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7" r:id="rId2"/>
    <p:sldId id="265" r:id="rId3"/>
    <p:sldId id="275" r:id="rId4"/>
    <p:sldId id="276" r:id="rId5"/>
    <p:sldId id="285" r:id="rId6"/>
    <p:sldId id="279" r:id="rId7"/>
    <p:sldId id="286" r:id="rId8"/>
    <p:sldId id="289" r:id="rId9"/>
    <p:sldId id="290" r:id="rId10"/>
    <p:sldId id="288" r:id="rId11"/>
    <p:sldId id="313" r:id="rId12"/>
    <p:sldId id="298" r:id="rId13"/>
    <p:sldId id="299" r:id="rId14"/>
    <p:sldId id="293" r:id="rId15"/>
    <p:sldId id="295" r:id="rId16"/>
    <p:sldId id="296" r:id="rId17"/>
    <p:sldId id="300" r:id="rId18"/>
    <p:sldId id="301" r:id="rId19"/>
    <p:sldId id="297" r:id="rId20"/>
    <p:sldId id="306" r:id="rId21"/>
    <p:sldId id="302" r:id="rId22"/>
    <p:sldId id="303" r:id="rId23"/>
    <p:sldId id="307" r:id="rId24"/>
    <p:sldId id="308" r:id="rId25"/>
    <p:sldId id="305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6176">
          <p15:clr>
            <a:srgbClr val="A4A3A4"/>
          </p15:clr>
        </p15:guide>
        <p15:guide id="3" pos="2389">
          <p15:clr>
            <a:srgbClr val="A4A3A4"/>
          </p15:clr>
        </p15:guide>
        <p15:guide id="4" pos="3840">
          <p15:clr>
            <a:srgbClr val="A4A3A4"/>
          </p15:clr>
        </p15:guide>
        <p15:guide id="5" pos="1753">
          <p15:clr>
            <a:srgbClr val="A4A3A4"/>
          </p15:clr>
        </p15:guide>
        <p15:guide id="6" pos="5677">
          <p15:clr>
            <a:srgbClr val="A4A3A4"/>
          </p15:clr>
        </p15:guide>
        <p15:guide id="7" pos="51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99"/>
    <a:srgbClr val="1F4E79"/>
    <a:srgbClr val="D43A3A"/>
    <a:srgbClr val="2F5597"/>
    <a:srgbClr val="D9D9D9"/>
    <a:srgbClr val="FFFBF0"/>
    <a:srgbClr val="7131A1"/>
    <a:srgbClr val="FFFFFF"/>
    <a:srgbClr val="FDCD03"/>
    <a:srgbClr val="C55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4781" autoAdjust="0"/>
  </p:normalViewPr>
  <p:slideViewPr>
    <p:cSldViewPr snapToGrid="0" showGuides="1">
      <p:cViewPr varScale="1">
        <p:scale>
          <a:sx n="90" d="100"/>
          <a:sy n="90" d="100"/>
        </p:scale>
        <p:origin x="282" y="78"/>
      </p:cViewPr>
      <p:guideLst>
        <p:guide orient="horz" pos="1298"/>
        <p:guide pos="6176"/>
        <p:guide pos="2389"/>
        <p:guide pos="3840"/>
        <p:guide pos="1753"/>
        <p:guide pos="5677"/>
        <p:guide pos="51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rgbClr val="E0484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F-4057-A280-CAA418D0A4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265F9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BF-4057-A280-CAA418D0A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749104"/>
        <c:axId val="345749496"/>
      </c:barChart>
      <c:catAx>
        <c:axId val="34574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5749496"/>
        <c:crosses val="autoZero"/>
        <c:auto val="1"/>
        <c:lblAlgn val="ctr"/>
        <c:lblOffset val="100"/>
        <c:noMultiLvlLbl val="0"/>
      </c:catAx>
      <c:valAx>
        <c:axId val="345749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57491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9004361732287901"/>
          <c:y val="2.84455614385806E-2"/>
          <c:w val="0.26217228775986401"/>
          <c:h val="7.1437505455459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3C1CB-9996-48D8-9C78-F9DE30F31B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C248E-338E-4931-8CAB-00FFAAA042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E71-F37A-4658-8055-25C5B9DC8B9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366B1-0C10-4973-8526-06A814A1ED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E71-F37A-4658-8055-25C5B9DC8B9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366B1-0C10-4973-8526-06A814A1ED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8E71-F37A-4658-8055-25C5B9DC8B9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366B1-0C10-4973-8526-06A814A1ED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00BFFF"/>
            </a:gs>
            <a:gs pos="9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组合 106"/>
          <p:cNvGrpSpPr/>
          <p:nvPr/>
        </p:nvGrpSpPr>
        <p:grpSpPr>
          <a:xfrm>
            <a:off x="5623766" y="3563561"/>
            <a:ext cx="928468" cy="1846969"/>
            <a:chOff x="2110154" y="938434"/>
            <a:chExt cx="928468" cy="1846969"/>
          </a:xfrm>
        </p:grpSpPr>
        <p:sp>
          <p:nvSpPr>
            <p:cNvPr id="105" name="梯形 104"/>
            <p:cNvSpPr/>
            <p:nvPr/>
          </p:nvSpPr>
          <p:spPr>
            <a:xfrm>
              <a:off x="2110154" y="938595"/>
              <a:ext cx="928468" cy="1846808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梯形 105"/>
            <p:cNvSpPr>
              <a:spLocks noChangeAspect="1"/>
            </p:cNvSpPr>
            <p:nvPr/>
          </p:nvSpPr>
          <p:spPr>
            <a:xfrm>
              <a:off x="2288760" y="938434"/>
              <a:ext cx="576000" cy="1145720"/>
            </a:xfrm>
            <a:prstGeom prst="trapezoid">
              <a:avLst/>
            </a:prstGeom>
            <a:gradFill>
              <a:gsLst>
                <a:gs pos="20000">
                  <a:schemeClr val="tx1">
                    <a:lumMod val="50000"/>
                    <a:lumOff val="50000"/>
                  </a:schemeClr>
                </a:gs>
                <a:gs pos="71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4" name="组合 83"/>
          <p:cNvGrpSpPr>
            <a:grpSpLocks noChangeAspect="1"/>
          </p:cNvGrpSpPr>
          <p:nvPr/>
        </p:nvGrpSpPr>
        <p:grpSpPr>
          <a:xfrm>
            <a:off x="4989172" y="938595"/>
            <a:ext cx="2232000" cy="3204000"/>
            <a:chOff x="4032564" y="502494"/>
            <a:chExt cx="4140000" cy="4968000"/>
          </a:xfrm>
        </p:grpSpPr>
        <p:sp>
          <p:nvSpPr>
            <p:cNvPr id="85" name="任意多边形 84"/>
            <p:cNvSpPr/>
            <p:nvPr/>
          </p:nvSpPr>
          <p:spPr>
            <a:xfrm rot="10800000">
              <a:off x="4032564" y="2760690"/>
              <a:ext cx="2069451" cy="880008"/>
            </a:xfrm>
            <a:custGeom>
              <a:avLst/>
              <a:gdLst>
                <a:gd name="connsiteX0" fmla="*/ 1184554 w 2197557"/>
                <a:gd name="connsiteY0" fmla="*/ 880008 h 880008"/>
                <a:gd name="connsiteX1" fmla="*/ 0 w 2197557"/>
                <a:gd name="connsiteY1" fmla="*/ 880008 h 880008"/>
                <a:gd name="connsiteX2" fmla="*/ 0 w 2197557"/>
                <a:gd name="connsiteY2" fmla="*/ 259794 h 880008"/>
                <a:gd name="connsiteX3" fmla="*/ 1241675 w 2197557"/>
                <a:gd name="connsiteY3" fmla="*/ 259794 h 880008"/>
                <a:gd name="connsiteX4" fmla="*/ 1913681 w 2197557"/>
                <a:gd name="connsiteY4" fmla="*/ 0 h 880008"/>
                <a:gd name="connsiteX5" fmla="*/ 2197557 w 2197557"/>
                <a:gd name="connsiteY5" fmla="*/ 297379 h 880008"/>
                <a:gd name="connsiteX6" fmla="*/ 1848656 w 2197557"/>
                <a:gd name="connsiteY6" fmla="*/ 683679 h 88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7557" h="880008">
                  <a:moveTo>
                    <a:pt x="1184554" y="880008"/>
                  </a:moveTo>
                  <a:lnTo>
                    <a:pt x="0" y="880008"/>
                  </a:lnTo>
                  <a:lnTo>
                    <a:pt x="0" y="259794"/>
                  </a:lnTo>
                  <a:lnTo>
                    <a:pt x="1241675" y="259794"/>
                  </a:lnTo>
                  <a:lnTo>
                    <a:pt x="1913681" y="0"/>
                  </a:lnTo>
                  <a:lnTo>
                    <a:pt x="2197557" y="297379"/>
                  </a:lnTo>
                  <a:lnTo>
                    <a:pt x="1848656" y="683679"/>
                  </a:lnTo>
                  <a:close/>
                </a:path>
              </a:pathLst>
            </a:cu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 85"/>
            <p:cNvSpPr/>
            <p:nvPr/>
          </p:nvSpPr>
          <p:spPr>
            <a:xfrm rot="10800000" flipH="1">
              <a:off x="6103113" y="2759548"/>
              <a:ext cx="2069451" cy="880008"/>
            </a:xfrm>
            <a:custGeom>
              <a:avLst/>
              <a:gdLst>
                <a:gd name="connsiteX0" fmla="*/ 1184554 w 2197557"/>
                <a:gd name="connsiteY0" fmla="*/ 880008 h 880008"/>
                <a:gd name="connsiteX1" fmla="*/ 0 w 2197557"/>
                <a:gd name="connsiteY1" fmla="*/ 880008 h 880008"/>
                <a:gd name="connsiteX2" fmla="*/ 0 w 2197557"/>
                <a:gd name="connsiteY2" fmla="*/ 259794 h 880008"/>
                <a:gd name="connsiteX3" fmla="*/ 1241675 w 2197557"/>
                <a:gd name="connsiteY3" fmla="*/ 259794 h 880008"/>
                <a:gd name="connsiteX4" fmla="*/ 1913681 w 2197557"/>
                <a:gd name="connsiteY4" fmla="*/ 0 h 880008"/>
                <a:gd name="connsiteX5" fmla="*/ 2197557 w 2197557"/>
                <a:gd name="connsiteY5" fmla="*/ 297379 h 880008"/>
                <a:gd name="connsiteX6" fmla="*/ 1848656 w 2197557"/>
                <a:gd name="connsiteY6" fmla="*/ 683679 h 88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7557" h="880008">
                  <a:moveTo>
                    <a:pt x="1184554" y="880008"/>
                  </a:moveTo>
                  <a:lnTo>
                    <a:pt x="0" y="880008"/>
                  </a:lnTo>
                  <a:lnTo>
                    <a:pt x="0" y="259794"/>
                  </a:lnTo>
                  <a:lnTo>
                    <a:pt x="1241675" y="259794"/>
                  </a:lnTo>
                  <a:lnTo>
                    <a:pt x="1913681" y="0"/>
                  </a:lnTo>
                  <a:lnTo>
                    <a:pt x="2197557" y="297379"/>
                  </a:lnTo>
                  <a:lnTo>
                    <a:pt x="1848656" y="683679"/>
                  </a:ln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7" name="组合 86"/>
            <p:cNvGrpSpPr>
              <a:grpSpLocks noChangeAspect="1"/>
            </p:cNvGrpSpPr>
            <p:nvPr/>
          </p:nvGrpSpPr>
          <p:grpSpPr>
            <a:xfrm>
              <a:off x="5001617" y="502494"/>
              <a:ext cx="2159701" cy="4968000"/>
              <a:chOff x="4467040" y="-510380"/>
              <a:chExt cx="3259116" cy="7497005"/>
            </a:xfrm>
          </p:grpSpPr>
          <p:grpSp>
            <p:nvGrpSpPr>
              <p:cNvPr id="90" name="组合 89"/>
              <p:cNvGrpSpPr/>
              <p:nvPr/>
            </p:nvGrpSpPr>
            <p:grpSpPr>
              <a:xfrm>
                <a:off x="4869768" y="4318000"/>
                <a:ext cx="2450878" cy="2668625"/>
                <a:chOff x="5249595" y="3150385"/>
                <a:chExt cx="2450878" cy="2668625"/>
              </a:xfrm>
            </p:grpSpPr>
            <p:sp>
              <p:nvSpPr>
                <p:cNvPr id="100" name="任意多边形 99"/>
                <p:cNvSpPr/>
                <p:nvPr/>
              </p:nvSpPr>
              <p:spPr>
                <a:xfrm>
                  <a:off x="6475825" y="3152730"/>
                  <a:ext cx="1224648" cy="2666280"/>
                </a:xfrm>
                <a:custGeom>
                  <a:avLst/>
                  <a:gdLst>
                    <a:gd name="connsiteX0" fmla="*/ 613421 w 1224648"/>
                    <a:gd name="connsiteY0" fmla="*/ 0 h 2666280"/>
                    <a:gd name="connsiteX1" fmla="*/ 646147 w 1224648"/>
                    <a:gd name="connsiteY1" fmla="*/ 130898 h 2666280"/>
                    <a:gd name="connsiteX2" fmla="*/ 782610 w 1224648"/>
                    <a:gd name="connsiteY2" fmla="*/ 230289 h 2666280"/>
                    <a:gd name="connsiteX3" fmla="*/ 1197724 w 1224648"/>
                    <a:gd name="connsiteY3" fmla="*/ 1446453 h 2666280"/>
                    <a:gd name="connsiteX4" fmla="*/ 1184501 w 1224648"/>
                    <a:gd name="connsiteY4" fmla="*/ 1496956 h 2666280"/>
                    <a:gd name="connsiteX5" fmla="*/ 819999 w 1224648"/>
                    <a:gd name="connsiteY5" fmla="*/ 811084 h 2666280"/>
                    <a:gd name="connsiteX6" fmla="*/ 811059 w 1224648"/>
                    <a:gd name="connsiteY6" fmla="*/ 988143 h 2666280"/>
                    <a:gd name="connsiteX7" fmla="*/ 22504 w 1224648"/>
                    <a:gd name="connsiteY7" fmla="*/ 2645826 h 2666280"/>
                    <a:gd name="connsiteX8" fmla="*/ 0 w 1224648"/>
                    <a:gd name="connsiteY8" fmla="*/ 2666280 h 2666280"/>
                    <a:gd name="connsiteX9" fmla="*/ 0 w 1224648"/>
                    <a:gd name="connsiteY9" fmla="*/ 0 h 266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24648" h="2666280">
                      <a:moveTo>
                        <a:pt x="613421" y="0"/>
                      </a:moveTo>
                      <a:lnTo>
                        <a:pt x="646147" y="130898"/>
                      </a:lnTo>
                      <a:lnTo>
                        <a:pt x="782610" y="230289"/>
                      </a:lnTo>
                      <a:cubicBezTo>
                        <a:pt x="1145776" y="539297"/>
                        <a:pt x="1289449" y="1010484"/>
                        <a:pt x="1197724" y="1446453"/>
                      </a:cubicBezTo>
                      <a:lnTo>
                        <a:pt x="1184501" y="1496956"/>
                      </a:lnTo>
                      <a:lnTo>
                        <a:pt x="819999" y="811084"/>
                      </a:lnTo>
                      <a:lnTo>
                        <a:pt x="811059" y="988143"/>
                      </a:lnTo>
                      <a:cubicBezTo>
                        <a:pt x="745563" y="1633059"/>
                        <a:pt x="456460" y="2211870"/>
                        <a:pt x="22504" y="2645826"/>
                      </a:cubicBezTo>
                      <a:lnTo>
                        <a:pt x="0" y="26662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D700">
                    <a:alpha val="9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任意多边形 100"/>
                <p:cNvSpPr/>
                <p:nvPr/>
              </p:nvSpPr>
              <p:spPr>
                <a:xfrm flipH="1">
                  <a:off x="5249595" y="3150385"/>
                  <a:ext cx="1224648" cy="2666280"/>
                </a:xfrm>
                <a:custGeom>
                  <a:avLst/>
                  <a:gdLst>
                    <a:gd name="connsiteX0" fmla="*/ 613421 w 1224648"/>
                    <a:gd name="connsiteY0" fmla="*/ 0 h 2666280"/>
                    <a:gd name="connsiteX1" fmla="*/ 646147 w 1224648"/>
                    <a:gd name="connsiteY1" fmla="*/ 130898 h 2666280"/>
                    <a:gd name="connsiteX2" fmla="*/ 782610 w 1224648"/>
                    <a:gd name="connsiteY2" fmla="*/ 230289 h 2666280"/>
                    <a:gd name="connsiteX3" fmla="*/ 1197724 w 1224648"/>
                    <a:gd name="connsiteY3" fmla="*/ 1446453 h 2666280"/>
                    <a:gd name="connsiteX4" fmla="*/ 1184501 w 1224648"/>
                    <a:gd name="connsiteY4" fmla="*/ 1496956 h 2666280"/>
                    <a:gd name="connsiteX5" fmla="*/ 819999 w 1224648"/>
                    <a:gd name="connsiteY5" fmla="*/ 811084 h 2666280"/>
                    <a:gd name="connsiteX6" fmla="*/ 811059 w 1224648"/>
                    <a:gd name="connsiteY6" fmla="*/ 988143 h 2666280"/>
                    <a:gd name="connsiteX7" fmla="*/ 22504 w 1224648"/>
                    <a:gd name="connsiteY7" fmla="*/ 2645826 h 2666280"/>
                    <a:gd name="connsiteX8" fmla="*/ 0 w 1224648"/>
                    <a:gd name="connsiteY8" fmla="*/ 2666280 h 2666280"/>
                    <a:gd name="connsiteX9" fmla="*/ 0 w 1224648"/>
                    <a:gd name="connsiteY9" fmla="*/ 0 h 266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24648" h="2666280">
                      <a:moveTo>
                        <a:pt x="613421" y="0"/>
                      </a:moveTo>
                      <a:lnTo>
                        <a:pt x="646147" y="130898"/>
                      </a:lnTo>
                      <a:lnTo>
                        <a:pt x="782610" y="230289"/>
                      </a:lnTo>
                      <a:cubicBezTo>
                        <a:pt x="1145776" y="539297"/>
                        <a:pt x="1289449" y="1010484"/>
                        <a:pt x="1197724" y="1446453"/>
                      </a:cubicBezTo>
                      <a:lnTo>
                        <a:pt x="1184501" y="1496956"/>
                      </a:lnTo>
                      <a:lnTo>
                        <a:pt x="819999" y="811084"/>
                      </a:lnTo>
                      <a:lnTo>
                        <a:pt x="811059" y="988143"/>
                      </a:lnTo>
                      <a:cubicBezTo>
                        <a:pt x="745563" y="1633059"/>
                        <a:pt x="456460" y="2211870"/>
                        <a:pt x="22504" y="2645826"/>
                      </a:cubicBezTo>
                      <a:lnTo>
                        <a:pt x="0" y="26662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E24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1" name="组合 90"/>
              <p:cNvGrpSpPr/>
              <p:nvPr/>
            </p:nvGrpSpPr>
            <p:grpSpPr>
              <a:xfrm>
                <a:off x="5422776" y="4307490"/>
                <a:ext cx="1392753" cy="2047307"/>
                <a:chOff x="6590397" y="382604"/>
                <a:chExt cx="1392753" cy="2047307"/>
              </a:xfrm>
            </p:grpSpPr>
            <p:sp>
              <p:nvSpPr>
                <p:cNvPr id="98" name="任意多边形 97"/>
                <p:cNvSpPr>
                  <a:spLocks noChangeAspect="1"/>
                </p:cNvSpPr>
                <p:nvPr/>
              </p:nvSpPr>
              <p:spPr>
                <a:xfrm>
                  <a:off x="7282060" y="384952"/>
                  <a:ext cx="701090" cy="2044959"/>
                </a:xfrm>
                <a:custGeom>
                  <a:avLst/>
                  <a:gdLst>
                    <a:gd name="connsiteX0" fmla="*/ 83678 w 701090"/>
                    <a:gd name="connsiteY0" fmla="*/ 0 h 2044959"/>
                    <a:gd name="connsiteX1" fmla="*/ 141520 w 701090"/>
                    <a:gd name="connsiteY1" fmla="*/ 28595 h 2044959"/>
                    <a:gd name="connsiteX2" fmla="*/ 400526 w 701090"/>
                    <a:gd name="connsiteY2" fmla="*/ 229586 h 2044959"/>
                    <a:gd name="connsiteX3" fmla="*/ 648243 w 701090"/>
                    <a:gd name="connsiteY3" fmla="*/ 1317182 h 2044959"/>
                    <a:gd name="connsiteX4" fmla="*/ 632233 w 701090"/>
                    <a:gd name="connsiteY4" fmla="*/ 1359576 h 2044959"/>
                    <a:gd name="connsiteX5" fmla="*/ 505339 w 701090"/>
                    <a:gd name="connsiteY5" fmla="*/ 1045072 h 2044959"/>
                    <a:gd name="connsiteX6" fmla="*/ 500690 w 701090"/>
                    <a:gd name="connsiteY6" fmla="*/ 1079920 h 2044959"/>
                    <a:gd name="connsiteX7" fmla="*/ 109149 w 701090"/>
                    <a:gd name="connsiteY7" fmla="*/ 1924865 h 2044959"/>
                    <a:gd name="connsiteX8" fmla="*/ 0 w 701090"/>
                    <a:gd name="connsiteY8" fmla="*/ 2044959 h 2044959"/>
                    <a:gd name="connsiteX9" fmla="*/ 0 w 701090"/>
                    <a:gd name="connsiteY9" fmla="*/ 84971 h 2044959"/>
                    <a:gd name="connsiteX10" fmla="*/ 117961 w 701090"/>
                    <a:gd name="connsiteY10" fmla="*/ 84971 h 2044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01090" h="2044959">
                      <a:moveTo>
                        <a:pt x="83678" y="0"/>
                      </a:moveTo>
                      <a:lnTo>
                        <a:pt x="141520" y="28595"/>
                      </a:lnTo>
                      <a:cubicBezTo>
                        <a:pt x="235194" y="80801"/>
                        <a:pt x="322692" y="147827"/>
                        <a:pt x="400526" y="229586"/>
                      </a:cubicBezTo>
                      <a:cubicBezTo>
                        <a:pt x="685916" y="529367"/>
                        <a:pt x="767079" y="949182"/>
                        <a:pt x="648243" y="1317182"/>
                      </a:cubicBezTo>
                      <a:lnTo>
                        <a:pt x="632233" y="1359576"/>
                      </a:lnTo>
                      <a:lnTo>
                        <a:pt x="505339" y="1045072"/>
                      </a:lnTo>
                      <a:lnTo>
                        <a:pt x="500690" y="1079920"/>
                      </a:lnTo>
                      <a:cubicBezTo>
                        <a:pt x="444023" y="1397165"/>
                        <a:pt x="306071" y="1686250"/>
                        <a:pt x="109149" y="1924865"/>
                      </a:cubicBezTo>
                      <a:lnTo>
                        <a:pt x="0" y="2044959"/>
                      </a:lnTo>
                      <a:lnTo>
                        <a:pt x="0" y="84971"/>
                      </a:lnTo>
                      <a:lnTo>
                        <a:pt x="117961" y="84971"/>
                      </a:lnTo>
                      <a:close/>
                    </a:path>
                  </a:pathLst>
                </a:custGeom>
                <a:solidFill>
                  <a:srgbClr val="D43A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任意多边形 98"/>
                <p:cNvSpPr>
                  <a:spLocks noChangeAspect="1"/>
                </p:cNvSpPr>
                <p:nvPr/>
              </p:nvSpPr>
              <p:spPr>
                <a:xfrm flipH="1">
                  <a:off x="6590397" y="382604"/>
                  <a:ext cx="701090" cy="2044959"/>
                </a:xfrm>
                <a:custGeom>
                  <a:avLst/>
                  <a:gdLst>
                    <a:gd name="connsiteX0" fmla="*/ 83678 w 701090"/>
                    <a:gd name="connsiteY0" fmla="*/ 0 h 2044959"/>
                    <a:gd name="connsiteX1" fmla="*/ 141520 w 701090"/>
                    <a:gd name="connsiteY1" fmla="*/ 28595 h 2044959"/>
                    <a:gd name="connsiteX2" fmla="*/ 400526 w 701090"/>
                    <a:gd name="connsiteY2" fmla="*/ 229586 h 2044959"/>
                    <a:gd name="connsiteX3" fmla="*/ 648243 w 701090"/>
                    <a:gd name="connsiteY3" fmla="*/ 1317182 h 2044959"/>
                    <a:gd name="connsiteX4" fmla="*/ 632233 w 701090"/>
                    <a:gd name="connsiteY4" fmla="*/ 1359576 h 2044959"/>
                    <a:gd name="connsiteX5" fmla="*/ 505339 w 701090"/>
                    <a:gd name="connsiteY5" fmla="*/ 1045072 h 2044959"/>
                    <a:gd name="connsiteX6" fmla="*/ 500690 w 701090"/>
                    <a:gd name="connsiteY6" fmla="*/ 1079920 h 2044959"/>
                    <a:gd name="connsiteX7" fmla="*/ 109149 w 701090"/>
                    <a:gd name="connsiteY7" fmla="*/ 1924865 h 2044959"/>
                    <a:gd name="connsiteX8" fmla="*/ 0 w 701090"/>
                    <a:gd name="connsiteY8" fmla="*/ 2044959 h 2044959"/>
                    <a:gd name="connsiteX9" fmla="*/ 0 w 701090"/>
                    <a:gd name="connsiteY9" fmla="*/ 84971 h 2044959"/>
                    <a:gd name="connsiteX10" fmla="*/ 117961 w 701090"/>
                    <a:gd name="connsiteY10" fmla="*/ 84971 h 2044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01090" h="2044959">
                      <a:moveTo>
                        <a:pt x="83678" y="0"/>
                      </a:moveTo>
                      <a:lnTo>
                        <a:pt x="141520" y="28595"/>
                      </a:lnTo>
                      <a:cubicBezTo>
                        <a:pt x="235194" y="80801"/>
                        <a:pt x="322692" y="147827"/>
                        <a:pt x="400526" y="229586"/>
                      </a:cubicBezTo>
                      <a:cubicBezTo>
                        <a:pt x="685916" y="529367"/>
                        <a:pt x="767079" y="949182"/>
                        <a:pt x="648243" y="1317182"/>
                      </a:cubicBezTo>
                      <a:lnTo>
                        <a:pt x="632233" y="1359576"/>
                      </a:lnTo>
                      <a:lnTo>
                        <a:pt x="505339" y="1045072"/>
                      </a:lnTo>
                      <a:lnTo>
                        <a:pt x="500690" y="1079920"/>
                      </a:lnTo>
                      <a:cubicBezTo>
                        <a:pt x="444023" y="1397165"/>
                        <a:pt x="306071" y="1686250"/>
                        <a:pt x="109149" y="1924865"/>
                      </a:cubicBezTo>
                      <a:lnTo>
                        <a:pt x="0" y="2044959"/>
                      </a:lnTo>
                      <a:lnTo>
                        <a:pt x="0" y="84971"/>
                      </a:lnTo>
                      <a:lnTo>
                        <a:pt x="117961" y="84971"/>
                      </a:lnTo>
                      <a:close/>
                    </a:path>
                  </a:pathLst>
                </a:custGeom>
                <a:solidFill>
                  <a:srgbClr val="FB6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2" name="组合 91"/>
              <p:cNvGrpSpPr/>
              <p:nvPr/>
            </p:nvGrpSpPr>
            <p:grpSpPr>
              <a:xfrm>
                <a:off x="4775013" y="2863216"/>
                <a:ext cx="2641986" cy="1657642"/>
                <a:chOff x="4775007" y="1259500"/>
                <a:chExt cx="2641986" cy="1657642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96" name="任意多边形 95"/>
                <p:cNvSpPr/>
                <p:nvPr/>
              </p:nvSpPr>
              <p:spPr>
                <a:xfrm>
                  <a:off x="6096000" y="1259500"/>
                  <a:ext cx="1320993" cy="1657642"/>
                </a:xfrm>
                <a:custGeom>
                  <a:avLst/>
                  <a:gdLst>
                    <a:gd name="connsiteX0" fmla="*/ 0 w 1320993"/>
                    <a:gd name="connsiteY0" fmla="*/ 0 h 1657642"/>
                    <a:gd name="connsiteX1" fmla="*/ 1320993 w 1320993"/>
                    <a:gd name="connsiteY1" fmla="*/ 0 h 1657642"/>
                    <a:gd name="connsiteX2" fmla="*/ 1320993 w 1320993"/>
                    <a:gd name="connsiteY2" fmla="*/ 1254364 h 1657642"/>
                    <a:gd name="connsiteX3" fmla="*/ 1167768 w 1320993"/>
                    <a:gd name="connsiteY3" fmla="*/ 1485527 h 1657642"/>
                    <a:gd name="connsiteX4" fmla="*/ 1148074 w 1320993"/>
                    <a:gd name="connsiteY4" fmla="*/ 1491641 h 1657642"/>
                    <a:gd name="connsiteX5" fmla="*/ 1145495 w 1320993"/>
                    <a:gd name="connsiteY5" fmla="*/ 1504416 h 1657642"/>
                    <a:gd name="connsiteX6" fmla="*/ 914331 w 1320993"/>
                    <a:gd name="connsiteY6" fmla="*/ 1657642 h 1657642"/>
                    <a:gd name="connsiteX7" fmla="*/ 0 w 1320993"/>
                    <a:gd name="connsiteY7" fmla="*/ 1657642 h 1657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20993" h="1657642">
                      <a:moveTo>
                        <a:pt x="0" y="0"/>
                      </a:moveTo>
                      <a:lnTo>
                        <a:pt x="1320993" y="0"/>
                      </a:lnTo>
                      <a:lnTo>
                        <a:pt x="1320993" y="1254364"/>
                      </a:lnTo>
                      <a:cubicBezTo>
                        <a:pt x="1320993" y="1358281"/>
                        <a:pt x="1257812" y="1447442"/>
                        <a:pt x="1167768" y="1485527"/>
                      </a:cubicBezTo>
                      <a:lnTo>
                        <a:pt x="1148074" y="1491641"/>
                      </a:lnTo>
                      <a:lnTo>
                        <a:pt x="1145495" y="1504416"/>
                      </a:lnTo>
                      <a:cubicBezTo>
                        <a:pt x="1107409" y="1594461"/>
                        <a:pt x="1018249" y="1657642"/>
                        <a:pt x="914331" y="1657642"/>
                      </a:cubicBezTo>
                      <a:lnTo>
                        <a:pt x="0" y="16576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任意多边形 96"/>
                <p:cNvSpPr/>
                <p:nvPr/>
              </p:nvSpPr>
              <p:spPr>
                <a:xfrm flipH="1">
                  <a:off x="4775007" y="1259500"/>
                  <a:ext cx="1320993" cy="1657642"/>
                </a:xfrm>
                <a:custGeom>
                  <a:avLst/>
                  <a:gdLst>
                    <a:gd name="connsiteX0" fmla="*/ 0 w 1320993"/>
                    <a:gd name="connsiteY0" fmla="*/ 0 h 1657642"/>
                    <a:gd name="connsiteX1" fmla="*/ 1320993 w 1320993"/>
                    <a:gd name="connsiteY1" fmla="*/ 0 h 1657642"/>
                    <a:gd name="connsiteX2" fmla="*/ 1320993 w 1320993"/>
                    <a:gd name="connsiteY2" fmla="*/ 1254364 h 1657642"/>
                    <a:gd name="connsiteX3" fmla="*/ 1167768 w 1320993"/>
                    <a:gd name="connsiteY3" fmla="*/ 1485527 h 1657642"/>
                    <a:gd name="connsiteX4" fmla="*/ 1148074 w 1320993"/>
                    <a:gd name="connsiteY4" fmla="*/ 1491641 h 1657642"/>
                    <a:gd name="connsiteX5" fmla="*/ 1145495 w 1320993"/>
                    <a:gd name="connsiteY5" fmla="*/ 1504416 h 1657642"/>
                    <a:gd name="connsiteX6" fmla="*/ 914331 w 1320993"/>
                    <a:gd name="connsiteY6" fmla="*/ 1657642 h 1657642"/>
                    <a:gd name="connsiteX7" fmla="*/ 0 w 1320993"/>
                    <a:gd name="connsiteY7" fmla="*/ 1657642 h 1657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20993" h="1657642">
                      <a:moveTo>
                        <a:pt x="0" y="0"/>
                      </a:moveTo>
                      <a:lnTo>
                        <a:pt x="1320993" y="0"/>
                      </a:lnTo>
                      <a:lnTo>
                        <a:pt x="1320993" y="1254364"/>
                      </a:lnTo>
                      <a:cubicBezTo>
                        <a:pt x="1320993" y="1358281"/>
                        <a:pt x="1257812" y="1447442"/>
                        <a:pt x="1167768" y="1485527"/>
                      </a:cubicBezTo>
                      <a:lnTo>
                        <a:pt x="1148074" y="1491641"/>
                      </a:lnTo>
                      <a:lnTo>
                        <a:pt x="1145495" y="1504416"/>
                      </a:lnTo>
                      <a:cubicBezTo>
                        <a:pt x="1107409" y="1594461"/>
                        <a:pt x="1018249" y="1657642"/>
                        <a:pt x="914331" y="1657642"/>
                      </a:cubicBezTo>
                      <a:lnTo>
                        <a:pt x="0" y="1657642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3" name="组合 92"/>
              <p:cNvGrpSpPr/>
              <p:nvPr/>
            </p:nvGrpSpPr>
            <p:grpSpPr>
              <a:xfrm>
                <a:off x="4467040" y="-510380"/>
                <a:ext cx="3259116" cy="4669532"/>
                <a:chOff x="4467034" y="1037066"/>
                <a:chExt cx="3259116" cy="4669532"/>
              </a:xfrm>
            </p:grpSpPr>
            <p:sp>
              <p:nvSpPr>
                <p:cNvPr id="94" name="任意多边形 93"/>
                <p:cNvSpPr/>
                <p:nvPr/>
              </p:nvSpPr>
              <p:spPr>
                <a:xfrm>
                  <a:off x="6097184" y="1037066"/>
                  <a:ext cx="1628966" cy="4669532"/>
                </a:xfrm>
                <a:custGeom>
                  <a:avLst/>
                  <a:gdLst>
                    <a:gd name="connsiteX0" fmla="*/ 0 w 737043"/>
                    <a:gd name="connsiteY0" fmla="*/ 0 h 2112772"/>
                    <a:gd name="connsiteX1" fmla="*/ 40881 w 737043"/>
                    <a:gd name="connsiteY1" fmla="*/ 30570 h 2112772"/>
                    <a:gd name="connsiteX2" fmla="*/ 737043 w 737043"/>
                    <a:gd name="connsiteY2" fmla="*/ 1506750 h 2112772"/>
                    <a:gd name="connsiteX3" fmla="*/ 688056 w 737043"/>
                    <a:gd name="connsiteY3" fmla="*/ 1938781 h 2112772"/>
                    <a:gd name="connsiteX4" fmla="*/ 637506 w 737043"/>
                    <a:gd name="connsiteY4" fmla="*/ 2112772 h 2112772"/>
                    <a:gd name="connsiteX5" fmla="*/ 0 w 737043"/>
                    <a:gd name="connsiteY5" fmla="*/ 2112772 h 2112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7043" h="2112772">
                      <a:moveTo>
                        <a:pt x="0" y="0"/>
                      </a:moveTo>
                      <a:lnTo>
                        <a:pt x="40881" y="30570"/>
                      </a:lnTo>
                      <a:cubicBezTo>
                        <a:pt x="466045" y="381447"/>
                        <a:pt x="737043" y="912451"/>
                        <a:pt x="737043" y="1506750"/>
                      </a:cubicBezTo>
                      <a:cubicBezTo>
                        <a:pt x="737043" y="1655325"/>
                        <a:pt x="720106" y="1799943"/>
                        <a:pt x="688056" y="1938781"/>
                      </a:cubicBezTo>
                      <a:lnTo>
                        <a:pt x="637506" y="2112772"/>
                      </a:lnTo>
                      <a:lnTo>
                        <a:pt x="0" y="2112772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任意多边形 94"/>
                <p:cNvSpPr/>
                <p:nvPr/>
              </p:nvSpPr>
              <p:spPr>
                <a:xfrm flipH="1">
                  <a:off x="4467034" y="1037066"/>
                  <a:ext cx="1628966" cy="4669532"/>
                </a:xfrm>
                <a:custGeom>
                  <a:avLst/>
                  <a:gdLst>
                    <a:gd name="connsiteX0" fmla="*/ 0 w 737043"/>
                    <a:gd name="connsiteY0" fmla="*/ 0 h 2112772"/>
                    <a:gd name="connsiteX1" fmla="*/ 40881 w 737043"/>
                    <a:gd name="connsiteY1" fmla="*/ 30570 h 2112772"/>
                    <a:gd name="connsiteX2" fmla="*/ 737043 w 737043"/>
                    <a:gd name="connsiteY2" fmla="*/ 1506750 h 2112772"/>
                    <a:gd name="connsiteX3" fmla="*/ 688056 w 737043"/>
                    <a:gd name="connsiteY3" fmla="*/ 1938781 h 2112772"/>
                    <a:gd name="connsiteX4" fmla="*/ 637506 w 737043"/>
                    <a:gd name="connsiteY4" fmla="*/ 2112772 h 2112772"/>
                    <a:gd name="connsiteX5" fmla="*/ 0 w 737043"/>
                    <a:gd name="connsiteY5" fmla="*/ 2112772 h 2112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7043" h="2112772">
                      <a:moveTo>
                        <a:pt x="0" y="0"/>
                      </a:moveTo>
                      <a:lnTo>
                        <a:pt x="40881" y="30570"/>
                      </a:lnTo>
                      <a:cubicBezTo>
                        <a:pt x="466045" y="381447"/>
                        <a:pt x="737043" y="912451"/>
                        <a:pt x="737043" y="1506750"/>
                      </a:cubicBezTo>
                      <a:cubicBezTo>
                        <a:pt x="737043" y="1655325"/>
                        <a:pt x="720106" y="1799943"/>
                        <a:pt x="688056" y="1938781"/>
                      </a:cubicBezTo>
                      <a:lnTo>
                        <a:pt x="637506" y="2112772"/>
                      </a:lnTo>
                      <a:lnTo>
                        <a:pt x="0" y="2112772"/>
                      </a:lnTo>
                      <a:close/>
                    </a:path>
                  </a:pathLst>
                </a:custGeom>
                <a:solidFill>
                  <a:srgbClr val="FFFB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89" name="任意多边形 88"/>
            <p:cNvSpPr/>
            <p:nvPr/>
          </p:nvSpPr>
          <p:spPr>
            <a:xfrm>
              <a:off x="5396882" y="1108223"/>
              <a:ext cx="1347664" cy="260748"/>
            </a:xfrm>
            <a:custGeom>
              <a:avLst/>
              <a:gdLst>
                <a:gd name="connsiteX0" fmla="*/ 704499 w 1347664"/>
                <a:gd name="connsiteY0" fmla="*/ 100958 h 260748"/>
                <a:gd name="connsiteX1" fmla="*/ 704499 w 1347664"/>
                <a:gd name="connsiteY1" fmla="*/ 257136 h 260748"/>
                <a:gd name="connsiteX2" fmla="*/ 682732 w 1347664"/>
                <a:gd name="connsiteY2" fmla="*/ 258299 h 260748"/>
                <a:gd name="connsiteX3" fmla="*/ 682732 w 1347664"/>
                <a:gd name="connsiteY3" fmla="*/ 101976 h 260748"/>
                <a:gd name="connsiteX4" fmla="*/ 83608 w 1347664"/>
                <a:gd name="connsiteY4" fmla="*/ 22131 h 260748"/>
                <a:gd name="connsiteX5" fmla="*/ 96178 w 1347664"/>
                <a:gd name="connsiteY5" fmla="*/ 26748 h 260748"/>
                <a:gd name="connsiteX6" fmla="*/ 642715 w 1347664"/>
                <a:gd name="connsiteY6" fmla="*/ 103847 h 260748"/>
                <a:gd name="connsiteX7" fmla="*/ 681947 w 1347664"/>
                <a:gd name="connsiteY7" fmla="*/ 102013 h 260748"/>
                <a:gd name="connsiteX8" fmla="*/ 681947 w 1347664"/>
                <a:gd name="connsiteY8" fmla="*/ 258341 h 260748"/>
                <a:gd name="connsiteX9" fmla="*/ 636888 w 1347664"/>
                <a:gd name="connsiteY9" fmla="*/ 260748 h 260748"/>
                <a:gd name="connsiteX10" fmla="*/ 22986 w 1347664"/>
                <a:gd name="connsiteY10" fmla="*/ 161363 h 260748"/>
                <a:gd name="connsiteX11" fmla="*/ 0 w 1347664"/>
                <a:gd name="connsiteY11" fmla="*/ 151311 h 260748"/>
                <a:gd name="connsiteX12" fmla="*/ 25829 w 1347664"/>
                <a:gd name="connsiteY12" fmla="*/ 104432 h 260748"/>
                <a:gd name="connsiteX13" fmla="*/ 1265535 w 1347664"/>
                <a:gd name="connsiteY13" fmla="*/ 0 h 260748"/>
                <a:gd name="connsiteX14" fmla="*/ 1338850 w 1347664"/>
                <a:gd name="connsiteY14" fmla="*/ 104432 h 260748"/>
                <a:gd name="connsiteX15" fmla="*/ 1347664 w 1347664"/>
                <a:gd name="connsiteY15" fmla="*/ 120430 h 260748"/>
                <a:gd name="connsiteX16" fmla="*/ 1293839 w 1347664"/>
                <a:gd name="connsiteY16" fmla="*/ 145138 h 260748"/>
                <a:gd name="connsiteX17" fmla="*/ 858174 w 1347664"/>
                <a:gd name="connsiteY17" fmla="*/ 248925 h 260748"/>
                <a:gd name="connsiteX18" fmla="*/ 705284 w 1347664"/>
                <a:gd name="connsiteY18" fmla="*/ 257094 h 260748"/>
                <a:gd name="connsiteX19" fmla="*/ 705284 w 1347664"/>
                <a:gd name="connsiteY19" fmla="*/ 100921 h 260748"/>
                <a:gd name="connsiteX20" fmla="*/ 837080 w 1347664"/>
                <a:gd name="connsiteY20" fmla="*/ 94758 h 260748"/>
                <a:gd name="connsiteX21" fmla="*/ 1228946 w 1347664"/>
                <a:gd name="connsiteY21" fmla="*/ 14052 h 26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7664" h="260748">
                  <a:moveTo>
                    <a:pt x="704499" y="100958"/>
                  </a:moveTo>
                  <a:lnTo>
                    <a:pt x="704499" y="257136"/>
                  </a:lnTo>
                  <a:lnTo>
                    <a:pt x="682732" y="258299"/>
                  </a:lnTo>
                  <a:lnTo>
                    <a:pt x="682732" y="101976"/>
                  </a:lnTo>
                  <a:close/>
                  <a:moveTo>
                    <a:pt x="83608" y="22131"/>
                  </a:moveTo>
                  <a:lnTo>
                    <a:pt x="96178" y="26748"/>
                  </a:lnTo>
                  <a:cubicBezTo>
                    <a:pt x="257121" y="75796"/>
                    <a:pt x="443737" y="103847"/>
                    <a:pt x="642715" y="103847"/>
                  </a:cubicBezTo>
                  <a:lnTo>
                    <a:pt x="681947" y="102013"/>
                  </a:lnTo>
                  <a:lnTo>
                    <a:pt x="681947" y="258341"/>
                  </a:lnTo>
                  <a:lnTo>
                    <a:pt x="636888" y="260748"/>
                  </a:lnTo>
                  <a:cubicBezTo>
                    <a:pt x="409485" y="260748"/>
                    <a:pt x="198228" y="224110"/>
                    <a:pt x="22986" y="161363"/>
                  </a:cubicBezTo>
                  <a:lnTo>
                    <a:pt x="0" y="151311"/>
                  </a:lnTo>
                  <a:lnTo>
                    <a:pt x="25829" y="104432"/>
                  </a:lnTo>
                  <a:close/>
                  <a:moveTo>
                    <a:pt x="1265535" y="0"/>
                  </a:moveTo>
                  <a:lnTo>
                    <a:pt x="1338850" y="104432"/>
                  </a:lnTo>
                  <a:lnTo>
                    <a:pt x="1347664" y="120430"/>
                  </a:lnTo>
                  <a:lnTo>
                    <a:pt x="1293839" y="145138"/>
                  </a:lnTo>
                  <a:cubicBezTo>
                    <a:pt x="1167013" y="195407"/>
                    <a:pt x="1018997" y="231484"/>
                    <a:pt x="858174" y="248925"/>
                  </a:cubicBezTo>
                  <a:lnTo>
                    <a:pt x="705284" y="257094"/>
                  </a:lnTo>
                  <a:lnTo>
                    <a:pt x="705284" y="100921"/>
                  </a:lnTo>
                  <a:lnTo>
                    <a:pt x="837080" y="94758"/>
                  </a:lnTo>
                  <a:cubicBezTo>
                    <a:pt x="979023" y="81320"/>
                    <a:pt x="1111517" y="53426"/>
                    <a:pt x="1228946" y="14052"/>
                  </a:cubicBezTo>
                  <a:close/>
                </a:path>
              </a:pathLst>
            </a:cu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82" name="任意多边形 81"/>
          <p:cNvSpPr/>
          <p:nvPr/>
        </p:nvSpPr>
        <p:spPr>
          <a:xfrm>
            <a:off x="422033" y="3792350"/>
            <a:ext cx="11542133" cy="296504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任意多边形 82"/>
          <p:cNvSpPr/>
          <p:nvPr/>
        </p:nvSpPr>
        <p:spPr>
          <a:xfrm>
            <a:off x="-267283" y="2934481"/>
            <a:ext cx="13296469" cy="3943545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任意多边形 103"/>
          <p:cNvSpPr>
            <a:spLocks noChangeAspect="1"/>
          </p:cNvSpPr>
          <p:nvPr/>
        </p:nvSpPr>
        <p:spPr>
          <a:xfrm>
            <a:off x="5838095" y="1617785"/>
            <a:ext cx="504000" cy="504000"/>
          </a:xfrm>
          <a:custGeom>
            <a:avLst/>
            <a:gdLst>
              <a:gd name="connsiteX0" fmla="*/ 553992 w 1111348"/>
              <a:gd name="connsiteY0" fmla="*/ 67992 h 1111348"/>
              <a:gd name="connsiteX1" fmla="*/ 67992 w 1111348"/>
              <a:gd name="connsiteY1" fmla="*/ 553992 h 1111348"/>
              <a:gd name="connsiteX2" fmla="*/ 553992 w 1111348"/>
              <a:gd name="connsiteY2" fmla="*/ 1039992 h 1111348"/>
              <a:gd name="connsiteX3" fmla="*/ 1039992 w 1111348"/>
              <a:gd name="connsiteY3" fmla="*/ 553992 h 1111348"/>
              <a:gd name="connsiteX4" fmla="*/ 553992 w 1111348"/>
              <a:gd name="connsiteY4" fmla="*/ 67992 h 1111348"/>
              <a:gd name="connsiteX5" fmla="*/ 555674 w 1111348"/>
              <a:gd name="connsiteY5" fmla="*/ 0 h 1111348"/>
              <a:gd name="connsiteX6" fmla="*/ 1111348 w 1111348"/>
              <a:gd name="connsiteY6" fmla="*/ 555674 h 1111348"/>
              <a:gd name="connsiteX7" fmla="*/ 555674 w 1111348"/>
              <a:gd name="connsiteY7" fmla="*/ 1111348 h 1111348"/>
              <a:gd name="connsiteX8" fmla="*/ 0 w 1111348"/>
              <a:gd name="connsiteY8" fmla="*/ 555674 h 1111348"/>
              <a:gd name="connsiteX9" fmla="*/ 555674 w 1111348"/>
              <a:gd name="connsiteY9" fmla="*/ 0 h 11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1348" h="1111348">
                <a:moveTo>
                  <a:pt x="553992" y="67992"/>
                </a:moveTo>
                <a:cubicBezTo>
                  <a:pt x="285582" y="67992"/>
                  <a:pt x="67992" y="285582"/>
                  <a:pt x="67992" y="553992"/>
                </a:cubicBezTo>
                <a:cubicBezTo>
                  <a:pt x="67992" y="822402"/>
                  <a:pt x="285582" y="1039992"/>
                  <a:pt x="553992" y="1039992"/>
                </a:cubicBezTo>
                <a:cubicBezTo>
                  <a:pt x="822402" y="1039992"/>
                  <a:pt x="1039992" y="822402"/>
                  <a:pt x="1039992" y="553992"/>
                </a:cubicBezTo>
                <a:cubicBezTo>
                  <a:pt x="1039992" y="285582"/>
                  <a:pt x="822402" y="67992"/>
                  <a:pt x="553992" y="67992"/>
                </a:cubicBezTo>
                <a:close/>
                <a:moveTo>
                  <a:pt x="555674" y="0"/>
                </a:moveTo>
                <a:cubicBezTo>
                  <a:pt x="862564" y="0"/>
                  <a:pt x="1111348" y="248784"/>
                  <a:pt x="1111348" y="555674"/>
                </a:cubicBezTo>
                <a:cubicBezTo>
                  <a:pt x="1111348" y="862564"/>
                  <a:pt x="862564" y="1111348"/>
                  <a:pt x="555674" y="1111348"/>
                </a:cubicBezTo>
                <a:cubicBezTo>
                  <a:pt x="248784" y="1111348"/>
                  <a:pt x="0" y="862564"/>
                  <a:pt x="0" y="555674"/>
                </a:cubicBezTo>
                <a:cubicBezTo>
                  <a:pt x="0" y="248784"/>
                  <a:pt x="248784" y="0"/>
                  <a:pt x="555674" y="0"/>
                </a:cubicBez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646337" y="5060033"/>
            <a:ext cx="5158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YOUNG FOR YOU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5845" y="178980"/>
            <a:ext cx="814691" cy="815296"/>
            <a:chOff x="155845" y="178980"/>
            <a:chExt cx="814691" cy="815296"/>
          </a:xfrm>
        </p:grpSpPr>
        <p:sp>
          <p:nvSpPr>
            <p:cNvPr id="34" name="椭圆 33"/>
            <p:cNvSpPr/>
            <p:nvPr/>
          </p:nvSpPr>
          <p:spPr>
            <a:xfrm>
              <a:off x="155845" y="179588"/>
              <a:ext cx="814691" cy="8146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23285" y="178980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序</a:t>
              </a:r>
            </a:p>
          </p:txBody>
        </p:sp>
      </p:grp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5779424" y="1575108"/>
            <a:ext cx="610717" cy="612000"/>
            <a:chOff x="4011923" y="917922"/>
            <a:chExt cx="4327014" cy="4336103"/>
          </a:xfrm>
        </p:grpSpPr>
        <p:sp>
          <p:nvSpPr>
            <p:cNvPr id="38" name="椭圆 37"/>
            <p:cNvSpPr>
              <a:spLocks noChangeAspect="1"/>
            </p:cNvSpPr>
            <p:nvPr/>
          </p:nvSpPr>
          <p:spPr>
            <a:xfrm>
              <a:off x="4018937" y="934025"/>
              <a:ext cx="4320000" cy="43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rot="2011872">
              <a:off x="4770727" y="1561426"/>
              <a:ext cx="3561122" cy="3293807"/>
            </a:xfrm>
            <a:custGeom>
              <a:avLst/>
              <a:gdLst>
                <a:gd name="connsiteX0" fmla="*/ 2158543 w 3561122"/>
                <a:gd name="connsiteY0" fmla="*/ 1376057 h 3293807"/>
                <a:gd name="connsiteX1" fmla="*/ 702628 w 3561122"/>
                <a:gd name="connsiteY1" fmla="*/ 2369337 h 3293807"/>
                <a:gd name="connsiteX2" fmla="*/ 1661366 w 3561122"/>
                <a:gd name="connsiteY2" fmla="*/ 2916854 h 3293807"/>
                <a:gd name="connsiteX3" fmla="*/ 2458936 w 3561122"/>
                <a:gd name="connsiteY3" fmla="*/ 2119880 h 3293807"/>
                <a:gd name="connsiteX4" fmla="*/ 958074 w 3561122"/>
                <a:gd name="connsiteY4" fmla="*/ 5671 h 3293807"/>
                <a:gd name="connsiteX5" fmla="*/ 2662098 w 3561122"/>
                <a:gd name="connsiteY5" fmla="*/ 0 h 3293807"/>
                <a:gd name="connsiteX6" fmla="*/ 2765672 w 3561122"/>
                <a:gd name="connsiteY6" fmla="*/ 76266 h 3293807"/>
                <a:gd name="connsiteX7" fmla="*/ 3201432 w 3561122"/>
                <a:gd name="connsiteY7" fmla="*/ 558050 h 3293807"/>
                <a:gd name="connsiteX8" fmla="*/ 2932684 w 3561122"/>
                <a:gd name="connsiteY8" fmla="*/ 3274714 h 3293807"/>
                <a:gd name="connsiteX9" fmla="*/ 2917256 w 3561122"/>
                <a:gd name="connsiteY9" fmla="*/ 3288707 h 3293807"/>
                <a:gd name="connsiteX10" fmla="*/ 2074350 w 3561122"/>
                <a:gd name="connsiteY10" fmla="*/ 3293807 h 3293807"/>
                <a:gd name="connsiteX11" fmla="*/ 926718 w 3561122"/>
                <a:gd name="connsiteY11" fmla="*/ 2550460 h 3293807"/>
                <a:gd name="connsiteX12" fmla="*/ 0 w 3561122"/>
                <a:gd name="connsiteY12" fmla="*/ 2543075 h 3293807"/>
                <a:gd name="connsiteX13" fmla="*/ 290701 w 3561122"/>
                <a:gd name="connsiteY13" fmla="*/ 2186011 h 3293807"/>
                <a:gd name="connsiteX14" fmla="*/ 474955 w 3561122"/>
                <a:gd name="connsiteY14" fmla="*/ 1912920 h 3293807"/>
                <a:gd name="connsiteX15" fmla="*/ 1133594 w 3561122"/>
                <a:gd name="connsiteY15" fmla="*/ 1440068 h 3293807"/>
                <a:gd name="connsiteX16" fmla="*/ 723333 w 3561122"/>
                <a:gd name="connsiteY16" fmla="*/ 677605 h 329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61122" h="3293807">
                  <a:moveTo>
                    <a:pt x="2158543" y="1376057"/>
                  </a:moveTo>
                  <a:lnTo>
                    <a:pt x="702628" y="2369337"/>
                  </a:lnTo>
                  <a:lnTo>
                    <a:pt x="1661366" y="2916854"/>
                  </a:lnTo>
                  <a:lnTo>
                    <a:pt x="2458936" y="2119880"/>
                  </a:lnTo>
                  <a:close/>
                  <a:moveTo>
                    <a:pt x="958074" y="5671"/>
                  </a:moveTo>
                  <a:lnTo>
                    <a:pt x="2662098" y="0"/>
                  </a:lnTo>
                  <a:lnTo>
                    <a:pt x="2765672" y="76266"/>
                  </a:lnTo>
                  <a:cubicBezTo>
                    <a:pt x="2930365" y="210545"/>
                    <a:pt x="3077875" y="371598"/>
                    <a:pt x="3201432" y="558050"/>
                  </a:cubicBezTo>
                  <a:cubicBezTo>
                    <a:pt x="3778027" y="1428162"/>
                    <a:pt x="3641903" y="2563115"/>
                    <a:pt x="2932684" y="3274714"/>
                  </a:cubicBezTo>
                  <a:lnTo>
                    <a:pt x="2917256" y="3288707"/>
                  </a:lnTo>
                  <a:lnTo>
                    <a:pt x="2074350" y="3293807"/>
                  </a:lnTo>
                  <a:lnTo>
                    <a:pt x="926718" y="2550460"/>
                  </a:lnTo>
                  <a:lnTo>
                    <a:pt x="0" y="2543075"/>
                  </a:lnTo>
                  <a:lnTo>
                    <a:pt x="290701" y="2186011"/>
                  </a:lnTo>
                  <a:lnTo>
                    <a:pt x="474955" y="1912920"/>
                  </a:lnTo>
                  <a:lnTo>
                    <a:pt x="1133594" y="1440068"/>
                  </a:lnTo>
                  <a:lnTo>
                    <a:pt x="723333" y="67760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5162223" y="2152409"/>
              <a:ext cx="1950718" cy="2675497"/>
            </a:xfrm>
            <a:custGeom>
              <a:avLst/>
              <a:gdLst>
                <a:gd name="connsiteX0" fmla="*/ 1650973 w 1950718"/>
                <a:gd name="connsiteY0" fmla="*/ 1265588 h 2675497"/>
                <a:gd name="connsiteX1" fmla="*/ 1487620 w 1950718"/>
                <a:gd name="connsiteY1" fmla="*/ 1305237 h 2675497"/>
                <a:gd name="connsiteX2" fmla="*/ 1244970 w 1950718"/>
                <a:gd name="connsiteY2" fmla="*/ 1444801 h 2675497"/>
                <a:gd name="connsiteX3" fmla="*/ 1156157 w 1950718"/>
                <a:gd name="connsiteY3" fmla="*/ 1803225 h 2675497"/>
                <a:gd name="connsiteX4" fmla="*/ 1311580 w 1950718"/>
                <a:gd name="connsiteY4" fmla="*/ 1766748 h 2675497"/>
                <a:gd name="connsiteX5" fmla="*/ 1551058 w 1950718"/>
                <a:gd name="connsiteY5" fmla="*/ 1635115 h 2675497"/>
                <a:gd name="connsiteX6" fmla="*/ 1650973 w 1950718"/>
                <a:gd name="connsiteY6" fmla="*/ 1265588 h 2675497"/>
                <a:gd name="connsiteX7" fmla="*/ 299744 w 1950718"/>
                <a:gd name="connsiteY7" fmla="*/ 1265588 h 2675497"/>
                <a:gd name="connsiteX8" fmla="*/ 399659 w 1950718"/>
                <a:gd name="connsiteY8" fmla="*/ 1635115 h 2675497"/>
                <a:gd name="connsiteX9" fmla="*/ 794560 w 1950718"/>
                <a:gd name="connsiteY9" fmla="*/ 1803225 h 2675497"/>
                <a:gd name="connsiteX10" fmla="*/ 783459 w 1950718"/>
                <a:gd name="connsiteY10" fmla="*/ 1666834 h 2675497"/>
                <a:gd name="connsiteX11" fmla="*/ 705747 w 1950718"/>
                <a:gd name="connsiteY11" fmla="*/ 1444801 h 2675497"/>
                <a:gd name="connsiteX12" fmla="*/ 299744 w 1950718"/>
                <a:gd name="connsiteY12" fmla="*/ 1265588 h 2675497"/>
                <a:gd name="connsiteX13" fmla="*/ 975359 w 1950718"/>
                <a:gd name="connsiteY13" fmla="*/ 0 h 2675497"/>
                <a:gd name="connsiteX14" fmla="*/ 1706481 w 1950718"/>
                <a:gd name="connsiteY14" fmla="*/ 275956 h 2675497"/>
                <a:gd name="connsiteX15" fmla="*/ 1950718 w 1950718"/>
                <a:gd name="connsiteY15" fmla="*/ 951570 h 2675497"/>
                <a:gd name="connsiteX16" fmla="*/ 1768334 w 1950718"/>
                <a:gd name="connsiteY16" fmla="*/ 1825428 h 2675497"/>
                <a:gd name="connsiteX17" fmla="*/ 1370260 w 1950718"/>
                <a:gd name="connsiteY17" fmla="*/ 2442363 h 2675497"/>
                <a:gd name="connsiteX18" fmla="*/ 975359 w 1950718"/>
                <a:gd name="connsiteY18" fmla="*/ 2675497 h 2675497"/>
                <a:gd name="connsiteX19" fmla="*/ 580457 w 1950718"/>
                <a:gd name="connsiteY19" fmla="*/ 2442363 h 2675497"/>
                <a:gd name="connsiteX20" fmla="*/ 182384 w 1950718"/>
                <a:gd name="connsiteY20" fmla="*/ 1825428 h 2675497"/>
                <a:gd name="connsiteX21" fmla="*/ 0 w 1950718"/>
                <a:gd name="connsiteY21" fmla="*/ 951570 h 2675497"/>
                <a:gd name="connsiteX22" fmla="*/ 244236 w 1950718"/>
                <a:gd name="connsiteY22" fmla="*/ 275956 h 2675497"/>
                <a:gd name="connsiteX23" fmla="*/ 975359 w 1950718"/>
                <a:gd name="connsiteY23" fmla="*/ 0 h 267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50718" h="2675497">
                  <a:moveTo>
                    <a:pt x="1650973" y="1265588"/>
                  </a:moveTo>
                  <a:cubicBezTo>
                    <a:pt x="1590707" y="1276161"/>
                    <a:pt x="1536256" y="1289378"/>
                    <a:pt x="1487620" y="1305237"/>
                  </a:cubicBezTo>
                  <a:cubicBezTo>
                    <a:pt x="1370260" y="1342243"/>
                    <a:pt x="1289377" y="1388764"/>
                    <a:pt x="1244970" y="1444801"/>
                  </a:cubicBezTo>
                  <a:cubicBezTo>
                    <a:pt x="1189991" y="1515640"/>
                    <a:pt x="1160386" y="1635115"/>
                    <a:pt x="1156157" y="1803225"/>
                  </a:cubicBezTo>
                  <a:cubicBezTo>
                    <a:pt x="1212194" y="1793709"/>
                    <a:pt x="1264002" y="1781551"/>
                    <a:pt x="1311580" y="1766748"/>
                  </a:cubicBezTo>
                  <a:cubicBezTo>
                    <a:pt x="1424711" y="1731857"/>
                    <a:pt x="1504537" y="1687980"/>
                    <a:pt x="1551058" y="1635115"/>
                  </a:cubicBezTo>
                  <a:cubicBezTo>
                    <a:pt x="1622955" y="1553703"/>
                    <a:pt x="1656260" y="1430527"/>
                    <a:pt x="1650973" y="1265588"/>
                  </a:cubicBezTo>
                  <a:close/>
                  <a:moveTo>
                    <a:pt x="299744" y="1265588"/>
                  </a:moveTo>
                  <a:cubicBezTo>
                    <a:pt x="294458" y="1430527"/>
                    <a:pt x="327762" y="1553703"/>
                    <a:pt x="399659" y="1635115"/>
                  </a:cubicBezTo>
                  <a:cubicBezTo>
                    <a:pt x="468384" y="1713355"/>
                    <a:pt x="600017" y="1769392"/>
                    <a:pt x="794560" y="1803225"/>
                  </a:cubicBezTo>
                  <a:cubicBezTo>
                    <a:pt x="793503" y="1754589"/>
                    <a:pt x="789803" y="1709126"/>
                    <a:pt x="783459" y="1666834"/>
                  </a:cubicBezTo>
                  <a:cubicBezTo>
                    <a:pt x="767599" y="1567447"/>
                    <a:pt x="741695" y="1493436"/>
                    <a:pt x="705747" y="1444801"/>
                  </a:cubicBezTo>
                  <a:cubicBezTo>
                    <a:pt x="640195" y="1360217"/>
                    <a:pt x="504860" y="1300479"/>
                    <a:pt x="299744" y="1265588"/>
                  </a:cubicBezTo>
                  <a:close/>
                  <a:moveTo>
                    <a:pt x="975359" y="0"/>
                  </a:moveTo>
                  <a:cubicBezTo>
                    <a:pt x="1288320" y="0"/>
                    <a:pt x="1532027" y="91986"/>
                    <a:pt x="1706481" y="275956"/>
                  </a:cubicBezTo>
                  <a:cubicBezTo>
                    <a:pt x="1869306" y="447238"/>
                    <a:pt x="1950718" y="672443"/>
                    <a:pt x="1950718" y="951570"/>
                  </a:cubicBezTo>
                  <a:cubicBezTo>
                    <a:pt x="1950718" y="1248672"/>
                    <a:pt x="1889923" y="1539958"/>
                    <a:pt x="1768334" y="1825428"/>
                  </a:cubicBezTo>
                  <a:cubicBezTo>
                    <a:pt x="1663661" y="2070722"/>
                    <a:pt x="1530970" y="2276367"/>
                    <a:pt x="1370260" y="2442363"/>
                  </a:cubicBezTo>
                  <a:cubicBezTo>
                    <a:pt x="1219066" y="2597786"/>
                    <a:pt x="1087432" y="2675497"/>
                    <a:pt x="975359" y="2675497"/>
                  </a:cubicBezTo>
                  <a:cubicBezTo>
                    <a:pt x="863285" y="2675497"/>
                    <a:pt x="731651" y="2597786"/>
                    <a:pt x="580457" y="2442363"/>
                  </a:cubicBezTo>
                  <a:cubicBezTo>
                    <a:pt x="419748" y="2276367"/>
                    <a:pt x="287057" y="2070722"/>
                    <a:pt x="182384" y="1825428"/>
                  </a:cubicBezTo>
                  <a:cubicBezTo>
                    <a:pt x="60794" y="1539958"/>
                    <a:pt x="0" y="1248672"/>
                    <a:pt x="0" y="951570"/>
                  </a:cubicBezTo>
                  <a:cubicBezTo>
                    <a:pt x="0" y="672443"/>
                    <a:pt x="81412" y="447238"/>
                    <a:pt x="244236" y="275956"/>
                  </a:cubicBezTo>
                  <a:cubicBezTo>
                    <a:pt x="418690" y="91986"/>
                    <a:pt x="662398" y="0"/>
                    <a:pt x="97535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40"/>
            <p:cNvSpPr>
              <a:spLocks noChangeAspect="1"/>
            </p:cNvSpPr>
            <p:nvPr/>
          </p:nvSpPr>
          <p:spPr>
            <a:xfrm>
              <a:off x="4543320" y="1393942"/>
              <a:ext cx="3164526" cy="1584000"/>
            </a:xfrm>
            <a:custGeom>
              <a:avLst/>
              <a:gdLst>
                <a:gd name="connsiteX0" fmla="*/ 448642 w 1461848"/>
                <a:gd name="connsiteY0" fmla="*/ 0 h 731726"/>
                <a:gd name="connsiteX1" fmla="*/ 730941 w 1461848"/>
                <a:gd name="connsiteY1" fmla="*/ 99914 h 731726"/>
                <a:gd name="connsiteX2" fmla="*/ 1013240 w 1461848"/>
                <a:gd name="connsiteY2" fmla="*/ 0 h 731726"/>
                <a:gd name="connsiteX3" fmla="*/ 1129014 w 1461848"/>
                <a:gd name="connsiteY3" fmla="*/ 550324 h 731726"/>
                <a:gd name="connsiteX4" fmla="*/ 1461848 w 1461848"/>
                <a:gd name="connsiteY4" fmla="*/ 731726 h 731726"/>
                <a:gd name="connsiteX5" fmla="*/ 0 w 1461848"/>
                <a:gd name="connsiteY5" fmla="*/ 731726 h 731726"/>
                <a:gd name="connsiteX6" fmla="*/ 326524 w 1461848"/>
                <a:gd name="connsiteY6" fmla="*/ 550324 h 7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1848" h="731726">
                  <a:moveTo>
                    <a:pt x="448642" y="0"/>
                  </a:moveTo>
                  <a:lnTo>
                    <a:pt x="730941" y="99914"/>
                  </a:lnTo>
                  <a:lnTo>
                    <a:pt x="1013240" y="0"/>
                  </a:lnTo>
                  <a:lnTo>
                    <a:pt x="1129014" y="550324"/>
                  </a:lnTo>
                  <a:lnTo>
                    <a:pt x="1461848" y="731726"/>
                  </a:lnTo>
                  <a:lnTo>
                    <a:pt x="0" y="731726"/>
                  </a:lnTo>
                  <a:lnTo>
                    <a:pt x="326524" y="5503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5243937" y="2368509"/>
              <a:ext cx="1735141" cy="202706"/>
            </a:xfrm>
            <a:custGeom>
              <a:avLst/>
              <a:gdLst>
                <a:gd name="connsiteX0" fmla="*/ 44981 w 1735141"/>
                <a:gd name="connsiteY0" fmla="*/ 0 h 202706"/>
                <a:gd name="connsiteX1" fmla="*/ 1692497 w 1735141"/>
                <a:gd name="connsiteY1" fmla="*/ 0 h 202706"/>
                <a:gd name="connsiteX2" fmla="*/ 1735141 w 1735141"/>
                <a:gd name="connsiteY2" fmla="*/ 202706 h 202706"/>
                <a:gd name="connsiteX3" fmla="*/ 0 w 1735141"/>
                <a:gd name="connsiteY3" fmla="*/ 202706 h 20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5141" h="202706">
                  <a:moveTo>
                    <a:pt x="44981" y="0"/>
                  </a:moveTo>
                  <a:lnTo>
                    <a:pt x="1692497" y="0"/>
                  </a:lnTo>
                  <a:lnTo>
                    <a:pt x="1735141" y="202706"/>
                  </a:lnTo>
                  <a:lnTo>
                    <a:pt x="0" y="202706"/>
                  </a:ln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 42"/>
            <p:cNvSpPr>
              <a:spLocks noChangeAspect="1"/>
            </p:cNvSpPr>
            <p:nvPr/>
          </p:nvSpPr>
          <p:spPr>
            <a:xfrm>
              <a:off x="4011923" y="917922"/>
              <a:ext cx="4320000" cy="4320000"/>
            </a:xfrm>
            <a:custGeom>
              <a:avLst/>
              <a:gdLst>
                <a:gd name="connsiteX0" fmla="*/ 2172331 w 4320000"/>
                <a:gd name="connsiteY0" fmla="*/ 195257 h 4320000"/>
                <a:gd name="connsiteX1" fmla="*/ 192331 w 4320000"/>
                <a:gd name="connsiteY1" fmla="*/ 2175257 h 4320000"/>
                <a:gd name="connsiteX2" fmla="*/ 2172331 w 4320000"/>
                <a:gd name="connsiteY2" fmla="*/ 4155257 h 4320000"/>
                <a:gd name="connsiteX3" fmla="*/ 4152331 w 4320000"/>
                <a:gd name="connsiteY3" fmla="*/ 2175257 h 4320000"/>
                <a:gd name="connsiteX4" fmla="*/ 2172331 w 4320000"/>
                <a:gd name="connsiteY4" fmla="*/ 195257 h 4320000"/>
                <a:gd name="connsiteX5" fmla="*/ 2160000 w 4320000"/>
                <a:gd name="connsiteY5" fmla="*/ 0 h 4320000"/>
                <a:gd name="connsiteX6" fmla="*/ 4320000 w 4320000"/>
                <a:gd name="connsiteY6" fmla="*/ 2160000 h 4320000"/>
                <a:gd name="connsiteX7" fmla="*/ 2160000 w 4320000"/>
                <a:gd name="connsiteY7" fmla="*/ 4320000 h 4320000"/>
                <a:gd name="connsiteX8" fmla="*/ 0 w 4320000"/>
                <a:gd name="connsiteY8" fmla="*/ 2160000 h 4320000"/>
                <a:gd name="connsiteX9" fmla="*/ 2160000 w 4320000"/>
                <a:gd name="connsiteY9" fmla="*/ 0 h 43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4320000">
                  <a:moveTo>
                    <a:pt x="2172331" y="195257"/>
                  </a:moveTo>
                  <a:cubicBezTo>
                    <a:pt x="1078807" y="195257"/>
                    <a:pt x="192331" y="1081733"/>
                    <a:pt x="192331" y="2175257"/>
                  </a:cubicBezTo>
                  <a:cubicBezTo>
                    <a:pt x="192331" y="3268781"/>
                    <a:pt x="1078807" y="4155257"/>
                    <a:pt x="2172331" y="4155257"/>
                  </a:cubicBezTo>
                  <a:cubicBezTo>
                    <a:pt x="3265855" y="4155257"/>
                    <a:pt x="4152331" y="3268781"/>
                    <a:pt x="4152331" y="2175257"/>
                  </a:cubicBezTo>
                  <a:cubicBezTo>
                    <a:pt x="4152331" y="1081733"/>
                    <a:pt x="3265855" y="195257"/>
                    <a:pt x="2172331" y="195257"/>
                  </a:cubicBezTo>
                  <a:close/>
                  <a:moveTo>
                    <a:pt x="2160000" y="0"/>
                  </a:moveTo>
                  <a:cubicBezTo>
                    <a:pt x="3352935" y="0"/>
                    <a:pt x="4320000" y="967065"/>
                    <a:pt x="4320000" y="2160000"/>
                  </a:cubicBezTo>
                  <a:cubicBezTo>
                    <a:pt x="4320000" y="3352935"/>
                    <a:pt x="3352935" y="4320000"/>
                    <a:pt x="2160000" y="4320000"/>
                  </a:cubicBezTo>
                  <a:cubicBezTo>
                    <a:pt x="967065" y="4320000"/>
                    <a:pt x="0" y="3352935"/>
                    <a:pt x="0" y="2160000"/>
                  </a:cubicBezTo>
                  <a:cubicBezTo>
                    <a:pt x="0" y="967065"/>
                    <a:pt x="967065" y="0"/>
                    <a:pt x="216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2590468" y="1267098"/>
            <a:ext cx="6984002" cy="4689565"/>
            <a:chOff x="817608" y="1045030"/>
            <a:chExt cx="7942219" cy="468956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0" name="圆角矩形 19"/>
            <p:cNvSpPr/>
            <p:nvPr/>
          </p:nvSpPr>
          <p:spPr>
            <a:xfrm>
              <a:off x="817608" y="1045030"/>
              <a:ext cx="7942217" cy="4676503"/>
            </a:xfrm>
            <a:prstGeom prst="roundRect">
              <a:avLst>
                <a:gd name="adj" fmla="val 27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>
              <a:spLocks noChangeAspect="1"/>
            </p:cNvSpPr>
            <p:nvPr/>
          </p:nvSpPr>
          <p:spPr>
            <a:xfrm>
              <a:off x="967699" y="1133281"/>
              <a:ext cx="7642033" cy="4500000"/>
            </a:xfrm>
            <a:prstGeom prst="rect">
              <a:avLst/>
            </a:prstGeom>
            <a:gradFill>
              <a:gsLst>
                <a:gs pos="20000">
                  <a:srgbClr val="00BFFF"/>
                </a:gs>
                <a:gs pos="91000">
                  <a:schemeClr val="bg1"/>
                </a:gs>
              </a:gsLst>
              <a:lin ang="5400000" scaled="1"/>
            </a:gradFill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6366423" y="1058092"/>
              <a:ext cx="2393404" cy="4676503"/>
            </a:xfrm>
            <a:custGeom>
              <a:avLst/>
              <a:gdLst>
                <a:gd name="connsiteX0" fmla="*/ 0 w 2393404"/>
                <a:gd name="connsiteY0" fmla="*/ 0 h 4676503"/>
                <a:gd name="connsiteX1" fmla="*/ 2262789 w 2393404"/>
                <a:gd name="connsiteY1" fmla="*/ 0 h 4676503"/>
                <a:gd name="connsiteX2" fmla="*/ 2393404 w 2393404"/>
                <a:gd name="connsiteY2" fmla="*/ 130615 h 4676503"/>
                <a:gd name="connsiteX3" fmla="*/ 2393404 w 2393404"/>
                <a:gd name="connsiteY3" fmla="*/ 4545888 h 4676503"/>
                <a:gd name="connsiteX4" fmla="*/ 2262789 w 2393404"/>
                <a:gd name="connsiteY4" fmla="*/ 4676503 h 4676503"/>
                <a:gd name="connsiteX5" fmla="*/ 1922605 w 2393404"/>
                <a:gd name="connsiteY5" fmla="*/ 4676503 h 467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3404" h="4676503">
                  <a:moveTo>
                    <a:pt x="0" y="0"/>
                  </a:moveTo>
                  <a:lnTo>
                    <a:pt x="2262789" y="0"/>
                  </a:lnTo>
                  <a:cubicBezTo>
                    <a:pt x="2334926" y="0"/>
                    <a:pt x="2393404" y="58478"/>
                    <a:pt x="2393404" y="130615"/>
                  </a:cubicBezTo>
                  <a:lnTo>
                    <a:pt x="2393404" y="4545888"/>
                  </a:lnTo>
                  <a:cubicBezTo>
                    <a:pt x="2393404" y="4618025"/>
                    <a:pt x="2334926" y="4676503"/>
                    <a:pt x="2262789" y="4676503"/>
                  </a:cubicBezTo>
                  <a:lnTo>
                    <a:pt x="1922605" y="4676503"/>
                  </a:ln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32" name="图表 31"/>
          <p:cNvGraphicFramePr/>
          <p:nvPr/>
        </p:nvGraphicFramePr>
        <p:xfrm>
          <a:off x="2965269" y="1753808"/>
          <a:ext cx="6010456" cy="375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3" name="组合 22"/>
          <p:cNvGrpSpPr>
            <a:grpSpLocks noChangeAspect="1"/>
          </p:cNvGrpSpPr>
          <p:nvPr/>
        </p:nvGrpSpPr>
        <p:grpSpPr>
          <a:xfrm>
            <a:off x="5115258" y="4922538"/>
            <a:ext cx="1948401" cy="1944000"/>
            <a:chOff x="3893342" y="2178843"/>
            <a:chExt cx="3157538" cy="3150395"/>
          </a:xfrm>
        </p:grpSpPr>
        <p:sp>
          <p:nvSpPr>
            <p:cNvPr id="24" name="任意多边形 23"/>
            <p:cNvSpPr/>
            <p:nvPr/>
          </p:nvSpPr>
          <p:spPr>
            <a:xfrm>
              <a:off x="3893342" y="2178843"/>
              <a:ext cx="3157538" cy="3150395"/>
            </a:xfrm>
            <a:custGeom>
              <a:avLst/>
              <a:gdLst>
                <a:gd name="connsiteX0" fmla="*/ 1978819 w 3157538"/>
                <a:gd name="connsiteY0" fmla="*/ 0 h 3150395"/>
                <a:gd name="connsiteX1" fmla="*/ 2608695 w 3157538"/>
                <a:gd name="connsiteY1" fmla="*/ 513364 h 3150395"/>
                <a:gd name="connsiteX2" fmla="*/ 2617942 w 3157538"/>
                <a:gd name="connsiteY2" fmla="*/ 605092 h 3150395"/>
                <a:gd name="connsiteX3" fmla="*/ 2686955 w 3157538"/>
                <a:gd name="connsiteY3" fmla="*/ 612049 h 3150395"/>
                <a:gd name="connsiteX4" fmla="*/ 3157538 w 3157538"/>
                <a:gd name="connsiteY4" fmla="*/ 1189435 h 3150395"/>
                <a:gd name="connsiteX5" fmla="*/ 2686955 w 3157538"/>
                <a:gd name="connsiteY5" fmla="*/ 1766821 h 3150395"/>
                <a:gd name="connsiteX6" fmla="*/ 2618062 w 3157538"/>
                <a:gd name="connsiteY6" fmla="*/ 1773766 h 3150395"/>
                <a:gd name="connsiteX7" fmla="*/ 2621757 w 3157538"/>
                <a:gd name="connsiteY7" fmla="*/ 1857376 h 3150395"/>
                <a:gd name="connsiteX8" fmla="*/ 2621756 w 3157538"/>
                <a:gd name="connsiteY8" fmla="*/ 3150395 h 3150395"/>
                <a:gd name="connsiteX9" fmla="*/ 492919 w 3157538"/>
                <a:gd name="connsiteY9" fmla="*/ 3150395 h 3150395"/>
                <a:gd name="connsiteX10" fmla="*/ 492919 w 3157538"/>
                <a:gd name="connsiteY10" fmla="*/ 1857376 h 3150395"/>
                <a:gd name="connsiteX11" fmla="*/ 498910 w 3157538"/>
                <a:gd name="connsiteY11" fmla="*/ 1778191 h 3150395"/>
                <a:gd name="connsiteX12" fmla="*/ 492919 w 3157538"/>
                <a:gd name="connsiteY12" fmla="*/ 1778795 h 3150395"/>
                <a:gd name="connsiteX13" fmla="*/ 0 w 3157538"/>
                <a:gd name="connsiteY13" fmla="*/ 1285876 h 3150395"/>
                <a:gd name="connsiteX14" fmla="*/ 393578 w 3157538"/>
                <a:gd name="connsiteY14" fmla="*/ 802972 h 3150395"/>
                <a:gd name="connsiteX15" fmla="*/ 461336 w 3157538"/>
                <a:gd name="connsiteY15" fmla="*/ 796141 h 3150395"/>
                <a:gd name="connsiteX16" fmla="*/ 459546 w 3157538"/>
                <a:gd name="connsiteY16" fmla="*/ 790372 h 3150395"/>
                <a:gd name="connsiteX17" fmla="*/ 446483 w 3157538"/>
                <a:gd name="connsiteY17" fmla="*/ 660797 h 3150395"/>
                <a:gd name="connsiteX18" fmla="*/ 1089421 w 3157538"/>
                <a:gd name="connsiteY18" fmla="*/ 17859 h 3150395"/>
                <a:gd name="connsiteX19" fmla="*/ 1448894 w 3157538"/>
                <a:gd name="connsiteY19" fmla="*/ 127663 h 3150395"/>
                <a:gd name="connsiteX20" fmla="*/ 1523468 w 3157538"/>
                <a:gd name="connsiteY20" fmla="*/ 189192 h 3150395"/>
                <a:gd name="connsiteX21" fmla="*/ 1524193 w 3157538"/>
                <a:gd name="connsiteY21" fmla="*/ 188312 h 3150395"/>
                <a:gd name="connsiteX22" fmla="*/ 1978819 w 3157538"/>
                <a:gd name="connsiteY22" fmla="*/ 0 h 315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157538" h="3150395">
                  <a:moveTo>
                    <a:pt x="1978819" y="0"/>
                  </a:moveTo>
                  <a:cubicBezTo>
                    <a:pt x="2289519" y="0"/>
                    <a:pt x="2548743" y="220388"/>
                    <a:pt x="2608695" y="513364"/>
                  </a:cubicBezTo>
                  <a:lnTo>
                    <a:pt x="2617942" y="605092"/>
                  </a:lnTo>
                  <a:lnTo>
                    <a:pt x="2686955" y="612049"/>
                  </a:lnTo>
                  <a:cubicBezTo>
                    <a:pt x="2955517" y="667004"/>
                    <a:pt x="3157538" y="904627"/>
                    <a:pt x="3157538" y="1189435"/>
                  </a:cubicBezTo>
                  <a:cubicBezTo>
                    <a:pt x="3157538" y="1474243"/>
                    <a:pt x="2955517" y="1711866"/>
                    <a:pt x="2686955" y="1766821"/>
                  </a:cubicBezTo>
                  <a:lnTo>
                    <a:pt x="2618062" y="1773766"/>
                  </a:lnTo>
                  <a:lnTo>
                    <a:pt x="2621757" y="1857376"/>
                  </a:lnTo>
                  <a:cubicBezTo>
                    <a:pt x="2621757" y="2288382"/>
                    <a:pt x="2621756" y="2719389"/>
                    <a:pt x="2621756" y="3150395"/>
                  </a:cubicBezTo>
                  <a:lnTo>
                    <a:pt x="492919" y="3150395"/>
                  </a:lnTo>
                  <a:lnTo>
                    <a:pt x="492919" y="1857376"/>
                  </a:lnTo>
                  <a:lnTo>
                    <a:pt x="498910" y="1778191"/>
                  </a:lnTo>
                  <a:lnTo>
                    <a:pt x="492919" y="1778795"/>
                  </a:lnTo>
                  <a:cubicBezTo>
                    <a:pt x="220687" y="1778795"/>
                    <a:pt x="0" y="1558108"/>
                    <a:pt x="0" y="1285876"/>
                  </a:cubicBezTo>
                  <a:cubicBezTo>
                    <a:pt x="0" y="1047673"/>
                    <a:pt x="168963" y="848934"/>
                    <a:pt x="393578" y="802972"/>
                  </a:cubicBezTo>
                  <a:lnTo>
                    <a:pt x="461336" y="796141"/>
                  </a:lnTo>
                  <a:lnTo>
                    <a:pt x="459546" y="790372"/>
                  </a:lnTo>
                  <a:cubicBezTo>
                    <a:pt x="450981" y="748518"/>
                    <a:pt x="446483" y="705183"/>
                    <a:pt x="446483" y="660797"/>
                  </a:cubicBezTo>
                  <a:cubicBezTo>
                    <a:pt x="446483" y="305712"/>
                    <a:pt x="734336" y="17859"/>
                    <a:pt x="1089421" y="17859"/>
                  </a:cubicBezTo>
                  <a:cubicBezTo>
                    <a:pt x="1222578" y="17859"/>
                    <a:pt x="1346281" y="58338"/>
                    <a:pt x="1448894" y="127663"/>
                  </a:cubicBezTo>
                  <a:lnTo>
                    <a:pt x="1523468" y="189192"/>
                  </a:lnTo>
                  <a:lnTo>
                    <a:pt x="1524193" y="188312"/>
                  </a:lnTo>
                  <a:cubicBezTo>
                    <a:pt x="1640542" y="71963"/>
                    <a:pt x="1801277" y="0"/>
                    <a:pt x="1978819" y="0"/>
                  </a:cubicBezTo>
                  <a:close/>
                </a:path>
              </a:pathLst>
            </a:custGeom>
            <a:gradFill>
              <a:gsLst>
                <a:gs pos="100000">
                  <a:schemeClr val="accent1">
                    <a:lumMod val="5000"/>
                    <a:lumOff val="95000"/>
                  </a:schemeClr>
                </a:gs>
                <a:gs pos="24000">
                  <a:srgbClr val="FFCCCC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4057650" y="3196828"/>
              <a:ext cx="557212" cy="557212"/>
            </a:xfrm>
            <a:prstGeom prst="ellipse">
              <a:avLst/>
            </a:prstGeom>
            <a:solidFill>
              <a:srgbClr val="E04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>
              <a:spLocks noChangeAspect="1"/>
            </p:cNvSpPr>
            <p:nvPr/>
          </p:nvSpPr>
          <p:spPr>
            <a:xfrm>
              <a:off x="4614862" y="2409230"/>
              <a:ext cx="684000" cy="684000"/>
            </a:xfrm>
            <a:prstGeom prst="ellipse">
              <a:avLst/>
            </a:prstGeom>
            <a:solidFill>
              <a:srgbClr val="E04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>
              <a:spLocks noChangeAspect="1"/>
            </p:cNvSpPr>
            <p:nvPr/>
          </p:nvSpPr>
          <p:spPr>
            <a:xfrm>
              <a:off x="5490871" y="2409230"/>
              <a:ext cx="684000" cy="684000"/>
            </a:xfrm>
            <a:prstGeom prst="ellipse">
              <a:avLst/>
            </a:prstGeom>
            <a:solidFill>
              <a:srgbClr val="E04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>
              <a:spLocks noChangeAspect="1"/>
            </p:cNvSpPr>
            <p:nvPr/>
          </p:nvSpPr>
          <p:spPr>
            <a:xfrm>
              <a:off x="6203445" y="3036078"/>
              <a:ext cx="684000" cy="684000"/>
            </a:xfrm>
            <a:prstGeom prst="ellipse">
              <a:avLst/>
            </a:prstGeom>
            <a:solidFill>
              <a:srgbClr val="E04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心形 28"/>
            <p:cNvSpPr/>
            <p:nvPr/>
          </p:nvSpPr>
          <p:spPr>
            <a:xfrm>
              <a:off x="4909342" y="3761604"/>
              <a:ext cx="1125538" cy="1079622"/>
            </a:xfrm>
            <a:prstGeom prst="heart">
              <a:avLst/>
            </a:prstGeom>
            <a:solidFill>
              <a:srgbClr val="E04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任意多边形 32"/>
          <p:cNvSpPr>
            <a:spLocks noChangeAspect="1"/>
          </p:cNvSpPr>
          <p:nvPr/>
        </p:nvSpPr>
        <p:spPr>
          <a:xfrm>
            <a:off x="539139" y="1754949"/>
            <a:ext cx="1320152" cy="1440009"/>
          </a:xfrm>
          <a:custGeom>
            <a:avLst/>
            <a:gdLst>
              <a:gd name="connsiteX0" fmla="*/ 343050 w 1320152"/>
              <a:gd name="connsiteY0" fmla="*/ 746689 h 1440009"/>
              <a:gd name="connsiteX1" fmla="*/ 979472 w 1320152"/>
              <a:gd name="connsiteY1" fmla="*/ 746689 h 1440009"/>
              <a:gd name="connsiteX2" fmla="*/ 1320152 w 1320152"/>
              <a:gd name="connsiteY2" fmla="*/ 1068102 h 1440009"/>
              <a:gd name="connsiteX3" fmla="*/ 1320152 w 1320152"/>
              <a:gd name="connsiteY3" fmla="*/ 1440009 h 1440009"/>
              <a:gd name="connsiteX4" fmla="*/ 1069380 w 1320152"/>
              <a:gd name="connsiteY4" fmla="*/ 1440009 h 1440009"/>
              <a:gd name="connsiteX5" fmla="*/ 1069380 w 1320152"/>
              <a:gd name="connsiteY5" fmla="*/ 1236243 h 1440009"/>
              <a:gd name="connsiteX6" fmla="*/ 1007857 w 1320152"/>
              <a:gd name="connsiteY6" fmla="*/ 1236243 h 1440009"/>
              <a:gd name="connsiteX7" fmla="*/ 1007857 w 1320152"/>
              <a:gd name="connsiteY7" fmla="*/ 1440009 h 1440009"/>
              <a:gd name="connsiteX8" fmla="*/ 312296 w 1320152"/>
              <a:gd name="connsiteY8" fmla="*/ 1440009 h 1440009"/>
              <a:gd name="connsiteX9" fmla="*/ 312296 w 1320152"/>
              <a:gd name="connsiteY9" fmla="*/ 1236243 h 1440009"/>
              <a:gd name="connsiteX10" fmla="*/ 250788 w 1320152"/>
              <a:gd name="connsiteY10" fmla="*/ 1236243 h 1440009"/>
              <a:gd name="connsiteX11" fmla="*/ 250788 w 1320152"/>
              <a:gd name="connsiteY11" fmla="*/ 1440009 h 1440009"/>
              <a:gd name="connsiteX12" fmla="*/ 0 w 1320152"/>
              <a:gd name="connsiteY12" fmla="*/ 1440009 h 1440009"/>
              <a:gd name="connsiteX13" fmla="*/ 0 w 1320152"/>
              <a:gd name="connsiteY13" fmla="*/ 1068102 h 1440009"/>
              <a:gd name="connsiteX14" fmla="*/ 343050 w 1320152"/>
              <a:gd name="connsiteY14" fmla="*/ 746689 h 1440009"/>
              <a:gd name="connsiteX15" fmla="*/ 657716 w 1320152"/>
              <a:gd name="connsiteY15" fmla="*/ 0 h 1440009"/>
              <a:gd name="connsiteX16" fmla="*/ 849347 w 1320152"/>
              <a:gd name="connsiteY16" fmla="*/ 100141 h 1440009"/>
              <a:gd name="connsiteX17" fmla="*/ 929795 w 1320152"/>
              <a:gd name="connsiteY17" fmla="*/ 341205 h 1440009"/>
              <a:gd name="connsiteX18" fmla="*/ 849347 w 1320152"/>
              <a:gd name="connsiteY18" fmla="*/ 598338 h 1440009"/>
              <a:gd name="connsiteX19" fmla="*/ 657716 w 1320152"/>
              <a:gd name="connsiteY19" fmla="*/ 712074 h 1440009"/>
              <a:gd name="connsiteX20" fmla="*/ 466083 w 1320152"/>
              <a:gd name="connsiteY20" fmla="*/ 598338 h 1440009"/>
              <a:gd name="connsiteX21" fmla="*/ 385635 w 1320152"/>
              <a:gd name="connsiteY21" fmla="*/ 341205 h 1440009"/>
              <a:gd name="connsiteX22" fmla="*/ 464890 w 1320152"/>
              <a:gd name="connsiteY22" fmla="*/ 100141 h 1440009"/>
              <a:gd name="connsiteX23" fmla="*/ 657716 w 1320152"/>
              <a:gd name="connsiteY23" fmla="*/ 0 h 144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20152" h="1440009">
                <a:moveTo>
                  <a:pt x="343050" y="746689"/>
                </a:moveTo>
                <a:lnTo>
                  <a:pt x="979472" y="746689"/>
                </a:lnTo>
                <a:cubicBezTo>
                  <a:pt x="1206597" y="746689"/>
                  <a:pt x="1320152" y="853830"/>
                  <a:pt x="1320152" y="1068102"/>
                </a:cubicBezTo>
                <a:lnTo>
                  <a:pt x="1320152" y="1440009"/>
                </a:lnTo>
                <a:lnTo>
                  <a:pt x="1069380" y="1440009"/>
                </a:lnTo>
                <a:lnTo>
                  <a:pt x="1069380" y="1236243"/>
                </a:lnTo>
                <a:lnTo>
                  <a:pt x="1007857" y="1236243"/>
                </a:lnTo>
                <a:lnTo>
                  <a:pt x="1007857" y="1440009"/>
                </a:lnTo>
                <a:lnTo>
                  <a:pt x="312296" y="1440009"/>
                </a:lnTo>
                <a:lnTo>
                  <a:pt x="312296" y="1236243"/>
                </a:lnTo>
                <a:lnTo>
                  <a:pt x="250788" y="1236243"/>
                </a:lnTo>
                <a:lnTo>
                  <a:pt x="250788" y="1440009"/>
                </a:lnTo>
                <a:lnTo>
                  <a:pt x="0" y="1440009"/>
                </a:lnTo>
                <a:lnTo>
                  <a:pt x="0" y="1068102"/>
                </a:lnTo>
                <a:cubicBezTo>
                  <a:pt x="0" y="853830"/>
                  <a:pt x="114354" y="746689"/>
                  <a:pt x="343050" y="746689"/>
                </a:cubicBezTo>
                <a:close/>
                <a:moveTo>
                  <a:pt x="657716" y="0"/>
                </a:moveTo>
                <a:cubicBezTo>
                  <a:pt x="731840" y="0"/>
                  <a:pt x="795717" y="33385"/>
                  <a:pt x="849347" y="100141"/>
                </a:cubicBezTo>
                <a:cubicBezTo>
                  <a:pt x="902978" y="166896"/>
                  <a:pt x="929795" y="247245"/>
                  <a:pt x="929795" y="341205"/>
                </a:cubicBezTo>
                <a:cubicBezTo>
                  <a:pt x="929795" y="436804"/>
                  <a:pt x="902978" y="522515"/>
                  <a:pt x="849347" y="598338"/>
                </a:cubicBezTo>
                <a:cubicBezTo>
                  <a:pt x="795717" y="674161"/>
                  <a:pt x="731840" y="712074"/>
                  <a:pt x="657716" y="712074"/>
                </a:cubicBezTo>
                <a:cubicBezTo>
                  <a:pt x="583576" y="712074"/>
                  <a:pt x="519698" y="674161"/>
                  <a:pt x="466083" y="598338"/>
                </a:cubicBezTo>
                <a:cubicBezTo>
                  <a:pt x="412451" y="522515"/>
                  <a:pt x="385635" y="436804"/>
                  <a:pt x="385635" y="341205"/>
                </a:cubicBezTo>
                <a:cubicBezTo>
                  <a:pt x="385635" y="247245"/>
                  <a:pt x="412059" y="166896"/>
                  <a:pt x="464890" y="100141"/>
                </a:cubicBezTo>
                <a:cubicBezTo>
                  <a:pt x="517736" y="33385"/>
                  <a:pt x="582006" y="0"/>
                  <a:pt x="657716" y="0"/>
                </a:cubicBezTo>
                <a:close/>
              </a:path>
            </a:pathLst>
          </a:cu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任意多边形 33"/>
          <p:cNvSpPr>
            <a:spLocks noChangeAspect="1"/>
          </p:cNvSpPr>
          <p:nvPr/>
        </p:nvSpPr>
        <p:spPr>
          <a:xfrm>
            <a:off x="10305645" y="1754949"/>
            <a:ext cx="1206683" cy="1463407"/>
          </a:xfrm>
          <a:custGeom>
            <a:avLst/>
            <a:gdLst>
              <a:gd name="connsiteX0" fmla="*/ 388733 w 1206683"/>
              <a:gd name="connsiteY0" fmla="*/ 744860 h 1463407"/>
              <a:gd name="connsiteX1" fmla="*/ 820660 w 1206683"/>
              <a:gd name="connsiteY1" fmla="*/ 744860 h 1463407"/>
              <a:gd name="connsiteX2" fmla="*/ 1206683 w 1206683"/>
              <a:gd name="connsiteY2" fmla="*/ 1173714 h 1463407"/>
              <a:gd name="connsiteX3" fmla="*/ 1206683 w 1206683"/>
              <a:gd name="connsiteY3" fmla="*/ 1463407 h 1463407"/>
              <a:gd name="connsiteX4" fmla="*/ 974534 w 1206683"/>
              <a:gd name="connsiteY4" fmla="*/ 1463407 h 1463407"/>
              <a:gd name="connsiteX5" fmla="*/ 974534 w 1206683"/>
              <a:gd name="connsiteY5" fmla="*/ 1173714 h 1463407"/>
              <a:gd name="connsiteX6" fmla="*/ 920543 w 1206683"/>
              <a:gd name="connsiteY6" fmla="*/ 1173714 h 1463407"/>
              <a:gd name="connsiteX7" fmla="*/ 920543 w 1206683"/>
              <a:gd name="connsiteY7" fmla="*/ 1463407 h 1463407"/>
              <a:gd name="connsiteX8" fmla="*/ 283457 w 1206683"/>
              <a:gd name="connsiteY8" fmla="*/ 1463407 h 1463407"/>
              <a:gd name="connsiteX9" fmla="*/ 283457 w 1206683"/>
              <a:gd name="connsiteY9" fmla="*/ 1173714 h 1463407"/>
              <a:gd name="connsiteX10" fmla="*/ 229464 w 1206683"/>
              <a:gd name="connsiteY10" fmla="*/ 1173714 h 1463407"/>
              <a:gd name="connsiteX11" fmla="*/ 229464 w 1206683"/>
              <a:gd name="connsiteY11" fmla="*/ 1463407 h 1463407"/>
              <a:gd name="connsiteX12" fmla="*/ 0 w 1206683"/>
              <a:gd name="connsiteY12" fmla="*/ 1463407 h 1463407"/>
              <a:gd name="connsiteX13" fmla="*/ 0 w 1206683"/>
              <a:gd name="connsiteY13" fmla="*/ 1173714 h 1463407"/>
              <a:gd name="connsiteX14" fmla="*/ 388733 w 1206683"/>
              <a:gd name="connsiteY14" fmla="*/ 744860 h 1463407"/>
              <a:gd name="connsiteX15" fmla="*/ 1147298 w 1206683"/>
              <a:gd name="connsiteY15" fmla="*/ 490127 h 1463407"/>
              <a:gd name="connsiteX16" fmla="*/ 1147298 w 1206683"/>
              <a:gd name="connsiteY16" fmla="*/ 586857 h 1463407"/>
              <a:gd name="connsiteX17" fmla="*/ 1077114 w 1206683"/>
              <a:gd name="connsiteY17" fmla="*/ 573959 h 1463407"/>
              <a:gd name="connsiteX18" fmla="*/ 1077114 w 1206683"/>
              <a:gd name="connsiteY18" fmla="*/ 503025 h 1463407"/>
              <a:gd name="connsiteX19" fmla="*/ 53993 w 1206683"/>
              <a:gd name="connsiteY19" fmla="*/ 490127 h 1463407"/>
              <a:gd name="connsiteX20" fmla="*/ 124177 w 1206683"/>
              <a:gd name="connsiteY20" fmla="*/ 503025 h 1463407"/>
              <a:gd name="connsiteX21" fmla="*/ 124177 w 1206683"/>
              <a:gd name="connsiteY21" fmla="*/ 573959 h 1463407"/>
              <a:gd name="connsiteX22" fmla="*/ 53993 w 1206683"/>
              <a:gd name="connsiteY22" fmla="*/ 586857 h 1463407"/>
              <a:gd name="connsiteX23" fmla="*/ 969129 w 1206683"/>
              <a:gd name="connsiteY23" fmla="*/ 406279 h 1463407"/>
              <a:gd name="connsiteX24" fmla="*/ 1093306 w 1206683"/>
              <a:gd name="connsiteY24" fmla="*/ 406279 h 1463407"/>
              <a:gd name="connsiteX25" fmla="*/ 1050112 w 1206683"/>
              <a:gd name="connsiteY25" fmla="*/ 503025 h 1463407"/>
              <a:gd name="connsiteX26" fmla="*/ 1050112 w 1206683"/>
              <a:gd name="connsiteY26" fmla="*/ 573959 h 1463407"/>
              <a:gd name="connsiteX27" fmla="*/ 1090609 w 1206683"/>
              <a:gd name="connsiteY27" fmla="*/ 667469 h 1463407"/>
              <a:gd name="connsiteX28" fmla="*/ 971826 w 1206683"/>
              <a:gd name="connsiteY28" fmla="*/ 667469 h 1463407"/>
              <a:gd name="connsiteX29" fmla="*/ 1012323 w 1206683"/>
              <a:gd name="connsiteY29" fmla="*/ 573959 h 1463407"/>
              <a:gd name="connsiteX30" fmla="*/ 1012323 w 1206683"/>
              <a:gd name="connsiteY30" fmla="*/ 503025 h 1463407"/>
              <a:gd name="connsiteX31" fmla="*/ 107985 w 1206683"/>
              <a:gd name="connsiteY31" fmla="*/ 406279 h 1463407"/>
              <a:gd name="connsiteX32" fmla="*/ 232162 w 1206683"/>
              <a:gd name="connsiteY32" fmla="*/ 406279 h 1463407"/>
              <a:gd name="connsiteX33" fmla="*/ 188967 w 1206683"/>
              <a:gd name="connsiteY33" fmla="*/ 503025 h 1463407"/>
              <a:gd name="connsiteX34" fmla="*/ 188967 w 1206683"/>
              <a:gd name="connsiteY34" fmla="*/ 573959 h 1463407"/>
              <a:gd name="connsiteX35" fmla="*/ 229464 w 1206683"/>
              <a:gd name="connsiteY35" fmla="*/ 667469 h 1463407"/>
              <a:gd name="connsiteX36" fmla="*/ 110681 w 1206683"/>
              <a:gd name="connsiteY36" fmla="*/ 667469 h 1463407"/>
              <a:gd name="connsiteX37" fmla="*/ 148482 w 1206683"/>
              <a:gd name="connsiteY37" fmla="*/ 573959 h 1463407"/>
              <a:gd name="connsiteX38" fmla="*/ 148482 w 1206683"/>
              <a:gd name="connsiteY38" fmla="*/ 503025 h 1463407"/>
              <a:gd name="connsiteX39" fmla="*/ 599297 w 1206683"/>
              <a:gd name="connsiteY39" fmla="*/ 0 h 1463407"/>
              <a:gd name="connsiteX40" fmla="*/ 772072 w 1206683"/>
              <a:gd name="connsiteY40" fmla="*/ 103187 h 1463407"/>
              <a:gd name="connsiteX41" fmla="*/ 844953 w 1206683"/>
              <a:gd name="connsiteY41" fmla="*/ 325668 h 1463407"/>
              <a:gd name="connsiteX42" fmla="*/ 988030 w 1206683"/>
              <a:gd name="connsiteY42" fmla="*/ 503025 h 1463407"/>
              <a:gd name="connsiteX43" fmla="*/ 988030 w 1206683"/>
              <a:gd name="connsiteY43" fmla="*/ 573959 h 1463407"/>
              <a:gd name="connsiteX44" fmla="*/ 831458 w 1206683"/>
              <a:gd name="connsiteY44" fmla="*/ 486906 h 1463407"/>
              <a:gd name="connsiteX45" fmla="*/ 599297 w 1206683"/>
              <a:gd name="connsiteY45" fmla="*/ 712606 h 1463407"/>
              <a:gd name="connsiteX46" fmla="*/ 367135 w 1206683"/>
              <a:gd name="connsiteY46" fmla="*/ 486906 h 1463407"/>
              <a:gd name="connsiteX47" fmla="*/ 210564 w 1206683"/>
              <a:gd name="connsiteY47" fmla="*/ 573959 h 1463407"/>
              <a:gd name="connsiteX48" fmla="*/ 210564 w 1206683"/>
              <a:gd name="connsiteY48" fmla="*/ 503025 h 1463407"/>
              <a:gd name="connsiteX49" fmla="*/ 353641 w 1206683"/>
              <a:gd name="connsiteY49" fmla="*/ 325668 h 1463407"/>
              <a:gd name="connsiteX50" fmla="*/ 427876 w 1206683"/>
              <a:gd name="connsiteY50" fmla="*/ 103187 h 1463407"/>
              <a:gd name="connsiteX51" fmla="*/ 599297 w 1206683"/>
              <a:gd name="connsiteY51" fmla="*/ 0 h 146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06683" h="1463407">
                <a:moveTo>
                  <a:pt x="388733" y="744860"/>
                </a:moveTo>
                <a:lnTo>
                  <a:pt x="820660" y="744860"/>
                </a:lnTo>
                <a:cubicBezTo>
                  <a:pt x="1078009" y="744860"/>
                  <a:pt x="1206683" y="887811"/>
                  <a:pt x="1206683" y="1173714"/>
                </a:cubicBezTo>
                <a:lnTo>
                  <a:pt x="1206683" y="1463407"/>
                </a:lnTo>
                <a:lnTo>
                  <a:pt x="974534" y="1463407"/>
                </a:lnTo>
                <a:lnTo>
                  <a:pt x="974534" y="1173714"/>
                </a:lnTo>
                <a:lnTo>
                  <a:pt x="920543" y="1173714"/>
                </a:lnTo>
                <a:lnTo>
                  <a:pt x="920543" y="1463407"/>
                </a:lnTo>
                <a:lnTo>
                  <a:pt x="283457" y="1463407"/>
                </a:lnTo>
                <a:lnTo>
                  <a:pt x="283457" y="1173714"/>
                </a:lnTo>
                <a:lnTo>
                  <a:pt x="229464" y="1173714"/>
                </a:lnTo>
                <a:lnTo>
                  <a:pt x="229464" y="1463407"/>
                </a:lnTo>
                <a:lnTo>
                  <a:pt x="0" y="1463407"/>
                </a:lnTo>
                <a:lnTo>
                  <a:pt x="0" y="1173714"/>
                </a:lnTo>
                <a:cubicBezTo>
                  <a:pt x="0" y="887811"/>
                  <a:pt x="129581" y="744860"/>
                  <a:pt x="388733" y="744860"/>
                </a:cubicBezTo>
                <a:close/>
                <a:moveTo>
                  <a:pt x="1147298" y="490127"/>
                </a:moveTo>
                <a:lnTo>
                  <a:pt x="1147298" y="586857"/>
                </a:lnTo>
                <a:lnTo>
                  <a:pt x="1077114" y="573959"/>
                </a:lnTo>
                <a:lnTo>
                  <a:pt x="1077114" y="503025"/>
                </a:lnTo>
                <a:close/>
                <a:moveTo>
                  <a:pt x="53993" y="490127"/>
                </a:moveTo>
                <a:lnTo>
                  <a:pt x="124177" y="503025"/>
                </a:lnTo>
                <a:lnTo>
                  <a:pt x="124177" y="573959"/>
                </a:lnTo>
                <a:lnTo>
                  <a:pt x="53993" y="586857"/>
                </a:lnTo>
                <a:close/>
                <a:moveTo>
                  <a:pt x="969129" y="406279"/>
                </a:moveTo>
                <a:lnTo>
                  <a:pt x="1093306" y="406279"/>
                </a:lnTo>
                <a:lnTo>
                  <a:pt x="1050112" y="503025"/>
                </a:lnTo>
                <a:lnTo>
                  <a:pt x="1050112" y="573959"/>
                </a:lnTo>
                <a:lnTo>
                  <a:pt x="1090609" y="667469"/>
                </a:lnTo>
                <a:lnTo>
                  <a:pt x="971826" y="667469"/>
                </a:lnTo>
                <a:lnTo>
                  <a:pt x="1012323" y="573959"/>
                </a:lnTo>
                <a:lnTo>
                  <a:pt x="1012323" y="503025"/>
                </a:lnTo>
                <a:close/>
                <a:moveTo>
                  <a:pt x="107985" y="406279"/>
                </a:moveTo>
                <a:lnTo>
                  <a:pt x="232162" y="406279"/>
                </a:lnTo>
                <a:lnTo>
                  <a:pt x="188967" y="503025"/>
                </a:lnTo>
                <a:lnTo>
                  <a:pt x="188967" y="573959"/>
                </a:lnTo>
                <a:lnTo>
                  <a:pt x="229464" y="667469"/>
                </a:lnTo>
                <a:lnTo>
                  <a:pt x="110681" y="667469"/>
                </a:lnTo>
                <a:lnTo>
                  <a:pt x="148482" y="573959"/>
                </a:lnTo>
                <a:lnTo>
                  <a:pt x="148482" y="503025"/>
                </a:lnTo>
                <a:close/>
                <a:moveTo>
                  <a:pt x="599297" y="0"/>
                </a:moveTo>
                <a:cubicBezTo>
                  <a:pt x="665890" y="0"/>
                  <a:pt x="723473" y="34391"/>
                  <a:pt x="772072" y="103187"/>
                </a:cubicBezTo>
                <a:cubicBezTo>
                  <a:pt x="820660" y="171970"/>
                  <a:pt x="844953" y="246139"/>
                  <a:pt x="844953" y="325668"/>
                </a:cubicBezTo>
                <a:cubicBezTo>
                  <a:pt x="844953" y="439601"/>
                  <a:pt x="892646" y="498720"/>
                  <a:pt x="988030" y="503025"/>
                </a:cubicBezTo>
                <a:lnTo>
                  <a:pt x="988030" y="573959"/>
                </a:lnTo>
                <a:cubicBezTo>
                  <a:pt x="907047" y="571806"/>
                  <a:pt x="854856" y="542789"/>
                  <a:pt x="831458" y="486906"/>
                </a:cubicBezTo>
                <a:cubicBezTo>
                  <a:pt x="797261" y="637383"/>
                  <a:pt x="719869" y="712606"/>
                  <a:pt x="599297" y="712606"/>
                </a:cubicBezTo>
                <a:cubicBezTo>
                  <a:pt x="478712" y="712606"/>
                  <a:pt x="401333" y="637383"/>
                  <a:pt x="367135" y="486906"/>
                </a:cubicBezTo>
                <a:cubicBezTo>
                  <a:pt x="345539" y="542789"/>
                  <a:pt x="293348" y="571806"/>
                  <a:pt x="210564" y="573959"/>
                </a:cubicBezTo>
                <a:lnTo>
                  <a:pt x="210564" y="503025"/>
                </a:lnTo>
                <a:cubicBezTo>
                  <a:pt x="305949" y="498720"/>
                  <a:pt x="353641" y="439601"/>
                  <a:pt x="353641" y="325668"/>
                </a:cubicBezTo>
                <a:cubicBezTo>
                  <a:pt x="353641" y="246139"/>
                  <a:pt x="378382" y="171970"/>
                  <a:pt x="427876" y="103187"/>
                </a:cubicBezTo>
                <a:cubicBezTo>
                  <a:pt x="477370" y="34391"/>
                  <a:pt x="534506" y="0"/>
                  <a:pt x="599297" y="0"/>
                </a:cubicBezTo>
                <a:close/>
              </a:path>
            </a:pathLst>
          </a:custGeom>
          <a:solidFill>
            <a:srgbClr val="E0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59687" y="3191386"/>
            <a:ext cx="1268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rgbClr val="265F92"/>
                </a:solidFill>
              </a:rPr>
              <a:t>MAN</a:t>
            </a:r>
            <a:endParaRPr lang="zh-CN" altLang="en-US" sz="3600" dirty="0">
              <a:solidFill>
                <a:srgbClr val="265F92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862064" y="3218356"/>
            <a:ext cx="2093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rgbClr val="E04848"/>
                </a:solidFill>
              </a:rPr>
              <a:t>WOMAN</a:t>
            </a:r>
            <a:endParaRPr lang="zh-CN" altLang="en-US" sz="3600" dirty="0">
              <a:solidFill>
                <a:srgbClr val="E04848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8951" y="3635701"/>
            <a:ext cx="2408270" cy="798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</a:p>
        </p:txBody>
      </p:sp>
      <p:sp>
        <p:nvSpPr>
          <p:cNvPr id="38" name="矩形 37"/>
          <p:cNvSpPr/>
          <p:nvPr/>
        </p:nvSpPr>
        <p:spPr>
          <a:xfrm>
            <a:off x="9706451" y="3684765"/>
            <a:ext cx="2408270" cy="798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1253086" y="349998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51237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猫爪必须在上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309" y="114301"/>
            <a:ext cx="1289442" cy="1060277"/>
            <a:chOff x="4309" y="114301"/>
            <a:chExt cx="1289442" cy="1060277"/>
          </a:xfrm>
        </p:grpSpPr>
        <p:grpSp>
          <p:nvGrpSpPr>
            <p:cNvPr id="39" name="组合 38"/>
            <p:cNvGrpSpPr/>
            <p:nvPr/>
          </p:nvGrpSpPr>
          <p:grpSpPr>
            <a:xfrm>
              <a:off x="112117" y="114301"/>
              <a:ext cx="816696" cy="815300"/>
              <a:chOff x="153840" y="178980"/>
              <a:chExt cx="816696" cy="81530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55845" y="179592"/>
                <a:ext cx="814691" cy="81468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>
                <a:off x="153840" y="179592"/>
                <a:ext cx="814691" cy="814688"/>
              </a:xfrm>
              <a:custGeom>
                <a:avLst/>
                <a:gdLst>
                  <a:gd name="connsiteX0" fmla="*/ 862900 w 1727200"/>
                  <a:gd name="connsiteY0" fmla="*/ 101600 h 1727200"/>
                  <a:gd name="connsiteX1" fmla="*/ 88900 w 1727200"/>
                  <a:gd name="connsiteY1" fmla="*/ 875600 h 1727200"/>
                  <a:gd name="connsiteX2" fmla="*/ 862900 w 1727200"/>
                  <a:gd name="connsiteY2" fmla="*/ 1649600 h 1727200"/>
                  <a:gd name="connsiteX3" fmla="*/ 1636900 w 1727200"/>
                  <a:gd name="connsiteY3" fmla="*/ 875600 h 1727200"/>
                  <a:gd name="connsiteX4" fmla="*/ 862900 w 1727200"/>
                  <a:gd name="connsiteY4" fmla="*/ 101600 h 1727200"/>
                  <a:gd name="connsiteX5" fmla="*/ 863600 w 1727200"/>
                  <a:gd name="connsiteY5" fmla="*/ 0 h 1727200"/>
                  <a:gd name="connsiteX6" fmla="*/ 1727200 w 1727200"/>
                  <a:gd name="connsiteY6" fmla="*/ 863600 h 1727200"/>
                  <a:gd name="connsiteX7" fmla="*/ 863600 w 1727200"/>
                  <a:gd name="connsiteY7" fmla="*/ 1727200 h 1727200"/>
                  <a:gd name="connsiteX8" fmla="*/ 0 w 1727200"/>
                  <a:gd name="connsiteY8" fmla="*/ 863600 h 1727200"/>
                  <a:gd name="connsiteX9" fmla="*/ 863600 w 1727200"/>
                  <a:gd name="connsiteY9" fmla="*/ 0 h 17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7200" h="1727200">
                    <a:moveTo>
                      <a:pt x="862900" y="101600"/>
                    </a:moveTo>
                    <a:cubicBezTo>
                      <a:pt x="435432" y="101600"/>
                      <a:pt x="88900" y="448132"/>
                      <a:pt x="88900" y="875600"/>
                    </a:cubicBezTo>
                    <a:cubicBezTo>
                      <a:pt x="88900" y="1303068"/>
                      <a:pt x="435432" y="1649600"/>
                      <a:pt x="862900" y="1649600"/>
                    </a:cubicBezTo>
                    <a:cubicBezTo>
                      <a:pt x="1290368" y="1649600"/>
                      <a:pt x="1636900" y="1303068"/>
                      <a:pt x="1636900" y="875600"/>
                    </a:cubicBezTo>
                    <a:cubicBezTo>
                      <a:pt x="1636900" y="448132"/>
                      <a:pt x="1290368" y="101600"/>
                      <a:pt x="862900" y="101600"/>
                    </a:cubicBezTo>
                    <a:close/>
                    <a:moveTo>
                      <a:pt x="863600" y="0"/>
                    </a:moveTo>
                    <a:cubicBezTo>
                      <a:pt x="1340553" y="0"/>
                      <a:pt x="1727200" y="386647"/>
                      <a:pt x="1727200" y="863600"/>
                    </a:cubicBezTo>
                    <a:cubicBezTo>
                      <a:pt x="1727200" y="1340553"/>
                      <a:pt x="1340553" y="1727200"/>
                      <a:pt x="863600" y="1727200"/>
                    </a:cubicBezTo>
                    <a:cubicBezTo>
                      <a:pt x="386647" y="1727200"/>
                      <a:pt x="0" y="1340553"/>
                      <a:pt x="0" y="863600"/>
                    </a:cubicBezTo>
                    <a:cubicBezTo>
                      <a:pt x="0" y="386647"/>
                      <a:pt x="386647" y="0"/>
                      <a:pt x="863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241403" y="178980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4000" dirty="0">
                    <a:solidFill>
                      <a:prstClr val="white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贰</a:t>
                </a:r>
              </a:p>
            </p:txBody>
          </p:sp>
        </p:grpSp>
        <p:sp>
          <p:nvSpPr>
            <p:cNvPr id="30" name="任意多边形 29"/>
            <p:cNvSpPr>
              <a:spLocks noChangeAspect="1"/>
            </p:cNvSpPr>
            <p:nvPr/>
          </p:nvSpPr>
          <p:spPr>
            <a:xfrm>
              <a:off x="4309" y="454578"/>
              <a:ext cx="1289442" cy="720000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任意多边形 42"/>
          <p:cNvSpPr/>
          <p:nvPr/>
        </p:nvSpPr>
        <p:spPr>
          <a:xfrm>
            <a:off x="326571" y="849086"/>
            <a:ext cx="10463349" cy="4872445"/>
          </a:xfrm>
          <a:custGeom>
            <a:avLst/>
            <a:gdLst>
              <a:gd name="connsiteX0" fmla="*/ 0 w 10463349"/>
              <a:gd name="connsiteY0" fmla="*/ 4872445 h 4872445"/>
              <a:gd name="connsiteX1" fmla="*/ 1593669 w 10463349"/>
              <a:gd name="connsiteY1" fmla="*/ 3278776 h 4872445"/>
              <a:gd name="connsiteX2" fmla="*/ 3004458 w 10463349"/>
              <a:gd name="connsiteY2" fmla="*/ 3278776 h 4872445"/>
              <a:gd name="connsiteX3" fmla="*/ 4376057 w 10463349"/>
              <a:gd name="connsiteY3" fmla="*/ 1907177 h 4872445"/>
              <a:gd name="connsiteX4" fmla="*/ 6361612 w 10463349"/>
              <a:gd name="connsiteY4" fmla="*/ 1907177 h 4872445"/>
              <a:gd name="connsiteX5" fmla="*/ 7968343 w 10463349"/>
              <a:gd name="connsiteY5" fmla="*/ 300446 h 4872445"/>
              <a:gd name="connsiteX6" fmla="*/ 10162903 w 10463349"/>
              <a:gd name="connsiteY6" fmla="*/ 300446 h 4872445"/>
              <a:gd name="connsiteX7" fmla="*/ 10463349 w 10463349"/>
              <a:gd name="connsiteY7" fmla="*/ 0 h 487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63349" h="4872445">
                <a:moveTo>
                  <a:pt x="0" y="4872445"/>
                </a:moveTo>
                <a:lnTo>
                  <a:pt x="1593669" y="3278776"/>
                </a:lnTo>
                <a:lnTo>
                  <a:pt x="3004458" y="3278776"/>
                </a:lnTo>
                <a:lnTo>
                  <a:pt x="4376057" y="1907177"/>
                </a:lnTo>
                <a:lnTo>
                  <a:pt x="6361612" y="1907177"/>
                </a:lnTo>
                <a:lnTo>
                  <a:pt x="7968343" y="300446"/>
                </a:lnTo>
                <a:lnTo>
                  <a:pt x="10162903" y="300446"/>
                </a:lnTo>
                <a:lnTo>
                  <a:pt x="10463349" y="0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0" name="组合 109"/>
          <p:cNvGrpSpPr>
            <a:grpSpLocks noChangeAspect="1"/>
          </p:cNvGrpSpPr>
          <p:nvPr/>
        </p:nvGrpSpPr>
        <p:grpSpPr>
          <a:xfrm rot="3111275">
            <a:off x="10643492" y="-74815"/>
            <a:ext cx="1008000" cy="1446974"/>
            <a:chOff x="4989172" y="938595"/>
            <a:chExt cx="2232000" cy="3204000"/>
          </a:xfrm>
        </p:grpSpPr>
        <p:grpSp>
          <p:nvGrpSpPr>
            <p:cNvPr id="111" name="组合 110"/>
            <p:cNvGrpSpPr>
              <a:grpSpLocks noChangeAspect="1"/>
            </p:cNvGrpSpPr>
            <p:nvPr/>
          </p:nvGrpSpPr>
          <p:grpSpPr>
            <a:xfrm>
              <a:off x="4989172" y="938595"/>
              <a:ext cx="2232000" cy="3204000"/>
              <a:chOff x="4032564" y="502494"/>
              <a:chExt cx="4140000" cy="4968000"/>
            </a:xfrm>
          </p:grpSpPr>
          <p:sp>
            <p:nvSpPr>
              <p:cNvPr id="120" name="任意多边形 119"/>
              <p:cNvSpPr/>
              <p:nvPr/>
            </p:nvSpPr>
            <p:spPr>
              <a:xfrm rot="10800000">
                <a:off x="4032564" y="2760690"/>
                <a:ext cx="2069451" cy="880008"/>
              </a:xfrm>
              <a:custGeom>
                <a:avLst/>
                <a:gdLst>
                  <a:gd name="connsiteX0" fmla="*/ 1184554 w 2197557"/>
                  <a:gd name="connsiteY0" fmla="*/ 880008 h 880008"/>
                  <a:gd name="connsiteX1" fmla="*/ 0 w 2197557"/>
                  <a:gd name="connsiteY1" fmla="*/ 880008 h 880008"/>
                  <a:gd name="connsiteX2" fmla="*/ 0 w 2197557"/>
                  <a:gd name="connsiteY2" fmla="*/ 259794 h 880008"/>
                  <a:gd name="connsiteX3" fmla="*/ 1241675 w 2197557"/>
                  <a:gd name="connsiteY3" fmla="*/ 259794 h 880008"/>
                  <a:gd name="connsiteX4" fmla="*/ 1913681 w 2197557"/>
                  <a:gd name="connsiteY4" fmla="*/ 0 h 880008"/>
                  <a:gd name="connsiteX5" fmla="*/ 2197557 w 2197557"/>
                  <a:gd name="connsiteY5" fmla="*/ 297379 h 880008"/>
                  <a:gd name="connsiteX6" fmla="*/ 1848656 w 2197557"/>
                  <a:gd name="connsiteY6" fmla="*/ 683679 h 880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7557" h="880008">
                    <a:moveTo>
                      <a:pt x="1184554" y="880008"/>
                    </a:moveTo>
                    <a:lnTo>
                      <a:pt x="0" y="880008"/>
                    </a:lnTo>
                    <a:lnTo>
                      <a:pt x="0" y="259794"/>
                    </a:lnTo>
                    <a:lnTo>
                      <a:pt x="1241675" y="259794"/>
                    </a:lnTo>
                    <a:lnTo>
                      <a:pt x="1913681" y="0"/>
                    </a:lnTo>
                    <a:lnTo>
                      <a:pt x="2197557" y="297379"/>
                    </a:lnTo>
                    <a:lnTo>
                      <a:pt x="1848656" y="683679"/>
                    </a:lnTo>
                    <a:close/>
                  </a:path>
                </a:pathLst>
              </a:cu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1" name="任意多边形 120"/>
              <p:cNvSpPr/>
              <p:nvPr/>
            </p:nvSpPr>
            <p:spPr>
              <a:xfrm rot="10800000" flipH="1">
                <a:off x="6103113" y="2759548"/>
                <a:ext cx="2069451" cy="880008"/>
              </a:xfrm>
              <a:custGeom>
                <a:avLst/>
                <a:gdLst>
                  <a:gd name="connsiteX0" fmla="*/ 1184554 w 2197557"/>
                  <a:gd name="connsiteY0" fmla="*/ 880008 h 880008"/>
                  <a:gd name="connsiteX1" fmla="*/ 0 w 2197557"/>
                  <a:gd name="connsiteY1" fmla="*/ 880008 h 880008"/>
                  <a:gd name="connsiteX2" fmla="*/ 0 w 2197557"/>
                  <a:gd name="connsiteY2" fmla="*/ 259794 h 880008"/>
                  <a:gd name="connsiteX3" fmla="*/ 1241675 w 2197557"/>
                  <a:gd name="connsiteY3" fmla="*/ 259794 h 880008"/>
                  <a:gd name="connsiteX4" fmla="*/ 1913681 w 2197557"/>
                  <a:gd name="connsiteY4" fmla="*/ 0 h 880008"/>
                  <a:gd name="connsiteX5" fmla="*/ 2197557 w 2197557"/>
                  <a:gd name="connsiteY5" fmla="*/ 297379 h 880008"/>
                  <a:gd name="connsiteX6" fmla="*/ 1848656 w 2197557"/>
                  <a:gd name="connsiteY6" fmla="*/ 683679 h 880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7557" h="880008">
                    <a:moveTo>
                      <a:pt x="1184554" y="880008"/>
                    </a:moveTo>
                    <a:lnTo>
                      <a:pt x="0" y="880008"/>
                    </a:lnTo>
                    <a:lnTo>
                      <a:pt x="0" y="259794"/>
                    </a:lnTo>
                    <a:lnTo>
                      <a:pt x="1241675" y="259794"/>
                    </a:lnTo>
                    <a:lnTo>
                      <a:pt x="1913681" y="0"/>
                    </a:lnTo>
                    <a:lnTo>
                      <a:pt x="2197557" y="297379"/>
                    </a:lnTo>
                    <a:lnTo>
                      <a:pt x="1848656" y="683679"/>
                    </a:ln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2" name="组合 121"/>
              <p:cNvGrpSpPr>
                <a:grpSpLocks noChangeAspect="1"/>
              </p:cNvGrpSpPr>
              <p:nvPr/>
            </p:nvGrpSpPr>
            <p:grpSpPr>
              <a:xfrm>
                <a:off x="5001617" y="502494"/>
                <a:ext cx="2159701" cy="4968000"/>
                <a:chOff x="4467040" y="-510380"/>
                <a:chExt cx="3259116" cy="7497005"/>
              </a:xfrm>
            </p:grpSpPr>
            <p:grpSp>
              <p:nvGrpSpPr>
                <p:cNvPr id="124" name="组合 123"/>
                <p:cNvGrpSpPr/>
                <p:nvPr/>
              </p:nvGrpSpPr>
              <p:grpSpPr>
                <a:xfrm>
                  <a:off x="4869768" y="4318000"/>
                  <a:ext cx="2450878" cy="2668625"/>
                  <a:chOff x="5249595" y="3150385"/>
                  <a:chExt cx="2450878" cy="2668625"/>
                </a:xfrm>
              </p:grpSpPr>
              <p:sp>
                <p:nvSpPr>
                  <p:cNvPr id="134" name="任意多边形 133"/>
                  <p:cNvSpPr/>
                  <p:nvPr/>
                </p:nvSpPr>
                <p:spPr>
                  <a:xfrm>
                    <a:off x="6475825" y="3152730"/>
                    <a:ext cx="1224648" cy="2666280"/>
                  </a:xfrm>
                  <a:custGeom>
                    <a:avLst/>
                    <a:gdLst>
                      <a:gd name="connsiteX0" fmla="*/ 613421 w 1224648"/>
                      <a:gd name="connsiteY0" fmla="*/ 0 h 2666280"/>
                      <a:gd name="connsiteX1" fmla="*/ 646147 w 1224648"/>
                      <a:gd name="connsiteY1" fmla="*/ 130898 h 2666280"/>
                      <a:gd name="connsiteX2" fmla="*/ 782610 w 1224648"/>
                      <a:gd name="connsiteY2" fmla="*/ 230289 h 2666280"/>
                      <a:gd name="connsiteX3" fmla="*/ 1197724 w 1224648"/>
                      <a:gd name="connsiteY3" fmla="*/ 1446453 h 2666280"/>
                      <a:gd name="connsiteX4" fmla="*/ 1184501 w 1224648"/>
                      <a:gd name="connsiteY4" fmla="*/ 1496956 h 2666280"/>
                      <a:gd name="connsiteX5" fmla="*/ 819999 w 1224648"/>
                      <a:gd name="connsiteY5" fmla="*/ 811084 h 2666280"/>
                      <a:gd name="connsiteX6" fmla="*/ 811059 w 1224648"/>
                      <a:gd name="connsiteY6" fmla="*/ 988143 h 2666280"/>
                      <a:gd name="connsiteX7" fmla="*/ 22504 w 1224648"/>
                      <a:gd name="connsiteY7" fmla="*/ 2645826 h 2666280"/>
                      <a:gd name="connsiteX8" fmla="*/ 0 w 1224648"/>
                      <a:gd name="connsiteY8" fmla="*/ 2666280 h 2666280"/>
                      <a:gd name="connsiteX9" fmla="*/ 0 w 1224648"/>
                      <a:gd name="connsiteY9" fmla="*/ 0 h 2666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4648" h="2666280">
                        <a:moveTo>
                          <a:pt x="613421" y="0"/>
                        </a:moveTo>
                        <a:lnTo>
                          <a:pt x="646147" y="130898"/>
                        </a:lnTo>
                        <a:lnTo>
                          <a:pt x="782610" y="230289"/>
                        </a:lnTo>
                        <a:cubicBezTo>
                          <a:pt x="1145776" y="539297"/>
                          <a:pt x="1289449" y="1010484"/>
                          <a:pt x="1197724" y="1446453"/>
                        </a:cubicBezTo>
                        <a:lnTo>
                          <a:pt x="1184501" y="1496956"/>
                        </a:lnTo>
                        <a:lnTo>
                          <a:pt x="819999" y="811084"/>
                        </a:lnTo>
                        <a:lnTo>
                          <a:pt x="811059" y="988143"/>
                        </a:lnTo>
                        <a:cubicBezTo>
                          <a:pt x="745563" y="1633059"/>
                          <a:pt x="456460" y="2211870"/>
                          <a:pt x="22504" y="2645826"/>
                        </a:cubicBezTo>
                        <a:lnTo>
                          <a:pt x="0" y="2666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D700">
                      <a:alpha val="90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" name="任意多边形 134"/>
                  <p:cNvSpPr/>
                  <p:nvPr/>
                </p:nvSpPr>
                <p:spPr>
                  <a:xfrm flipH="1">
                    <a:off x="5249595" y="3150385"/>
                    <a:ext cx="1224648" cy="2666280"/>
                  </a:xfrm>
                  <a:custGeom>
                    <a:avLst/>
                    <a:gdLst>
                      <a:gd name="connsiteX0" fmla="*/ 613421 w 1224648"/>
                      <a:gd name="connsiteY0" fmla="*/ 0 h 2666280"/>
                      <a:gd name="connsiteX1" fmla="*/ 646147 w 1224648"/>
                      <a:gd name="connsiteY1" fmla="*/ 130898 h 2666280"/>
                      <a:gd name="connsiteX2" fmla="*/ 782610 w 1224648"/>
                      <a:gd name="connsiteY2" fmla="*/ 230289 h 2666280"/>
                      <a:gd name="connsiteX3" fmla="*/ 1197724 w 1224648"/>
                      <a:gd name="connsiteY3" fmla="*/ 1446453 h 2666280"/>
                      <a:gd name="connsiteX4" fmla="*/ 1184501 w 1224648"/>
                      <a:gd name="connsiteY4" fmla="*/ 1496956 h 2666280"/>
                      <a:gd name="connsiteX5" fmla="*/ 819999 w 1224648"/>
                      <a:gd name="connsiteY5" fmla="*/ 811084 h 2666280"/>
                      <a:gd name="connsiteX6" fmla="*/ 811059 w 1224648"/>
                      <a:gd name="connsiteY6" fmla="*/ 988143 h 2666280"/>
                      <a:gd name="connsiteX7" fmla="*/ 22504 w 1224648"/>
                      <a:gd name="connsiteY7" fmla="*/ 2645826 h 2666280"/>
                      <a:gd name="connsiteX8" fmla="*/ 0 w 1224648"/>
                      <a:gd name="connsiteY8" fmla="*/ 2666280 h 2666280"/>
                      <a:gd name="connsiteX9" fmla="*/ 0 w 1224648"/>
                      <a:gd name="connsiteY9" fmla="*/ 0 h 2666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4648" h="2666280">
                        <a:moveTo>
                          <a:pt x="613421" y="0"/>
                        </a:moveTo>
                        <a:lnTo>
                          <a:pt x="646147" y="130898"/>
                        </a:lnTo>
                        <a:lnTo>
                          <a:pt x="782610" y="230289"/>
                        </a:lnTo>
                        <a:cubicBezTo>
                          <a:pt x="1145776" y="539297"/>
                          <a:pt x="1289449" y="1010484"/>
                          <a:pt x="1197724" y="1446453"/>
                        </a:cubicBezTo>
                        <a:lnTo>
                          <a:pt x="1184501" y="1496956"/>
                        </a:lnTo>
                        <a:lnTo>
                          <a:pt x="819999" y="811084"/>
                        </a:lnTo>
                        <a:lnTo>
                          <a:pt x="811059" y="988143"/>
                        </a:lnTo>
                        <a:cubicBezTo>
                          <a:pt x="745563" y="1633059"/>
                          <a:pt x="456460" y="2211870"/>
                          <a:pt x="22504" y="2645826"/>
                        </a:cubicBezTo>
                        <a:lnTo>
                          <a:pt x="0" y="2666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E24F">
                      <a:alpha val="9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25" name="组合 124"/>
                <p:cNvGrpSpPr/>
                <p:nvPr/>
              </p:nvGrpSpPr>
              <p:grpSpPr>
                <a:xfrm>
                  <a:off x="5422776" y="4307490"/>
                  <a:ext cx="1392753" cy="2047307"/>
                  <a:chOff x="6590397" y="382604"/>
                  <a:chExt cx="1392753" cy="2047307"/>
                </a:xfrm>
              </p:grpSpPr>
              <p:sp>
                <p:nvSpPr>
                  <p:cNvPr id="132" name="任意多边形 131"/>
                  <p:cNvSpPr>
                    <a:spLocks noChangeAspect="1"/>
                  </p:cNvSpPr>
                  <p:nvPr/>
                </p:nvSpPr>
                <p:spPr>
                  <a:xfrm>
                    <a:off x="7282060" y="384952"/>
                    <a:ext cx="701090" cy="2044959"/>
                  </a:xfrm>
                  <a:custGeom>
                    <a:avLst/>
                    <a:gdLst>
                      <a:gd name="connsiteX0" fmla="*/ 83678 w 701090"/>
                      <a:gd name="connsiteY0" fmla="*/ 0 h 2044959"/>
                      <a:gd name="connsiteX1" fmla="*/ 141520 w 701090"/>
                      <a:gd name="connsiteY1" fmla="*/ 28595 h 2044959"/>
                      <a:gd name="connsiteX2" fmla="*/ 400526 w 701090"/>
                      <a:gd name="connsiteY2" fmla="*/ 229586 h 2044959"/>
                      <a:gd name="connsiteX3" fmla="*/ 648243 w 701090"/>
                      <a:gd name="connsiteY3" fmla="*/ 1317182 h 2044959"/>
                      <a:gd name="connsiteX4" fmla="*/ 632233 w 701090"/>
                      <a:gd name="connsiteY4" fmla="*/ 1359576 h 2044959"/>
                      <a:gd name="connsiteX5" fmla="*/ 505339 w 701090"/>
                      <a:gd name="connsiteY5" fmla="*/ 1045072 h 2044959"/>
                      <a:gd name="connsiteX6" fmla="*/ 500690 w 701090"/>
                      <a:gd name="connsiteY6" fmla="*/ 1079920 h 2044959"/>
                      <a:gd name="connsiteX7" fmla="*/ 109149 w 701090"/>
                      <a:gd name="connsiteY7" fmla="*/ 1924865 h 2044959"/>
                      <a:gd name="connsiteX8" fmla="*/ 0 w 701090"/>
                      <a:gd name="connsiteY8" fmla="*/ 2044959 h 2044959"/>
                      <a:gd name="connsiteX9" fmla="*/ 0 w 701090"/>
                      <a:gd name="connsiteY9" fmla="*/ 84971 h 2044959"/>
                      <a:gd name="connsiteX10" fmla="*/ 117961 w 701090"/>
                      <a:gd name="connsiteY10" fmla="*/ 84971 h 2044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01090" h="2044959">
                        <a:moveTo>
                          <a:pt x="83678" y="0"/>
                        </a:moveTo>
                        <a:lnTo>
                          <a:pt x="141520" y="28595"/>
                        </a:lnTo>
                        <a:cubicBezTo>
                          <a:pt x="235194" y="80801"/>
                          <a:pt x="322692" y="147827"/>
                          <a:pt x="400526" y="229586"/>
                        </a:cubicBezTo>
                        <a:cubicBezTo>
                          <a:pt x="685916" y="529367"/>
                          <a:pt x="767079" y="949182"/>
                          <a:pt x="648243" y="1317182"/>
                        </a:cubicBezTo>
                        <a:lnTo>
                          <a:pt x="632233" y="1359576"/>
                        </a:lnTo>
                        <a:lnTo>
                          <a:pt x="505339" y="1045072"/>
                        </a:lnTo>
                        <a:lnTo>
                          <a:pt x="500690" y="1079920"/>
                        </a:lnTo>
                        <a:cubicBezTo>
                          <a:pt x="444023" y="1397165"/>
                          <a:pt x="306071" y="1686250"/>
                          <a:pt x="109149" y="1924865"/>
                        </a:cubicBezTo>
                        <a:lnTo>
                          <a:pt x="0" y="2044959"/>
                        </a:lnTo>
                        <a:lnTo>
                          <a:pt x="0" y="84971"/>
                        </a:lnTo>
                        <a:lnTo>
                          <a:pt x="117961" y="84971"/>
                        </a:lnTo>
                        <a:close/>
                      </a:path>
                    </a:pathLst>
                  </a:custGeom>
                  <a:solidFill>
                    <a:srgbClr val="D43A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3" name="任意多边形 132"/>
                  <p:cNvSpPr>
                    <a:spLocks noChangeAspect="1"/>
                  </p:cNvSpPr>
                  <p:nvPr/>
                </p:nvSpPr>
                <p:spPr>
                  <a:xfrm flipH="1">
                    <a:off x="6590397" y="382604"/>
                    <a:ext cx="701090" cy="2044959"/>
                  </a:xfrm>
                  <a:custGeom>
                    <a:avLst/>
                    <a:gdLst>
                      <a:gd name="connsiteX0" fmla="*/ 83678 w 701090"/>
                      <a:gd name="connsiteY0" fmla="*/ 0 h 2044959"/>
                      <a:gd name="connsiteX1" fmla="*/ 141520 w 701090"/>
                      <a:gd name="connsiteY1" fmla="*/ 28595 h 2044959"/>
                      <a:gd name="connsiteX2" fmla="*/ 400526 w 701090"/>
                      <a:gd name="connsiteY2" fmla="*/ 229586 h 2044959"/>
                      <a:gd name="connsiteX3" fmla="*/ 648243 w 701090"/>
                      <a:gd name="connsiteY3" fmla="*/ 1317182 h 2044959"/>
                      <a:gd name="connsiteX4" fmla="*/ 632233 w 701090"/>
                      <a:gd name="connsiteY4" fmla="*/ 1359576 h 2044959"/>
                      <a:gd name="connsiteX5" fmla="*/ 505339 w 701090"/>
                      <a:gd name="connsiteY5" fmla="*/ 1045072 h 2044959"/>
                      <a:gd name="connsiteX6" fmla="*/ 500690 w 701090"/>
                      <a:gd name="connsiteY6" fmla="*/ 1079920 h 2044959"/>
                      <a:gd name="connsiteX7" fmla="*/ 109149 w 701090"/>
                      <a:gd name="connsiteY7" fmla="*/ 1924865 h 2044959"/>
                      <a:gd name="connsiteX8" fmla="*/ 0 w 701090"/>
                      <a:gd name="connsiteY8" fmla="*/ 2044959 h 2044959"/>
                      <a:gd name="connsiteX9" fmla="*/ 0 w 701090"/>
                      <a:gd name="connsiteY9" fmla="*/ 84971 h 2044959"/>
                      <a:gd name="connsiteX10" fmla="*/ 117961 w 701090"/>
                      <a:gd name="connsiteY10" fmla="*/ 84971 h 2044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01090" h="2044959">
                        <a:moveTo>
                          <a:pt x="83678" y="0"/>
                        </a:moveTo>
                        <a:lnTo>
                          <a:pt x="141520" y="28595"/>
                        </a:lnTo>
                        <a:cubicBezTo>
                          <a:pt x="235194" y="80801"/>
                          <a:pt x="322692" y="147827"/>
                          <a:pt x="400526" y="229586"/>
                        </a:cubicBezTo>
                        <a:cubicBezTo>
                          <a:pt x="685916" y="529367"/>
                          <a:pt x="767079" y="949182"/>
                          <a:pt x="648243" y="1317182"/>
                        </a:cubicBezTo>
                        <a:lnTo>
                          <a:pt x="632233" y="1359576"/>
                        </a:lnTo>
                        <a:lnTo>
                          <a:pt x="505339" y="1045072"/>
                        </a:lnTo>
                        <a:lnTo>
                          <a:pt x="500690" y="1079920"/>
                        </a:lnTo>
                        <a:cubicBezTo>
                          <a:pt x="444023" y="1397165"/>
                          <a:pt x="306071" y="1686250"/>
                          <a:pt x="109149" y="1924865"/>
                        </a:cubicBezTo>
                        <a:lnTo>
                          <a:pt x="0" y="2044959"/>
                        </a:lnTo>
                        <a:lnTo>
                          <a:pt x="0" y="84971"/>
                        </a:lnTo>
                        <a:lnTo>
                          <a:pt x="117961" y="84971"/>
                        </a:lnTo>
                        <a:close/>
                      </a:path>
                    </a:pathLst>
                  </a:custGeom>
                  <a:solidFill>
                    <a:srgbClr val="FB637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26" name="组合 125"/>
                <p:cNvGrpSpPr/>
                <p:nvPr/>
              </p:nvGrpSpPr>
              <p:grpSpPr>
                <a:xfrm>
                  <a:off x="4775013" y="2863216"/>
                  <a:ext cx="2641986" cy="1657642"/>
                  <a:chOff x="4775007" y="1259500"/>
                  <a:chExt cx="2641986" cy="1657642"/>
                </a:xfrm>
                <a:solidFill>
                  <a:schemeClr val="accent5">
                    <a:lumMod val="75000"/>
                  </a:schemeClr>
                </a:solidFill>
              </p:grpSpPr>
              <p:sp>
                <p:nvSpPr>
                  <p:cNvPr id="130" name="任意多边形 129"/>
                  <p:cNvSpPr/>
                  <p:nvPr/>
                </p:nvSpPr>
                <p:spPr>
                  <a:xfrm>
                    <a:off x="6096000" y="1259500"/>
                    <a:ext cx="1320993" cy="1657642"/>
                  </a:xfrm>
                  <a:custGeom>
                    <a:avLst/>
                    <a:gdLst>
                      <a:gd name="connsiteX0" fmla="*/ 0 w 1320993"/>
                      <a:gd name="connsiteY0" fmla="*/ 0 h 1657642"/>
                      <a:gd name="connsiteX1" fmla="*/ 1320993 w 1320993"/>
                      <a:gd name="connsiteY1" fmla="*/ 0 h 1657642"/>
                      <a:gd name="connsiteX2" fmla="*/ 1320993 w 1320993"/>
                      <a:gd name="connsiteY2" fmla="*/ 1254364 h 1657642"/>
                      <a:gd name="connsiteX3" fmla="*/ 1167768 w 1320993"/>
                      <a:gd name="connsiteY3" fmla="*/ 1485527 h 1657642"/>
                      <a:gd name="connsiteX4" fmla="*/ 1148074 w 1320993"/>
                      <a:gd name="connsiteY4" fmla="*/ 1491641 h 1657642"/>
                      <a:gd name="connsiteX5" fmla="*/ 1145495 w 1320993"/>
                      <a:gd name="connsiteY5" fmla="*/ 1504416 h 1657642"/>
                      <a:gd name="connsiteX6" fmla="*/ 914331 w 1320993"/>
                      <a:gd name="connsiteY6" fmla="*/ 1657642 h 1657642"/>
                      <a:gd name="connsiteX7" fmla="*/ 0 w 1320993"/>
                      <a:gd name="connsiteY7" fmla="*/ 1657642 h 1657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20993" h="1657642">
                        <a:moveTo>
                          <a:pt x="0" y="0"/>
                        </a:moveTo>
                        <a:lnTo>
                          <a:pt x="1320993" y="0"/>
                        </a:lnTo>
                        <a:lnTo>
                          <a:pt x="1320993" y="1254364"/>
                        </a:lnTo>
                        <a:cubicBezTo>
                          <a:pt x="1320993" y="1358281"/>
                          <a:pt x="1257812" y="1447442"/>
                          <a:pt x="1167768" y="1485527"/>
                        </a:cubicBezTo>
                        <a:lnTo>
                          <a:pt x="1148074" y="1491641"/>
                        </a:lnTo>
                        <a:lnTo>
                          <a:pt x="1145495" y="1504416"/>
                        </a:lnTo>
                        <a:cubicBezTo>
                          <a:pt x="1107409" y="1594461"/>
                          <a:pt x="1018249" y="1657642"/>
                          <a:pt x="914331" y="1657642"/>
                        </a:cubicBezTo>
                        <a:lnTo>
                          <a:pt x="0" y="165764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1" name="任意多边形 130"/>
                  <p:cNvSpPr/>
                  <p:nvPr/>
                </p:nvSpPr>
                <p:spPr>
                  <a:xfrm flipH="1">
                    <a:off x="4775007" y="1259500"/>
                    <a:ext cx="1320993" cy="1657642"/>
                  </a:xfrm>
                  <a:custGeom>
                    <a:avLst/>
                    <a:gdLst>
                      <a:gd name="connsiteX0" fmla="*/ 0 w 1320993"/>
                      <a:gd name="connsiteY0" fmla="*/ 0 h 1657642"/>
                      <a:gd name="connsiteX1" fmla="*/ 1320993 w 1320993"/>
                      <a:gd name="connsiteY1" fmla="*/ 0 h 1657642"/>
                      <a:gd name="connsiteX2" fmla="*/ 1320993 w 1320993"/>
                      <a:gd name="connsiteY2" fmla="*/ 1254364 h 1657642"/>
                      <a:gd name="connsiteX3" fmla="*/ 1167768 w 1320993"/>
                      <a:gd name="connsiteY3" fmla="*/ 1485527 h 1657642"/>
                      <a:gd name="connsiteX4" fmla="*/ 1148074 w 1320993"/>
                      <a:gd name="connsiteY4" fmla="*/ 1491641 h 1657642"/>
                      <a:gd name="connsiteX5" fmla="*/ 1145495 w 1320993"/>
                      <a:gd name="connsiteY5" fmla="*/ 1504416 h 1657642"/>
                      <a:gd name="connsiteX6" fmla="*/ 914331 w 1320993"/>
                      <a:gd name="connsiteY6" fmla="*/ 1657642 h 1657642"/>
                      <a:gd name="connsiteX7" fmla="*/ 0 w 1320993"/>
                      <a:gd name="connsiteY7" fmla="*/ 1657642 h 1657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20993" h="1657642">
                        <a:moveTo>
                          <a:pt x="0" y="0"/>
                        </a:moveTo>
                        <a:lnTo>
                          <a:pt x="1320993" y="0"/>
                        </a:lnTo>
                        <a:lnTo>
                          <a:pt x="1320993" y="1254364"/>
                        </a:lnTo>
                        <a:cubicBezTo>
                          <a:pt x="1320993" y="1358281"/>
                          <a:pt x="1257812" y="1447442"/>
                          <a:pt x="1167768" y="1485527"/>
                        </a:cubicBezTo>
                        <a:lnTo>
                          <a:pt x="1148074" y="1491641"/>
                        </a:lnTo>
                        <a:lnTo>
                          <a:pt x="1145495" y="1504416"/>
                        </a:lnTo>
                        <a:cubicBezTo>
                          <a:pt x="1107409" y="1594461"/>
                          <a:pt x="1018249" y="1657642"/>
                          <a:pt x="914331" y="1657642"/>
                        </a:cubicBezTo>
                        <a:lnTo>
                          <a:pt x="0" y="1657642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27" name="组合 126"/>
                <p:cNvGrpSpPr/>
                <p:nvPr/>
              </p:nvGrpSpPr>
              <p:grpSpPr>
                <a:xfrm>
                  <a:off x="4467040" y="-510380"/>
                  <a:ext cx="3259116" cy="4669532"/>
                  <a:chOff x="4467034" y="1037066"/>
                  <a:chExt cx="3259116" cy="4669532"/>
                </a:xfrm>
              </p:grpSpPr>
              <p:sp>
                <p:nvSpPr>
                  <p:cNvPr id="128" name="任意多边形 127"/>
                  <p:cNvSpPr/>
                  <p:nvPr/>
                </p:nvSpPr>
                <p:spPr>
                  <a:xfrm>
                    <a:off x="6097184" y="1037066"/>
                    <a:ext cx="1628966" cy="4669532"/>
                  </a:xfrm>
                  <a:custGeom>
                    <a:avLst/>
                    <a:gdLst>
                      <a:gd name="connsiteX0" fmla="*/ 0 w 737043"/>
                      <a:gd name="connsiteY0" fmla="*/ 0 h 2112772"/>
                      <a:gd name="connsiteX1" fmla="*/ 40881 w 737043"/>
                      <a:gd name="connsiteY1" fmla="*/ 30570 h 2112772"/>
                      <a:gd name="connsiteX2" fmla="*/ 737043 w 737043"/>
                      <a:gd name="connsiteY2" fmla="*/ 1506750 h 2112772"/>
                      <a:gd name="connsiteX3" fmla="*/ 688056 w 737043"/>
                      <a:gd name="connsiteY3" fmla="*/ 1938781 h 2112772"/>
                      <a:gd name="connsiteX4" fmla="*/ 637506 w 737043"/>
                      <a:gd name="connsiteY4" fmla="*/ 2112772 h 2112772"/>
                      <a:gd name="connsiteX5" fmla="*/ 0 w 737043"/>
                      <a:gd name="connsiteY5" fmla="*/ 2112772 h 21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7043" h="2112772">
                        <a:moveTo>
                          <a:pt x="0" y="0"/>
                        </a:moveTo>
                        <a:lnTo>
                          <a:pt x="40881" y="30570"/>
                        </a:lnTo>
                        <a:cubicBezTo>
                          <a:pt x="466045" y="381447"/>
                          <a:pt x="737043" y="912451"/>
                          <a:pt x="737043" y="1506750"/>
                        </a:cubicBezTo>
                        <a:cubicBezTo>
                          <a:pt x="737043" y="1655325"/>
                          <a:pt x="720106" y="1799943"/>
                          <a:pt x="688056" y="1938781"/>
                        </a:cubicBezTo>
                        <a:lnTo>
                          <a:pt x="637506" y="2112772"/>
                        </a:lnTo>
                        <a:lnTo>
                          <a:pt x="0" y="2112772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9" name="任意多边形 128"/>
                  <p:cNvSpPr/>
                  <p:nvPr/>
                </p:nvSpPr>
                <p:spPr>
                  <a:xfrm flipH="1">
                    <a:off x="4467034" y="1037066"/>
                    <a:ext cx="1628966" cy="4669532"/>
                  </a:xfrm>
                  <a:custGeom>
                    <a:avLst/>
                    <a:gdLst>
                      <a:gd name="connsiteX0" fmla="*/ 0 w 737043"/>
                      <a:gd name="connsiteY0" fmla="*/ 0 h 2112772"/>
                      <a:gd name="connsiteX1" fmla="*/ 40881 w 737043"/>
                      <a:gd name="connsiteY1" fmla="*/ 30570 h 2112772"/>
                      <a:gd name="connsiteX2" fmla="*/ 737043 w 737043"/>
                      <a:gd name="connsiteY2" fmla="*/ 1506750 h 2112772"/>
                      <a:gd name="connsiteX3" fmla="*/ 688056 w 737043"/>
                      <a:gd name="connsiteY3" fmla="*/ 1938781 h 2112772"/>
                      <a:gd name="connsiteX4" fmla="*/ 637506 w 737043"/>
                      <a:gd name="connsiteY4" fmla="*/ 2112772 h 2112772"/>
                      <a:gd name="connsiteX5" fmla="*/ 0 w 737043"/>
                      <a:gd name="connsiteY5" fmla="*/ 2112772 h 21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7043" h="2112772">
                        <a:moveTo>
                          <a:pt x="0" y="0"/>
                        </a:moveTo>
                        <a:lnTo>
                          <a:pt x="40881" y="30570"/>
                        </a:lnTo>
                        <a:cubicBezTo>
                          <a:pt x="466045" y="381447"/>
                          <a:pt x="737043" y="912451"/>
                          <a:pt x="737043" y="1506750"/>
                        </a:cubicBezTo>
                        <a:cubicBezTo>
                          <a:pt x="737043" y="1655325"/>
                          <a:pt x="720106" y="1799943"/>
                          <a:pt x="688056" y="1938781"/>
                        </a:cubicBezTo>
                        <a:lnTo>
                          <a:pt x="637506" y="2112772"/>
                        </a:lnTo>
                        <a:lnTo>
                          <a:pt x="0" y="2112772"/>
                        </a:lnTo>
                        <a:close/>
                      </a:path>
                    </a:pathLst>
                  </a:custGeom>
                  <a:solidFill>
                    <a:srgbClr val="FFFB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123" name="任意多边形 122"/>
              <p:cNvSpPr/>
              <p:nvPr/>
            </p:nvSpPr>
            <p:spPr>
              <a:xfrm>
                <a:off x="5396882" y="1108223"/>
                <a:ext cx="1347664" cy="260748"/>
              </a:xfrm>
              <a:custGeom>
                <a:avLst/>
                <a:gdLst>
                  <a:gd name="connsiteX0" fmla="*/ 704499 w 1347664"/>
                  <a:gd name="connsiteY0" fmla="*/ 100958 h 260748"/>
                  <a:gd name="connsiteX1" fmla="*/ 704499 w 1347664"/>
                  <a:gd name="connsiteY1" fmla="*/ 257136 h 260748"/>
                  <a:gd name="connsiteX2" fmla="*/ 682732 w 1347664"/>
                  <a:gd name="connsiteY2" fmla="*/ 258299 h 260748"/>
                  <a:gd name="connsiteX3" fmla="*/ 682732 w 1347664"/>
                  <a:gd name="connsiteY3" fmla="*/ 101976 h 260748"/>
                  <a:gd name="connsiteX4" fmla="*/ 83608 w 1347664"/>
                  <a:gd name="connsiteY4" fmla="*/ 22131 h 260748"/>
                  <a:gd name="connsiteX5" fmla="*/ 96178 w 1347664"/>
                  <a:gd name="connsiteY5" fmla="*/ 26748 h 260748"/>
                  <a:gd name="connsiteX6" fmla="*/ 642715 w 1347664"/>
                  <a:gd name="connsiteY6" fmla="*/ 103847 h 260748"/>
                  <a:gd name="connsiteX7" fmla="*/ 681947 w 1347664"/>
                  <a:gd name="connsiteY7" fmla="*/ 102013 h 260748"/>
                  <a:gd name="connsiteX8" fmla="*/ 681947 w 1347664"/>
                  <a:gd name="connsiteY8" fmla="*/ 258341 h 260748"/>
                  <a:gd name="connsiteX9" fmla="*/ 636888 w 1347664"/>
                  <a:gd name="connsiteY9" fmla="*/ 260748 h 260748"/>
                  <a:gd name="connsiteX10" fmla="*/ 22986 w 1347664"/>
                  <a:gd name="connsiteY10" fmla="*/ 161363 h 260748"/>
                  <a:gd name="connsiteX11" fmla="*/ 0 w 1347664"/>
                  <a:gd name="connsiteY11" fmla="*/ 151311 h 260748"/>
                  <a:gd name="connsiteX12" fmla="*/ 25829 w 1347664"/>
                  <a:gd name="connsiteY12" fmla="*/ 104432 h 260748"/>
                  <a:gd name="connsiteX13" fmla="*/ 1265535 w 1347664"/>
                  <a:gd name="connsiteY13" fmla="*/ 0 h 260748"/>
                  <a:gd name="connsiteX14" fmla="*/ 1338850 w 1347664"/>
                  <a:gd name="connsiteY14" fmla="*/ 104432 h 260748"/>
                  <a:gd name="connsiteX15" fmla="*/ 1347664 w 1347664"/>
                  <a:gd name="connsiteY15" fmla="*/ 120430 h 260748"/>
                  <a:gd name="connsiteX16" fmla="*/ 1293839 w 1347664"/>
                  <a:gd name="connsiteY16" fmla="*/ 145138 h 260748"/>
                  <a:gd name="connsiteX17" fmla="*/ 858174 w 1347664"/>
                  <a:gd name="connsiteY17" fmla="*/ 248925 h 260748"/>
                  <a:gd name="connsiteX18" fmla="*/ 705284 w 1347664"/>
                  <a:gd name="connsiteY18" fmla="*/ 257094 h 260748"/>
                  <a:gd name="connsiteX19" fmla="*/ 705284 w 1347664"/>
                  <a:gd name="connsiteY19" fmla="*/ 100921 h 260748"/>
                  <a:gd name="connsiteX20" fmla="*/ 837080 w 1347664"/>
                  <a:gd name="connsiteY20" fmla="*/ 94758 h 260748"/>
                  <a:gd name="connsiteX21" fmla="*/ 1228946 w 1347664"/>
                  <a:gd name="connsiteY21" fmla="*/ 14052 h 260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47664" h="260748">
                    <a:moveTo>
                      <a:pt x="704499" y="100958"/>
                    </a:moveTo>
                    <a:lnTo>
                      <a:pt x="704499" y="257136"/>
                    </a:lnTo>
                    <a:lnTo>
                      <a:pt x="682732" y="258299"/>
                    </a:lnTo>
                    <a:lnTo>
                      <a:pt x="682732" y="101976"/>
                    </a:lnTo>
                    <a:close/>
                    <a:moveTo>
                      <a:pt x="83608" y="22131"/>
                    </a:moveTo>
                    <a:lnTo>
                      <a:pt x="96178" y="26748"/>
                    </a:lnTo>
                    <a:cubicBezTo>
                      <a:pt x="257121" y="75796"/>
                      <a:pt x="443737" y="103847"/>
                      <a:pt x="642715" y="103847"/>
                    </a:cubicBezTo>
                    <a:lnTo>
                      <a:pt x="681947" y="102013"/>
                    </a:lnTo>
                    <a:lnTo>
                      <a:pt x="681947" y="258341"/>
                    </a:lnTo>
                    <a:lnTo>
                      <a:pt x="636888" y="260748"/>
                    </a:lnTo>
                    <a:cubicBezTo>
                      <a:pt x="409485" y="260748"/>
                      <a:pt x="198228" y="224110"/>
                      <a:pt x="22986" y="161363"/>
                    </a:cubicBezTo>
                    <a:lnTo>
                      <a:pt x="0" y="151311"/>
                    </a:lnTo>
                    <a:lnTo>
                      <a:pt x="25829" y="104432"/>
                    </a:lnTo>
                    <a:close/>
                    <a:moveTo>
                      <a:pt x="1265535" y="0"/>
                    </a:moveTo>
                    <a:lnTo>
                      <a:pt x="1338850" y="104432"/>
                    </a:lnTo>
                    <a:lnTo>
                      <a:pt x="1347664" y="120430"/>
                    </a:lnTo>
                    <a:lnTo>
                      <a:pt x="1293839" y="145138"/>
                    </a:lnTo>
                    <a:cubicBezTo>
                      <a:pt x="1167013" y="195407"/>
                      <a:pt x="1018997" y="231484"/>
                      <a:pt x="858174" y="248925"/>
                    </a:cubicBezTo>
                    <a:lnTo>
                      <a:pt x="705284" y="257094"/>
                    </a:lnTo>
                    <a:lnTo>
                      <a:pt x="705284" y="100921"/>
                    </a:lnTo>
                    <a:lnTo>
                      <a:pt x="837080" y="94758"/>
                    </a:lnTo>
                    <a:cubicBezTo>
                      <a:pt x="979023" y="81320"/>
                      <a:pt x="1111517" y="53426"/>
                      <a:pt x="1228946" y="14052"/>
                    </a:cubicBezTo>
                    <a:close/>
                  </a:path>
                </a:pathLst>
              </a:cu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2" name="任意多边形 111"/>
            <p:cNvSpPr>
              <a:spLocks noChangeAspect="1"/>
            </p:cNvSpPr>
            <p:nvPr/>
          </p:nvSpPr>
          <p:spPr>
            <a:xfrm>
              <a:off x="5838095" y="1617785"/>
              <a:ext cx="504000" cy="504000"/>
            </a:xfrm>
            <a:custGeom>
              <a:avLst/>
              <a:gdLst>
                <a:gd name="connsiteX0" fmla="*/ 553992 w 1111348"/>
                <a:gd name="connsiteY0" fmla="*/ 67992 h 1111348"/>
                <a:gd name="connsiteX1" fmla="*/ 67992 w 1111348"/>
                <a:gd name="connsiteY1" fmla="*/ 553992 h 1111348"/>
                <a:gd name="connsiteX2" fmla="*/ 553992 w 1111348"/>
                <a:gd name="connsiteY2" fmla="*/ 1039992 h 1111348"/>
                <a:gd name="connsiteX3" fmla="*/ 1039992 w 1111348"/>
                <a:gd name="connsiteY3" fmla="*/ 553992 h 1111348"/>
                <a:gd name="connsiteX4" fmla="*/ 553992 w 1111348"/>
                <a:gd name="connsiteY4" fmla="*/ 67992 h 1111348"/>
                <a:gd name="connsiteX5" fmla="*/ 555674 w 1111348"/>
                <a:gd name="connsiteY5" fmla="*/ 0 h 1111348"/>
                <a:gd name="connsiteX6" fmla="*/ 1111348 w 1111348"/>
                <a:gd name="connsiteY6" fmla="*/ 555674 h 1111348"/>
                <a:gd name="connsiteX7" fmla="*/ 555674 w 1111348"/>
                <a:gd name="connsiteY7" fmla="*/ 1111348 h 1111348"/>
                <a:gd name="connsiteX8" fmla="*/ 0 w 1111348"/>
                <a:gd name="connsiteY8" fmla="*/ 555674 h 1111348"/>
                <a:gd name="connsiteX9" fmla="*/ 555674 w 1111348"/>
                <a:gd name="connsiteY9" fmla="*/ 0 h 111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1348" h="1111348">
                  <a:moveTo>
                    <a:pt x="553992" y="67992"/>
                  </a:moveTo>
                  <a:cubicBezTo>
                    <a:pt x="285582" y="67992"/>
                    <a:pt x="67992" y="285582"/>
                    <a:pt x="67992" y="553992"/>
                  </a:cubicBezTo>
                  <a:cubicBezTo>
                    <a:pt x="67992" y="822402"/>
                    <a:pt x="285582" y="1039992"/>
                    <a:pt x="553992" y="1039992"/>
                  </a:cubicBezTo>
                  <a:cubicBezTo>
                    <a:pt x="822402" y="1039992"/>
                    <a:pt x="1039992" y="822402"/>
                    <a:pt x="1039992" y="553992"/>
                  </a:cubicBezTo>
                  <a:cubicBezTo>
                    <a:pt x="1039992" y="285582"/>
                    <a:pt x="822402" y="67992"/>
                    <a:pt x="553992" y="67992"/>
                  </a:cubicBezTo>
                  <a:close/>
                  <a:moveTo>
                    <a:pt x="555674" y="0"/>
                  </a:moveTo>
                  <a:cubicBezTo>
                    <a:pt x="862564" y="0"/>
                    <a:pt x="1111348" y="248784"/>
                    <a:pt x="1111348" y="555674"/>
                  </a:cubicBezTo>
                  <a:cubicBezTo>
                    <a:pt x="1111348" y="862564"/>
                    <a:pt x="862564" y="1111348"/>
                    <a:pt x="555674" y="1111348"/>
                  </a:cubicBezTo>
                  <a:cubicBezTo>
                    <a:pt x="248784" y="1111348"/>
                    <a:pt x="0" y="862564"/>
                    <a:pt x="0" y="555674"/>
                  </a:cubicBezTo>
                  <a:cubicBezTo>
                    <a:pt x="0" y="248784"/>
                    <a:pt x="248784" y="0"/>
                    <a:pt x="555674" y="0"/>
                  </a:cubicBez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13" name="组合 112"/>
            <p:cNvGrpSpPr>
              <a:grpSpLocks noChangeAspect="1"/>
            </p:cNvGrpSpPr>
            <p:nvPr/>
          </p:nvGrpSpPr>
          <p:grpSpPr>
            <a:xfrm>
              <a:off x="5779424" y="1575108"/>
              <a:ext cx="610717" cy="612000"/>
              <a:chOff x="4011923" y="917922"/>
              <a:chExt cx="4327014" cy="4336103"/>
            </a:xfrm>
          </p:grpSpPr>
          <p:sp>
            <p:nvSpPr>
              <p:cNvPr id="114" name="椭圆 113"/>
              <p:cNvSpPr>
                <a:spLocks noChangeAspect="1"/>
              </p:cNvSpPr>
              <p:nvPr/>
            </p:nvSpPr>
            <p:spPr>
              <a:xfrm>
                <a:off x="4018937" y="934025"/>
                <a:ext cx="4320000" cy="4320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5" name="任意多边形 114"/>
              <p:cNvSpPr/>
              <p:nvPr/>
            </p:nvSpPr>
            <p:spPr>
              <a:xfrm rot="2011872">
                <a:off x="4770727" y="1561426"/>
                <a:ext cx="3561122" cy="3293807"/>
              </a:xfrm>
              <a:custGeom>
                <a:avLst/>
                <a:gdLst>
                  <a:gd name="connsiteX0" fmla="*/ 2158543 w 3561122"/>
                  <a:gd name="connsiteY0" fmla="*/ 1376057 h 3293807"/>
                  <a:gd name="connsiteX1" fmla="*/ 702628 w 3561122"/>
                  <a:gd name="connsiteY1" fmla="*/ 2369337 h 3293807"/>
                  <a:gd name="connsiteX2" fmla="*/ 1661366 w 3561122"/>
                  <a:gd name="connsiteY2" fmla="*/ 2916854 h 3293807"/>
                  <a:gd name="connsiteX3" fmla="*/ 2458936 w 3561122"/>
                  <a:gd name="connsiteY3" fmla="*/ 2119880 h 3293807"/>
                  <a:gd name="connsiteX4" fmla="*/ 958074 w 3561122"/>
                  <a:gd name="connsiteY4" fmla="*/ 5671 h 3293807"/>
                  <a:gd name="connsiteX5" fmla="*/ 2662098 w 3561122"/>
                  <a:gd name="connsiteY5" fmla="*/ 0 h 3293807"/>
                  <a:gd name="connsiteX6" fmla="*/ 2765672 w 3561122"/>
                  <a:gd name="connsiteY6" fmla="*/ 76266 h 3293807"/>
                  <a:gd name="connsiteX7" fmla="*/ 3201432 w 3561122"/>
                  <a:gd name="connsiteY7" fmla="*/ 558050 h 3293807"/>
                  <a:gd name="connsiteX8" fmla="*/ 2932684 w 3561122"/>
                  <a:gd name="connsiteY8" fmla="*/ 3274714 h 3293807"/>
                  <a:gd name="connsiteX9" fmla="*/ 2917256 w 3561122"/>
                  <a:gd name="connsiteY9" fmla="*/ 3288707 h 3293807"/>
                  <a:gd name="connsiteX10" fmla="*/ 2074350 w 3561122"/>
                  <a:gd name="connsiteY10" fmla="*/ 3293807 h 3293807"/>
                  <a:gd name="connsiteX11" fmla="*/ 926718 w 3561122"/>
                  <a:gd name="connsiteY11" fmla="*/ 2550460 h 3293807"/>
                  <a:gd name="connsiteX12" fmla="*/ 0 w 3561122"/>
                  <a:gd name="connsiteY12" fmla="*/ 2543075 h 3293807"/>
                  <a:gd name="connsiteX13" fmla="*/ 290701 w 3561122"/>
                  <a:gd name="connsiteY13" fmla="*/ 2186011 h 3293807"/>
                  <a:gd name="connsiteX14" fmla="*/ 474955 w 3561122"/>
                  <a:gd name="connsiteY14" fmla="*/ 1912920 h 3293807"/>
                  <a:gd name="connsiteX15" fmla="*/ 1133594 w 3561122"/>
                  <a:gd name="connsiteY15" fmla="*/ 1440068 h 3293807"/>
                  <a:gd name="connsiteX16" fmla="*/ 723333 w 3561122"/>
                  <a:gd name="connsiteY16" fmla="*/ 677605 h 329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61122" h="3293807">
                    <a:moveTo>
                      <a:pt x="2158543" y="1376057"/>
                    </a:moveTo>
                    <a:lnTo>
                      <a:pt x="702628" y="2369337"/>
                    </a:lnTo>
                    <a:lnTo>
                      <a:pt x="1661366" y="2916854"/>
                    </a:lnTo>
                    <a:lnTo>
                      <a:pt x="2458936" y="2119880"/>
                    </a:lnTo>
                    <a:close/>
                    <a:moveTo>
                      <a:pt x="958074" y="5671"/>
                    </a:moveTo>
                    <a:lnTo>
                      <a:pt x="2662098" y="0"/>
                    </a:lnTo>
                    <a:lnTo>
                      <a:pt x="2765672" y="76266"/>
                    </a:lnTo>
                    <a:cubicBezTo>
                      <a:pt x="2930365" y="210545"/>
                      <a:pt x="3077875" y="371598"/>
                      <a:pt x="3201432" y="558050"/>
                    </a:cubicBezTo>
                    <a:cubicBezTo>
                      <a:pt x="3778027" y="1428162"/>
                      <a:pt x="3641903" y="2563115"/>
                      <a:pt x="2932684" y="3274714"/>
                    </a:cubicBezTo>
                    <a:lnTo>
                      <a:pt x="2917256" y="3288707"/>
                    </a:lnTo>
                    <a:lnTo>
                      <a:pt x="2074350" y="3293807"/>
                    </a:lnTo>
                    <a:lnTo>
                      <a:pt x="926718" y="2550460"/>
                    </a:lnTo>
                    <a:lnTo>
                      <a:pt x="0" y="2543075"/>
                    </a:lnTo>
                    <a:lnTo>
                      <a:pt x="290701" y="2186011"/>
                    </a:lnTo>
                    <a:lnTo>
                      <a:pt x="474955" y="1912920"/>
                    </a:lnTo>
                    <a:lnTo>
                      <a:pt x="1133594" y="1440068"/>
                    </a:lnTo>
                    <a:lnTo>
                      <a:pt x="723333" y="67760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6" name="任意多边形 115"/>
              <p:cNvSpPr/>
              <p:nvPr/>
            </p:nvSpPr>
            <p:spPr>
              <a:xfrm>
                <a:off x="5162223" y="2152409"/>
                <a:ext cx="1950718" cy="2675497"/>
              </a:xfrm>
              <a:custGeom>
                <a:avLst/>
                <a:gdLst>
                  <a:gd name="connsiteX0" fmla="*/ 1650973 w 1950718"/>
                  <a:gd name="connsiteY0" fmla="*/ 1265588 h 2675497"/>
                  <a:gd name="connsiteX1" fmla="*/ 1487620 w 1950718"/>
                  <a:gd name="connsiteY1" fmla="*/ 1305237 h 2675497"/>
                  <a:gd name="connsiteX2" fmla="*/ 1244970 w 1950718"/>
                  <a:gd name="connsiteY2" fmla="*/ 1444801 h 2675497"/>
                  <a:gd name="connsiteX3" fmla="*/ 1156157 w 1950718"/>
                  <a:gd name="connsiteY3" fmla="*/ 1803225 h 2675497"/>
                  <a:gd name="connsiteX4" fmla="*/ 1311580 w 1950718"/>
                  <a:gd name="connsiteY4" fmla="*/ 1766748 h 2675497"/>
                  <a:gd name="connsiteX5" fmla="*/ 1551058 w 1950718"/>
                  <a:gd name="connsiteY5" fmla="*/ 1635115 h 2675497"/>
                  <a:gd name="connsiteX6" fmla="*/ 1650973 w 1950718"/>
                  <a:gd name="connsiteY6" fmla="*/ 1265588 h 2675497"/>
                  <a:gd name="connsiteX7" fmla="*/ 299744 w 1950718"/>
                  <a:gd name="connsiteY7" fmla="*/ 1265588 h 2675497"/>
                  <a:gd name="connsiteX8" fmla="*/ 399659 w 1950718"/>
                  <a:gd name="connsiteY8" fmla="*/ 1635115 h 2675497"/>
                  <a:gd name="connsiteX9" fmla="*/ 794560 w 1950718"/>
                  <a:gd name="connsiteY9" fmla="*/ 1803225 h 2675497"/>
                  <a:gd name="connsiteX10" fmla="*/ 783459 w 1950718"/>
                  <a:gd name="connsiteY10" fmla="*/ 1666834 h 2675497"/>
                  <a:gd name="connsiteX11" fmla="*/ 705747 w 1950718"/>
                  <a:gd name="connsiteY11" fmla="*/ 1444801 h 2675497"/>
                  <a:gd name="connsiteX12" fmla="*/ 299744 w 1950718"/>
                  <a:gd name="connsiteY12" fmla="*/ 1265588 h 2675497"/>
                  <a:gd name="connsiteX13" fmla="*/ 975359 w 1950718"/>
                  <a:gd name="connsiteY13" fmla="*/ 0 h 2675497"/>
                  <a:gd name="connsiteX14" fmla="*/ 1706481 w 1950718"/>
                  <a:gd name="connsiteY14" fmla="*/ 275956 h 2675497"/>
                  <a:gd name="connsiteX15" fmla="*/ 1950718 w 1950718"/>
                  <a:gd name="connsiteY15" fmla="*/ 951570 h 2675497"/>
                  <a:gd name="connsiteX16" fmla="*/ 1768334 w 1950718"/>
                  <a:gd name="connsiteY16" fmla="*/ 1825428 h 2675497"/>
                  <a:gd name="connsiteX17" fmla="*/ 1370260 w 1950718"/>
                  <a:gd name="connsiteY17" fmla="*/ 2442363 h 2675497"/>
                  <a:gd name="connsiteX18" fmla="*/ 975359 w 1950718"/>
                  <a:gd name="connsiteY18" fmla="*/ 2675497 h 2675497"/>
                  <a:gd name="connsiteX19" fmla="*/ 580457 w 1950718"/>
                  <a:gd name="connsiteY19" fmla="*/ 2442363 h 2675497"/>
                  <a:gd name="connsiteX20" fmla="*/ 182384 w 1950718"/>
                  <a:gd name="connsiteY20" fmla="*/ 1825428 h 2675497"/>
                  <a:gd name="connsiteX21" fmla="*/ 0 w 1950718"/>
                  <a:gd name="connsiteY21" fmla="*/ 951570 h 2675497"/>
                  <a:gd name="connsiteX22" fmla="*/ 244236 w 1950718"/>
                  <a:gd name="connsiteY22" fmla="*/ 275956 h 2675497"/>
                  <a:gd name="connsiteX23" fmla="*/ 975359 w 1950718"/>
                  <a:gd name="connsiteY23" fmla="*/ 0 h 2675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950718" h="2675497">
                    <a:moveTo>
                      <a:pt x="1650973" y="1265588"/>
                    </a:moveTo>
                    <a:cubicBezTo>
                      <a:pt x="1590707" y="1276161"/>
                      <a:pt x="1536256" y="1289378"/>
                      <a:pt x="1487620" y="1305237"/>
                    </a:cubicBezTo>
                    <a:cubicBezTo>
                      <a:pt x="1370260" y="1342243"/>
                      <a:pt x="1289377" y="1388764"/>
                      <a:pt x="1244970" y="1444801"/>
                    </a:cubicBezTo>
                    <a:cubicBezTo>
                      <a:pt x="1189991" y="1515640"/>
                      <a:pt x="1160386" y="1635115"/>
                      <a:pt x="1156157" y="1803225"/>
                    </a:cubicBezTo>
                    <a:cubicBezTo>
                      <a:pt x="1212194" y="1793709"/>
                      <a:pt x="1264002" y="1781551"/>
                      <a:pt x="1311580" y="1766748"/>
                    </a:cubicBezTo>
                    <a:cubicBezTo>
                      <a:pt x="1424711" y="1731857"/>
                      <a:pt x="1504537" y="1687980"/>
                      <a:pt x="1551058" y="1635115"/>
                    </a:cubicBezTo>
                    <a:cubicBezTo>
                      <a:pt x="1622955" y="1553703"/>
                      <a:pt x="1656260" y="1430527"/>
                      <a:pt x="1650973" y="1265588"/>
                    </a:cubicBezTo>
                    <a:close/>
                    <a:moveTo>
                      <a:pt x="299744" y="1265588"/>
                    </a:moveTo>
                    <a:cubicBezTo>
                      <a:pt x="294458" y="1430527"/>
                      <a:pt x="327762" y="1553703"/>
                      <a:pt x="399659" y="1635115"/>
                    </a:cubicBezTo>
                    <a:cubicBezTo>
                      <a:pt x="468384" y="1713355"/>
                      <a:pt x="600017" y="1769392"/>
                      <a:pt x="794560" y="1803225"/>
                    </a:cubicBezTo>
                    <a:cubicBezTo>
                      <a:pt x="793503" y="1754589"/>
                      <a:pt x="789803" y="1709126"/>
                      <a:pt x="783459" y="1666834"/>
                    </a:cubicBezTo>
                    <a:cubicBezTo>
                      <a:pt x="767599" y="1567447"/>
                      <a:pt x="741695" y="1493436"/>
                      <a:pt x="705747" y="1444801"/>
                    </a:cubicBezTo>
                    <a:cubicBezTo>
                      <a:pt x="640195" y="1360217"/>
                      <a:pt x="504860" y="1300479"/>
                      <a:pt x="299744" y="1265588"/>
                    </a:cubicBezTo>
                    <a:close/>
                    <a:moveTo>
                      <a:pt x="975359" y="0"/>
                    </a:moveTo>
                    <a:cubicBezTo>
                      <a:pt x="1288320" y="0"/>
                      <a:pt x="1532027" y="91986"/>
                      <a:pt x="1706481" y="275956"/>
                    </a:cubicBezTo>
                    <a:cubicBezTo>
                      <a:pt x="1869306" y="447238"/>
                      <a:pt x="1950718" y="672443"/>
                      <a:pt x="1950718" y="951570"/>
                    </a:cubicBezTo>
                    <a:cubicBezTo>
                      <a:pt x="1950718" y="1248672"/>
                      <a:pt x="1889923" y="1539958"/>
                      <a:pt x="1768334" y="1825428"/>
                    </a:cubicBezTo>
                    <a:cubicBezTo>
                      <a:pt x="1663661" y="2070722"/>
                      <a:pt x="1530970" y="2276367"/>
                      <a:pt x="1370260" y="2442363"/>
                    </a:cubicBezTo>
                    <a:cubicBezTo>
                      <a:pt x="1219066" y="2597786"/>
                      <a:pt x="1087432" y="2675497"/>
                      <a:pt x="975359" y="2675497"/>
                    </a:cubicBezTo>
                    <a:cubicBezTo>
                      <a:pt x="863285" y="2675497"/>
                      <a:pt x="731651" y="2597786"/>
                      <a:pt x="580457" y="2442363"/>
                    </a:cubicBezTo>
                    <a:cubicBezTo>
                      <a:pt x="419748" y="2276367"/>
                      <a:pt x="287057" y="2070722"/>
                      <a:pt x="182384" y="1825428"/>
                    </a:cubicBezTo>
                    <a:cubicBezTo>
                      <a:pt x="60794" y="1539958"/>
                      <a:pt x="0" y="1248672"/>
                      <a:pt x="0" y="951570"/>
                    </a:cubicBezTo>
                    <a:cubicBezTo>
                      <a:pt x="0" y="672443"/>
                      <a:pt x="81412" y="447238"/>
                      <a:pt x="244236" y="275956"/>
                    </a:cubicBezTo>
                    <a:cubicBezTo>
                      <a:pt x="418690" y="91986"/>
                      <a:pt x="662398" y="0"/>
                      <a:pt x="9753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7" name="任意多边形 116"/>
              <p:cNvSpPr>
                <a:spLocks noChangeAspect="1"/>
              </p:cNvSpPr>
              <p:nvPr/>
            </p:nvSpPr>
            <p:spPr>
              <a:xfrm>
                <a:off x="4543320" y="1393942"/>
                <a:ext cx="3164526" cy="1584000"/>
              </a:xfrm>
              <a:custGeom>
                <a:avLst/>
                <a:gdLst>
                  <a:gd name="connsiteX0" fmla="*/ 448642 w 1461848"/>
                  <a:gd name="connsiteY0" fmla="*/ 0 h 731726"/>
                  <a:gd name="connsiteX1" fmla="*/ 730941 w 1461848"/>
                  <a:gd name="connsiteY1" fmla="*/ 99914 h 731726"/>
                  <a:gd name="connsiteX2" fmla="*/ 1013240 w 1461848"/>
                  <a:gd name="connsiteY2" fmla="*/ 0 h 731726"/>
                  <a:gd name="connsiteX3" fmla="*/ 1129014 w 1461848"/>
                  <a:gd name="connsiteY3" fmla="*/ 550324 h 731726"/>
                  <a:gd name="connsiteX4" fmla="*/ 1461848 w 1461848"/>
                  <a:gd name="connsiteY4" fmla="*/ 731726 h 731726"/>
                  <a:gd name="connsiteX5" fmla="*/ 0 w 1461848"/>
                  <a:gd name="connsiteY5" fmla="*/ 731726 h 731726"/>
                  <a:gd name="connsiteX6" fmla="*/ 326524 w 1461848"/>
                  <a:gd name="connsiteY6" fmla="*/ 550324 h 731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1848" h="731726">
                    <a:moveTo>
                      <a:pt x="448642" y="0"/>
                    </a:moveTo>
                    <a:lnTo>
                      <a:pt x="730941" y="99914"/>
                    </a:lnTo>
                    <a:lnTo>
                      <a:pt x="1013240" y="0"/>
                    </a:lnTo>
                    <a:lnTo>
                      <a:pt x="1129014" y="550324"/>
                    </a:lnTo>
                    <a:lnTo>
                      <a:pt x="1461848" y="731726"/>
                    </a:lnTo>
                    <a:lnTo>
                      <a:pt x="0" y="731726"/>
                    </a:lnTo>
                    <a:lnTo>
                      <a:pt x="326524" y="55032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任意多边形 117"/>
              <p:cNvSpPr/>
              <p:nvPr/>
            </p:nvSpPr>
            <p:spPr>
              <a:xfrm>
                <a:off x="5243937" y="2368509"/>
                <a:ext cx="1735141" cy="202706"/>
              </a:xfrm>
              <a:custGeom>
                <a:avLst/>
                <a:gdLst>
                  <a:gd name="connsiteX0" fmla="*/ 44981 w 1735141"/>
                  <a:gd name="connsiteY0" fmla="*/ 0 h 202706"/>
                  <a:gd name="connsiteX1" fmla="*/ 1692497 w 1735141"/>
                  <a:gd name="connsiteY1" fmla="*/ 0 h 202706"/>
                  <a:gd name="connsiteX2" fmla="*/ 1735141 w 1735141"/>
                  <a:gd name="connsiteY2" fmla="*/ 202706 h 202706"/>
                  <a:gd name="connsiteX3" fmla="*/ 0 w 1735141"/>
                  <a:gd name="connsiteY3" fmla="*/ 202706 h 202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5141" h="202706">
                    <a:moveTo>
                      <a:pt x="44981" y="0"/>
                    </a:moveTo>
                    <a:lnTo>
                      <a:pt x="1692497" y="0"/>
                    </a:lnTo>
                    <a:lnTo>
                      <a:pt x="1735141" y="202706"/>
                    </a:lnTo>
                    <a:lnTo>
                      <a:pt x="0" y="202706"/>
                    </a:ln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9" name="任意多边形 118"/>
              <p:cNvSpPr>
                <a:spLocks noChangeAspect="1"/>
              </p:cNvSpPr>
              <p:nvPr/>
            </p:nvSpPr>
            <p:spPr>
              <a:xfrm>
                <a:off x="4011923" y="917922"/>
                <a:ext cx="4320000" cy="4320000"/>
              </a:xfrm>
              <a:custGeom>
                <a:avLst/>
                <a:gdLst>
                  <a:gd name="connsiteX0" fmla="*/ 2172331 w 4320000"/>
                  <a:gd name="connsiteY0" fmla="*/ 195257 h 4320000"/>
                  <a:gd name="connsiteX1" fmla="*/ 192331 w 4320000"/>
                  <a:gd name="connsiteY1" fmla="*/ 2175257 h 4320000"/>
                  <a:gd name="connsiteX2" fmla="*/ 2172331 w 4320000"/>
                  <a:gd name="connsiteY2" fmla="*/ 4155257 h 4320000"/>
                  <a:gd name="connsiteX3" fmla="*/ 4152331 w 4320000"/>
                  <a:gd name="connsiteY3" fmla="*/ 2175257 h 4320000"/>
                  <a:gd name="connsiteX4" fmla="*/ 2172331 w 4320000"/>
                  <a:gd name="connsiteY4" fmla="*/ 195257 h 4320000"/>
                  <a:gd name="connsiteX5" fmla="*/ 2160000 w 4320000"/>
                  <a:gd name="connsiteY5" fmla="*/ 0 h 4320000"/>
                  <a:gd name="connsiteX6" fmla="*/ 4320000 w 4320000"/>
                  <a:gd name="connsiteY6" fmla="*/ 2160000 h 4320000"/>
                  <a:gd name="connsiteX7" fmla="*/ 2160000 w 4320000"/>
                  <a:gd name="connsiteY7" fmla="*/ 4320000 h 4320000"/>
                  <a:gd name="connsiteX8" fmla="*/ 0 w 4320000"/>
                  <a:gd name="connsiteY8" fmla="*/ 2160000 h 4320000"/>
                  <a:gd name="connsiteX9" fmla="*/ 2160000 w 4320000"/>
                  <a:gd name="connsiteY9" fmla="*/ 0 h 432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20000" h="4320000">
                    <a:moveTo>
                      <a:pt x="2172331" y="195257"/>
                    </a:moveTo>
                    <a:cubicBezTo>
                      <a:pt x="1078807" y="195257"/>
                      <a:pt x="192331" y="1081733"/>
                      <a:pt x="192331" y="2175257"/>
                    </a:cubicBezTo>
                    <a:cubicBezTo>
                      <a:pt x="192331" y="3268781"/>
                      <a:pt x="1078807" y="4155257"/>
                      <a:pt x="2172331" y="4155257"/>
                    </a:cubicBezTo>
                    <a:cubicBezTo>
                      <a:pt x="3265855" y="4155257"/>
                      <a:pt x="4152331" y="3268781"/>
                      <a:pt x="4152331" y="2175257"/>
                    </a:cubicBezTo>
                    <a:cubicBezTo>
                      <a:pt x="4152331" y="1081733"/>
                      <a:pt x="3265855" y="195257"/>
                      <a:pt x="2172331" y="195257"/>
                    </a:cubicBezTo>
                    <a:close/>
                    <a:moveTo>
                      <a:pt x="2160000" y="0"/>
                    </a:moveTo>
                    <a:cubicBezTo>
                      <a:pt x="3352935" y="0"/>
                      <a:pt x="4320000" y="967065"/>
                      <a:pt x="4320000" y="2160000"/>
                    </a:cubicBezTo>
                    <a:cubicBezTo>
                      <a:pt x="4320000" y="3352935"/>
                      <a:pt x="3352935" y="4320000"/>
                      <a:pt x="2160000" y="4320000"/>
                    </a:cubicBezTo>
                    <a:cubicBezTo>
                      <a:pt x="967065" y="4320000"/>
                      <a:pt x="0" y="3352935"/>
                      <a:pt x="0" y="2160000"/>
                    </a:cubicBezTo>
                    <a:cubicBezTo>
                      <a:pt x="0" y="967065"/>
                      <a:pt x="967065" y="0"/>
                      <a:pt x="21600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36" name="组合 135"/>
          <p:cNvGrpSpPr/>
          <p:nvPr/>
        </p:nvGrpSpPr>
        <p:grpSpPr>
          <a:xfrm>
            <a:off x="1395134" y="2919942"/>
            <a:ext cx="1043484" cy="934288"/>
            <a:chOff x="794243" y="3560022"/>
            <a:chExt cx="1043484" cy="934288"/>
          </a:xfrm>
        </p:grpSpPr>
        <p:grpSp>
          <p:nvGrpSpPr>
            <p:cNvPr id="137" name="组合 136"/>
            <p:cNvGrpSpPr/>
            <p:nvPr/>
          </p:nvGrpSpPr>
          <p:grpSpPr>
            <a:xfrm>
              <a:off x="794243" y="3560022"/>
              <a:ext cx="1043484" cy="934288"/>
              <a:chOff x="843218" y="2342307"/>
              <a:chExt cx="1043484" cy="934288"/>
            </a:xfrm>
          </p:grpSpPr>
          <p:sp>
            <p:nvSpPr>
              <p:cNvPr id="139" name="任意多边形 138"/>
              <p:cNvSpPr>
                <a:spLocks noChangeAspect="1"/>
              </p:cNvSpPr>
              <p:nvPr/>
            </p:nvSpPr>
            <p:spPr>
              <a:xfrm rot="8006545">
                <a:off x="884935" y="2358272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任意多边形 139"/>
              <p:cNvSpPr>
                <a:spLocks noChangeAspect="1"/>
              </p:cNvSpPr>
              <p:nvPr/>
            </p:nvSpPr>
            <p:spPr>
              <a:xfrm rot="13593455" flipH="1">
                <a:off x="968380" y="2355278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1" name="组合 140"/>
              <p:cNvGrpSpPr/>
              <p:nvPr/>
            </p:nvGrpSpPr>
            <p:grpSpPr>
              <a:xfrm>
                <a:off x="1044493" y="2342307"/>
                <a:ext cx="642073" cy="617863"/>
                <a:chOff x="1534051" y="2256532"/>
                <a:chExt cx="642073" cy="617863"/>
              </a:xfrm>
            </p:grpSpPr>
            <p:sp>
              <p:nvSpPr>
                <p:cNvPr id="142" name="任意多边形 141"/>
                <p:cNvSpPr>
                  <a:spLocks noChangeAspect="1"/>
                </p:cNvSpPr>
                <p:nvPr/>
              </p:nvSpPr>
              <p:spPr>
                <a:xfrm>
                  <a:off x="1534051" y="2262395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3" name="任意多边形 142"/>
                <p:cNvSpPr>
                  <a:spLocks noChangeAspect="1"/>
                </p:cNvSpPr>
                <p:nvPr/>
              </p:nvSpPr>
              <p:spPr>
                <a:xfrm rot="10800000">
                  <a:off x="1851874" y="2256532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38" name="文本框 137"/>
            <p:cNvSpPr txBox="1"/>
            <p:nvPr/>
          </p:nvSpPr>
          <p:spPr>
            <a:xfrm>
              <a:off x="995518" y="3687540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47%</a:t>
              </a:r>
              <a:endParaRPr lang="zh-CN" altLang="en-US" dirty="0"/>
            </a:p>
          </p:txBody>
        </p:sp>
      </p:grpSp>
      <p:sp>
        <p:nvSpPr>
          <p:cNvPr id="144" name="矩形 143"/>
          <p:cNvSpPr/>
          <p:nvPr/>
        </p:nvSpPr>
        <p:spPr>
          <a:xfrm>
            <a:off x="1573070" y="4346785"/>
            <a:ext cx="22194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225420" y="3047460"/>
            <a:ext cx="1043484" cy="934288"/>
            <a:chOff x="4225420" y="3047460"/>
            <a:chExt cx="1043484" cy="934288"/>
          </a:xfrm>
        </p:grpSpPr>
        <p:grpSp>
          <p:nvGrpSpPr>
            <p:cNvPr id="146" name="组合 145"/>
            <p:cNvGrpSpPr/>
            <p:nvPr/>
          </p:nvGrpSpPr>
          <p:grpSpPr>
            <a:xfrm rot="10800000">
              <a:off x="4225420" y="3047460"/>
              <a:ext cx="1043484" cy="934288"/>
              <a:chOff x="843218" y="2342307"/>
              <a:chExt cx="1043484" cy="934288"/>
            </a:xfrm>
          </p:grpSpPr>
          <p:sp>
            <p:nvSpPr>
              <p:cNvPr id="148" name="任意多边形 147"/>
              <p:cNvSpPr>
                <a:spLocks noChangeAspect="1"/>
              </p:cNvSpPr>
              <p:nvPr/>
            </p:nvSpPr>
            <p:spPr>
              <a:xfrm rot="8006545">
                <a:off x="884935" y="2358272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49" name="任意多边形 148"/>
              <p:cNvSpPr>
                <a:spLocks noChangeAspect="1"/>
              </p:cNvSpPr>
              <p:nvPr/>
            </p:nvSpPr>
            <p:spPr>
              <a:xfrm rot="13593455" flipH="1">
                <a:off x="968380" y="2355278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50" name="组合 149"/>
              <p:cNvGrpSpPr/>
              <p:nvPr/>
            </p:nvGrpSpPr>
            <p:grpSpPr>
              <a:xfrm>
                <a:off x="1044493" y="2342307"/>
                <a:ext cx="642073" cy="617863"/>
                <a:chOff x="1534051" y="2256532"/>
                <a:chExt cx="642073" cy="617863"/>
              </a:xfrm>
            </p:grpSpPr>
            <p:sp>
              <p:nvSpPr>
                <p:cNvPr id="151" name="任意多边形 150"/>
                <p:cNvSpPr>
                  <a:spLocks noChangeAspect="1"/>
                </p:cNvSpPr>
                <p:nvPr/>
              </p:nvSpPr>
              <p:spPr>
                <a:xfrm>
                  <a:off x="1534051" y="2262395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2" name="任意多边形 151"/>
                <p:cNvSpPr>
                  <a:spLocks noChangeAspect="1"/>
                </p:cNvSpPr>
                <p:nvPr/>
              </p:nvSpPr>
              <p:spPr>
                <a:xfrm rot="10800000">
                  <a:off x="1851874" y="2256532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47" name="文本框 146"/>
            <p:cNvSpPr txBox="1"/>
            <p:nvPr/>
          </p:nvSpPr>
          <p:spPr>
            <a:xfrm>
              <a:off x="4439335" y="3484489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47%</a:t>
              </a:r>
              <a:endParaRPr lang="zh-CN" altLang="en-US" dirty="0"/>
            </a:p>
          </p:txBody>
        </p:sp>
      </p:grpSp>
      <p:sp>
        <p:nvSpPr>
          <p:cNvPr id="153" name="矩形 152"/>
          <p:cNvSpPr/>
          <p:nvPr/>
        </p:nvSpPr>
        <p:spPr>
          <a:xfrm>
            <a:off x="3679150" y="924939"/>
            <a:ext cx="22194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grpSp>
        <p:nvGrpSpPr>
          <p:cNvPr id="154" name="组合 153"/>
          <p:cNvGrpSpPr/>
          <p:nvPr/>
        </p:nvGrpSpPr>
        <p:grpSpPr>
          <a:xfrm>
            <a:off x="6197911" y="1452548"/>
            <a:ext cx="1043484" cy="934288"/>
            <a:chOff x="794243" y="3560022"/>
            <a:chExt cx="1043484" cy="934288"/>
          </a:xfrm>
        </p:grpSpPr>
        <p:grpSp>
          <p:nvGrpSpPr>
            <p:cNvPr id="155" name="组合 154"/>
            <p:cNvGrpSpPr/>
            <p:nvPr/>
          </p:nvGrpSpPr>
          <p:grpSpPr>
            <a:xfrm>
              <a:off x="794243" y="3560022"/>
              <a:ext cx="1043484" cy="934288"/>
              <a:chOff x="843218" y="2342307"/>
              <a:chExt cx="1043484" cy="934288"/>
            </a:xfrm>
          </p:grpSpPr>
          <p:sp>
            <p:nvSpPr>
              <p:cNvPr id="157" name="任意多边形 156"/>
              <p:cNvSpPr>
                <a:spLocks noChangeAspect="1"/>
              </p:cNvSpPr>
              <p:nvPr/>
            </p:nvSpPr>
            <p:spPr>
              <a:xfrm rot="8006545">
                <a:off x="884935" y="2358272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8" name="任意多边形 157"/>
              <p:cNvSpPr>
                <a:spLocks noChangeAspect="1"/>
              </p:cNvSpPr>
              <p:nvPr/>
            </p:nvSpPr>
            <p:spPr>
              <a:xfrm rot="13593455" flipH="1">
                <a:off x="968380" y="2355278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59" name="组合 158"/>
              <p:cNvGrpSpPr/>
              <p:nvPr/>
            </p:nvGrpSpPr>
            <p:grpSpPr>
              <a:xfrm>
                <a:off x="1044493" y="2342307"/>
                <a:ext cx="642073" cy="617863"/>
                <a:chOff x="1534051" y="2256532"/>
                <a:chExt cx="642073" cy="617863"/>
              </a:xfrm>
            </p:grpSpPr>
            <p:sp>
              <p:nvSpPr>
                <p:cNvPr id="160" name="任意多边形 159"/>
                <p:cNvSpPr>
                  <a:spLocks noChangeAspect="1"/>
                </p:cNvSpPr>
                <p:nvPr/>
              </p:nvSpPr>
              <p:spPr>
                <a:xfrm>
                  <a:off x="1534051" y="2262395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1" name="任意多边形 160"/>
                <p:cNvSpPr>
                  <a:spLocks noChangeAspect="1"/>
                </p:cNvSpPr>
                <p:nvPr/>
              </p:nvSpPr>
              <p:spPr>
                <a:xfrm rot="10800000">
                  <a:off x="1851874" y="2256532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56" name="文本框 155"/>
            <p:cNvSpPr txBox="1"/>
            <p:nvPr/>
          </p:nvSpPr>
          <p:spPr>
            <a:xfrm>
              <a:off x="995518" y="3687540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47%</a:t>
              </a:r>
              <a:endParaRPr lang="zh-CN" altLang="en-US" dirty="0"/>
            </a:p>
          </p:txBody>
        </p:sp>
      </p:grpSp>
      <p:sp>
        <p:nvSpPr>
          <p:cNvPr id="162" name="矩形 161"/>
          <p:cNvSpPr/>
          <p:nvPr/>
        </p:nvSpPr>
        <p:spPr>
          <a:xfrm>
            <a:off x="5672037" y="2943508"/>
            <a:ext cx="22194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grpSp>
        <p:nvGrpSpPr>
          <p:cNvPr id="171" name="组合 170"/>
          <p:cNvGrpSpPr/>
          <p:nvPr/>
        </p:nvGrpSpPr>
        <p:grpSpPr>
          <a:xfrm>
            <a:off x="7822527" y="1556919"/>
            <a:ext cx="1043484" cy="934288"/>
            <a:chOff x="4225420" y="3047460"/>
            <a:chExt cx="1043484" cy="934288"/>
          </a:xfrm>
        </p:grpSpPr>
        <p:grpSp>
          <p:nvGrpSpPr>
            <p:cNvPr id="172" name="组合 171"/>
            <p:cNvGrpSpPr/>
            <p:nvPr/>
          </p:nvGrpSpPr>
          <p:grpSpPr>
            <a:xfrm rot="10800000">
              <a:off x="4225420" y="3047460"/>
              <a:ext cx="1043484" cy="934288"/>
              <a:chOff x="843218" y="2342307"/>
              <a:chExt cx="1043484" cy="934288"/>
            </a:xfrm>
          </p:grpSpPr>
          <p:sp>
            <p:nvSpPr>
              <p:cNvPr id="174" name="任意多边形 173"/>
              <p:cNvSpPr>
                <a:spLocks noChangeAspect="1"/>
              </p:cNvSpPr>
              <p:nvPr/>
            </p:nvSpPr>
            <p:spPr>
              <a:xfrm rot="8006545">
                <a:off x="884935" y="2358272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75" name="任意多边形 174"/>
              <p:cNvSpPr>
                <a:spLocks noChangeAspect="1"/>
              </p:cNvSpPr>
              <p:nvPr/>
            </p:nvSpPr>
            <p:spPr>
              <a:xfrm rot="13593455" flipH="1">
                <a:off x="968380" y="2355278"/>
                <a:ext cx="876606" cy="960039"/>
              </a:xfrm>
              <a:custGeom>
                <a:avLst/>
                <a:gdLst>
                  <a:gd name="connsiteX0" fmla="*/ 15784 w 876606"/>
                  <a:gd name="connsiteY0" fmla="*/ 849325 h 960039"/>
                  <a:gd name="connsiteX1" fmla="*/ 0 w 876606"/>
                  <a:gd name="connsiteY1" fmla="*/ 830195 h 960039"/>
                  <a:gd name="connsiteX2" fmla="*/ 876606 w 876606"/>
                  <a:gd name="connsiteY2" fmla="*/ 0 h 960039"/>
                  <a:gd name="connsiteX3" fmla="*/ 796015 w 876606"/>
                  <a:gd name="connsiteY3" fmla="*/ 118613 h 960039"/>
                  <a:gd name="connsiteX4" fmla="*/ 661071 w 876606"/>
                  <a:gd name="connsiteY4" fmla="*/ 582039 h 960039"/>
                  <a:gd name="connsiteX5" fmla="*/ 283071 w 876606"/>
                  <a:gd name="connsiteY5" fmla="*/ 960039 h 960039"/>
                  <a:gd name="connsiteX6" fmla="*/ 15784 w 876606"/>
                  <a:gd name="connsiteY6" fmla="*/ 849325 h 960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606" h="960039">
                    <a:moveTo>
                      <a:pt x="15784" y="849325"/>
                    </a:moveTo>
                    <a:lnTo>
                      <a:pt x="0" y="830195"/>
                    </a:lnTo>
                    <a:lnTo>
                      <a:pt x="876606" y="0"/>
                    </a:lnTo>
                    <a:lnTo>
                      <a:pt x="796015" y="118613"/>
                    </a:lnTo>
                    <a:cubicBezTo>
                      <a:pt x="706052" y="273088"/>
                      <a:pt x="661071" y="427564"/>
                      <a:pt x="661071" y="582039"/>
                    </a:cubicBezTo>
                    <a:cubicBezTo>
                      <a:pt x="661071" y="790803"/>
                      <a:pt x="491835" y="960039"/>
                      <a:pt x="283071" y="960039"/>
                    </a:cubicBezTo>
                    <a:cubicBezTo>
                      <a:pt x="178689" y="960039"/>
                      <a:pt x="84189" y="917730"/>
                      <a:pt x="15784" y="849325"/>
                    </a:cubicBez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76" name="组合 175"/>
              <p:cNvGrpSpPr/>
              <p:nvPr/>
            </p:nvGrpSpPr>
            <p:grpSpPr>
              <a:xfrm>
                <a:off x="1044493" y="2342307"/>
                <a:ext cx="642073" cy="617863"/>
                <a:chOff x="1534051" y="2256532"/>
                <a:chExt cx="642073" cy="617863"/>
              </a:xfrm>
            </p:grpSpPr>
            <p:sp>
              <p:nvSpPr>
                <p:cNvPr id="177" name="任意多边形 176"/>
                <p:cNvSpPr>
                  <a:spLocks noChangeAspect="1"/>
                </p:cNvSpPr>
                <p:nvPr/>
              </p:nvSpPr>
              <p:spPr>
                <a:xfrm>
                  <a:off x="1534051" y="2262395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8" name="任意多边形 177"/>
                <p:cNvSpPr>
                  <a:spLocks noChangeAspect="1"/>
                </p:cNvSpPr>
                <p:nvPr/>
              </p:nvSpPr>
              <p:spPr>
                <a:xfrm rot="10800000">
                  <a:off x="1851874" y="2256532"/>
                  <a:ext cx="324250" cy="612000"/>
                </a:xfrm>
                <a:custGeom>
                  <a:avLst/>
                  <a:gdLst>
                    <a:gd name="connsiteX0" fmla="*/ 306000 w 324250"/>
                    <a:gd name="connsiteY0" fmla="*/ 0 h 612000"/>
                    <a:gd name="connsiteX1" fmla="*/ 324250 w 324250"/>
                    <a:gd name="connsiteY1" fmla="*/ 1840 h 612000"/>
                    <a:gd name="connsiteX2" fmla="*/ 324250 w 324250"/>
                    <a:gd name="connsiteY2" fmla="*/ 610160 h 612000"/>
                    <a:gd name="connsiteX3" fmla="*/ 306000 w 324250"/>
                    <a:gd name="connsiteY3" fmla="*/ 612000 h 612000"/>
                    <a:gd name="connsiteX4" fmla="*/ 0 w 324250"/>
                    <a:gd name="connsiteY4" fmla="*/ 306000 h 612000"/>
                    <a:gd name="connsiteX5" fmla="*/ 306000 w 324250"/>
                    <a:gd name="connsiteY5" fmla="*/ 0 h 61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250" h="612000">
                      <a:moveTo>
                        <a:pt x="306000" y="0"/>
                      </a:moveTo>
                      <a:lnTo>
                        <a:pt x="324250" y="1840"/>
                      </a:lnTo>
                      <a:lnTo>
                        <a:pt x="324250" y="610160"/>
                      </a:lnTo>
                      <a:lnTo>
                        <a:pt x="306000" y="612000"/>
                      </a:lnTo>
                      <a:cubicBezTo>
                        <a:pt x="137001" y="612000"/>
                        <a:pt x="0" y="474999"/>
                        <a:pt x="0" y="306000"/>
                      </a:cubicBezTo>
                      <a:cubicBezTo>
                        <a:pt x="0" y="137001"/>
                        <a:pt x="137001" y="0"/>
                        <a:pt x="3060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73" name="文本框 172"/>
            <p:cNvSpPr txBox="1"/>
            <p:nvPr/>
          </p:nvSpPr>
          <p:spPr>
            <a:xfrm>
              <a:off x="4439335" y="3484489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47%</a:t>
              </a:r>
              <a:endParaRPr lang="zh-CN" altLang="en-US" dirty="0"/>
            </a:p>
          </p:txBody>
        </p:sp>
      </p:grpSp>
      <p:sp>
        <p:nvSpPr>
          <p:cNvPr id="179" name="矩形 178"/>
          <p:cNvSpPr/>
          <p:nvPr/>
        </p:nvSpPr>
        <p:spPr>
          <a:xfrm>
            <a:off x="7325586" y="263658"/>
            <a:ext cx="221946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</a:p>
        </p:txBody>
      </p:sp>
      <p:grpSp>
        <p:nvGrpSpPr>
          <p:cNvPr id="180" name="组合 179"/>
          <p:cNvGrpSpPr/>
          <p:nvPr/>
        </p:nvGrpSpPr>
        <p:grpSpPr>
          <a:xfrm>
            <a:off x="4309" y="114301"/>
            <a:ext cx="1289442" cy="1060277"/>
            <a:chOff x="4309" y="114301"/>
            <a:chExt cx="1289442" cy="1060277"/>
          </a:xfrm>
        </p:grpSpPr>
        <p:grpSp>
          <p:nvGrpSpPr>
            <p:cNvPr id="181" name="组合 180"/>
            <p:cNvGrpSpPr/>
            <p:nvPr/>
          </p:nvGrpSpPr>
          <p:grpSpPr>
            <a:xfrm>
              <a:off x="112117" y="114301"/>
              <a:ext cx="816696" cy="815300"/>
              <a:chOff x="153840" y="178980"/>
              <a:chExt cx="816696" cy="815300"/>
            </a:xfrm>
          </p:grpSpPr>
          <p:sp>
            <p:nvSpPr>
              <p:cNvPr id="183" name="椭圆 182"/>
              <p:cNvSpPr/>
              <p:nvPr/>
            </p:nvSpPr>
            <p:spPr>
              <a:xfrm>
                <a:off x="155845" y="179592"/>
                <a:ext cx="814691" cy="81468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任意多边形 183"/>
              <p:cNvSpPr/>
              <p:nvPr/>
            </p:nvSpPr>
            <p:spPr>
              <a:xfrm>
                <a:off x="153840" y="179592"/>
                <a:ext cx="814691" cy="814688"/>
              </a:xfrm>
              <a:custGeom>
                <a:avLst/>
                <a:gdLst>
                  <a:gd name="connsiteX0" fmla="*/ 862900 w 1727200"/>
                  <a:gd name="connsiteY0" fmla="*/ 101600 h 1727200"/>
                  <a:gd name="connsiteX1" fmla="*/ 88900 w 1727200"/>
                  <a:gd name="connsiteY1" fmla="*/ 875600 h 1727200"/>
                  <a:gd name="connsiteX2" fmla="*/ 862900 w 1727200"/>
                  <a:gd name="connsiteY2" fmla="*/ 1649600 h 1727200"/>
                  <a:gd name="connsiteX3" fmla="*/ 1636900 w 1727200"/>
                  <a:gd name="connsiteY3" fmla="*/ 875600 h 1727200"/>
                  <a:gd name="connsiteX4" fmla="*/ 862900 w 1727200"/>
                  <a:gd name="connsiteY4" fmla="*/ 101600 h 1727200"/>
                  <a:gd name="connsiteX5" fmla="*/ 863600 w 1727200"/>
                  <a:gd name="connsiteY5" fmla="*/ 0 h 1727200"/>
                  <a:gd name="connsiteX6" fmla="*/ 1727200 w 1727200"/>
                  <a:gd name="connsiteY6" fmla="*/ 863600 h 1727200"/>
                  <a:gd name="connsiteX7" fmla="*/ 863600 w 1727200"/>
                  <a:gd name="connsiteY7" fmla="*/ 1727200 h 1727200"/>
                  <a:gd name="connsiteX8" fmla="*/ 0 w 1727200"/>
                  <a:gd name="connsiteY8" fmla="*/ 863600 h 1727200"/>
                  <a:gd name="connsiteX9" fmla="*/ 863600 w 1727200"/>
                  <a:gd name="connsiteY9" fmla="*/ 0 h 17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7200" h="1727200">
                    <a:moveTo>
                      <a:pt x="862900" y="101600"/>
                    </a:moveTo>
                    <a:cubicBezTo>
                      <a:pt x="435432" y="101600"/>
                      <a:pt x="88900" y="448132"/>
                      <a:pt x="88900" y="875600"/>
                    </a:cubicBezTo>
                    <a:cubicBezTo>
                      <a:pt x="88900" y="1303068"/>
                      <a:pt x="435432" y="1649600"/>
                      <a:pt x="862900" y="1649600"/>
                    </a:cubicBezTo>
                    <a:cubicBezTo>
                      <a:pt x="1290368" y="1649600"/>
                      <a:pt x="1636900" y="1303068"/>
                      <a:pt x="1636900" y="875600"/>
                    </a:cubicBezTo>
                    <a:cubicBezTo>
                      <a:pt x="1636900" y="448132"/>
                      <a:pt x="1290368" y="101600"/>
                      <a:pt x="862900" y="101600"/>
                    </a:cubicBezTo>
                    <a:close/>
                    <a:moveTo>
                      <a:pt x="863600" y="0"/>
                    </a:moveTo>
                    <a:cubicBezTo>
                      <a:pt x="1340553" y="0"/>
                      <a:pt x="1727200" y="386647"/>
                      <a:pt x="1727200" y="863600"/>
                    </a:cubicBezTo>
                    <a:cubicBezTo>
                      <a:pt x="1727200" y="1340553"/>
                      <a:pt x="1340553" y="1727200"/>
                      <a:pt x="863600" y="1727200"/>
                    </a:cubicBezTo>
                    <a:cubicBezTo>
                      <a:pt x="386647" y="1727200"/>
                      <a:pt x="0" y="1340553"/>
                      <a:pt x="0" y="863600"/>
                    </a:cubicBezTo>
                    <a:cubicBezTo>
                      <a:pt x="0" y="386647"/>
                      <a:pt x="386647" y="0"/>
                      <a:pt x="863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文本框 184"/>
              <p:cNvSpPr txBox="1"/>
              <p:nvPr/>
            </p:nvSpPr>
            <p:spPr>
              <a:xfrm>
                <a:off x="241403" y="178980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4000" dirty="0">
                    <a:solidFill>
                      <a:prstClr val="white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贰</a:t>
                </a:r>
              </a:p>
            </p:txBody>
          </p:sp>
        </p:grpSp>
        <p:sp>
          <p:nvSpPr>
            <p:cNvPr id="182" name="任意多边形 181"/>
            <p:cNvSpPr>
              <a:spLocks noChangeAspect="1"/>
            </p:cNvSpPr>
            <p:nvPr/>
          </p:nvSpPr>
          <p:spPr>
            <a:xfrm>
              <a:off x="4309" y="454578"/>
              <a:ext cx="1289442" cy="720000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00BFFF"/>
            </a:gs>
            <a:gs pos="9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657718" y="327552"/>
            <a:ext cx="6115981" cy="4072996"/>
            <a:chOff x="5343526" y="327552"/>
            <a:chExt cx="6115981" cy="4072996"/>
          </a:xfrm>
        </p:grpSpPr>
        <p:sp>
          <p:nvSpPr>
            <p:cNvPr id="11" name="任意多边形 10"/>
            <p:cNvSpPr/>
            <p:nvPr/>
          </p:nvSpPr>
          <p:spPr>
            <a:xfrm>
              <a:off x="5343526" y="1271585"/>
              <a:ext cx="4743450" cy="3128963"/>
            </a:xfrm>
            <a:custGeom>
              <a:avLst/>
              <a:gdLst>
                <a:gd name="connsiteX0" fmla="*/ 4743450 w 4743450"/>
                <a:gd name="connsiteY0" fmla="*/ 0 h 3128963"/>
                <a:gd name="connsiteX1" fmla="*/ 3543300 w 4743450"/>
                <a:gd name="connsiteY1" fmla="*/ 685800 h 3128963"/>
                <a:gd name="connsiteX2" fmla="*/ 3657600 w 4743450"/>
                <a:gd name="connsiteY2" fmla="*/ 228600 h 3128963"/>
                <a:gd name="connsiteX3" fmla="*/ 4086225 w 4743450"/>
                <a:gd name="connsiteY3" fmla="*/ 1471613 h 3128963"/>
                <a:gd name="connsiteX4" fmla="*/ 0 w 4743450"/>
                <a:gd name="connsiteY4" fmla="*/ 3128963 h 312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3450" h="3128963">
                  <a:moveTo>
                    <a:pt x="4743450" y="0"/>
                  </a:moveTo>
                  <a:cubicBezTo>
                    <a:pt x="4233862" y="323850"/>
                    <a:pt x="3724275" y="647700"/>
                    <a:pt x="3543300" y="685800"/>
                  </a:cubicBezTo>
                  <a:cubicBezTo>
                    <a:pt x="3362325" y="723900"/>
                    <a:pt x="3567113" y="97631"/>
                    <a:pt x="3657600" y="228600"/>
                  </a:cubicBezTo>
                  <a:cubicBezTo>
                    <a:pt x="3748087" y="359569"/>
                    <a:pt x="4695825" y="988219"/>
                    <a:pt x="4086225" y="1471613"/>
                  </a:cubicBezTo>
                  <a:cubicBezTo>
                    <a:pt x="3476625" y="1955007"/>
                    <a:pt x="666750" y="2874169"/>
                    <a:pt x="0" y="3128963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 rot="3111275">
              <a:off x="10232020" y="108065"/>
              <a:ext cx="1008000" cy="1446974"/>
              <a:chOff x="4989172" y="938595"/>
              <a:chExt cx="2232000" cy="3204000"/>
            </a:xfrm>
          </p:grpSpPr>
          <p:grpSp>
            <p:nvGrpSpPr>
              <p:cNvPr id="84" name="组合 83"/>
              <p:cNvGrpSpPr>
                <a:grpSpLocks noChangeAspect="1"/>
              </p:cNvGrpSpPr>
              <p:nvPr/>
            </p:nvGrpSpPr>
            <p:grpSpPr>
              <a:xfrm>
                <a:off x="4989172" y="938595"/>
                <a:ext cx="2232000" cy="3204000"/>
                <a:chOff x="4032564" y="502494"/>
                <a:chExt cx="4140000" cy="4968000"/>
              </a:xfrm>
            </p:grpSpPr>
            <p:sp>
              <p:nvSpPr>
                <p:cNvPr id="85" name="任意多边形 84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任意多边形 85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7" name="组合 86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90" name="组合 89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100" name="任意多边形 99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1" name="任意多边形 100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1" name="组合 90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98" name="任意多边形 97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9" name="任意多边形 98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2" name="组合 91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96" name="任意多边形 95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7" name="任意多边形 96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3" name="组合 92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94" name="任意多边形 93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5" name="任意多边形 94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任意多边形 88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任意多边形 103"/>
              <p:cNvSpPr>
                <a:spLocks noChangeAspect="1"/>
              </p:cNvSpPr>
              <p:nvPr/>
            </p:nvSpPr>
            <p:spPr>
              <a:xfrm>
                <a:off x="5838095" y="1617785"/>
                <a:ext cx="504000" cy="504000"/>
              </a:xfrm>
              <a:custGeom>
                <a:avLst/>
                <a:gdLst>
                  <a:gd name="connsiteX0" fmla="*/ 553992 w 1111348"/>
                  <a:gd name="connsiteY0" fmla="*/ 67992 h 1111348"/>
                  <a:gd name="connsiteX1" fmla="*/ 67992 w 1111348"/>
                  <a:gd name="connsiteY1" fmla="*/ 553992 h 1111348"/>
                  <a:gd name="connsiteX2" fmla="*/ 553992 w 1111348"/>
                  <a:gd name="connsiteY2" fmla="*/ 1039992 h 1111348"/>
                  <a:gd name="connsiteX3" fmla="*/ 1039992 w 1111348"/>
                  <a:gd name="connsiteY3" fmla="*/ 553992 h 1111348"/>
                  <a:gd name="connsiteX4" fmla="*/ 553992 w 1111348"/>
                  <a:gd name="connsiteY4" fmla="*/ 67992 h 1111348"/>
                  <a:gd name="connsiteX5" fmla="*/ 555674 w 1111348"/>
                  <a:gd name="connsiteY5" fmla="*/ 0 h 1111348"/>
                  <a:gd name="connsiteX6" fmla="*/ 1111348 w 1111348"/>
                  <a:gd name="connsiteY6" fmla="*/ 555674 h 1111348"/>
                  <a:gd name="connsiteX7" fmla="*/ 555674 w 1111348"/>
                  <a:gd name="connsiteY7" fmla="*/ 1111348 h 1111348"/>
                  <a:gd name="connsiteX8" fmla="*/ 0 w 1111348"/>
                  <a:gd name="connsiteY8" fmla="*/ 555674 h 1111348"/>
                  <a:gd name="connsiteX9" fmla="*/ 555674 w 1111348"/>
                  <a:gd name="connsiteY9" fmla="*/ 0 h 111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1348" h="1111348">
                    <a:moveTo>
                      <a:pt x="553992" y="67992"/>
                    </a:moveTo>
                    <a:cubicBezTo>
                      <a:pt x="285582" y="67992"/>
                      <a:pt x="67992" y="285582"/>
                      <a:pt x="67992" y="553992"/>
                    </a:cubicBezTo>
                    <a:cubicBezTo>
                      <a:pt x="67992" y="822402"/>
                      <a:pt x="285582" y="1039992"/>
                      <a:pt x="553992" y="1039992"/>
                    </a:cubicBezTo>
                    <a:cubicBezTo>
                      <a:pt x="822402" y="1039992"/>
                      <a:pt x="1039992" y="822402"/>
                      <a:pt x="1039992" y="553992"/>
                    </a:cubicBezTo>
                    <a:cubicBezTo>
                      <a:pt x="1039992" y="285582"/>
                      <a:pt x="822402" y="67992"/>
                      <a:pt x="553992" y="67992"/>
                    </a:cubicBezTo>
                    <a:close/>
                    <a:moveTo>
                      <a:pt x="555674" y="0"/>
                    </a:moveTo>
                    <a:cubicBezTo>
                      <a:pt x="862564" y="0"/>
                      <a:pt x="1111348" y="248784"/>
                      <a:pt x="1111348" y="555674"/>
                    </a:cubicBezTo>
                    <a:cubicBezTo>
                      <a:pt x="1111348" y="862564"/>
                      <a:pt x="862564" y="1111348"/>
                      <a:pt x="555674" y="1111348"/>
                    </a:cubicBezTo>
                    <a:cubicBezTo>
                      <a:pt x="248784" y="1111348"/>
                      <a:pt x="0" y="862564"/>
                      <a:pt x="0" y="555674"/>
                    </a:cubicBezTo>
                    <a:cubicBezTo>
                      <a:pt x="0" y="248784"/>
                      <a:pt x="248784" y="0"/>
                      <a:pt x="555674" y="0"/>
                    </a:cubicBez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5779424" y="1575108"/>
                <a:ext cx="610717" cy="612000"/>
                <a:chOff x="4011923" y="917922"/>
                <a:chExt cx="4327014" cy="4336103"/>
              </a:xfrm>
            </p:grpSpPr>
            <p:sp>
              <p:nvSpPr>
                <p:cNvPr id="38" name="椭圆 37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任意多边形 40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任意多边形 41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任意多边形 42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82" name="任意多边形 81"/>
          <p:cNvSpPr/>
          <p:nvPr/>
        </p:nvSpPr>
        <p:spPr>
          <a:xfrm>
            <a:off x="422033" y="3792350"/>
            <a:ext cx="11542133" cy="296504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3" name="任意多边形 82"/>
          <p:cNvSpPr/>
          <p:nvPr/>
        </p:nvSpPr>
        <p:spPr>
          <a:xfrm>
            <a:off x="-267283" y="2934481"/>
            <a:ext cx="13296469" cy="3943545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08506" y="6247366"/>
            <a:ext cx="520700" cy="59035"/>
          </a:xfrm>
          <a:prstGeom prst="rect">
            <a:avLst/>
          </a:prstGeom>
          <a:solidFill>
            <a:srgbClr val="189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329206" y="6218788"/>
            <a:ext cx="520700" cy="108000"/>
          </a:xfrm>
          <a:prstGeom prst="rect">
            <a:avLst/>
          </a:prstGeom>
          <a:solidFill>
            <a:srgbClr val="A98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849906" y="6247365"/>
            <a:ext cx="520700" cy="59035"/>
          </a:xfrm>
          <a:prstGeom prst="rect">
            <a:avLst/>
          </a:prstGeom>
          <a:solidFill>
            <a:srgbClr val="FB6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871140" y="6247365"/>
            <a:ext cx="520700" cy="59035"/>
          </a:xfrm>
          <a:prstGeom prst="rect">
            <a:avLst/>
          </a:prstGeom>
          <a:solidFill>
            <a:srgbClr val="8EC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360523" y="6253808"/>
            <a:ext cx="520700" cy="59035"/>
          </a:xfrm>
          <a:prstGeom prst="rect">
            <a:avLst/>
          </a:prstGeom>
          <a:solidFill>
            <a:srgbClr val="F1A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6337" y="5060033"/>
            <a:ext cx="5158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5B9BD5">
                    <a:lumMod val="50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YOUNG FOR YOU</a:t>
            </a:r>
            <a:endParaRPr lang="zh-CN" altLang="en-US" sz="4800" dirty="0">
              <a:solidFill>
                <a:srgbClr val="5B9BD5">
                  <a:lumMod val="50000"/>
                </a:srgb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8" name="任意多边形 47"/>
          <p:cNvSpPr>
            <a:spLocks noChangeAspect="1"/>
          </p:cNvSpPr>
          <p:nvPr/>
        </p:nvSpPr>
        <p:spPr>
          <a:xfrm rot="2567651" flipH="1">
            <a:off x="4379579" y="1293344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229765" y="2333008"/>
            <a:ext cx="1040400" cy="1040400"/>
            <a:chOff x="2522863" y="2284605"/>
            <a:chExt cx="1038917" cy="1078810"/>
          </a:xfrm>
        </p:grpSpPr>
        <p:sp>
          <p:nvSpPr>
            <p:cNvPr id="49" name="椭圆 48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668368" y="2284605"/>
              <a:ext cx="875913" cy="9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679844" y="2345671"/>
            <a:ext cx="1038917" cy="1038912"/>
            <a:chOff x="9522525" y="3204774"/>
            <a:chExt cx="1038917" cy="1038912"/>
          </a:xfrm>
        </p:grpSpPr>
        <p:sp>
          <p:nvSpPr>
            <p:cNvPr id="53" name="椭圆 52"/>
            <p:cNvSpPr/>
            <p:nvPr/>
          </p:nvSpPr>
          <p:spPr>
            <a:xfrm>
              <a:off x="9522525" y="320477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9603401" y="3213575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420328" y="2144157"/>
            <a:ext cx="1224000" cy="1270800"/>
            <a:chOff x="2938374" y="4922672"/>
            <a:chExt cx="1038917" cy="1038912"/>
          </a:xfrm>
        </p:grpSpPr>
        <p:sp>
          <p:nvSpPr>
            <p:cNvPr id="57" name="椭圆 56"/>
            <p:cNvSpPr/>
            <p:nvPr/>
          </p:nvSpPr>
          <p:spPr>
            <a:xfrm>
              <a:off x="2938374" y="4922672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026875" y="4941383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859524" y="2348179"/>
            <a:ext cx="1038917" cy="1038912"/>
            <a:chOff x="9560184" y="5257495"/>
            <a:chExt cx="1038917" cy="1038912"/>
          </a:xfrm>
        </p:grpSpPr>
        <p:sp>
          <p:nvSpPr>
            <p:cNvPr id="60" name="椭圆 59"/>
            <p:cNvSpPr/>
            <p:nvPr/>
          </p:nvSpPr>
          <p:spPr>
            <a:xfrm>
              <a:off x="9560184" y="5257495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9655348" y="5274350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肆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00BFFF"/>
            </a:gs>
            <a:gs pos="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 rot="10800000">
            <a:off x="435857" y="-143175"/>
            <a:ext cx="11542133" cy="309600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任意多边形 3"/>
          <p:cNvSpPr/>
          <p:nvPr/>
        </p:nvSpPr>
        <p:spPr>
          <a:xfrm rot="10800000">
            <a:off x="-884025" y="5058"/>
            <a:ext cx="13356000" cy="3744000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 rot="10800000">
            <a:off x="5982928" y="1587340"/>
            <a:ext cx="252000" cy="272413"/>
          </a:xfrm>
          <a:prstGeom prst="triangle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6187" y="4614865"/>
            <a:ext cx="4709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1F4E79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ADD YOU THEME</a:t>
            </a:r>
            <a:endParaRPr lang="zh-CN" altLang="en-US" sz="4400" dirty="0">
              <a:solidFill>
                <a:srgbClr val="1F4E79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5497473" y="133820"/>
            <a:ext cx="1224005" cy="1271005"/>
            <a:chOff x="2522863" y="2284605"/>
            <a:chExt cx="1038917" cy="1078810"/>
          </a:xfrm>
        </p:grpSpPr>
        <p:sp>
          <p:nvSpPr>
            <p:cNvPr id="38" name="椭圆 37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624017" y="2284605"/>
              <a:ext cx="875141" cy="940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65658" y="6218788"/>
            <a:ext cx="2583334" cy="108000"/>
            <a:chOff x="4808506" y="6218788"/>
            <a:chExt cx="2583334" cy="108000"/>
          </a:xfrm>
        </p:grpSpPr>
        <p:sp>
          <p:nvSpPr>
            <p:cNvPr id="53" name="矩形 52"/>
            <p:cNvSpPr/>
            <p:nvPr/>
          </p:nvSpPr>
          <p:spPr>
            <a:xfrm>
              <a:off x="4808506" y="6247366"/>
              <a:ext cx="520700" cy="59035"/>
            </a:xfrm>
            <a:prstGeom prst="rect">
              <a:avLst/>
            </a:prstGeom>
            <a:solidFill>
              <a:srgbClr val="189F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5329206" y="6218788"/>
              <a:ext cx="520700" cy="108000"/>
            </a:xfrm>
            <a:prstGeom prst="rect">
              <a:avLst/>
            </a:prstGeom>
            <a:solidFill>
              <a:srgbClr val="A98B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5849906" y="6247365"/>
              <a:ext cx="520700" cy="59035"/>
            </a:xfrm>
            <a:prstGeom prst="rect">
              <a:avLst/>
            </a:prstGeom>
            <a:solidFill>
              <a:srgbClr val="FB6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6871140" y="6247365"/>
              <a:ext cx="520700" cy="59035"/>
            </a:xfrm>
            <a:prstGeom prst="rect">
              <a:avLst/>
            </a:prstGeom>
            <a:solidFill>
              <a:srgbClr val="8EC4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6360523" y="6253808"/>
              <a:ext cx="520700" cy="59035"/>
            </a:xfrm>
            <a:prstGeom prst="rect">
              <a:avLst/>
            </a:prstGeom>
            <a:solidFill>
              <a:srgbClr val="F1AF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52462" y="2960702"/>
            <a:ext cx="2595781" cy="1440000"/>
            <a:chOff x="4752462" y="2960702"/>
            <a:chExt cx="2595781" cy="1440000"/>
          </a:xfrm>
        </p:grpSpPr>
        <p:sp>
          <p:nvSpPr>
            <p:cNvPr id="58" name="任意多边形 57"/>
            <p:cNvSpPr/>
            <p:nvPr/>
          </p:nvSpPr>
          <p:spPr>
            <a:xfrm rot="2567651" flipH="1">
              <a:off x="4752462" y="2960702"/>
              <a:ext cx="1385648" cy="1406100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任意多边形 58"/>
            <p:cNvSpPr>
              <a:spLocks noChangeAspect="1"/>
            </p:cNvSpPr>
            <p:nvPr/>
          </p:nvSpPr>
          <p:spPr>
            <a:xfrm rot="3221536">
              <a:off x="5381158" y="3505058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任意多边形 59"/>
            <p:cNvSpPr>
              <a:spLocks noChangeAspect="1"/>
            </p:cNvSpPr>
            <p:nvPr/>
          </p:nvSpPr>
          <p:spPr>
            <a:xfrm rot="2567651" flipH="1">
              <a:off x="5676561" y="3270833"/>
              <a:ext cx="1093007" cy="1109139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任意多边形 60"/>
            <p:cNvSpPr>
              <a:spLocks noChangeAspect="1"/>
            </p:cNvSpPr>
            <p:nvPr/>
          </p:nvSpPr>
          <p:spPr>
            <a:xfrm rot="2567651" flipH="1">
              <a:off x="6205101" y="3691599"/>
              <a:ext cx="688190" cy="698347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任意多边形 61"/>
            <p:cNvSpPr>
              <a:spLocks noChangeAspect="1"/>
            </p:cNvSpPr>
            <p:nvPr/>
          </p:nvSpPr>
          <p:spPr>
            <a:xfrm rot="3221536">
              <a:off x="6459495" y="3511955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云形 9"/>
          <p:cNvSpPr/>
          <p:nvPr/>
        </p:nvSpPr>
        <p:spPr>
          <a:xfrm>
            <a:off x="4937855" y="4181913"/>
            <a:ext cx="2354958" cy="425157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9942" y="1685104"/>
            <a:ext cx="4066918" cy="4808286"/>
            <a:chOff x="349942" y="2142309"/>
            <a:chExt cx="4066918" cy="4808286"/>
          </a:xfrm>
        </p:grpSpPr>
        <p:grpSp>
          <p:nvGrpSpPr>
            <p:cNvPr id="36" name="组合 35"/>
            <p:cNvGrpSpPr/>
            <p:nvPr/>
          </p:nvGrpSpPr>
          <p:grpSpPr>
            <a:xfrm>
              <a:off x="349942" y="4458809"/>
              <a:ext cx="1806971" cy="2491786"/>
              <a:chOff x="7129565" y="1825753"/>
              <a:chExt cx="1806971" cy="3857745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7821648" y="1828061"/>
                <a:ext cx="1114888" cy="3855437"/>
              </a:xfrm>
              <a:custGeom>
                <a:avLst/>
                <a:gdLst>
                  <a:gd name="connsiteX0" fmla="*/ 4545 w 1114888"/>
                  <a:gd name="connsiteY0" fmla="*/ 0 h 3855437"/>
                  <a:gd name="connsiteX1" fmla="*/ 1114888 w 1114888"/>
                  <a:gd name="connsiteY1" fmla="*/ 3265714 h 3855437"/>
                  <a:gd name="connsiteX2" fmla="*/ 801206 w 1114888"/>
                  <a:gd name="connsiteY2" fmla="*/ 3855437 h 3855437"/>
                  <a:gd name="connsiteX3" fmla="*/ 0 w 1114888"/>
                  <a:gd name="connsiteY3" fmla="*/ 25385 h 3855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4888" h="3855437">
                    <a:moveTo>
                      <a:pt x="4545" y="0"/>
                    </a:moveTo>
                    <a:lnTo>
                      <a:pt x="1114888" y="3265714"/>
                    </a:lnTo>
                    <a:lnTo>
                      <a:pt x="801206" y="3855437"/>
                    </a:lnTo>
                    <a:lnTo>
                      <a:pt x="0" y="25385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7129565" y="1828061"/>
                <a:ext cx="1488992" cy="3854283"/>
              </a:xfrm>
              <a:custGeom>
                <a:avLst/>
                <a:gdLst>
                  <a:gd name="connsiteX0" fmla="*/ 687786 w 1488992"/>
                  <a:gd name="connsiteY0" fmla="*/ 0 h 3854283"/>
                  <a:gd name="connsiteX1" fmla="*/ 1488992 w 1488992"/>
                  <a:gd name="connsiteY1" fmla="*/ 3830053 h 3854283"/>
                  <a:gd name="connsiteX2" fmla="*/ 1476103 w 1488992"/>
                  <a:gd name="connsiteY2" fmla="*/ 3854283 h 3854283"/>
                  <a:gd name="connsiteX3" fmla="*/ 0 w 1488992"/>
                  <a:gd name="connsiteY3" fmla="*/ 3841221 h 3854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88992" h="3854283">
                    <a:moveTo>
                      <a:pt x="687786" y="0"/>
                    </a:moveTo>
                    <a:lnTo>
                      <a:pt x="1488992" y="3830053"/>
                    </a:lnTo>
                    <a:lnTo>
                      <a:pt x="1476103" y="3854283"/>
                    </a:lnTo>
                    <a:lnTo>
                      <a:pt x="0" y="384122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任意多边形 34"/>
              <p:cNvSpPr>
                <a:spLocks noChangeAspect="1"/>
              </p:cNvSpPr>
              <p:nvPr/>
            </p:nvSpPr>
            <p:spPr>
              <a:xfrm>
                <a:off x="7585153" y="1825753"/>
                <a:ext cx="527009" cy="1836000"/>
              </a:xfrm>
              <a:custGeom>
                <a:avLst/>
                <a:gdLst>
                  <a:gd name="connsiteX0" fmla="*/ 209426 w 454100"/>
                  <a:gd name="connsiteY0" fmla="*/ 0 h 1169628"/>
                  <a:gd name="connsiteX1" fmla="*/ 454100 w 454100"/>
                  <a:gd name="connsiteY1" fmla="*/ 1169628 h 1169628"/>
                  <a:gd name="connsiteX2" fmla="*/ 0 w 454100"/>
                  <a:gd name="connsiteY2" fmla="*/ 1169628 h 1169628"/>
                  <a:gd name="connsiteX0-1" fmla="*/ 209426 w 454100"/>
                  <a:gd name="connsiteY0-2" fmla="*/ 0 h 1169628"/>
                  <a:gd name="connsiteX1-3" fmla="*/ 454100 w 454100"/>
                  <a:gd name="connsiteY1-4" fmla="*/ 1169628 h 1169628"/>
                  <a:gd name="connsiteX2-5" fmla="*/ 125191 w 454100"/>
                  <a:gd name="connsiteY2-6" fmla="*/ 1160420 h 1169628"/>
                  <a:gd name="connsiteX3" fmla="*/ 0 w 454100"/>
                  <a:gd name="connsiteY3" fmla="*/ 1169628 h 1169628"/>
                  <a:gd name="connsiteX4" fmla="*/ 209426 w 454100"/>
                  <a:gd name="connsiteY4" fmla="*/ 0 h 1169628"/>
                  <a:gd name="connsiteX0-7" fmla="*/ 209426 w 454100"/>
                  <a:gd name="connsiteY0-8" fmla="*/ 0 h 1421677"/>
                  <a:gd name="connsiteX1-9" fmla="*/ 454100 w 454100"/>
                  <a:gd name="connsiteY1-10" fmla="*/ 1169628 h 1421677"/>
                  <a:gd name="connsiteX2-11" fmla="*/ 59877 w 454100"/>
                  <a:gd name="connsiteY2-12" fmla="*/ 1421677 h 1421677"/>
                  <a:gd name="connsiteX3-13" fmla="*/ 0 w 454100"/>
                  <a:gd name="connsiteY3-14" fmla="*/ 1169628 h 1421677"/>
                  <a:gd name="connsiteX4-15" fmla="*/ 209426 w 454100"/>
                  <a:gd name="connsiteY4-16" fmla="*/ 0 h 1421677"/>
                  <a:gd name="connsiteX0-17" fmla="*/ 209426 w 454100"/>
                  <a:gd name="connsiteY0-18" fmla="*/ 0 h 1421677"/>
                  <a:gd name="connsiteX1-19" fmla="*/ 454100 w 454100"/>
                  <a:gd name="connsiteY1-20" fmla="*/ 1169628 h 1421677"/>
                  <a:gd name="connsiteX2-21" fmla="*/ 321134 w 454100"/>
                  <a:gd name="connsiteY2-22" fmla="*/ 1251860 h 1421677"/>
                  <a:gd name="connsiteX3-23" fmla="*/ 59877 w 454100"/>
                  <a:gd name="connsiteY3-24" fmla="*/ 1421677 h 1421677"/>
                  <a:gd name="connsiteX4-25" fmla="*/ 0 w 454100"/>
                  <a:gd name="connsiteY4-26" fmla="*/ 1169628 h 1421677"/>
                  <a:gd name="connsiteX5" fmla="*/ 209426 w 454100"/>
                  <a:gd name="connsiteY5" fmla="*/ 0 h 1421677"/>
                  <a:gd name="connsiteX0-27" fmla="*/ 209426 w 454100"/>
                  <a:gd name="connsiteY0-28" fmla="*/ 0 h 1421677"/>
                  <a:gd name="connsiteX1-29" fmla="*/ 454100 w 454100"/>
                  <a:gd name="connsiteY1-30" fmla="*/ 1169628 h 1421677"/>
                  <a:gd name="connsiteX2-31" fmla="*/ 347259 w 454100"/>
                  <a:gd name="connsiteY2-32" fmla="*/ 1330237 h 1421677"/>
                  <a:gd name="connsiteX3-33" fmla="*/ 59877 w 454100"/>
                  <a:gd name="connsiteY3-34" fmla="*/ 1421677 h 1421677"/>
                  <a:gd name="connsiteX4-35" fmla="*/ 0 w 454100"/>
                  <a:gd name="connsiteY4-36" fmla="*/ 1169628 h 1421677"/>
                  <a:gd name="connsiteX5-37" fmla="*/ 209426 w 454100"/>
                  <a:gd name="connsiteY5-38" fmla="*/ 0 h 1421677"/>
                  <a:gd name="connsiteX0-39" fmla="*/ 209426 w 454100"/>
                  <a:gd name="connsiteY0-40" fmla="*/ 0 h 1421677"/>
                  <a:gd name="connsiteX1-41" fmla="*/ 454100 w 454100"/>
                  <a:gd name="connsiteY1-42" fmla="*/ 1169628 h 1421677"/>
                  <a:gd name="connsiteX2-43" fmla="*/ 347259 w 454100"/>
                  <a:gd name="connsiteY2-44" fmla="*/ 1330237 h 1421677"/>
                  <a:gd name="connsiteX3-45" fmla="*/ 200114 w 454100"/>
                  <a:gd name="connsiteY3-46" fmla="*/ 1386902 h 1421677"/>
                  <a:gd name="connsiteX4-47" fmla="*/ 59877 w 454100"/>
                  <a:gd name="connsiteY4-48" fmla="*/ 1421677 h 1421677"/>
                  <a:gd name="connsiteX5-49" fmla="*/ 0 w 454100"/>
                  <a:gd name="connsiteY5-50" fmla="*/ 1169628 h 1421677"/>
                  <a:gd name="connsiteX6" fmla="*/ 209426 w 454100"/>
                  <a:gd name="connsiteY6" fmla="*/ 0 h 1421677"/>
                  <a:gd name="connsiteX0-51" fmla="*/ 209426 w 454100"/>
                  <a:gd name="connsiteY0-52" fmla="*/ 0 h 1582029"/>
                  <a:gd name="connsiteX1-53" fmla="*/ 454100 w 454100"/>
                  <a:gd name="connsiteY1-54" fmla="*/ 1169628 h 1582029"/>
                  <a:gd name="connsiteX2-55" fmla="*/ 377965 w 454100"/>
                  <a:gd name="connsiteY2-56" fmla="*/ 1582029 h 1582029"/>
                  <a:gd name="connsiteX3-57" fmla="*/ 200114 w 454100"/>
                  <a:gd name="connsiteY3-58" fmla="*/ 1386902 h 1582029"/>
                  <a:gd name="connsiteX4-59" fmla="*/ 59877 w 454100"/>
                  <a:gd name="connsiteY4-60" fmla="*/ 1421677 h 1582029"/>
                  <a:gd name="connsiteX5-61" fmla="*/ 0 w 454100"/>
                  <a:gd name="connsiteY5-62" fmla="*/ 1169628 h 1582029"/>
                  <a:gd name="connsiteX6-63" fmla="*/ 209426 w 454100"/>
                  <a:gd name="connsiteY6-64" fmla="*/ 0 h 15820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13" y="connsiteY3-14"/>
                  </a:cxn>
                  <a:cxn ang="0">
                    <a:pos x="connsiteX4-15" y="connsiteY4-16"/>
                  </a:cxn>
                  <a:cxn ang="0">
                    <a:pos x="connsiteX5-37" y="connsiteY5-38"/>
                  </a:cxn>
                  <a:cxn ang="0">
                    <a:pos x="connsiteX6-63" y="connsiteY6-64"/>
                  </a:cxn>
                </a:cxnLst>
                <a:rect l="l" t="t" r="r" b="b"/>
                <a:pathLst>
                  <a:path w="454100" h="1582029">
                    <a:moveTo>
                      <a:pt x="209426" y="0"/>
                    </a:moveTo>
                    <a:lnTo>
                      <a:pt x="454100" y="1169628"/>
                    </a:lnTo>
                    <a:lnTo>
                      <a:pt x="377965" y="1582029"/>
                    </a:lnTo>
                    <a:lnTo>
                      <a:pt x="200114" y="1386902"/>
                    </a:lnTo>
                    <a:lnTo>
                      <a:pt x="59877" y="1421677"/>
                    </a:lnTo>
                    <a:lnTo>
                      <a:pt x="0" y="1169628"/>
                    </a:lnTo>
                    <a:lnTo>
                      <a:pt x="20942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任意多边形 33"/>
              <p:cNvSpPr>
                <a:spLocks noChangeAspect="1"/>
              </p:cNvSpPr>
              <p:nvPr/>
            </p:nvSpPr>
            <p:spPr>
              <a:xfrm>
                <a:off x="7821648" y="1826907"/>
                <a:ext cx="395029" cy="1368000"/>
              </a:xfrm>
              <a:custGeom>
                <a:avLst/>
                <a:gdLst>
                  <a:gd name="connsiteX0" fmla="*/ 4545 w 402219"/>
                  <a:gd name="connsiteY0" fmla="*/ 0 h 1169628"/>
                  <a:gd name="connsiteX1" fmla="*/ 402219 w 402219"/>
                  <a:gd name="connsiteY1" fmla="*/ 1169628 h 1169628"/>
                  <a:gd name="connsiteX2" fmla="*/ 239364 w 402219"/>
                  <a:gd name="connsiteY2" fmla="*/ 1169628 h 1169628"/>
                  <a:gd name="connsiteX3" fmla="*/ 0 w 402219"/>
                  <a:gd name="connsiteY3" fmla="*/ 25385 h 1169628"/>
                  <a:gd name="connsiteX0-1" fmla="*/ 4545 w 402219"/>
                  <a:gd name="connsiteY0-2" fmla="*/ 0 h 1171298"/>
                  <a:gd name="connsiteX1-3" fmla="*/ 402219 w 402219"/>
                  <a:gd name="connsiteY1-4" fmla="*/ 1169628 h 1171298"/>
                  <a:gd name="connsiteX2-5" fmla="*/ 319171 w 402219"/>
                  <a:gd name="connsiteY2-6" fmla="*/ 1171298 h 1171298"/>
                  <a:gd name="connsiteX3-7" fmla="*/ 239364 w 402219"/>
                  <a:gd name="connsiteY3-8" fmla="*/ 1169628 h 1171298"/>
                  <a:gd name="connsiteX4" fmla="*/ 0 w 402219"/>
                  <a:gd name="connsiteY4" fmla="*/ 25385 h 1171298"/>
                  <a:gd name="connsiteX5" fmla="*/ 4545 w 402219"/>
                  <a:gd name="connsiteY5" fmla="*/ 0 h 1171298"/>
                  <a:gd name="connsiteX0-9" fmla="*/ 4545 w 402219"/>
                  <a:gd name="connsiteY0-10" fmla="*/ 0 h 1370718"/>
                  <a:gd name="connsiteX1-11" fmla="*/ 402219 w 402219"/>
                  <a:gd name="connsiteY1-12" fmla="*/ 1169628 h 1370718"/>
                  <a:gd name="connsiteX2-13" fmla="*/ 400984 w 402219"/>
                  <a:gd name="connsiteY2-14" fmla="*/ 1370718 h 1370718"/>
                  <a:gd name="connsiteX3-15" fmla="*/ 239364 w 402219"/>
                  <a:gd name="connsiteY3-16" fmla="*/ 1169628 h 1370718"/>
                  <a:gd name="connsiteX4-17" fmla="*/ 0 w 402219"/>
                  <a:gd name="connsiteY4-18" fmla="*/ 25385 h 1370718"/>
                  <a:gd name="connsiteX5-19" fmla="*/ 4545 w 402219"/>
                  <a:gd name="connsiteY5-20" fmla="*/ 0 h 1370718"/>
                  <a:gd name="connsiteX0-21" fmla="*/ 4545 w 402219"/>
                  <a:gd name="connsiteY0-22" fmla="*/ 0 h 1370718"/>
                  <a:gd name="connsiteX1-23" fmla="*/ 402219 w 402219"/>
                  <a:gd name="connsiteY1-24" fmla="*/ 1169628 h 1370718"/>
                  <a:gd name="connsiteX2-25" fmla="*/ 400984 w 402219"/>
                  <a:gd name="connsiteY2-26" fmla="*/ 1370718 h 1370718"/>
                  <a:gd name="connsiteX3-27" fmla="*/ 303831 w 402219"/>
                  <a:gd name="connsiteY3-28" fmla="*/ 1253112 h 1370718"/>
                  <a:gd name="connsiteX4-29" fmla="*/ 239364 w 402219"/>
                  <a:gd name="connsiteY4-30" fmla="*/ 1169628 h 1370718"/>
                  <a:gd name="connsiteX5-31" fmla="*/ 0 w 402219"/>
                  <a:gd name="connsiteY5-32" fmla="*/ 25385 h 1370718"/>
                  <a:gd name="connsiteX6" fmla="*/ 4545 w 402219"/>
                  <a:gd name="connsiteY6" fmla="*/ 0 h 1370718"/>
                  <a:gd name="connsiteX0-33" fmla="*/ 4545 w 402219"/>
                  <a:gd name="connsiteY0-34" fmla="*/ 0 h 1370719"/>
                  <a:gd name="connsiteX1-35" fmla="*/ 402219 w 402219"/>
                  <a:gd name="connsiteY1-36" fmla="*/ 1169628 h 1370719"/>
                  <a:gd name="connsiteX2-37" fmla="*/ 400984 w 402219"/>
                  <a:gd name="connsiteY2-38" fmla="*/ 1370718 h 1370719"/>
                  <a:gd name="connsiteX3-39" fmla="*/ 298718 w 402219"/>
                  <a:gd name="connsiteY3-40" fmla="*/ 1370719 h 1370719"/>
                  <a:gd name="connsiteX4-41" fmla="*/ 239364 w 402219"/>
                  <a:gd name="connsiteY4-42" fmla="*/ 1169628 h 1370719"/>
                  <a:gd name="connsiteX5-43" fmla="*/ 0 w 402219"/>
                  <a:gd name="connsiteY5-44" fmla="*/ 25385 h 1370719"/>
                  <a:gd name="connsiteX6-45" fmla="*/ 4545 w 402219"/>
                  <a:gd name="connsiteY6-46" fmla="*/ 0 h 1370719"/>
                  <a:gd name="connsiteX0-47" fmla="*/ 4545 w 402219"/>
                  <a:gd name="connsiteY0-48" fmla="*/ 0 h 1370718"/>
                  <a:gd name="connsiteX1-49" fmla="*/ 402219 w 402219"/>
                  <a:gd name="connsiteY1-50" fmla="*/ 1169628 h 1370718"/>
                  <a:gd name="connsiteX2-51" fmla="*/ 400984 w 402219"/>
                  <a:gd name="connsiteY2-52" fmla="*/ 1370718 h 1370718"/>
                  <a:gd name="connsiteX3-53" fmla="*/ 312439 w 402219"/>
                  <a:gd name="connsiteY3-54" fmla="*/ 1288395 h 1370718"/>
                  <a:gd name="connsiteX4-55" fmla="*/ 239364 w 402219"/>
                  <a:gd name="connsiteY4-56" fmla="*/ 1169628 h 1370718"/>
                  <a:gd name="connsiteX5-57" fmla="*/ 0 w 402219"/>
                  <a:gd name="connsiteY5-58" fmla="*/ 25385 h 1370718"/>
                  <a:gd name="connsiteX6-59" fmla="*/ 4545 w 402219"/>
                  <a:gd name="connsiteY6-60" fmla="*/ 0 h 1370718"/>
                  <a:gd name="connsiteX0-61" fmla="*/ 4545 w 402219"/>
                  <a:gd name="connsiteY0-62" fmla="*/ 0 h 1370718"/>
                  <a:gd name="connsiteX1-63" fmla="*/ 402219 w 402219"/>
                  <a:gd name="connsiteY1-64" fmla="*/ 1169628 h 1370718"/>
                  <a:gd name="connsiteX2-65" fmla="*/ 400984 w 402219"/>
                  <a:gd name="connsiteY2-66" fmla="*/ 1370718 h 1370718"/>
                  <a:gd name="connsiteX3-67" fmla="*/ 312439 w 402219"/>
                  <a:gd name="connsiteY3-68" fmla="*/ 1288395 h 1370718"/>
                  <a:gd name="connsiteX4-69" fmla="*/ 272347 w 402219"/>
                  <a:gd name="connsiteY4-70" fmla="*/ 1217941 h 1370718"/>
                  <a:gd name="connsiteX5-71" fmla="*/ 239364 w 402219"/>
                  <a:gd name="connsiteY5-72" fmla="*/ 1169628 h 1370718"/>
                  <a:gd name="connsiteX6-73" fmla="*/ 0 w 402219"/>
                  <a:gd name="connsiteY6-74" fmla="*/ 25385 h 1370718"/>
                  <a:gd name="connsiteX7" fmla="*/ 4545 w 402219"/>
                  <a:gd name="connsiteY7" fmla="*/ 0 h 1370718"/>
                  <a:gd name="connsiteX0-75" fmla="*/ 4545 w 402219"/>
                  <a:gd name="connsiteY0-76" fmla="*/ 0 h 1389450"/>
                  <a:gd name="connsiteX1-77" fmla="*/ 402219 w 402219"/>
                  <a:gd name="connsiteY1-78" fmla="*/ 1169628 h 1389450"/>
                  <a:gd name="connsiteX2-79" fmla="*/ 400984 w 402219"/>
                  <a:gd name="connsiteY2-80" fmla="*/ 1370718 h 1389450"/>
                  <a:gd name="connsiteX3-81" fmla="*/ 312439 w 402219"/>
                  <a:gd name="connsiteY3-82" fmla="*/ 1288395 h 1389450"/>
                  <a:gd name="connsiteX4-83" fmla="*/ 248336 w 402219"/>
                  <a:gd name="connsiteY4-84" fmla="*/ 1389450 h 1389450"/>
                  <a:gd name="connsiteX5-85" fmla="*/ 239364 w 402219"/>
                  <a:gd name="connsiteY5-86" fmla="*/ 1169628 h 1389450"/>
                  <a:gd name="connsiteX6-87" fmla="*/ 0 w 402219"/>
                  <a:gd name="connsiteY6-88" fmla="*/ 25385 h 1389450"/>
                  <a:gd name="connsiteX7-89" fmla="*/ 4545 w 402219"/>
                  <a:gd name="connsiteY7-90" fmla="*/ 0 h 1389450"/>
                  <a:gd name="connsiteX0-91" fmla="*/ 4545 w 402219"/>
                  <a:gd name="connsiteY0-92" fmla="*/ 0 h 1392880"/>
                  <a:gd name="connsiteX1-93" fmla="*/ 402219 w 402219"/>
                  <a:gd name="connsiteY1-94" fmla="*/ 1169628 h 1392880"/>
                  <a:gd name="connsiteX2-95" fmla="*/ 400984 w 402219"/>
                  <a:gd name="connsiteY2-96" fmla="*/ 1370718 h 1392880"/>
                  <a:gd name="connsiteX3-97" fmla="*/ 312439 w 402219"/>
                  <a:gd name="connsiteY3-98" fmla="*/ 1288395 h 1392880"/>
                  <a:gd name="connsiteX4-99" fmla="*/ 303218 w 402219"/>
                  <a:gd name="connsiteY4-100" fmla="*/ 1392880 h 1392880"/>
                  <a:gd name="connsiteX5-101" fmla="*/ 239364 w 402219"/>
                  <a:gd name="connsiteY5-102" fmla="*/ 1169628 h 1392880"/>
                  <a:gd name="connsiteX6-103" fmla="*/ 0 w 402219"/>
                  <a:gd name="connsiteY6-104" fmla="*/ 25385 h 1392880"/>
                  <a:gd name="connsiteX7-105" fmla="*/ 4545 w 402219"/>
                  <a:gd name="connsiteY7-106" fmla="*/ 0 h 139288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19" y="connsiteY5-20"/>
                  </a:cxn>
                  <a:cxn ang="0">
                    <a:pos x="connsiteX6-45" y="connsiteY6-46"/>
                  </a:cxn>
                  <a:cxn ang="0">
                    <a:pos x="connsiteX7-89" y="connsiteY7-90"/>
                  </a:cxn>
                </a:cxnLst>
                <a:rect l="l" t="t" r="r" b="b"/>
                <a:pathLst>
                  <a:path w="402219" h="1392880">
                    <a:moveTo>
                      <a:pt x="4545" y="0"/>
                    </a:moveTo>
                    <a:lnTo>
                      <a:pt x="402219" y="1169628"/>
                    </a:lnTo>
                    <a:cubicBezTo>
                      <a:pt x="401807" y="1236658"/>
                      <a:pt x="401396" y="1303688"/>
                      <a:pt x="400984" y="1370718"/>
                    </a:cubicBezTo>
                    <a:lnTo>
                      <a:pt x="312439" y="1288395"/>
                    </a:lnTo>
                    <a:lnTo>
                      <a:pt x="303218" y="1392880"/>
                    </a:lnTo>
                    <a:lnTo>
                      <a:pt x="239364" y="1169628"/>
                    </a:lnTo>
                    <a:lnTo>
                      <a:pt x="0" y="25385"/>
                    </a:lnTo>
                    <a:lnTo>
                      <a:pt x="4545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>
              <a:grpSpLocks noChangeAspect="1"/>
            </p:cNvGrpSpPr>
            <p:nvPr/>
          </p:nvGrpSpPr>
          <p:grpSpPr>
            <a:xfrm>
              <a:off x="1350227" y="2142309"/>
              <a:ext cx="1888590" cy="4807132"/>
              <a:chOff x="7129565" y="1825753"/>
              <a:chExt cx="1806971" cy="3857745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7821648" y="1828061"/>
                <a:ext cx="1114888" cy="3855437"/>
              </a:xfrm>
              <a:custGeom>
                <a:avLst/>
                <a:gdLst>
                  <a:gd name="connsiteX0" fmla="*/ 4545 w 1114888"/>
                  <a:gd name="connsiteY0" fmla="*/ 0 h 3855437"/>
                  <a:gd name="connsiteX1" fmla="*/ 1114888 w 1114888"/>
                  <a:gd name="connsiteY1" fmla="*/ 3265714 h 3855437"/>
                  <a:gd name="connsiteX2" fmla="*/ 801206 w 1114888"/>
                  <a:gd name="connsiteY2" fmla="*/ 3855437 h 3855437"/>
                  <a:gd name="connsiteX3" fmla="*/ 0 w 1114888"/>
                  <a:gd name="connsiteY3" fmla="*/ 25385 h 3855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4888" h="3855437">
                    <a:moveTo>
                      <a:pt x="4545" y="0"/>
                    </a:moveTo>
                    <a:lnTo>
                      <a:pt x="1114888" y="3265714"/>
                    </a:lnTo>
                    <a:lnTo>
                      <a:pt x="801206" y="3855437"/>
                    </a:lnTo>
                    <a:lnTo>
                      <a:pt x="0" y="25385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7129565" y="1828061"/>
                <a:ext cx="1488992" cy="3854283"/>
              </a:xfrm>
              <a:custGeom>
                <a:avLst/>
                <a:gdLst>
                  <a:gd name="connsiteX0" fmla="*/ 687786 w 1488992"/>
                  <a:gd name="connsiteY0" fmla="*/ 0 h 3854283"/>
                  <a:gd name="connsiteX1" fmla="*/ 1488992 w 1488992"/>
                  <a:gd name="connsiteY1" fmla="*/ 3830053 h 3854283"/>
                  <a:gd name="connsiteX2" fmla="*/ 1476103 w 1488992"/>
                  <a:gd name="connsiteY2" fmla="*/ 3854283 h 3854283"/>
                  <a:gd name="connsiteX3" fmla="*/ 0 w 1488992"/>
                  <a:gd name="connsiteY3" fmla="*/ 3841221 h 3854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88992" h="3854283">
                    <a:moveTo>
                      <a:pt x="687786" y="0"/>
                    </a:moveTo>
                    <a:lnTo>
                      <a:pt x="1488992" y="3830053"/>
                    </a:lnTo>
                    <a:lnTo>
                      <a:pt x="1476103" y="3854283"/>
                    </a:lnTo>
                    <a:lnTo>
                      <a:pt x="0" y="384122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任意多边形 39"/>
              <p:cNvSpPr>
                <a:spLocks noChangeAspect="1"/>
              </p:cNvSpPr>
              <p:nvPr/>
            </p:nvSpPr>
            <p:spPr>
              <a:xfrm>
                <a:off x="7585153" y="1825753"/>
                <a:ext cx="527009" cy="1836000"/>
              </a:xfrm>
              <a:custGeom>
                <a:avLst/>
                <a:gdLst>
                  <a:gd name="connsiteX0" fmla="*/ 209426 w 454100"/>
                  <a:gd name="connsiteY0" fmla="*/ 0 h 1169628"/>
                  <a:gd name="connsiteX1" fmla="*/ 454100 w 454100"/>
                  <a:gd name="connsiteY1" fmla="*/ 1169628 h 1169628"/>
                  <a:gd name="connsiteX2" fmla="*/ 0 w 454100"/>
                  <a:gd name="connsiteY2" fmla="*/ 1169628 h 1169628"/>
                  <a:gd name="connsiteX0-1" fmla="*/ 209426 w 454100"/>
                  <a:gd name="connsiteY0-2" fmla="*/ 0 h 1169628"/>
                  <a:gd name="connsiteX1-3" fmla="*/ 454100 w 454100"/>
                  <a:gd name="connsiteY1-4" fmla="*/ 1169628 h 1169628"/>
                  <a:gd name="connsiteX2-5" fmla="*/ 125191 w 454100"/>
                  <a:gd name="connsiteY2-6" fmla="*/ 1160420 h 1169628"/>
                  <a:gd name="connsiteX3" fmla="*/ 0 w 454100"/>
                  <a:gd name="connsiteY3" fmla="*/ 1169628 h 1169628"/>
                  <a:gd name="connsiteX4" fmla="*/ 209426 w 454100"/>
                  <a:gd name="connsiteY4" fmla="*/ 0 h 1169628"/>
                  <a:gd name="connsiteX0-7" fmla="*/ 209426 w 454100"/>
                  <a:gd name="connsiteY0-8" fmla="*/ 0 h 1421677"/>
                  <a:gd name="connsiteX1-9" fmla="*/ 454100 w 454100"/>
                  <a:gd name="connsiteY1-10" fmla="*/ 1169628 h 1421677"/>
                  <a:gd name="connsiteX2-11" fmla="*/ 59877 w 454100"/>
                  <a:gd name="connsiteY2-12" fmla="*/ 1421677 h 1421677"/>
                  <a:gd name="connsiteX3-13" fmla="*/ 0 w 454100"/>
                  <a:gd name="connsiteY3-14" fmla="*/ 1169628 h 1421677"/>
                  <a:gd name="connsiteX4-15" fmla="*/ 209426 w 454100"/>
                  <a:gd name="connsiteY4-16" fmla="*/ 0 h 1421677"/>
                  <a:gd name="connsiteX0-17" fmla="*/ 209426 w 454100"/>
                  <a:gd name="connsiteY0-18" fmla="*/ 0 h 1421677"/>
                  <a:gd name="connsiteX1-19" fmla="*/ 454100 w 454100"/>
                  <a:gd name="connsiteY1-20" fmla="*/ 1169628 h 1421677"/>
                  <a:gd name="connsiteX2-21" fmla="*/ 321134 w 454100"/>
                  <a:gd name="connsiteY2-22" fmla="*/ 1251860 h 1421677"/>
                  <a:gd name="connsiteX3-23" fmla="*/ 59877 w 454100"/>
                  <a:gd name="connsiteY3-24" fmla="*/ 1421677 h 1421677"/>
                  <a:gd name="connsiteX4-25" fmla="*/ 0 w 454100"/>
                  <a:gd name="connsiteY4-26" fmla="*/ 1169628 h 1421677"/>
                  <a:gd name="connsiteX5" fmla="*/ 209426 w 454100"/>
                  <a:gd name="connsiteY5" fmla="*/ 0 h 1421677"/>
                  <a:gd name="connsiteX0-27" fmla="*/ 209426 w 454100"/>
                  <a:gd name="connsiteY0-28" fmla="*/ 0 h 1421677"/>
                  <a:gd name="connsiteX1-29" fmla="*/ 454100 w 454100"/>
                  <a:gd name="connsiteY1-30" fmla="*/ 1169628 h 1421677"/>
                  <a:gd name="connsiteX2-31" fmla="*/ 347259 w 454100"/>
                  <a:gd name="connsiteY2-32" fmla="*/ 1330237 h 1421677"/>
                  <a:gd name="connsiteX3-33" fmla="*/ 59877 w 454100"/>
                  <a:gd name="connsiteY3-34" fmla="*/ 1421677 h 1421677"/>
                  <a:gd name="connsiteX4-35" fmla="*/ 0 w 454100"/>
                  <a:gd name="connsiteY4-36" fmla="*/ 1169628 h 1421677"/>
                  <a:gd name="connsiteX5-37" fmla="*/ 209426 w 454100"/>
                  <a:gd name="connsiteY5-38" fmla="*/ 0 h 1421677"/>
                  <a:gd name="connsiteX0-39" fmla="*/ 209426 w 454100"/>
                  <a:gd name="connsiteY0-40" fmla="*/ 0 h 1421677"/>
                  <a:gd name="connsiteX1-41" fmla="*/ 454100 w 454100"/>
                  <a:gd name="connsiteY1-42" fmla="*/ 1169628 h 1421677"/>
                  <a:gd name="connsiteX2-43" fmla="*/ 347259 w 454100"/>
                  <a:gd name="connsiteY2-44" fmla="*/ 1330237 h 1421677"/>
                  <a:gd name="connsiteX3-45" fmla="*/ 200114 w 454100"/>
                  <a:gd name="connsiteY3-46" fmla="*/ 1386902 h 1421677"/>
                  <a:gd name="connsiteX4-47" fmla="*/ 59877 w 454100"/>
                  <a:gd name="connsiteY4-48" fmla="*/ 1421677 h 1421677"/>
                  <a:gd name="connsiteX5-49" fmla="*/ 0 w 454100"/>
                  <a:gd name="connsiteY5-50" fmla="*/ 1169628 h 1421677"/>
                  <a:gd name="connsiteX6" fmla="*/ 209426 w 454100"/>
                  <a:gd name="connsiteY6" fmla="*/ 0 h 1421677"/>
                  <a:gd name="connsiteX0-51" fmla="*/ 209426 w 454100"/>
                  <a:gd name="connsiteY0-52" fmla="*/ 0 h 1582029"/>
                  <a:gd name="connsiteX1-53" fmla="*/ 454100 w 454100"/>
                  <a:gd name="connsiteY1-54" fmla="*/ 1169628 h 1582029"/>
                  <a:gd name="connsiteX2-55" fmla="*/ 377965 w 454100"/>
                  <a:gd name="connsiteY2-56" fmla="*/ 1582029 h 1582029"/>
                  <a:gd name="connsiteX3-57" fmla="*/ 200114 w 454100"/>
                  <a:gd name="connsiteY3-58" fmla="*/ 1386902 h 1582029"/>
                  <a:gd name="connsiteX4-59" fmla="*/ 59877 w 454100"/>
                  <a:gd name="connsiteY4-60" fmla="*/ 1421677 h 1582029"/>
                  <a:gd name="connsiteX5-61" fmla="*/ 0 w 454100"/>
                  <a:gd name="connsiteY5-62" fmla="*/ 1169628 h 1582029"/>
                  <a:gd name="connsiteX6-63" fmla="*/ 209426 w 454100"/>
                  <a:gd name="connsiteY6-64" fmla="*/ 0 h 15820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13" y="connsiteY3-14"/>
                  </a:cxn>
                  <a:cxn ang="0">
                    <a:pos x="connsiteX4-15" y="connsiteY4-16"/>
                  </a:cxn>
                  <a:cxn ang="0">
                    <a:pos x="connsiteX5-37" y="connsiteY5-38"/>
                  </a:cxn>
                  <a:cxn ang="0">
                    <a:pos x="connsiteX6-63" y="connsiteY6-64"/>
                  </a:cxn>
                </a:cxnLst>
                <a:rect l="l" t="t" r="r" b="b"/>
                <a:pathLst>
                  <a:path w="454100" h="1582029">
                    <a:moveTo>
                      <a:pt x="209426" y="0"/>
                    </a:moveTo>
                    <a:lnTo>
                      <a:pt x="454100" y="1169628"/>
                    </a:lnTo>
                    <a:lnTo>
                      <a:pt x="377965" y="1582029"/>
                    </a:lnTo>
                    <a:lnTo>
                      <a:pt x="200114" y="1386902"/>
                    </a:lnTo>
                    <a:lnTo>
                      <a:pt x="59877" y="1421677"/>
                    </a:lnTo>
                    <a:lnTo>
                      <a:pt x="0" y="1169628"/>
                    </a:lnTo>
                    <a:lnTo>
                      <a:pt x="20942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任意多边形 40"/>
              <p:cNvSpPr>
                <a:spLocks noChangeAspect="1"/>
              </p:cNvSpPr>
              <p:nvPr/>
            </p:nvSpPr>
            <p:spPr>
              <a:xfrm>
                <a:off x="7821648" y="1826907"/>
                <a:ext cx="395029" cy="1368000"/>
              </a:xfrm>
              <a:custGeom>
                <a:avLst/>
                <a:gdLst>
                  <a:gd name="connsiteX0" fmla="*/ 4545 w 402219"/>
                  <a:gd name="connsiteY0" fmla="*/ 0 h 1169628"/>
                  <a:gd name="connsiteX1" fmla="*/ 402219 w 402219"/>
                  <a:gd name="connsiteY1" fmla="*/ 1169628 h 1169628"/>
                  <a:gd name="connsiteX2" fmla="*/ 239364 w 402219"/>
                  <a:gd name="connsiteY2" fmla="*/ 1169628 h 1169628"/>
                  <a:gd name="connsiteX3" fmla="*/ 0 w 402219"/>
                  <a:gd name="connsiteY3" fmla="*/ 25385 h 1169628"/>
                  <a:gd name="connsiteX0-1" fmla="*/ 4545 w 402219"/>
                  <a:gd name="connsiteY0-2" fmla="*/ 0 h 1171298"/>
                  <a:gd name="connsiteX1-3" fmla="*/ 402219 w 402219"/>
                  <a:gd name="connsiteY1-4" fmla="*/ 1169628 h 1171298"/>
                  <a:gd name="connsiteX2-5" fmla="*/ 319171 w 402219"/>
                  <a:gd name="connsiteY2-6" fmla="*/ 1171298 h 1171298"/>
                  <a:gd name="connsiteX3-7" fmla="*/ 239364 w 402219"/>
                  <a:gd name="connsiteY3-8" fmla="*/ 1169628 h 1171298"/>
                  <a:gd name="connsiteX4" fmla="*/ 0 w 402219"/>
                  <a:gd name="connsiteY4" fmla="*/ 25385 h 1171298"/>
                  <a:gd name="connsiteX5" fmla="*/ 4545 w 402219"/>
                  <a:gd name="connsiteY5" fmla="*/ 0 h 1171298"/>
                  <a:gd name="connsiteX0-9" fmla="*/ 4545 w 402219"/>
                  <a:gd name="connsiteY0-10" fmla="*/ 0 h 1370718"/>
                  <a:gd name="connsiteX1-11" fmla="*/ 402219 w 402219"/>
                  <a:gd name="connsiteY1-12" fmla="*/ 1169628 h 1370718"/>
                  <a:gd name="connsiteX2-13" fmla="*/ 400984 w 402219"/>
                  <a:gd name="connsiteY2-14" fmla="*/ 1370718 h 1370718"/>
                  <a:gd name="connsiteX3-15" fmla="*/ 239364 w 402219"/>
                  <a:gd name="connsiteY3-16" fmla="*/ 1169628 h 1370718"/>
                  <a:gd name="connsiteX4-17" fmla="*/ 0 w 402219"/>
                  <a:gd name="connsiteY4-18" fmla="*/ 25385 h 1370718"/>
                  <a:gd name="connsiteX5-19" fmla="*/ 4545 w 402219"/>
                  <a:gd name="connsiteY5-20" fmla="*/ 0 h 1370718"/>
                  <a:gd name="connsiteX0-21" fmla="*/ 4545 w 402219"/>
                  <a:gd name="connsiteY0-22" fmla="*/ 0 h 1370718"/>
                  <a:gd name="connsiteX1-23" fmla="*/ 402219 w 402219"/>
                  <a:gd name="connsiteY1-24" fmla="*/ 1169628 h 1370718"/>
                  <a:gd name="connsiteX2-25" fmla="*/ 400984 w 402219"/>
                  <a:gd name="connsiteY2-26" fmla="*/ 1370718 h 1370718"/>
                  <a:gd name="connsiteX3-27" fmla="*/ 303831 w 402219"/>
                  <a:gd name="connsiteY3-28" fmla="*/ 1253112 h 1370718"/>
                  <a:gd name="connsiteX4-29" fmla="*/ 239364 w 402219"/>
                  <a:gd name="connsiteY4-30" fmla="*/ 1169628 h 1370718"/>
                  <a:gd name="connsiteX5-31" fmla="*/ 0 w 402219"/>
                  <a:gd name="connsiteY5-32" fmla="*/ 25385 h 1370718"/>
                  <a:gd name="connsiteX6" fmla="*/ 4545 w 402219"/>
                  <a:gd name="connsiteY6" fmla="*/ 0 h 1370718"/>
                  <a:gd name="connsiteX0-33" fmla="*/ 4545 w 402219"/>
                  <a:gd name="connsiteY0-34" fmla="*/ 0 h 1370719"/>
                  <a:gd name="connsiteX1-35" fmla="*/ 402219 w 402219"/>
                  <a:gd name="connsiteY1-36" fmla="*/ 1169628 h 1370719"/>
                  <a:gd name="connsiteX2-37" fmla="*/ 400984 w 402219"/>
                  <a:gd name="connsiteY2-38" fmla="*/ 1370718 h 1370719"/>
                  <a:gd name="connsiteX3-39" fmla="*/ 298718 w 402219"/>
                  <a:gd name="connsiteY3-40" fmla="*/ 1370719 h 1370719"/>
                  <a:gd name="connsiteX4-41" fmla="*/ 239364 w 402219"/>
                  <a:gd name="connsiteY4-42" fmla="*/ 1169628 h 1370719"/>
                  <a:gd name="connsiteX5-43" fmla="*/ 0 w 402219"/>
                  <a:gd name="connsiteY5-44" fmla="*/ 25385 h 1370719"/>
                  <a:gd name="connsiteX6-45" fmla="*/ 4545 w 402219"/>
                  <a:gd name="connsiteY6-46" fmla="*/ 0 h 1370719"/>
                  <a:gd name="connsiteX0-47" fmla="*/ 4545 w 402219"/>
                  <a:gd name="connsiteY0-48" fmla="*/ 0 h 1370718"/>
                  <a:gd name="connsiteX1-49" fmla="*/ 402219 w 402219"/>
                  <a:gd name="connsiteY1-50" fmla="*/ 1169628 h 1370718"/>
                  <a:gd name="connsiteX2-51" fmla="*/ 400984 w 402219"/>
                  <a:gd name="connsiteY2-52" fmla="*/ 1370718 h 1370718"/>
                  <a:gd name="connsiteX3-53" fmla="*/ 312439 w 402219"/>
                  <a:gd name="connsiteY3-54" fmla="*/ 1288395 h 1370718"/>
                  <a:gd name="connsiteX4-55" fmla="*/ 239364 w 402219"/>
                  <a:gd name="connsiteY4-56" fmla="*/ 1169628 h 1370718"/>
                  <a:gd name="connsiteX5-57" fmla="*/ 0 w 402219"/>
                  <a:gd name="connsiteY5-58" fmla="*/ 25385 h 1370718"/>
                  <a:gd name="connsiteX6-59" fmla="*/ 4545 w 402219"/>
                  <a:gd name="connsiteY6-60" fmla="*/ 0 h 1370718"/>
                  <a:gd name="connsiteX0-61" fmla="*/ 4545 w 402219"/>
                  <a:gd name="connsiteY0-62" fmla="*/ 0 h 1370718"/>
                  <a:gd name="connsiteX1-63" fmla="*/ 402219 w 402219"/>
                  <a:gd name="connsiteY1-64" fmla="*/ 1169628 h 1370718"/>
                  <a:gd name="connsiteX2-65" fmla="*/ 400984 w 402219"/>
                  <a:gd name="connsiteY2-66" fmla="*/ 1370718 h 1370718"/>
                  <a:gd name="connsiteX3-67" fmla="*/ 312439 w 402219"/>
                  <a:gd name="connsiteY3-68" fmla="*/ 1288395 h 1370718"/>
                  <a:gd name="connsiteX4-69" fmla="*/ 272347 w 402219"/>
                  <a:gd name="connsiteY4-70" fmla="*/ 1217941 h 1370718"/>
                  <a:gd name="connsiteX5-71" fmla="*/ 239364 w 402219"/>
                  <a:gd name="connsiteY5-72" fmla="*/ 1169628 h 1370718"/>
                  <a:gd name="connsiteX6-73" fmla="*/ 0 w 402219"/>
                  <a:gd name="connsiteY6-74" fmla="*/ 25385 h 1370718"/>
                  <a:gd name="connsiteX7" fmla="*/ 4545 w 402219"/>
                  <a:gd name="connsiteY7" fmla="*/ 0 h 1370718"/>
                  <a:gd name="connsiteX0-75" fmla="*/ 4545 w 402219"/>
                  <a:gd name="connsiteY0-76" fmla="*/ 0 h 1389450"/>
                  <a:gd name="connsiteX1-77" fmla="*/ 402219 w 402219"/>
                  <a:gd name="connsiteY1-78" fmla="*/ 1169628 h 1389450"/>
                  <a:gd name="connsiteX2-79" fmla="*/ 400984 w 402219"/>
                  <a:gd name="connsiteY2-80" fmla="*/ 1370718 h 1389450"/>
                  <a:gd name="connsiteX3-81" fmla="*/ 312439 w 402219"/>
                  <a:gd name="connsiteY3-82" fmla="*/ 1288395 h 1389450"/>
                  <a:gd name="connsiteX4-83" fmla="*/ 248336 w 402219"/>
                  <a:gd name="connsiteY4-84" fmla="*/ 1389450 h 1389450"/>
                  <a:gd name="connsiteX5-85" fmla="*/ 239364 w 402219"/>
                  <a:gd name="connsiteY5-86" fmla="*/ 1169628 h 1389450"/>
                  <a:gd name="connsiteX6-87" fmla="*/ 0 w 402219"/>
                  <a:gd name="connsiteY6-88" fmla="*/ 25385 h 1389450"/>
                  <a:gd name="connsiteX7-89" fmla="*/ 4545 w 402219"/>
                  <a:gd name="connsiteY7-90" fmla="*/ 0 h 1389450"/>
                  <a:gd name="connsiteX0-91" fmla="*/ 4545 w 402219"/>
                  <a:gd name="connsiteY0-92" fmla="*/ 0 h 1392880"/>
                  <a:gd name="connsiteX1-93" fmla="*/ 402219 w 402219"/>
                  <a:gd name="connsiteY1-94" fmla="*/ 1169628 h 1392880"/>
                  <a:gd name="connsiteX2-95" fmla="*/ 400984 w 402219"/>
                  <a:gd name="connsiteY2-96" fmla="*/ 1370718 h 1392880"/>
                  <a:gd name="connsiteX3-97" fmla="*/ 312439 w 402219"/>
                  <a:gd name="connsiteY3-98" fmla="*/ 1288395 h 1392880"/>
                  <a:gd name="connsiteX4-99" fmla="*/ 303218 w 402219"/>
                  <a:gd name="connsiteY4-100" fmla="*/ 1392880 h 1392880"/>
                  <a:gd name="connsiteX5-101" fmla="*/ 239364 w 402219"/>
                  <a:gd name="connsiteY5-102" fmla="*/ 1169628 h 1392880"/>
                  <a:gd name="connsiteX6-103" fmla="*/ 0 w 402219"/>
                  <a:gd name="connsiteY6-104" fmla="*/ 25385 h 1392880"/>
                  <a:gd name="connsiteX7-105" fmla="*/ 4545 w 402219"/>
                  <a:gd name="connsiteY7-106" fmla="*/ 0 h 139288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19" y="connsiteY5-20"/>
                  </a:cxn>
                  <a:cxn ang="0">
                    <a:pos x="connsiteX6-45" y="connsiteY6-46"/>
                  </a:cxn>
                  <a:cxn ang="0">
                    <a:pos x="connsiteX7-89" y="connsiteY7-90"/>
                  </a:cxn>
                </a:cxnLst>
                <a:rect l="l" t="t" r="r" b="b"/>
                <a:pathLst>
                  <a:path w="402219" h="1392880">
                    <a:moveTo>
                      <a:pt x="4545" y="0"/>
                    </a:moveTo>
                    <a:lnTo>
                      <a:pt x="402219" y="1169628"/>
                    </a:lnTo>
                    <a:cubicBezTo>
                      <a:pt x="401807" y="1236658"/>
                      <a:pt x="401396" y="1303688"/>
                      <a:pt x="400984" y="1370718"/>
                    </a:cubicBezTo>
                    <a:lnTo>
                      <a:pt x="312439" y="1288395"/>
                    </a:lnTo>
                    <a:lnTo>
                      <a:pt x="303218" y="1392880"/>
                    </a:lnTo>
                    <a:lnTo>
                      <a:pt x="239364" y="1169628"/>
                    </a:lnTo>
                    <a:lnTo>
                      <a:pt x="0" y="25385"/>
                    </a:lnTo>
                    <a:lnTo>
                      <a:pt x="4545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2609889" y="3605349"/>
              <a:ext cx="1806971" cy="3342051"/>
              <a:chOff x="7129565" y="1825753"/>
              <a:chExt cx="1806971" cy="3857745"/>
            </a:xfrm>
          </p:grpSpPr>
          <p:sp>
            <p:nvSpPr>
              <p:cNvPr id="43" name="任意多边形 42"/>
              <p:cNvSpPr/>
              <p:nvPr/>
            </p:nvSpPr>
            <p:spPr>
              <a:xfrm>
                <a:off x="7821648" y="1828061"/>
                <a:ext cx="1114888" cy="3855437"/>
              </a:xfrm>
              <a:custGeom>
                <a:avLst/>
                <a:gdLst>
                  <a:gd name="connsiteX0" fmla="*/ 4545 w 1114888"/>
                  <a:gd name="connsiteY0" fmla="*/ 0 h 3855437"/>
                  <a:gd name="connsiteX1" fmla="*/ 1114888 w 1114888"/>
                  <a:gd name="connsiteY1" fmla="*/ 3265714 h 3855437"/>
                  <a:gd name="connsiteX2" fmla="*/ 801206 w 1114888"/>
                  <a:gd name="connsiteY2" fmla="*/ 3855437 h 3855437"/>
                  <a:gd name="connsiteX3" fmla="*/ 0 w 1114888"/>
                  <a:gd name="connsiteY3" fmla="*/ 25385 h 3855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4888" h="3855437">
                    <a:moveTo>
                      <a:pt x="4545" y="0"/>
                    </a:moveTo>
                    <a:lnTo>
                      <a:pt x="1114888" y="3265714"/>
                    </a:lnTo>
                    <a:lnTo>
                      <a:pt x="801206" y="3855437"/>
                    </a:lnTo>
                    <a:lnTo>
                      <a:pt x="0" y="25385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7129565" y="1828061"/>
                <a:ext cx="1488992" cy="3854283"/>
              </a:xfrm>
              <a:custGeom>
                <a:avLst/>
                <a:gdLst>
                  <a:gd name="connsiteX0" fmla="*/ 687786 w 1488992"/>
                  <a:gd name="connsiteY0" fmla="*/ 0 h 3854283"/>
                  <a:gd name="connsiteX1" fmla="*/ 1488992 w 1488992"/>
                  <a:gd name="connsiteY1" fmla="*/ 3830053 h 3854283"/>
                  <a:gd name="connsiteX2" fmla="*/ 1476103 w 1488992"/>
                  <a:gd name="connsiteY2" fmla="*/ 3854283 h 3854283"/>
                  <a:gd name="connsiteX3" fmla="*/ 0 w 1488992"/>
                  <a:gd name="connsiteY3" fmla="*/ 3841221 h 3854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88992" h="3854283">
                    <a:moveTo>
                      <a:pt x="687786" y="0"/>
                    </a:moveTo>
                    <a:lnTo>
                      <a:pt x="1488992" y="3830053"/>
                    </a:lnTo>
                    <a:lnTo>
                      <a:pt x="1476103" y="3854283"/>
                    </a:lnTo>
                    <a:lnTo>
                      <a:pt x="0" y="384122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任意多边形 44"/>
              <p:cNvSpPr>
                <a:spLocks noChangeAspect="1"/>
              </p:cNvSpPr>
              <p:nvPr/>
            </p:nvSpPr>
            <p:spPr>
              <a:xfrm>
                <a:off x="7585153" y="1825753"/>
                <a:ext cx="527009" cy="1836000"/>
              </a:xfrm>
              <a:custGeom>
                <a:avLst/>
                <a:gdLst>
                  <a:gd name="connsiteX0" fmla="*/ 209426 w 454100"/>
                  <a:gd name="connsiteY0" fmla="*/ 0 h 1169628"/>
                  <a:gd name="connsiteX1" fmla="*/ 454100 w 454100"/>
                  <a:gd name="connsiteY1" fmla="*/ 1169628 h 1169628"/>
                  <a:gd name="connsiteX2" fmla="*/ 0 w 454100"/>
                  <a:gd name="connsiteY2" fmla="*/ 1169628 h 1169628"/>
                  <a:gd name="connsiteX0-1" fmla="*/ 209426 w 454100"/>
                  <a:gd name="connsiteY0-2" fmla="*/ 0 h 1169628"/>
                  <a:gd name="connsiteX1-3" fmla="*/ 454100 w 454100"/>
                  <a:gd name="connsiteY1-4" fmla="*/ 1169628 h 1169628"/>
                  <a:gd name="connsiteX2-5" fmla="*/ 125191 w 454100"/>
                  <a:gd name="connsiteY2-6" fmla="*/ 1160420 h 1169628"/>
                  <a:gd name="connsiteX3" fmla="*/ 0 w 454100"/>
                  <a:gd name="connsiteY3" fmla="*/ 1169628 h 1169628"/>
                  <a:gd name="connsiteX4" fmla="*/ 209426 w 454100"/>
                  <a:gd name="connsiteY4" fmla="*/ 0 h 1169628"/>
                  <a:gd name="connsiteX0-7" fmla="*/ 209426 w 454100"/>
                  <a:gd name="connsiteY0-8" fmla="*/ 0 h 1421677"/>
                  <a:gd name="connsiteX1-9" fmla="*/ 454100 w 454100"/>
                  <a:gd name="connsiteY1-10" fmla="*/ 1169628 h 1421677"/>
                  <a:gd name="connsiteX2-11" fmla="*/ 59877 w 454100"/>
                  <a:gd name="connsiteY2-12" fmla="*/ 1421677 h 1421677"/>
                  <a:gd name="connsiteX3-13" fmla="*/ 0 w 454100"/>
                  <a:gd name="connsiteY3-14" fmla="*/ 1169628 h 1421677"/>
                  <a:gd name="connsiteX4-15" fmla="*/ 209426 w 454100"/>
                  <a:gd name="connsiteY4-16" fmla="*/ 0 h 1421677"/>
                  <a:gd name="connsiteX0-17" fmla="*/ 209426 w 454100"/>
                  <a:gd name="connsiteY0-18" fmla="*/ 0 h 1421677"/>
                  <a:gd name="connsiteX1-19" fmla="*/ 454100 w 454100"/>
                  <a:gd name="connsiteY1-20" fmla="*/ 1169628 h 1421677"/>
                  <a:gd name="connsiteX2-21" fmla="*/ 321134 w 454100"/>
                  <a:gd name="connsiteY2-22" fmla="*/ 1251860 h 1421677"/>
                  <a:gd name="connsiteX3-23" fmla="*/ 59877 w 454100"/>
                  <a:gd name="connsiteY3-24" fmla="*/ 1421677 h 1421677"/>
                  <a:gd name="connsiteX4-25" fmla="*/ 0 w 454100"/>
                  <a:gd name="connsiteY4-26" fmla="*/ 1169628 h 1421677"/>
                  <a:gd name="connsiteX5" fmla="*/ 209426 w 454100"/>
                  <a:gd name="connsiteY5" fmla="*/ 0 h 1421677"/>
                  <a:gd name="connsiteX0-27" fmla="*/ 209426 w 454100"/>
                  <a:gd name="connsiteY0-28" fmla="*/ 0 h 1421677"/>
                  <a:gd name="connsiteX1-29" fmla="*/ 454100 w 454100"/>
                  <a:gd name="connsiteY1-30" fmla="*/ 1169628 h 1421677"/>
                  <a:gd name="connsiteX2-31" fmla="*/ 347259 w 454100"/>
                  <a:gd name="connsiteY2-32" fmla="*/ 1330237 h 1421677"/>
                  <a:gd name="connsiteX3-33" fmla="*/ 59877 w 454100"/>
                  <a:gd name="connsiteY3-34" fmla="*/ 1421677 h 1421677"/>
                  <a:gd name="connsiteX4-35" fmla="*/ 0 w 454100"/>
                  <a:gd name="connsiteY4-36" fmla="*/ 1169628 h 1421677"/>
                  <a:gd name="connsiteX5-37" fmla="*/ 209426 w 454100"/>
                  <a:gd name="connsiteY5-38" fmla="*/ 0 h 1421677"/>
                  <a:gd name="connsiteX0-39" fmla="*/ 209426 w 454100"/>
                  <a:gd name="connsiteY0-40" fmla="*/ 0 h 1421677"/>
                  <a:gd name="connsiteX1-41" fmla="*/ 454100 w 454100"/>
                  <a:gd name="connsiteY1-42" fmla="*/ 1169628 h 1421677"/>
                  <a:gd name="connsiteX2-43" fmla="*/ 347259 w 454100"/>
                  <a:gd name="connsiteY2-44" fmla="*/ 1330237 h 1421677"/>
                  <a:gd name="connsiteX3-45" fmla="*/ 200114 w 454100"/>
                  <a:gd name="connsiteY3-46" fmla="*/ 1386902 h 1421677"/>
                  <a:gd name="connsiteX4-47" fmla="*/ 59877 w 454100"/>
                  <a:gd name="connsiteY4-48" fmla="*/ 1421677 h 1421677"/>
                  <a:gd name="connsiteX5-49" fmla="*/ 0 w 454100"/>
                  <a:gd name="connsiteY5-50" fmla="*/ 1169628 h 1421677"/>
                  <a:gd name="connsiteX6" fmla="*/ 209426 w 454100"/>
                  <a:gd name="connsiteY6" fmla="*/ 0 h 1421677"/>
                  <a:gd name="connsiteX0-51" fmla="*/ 209426 w 454100"/>
                  <a:gd name="connsiteY0-52" fmla="*/ 0 h 1582029"/>
                  <a:gd name="connsiteX1-53" fmla="*/ 454100 w 454100"/>
                  <a:gd name="connsiteY1-54" fmla="*/ 1169628 h 1582029"/>
                  <a:gd name="connsiteX2-55" fmla="*/ 377965 w 454100"/>
                  <a:gd name="connsiteY2-56" fmla="*/ 1582029 h 1582029"/>
                  <a:gd name="connsiteX3-57" fmla="*/ 200114 w 454100"/>
                  <a:gd name="connsiteY3-58" fmla="*/ 1386902 h 1582029"/>
                  <a:gd name="connsiteX4-59" fmla="*/ 59877 w 454100"/>
                  <a:gd name="connsiteY4-60" fmla="*/ 1421677 h 1582029"/>
                  <a:gd name="connsiteX5-61" fmla="*/ 0 w 454100"/>
                  <a:gd name="connsiteY5-62" fmla="*/ 1169628 h 1582029"/>
                  <a:gd name="connsiteX6-63" fmla="*/ 209426 w 454100"/>
                  <a:gd name="connsiteY6-64" fmla="*/ 0 h 15820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13" y="connsiteY3-14"/>
                  </a:cxn>
                  <a:cxn ang="0">
                    <a:pos x="connsiteX4-15" y="connsiteY4-16"/>
                  </a:cxn>
                  <a:cxn ang="0">
                    <a:pos x="connsiteX5-37" y="connsiteY5-38"/>
                  </a:cxn>
                  <a:cxn ang="0">
                    <a:pos x="connsiteX6-63" y="connsiteY6-64"/>
                  </a:cxn>
                </a:cxnLst>
                <a:rect l="l" t="t" r="r" b="b"/>
                <a:pathLst>
                  <a:path w="454100" h="1582029">
                    <a:moveTo>
                      <a:pt x="209426" y="0"/>
                    </a:moveTo>
                    <a:lnTo>
                      <a:pt x="454100" y="1169628"/>
                    </a:lnTo>
                    <a:lnTo>
                      <a:pt x="377965" y="1582029"/>
                    </a:lnTo>
                    <a:lnTo>
                      <a:pt x="200114" y="1386902"/>
                    </a:lnTo>
                    <a:lnTo>
                      <a:pt x="59877" y="1421677"/>
                    </a:lnTo>
                    <a:lnTo>
                      <a:pt x="0" y="1169628"/>
                    </a:lnTo>
                    <a:lnTo>
                      <a:pt x="20942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45"/>
              <p:cNvSpPr>
                <a:spLocks noChangeAspect="1"/>
              </p:cNvSpPr>
              <p:nvPr/>
            </p:nvSpPr>
            <p:spPr>
              <a:xfrm>
                <a:off x="7821648" y="1826907"/>
                <a:ext cx="395029" cy="1368000"/>
              </a:xfrm>
              <a:custGeom>
                <a:avLst/>
                <a:gdLst>
                  <a:gd name="connsiteX0" fmla="*/ 4545 w 402219"/>
                  <a:gd name="connsiteY0" fmla="*/ 0 h 1169628"/>
                  <a:gd name="connsiteX1" fmla="*/ 402219 w 402219"/>
                  <a:gd name="connsiteY1" fmla="*/ 1169628 h 1169628"/>
                  <a:gd name="connsiteX2" fmla="*/ 239364 w 402219"/>
                  <a:gd name="connsiteY2" fmla="*/ 1169628 h 1169628"/>
                  <a:gd name="connsiteX3" fmla="*/ 0 w 402219"/>
                  <a:gd name="connsiteY3" fmla="*/ 25385 h 1169628"/>
                  <a:gd name="connsiteX0-1" fmla="*/ 4545 w 402219"/>
                  <a:gd name="connsiteY0-2" fmla="*/ 0 h 1171298"/>
                  <a:gd name="connsiteX1-3" fmla="*/ 402219 w 402219"/>
                  <a:gd name="connsiteY1-4" fmla="*/ 1169628 h 1171298"/>
                  <a:gd name="connsiteX2-5" fmla="*/ 319171 w 402219"/>
                  <a:gd name="connsiteY2-6" fmla="*/ 1171298 h 1171298"/>
                  <a:gd name="connsiteX3-7" fmla="*/ 239364 w 402219"/>
                  <a:gd name="connsiteY3-8" fmla="*/ 1169628 h 1171298"/>
                  <a:gd name="connsiteX4" fmla="*/ 0 w 402219"/>
                  <a:gd name="connsiteY4" fmla="*/ 25385 h 1171298"/>
                  <a:gd name="connsiteX5" fmla="*/ 4545 w 402219"/>
                  <a:gd name="connsiteY5" fmla="*/ 0 h 1171298"/>
                  <a:gd name="connsiteX0-9" fmla="*/ 4545 w 402219"/>
                  <a:gd name="connsiteY0-10" fmla="*/ 0 h 1370718"/>
                  <a:gd name="connsiteX1-11" fmla="*/ 402219 w 402219"/>
                  <a:gd name="connsiteY1-12" fmla="*/ 1169628 h 1370718"/>
                  <a:gd name="connsiteX2-13" fmla="*/ 400984 w 402219"/>
                  <a:gd name="connsiteY2-14" fmla="*/ 1370718 h 1370718"/>
                  <a:gd name="connsiteX3-15" fmla="*/ 239364 w 402219"/>
                  <a:gd name="connsiteY3-16" fmla="*/ 1169628 h 1370718"/>
                  <a:gd name="connsiteX4-17" fmla="*/ 0 w 402219"/>
                  <a:gd name="connsiteY4-18" fmla="*/ 25385 h 1370718"/>
                  <a:gd name="connsiteX5-19" fmla="*/ 4545 w 402219"/>
                  <a:gd name="connsiteY5-20" fmla="*/ 0 h 1370718"/>
                  <a:gd name="connsiteX0-21" fmla="*/ 4545 w 402219"/>
                  <a:gd name="connsiteY0-22" fmla="*/ 0 h 1370718"/>
                  <a:gd name="connsiteX1-23" fmla="*/ 402219 w 402219"/>
                  <a:gd name="connsiteY1-24" fmla="*/ 1169628 h 1370718"/>
                  <a:gd name="connsiteX2-25" fmla="*/ 400984 w 402219"/>
                  <a:gd name="connsiteY2-26" fmla="*/ 1370718 h 1370718"/>
                  <a:gd name="connsiteX3-27" fmla="*/ 303831 w 402219"/>
                  <a:gd name="connsiteY3-28" fmla="*/ 1253112 h 1370718"/>
                  <a:gd name="connsiteX4-29" fmla="*/ 239364 w 402219"/>
                  <a:gd name="connsiteY4-30" fmla="*/ 1169628 h 1370718"/>
                  <a:gd name="connsiteX5-31" fmla="*/ 0 w 402219"/>
                  <a:gd name="connsiteY5-32" fmla="*/ 25385 h 1370718"/>
                  <a:gd name="connsiteX6" fmla="*/ 4545 w 402219"/>
                  <a:gd name="connsiteY6" fmla="*/ 0 h 1370718"/>
                  <a:gd name="connsiteX0-33" fmla="*/ 4545 w 402219"/>
                  <a:gd name="connsiteY0-34" fmla="*/ 0 h 1370719"/>
                  <a:gd name="connsiteX1-35" fmla="*/ 402219 w 402219"/>
                  <a:gd name="connsiteY1-36" fmla="*/ 1169628 h 1370719"/>
                  <a:gd name="connsiteX2-37" fmla="*/ 400984 w 402219"/>
                  <a:gd name="connsiteY2-38" fmla="*/ 1370718 h 1370719"/>
                  <a:gd name="connsiteX3-39" fmla="*/ 298718 w 402219"/>
                  <a:gd name="connsiteY3-40" fmla="*/ 1370719 h 1370719"/>
                  <a:gd name="connsiteX4-41" fmla="*/ 239364 w 402219"/>
                  <a:gd name="connsiteY4-42" fmla="*/ 1169628 h 1370719"/>
                  <a:gd name="connsiteX5-43" fmla="*/ 0 w 402219"/>
                  <a:gd name="connsiteY5-44" fmla="*/ 25385 h 1370719"/>
                  <a:gd name="connsiteX6-45" fmla="*/ 4545 w 402219"/>
                  <a:gd name="connsiteY6-46" fmla="*/ 0 h 1370719"/>
                  <a:gd name="connsiteX0-47" fmla="*/ 4545 w 402219"/>
                  <a:gd name="connsiteY0-48" fmla="*/ 0 h 1370718"/>
                  <a:gd name="connsiteX1-49" fmla="*/ 402219 w 402219"/>
                  <a:gd name="connsiteY1-50" fmla="*/ 1169628 h 1370718"/>
                  <a:gd name="connsiteX2-51" fmla="*/ 400984 w 402219"/>
                  <a:gd name="connsiteY2-52" fmla="*/ 1370718 h 1370718"/>
                  <a:gd name="connsiteX3-53" fmla="*/ 312439 w 402219"/>
                  <a:gd name="connsiteY3-54" fmla="*/ 1288395 h 1370718"/>
                  <a:gd name="connsiteX4-55" fmla="*/ 239364 w 402219"/>
                  <a:gd name="connsiteY4-56" fmla="*/ 1169628 h 1370718"/>
                  <a:gd name="connsiteX5-57" fmla="*/ 0 w 402219"/>
                  <a:gd name="connsiteY5-58" fmla="*/ 25385 h 1370718"/>
                  <a:gd name="connsiteX6-59" fmla="*/ 4545 w 402219"/>
                  <a:gd name="connsiteY6-60" fmla="*/ 0 h 1370718"/>
                  <a:gd name="connsiteX0-61" fmla="*/ 4545 w 402219"/>
                  <a:gd name="connsiteY0-62" fmla="*/ 0 h 1370718"/>
                  <a:gd name="connsiteX1-63" fmla="*/ 402219 w 402219"/>
                  <a:gd name="connsiteY1-64" fmla="*/ 1169628 h 1370718"/>
                  <a:gd name="connsiteX2-65" fmla="*/ 400984 w 402219"/>
                  <a:gd name="connsiteY2-66" fmla="*/ 1370718 h 1370718"/>
                  <a:gd name="connsiteX3-67" fmla="*/ 312439 w 402219"/>
                  <a:gd name="connsiteY3-68" fmla="*/ 1288395 h 1370718"/>
                  <a:gd name="connsiteX4-69" fmla="*/ 272347 w 402219"/>
                  <a:gd name="connsiteY4-70" fmla="*/ 1217941 h 1370718"/>
                  <a:gd name="connsiteX5-71" fmla="*/ 239364 w 402219"/>
                  <a:gd name="connsiteY5-72" fmla="*/ 1169628 h 1370718"/>
                  <a:gd name="connsiteX6-73" fmla="*/ 0 w 402219"/>
                  <a:gd name="connsiteY6-74" fmla="*/ 25385 h 1370718"/>
                  <a:gd name="connsiteX7" fmla="*/ 4545 w 402219"/>
                  <a:gd name="connsiteY7" fmla="*/ 0 h 1370718"/>
                  <a:gd name="connsiteX0-75" fmla="*/ 4545 w 402219"/>
                  <a:gd name="connsiteY0-76" fmla="*/ 0 h 1389450"/>
                  <a:gd name="connsiteX1-77" fmla="*/ 402219 w 402219"/>
                  <a:gd name="connsiteY1-78" fmla="*/ 1169628 h 1389450"/>
                  <a:gd name="connsiteX2-79" fmla="*/ 400984 w 402219"/>
                  <a:gd name="connsiteY2-80" fmla="*/ 1370718 h 1389450"/>
                  <a:gd name="connsiteX3-81" fmla="*/ 312439 w 402219"/>
                  <a:gd name="connsiteY3-82" fmla="*/ 1288395 h 1389450"/>
                  <a:gd name="connsiteX4-83" fmla="*/ 248336 w 402219"/>
                  <a:gd name="connsiteY4-84" fmla="*/ 1389450 h 1389450"/>
                  <a:gd name="connsiteX5-85" fmla="*/ 239364 w 402219"/>
                  <a:gd name="connsiteY5-86" fmla="*/ 1169628 h 1389450"/>
                  <a:gd name="connsiteX6-87" fmla="*/ 0 w 402219"/>
                  <a:gd name="connsiteY6-88" fmla="*/ 25385 h 1389450"/>
                  <a:gd name="connsiteX7-89" fmla="*/ 4545 w 402219"/>
                  <a:gd name="connsiteY7-90" fmla="*/ 0 h 1389450"/>
                  <a:gd name="connsiteX0-91" fmla="*/ 4545 w 402219"/>
                  <a:gd name="connsiteY0-92" fmla="*/ 0 h 1392880"/>
                  <a:gd name="connsiteX1-93" fmla="*/ 402219 w 402219"/>
                  <a:gd name="connsiteY1-94" fmla="*/ 1169628 h 1392880"/>
                  <a:gd name="connsiteX2-95" fmla="*/ 400984 w 402219"/>
                  <a:gd name="connsiteY2-96" fmla="*/ 1370718 h 1392880"/>
                  <a:gd name="connsiteX3-97" fmla="*/ 312439 w 402219"/>
                  <a:gd name="connsiteY3-98" fmla="*/ 1288395 h 1392880"/>
                  <a:gd name="connsiteX4-99" fmla="*/ 303218 w 402219"/>
                  <a:gd name="connsiteY4-100" fmla="*/ 1392880 h 1392880"/>
                  <a:gd name="connsiteX5-101" fmla="*/ 239364 w 402219"/>
                  <a:gd name="connsiteY5-102" fmla="*/ 1169628 h 1392880"/>
                  <a:gd name="connsiteX6-103" fmla="*/ 0 w 402219"/>
                  <a:gd name="connsiteY6-104" fmla="*/ 25385 h 1392880"/>
                  <a:gd name="connsiteX7-105" fmla="*/ 4545 w 402219"/>
                  <a:gd name="connsiteY7-106" fmla="*/ 0 h 139288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19" y="connsiteY5-20"/>
                  </a:cxn>
                  <a:cxn ang="0">
                    <a:pos x="connsiteX6-45" y="connsiteY6-46"/>
                  </a:cxn>
                  <a:cxn ang="0">
                    <a:pos x="connsiteX7-89" y="connsiteY7-90"/>
                  </a:cxn>
                </a:cxnLst>
                <a:rect l="l" t="t" r="r" b="b"/>
                <a:pathLst>
                  <a:path w="402219" h="1392880">
                    <a:moveTo>
                      <a:pt x="4545" y="0"/>
                    </a:moveTo>
                    <a:lnTo>
                      <a:pt x="402219" y="1169628"/>
                    </a:lnTo>
                    <a:cubicBezTo>
                      <a:pt x="401807" y="1236658"/>
                      <a:pt x="401396" y="1303688"/>
                      <a:pt x="400984" y="1370718"/>
                    </a:cubicBezTo>
                    <a:lnTo>
                      <a:pt x="312439" y="1288395"/>
                    </a:lnTo>
                    <a:lnTo>
                      <a:pt x="303218" y="1392880"/>
                    </a:lnTo>
                    <a:lnTo>
                      <a:pt x="239364" y="1169628"/>
                    </a:lnTo>
                    <a:lnTo>
                      <a:pt x="0" y="25385"/>
                    </a:lnTo>
                    <a:lnTo>
                      <a:pt x="4545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" name="组合 1"/>
            <p:cNvGrpSpPr>
              <a:grpSpLocks noChangeAspect="1"/>
            </p:cNvGrpSpPr>
            <p:nvPr/>
          </p:nvGrpSpPr>
          <p:grpSpPr>
            <a:xfrm>
              <a:off x="1714348" y="5032016"/>
              <a:ext cx="828005" cy="828000"/>
              <a:chOff x="1712179" y="3155784"/>
              <a:chExt cx="1038917" cy="103891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712179" y="3155784"/>
                <a:ext cx="1038917" cy="103891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1957805" y="3194589"/>
                <a:ext cx="553516" cy="888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dirty="0">
                    <a:solidFill>
                      <a:schemeClr val="bg1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1</a:t>
                </a:r>
                <a:endParaRPr lang="zh-CN" altLang="en-US" sz="4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grpSp>
          <p:nvGrpSpPr>
            <p:cNvPr id="24" name="组合 23"/>
            <p:cNvGrpSpPr>
              <a:grpSpLocks noChangeAspect="1"/>
            </p:cNvGrpSpPr>
            <p:nvPr/>
          </p:nvGrpSpPr>
          <p:grpSpPr>
            <a:xfrm>
              <a:off x="2964436" y="5454939"/>
              <a:ext cx="828005" cy="828000"/>
              <a:chOff x="1712179" y="3155784"/>
              <a:chExt cx="1038917" cy="1038912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1712179" y="3155784"/>
                <a:ext cx="1038917" cy="103891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956511" y="3194589"/>
                <a:ext cx="553516" cy="888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dirty="0">
                    <a:solidFill>
                      <a:schemeClr val="bg1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2</a:t>
                </a:r>
                <a:endParaRPr lang="zh-CN" altLang="en-US" sz="4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grpSp>
          <p:nvGrpSpPr>
            <p:cNvPr id="27" name="组合 26"/>
            <p:cNvGrpSpPr>
              <a:grpSpLocks noChangeAspect="1"/>
            </p:cNvGrpSpPr>
            <p:nvPr/>
          </p:nvGrpSpPr>
          <p:grpSpPr>
            <a:xfrm>
              <a:off x="639806" y="5718984"/>
              <a:ext cx="828005" cy="828000"/>
              <a:chOff x="1712179" y="3155784"/>
              <a:chExt cx="1038917" cy="1038912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712179" y="3155784"/>
                <a:ext cx="1038917" cy="103891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955218" y="3209686"/>
                <a:ext cx="553516" cy="888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dirty="0">
                    <a:solidFill>
                      <a:schemeClr val="bg1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3</a:t>
                </a:r>
                <a:endParaRPr lang="zh-CN" altLang="en-US" sz="4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4309" y="114301"/>
            <a:ext cx="1289442" cy="1060277"/>
            <a:chOff x="4309" y="114301"/>
            <a:chExt cx="1289442" cy="1060277"/>
          </a:xfrm>
        </p:grpSpPr>
        <p:grpSp>
          <p:nvGrpSpPr>
            <p:cNvPr id="31" name="组合 30"/>
            <p:cNvGrpSpPr/>
            <p:nvPr/>
          </p:nvGrpSpPr>
          <p:grpSpPr>
            <a:xfrm>
              <a:off x="112117" y="114301"/>
              <a:ext cx="816696" cy="815300"/>
              <a:chOff x="153840" y="178980"/>
              <a:chExt cx="816696" cy="815300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155845" y="179592"/>
                <a:ext cx="814691" cy="81468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任意多边形 47"/>
              <p:cNvSpPr/>
              <p:nvPr/>
            </p:nvSpPr>
            <p:spPr>
              <a:xfrm>
                <a:off x="153840" y="179592"/>
                <a:ext cx="814691" cy="814688"/>
              </a:xfrm>
              <a:custGeom>
                <a:avLst/>
                <a:gdLst>
                  <a:gd name="connsiteX0" fmla="*/ 862900 w 1727200"/>
                  <a:gd name="connsiteY0" fmla="*/ 101600 h 1727200"/>
                  <a:gd name="connsiteX1" fmla="*/ 88900 w 1727200"/>
                  <a:gd name="connsiteY1" fmla="*/ 875600 h 1727200"/>
                  <a:gd name="connsiteX2" fmla="*/ 862900 w 1727200"/>
                  <a:gd name="connsiteY2" fmla="*/ 1649600 h 1727200"/>
                  <a:gd name="connsiteX3" fmla="*/ 1636900 w 1727200"/>
                  <a:gd name="connsiteY3" fmla="*/ 875600 h 1727200"/>
                  <a:gd name="connsiteX4" fmla="*/ 862900 w 1727200"/>
                  <a:gd name="connsiteY4" fmla="*/ 101600 h 1727200"/>
                  <a:gd name="connsiteX5" fmla="*/ 863600 w 1727200"/>
                  <a:gd name="connsiteY5" fmla="*/ 0 h 1727200"/>
                  <a:gd name="connsiteX6" fmla="*/ 1727200 w 1727200"/>
                  <a:gd name="connsiteY6" fmla="*/ 863600 h 1727200"/>
                  <a:gd name="connsiteX7" fmla="*/ 863600 w 1727200"/>
                  <a:gd name="connsiteY7" fmla="*/ 1727200 h 1727200"/>
                  <a:gd name="connsiteX8" fmla="*/ 0 w 1727200"/>
                  <a:gd name="connsiteY8" fmla="*/ 863600 h 1727200"/>
                  <a:gd name="connsiteX9" fmla="*/ 863600 w 1727200"/>
                  <a:gd name="connsiteY9" fmla="*/ 0 h 17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7200" h="1727200">
                    <a:moveTo>
                      <a:pt x="862900" y="101600"/>
                    </a:moveTo>
                    <a:cubicBezTo>
                      <a:pt x="435432" y="101600"/>
                      <a:pt x="88900" y="448132"/>
                      <a:pt x="88900" y="875600"/>
                    </a:cubicBezTo>
                    <a:cubicBezTo>
                      <a:pt x="88900" y="1303068"/>
                      <a:pt x="435432" y="1649600"/>
                      <a:pt x="862900" y="1649600"/>
                    </a:cubicBezTo>
                    <a:cubicBezTo>
                      <a:pt x="1290368" y="1649600"/>
                      <a:pt x="1636900" y="1303068"/>
                      <a:pt x="1636900" y="875600"/>
                    </a:cubicBezTo>
                    <a:cubicBezTo>
                      <a:pt x="1636900" y="448132"/>
                      <a:pt x="1290368" y="101600"/>
                      <a:pt x="862900" y="101600"/>
                    </a:cubicBezTo>
                    <a:close/>
                    <a:moveTo>
                      <a:pt x="863600" y="0"/>
                    </a:moveTo>
                    <a:cubicBezTo>
                      <a:pt x="1340553" y="0"/>
                      <a:pt x="1727200" y="386647"/>
                      <a:pt x="1727200" y="863600"/>
                    </a:cubicBezTo>
                    <a:cubicBezTo>
                      <a:pt x="1727200" y="1340553"/>
                      <a:pt x="1340553" y="1727200"/>
                      <a:pt x="863600" y="1727200"/>
                    </a:cubicBezTo>
                    <a:cubicBezTo>
                      <a:pt x="386647" y="1727200"/>
                      <a:pt x="0" y="1340553"/>
                      <a:pt x="0" y="863600"/>
                    </a:cubicBezTo>
                    <a:cubicBezTo>
                      <a:pt x="0" y="386647"/>
                      <a:pt x="386647" y="0"/>
                      <a:pt x="863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28340" y="178980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4000" dirty="0">
                    <a:solidFill>
                      <a:prstClr val="white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叁</a:t>
                </a:r>
              </a:p>
            </p:txBody>
          </p:sp>
        </p:grpSp>
        <p:sp>
          <p:nvSpPr>
            <p:cNvPr id="32" name="任意多边形 31"/>
            <p:cNvSpPr>
              <a:spLocks noChangeAspect="1"/>
            </p:cNvSpPr>
            <p:nvPr/>
          </p:nvSpPr>
          <p:spPr>
            <a:xfrm>
              <a:off x="4309" y="454578"/>
              <a:ext cx="1289442" cy="720000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370196" y="1073719"/>
            <a:ext cx="1646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12,306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065980" y="822187"/>
          <a:ext cx="5400000" cy="14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0" name="组合 49"/>
          <p:cNvGrpSpPr>
            <a:grpSpLocks noChangeAspect="1"/>
          </p:cNvGrpSpPr>
          <p:nvPr/>
        </p:nvGrpSpPr>
        <p:grpSpPr>
          <a:xfrm>
            <a:off x="8351770" y="929601"/>
            <a:ext cx="828005" cy="828000"/>
            <a:chOff x="1712179" y="3155784"/>
            <a:chExt cx="1038917" cy="1038912"/>
          </a:xfrm>
        </p:grpSpPr>
        <p:sp>
          <p:nvSpPr>
            <p:cNvPr id="51" name="椭圆 50"/>
            <p:cNvSpPr/>
            <p:nvPr/>
          </p:nvSpPr>
          <p:spPr>
            <a:xfrm>
              <a:off x="1712179" y="315578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957805" y="3194589"/>
              <a:ext cx="553516" cy="8882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zh-CN" altLang="en-US" sz="40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53" name="组合 52"/>
          <p:cNvGrpSpPr>
            <a:grpSpLocks noChangeAspect="1"/>
          </p:cNvGrpSpPr>
          <p:nvPr/>
        </p:nvGrpSpPr>
        <p:grpSpPr>
          <a:xfrm>
            <a:off x="6521773" y="929601"/>
            <a:ext cx="828005" cy="828000"/>
            <a:chOff x="1712179" y="3155784"/>
            <a:chExt cx="1038917" cy="1038912"/>
          </a:xfrm>
        </p:grpSpPr>
        <p:sp>
          <p:nvSpPr>
            <p:cNvPr id="54" name="椭圆 53"/>
            <p:cNvSpPr/>
            <p:nvPr/>
          </p:nvSpPr>
          <p:spPr>
            <a:xfrm>
              <a:off x="1712179" y="315578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956511" y="3194589"/>
              <a:ext cx="553516" cy="8882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2</a:t>
              </a:r>
              <a:endParaRPr lang="zh-CN" altLang="en-US" sz="40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56" name="组合 55"/>
          <p:cNvGrpSpPr>
            <a:grpSpLocks noChangeAspect="1"/>
          </p:cNvGrpSpPr>
          <p:nvPr/>
        </p:nvGrpSpPr>
        <p:grpSpPr>
          <a:xfrm>
            <a:off x="10153460" y="929601"/>
            <a:ext cx="828005" cy="828000"/>
            <a:chOff x="1712179" y="3155784"/>
            <a:chExt cx="1038917" cy="1038912"/>
          </a:xfrm>
        </p:grpSpPr>
        <p:sp>
          <p:nvSpPr>
            <p:cNvPr id="57" name="椭圆 56"/>
            <p:cNvSpPr/>
            <p:nvPr/>
          </p:nvSpPr>
          <p:spPr>
            <a:xfrm>
              <a:off x="1712179" y="315578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955218" y="3209686"/>
              <a:ext cx="553516" cy="8882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3</a:t>
              </a:r>
              <a:endParaRPr lang="zh-CN" altLang="en-US" sz="40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7959507" y="1711373"/>
            <a:ext cx="1646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12,306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117781" y="1712160"/>
            <a:ext cx="1646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12,306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9754809" y="1716542"/>
            <a:ext cx="1646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12,306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152674" y="2886022"/>
            <a:ext cx="55710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Through all the lying days of my youth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 swayed my leaves and flowers in the sun;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Now I may wither into the truth.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63" name="任意多边形 62"/>
          <p:cNvSpPr>
            <a:spLocks noChangeAspect="1"/>
          </p:cNvSpPr>
          <p:nvPr/>
        </p:nvSpPr>
        <p:spPr>
          <a:xfrm>
            <a:off x="-172888" y="6241853"/>
            <a:ext cx="1289442" cy="720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>
            <a:spLocks noChangeAspect="1"/>
          </p:cNvSpPr>
          <p:nvPr/>
        </p:nvSpPr>
        <p:spPr>
          <a:xfrm>
            <a:off x="712819" y="5729476"/>
            <a:ext cx="2320994" cy="1296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>
            <a:spLocks noChangeAspect="1"/>
          </p:cNvSpPr>
          <p:nvPr/>
        </p:nvSpPr>
        <p:spPr>
          <a:xfrm>
            <a:off x="3005920" y="5724197"/>
            <a:ext cx="2320994" cy="1296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 23"/>
          <p:cNvSpPr>
            <a:spLocks noChangeAspect="1"/>
          </p:cNvSpPr>
          <p:nvPr/>
        </p:nvSpPr>
        <p:spPr>
          <a:xfrm>
            <a:off x="4284163" y="4486648"/>
            <a:ext cx="4190682" cy="2340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lumMod val="85000"/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4156791" y="607618"/>
            <a:ext cx="3686596" cy="4965725"/>
            <a:chOff x="4014123" y="1091612"/>
            <a:chExt cx="3686596" cy="4965725"/>
          </a:xfrm>
        </p:grpSpPr>
        <p:sp>
          <p:nvSpPr>
            <p:cNvPr id="2" name="椭圆 1"/>
            <p:cNvSpPr/>
            <p:nvPr/>
          </p:nvSpPr>
          <p:spPr>
            <a:xfrm rot="1787082" flipH="1">
              <a:off x="6924579" y="4603344"/>
              <a:ext cx="168667" cy="3935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 rot="2002946" flipH="1">
              <a:off x="7057877" y="4613728"/>
              <a:ext cx="227876" cy="730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19597054">
              <a:off x="4363886" y="4499345"/>
              <a:ext cx="227876" cy="730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19812918">
              <a:off x="4633117" y="4603346"/>
              <a:ext cx="168667" cy="3935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 rot="5127565" flipH="1">
              <a:off x="6211082" y="3562439"/>
              <a:ext cx="2041475" cy="937798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 rot="16472435">
              <a:off x="3462284" y="3411655"/>
              <a:ext cx="2041475" cy="937798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 rot="4039133" flipH="1">
              <a:off x="5896333" y="2548271"/>
              <a:ext cx="1958531" cy="856829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 rot="17560867">
              <a:off x="3846735" y="2548270"/>
              <a:ext cx="1958531" cy="856829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>
              <a:spLocks noChangeAspect="1"/>
            </p:cNvSpPr>
            <p:nvPr/>
          </p:nvSpPr>
          <p:spPr>
            <a:xfrm rot="10800000">
              <a:off x="5875288" y="4520098"/>
              <a:ext cx="755102" cy="1537239"/>
            </a:xfrm>
            <a:custGeom>
              <a:avLst/>
              <a:gdLst>
                <a:gd name="connsiteX0" fmla="*/ 967005 w 967005"/>
                <a:gd name="connsiteY0" fmla="*/ 1968634 h 1968634"/>
                <a:gd name="connsiteX1" fmla="*/ 130593 w 967005"/>
                <a:gd name="connsiteY1" fmla="*/ 1968634 h 1968634"/>
                <a:gd name="connsiteX2" fmla="*/ 64272 w 967005"/>
                <a:gd name="connsiteY2" fmla="*/ 1740355 h 1968634"/>
                <a:gd name="connsiteX3" fmla="*/ 0 w 967005"/>
                <a:gd name="connsiteY3" fmla="*/ 1173521 h 1968634"/>
                <a:gd name="connsiteX4" fmla="*/ 247504 w 967005"/>
                <a:gd name="connsiteY4" fmla="*/ 85366 h 1968634"/>
                <a:gd name="connsiteX5" fmla="*/ 294537 w 967005"/>
                <a:gd name="connsiteY5" fmla="*/ 0 h 1968634"/>
                <a:gd name="connsiteX6" fmla="*/ 967005 w 967005"/>
                <a:gd name="connsiteY6" fmla="*/ 0 h 196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7005" h="1968634">
                  <a:moveTo>
                    <a:pt x="967005" y="1968634"/>
                  </a:moveTo>
                  <a:lnTo>
                    <a:pt x="130593" y="1968634"/>
                  </a:lnTo>
                  <a:lnTo>
                    <a:pt x="64272" y="1740355"/>
                  </a:lnTo>
                  <a:cubicBezTo>
                    <a:pt x="22223" y="1558196"/>
                    <a:pt x="0" y="1368454"/>
                    <a:pt x="0" y="1173521"/>
                  </a:cubicBezTo>
                  <a:cubicBezTo>
                    <a:pt x="0" y="783655"/>
                    <a:pt x="88888" y="414549"/>
                    <a:pt x="247504" y="85366"/>
                  </a:cubicBezTo>
                  <a:lnTo>
                    <a:pt x="294537" y="0"/>
                  </a:lnTo>
                  <a:lnTo>
                    <a:pt x="967005" y="0"/>
                  </a:lnTo>
                  <a:close/>
                </a:path>
              </a:pathLst>
            </a:custGeom>
            <a:solidFill>
              <a:srgbClr val="F8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>
              <a:spLocks noChangeAspect="1"/>
            </p:cNvSpPr>
            <p:nvPr/>
          </p:nvSpPr>
          <p:spPr>
            <a:xfrm rot="10800000" flipH="1">
              <a:off x="5060899" y="4520097"/>
              <a:ext cx="755102" cy="1537239"/>
            </a:xfrm>
            <a:custGeom>
              <a:avLst/>
              <a:gdLst>
                <a:gd name="connsiteX0" fmla="*/ 967005 w 967005"/>
                <a:gd name="connsiteY0" fmla="*/ 1968634 h 1968634"/>
                <a:gd name="connsiteX1" fmla="*/ 130593 w 967005"/>
                <a:gd name="connsiteY1" fmla="*/ 1968634 h 1968634"/>
                <a:gd name="connsiteX2" fmla="*/ 64272 w 967005"/>
                <a:gd name="connsiteY2" fmla="*/ 1740355 h 1968634"/>
                <a:gd name="connsiteX3" fmla="*/ 0 w 967005"/>
                <a:gd name="connsiteY3" fmla="*/ 1173521 h 1968634"/>
                <a:gd name="connsiteX4" fmla="*/ 247504 w 967005"/>
                <a:gd name="connsiteY4" fmla="*/ 85366 h 1968634"/>
                <a:gd name="connsiteX5" fmla="*/ 294537 w 967005"/>
                <a:gd name="connsiteY5" fmla="*/ 0 h 1968634"/>
                <a:gd name="connsiteX6" fmla="*/ 967005 w 967005"/>
                <a:gd name="connsiteY6" fmla="*/ 0 h 196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7005" h="1968634">
                  <a:moveTo>
                    <a:pt x="967005" y="1968634"/>
                  </a:moveTo>
                  <a:lnTo>
                    <a:pt x="130593" y="1968634"/>
                  </a:lnTo>
                  <a:lnTo>
                    <a:pt x="64272" y="1740355"/>
                  </a:lnTo>
                  <a:cubicBezTo>
                    <a:pt x="22223" y="1558196"/>
                    <a:pt x="0" y="1368454"/>
                    <a:pt x="0" y="1173521"/>
                  </a:cubicBezTo>
                  <a:cubicBezTo>
                    <a:pt x="0" y="783655"/>
                    <a:pt x="88888" y="414549"/>
                    <a:pt x="247504" y="85366"/>
                  </a:cubicBezTo>
                  <a:lnTo>
                    <a:pt x="294537" y="0"/>
                  </a:lnTo>
                  <a:lnTo>
                    <a:pt x="967005" y="0"/>
                  </a:lnTo>
                  <a:close/>
                </a:path>
              </a:pathLst>
            </a:custGeom>
            <a:solidFill>
              <a:srgbClr val="F8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4729735" y="2846060"/>
              <a:ext cx="142805" cy="459016"/>
            </a:xfrm>
            <a:prstGeom prst="ellipse">
              <a:avLst/>
            </a:prstGeom>
            <a:solidFill>
              <a:schemeClr val="bg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6804202" y="2903712"/>
              <a:ext cx="142805" cy="459016"/>
            </a:xfrm>
            <a:prstGeom prst="ellipse">
              <a:avLst/>
            </a:prstGeom>
            <a:solidFill>
              <a:schemeClr val="bg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4624060" y="1786794"/>
              <a:ext cx="2407283" cy="3473216"/>
            </a:xfrm>
            <a:custGeom>
              <a:avLst/>
              <a:gdLst>
                <a:gd name="connsiteX0" fmla="*/ 1561011 w 3082834"/>
                <a:gd name="connsiteY0" fmla="*/ 0 h 4447902"/>
                <a:gd name="connsiteX1" fmla="*/ 2871379 w 3082834"/>
                <a:gd name="connsiteY1" fmla="*/ 1310368 h 4447902"/>
                <a:gd name="connsiteX2" fmla="*/ 2871379 w 3082834"/>
                <a:gd name="connsiteY2" fmla="*/ 1884371 h 4447902"/>
                <a:gd name="connsiteX3" fmla="*/ 2896794 w 3082834"/>
                <a:gd name="connsiteY3" fmla="*/ 1930637 h 4447902"/>
                <a:gd name="connsiteX4" fmla="*/ 3082834 w 3082834"/>
                <a:gd name="connsiteY4" fmla="*/ 2743199 h 4447902"/>
                <a:gd name="connsiteX5" fmla="*/ 1541417 w 3082834"/>
                <a:gd name="connsiteY5" fmla="*/ 4447902 h 4447902"/>
                <a:gd name="connsiteX6" fmla="*/ 0 w 3082834"/>
                <a:gd name="connsiteY6" fmla="*/ 2743199 h 4447902"/>
                <a:gd name="connsiteX7" fmla="*/ 186041 w 3082834"/>
                <a:gd name="connsiteY7" fmla="*/ 1930637 h 4447902"/>
                <a:gd name="connsiteX8" fmla="*/ 250643 w 3082834"/>
                <a:gd name="connsiteY8" fmla="*/ 1813033 h 4447902"/>
                <a:gd name="connsiteX9" fmla="*/ 250643 w 3082834"/>
                <a:gd name="connsiteY9" fmla="*/ 1310368 h 4447902"/>
                <a:gd name="connsiteX10" fmla="*/ 1561011 w 3082834"/>
                <a:gd name="connsiteY10" fmla="*/ 0 h 444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82834" h="4447902">
                  <a:moveTo>
                    <a:pt x="1561011" y="0"/>
                  </a:moveTo>
                  <a:cubicBezTo>
                    <a:pt x="2284707" y="0"/>
                    <a:pt x="2871379" y="586672"/>
                    <a:pt x="2871379" y="1310368"/>
                  </a:cubicBezTo>
                  <a:lnTo>
                    <a:pt x="2871379" y="1884371"/>
                  </a:lnTo>
                  <a:lnTo>
                    <a:pt x="2896794" y="1930637"/>
                  </a:lnTo>
                  <a:cubicBezTo>
                    <a:pt x="3015440" y="2172182"/>
                    <a:pt x="3082834" y="2448986"/>
                    <a:pt x="3082834" y="2743199"/>
                  </a:cubicBezTo>
                  <a:cubicBezTo>
                    <a:pt x="3082834" y="3684680"/>
                    <a:pt x="2392718" y="4447902"/>
                    <a:pt x="1541417" y="4447902"/>
                  </a:cubicBezTo>
                  <a:cubicBezTo>
                    <a:pt x="690116" y="4447902"/>
                    <a:pt x="0" y="3684680"/>
                    <a:pt x="0" y="2743199"/>
                  </a:cubicBezTo>
                  <a:cubicBezTo>
                    <a:pt x="0" y="2448986"/>
                    <a:pt x="67394" y="2172182"/>
                    <a:pt x="186041" y="1930637"/>
                  </a:cubicBezTo>
                  <a:lnTo>
                    <a:pt x="250643" y="1813033"/>
                  </a:lnTo>
                  <a:lnTo>
                    <a:pt x="250643" y="1310368"/>
                  </a:lnTo>
                  <a:cubicBezTo>
                    <a:pt x="250643" y="586672"/>
                    <a:pt x="837315" y="0"/>
                    <a:pt x="1561011" y="0"/>
                  </a:cubicBezTo>
                  <a:close/>
                </a:path>
              </a:pathLst>
            </a:custGeom>
            <a:gradFill>
              <a:gsLst>
                <a:gs pos="15000">
                  <a:srgbClr val="F8F8FF"/>
                </a:gs>
                <a:gs pos="66000">
                  <a:srgbClr val="F8F8FF"/>
                </a:gs>
                <a:gs pos="34000">
                  <a:schemeClr val="bg1">
                    <a:lumMod val="9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5353718" y="1778148"/>
              <a:ext cx="927037" cy="165556"/>
            </a:xfrm>
            <a:prstGeom prst="ellipse">
              <a:avLst/>
            </a:prstGeom>
            <a:solidFill>
              <a:schemeClr val="bg1">
                <a:lumMod val="50000"/>
                <a:alpha val="23000"/>
              </a:schemeClr>
            </a:soli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5274232" y="1091612"/>
              <a:ext cx="1105255" cy="815224"/>
              <a:chOff x="4648105" y="-238718"/>
              <a:chExt cx="1841863" cy="1358537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648105" y="-238718"/>
                <a:ext cx="1841863" cy="1358537"/>
              </a:xfrm>
              <a:prstGeom prst="ellipse">
                <a:avLst/>
              </a:prstGeom>
              <a:solidFill>
                <a:srgbClr val="F8F8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4961557" y="263247"/>
                <a:ext cx="286777" cy="26142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5911267" y="263247"/>
                <a:ext cx="286777" cy="26142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8" name="直接连接符 17"/>
              <p:cNvCxnSpPr>
                <a:stCxn id="16" idx="6"/>
                <a:endCxn id="17" idx="2"/>
              </p:cNvCxnSpPr>
              <p:nvPr/>
            </p:nvCxnSpPr>
            <p:spPr>
              <a:xfrm>
                <a:off x="5248334" y="393962"/>
                <a:ext cx="662933" cy="0"/>
              </a:xfrm>
              <a:prstGeom prst="line">
                <a:avLst/>
              </a:prstGeom>
              <a:ln>
                <a:solidFill>
                  <a:schemeClr val="tx1">
                    <a:alpha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任意多边形 22"/>
          <p:cNvSpPr>
            <a:spLocks noChangeAspect="1"/>
          </p:cNvSpPr>
          <p:nvPr/>
        </p:nvSpPr>
        <p:spPr>
          <a:xfrm>
            <a:off x="3862147" y="4505993"/>
            <a:ext cx="4190682" cy="2340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6524264" y="114640"/>
            <a:ext cx="1205376" cy="1042263"/>
            <a:chOff x="7958946" y="1998580"/>
            <a:chExt cx="1205376" cy="1042263"/>
          </a:xfrm>
        </p:grpSpPr>
        <p:sp>
          <p:nvSpPr>
            <p:cNvPr id="31" name="任意多边形 30"/>
            <p:cNvSpPr/>
            <p:nvPr/>
          </p:nvSpPr>
          <p:spPr>
            <a:xfrm>
              <a:off x="7958946" y="1998580"/>
              <a:ext cx="1182624" cy="1042263"/>
            </a:xfrm>
            <a:custGeom>
              <a:avLst/>
              <a:gdLst>
                <a:gd name="connsiteX0" fmla="*/ 615479 w 1182624"/>
                <a:gd name="connsiteY0" fmla="*/ 1 h 1042263"/>
                <a:gd name="connsiteX1" fmla="*/ 803362 w 1182624"/>
                <a:gd name="connsiteY1" fmla="*/ 22707 h 1042263"/>
                <a:gd name="connsiteX2" fmla="*/ 1168670 w 1182624"/>
                <a:gd name="connsiteY2" fmla="*/ 265613 h 1042263"/>
                <a:gd name="connsiteX3" fmla="*/ 1182624 w 1182624"/>
                <a:gd name="connsiteY3" fmla="*/ 295225 h 1042263"/>
                <a:gd name="connsiteX4" fmla="*/ 722153 w 1182624"/>
                <a:gd name="connsiteY4" fmla="*/ 918301 h 1042263"/>
                <a:gd name="connsiteX5" fmla="*/ 638169 w 1182624"/>
                <a:gd name="connsiteY5" fmla="*/ 926123 h 1042263"/>
                <a:gd name="connsiteX6" fmla="*/ 534310 w 1182624"/>
                <a:gd name="connsiteY6" fmla="*/ 922564 h 1042263"/>
                <a:gd name="connsiteX7" fmla="*/ 358043 w 1182624"/>
                <a:gd name="connsiteY7" fmla="*/ 1042263 h 1042263"/>
                <a:gd name="connsiteX8" fmla="*/ 312162 w 1182624"/>
                <a:gd name="connsiteY8" fmla="*/ 866665 h 1042263"/>
                <a:gd name="connsiteX9" fmla="*/ 126556 w 1182624"/>
                <a:gd name="connsiteY9" fmla="*/ 181592 h 1042263"/>
                <a:gd name="connsiteX10" fmla="*/ 615479 w 1182624"/>
                <a:gd name="connsiteY10" fmla="*/ 1 h 104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2624" h="1042263">
                  <a:moveTo>
                    <a:pt x="615479" y="1"/>
                  </a:moveTo>
                  <a:cubicBezTo>
                    <a:pt x="678170" y="131"/>
                    <a:pt x="741510" y="7533"/>
                    <a:pt x="803362" y="22707"/>
                  </a:cubicBezTo>
                  <a:cubicBezTo>
                    <a:pt x="971481" y="63953"/>
                    <a:pt x="1099184" y="154417"/>
                    <a:pt x="1168670" y="265613"/>
                  </a:cubicBezTo>
                  <a:lnTo>
                    <a:pt x="1182624" y="295225"/>
                  </a:lnTo>
                  <a:lnTo>
                    <a:pt x="722153" y="918301"/>
                  </a:lnTo>
                  <a:lnTo>
                    <a:pt x="638169" y="926123"/>
                  </a:lnTo>
                  <a:cubicBezTo>
                    <a:pt x="603922" y="927143"/>
                    <a:pt x="569202" y="926001"/>
                    <a:pt x="534310" y="922564"/>
                  </a:cubicBezTo>
                  <a:lnTo>
                    <a:pt x="358043" y="1042263"/>
                  </a:lnTo>
                  <a:lnTo>
                    <a:pt x="312162" y="866665"/>
                  </a:lnTo>
                  <a:cubicBezTo>
                    <a:pt x="-12609" y="728323"/>
                    <a:pt x="-100183" y="405084"/>
                    <a:pt x="126556" y="181592"/>
                  </a:cubicBezTo>
                  <a:cubicBezTo>
                    <a:pt x="245189" y="64658"/>
                    <a:pt x="427409" y="-391"/>
                    <a:pt x="615479" y="1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 29"/>
            <p:cNvSpPr/>
            <p:nvPr/>
          </p:nvSpPr>
          <p:spPr>
            <a:xfrm rot="10800000">
              <a:off x="8658947" y="2286328"/>
              <a:ext cx="505375" cy="623076"/>
            </a:xfrm>
            <a:custGeom>
              <a:avLst/>
              <a:gdLst>
                <a:gd name="connsiteX0" fmla="*/ 460471 w 505375"/>
                <a:gd name="connsiteY0" fmla="*/ 0 h 623076"/>
                <a:gd name="connsiteX1" fmla="*/ 487438 w 505375"/>
                <a:gd name="connsiteY1" fmla="*/ 57227 h 623076"/>
                <a:gd name="connsiteX2" fmla="*/ 462523 w 505375"/>
                <a:gd name="connsiteY2" fmla="*/ 337685 h 623076"/>
                <a:gd name="connsiteX3" fmla="*/ 17038 w 505375"/>
                <a:gd name="connsiteY3" fmla="*/ 621489 h 623076"/>
                <a:gd name="connsiteX4" fmla="*/ 0 w 505375"/>
                <a:gd name="connsiteY4" fmla="*/ 623076 h 62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375" h="623076">
                  <a:moveTo>
                    <a:pt x="460471" y="0"/>
                  </a:moveTo>
                  <a:lnTo>
                    <a:pt x="487438" y="57227"/>
                  </a:lnTo>
                  <a:cubicBezTo>
                    <a:pt x="516886" y="147063"/>
                    <a:pt x="511085" y="244555"/>
                    <a:pt x="462523" y="337685"/>
                  </a:cubicBezTo>
                  <a:cubicBezTo>
                    <a:pt x="385191" y="485990"/>
                    <a:pt x="215041" y="590236"/>
                    <a:pt x="17038" y="621489"/>
                  </a:cubicBezTo>
                  <a:lnTo>
                    <a:pt x="0" y="623076"/>
                  </a:lnTo>
                  <a:close/>
                </a:path>
              </a:pathLst>
            </a:custGeom>
            <a:solidFill>
              <a:srgbClr val="265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192508" y="2147555"/>
              <a:ext cx="5854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</a:rPr>
                <a:t>HI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椭圆 19"/>
          <p:cNvSpPr>
            <a:spLocks noChangeAspect="1"/>
          </p:cNvSpPr>
          <p:nvPr/>
        </p:nvSpPr>
        <p:spPr>
          <a:xfrm>
            <a:off x="6300470" y="1959688"/>
            <a:ext cx="396000" cy="396000"/>
          </a:xfrm>
          <a:prstGeom prst="ellipse">
            <a:avLst/>
          </a:prstGeom>
          <a:solidFill>
            <a:srgbClr val="512373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6612656" y="914451"/>
            <a:ext cx="4624252" cy="1110343"/>
          </a:xfrm>
          <a:custGeom>
            <a:avLst/>
            <a:gdLst>
              <a:gd name="connsiteX0" fmla="*/ 0 w 4624252"/>
              <a:gd name="connsiteY0" fmla="*/ 1110343 h 1110343"/>
              <a:gd name="connsiteX1" fmla="*/ 1110343 w 4624252"/>
              <a:gd name="connsiteY1" fmla="*/ 0 h 1110343"/>
              <a:gd name="connsiteX2" fmla="*/ 4624252 w 4624252"/>
              <a:gd name="connsiteY2" fmla="*/ 0 h 11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4252" h="1110343">
                <a:moveTo>
                  <a:pt x="0" y="1110343"/>
                </a:moveTo>
                <a:lnTo>
                  <a:pt x="1110343" y="0"/>
                </a:lnTo>
                <a:lnTo>
                  <a:pt x="4624252" y="0"/>
                </a:lnTo>
              </a:path>
            </a:pathLst>
          </a:cu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7496078" y="1060980"/>
            <a:ext cx="4742113" cy="13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ct val="120000"/>
              </a:lnSpc>
              <a:buClr>
                <a:srgbClr val="512373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indent="-457200">
              <a:lnSpc>
                <a:spcPct val="120000"/>
              </a:lnSpc>
              <a:buClr>
                <a:srgbClr val="512373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</a:p>
          <a:p>
            <a:pPr indent="-457200">
              <a:lnSpc>
                <a:spcPct val="120000"/>
              </a:lnSpc>
              <a:buClr>
                <a:srgbClr val="512373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Through all the lying days of my youth 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507854" y="3018946"/>
            <a:ext cx="4846971" cy="1345784"/>
            <a:chOff x="6630505" y="2683054"/>
            <a:chExt cx="4846971" cy="1345784"/>
          </a:xfrm>
        </p:grpSpPr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6630505" y="3740838"/>
              <a:ext cx="288000" cy="288000"/>
            </a:xfrm>
            <a:prstGeom prst="ellipse">
              <a:avLst/>
            </a:prstGeom>
            <a:solidFill>
              <a:srgbClr val="512373">
                <a:alpha val="7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6853224" y="2683054"/>
              <a:ext cx="4624252" cy="1110343"/>
            </a:xfrm>
            <a:custGeom>
              <a:avLst/>
              <a:gdLst>
                <a:gd name="connsiteX0" fmla="*/ 0 w 4624252"/>
                <a:gd name="connsiteY0" fmla="*/ 1110343 h 1110343"/>
                <a:gd name="connsiteX1" fmla="*/ 1110343 w 4624252"/>
                <a:gd name="connsiteY1" fmla="*/ 0 h 1110343"/>
                <a:gd name="connsiteX2" fmla="*/ 4624252 w 4624252"/>
                <a:gd name="connsiteY2" fmla="*/ 0 h 111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24252" h="1110343">
                  <a:moveTo>
                    <a:pt x="0" y="1110343"/>
                  </a:moveTo>
                  <a:lnTo>
                    <a:pt x="1110343" y="0"/>
                  </a:lnTo>
                  <a:lnTo>
                    <a:pt x="4624252" y="0"/>
                  </a:lnTo>
                </a:path>
              </a:pathLst>
            </a:custGeom>
            <a:noFill/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8427032" y="3368466"/>
            <a:ext cx="391351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ct val="120000"/>
              </a:lnSpc>
              <a:buClr>
                <a:srgbClr val="512373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indent="-457200">
              <a:lnSpc>
                <a:spcPct val="120000"/>
              </a:lnSpc>
              <a:buClr>
                <a:srgbClr val="512373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</a:p>
        </p:txBody>
      </p:sp>
      <p:grpSp>
        <p:nvGrpSpPr>
          <p:cNvPr id="38" name="组合 37"/>
          <p:cNvGrpSpPr/>
          <p:nvPr/>
        </p:nvGrpSpPr>
        <p:grpSpPr>
          <a:xfrm flipH="1" flipV="1">
            <a:off x="604351" y="3214820"/>
            <a:ext cx="5082824" cy="1570059"/>
            <a:chOff x="6394652" y="2683054"/>
            <a:chExt cx="5082824" cy="1570059"/>
          </a:xfrm>
        </p:grpSpPr>
        <p:sp>
          <p:nvSpPr>
            <p:cNvPr id="39" name="椭圆 38"/>
            <p:cNvSpPr>
              <a:spLocks noChangeAspect="1"/>
            </p:cNvSpPr>
            <p:nvPr/>
          </p:nvSpPr>
          <p:spPr>
            <a:xfrm>
              <a:off x="6394652" y="3677113"/>
              <a:ext cx="576000" cy="576000"/>
            </a:xfrm>
            <a:prstGeom prst="ellipse">
              <a:avLst/>
            </a:prstGeom>
            <a:solidFill>
              <a:srgbClr val="512373">
                <a:alpha val="7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6853224" y="2683054"/>
              <a:ext cx="4624252" cy="1110343"/>
            </a:xfrm>
            <a:custGeom>
              <a:avLst/>
              <a:gdLst>
                <a:gd name="connsiteX0" fmla="*/ 0 w 4624252"/>
                <a:gd name="connsiteY0" fmla="*/ 1110343 h 1110343"/>
                <a:gd name="connsiteX1" fmla="*/ 1110343 w 4624252"/>
                <a:gd name="connsiteY1" fmla="*/ 0 h 1110343"/>
                <a:gd name="connsiteX2" fmla="*/ 4624252 w 4624252"/>
                <a:gd name="connsiteY2" fmla="*/ 0 h 111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24252" h="1110343">
                  <a:moveTo>
                    <a:pt x="0" y="1110343"/>
                  </a:moveTo>
                  <a:lnTo>
                    <a:pt x="1110343" y="0"/>
                  </a:lnTo>
                  <a:lnTo>
                    <a:pt x="4624252" y="0"/>
                  </a:lnTo>
                </a:path>
              </a:pathLst>
            </a:custGeom>
            <a:noFill/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矩形 40"/>
          <p:cNvSpPr/>
          <p:nvPr/>
        </p:nvSpPr>
        <p:spPr>
          <a:xfrm>
            <a:off x="12422" y="1607050"/>
            <a:ext cx="4286080" cy="272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lnSpc>
                <a:spcPct val="120000"/>
              </a:lnSpc>
              <a:buClr>
                <a:srgbClr val="1F4E79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indent="-457200" algn="just">
              <a:lnSpc>
                <a:spcPct val="120000"/>
              </a:lnSpc>
              <a:buClr>
                <a:srgbClr val="1F4E79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</a:t>
            </a:r>
          </a:p>
          <a:p>
            <a:pPr indent="-457200" algn="just">
              <a:lnSpc>
                <a:spcPct val="120000"/>
              </a:lnSpc>
              <a:buClr>
                <a:srgbClr val="1F4E79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Through all the lying days of my youth </a:t>
            </a:r>
          </a:p>
          <a:p>
            <a:pPr indent="-457200" algn="just">
              <a:lnSpc>
                <a:spcPct val="120000"/>
              </a:lnSpc>
              <a:buClr>
                <a:srgbClr val="1F4E79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 swayed my leaves and flowers in the sun;</a:t>
            </a:r>
          </a:p>
          <a:p>
            <a:pPr indent="-457200" algn="just">
              <a:lnSpc>
                <a:spcPct val="120000"/>
              </a:lnSpc>
              <a:buClr>
                <a:srgbClr val="1F4E79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Now I may wither into the truth.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309" y="114301"/>
            <a:ext cx="1289442" cy="1060277"/>
            <a:chOff x="4309" y="114301"/>
            <a:chExt cx="1289442" cy="1060277"/>
          </a:xfrm>
        </p:grpSpPr>
        <p:grpSp>
          <p:nvGrpSpPr>
            <p:cNvPr id="43" name="组合 42"/>
            <p:cNvGrpSpPr/>
            <p:nvPr/>
          </p:nvGrpSpPr>
          <p:grpSpPr>
            <a:xfrm>
              <a:off x="112117" y="114301"/>
              <a:ext cx="816696" cy="815300"/>
              <a:chOff x="153840" y="178980"/>
              <a:chExt cx="816696" cy="815300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55845" y="179592"/>
                <a:ext cx="814691" cy="81468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>
                <a:off x="153840" y="179592"/>
                <a:ext cx="814691" cy="814688"/>
              </a:xfrm>
              <a:custGeom>
                <a:avLst/>
                <a:gdLst>
                  <a:gd name="connsiteX0" fmla="*/ 862900 w 1727200"/>
                  <a:gd name="connsiteY0" fmla="*/ 101600 h 1727200"/>
                  <a:gd name="connsiteX1" fmla="*/ 88900 w 1727200"/>
                  <a:gd name="connsiteY1" fmla="*/ 875600 h 1727200"/>
                  <a:gd name="connsiteX2" fmla="*/ 862900 w 1727200"/>
                  <a:gd name="connsiteY2" fmla="*/ 1649600 h 1727200"/>
                  <a:gd name="connsiteX3" fmla="*/ 1636900 w 1727200"/>
                  <a:gd name="connsiteY3" fmla="*/ 875600 h 1727200"/>
                  <a:gd name="connsiteX4" fmla="*/ 862900 w 1727200"/>
                  <a:gd name="connsiteY4" fmla="*/ 101600 h 1727200"/>
                  <a:gd name="connsiteX5" fmla="*/ 863600 w 1727200"/>
                  <a:gd name="connsiteY5" fmla="*/ 0 h 1727200"/>
                  <a:gd name="connsiteX6" fmla="*/ 1727200 w 1727200"/>
                  <a:gd name="connsiteY6" fmla="*/ 863600 h 1727200"/>
                  <a:gd name="connsiteX7" fmla="*/ 863600 w 1727200"/>
                  <a:gd name="connsiteY7" fmla="*/ 1727200 h 1727200"/>
                  <a:gd name="connsiteX8" fmla="*/ 0 w 1727200"/>
                  <a:gd name="connsiteY8" fmla="*/ 863600 h 1727200"/>
                  <a:gd name="connsiteX9" fmla="*/ 863600 w 1727200"/>
                  <a:gd name="connsiteY9" fmla="*/ 0 h 17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7200" h="1727200">
                    <a:moveTo>
                      <a:pt x="862900" y="101600"/>
                    </a:moveTo>
                    <a:cubicBezTo>
                      <a:pt x="435432" y="101600"/>
                      <a:pt x="88900" y="448132"/>
                      <a:pt x="88900" y="875600"/>
                    </a:cubicBezTo>
                    <a:cubicBezTo>
                      <a:pt x="88900" y="1303068"/>
                      <a:pt x="435432" y="1649600"/>
                      <a:pt x="862900" y="1649600"/>
                    </a:cubicBezTo>
                    <a:cubicBezTo>
                      <a:pt x="1290368" y="1649600"/>
                      <a:pt x="1636900" y="1303068"/>
                      <a:pt x="1636900" y="875600"/>
                    </a:cubicBezTo>
                    <a:cubicBezTo>
                      <a:pt x="1636900" y="448132"/>
                      <a:pt x="1290368" y="101600"/>
                      <a:pt x="862900" y="101600"/>
                    </a:cubicBezTo>
                    <a:close/>
                    <a:moveTo>
                      <a:pt x="863600" y="0"/>
                    </a:moveTo>
                    <a:cubicBezTo>
                      <a:pt x="1340553" y="0"/>
                      <a:pt x="1727200" y="386647"/>
                      <a:pt x="1727200" y="863600"/>
                    </a:cubicBezTo>
                    <a:cubicBezTo>
                      <a:pt x="1727200" y="1340553"/>
                      <a:pt x="1340553" y="1727200"/>
                      <a:pt x="863600" y="1727200"/>
                    </a:cubicBezTo>
                    <a:cubicBezTo>
                      <a:pt x="386647" y="1727200"/>
                      <a:pt x="0" y="1340553"/>
                      <a:pt x="0" y="863600"/>
                    </a:cubicBezTo>
                    <a:cubicBezTo>
                      <a:pt x="0" y="386647"/>
                      <a:pt x="386647" y="0"/>
                      <a:pt x="863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228340" y="178980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4000" dirty="0">
                    <a:solidFill>
                      <a:prstClr val="white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叁</a:t>
                </a:r>
              </a:p>
            </p:txBody>
          </p:sp>
        </p:grpSp>
        <p:sp>
          <p:nvSpPr>
            <p:cNvPr id="44" name="任意多边形 43"/>
            <p:cNvSpPr>
              <a:spLocks noChangeAspect="1"/>
            </p:cNvSpPr>
            <p:nvPr/>
          </p:nvSpPr>
          <p:spPr>
            <a:xfrm>
              <a:off x="4309" y="454578"/>
              <a:ext cx="1289442" cy="720000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>
            <a:grpSpLocks noChangeAspect="1"/>
          </p:cNvGrpSpPr>
          <p:nvPr/>
        </p:nvGrpSpPr>
        <p:grpSpPr>
          <a:xfrm>
            <a:off x="7959335" y="329646"/>
            <a:ext cx="2083364" cy="540000"/>
            <a:chOff x="5764009" y="1079837"/>
            <a:chExt cx="6550894" cy="769441"/>
          </a:xfrm>
        </p:grpSpPr>
        <p:sp>
          <p:nvSpPr>
            <p:cNvPr id="49" name="圆角矩形 48"/>
            <p:cNvSpPr/>
            <p:nvPr/>
          </p:nvSpPr>
          <p:spPr>
            <a:xfrm>
              <a:off x="5764009" y="1094586"/>
              <a:ext cx="6550894" cy="681134"/>
            </a:xfrm>
            <a:prstGeom prst="roundRect">
              <a:avLst/>
            </a:pr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954992" y="1079837"/>
              <a:ext cx="62270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TEXT HERE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51" name="组合 50"/>
          <p:cNvGrpSpPr>
            <a:grpSpLocks noChangeAspect="1"/>
          </p:cNvGrpSpPr>
          <p:nvPr/>
        </p:nvGrpSpPr>
        <p:grpSpPr>
          <a:xfrm>
            <a:off x="8907209" y="2478946"/>
            <a:ext cx="2083364" cy="540000"/>
            <a:chOff x="5764009" y="1079837"/>
            <a:chExt cx="6550894" cy="769441"/>
          </a:xfrm>
        </p:grpSpPr>
        <p:sp>
          <p:nvSpPr>
            <p:cNvPr id="52" name="圆角矩形 51"/>
            <p:cNvSpPr/>
            <p:nvPr/>
          </p:nvSpPr>
          <p:spPr>
            <a:xfrm>
              <a:off x="5764009" y="1094586"/>
              <a:ext cx="6550894" cy="681134"/>
            </a:xfrm>
            <a:prstGeom prst="roundRect">
              <a:avLst/>
            </a:pr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954992" y="1079837"/>
              <a:ext cx="62270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TEXT HERE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54" name="组合 53"/>
          <p:cNvGrpSpPr>
            <a:grpSpLocks noChangeAspect="1"/>
          </p:cNvGrpSpPr>
          <p:nvPr/>
        </p:nvGrpSpPr>
        <p:grpSpPr>
          <a:xfrm>
            <a:off x="1719497" y="4909474"/>
            <a:ext cx="2083364" cy="540000"/>
            <a:chOff x="5764009" y="1079837"/>
            <a:chExt cx="6550894" cy="769441"/>
          </a:xfrm>
        </p:grpSpPr>
        <p:sp>
          <p:nvSpPr>
            <p:cNvPr id="55" name="圆角矩形 54"/>
            <p:cNvSpPr/>
            <p:nvPr/>
          </p:nvSpPr>
          <p:spPr>
            <a:xfrm>
              <a:off x="5764009" y="1094586"/>
              <a:ext cx="6550894" cy="681134"/>
            </a:xfrm>
            <a:prstGeom prst="roundRect">
              <a:avLst/>
            </a:pr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5954992" y="1079837"/>
              <a:ext cx="62270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TEXT HERE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17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5395551" y="1323483"/>
            <a:ext cx="6204182" cy="3636000"/>
            <a:chOff x="5036780" y="1380872"/>
            <a:chExt cx="6695606" cy="3924000"/>
          </a:xfrm>
        </p:grpSpPr>
        <p:grpSp>
          <p:nvGrpSpPr>
            <p:cNvPr id="122" name="组合 121"/>
            <p:cNvGrpSpPr>
              <a:grpSpLocks noChangeAspect="1"/>
            </p:cNvGrpSpPr>
            <p:nvPr/>
          </p:nvGrpSpPr>
          <p:grpSpPr>
            <a:xfrm>
              <a:off x="5036780" y="1381920"/>
              <a:ext cx="730192" cy="476680"/>
              <a:chOff x="3310533" y="2213789"/>
              <a:chExt cx="5475684" cy="3115498"/>
            </a:xfrm>
          </p:grpSpPr>
          <p:sp>
            <p:nvSpPr>
              <p:cNvPr id="123" name="任意多边形 122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4" name="任意多边形 123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5" name="组合 124"/>
            <p:cNvGrpSpPr>
              <a:grpSpLocks noChangeAspect="1"/>
            </p:cNvGrpSpPr>
            <p:nvPr/>
          </p:nvGrpSpPr>
          <p:grpSpPr>
            <a:xfrm>
              <a:off x="5890801" y="1380872"/>
              <a:ext cx="730192" cy="476680"/>
              <a:chOff x="3310533" y="2213789"/>
              <a:chExt cx="5475684" cy="3115498"/>
            </a:xfrm>
          </p:grpSpPr>
          <p:sp>
            <p:nvSpPr>
              <p:cNvPr id="126" name="任意多边形 125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7" name="任意多边形 126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8" name="组合 127"/>
            <p:cNvGrpSpPr>
              <a:grpSpLocks noChangeAspect="1"/>
            </p:cNvGrpSpPr>
            <p:nvPr/>
          </p:nvGrpSpPr>
          <p:grpSpPr>
            <a:xfrm>
              <a:off x="6742700" y="1380872"/>
              <a:ext cx="730192" cy="476680"/>
              <a:chOff x="3310533" y="2213789"/>
              <a:chExt cx="5475684" cy="3115498"/>
            </a:xfrm>
          </p:grpSpPr>
          <p:sp>
            <p:nvSpPr>
              <p:cNvPr id="129" name="任意多边形 128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0" name="任意多边形 129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1" name="组合 130"/>
            <p:cNvGrpSpPr>
              <a:grpSpLocks noChangeAspect="1"/>
            </p:cNvGrpSpPr>
            <p:nvPr/>
          </p:nvGrpSpPr>
          <p:grpSpPr>
            <a:xfrm>
              <a:off x="7594599" y="1380872"/>
              <a:ext cx="730192" cy="476680"/>
              <a:chOff x="3310533" y="2213789"/>
              <a:chExt cx="5475684" cy="3115498"/>
            </a:xfrm>
          </p:grpSpPr>
          <p:sp>
            <p:nvSpPr>
              <p:cNvPr id="132" name="任意多边形 131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3" name="任意多边形 132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4" name="组合 133"/>
            <p:cNvGrpSpPr>
              <a:grpSpLocks noChangeAspect="1"/>
            </p:cNvGrpSpPr>
            <p:nvPr/>
          </p:nvGrpSpPr>
          <p:grpSpPr>
            <a:xfrm>
              <a:off x="8446498" y="1380872"/>
              <a:ext cx="730192" cy="476680"/>
              <a:chOff x="3310533" y="2213789"/>
              <a:chExt cx="5475684" cy="3115498"/>
            </a:xfrm>
          </p:grpSpPr>
          <p:sp>
            <p:nvSpPr>
              <p:cNvPr id="135" name="任意多边形 134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6" name="任意多边形 135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7" name="组合 136"/>
            <p:cNvGrpSpPr>
              <a:grpSpLocks noChangeAspect="1"/>
            </p:cNvGrpSpPr>
            <p:nvPr/>
          </p:nvGrpSpPr>
          <p:grpSpPr>
            <a:xfrm>
              <a:off x="9298396" y="1380872"/>
              <a:ext cx="730192" cy="476680"/>
              <a:chOff x="3310533" y="2213789"/>
              <a:chExt cx="5475684" cy="3115498"/>
            </a:xfrm>
          </p:grpSpPr>
          <p:sp>
            <p:nvSpPr>
              <p:cNvPr id="138" name="任意多边形 137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9" name="任意多边形 138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0" name="组合 139"/>
            <p:cNvGrpSpPr>
              <a:grpSpLocks noChangeAspect="1"/>
            </p:cNvGrpSpPr>
            <p:nvPr/>
          </p:nvGrpSpPr>
          <p:grpSpPr>
            <a:xfrm>
              <a:off x="10150295" y="1380872"/>
              <a:ext cx="730192" cy="476680"/>
              <a:chOff x="3310533" y="2213789"/>
              <a:chExt cx="5475684" cy="3115498"/>
            </a:xfrm>
          </p:grpSpPr>
          <p:sp>
            <p:nvSpPr>
              <p:cNvPr id="141" name="任意多边形 140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任意多边形 141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3" name="组合 142"/>
            <p:cNvGrpSpPr>
              <a:grpSpLocks noChangeAspect="1"/>
            </p:cNvGrpSpPr>
            <p:nvPr/>
          </p:nvGrpSpPr>
          <p:grpSpPr>
            <a:xfrm>
              <a:off x="11002194" y="1380872"/>
              <a:ext cx="730192" cy="476680"/>
              <a:chOff x="3310533" y="2213789"/>
              <a:chExt cx="5475684" cy="3115498"/>
            </a:xfrm>
          </p:grpSpPr>
          <p:sp>
            <p:nvSpPr>
              <p:cNvPr id="144" name="任意多边形 143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5" name="任意多边形 144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6" name="组合 145"/>
            <p:cNvGrpSpPr>
              <a:grpSpLocks noChangeAspect="1"/>
            </p:cNvGrpSpPr>
            <p:nvPr/>
          </p:nvGrpSpPr>
          <p:grpSpPr>
            <a:xfrm>
              <a:off x="5038903" y="2242702"/>
              <a:ext cx="730192" cy="476680"/>
              <a:chOff x="3310533" y="2213789"/>
              <a:chExt cx="5475684" cy="3115498"/>
            </a:xfrm>
          </p:grpSpPr>
          <p:sp>
            <p:nvSpPr>
              <p:cNvPr id="147" name="任意多边形 146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8" name="任意多边形 147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9" name="组合 148"/>
            <p:cNvGrpSpPr>
              <a:grpSpLocks noChangeAspect="1"/>
            </p:cNvGrpSpPr>
            <p:nvPr/>
          </p:nvGrpSpPr>
          <p:grpSpPr>
            <a:xfrm>
              <a:off x="5890801" y="2242702"/>
              <a:ext cx="730192" cy="476680"/>
              <a:chOff x="3310533" y="2213789"/>
              <a:chExt cx="5475684" cy="3115498"/>
            </a:xfrm>
          </p:grpSpPr>
          <p:sp>
            <p:nvSpPr>
              <p:cNvPr id="150" name="任意多边形 149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1" name="任意多边形 150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2" name="组合 151"/>
            <p:cNvGrpSpPr>
              <a:grpSpLocks noChangeAspect="1"/>
            </p:cNvGrpSpPr>
            <p:nvPr/>
          </p:nvGrpSpPr>
          <p:grpSpPr>
            <a:xfrm>
              <a:off x="6742700" y="2242702"/>
              <a:ext cx="730192" cy="476680"/>
              <a:chOff x="3310533" y="2213789"/>
              <a:chExt cx="5475684" cy="3115498"/>
            </a:xfrm>
          </p:grpSpPr>
          <p:sp>
            <p:nvSpPr>
              <p:cNvPr id="153" name="任意多边形 152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4" name="任意多边形 153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5" name="组合 154"/>
            <p:cNvGrpSpPr>
              <a:grpSpLocks noChangeAspect="1"/>
            </p:cNvGrpSpPr>
            <p:nvPr/>
          </p:nvGrpSpPr>
          <p:grpSpPr>
            <a:xfrm>
              <a:off x="7594599" y="2242702"/>
              <a:ext cx="730192" cy="476680"/>
              <a:chOff x="3310533" y="2213789"/>
              <a:chExt cx="5475684" cy="3115498"/>
            </a:xfrm>
          </p:grpSpPr>
          <p:sp>
            <p:nvSpPr>
              <p:cNvPr id="156" name="任意多边形 155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任意多边形 156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8" name="组合 157"/>
            <p:cNvGrpSpPr>
              <a:grpSpLocks noChangeAspect="1"/>
            </p:cNvGrpSpPr>
            <p:nvPr/>
          </p:nvGrpSpPr>
          <p:grpSpPr>
            <a:xfrm>
              <a:off x="8446498" y="2242702"/>
              <a:ext cx="730192" cy="476680"/>
              <a:chOff x="3310533" y="2213789"/>
              <a:chExt cx="5475684" cy="3115498"/>
            </a:xfrm>
          </p:grpSpPr>
          <p:sp>
            <p:nvSpPr>
              <p:cNvPr id="159" name="任意多边形 158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任意多边形 159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1" name="组合 160"/>
            <p:cNvGrpSpPr>
              <a:grpSpLocks noChangeAspect="1"/>
            </p:cNvGrpSpPr>
            <p:nvPr/>
          </p:nvGrpSpPr>
          <p:grpSpPr>
            <a:xfrm>
              <a:off x="9298396" y="2242702"/>
              <a:ext cx="730192" cy="476680"/>
              <a:chOff x="3310533" y="2213789"/>
              <a:chExt cx="5475684" cy="3115498"/>
            </a:xfrm>
          </p:grpSpPr>
          <p:sp>
            <p:nvSpPr>
              <p:cNvPr id="162" name="任意多边形 161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chemeClr val="bg1">
                  <a:alpha val="99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3" name="任意多边形 162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4" name="组合 163"/>
            <p:cNvGrpSpPr>
              <a:grpSpLocks noChangeAspect="1"/>
            </p:cNvGrpSpPr>
            <p:nvPr/>
          </p:nvGrpSpPr>
          <p:grpSpPr>
            <a:xfrm>
              <a:off x="10150295" y="2242702"/>
              <a:ext cx="730192" cy="476680"/>
              <a:chOff x="3310533" y="2213789"/>
              <a:chExt cx="5475684" cy="3115498"/>
            </a:xfrm>
          </p:grpSpPr>
          <p:sp>
            <p:nvSpPr>
              <p:cNvPr id="165" name="任意多边形 164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chemeClr val="bg1">
                  <a:alpha val="99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任意多边形 165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7" name="组合 166"/>
            <p:cNvGrpSpPr>
              <a:grpSpLocks noChangeAspect="1"/>
            </p:cNvGrpSpPr>
            <p:nvPr/>
          </p:nvGrpSpPr>
          <p:grpSpPr>
            <a:xfrm>
              <a:off x="11002194" y="2242702"/>
              <a:ext cx="730192" cy="476680"/>
              <a:chOff x="3310533" y="2213789"/>
              <a:chExt cx="5475684" cy="3115498"/>
            </a:xfrm>
          </p:grpSpPr>
          <p:sp>
            <p:nvSpPr>
              <p:cNvPr id="168" name="任意多边形 167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chemeClr val="bg1">
                  <a:alpha val="99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任意多边形 168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0" name="组合 169"/>
            <p:cNvGrpSpPr>
              <a:grpSpLocks noChangeAspect="1"/>
            </p:cNvGrpSpPr>
            <p:nvPr/>
          </p:nvGrpSpPr>
          <p:grpSpPr>
            <a:xfrm>
              <a:off x="5038903" y="3104532"/>
              <a:ext cx="730192" cy="476680"/>
              <a:chOff x="3310533" y="2213789"/>
              <a:chExt cx="5475684" cy="3115498"/>
            </a:xfrm>
          </p:grpSpPr>
          <p:sp>
            <p:nvSpPr>
              <p:cNvPr id="171" name="任意多边形 170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chemeClr val="bg1">
                  <a:alpha val="99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2" name="任意多边形 171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3" name="组合 172"/>
            <p:cNvGrpSpPr>
              <a:grpSpLocks noChangeAspect="1"/>
            </p:cNvGrpSpPr>
            <p:nvPr/>
          </p:nvGrpSpPr>
          <p:grpSpPr>
            <a:xfrm>
              <a:off x="5890801" y="3104532"/>
              <a:ext cx="730192" cy="476680"/>
              <a:chOff x="3310533" y="2213789"/>
              <a:chExt cx="5475684" cy="3115498"/>
            </a:xfrm>
          </p:grpSpPr>
          <p:sp>
            <p:nvSpPr>
              <p:cNvPr id="174" name="任意多边形 173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5" name="任意多边形 174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6" name="组合 175"/>
            <p:cNvGrpSpPr>
              <a:grpSpLocks noChangeAspect="1"/>
            </p:cNvGrpSpPr>
            <p:nvPr/>
          </p:nvGrpSpPr>
          <p:grpSpPr>
            <a:xfrm>
              <a:off x="6742700" y="3104532"/>
              <a:ext cx="730192" cy="476680"/>
              <a:chOff x="3310533" y="2213789"/>
              <a:chExt cx="5475684" cy="3115498"/>
            </a:xfrm>
          </p:grpSpPr>
          <p:sp>
            <p:nvSpPr>
              <p:cNvPr id="177" name="任意多边形 176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任意多边形 177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9" name="组合 178"/>
            <p:cNvGrpSpPr>
              <a:grpSpLocks noChangeAspect="1"/>
            </p:cNvGrpSpPr>
            <p:nvPr/>
          </p:nvGrpSpPr>
          <p:grpSpPr>
            <a:xfrm>
              <a:off x="7594599" y="3104532"/>
              <a:ext cx="730192" cy="476680"/>
              <a:chOff x="3310533" y="2213789"/>
              <a:chExt cx="5475684" cy="3115498"/>
            </a:xfrm>
          </p:grpSpPr>
          <p:sp>
            <p:nvSpPr>
              <p:cNvPr id="180" name="任意多边形 179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1" name="任意多边形 180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2" name="组合 181"/>
            <p:cNvGrpSpPr>
              <a:grpSpLocks noChangeAspect="1"/>
            </p:cNvGrpSpPr>
            <p:nvPr/>
          </p:nvGrpSpPr>
          <p:grpSpPr>
            <a:xfrm>
              <a:off x="8446498" y="3104532"/>
              <a:ext cx="730192" cy="476680"/>
              <a:chOff x="3310533" y="2213789"/>
              <a:chExt cx="5475684" cy="3115498"/>
            </a:xfrm>
          </p:grpSpPr>
          <p:sp>
            <p:nvSpPr>
              <p:cNvPr id="183" name="任意多边形 182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任意多边形 183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5" name="组合 184"/>
            <p:cNvGrpSpPr>
              <a:grpSpLocks noChangeAspect="1"/>
            </p:cNvGrpSpPr>
            <p:nvPr/>
          </p:nvGrpSpPr>
          <p:grpSpPr>
            <a:xfrm>
              <a:off x="9298396" y="3104532"/>
              <a:ext cx="730192" cy="476680"/>
              <a:chOff x="3310533" y="2213789"/>
              <a:chExt cx="5475684" cy="3115498"/>
            </a:xfrm>
          </p:grpSpPr>
          <p:sp>
            <p:nvSpPr>
              <p:cNvPr id="186" name="任意多边形 185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任意多边形 186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8" name="组合 187"/>
            <p:cNvGrpSpPr>
              <a:grpSpLocks noChangeAspect="1"/>
            </p:cNvGrpSpPr>
            <p:nvPr/>
          </p:nvGrpSpPr>
          <p:grpSpPr>
            <a:xfrm>
              <a:off x="10150295" y="3104532"/>
              <a:ext cx="730192" cy="476680"/>
              <a:chOff x="3310533" y="2213789"/>
              <a:chExt cx="5475684" cy="3115498"/>
            </a:xfrm>
          </p:grpSpPr>
          <p:sp>
            <p:nvSpPr>
              <p:cNvPr id="189" name="任意多边形 188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0" name="任意多边形 189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1" name="组合 190"/>
            <p:cNvGrpSpPr>
              <a:grpSpLocks noChangeAspect="1"/>
            </p:cNvGrpSpPr>
            <p:nvPr/>
          </p:nvGrpSpPr>
          <p:grpSpPr>
            <a:xfrm>
              <a:off x="11002194" y="3104532"/>
              <a:ext cx="730192" cy="476680"/>
              <a:chOff x="3310533" y="2213789"/>
              <a:chExt cx="5475684" cy="3115498"/>
            </a:xfrm>
          </p:grpSpPr>
          <p:sp>
            <p:nvSpPr>
              <p:cNvPr id="192" name="任意多边形 191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任意多边形 192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4" name="组合 193"/>
            <p:cNvGrpSpPr>
              <a:grpSpLocks noChangeAspect="1"/>
            </p:cNvGrpSpPr>
            <p:nvPr/>
          </p:nvGrpSpPr>
          <p:grpSpPr>
            <a:xfrm>
              <a:off x="5038903" y="3966362"/>
              <a:ext cx="730192" cy="476680"/>
              <a:chOff x="3310533" y="2213789"/>
              <a:chExt cx="5475684" cy="3115498"/>
            </a:xfrm>
          </p:grpSpPr>
          <p:sp>
            <p:nvSpPr>
              <p:cNvPr id="195" name="任意多边形 194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6" name="任意多边形 195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7" name="组合 196"/>
            <p:cNvGrpSpPr>
              <a:grpSpLocks noChangeAspect="1"/>
            </p:cNvGrpSpPr>
            <p:nvPr/>
          </p:nvGrpSpPr>
          <p:grpSpPr>
            <a:xfrm>
              <a:off x="5890801" y="3966362"/>
              <a:ext cx="730192" cy="476680"/>
              <a:chOff x="3310533" y="2213789"/>
              <a:chExt cx="5475684" cy="3115498"/>
            </a:xfrm>
          </p:grpSpPr>
          <p:sp>
            <p:nvSpPr>
              <p:cNvPr id="198" name="任意多边形 197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任意多边形 198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0" name="组合 199"/>
            <p:cNvGrpSpPr>
              <a:grpSpLocks noChangeAspect="1"/>
            </p:cNvGrpSpPr>
            <p:nvPr/>
          </p:nvGrpSpPr>
          <p:grpSpPr>
            <a:xfrm>
              <a:off x="6742700" y="3966362"/>
              <a:ext cx="730192" cy="476680"/>
              <a:chOff x="3310533" y="2213789"/>
              <a:chExt cx="5475684" cy="3115498"/>
            </a:xfrm>
          </p:grpSpPr>
          <p:sp>
            <p:nvSpPr>
              <p:cNvPr id="201" name="任意多边形 200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任意多边形 201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3" name="组合 202"/>
            <p:cNvGrpSpPr>
              <a:grpSpLocks noChangeAspect="1"/>
            </p:cNvGrpSpPr>
            <p:nvPr/>
          </p:nvGrpSpPr>
          <p:grpSpPr>
            <a:xfrm>
              <a:off x="7594599" y="3966362"/>
              <a:ext cx="730192" cy="476680"/>
              <a:chOff x="3310533" y="2213789"/>
              <a:chExt cx="5475684" cy="3115498"/>
            </a:xfrm>
          </p:grpSpPr>
          <p:sp>
            <p:nvSpPr>
              <p:cNvPr id="204" name="任意多边形 203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5" name="任意多边形 204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6" name="组合 205"/>
            <p:cNvGrpSpPr>
              <a:grpSpLocks noChangeAspect="1"/>
            </p:cNvGrpSpPr>
            <p:nvPr/>
          </p:nvGrpSpPr>
          <p:grpSpPr>
            <a:xfrm>
              <a:off x="8446498" y="3966362"/>
              <a:ext cx="730192" cy="476680"/>
              <a:chOff x="3310533" y="2213789"/>
              <a:chExt cx="5475684" cy="3115498"/>
            </a:xfrm>
          </p:grpSpPr>
          <p:sp>
            <p:nvSpPr>
              <p:cNvPr id="207" name="任意多边形 206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8" name="任意多边形 207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9" name="组合 208"/>
            <p:cNvGrpSpPr>
              <a:grpSpLocks noChangeAspect="1"/>
            </p:cNvGrpSpPr>
            <p:nvPr/>
          </p:nvGrpSpPr>
          <p:grpSpPr>
            <a:xfrm>
              <a:off x="9298396" y="3966362"/>
              <a:ext cx="730192" cy="476680"/>
              <a:chOff x="3310533" y="2213789"/>
              <a:chExt cx="5475684" cy="3115498"/>
            </a:xfrm>
          </p:grpSpPr>
          <p:sp>
            <p:nvSpPr>
              <p:cNvPr id="210" name="任意多边形 209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1" name="任意多边形 210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2" name="组合 211"/>
            <p:cNvGrpSpPr>
              <a:grpSpLocks noChangeAspect="1"/>
            </p:cNvGrpSpPr>
            <p:nvPr/>
          </p:nvGrpSpPr>
          <p:grpSpPr>
            <a:xfrm>
              <a:off x="10150295" y="3966362"/>
              <a:ext cx="730192" cy="476680"/>
              <a:chOff x="3310533" y="2213789"/>
              <a:chExt cx="5475684" cy="3115498"/>
            </a:xfrm>
          </p:grpSpPr>
          <p:sp>
            <p:nvSpPr>
              <p:cNvPr id="213" name="任意多边形 212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4" name="任意多边形 213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5" name="组合 214"/>
            <p:cNvGrpSpPr>
              <a:grpSpLocks noChangeAspect="1"/>
            </p:cNvGrpSpPr>
            <p:nvPr/>
          </p:nvGrpSpPr>
          <p:grpSpPr>
            <a:xfrm>
              <a:off x="11002194" y="3966362"/>
              <a:ext cx="730192" cy="476680"/>
              <a:chOff x="3310533" y="2213789"/>
              <a:chExt cx="5475684" cy="3115498"/>
            </a:xfrm>
          </p:grpSpPr>
          <p:sp>
            <p:nvSpPr>
              <p:cNvPr id="216" name="任意多边形 215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任意多边形 216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8" name="组合 217"/>
            <p:cNvGrpSpPr>
              <a:grpSpLocks noChangeAspect="1"/>
            </p:cNvGrpSpPr>
            <p:nvPr/>
          </p:nvGrpSpPr>
          <p:grpSpPr>
            <a:xfrm>
              <a:off x="5038903" y="4828192"/>
              <a:ext cx="730192" cy="476680"/>
              <a:chOff x="3310533" y="2213789"/>
              <a:chExt cx="5475684" cy="3115498"/>
            </a:xfrm>
          </p:grpSpPr>
          <p:sp>
            <p:nvSpPr>
              <p:cNvPr id="219" name="任意多边形 218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0" name="任意多边形 219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1" name="组合 220"/>
            <p:cNvGrpSpPr>
              <a:grpSpLocks noChangeAspect="1"/>
            </p:cNvGrpSpPr>
            <p:nvPr/>
          </p:nvGrpSpPr>
          <p:grpSpPr>
            <a:xfrm>
              <a:off x="5890801" y="4828192"/>
              <a:ext cx="730192" cy="476680"/>
              <a:chOff x="3310533" y="2213789"/>
              <a:chExt cx="5475684" cy="3115498"/>
            </a:xfrm>
          </p:grpSpPr>
          <p:sp>
            <p:nvSpPr>
              <p:cNvPr id="222" name="任意多边形 221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任意多边形 222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4" name="组合 223"/>
            <p:cNvGrpSpPr>
              <a:grpSpLocks noChangeAspect="1"/>
            </p:cNvGrpSpPr>
            <p:nvPr/>
          </p:nvGrpSpPr>
          <p:grpSpPr>
            <a:xfrm>
              <a:off x="6742700" y="4828192"/>
              <a:ext cx="730192" cy="476680"/>
              <a:chOff x="3310533" y="2213789"/>
              <a:chExt cx="5475684" cy="3115498"/>
            </a:xfrm>
          </p:grpSpPr>
          <p:sp>
            <p:nvSpPr>
              <p:cNvPr id="225" name="任意多边形 224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6" name="任意多边形 225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7" name="组合 226"/>
            <p:cNvGrpSpPr>
              <a:grpSpLocks noChangeAspect="1"/>
            </p:cNvGrpSpPr>
            <p:nvPr/>
          </p:nvGrpSpPr>
          <p:grpSpPr>
            <a:xfrm>
              <a:off x="7594599" y="4828192"/>
              <a:ext cx="730192" cy="476680"/>
              <a:chOff x="3310533" y="2213789"/>
              <a:chExt cx="5475684" cy="3115498"/>
            </a:xfrm>
          </p:grpSpPr>
          <p:sp>
            <p:nvSpPr>
              <p:cNvPr id="228" name="任意多边形 227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9" name="任意多边形 228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0" name="组合 229"/>
            <p:cNvGrpSpPr>
              <a:grpSpLocks noChangeAspect="1"/>
            </p:cNvGrpSpPr>
            <p:nvPr/>
          </p:nvGrpSpPr>
          <p:grpSpPr>
            <a:xfrm>
              <a:off x="8446498" y="4828192"/>
              <a:ext cx="730192" cy="476680"/>
              <a:chOff x="3310533" y="2213789"/>
              <a:chExt cx="5475684" cy="3115498"/>
            </a:xfrm>
          </p:grpSpPr>
          <p:sp>
            <p:nvSpPr>
              <p:cNvPr id="231" name="任意多边形 230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2" name="任意多边形 231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3" name="组合 232"/>
            <p:cNvGrpSpPr>
              <a:grpSpLocks noChangeAspect="1"/>
            </p:cNvGrpSpPr>
            <p:nvPr/>
          </p:nvGrpSpPr>
          <p:grpSpPr>
            <a:xfrm>
              <a:off x="9298396" y="4828192"/>
              <a:ext cx="730192" cy="476680"/>
              <a:chOff x="3310533" y="2213789"/>
              <a:chExt cx="5475684" cy="3115498"/>
            </a:xfrm>
          </p:grpSpPr>
          <p:sp>
            <p:nvSpPr>
              <p:cNvPr id="234" name="任意多边形 233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5" name="任意多边形 234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6" name="组合 235"/>
            <p:cNvGrpSpPr>
              <a:grpSpLocks noChangeAspect="1"/>
            </p:cNvGrpSpPr>
            <p:nvPr/>
          </p:nvGrpSpPr>
          <p:grpSpPr>
            <a:xfrm>
              <a:off x="10150295" y="4828192"/>
              <a:ext cx="730192" cy="476680"/>
              <a:chOff x="3310533" y="2213789"/>
              <a:chExt cx="5475684" cy="3115498"/>
            </a:xfrm>
          </p:grpSpPr>
          <p:sp>
            <p:nvSpPr>
              <p:cNvPr id="237" name="任意多边形 236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8" name="任意多边形 237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9" name="组合 238"/>
            <p:cNvGrpSpPr>
              <a:grpSpLocks noChangeAspect="1"/>
            </p:cNvGrpSpPr>
            <p:nvPr/>
          </p:nvGrpSpPr>
          <p:grpSpPr>
            <a:xfrm>
              <a:off x="11002194" y="4828192"/>
              <a:ext cx="730192" cy="476680"/>
              <a:chOff x="3310533" y="2213789"/>
              <a:chExt cx="5475684" cy="3115498"/>
            </a:xfrm>
          </p:grpSpPr>
          <p:sp>
            <p:nvSpPr>
              <p:cNvPr id="240" name="任意多边形 239"/>
              <p:cNvSpPr/>
              <p:nvPr/>
            </p:nvSpPr>
            <p:spPr>
              <a:xfrm>
                <a:off x="3310533" y="2213789"/>
                <a:ext cx="5475684" cy="3057526"/>
              </a:xfrm>
              <a:custGeom>
                <a:avLst/>
                <a:gdLst>
                  <a:gd name="connsiteX0" fmla="*/ 3627239 w 5475684"/>
                  <a:gd name="connsiteY0" fmla="*/ 0 h 3057526"/>
                  <a:gd name="connsiteX1" fmla="*/ 4928982 w 5475684"/>
                  <a:gd name="connsiteY1" fmla="*/ 1060951 h 3057526"/>
                  <a:gd name="connsiteX2" fmla="*/ 4935997 w 5475684"/>
                  <a:gd name="connsiteY2" fmla="*/ 1106916 h 3057526"/>
                  <a:gd name="connsiteX3" fmla="*/ 4988986 w 5475684"/>
                  <a:gd name="connsiteY3" fmla="*/ 1123365 h 3057526"/>
                  <a:gd name="connsiteX4" fmla="*/ 5447110 w 5475684"/>
                  <a:gd name="connsiteY4" fmla="*/ 1814513 h 3057526"/>
                  <a:gd name="connsiteX5" fmla="*/ 5388164 w 5475684"/>
                  <a:gd name="connsiteY5" fmla="*/ 2106483 h 3057526"/>
                  <a:gd name="connsiteX6" fmla="*/ 5357087 w 5475684"/>
                  <a:gd name="connsiteY6" fmla="*/ 2163738 h 3057526"/>
                  <a:gd name="connsiteX7" fmla="*/ 5381131 w 5475684"/>
                  <a:gd name="connsiteY7" fmla="*/ 2194339 h 3057526"/>
                  <a:gd name="connsiteX8" fmla="*/ 5475684 w 5475684"/>
                  <a:gd name="connsiteY8" fmla="*/ 2503885 h 3057526"/>
                  <a:gd name="connsiteX9" fmla="*/ 5137545 w 5475684"/>
                  <a:gd name="connsiteY9" fmla="*/ 3014018 h 3057526"/>
                  <a:gd name="connsiteX10" fmla="*/ 5114925 w 5475684"/>
                  <a:gd name="connsiteY10" fmla="*/ 3021040 h 3057526"/>
                  <a:gd name="connsiteX11" fmla="*/ 5114925 w 5475684"/>
                  <a:gd name="connsiteY11" fmla="*/ 3057525 h 3057526"/>
                  <a:gd name="connsiteX12" fmla="*/ 4922053 w 5475684"/>
                  <a:gd name="connsiteY12" fmla="*/ 3057525 h 3057526"/>
                  <a:gd name="connsiteX13" fmla="*/ 4922043 w 5475684"/>
                  <a:gd name="connsiteY13" fmla="*/ 3057526 h 3057526"/>
                  <a:gd name="connsiteX14" fmla="*/ 4922033 w 5475684"/>
                  <a:gd name="connsiteY14" fmla="*/ 3057525 h 3057526"/>
                  <a:gd name="connsiteX15" fmla="*/ 742950 w 5475684"/>
                  <a:gd name="connsiteY15" fmla="*/ 3057525 h 3057526"/>
                  <a:gd name="connsiteX16" fmla="*/ 0 w 5475684"/>
                  <a:gd name="connsiteY16" fmla="*/ 2314575 h 3057526"/>
                  <a:gd name="connsiteX17" fmla="*/ 453760 w 5475684"/>
                  <a:gd name="connsiteY17" fmla="*/ 1630010 h 3057526"/>
                  <a:gd name="connsiteX18" fmla="*/ 571958 w 5475684"/>
                  <a:gd name="connsiteY18" fmla="*/ 1593319 h 3057526"/>
                  <a:gd name="connsiteX19" fmla="*/ 562570 w 5475684"/>
                  <a:gd name="connsiteY19" fmla="*/ 1500188 h 3057526"/>
                  <a:gd name="connsiteX20" fmla="*/ 1280517 w 5475684"/>
                  <a:gd name="connsiteY20" fmla="*/ 782241 h 3057526"/>
                  <a:gd name="connsiteX21" fmla="*/ 1834520 w 5475684"/>
                  <a:gd name="connsiteY21" fmla="*/ 1043507 h 3057526"/>
                  <a:gd name="connsiteX22" fmla="*/ 1868161 w 5475684"/>
                  <a:gd name="connsiteY22" fmla="*/ 1090825 h 3057526"/>
                  <a:gd name="connsiteX23" fmla="*/ 1869976 w 5475684"/>
                  <a:gd name="connsiteY23" fmla="*/ 1088626 h 3057526"/>
                  <a:gd name="connsiteX24" fmla="*/ 2269036 w 5475684"/>
                  <a:gd name="connsiteY24" fmla="*/ 923330 h 3057526"/>
                  <a:gd name="connsiteX25" fmla="*/ 2365207 w 5475684"/>
                  <a:gd name="connsiteY25" fmla="*/ 933025 h 3057526"/>
                  <a:gd name="connsiteX26" fmla="*/ 2402920 w 5475684"/>
                  <a:gd name="connsiteY26" fmla="*/ 811533 h 3057526"/>
                  <a:gd name="connsiteX27" fmla="*/ 3627239 w 5475684"/>
                  <a:gd name="connsiteY27" fmla="*/ 0 h 305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75684" h="3057526">
                    <a:moveTo>
                      <a:pt x="3627239" y="0"/>
                    </a:moveTo>
                    <a:cubicBezTo>
                      <a:pt x="4269351" y="0"/>
                      <a:pt x="4805082" y="455467"/>
                      <a:pt x="4928982" y="1060951"/>
                    </a:cubicBezTo>
                    <a:lnTo>
                      <a:pt x="4935997" y="1106916"/>
                    </a:lnTo>
                    <a:lnTo>
                      <a:pt x="4988986" y="1123365"/>
                    </a:lnTo>
                    <a:cubicBezTo>
                      <a:pt x="5258206" y="1237236"/>
                      <a:pt x="5447110" y="1503814"/>
                      <a:pt x="5447110" y="1814513"/>
                    </a:cubicBezTo>
                    <a:cubicBezTo>
                      <a:pt x="5447110" y="1918079"/>
                      <a:pt x="5426121" y="2016743"/>
                      <a:pt x="5388164" y="2106483"/>
                    </a:cubicBezTo>
                    <a:lnTo>
                      <a:pt x="5357087" y="2163738"/>
                    </a:lnTo>
                    <a:lnTo>
                      <a:pt x="5381131" y="2194339"/>
                    </a:lnTo>
                    <a:cubicBezTo>
                      <a:pt x="5440827" y="2282701"/>
                      <a:pt x="5475684" y="2389222"/>
                      <a:pt x="5475684" y="2503885"/>
                    </a:cubicBezTo>
                    <a:cubicBezTo>
                      <a:pt x="5475684" y="2733210"/>
                      <a:pt x="5336255" y="2929971"/>
                      <a:pt x="5137545" y="3014018"/>
                    </a:cubicBezTo>
                    <a:lnTo>
                      <a:pt x="5114925" y="3021040"/>
                    </a:lnTo>
                    <a:lnTo>
                      <a:pt x="5114925" y="3057525"/>
                    </a:lnTo>
                    <a:lnTo>
                      <a:pt x="4922053" y="3057525"/>
                    </a:lnTo>
                    <a:lnTo>
                      <a:pt x="4922043" y="3057526"/>
                    </a:lnTo>
                    <a:lnTo>
                      <a:pt x="4922033" y="3057525"/>
                    </a:lnTo>
                    <a:lnTo>
                      <a:pt x="742950" y="3057525"/>
                    </a:lnTo>
                    <a:cubicBezTo>
                      <a:pt x="332630" y="3057525"/>
                      <a:pt x="0" y="2724895"/>
                      <a:pt x="0" y="2314575"/>
                    </a:cubicBezTo>
                    <a:cubicBezTo>
                      <a:pt x="0" y="2006835"/>
                      <a:pt x="187104" y="1742795"/>
                      <a:pt x="453760" y="1630010"/>
                    </a:cubicBezTo>
                    <a:lnTo>
                      <a:pt x="571958" y="1593319"/>
                    </a:lnTo>
                    <a:lnTo>
                      <a:pt x="562570" y="1500188"/>
                    </a:lnTo>
                    <a:cubicBezTo>
                      <a:pt x="562570" y="1103677"/>
                      <a:pt x="884006" y="782241"/>
                      <a:pt x="1280517" y="782241"/>
                    </a:cubicBezTo>
                    <a:cubicBezTo>
                      <a:pt x="1503554" y="782241"/>
                      <a:pt x="1702838" y="883945"/>
                      <a:pt x="1834520" y="1043507"/>
                    </a:cubicBezTo>
                    <a:lnTo>
                      <a:pt x="1868161" y="1090825"/>
                    </a:lnTo>
                    <a:lnTo>
                      <a:pt x="1869976" y="1088626"/>
                    </a:lnTo>
                    <a:cubicBezTo>
                      <a:pt x="1972104" y="986498"/>
                      <a:pt x="2113193" y="923330"/>
                      <a:pt x="2269036" y="923330"/>
                    </a:cubicBezTo>
                    <a:lnTo>
                      <a:pt x="2365207" y="933025"/>
                    </a:lnTo>
                    <a:lnTo>
                      <a:pt x="2402920" y="811533"/>
                    </a:lnTo>
                    <a:cubicBezTo>
                      <a:pt x="2604633" y="334629"/>
                      <a:pt x="3076857" y="0"/>
                      <a:pt x="3627239" y="0"/>
                    </a:cubicBezTo>
                    <a:close/>
                  </a:path>
                </a:pathLst>
              </a:custGeom>
              <a:solidFill>
                <a:srgbClr val="FFCC00">
                  <a:alpha val="99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1" name="任意多边形 240"/>
              <p:cNvSpPr/>
              <p:nvPr/>
            </p:nvSpPr>
            <p:spPr>
              <a:xfrm>
                <a:off x="5563048" y="2250805"/>
                <a:ext cx="3223169" cy="3078482"/>
              </a:xfrm>
              <a:custGeom>
                <a:avLst/>
                <a:gdLst>
                  <a:gd name="connsiteX0" fmla="*/ 1374724 w 3223169"/>
                  <a:gd name="connsiteY0" fmla="*/ 0 h 3078482"/>
                  <a:gd name="connsiteX1" fmla="*/ 2676467 w 3223169"/>
                  <a:gd name="connsiteY1" fmla="*/ 1060954 h 3078482"/>
                  <a:gd name="connsiteX2" fmla="*/ 2683482 w 3223169"/>
                  <a:gd name="connsiteY2" fmla="*/ 1106919 h 3078482"/>
                  <a:gd name="connsiteX3" fmla="*/ 2736471 w 3223169"/>
                  <a:gd name="connsiteY3" fmla="*/ 1123368 h 3078482"/>
                  <a:gd name="connsiteX4" fmla="*/ 3194595 w 3223169"/>
                  <a:gd name="connsiteY4" fmla="*/ 1814516 h 3078482"/>
                  <a:gd name="connsiteX5" fmla="*/ 3135649 w 3223169"/>
                  <a:gd name="connsiteY5" fmla="*/ 2106486 h 3078482"/>
                  <a:gd name="connsiteX6" fmla="*/ 3104572 w 3223169"/>
                  <a:gd name="connsiteY6" fmla="*/ 2163741 h 3078482"/>
                  <a:gd name="connsiteX7" fmla="*/ 3128616 w 3223169"/>
                  <a:gd name="connsiteY7" fmla="*/ 2194342 h 3078482"/>
                  <a:gd name="connsiteX8" fmla="*/ 3223169 w 3223169"/>
                  <a:gd name="connsiteY8" fmla="*/ 2503888 h 3078482"/>
                  <a:gd name="connsiteX9" fmla="*/ 3131396 w 3223169"/>
                  <a:gd name="connsiteY9" fmla="*/ 2809276 h 3078482"/>
                  <a:gd name="connsiteX10" fmla="*/ 3078308 w 3223169"/>
                  <a:gd name="connsiteY10" fmla="*/ 2875008 h 3078482"/>
                  <a:gd name="connsiteX11" fmla="*/ 3070362 w 3223169"/>
                  <a:gd name="connsiteY11" fmla="*/ 2885121 h 3078482"/>
                  <a:gd name="connsiteX12" fmla="*/ 3069399 w 3223169"/>
                  <a:gd name="connsiteY12" fmla="*/ 2886040 h 3078482"/>
                  <a:gd name="connsiteX13" fmla="*/ 3065680 w 3223169"/>
                  <a:gd name="connsiteY13" fmla="*/ 2890644 h 3078482"/>
                  <a:gd name="connsiteX14" fmla="*/ 3061465 w 3223169"/>
                  <a:gd name="connsiteY14" fmla="*/ 2893996 h 3078482"/>
                  <a:gd name="connsiteX15" fmla="*/ 3061382 w 3223169"/>
                  <a:gd name="connsiteY15" fmla="*/ 2894102 h 3078482"/>
                  <a:gd name="connsiteX16" fmla="*/ 3053713 w 3223169"/>
                  <a:gd name="connsiteY16" fmla="*/ 2901414 h 3078482"/>
                  <a:gd name="connsiteX17" fmla="*/ 3052402 w 3223169"/>
                  <a:gd name="connsiteY17" fmla="*/ 2903081 h 3078482"/>
                  <a:gd name="connsiteX18" fmla="*/ 3044732 w 3223169"/>
                  <a:gd name="connsiteY18" fmla="*/ 2910393 h 3078482"/>
                  <a:gd name="connsiteX19" fmla="*/ 3043421 w 3223169"/>
                  <a:gd name="connsiteY19" fmla="*/ 2912062 h 3078482"/>
                  <a:gd name="connsiteX20" fmla="*/ 3035752 w 3223169"/>
                  <a:gd name="connsiteY20" fmla="*/ 2919375 h 3078482"/>
                  <a:gd name="connsiteX21" fmla="*/ 3034441 w 3223169"/>
                  <a:gd name="connsiteY21" fmla="*/ 2921042 h 3078482"/>
                  <a:gd name="connsiteX22" fmla="*/ 3026772 w 3223169"/>
                  <a:gd name="connsiteY22" fmla="*/ 2928355 h 3078482"/>
                  <a:gd name="connsiteX23" fmla="*/ 3025461 w 3223169"/>
                  <a:gd name="connsiteY23" fmla="*/ 2930022 h 3078482"/>
                  <a:gd name="connsiteX24" fmla="*/ 3017792 w 3223169"/>
                  <a:gd name="connsiteY24" fmla="*/ 2937334 h 3078482"/>
                  <a:gd name="connsiteX25" fmla="*/ 3016481 w 3223169"/>
                  <a:gd name="connsiteY25" fmla="*/ 2939003 h 3078482"/>
                  <a:gd name="connsiteX26" fmla="*/ 3008811 w 3223169"/>
                  <a:gd name="connsiteY26" fmla="*/ 2946316 h 3078482"/>
                  <a:gd name="connsiteX27" fmla="*/ 3007500 w 3223169"/>
                  <a:gd name="connsiteY27" fmla="*/ 2947983 h 3078482"/>
                  <a:gd name="connsiteX28" fmla="*/ 2999831 w 3223169"/>
                  <a:gd name="connsiteY28" fmla="*/ 2955295 h 3078482"/>
                  <a:gd name="connsiteX29" fmla="*/ 2998520 w 3223169"/>
                  <a:gd name="connsiteY29" fmla="*/ 2956963 h 3078482"/>
                  <a:gd name="connsiteX30" fmla="*/ 2990851 w 3223169"/>
                  <a:gd name="connsiteY30" fmla="*/ 2964276 h 3078482"/>
                  <a:gd name="connsiteX31" fmla="*/ 2989540 w 3223169"/>
                  <a:gd name="connsiteY31" fmla="*/ 2965943 h 3078482"/>
                  <a:gd name="connsiteX32" fmla="*/ 2981871 w 3223169"/>
                  <a:gd name="connsiteY32" fmla="*/ 2973255 h 3078482"/>
                  <a:gd name="connsiteX33" fmla="*/ 2980560 w 3223169"/>
                  <a:gd name="connsiteY33" fmla="*/ 2974923 h 3078482"/>
                  <a:gd name="connsiteX34" fmla="*/ 2979597 w 3223169"/>
                  <a:gd name="connsiteY34" fmla="*/ 2975841 h 3078482"/>
                  <a:gd name="connsiteX35" fmla="*/ 2975878 w 3223169"/>
                  <a:gd name="connsiteY35" fmla="*/ 2980446 h 3078482"/>
                  <a:gd name="connsiteX36" fmla="*/ 2971663 w 3223169"/>
                  <a:gd name="connsiteY36" fmla="*/ 2983798 h 3078482"/>
                  <a:gd name="connsiteX37" fmla="*/ 2971580 w 3223169"/>
                  <a:gd name="connsiteY37" fmla="*/ 2983903 h 3078482"/>
                  <a:gd name="connsiteX38" fmla="*/ 2971579 w 3223169"/>
                  <a:gd name="connsiteY38" fmla="*/ 2983904 h 3078482"/>
                  <a:gd name="connsiteX39" fmla="*/ 2971400 w 3223169"/>
                  <a:gd name="connsiteY39" fmla="*/ 2984075 h 3078482"/>
                  <a:gd name="connsiteX40" fmla="*/ 2963911 w 3223169"/>
                  <a:gd name="connsiteY40" fmla="*/ 2991215 h 3078482"/>
                  <a:gd name="connsiteX41" fmla="*/ 2962600 w 3223169"/>
                  <a:gd name="connsiteY41" fmla="*/ 2992883 h 3078482"/>
                  <a:gd name="connsiteX42" fmla="*/ 2962599 w 3223169"/>
                  <a:gd name="connsiteY42" fmla="*/ 2992884 h 3078482"/>
                  <a:gd name="connsiteX43" fmla="*/ 2954930 w 3223169"/>
                  <a:gd name="connsiteY43" fmla="*/ 3000195 h 3078482"/>
                  <a:gd name="connsiteX44" fmla="*/ 2953619 w 3223169"/>
                  <a:gd name="connsiteY44" fmla="*/ 3001864 h 3078482"/>
                  <a:gd name="connsiteX45" fmla="*/ 2945950 w 3223169"/>
                  <a:gd name="connsiteY45" fmla="*/ 3009176 h 3078482"/>
                  <a:gd name="connsiteX46" fmla="*/ 2944639 w 3223169"/>
                  <a:gd name="connsiteY46" fmla="*/ 3010844 h 3078482"/>
                  <a:gd name="connsiteX47" fmla="*/ 2936970 w 3223169"/>
                  <a:gd name="connsiteY47" fmla="*/ 3018156 h 3078482"/>
                  <a:gd name="connsiteX48" fmla="*/ 2935659 w 3223169"/>
                  <a:gd name="connsiteY48" fmla="*/ 3019824 h 3078482"/>
                  <a:gd name="connsiteX49" fmla="*/ 2935658 w 3223169"/>
                  <a:gd name="connsiteY49" fmla="*/ 3019825 h 3078482"/>
                  <a:gd name="connsiteX50" fmla="*/ 2934855 w 3223169"/>
                  <a:gd name="connsiteY50" fmla="*/ 3020591 h 3078482"/>
                  <a:gd name="connsiteX51" fmla="*/ 2927990 w 3223169"/>
                  <a:gd name="connsiteY51" fmla="*/ 3027136 h 3078482"/>
                  <a:gd name="connsiteX52" fmla="*/ 2926679 w 3223169"/>
                  <a:gd name="connsiteY52" fmla="*/ 3028804 h 3078482"/>
                  <a:gd name="connsiteX53" fmla="*/ 2926678 w 3223169"/>
                  <a:gd name="connsiteY53" fmla="*/ 3028805 h 3078482"/>
                  <a:gd name="connsiteX54" fmla="*/ 2926503 w 3223169"/>
                  <a:gd name="connsiteY54" fmla="*/ 3028972 h 3078482"/>
                  <a:gd name="connsiteX55" fmla="*/ 2919009 w 3223169"/>
                  <a:gd name="connsiteY55" fmla="*/ 3036117 h 3078482"/>
                  <a:gd name="connsiteX56" fmla="*/ 2917698 w 3223169"/>
                  <a:gd name="connsiteY56" fmla="*/ 3037785 h 3078482"/>
                  <a:gd name="connsiteX57" fmla="*/ 2910029 w 3223169"/>
                  <a:gd name="connsiteY57" fmla="*/ 3045097 h 3078482"/>
                  <a:gd name="connsiteX58" fmla="*/ 2908718 w 3223169"/>
                  <a:gd name="connsiteY58" fmla="*/ 3046765 h 3078482"/>
                  <a:gd name="connsiteX59" fmla="*/ 2901049 w 3223169"/>
                  <a:gd name="connsiteY59" fmla="*/ 3054077 h 3078482"/>
                  <a:gd name="connsiteX60" fmla="*/ 2899738 w 3223169"/>
                  <a:gd name="connsiteY60" fmla="*/ 3055745 h 3078482"/>
                  <a:gd name="connsiteX61" fmla="*/ 2899737 w 3223169"/>
                  <a:gd name="connsiteY61" fmla="*/ 3055746 h 3078482"/>
                  <a:gd name="connsiteX62" fmla="*/ 2892069 w 3223169"/>
                  <a:gd name="connsiteY62" fmla="*/ 3063057 h 3078482"/>
                  <a:gd name="connsiteX63" fmla="*/ 2890758 w 3223169"/>
                  <a:gd name="connsiteY63" fmla="*/ 3064725 h 3078482"/>
                  <a:gd name="connsiteX64" fmla="*/ 2890757 w 3223169"/>
                  <a:gd name="connsiteY64" fmla="*/ 3064726 h 3078482"/>
                  <a:gd name="connsiteX65" fmla="*/ 2889793 w 3223169"/>
                  <a:gd name="connsiteY65" fmla="*/ 3065645 h 3078482"/>
                  <a:gd name="connsiteX66" fmla="*/ 2886075 w 3223169"/>
                  <a:gd name="connsiteY66" fmla="*/ 3070249 h 3078482"/>
                  <a:gd name="connsiteX67" fmla="*/ 2881860 w 3223169"/>
                  <a:gd name="connsiteY67" fmla="*/ 3073601 h 3078482"/>
                  <a:gd name="connsiteX68" fmla="*/ 2881777 w 3223169"/>
                  <a:gd name="connsiteY68" fmla="*/ 3073706 h 3078482"/>
                  <a:gd name="connsiteX69" fmla="*/ 2876768 w 3223169"/>
                  <a:gd name="connsiteY69" fmla="*/ 3078482 h 3078482"/>
                  <a:gd name="connsiteX70" fmla="*/ 2759784 w 3223169"/>
                  <a:gd name="connsiteY70" fmla="*/ 2802422 h 3078482"/>
                  <a:gd name="connsiteX71" fmla="*/ 115191 w 3223169"/>
                  <a:gd name="connsiteY71" fmla="*/ 987992 h 3078482"/>
                  <a:gd name="connsiteX72" fmla="*/ 0 w 3223169"/>
                  <a:gd name="connsiteY72" fmla="*/ 974397 h 3078482"/>
                  <a:gd name="connsiteX73" fmla="*/ 906140 w 3223169"/>
                  <a:gd name="connsiteY73" fmla="*/ 85721 h 3078482"/>
                  <a:gd name="connsiteX74" fmla="*/ 924546 w 3223169"/>
                  <a:gd name="connsiteY74" fmla="*/ 78200 h 3078482"/>
                  <a:gd name="connsiteX75" fmla="*/ 1374724 w 3223169"/>
                  <a:gd name="connsiteY75" fmla="*/ 0 h 307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23169" h="3078482">
                    <a:moveTo>
                      <a:pt x="1374724" y="0"/>
                    </a:moveTo>
                    <a:cubicBezTo>
                      <a:pt x="2016836" y="0"/>
                      <a:pt x="2552567" y="455467"/>
                      <a:pt x="2676467" y="1060954"/>
                    </a:cubicBezTo>
                    <a:lnTo>
                      <a:pt x="2683482" y="1106919"/>
                    </a:lnTo>
                    <a:lnTo>
                      <a:pt x="2736471" y="1123368"/>
                    </a:lnTo>
                    <a:cubicBezTo>
                      <a:pt x="3005691" y="1237239"/>
                      <a:pt x="3194595" y="1503817"/>
                      <a:pt x="3194595" y="1814516"/>
                    </a:cubicBezTo>
                    <a:cubicBezTo>
                      <a:pt x="3194595" y="1918082"/>
                      <a:pt x="3173606" y="2016746"/>
                      <a:pt x="3135649" y="2106486"/>
                    </a:cubicBezTo>
                    <a:lnTo>
                      <a:pt x="3104572" y="2163741"/>
                    </a:lnTo>
                    <a:lnTo>
                      <a:pt x="3128616" y="2194342"/>
                    </a:lnTo>
                    <a:cubicBezTo>
                      <a:pt x="3188312" y="2282704"/>
                      <a:pt x="3223169" y="2389225"/>
                      <a:pt x="3223169" y="2503888"/>
                    </a:cubicBezTo>
                    <a:cubicBezTo>
                      <a:pt x="3223169" y="2616759"/>
                      <a:pt x="3189393" y="2721738"/>
                      <a:pt x="3131396" y="2809276"/>
                    </a:cubicBezTo>
                    <a:lnTo>
                      <a:pt x="3078308" y="2875008"/>
                    </a:lnTo>
                    <a:lnTo>
                      <a:pt x="3070362" y="2885121"/>
                    </a:lnTo>
                    <a:lnTo>
                      <a:pt x="3069399" y="2886040"/>
                    </a:lnTo>
                    <a:lnTo>
                      <a:pt x="3065680" y="2890644"/>
                    </a:lnTo>
                    <a:lnTo>
                      <a:pt x="3061465" y="2893996"/>
                    </a:lnTo>
                    <a:lnTo>
                      <a:pt x="3061382" y="2894102"/>
                    </a:lnTo>
                    <a:lnTo>
                      <a:pt x="3053713" y="2901414"/>
                    </a:lnTo>
                    <a:lnTo>
                      <a:pt x="3052402" y="2903081"/>
                    </a:lnTo>
                    <a:lnTo>
                      <a:pt x="3044732" y="2910393"/>
                    </a:lnTo>
                    <a:lnTo>
                      <a:pt x="3043421" y="2912062"/>
                    </a:lnTo>
                    <a:lnTo>
                      <a:pt x="3035752" y="2919375"/>
                    </a:lnTo>
                    <a:lnTo>
                      <a:pt x="3034441" y="2921042"/>
                    </a:lnTo>
                    <a:lnTo>
                      <a:pt x="3026772" y="2928355"/>
                    </a:lnTo>
                    <a:lnTo>
                      <a:pt x="3025461" y="2930022"/>
                    </a:lnTo>
                    <a:lnTo>
                      <a:pt x="3017792" y="2937334"/>
                    </a:lnTo>
                    <a:lnTo>
                      <a:pt x="3016481" y="2939003"/>
                    </a:lnTo>
                    <a:lnTo>
                      <a:pt x="3008811" y="2946316"/>
                    </a:lnTo>
                    <a:lnTo>
                      <a:pt x="3007500" y="2947983"/>
                    </a:lnTo>
                    <a:lnTo>
                      <a:pt x="2999831" y="2955295"/>
                    </a:lnTo>
                    <a:lnTo>
                      <a:pt x="2998520" y="2956963"/>
                    </a:lnTo>
                    <a:lnTo>
                      <a:pt x="2990851" y="2964276"/>
                    </a:lnTo>
                    <a:lnTo>
                      <a:pt x="2989540" y="2965943"/>
                    </a:lnTo>
                    <a:lnTo>
                      <a:pt x="2981871" y="2973255"/>
                    </a:lnTo>
                    <a:lnTo>
                      <a:pt x="2980560" y="2974923"/>
                    </a:lnTo>
                    <a:lnTo>
                      <a:pt x="2979597" y="2975841"/>
                    </a:lnTo>
                    <a:lnTo>
                      <a:pt x="2975878" y="2980446"/>
                    </a:lnTo>
                    <a:lnTo>
                      <a:pt x="2971663" y="2983798"/>
                    </a:lnTo>
                    <a:lnTo>
                      <a:pt x="2971580" y="2983903"/>
                    </a:lnTo>
                    <a:lnTo>
                      <a:pt x="2971579" y="2983904"/>
                    </a:lnTo>
                    <a:lnTo>
                      <a:pt x="2971400" y="2984075"/>
                    </a:lnTo>
                    <a:lnTo>
                      <a:pt x="2963911" y="2991215"/>
                    </a:lnTo>
                    <a:lnTo>
                      <a:pt x="2962600" y="2992883"/>
                    </a:lnTo>
                    <a:lnTo>
                      <a:pt x="2962599" y="2992884"/>
                    </a:lnTo>
                    <a:lnTo>
                      <a:pt x="2954930" y="3000195"/>
                    </a:lnTo>
                    <a:lnTo>
                      <a:pt x="2953619" y="3001864"/>
                    </a:lnTo>
                    <a:lnTo>
                      <a:pt x="2945950" y="3009176"/>
                    </a:lnTo>
                    <a:lnTo>
                      <a:pt x="2944639" y="3010844"/>
                    </a:lnTo>
                    <a:lnTo>
                      <a:pt x="2936970" y="3018156"/>
                    </a:lnTo>
                    <a:lnTo>
                      <a:pt x="2935659" y="3019824"/>
                    </a:lnTo>
                    <a:lnTo>
                      <a:pt x="2935658" y="3019825"/>
                    </a:lnTo>
                    <a:lnTo>
                      <a:pt x="2934855" y="3020591"/>
                    </a:lnTo>
                    <a:lnTo>
                      <a:pt x="2927990" y="3027136"/>
                    </a:lnTo>
                    <a:lnTo>
                      <a:pt x="2926679" y="3028804"/>
                    </a:lnTo>
                    <a:lnTo>
                      <a:pt x="2926678" y="3028805"/>
                    </a:lnTo>
                    <a:lnTo>
                      <a:pt x="2926503" y="3028972"/>
                    </a:lnTo>
                    <a:lnTo>
                      <a:pt x="2919009" y="3036117"/>
                    </a:lnTo>
                    <a:lnTo>
                      <a:pt x="2917698" y="3037785"/>
                    </a:lnTo>
                    <a:lnTo>
                      <a:pt x="2910029" y="3045097"/>
                    </a:lnTo>
                    <a:lnTo>
                      <a:pt x="2908718" y="3046765"/>
                    </a:lnTo>
                    <a:lnTo>
                      <a:pt x="2901049" y="3054077"/>
                    </a:lnTo>
                    <a:lnTo>
                      <a:pt x="2899738" y="3055745"/>
                    </a:lnTo>
                    <a:lnTo>
                      <a:pt x="2899737" y="3055746"/>
                    </a:lnTo>
                    <a:lnTo>
                      <a:pt x="2892069" y="3063057"/>
                    </a:lnTo>
                    <a:lnTo>
                      <a:pt x="2890758" y="3064725"/>
                    </a:lnTo>
                    <a:lnTo>
                      <a:pt x="2890757" y="3064726"/>
                    </a:lnTo>
                    <a:lnTo>
                      <a:pt x="2889793" y="3065645"/>
                    </a:lnTo>
                    <a:lnTo>
                      <a:pt x="2886075" y="3070249"/>
                    </a:lnTo>
                    <a:lnTo>
                      <a:pt x="2881860" y="3073601"/>
                    </a:lnTo>
                    <a:lnTo>
                      <a:pt x="2881777" y="3073706"/>
                    </a:lnTo>
                    <a:lnTo>
                      <a:pt x="2876768" y="3078482"/>
                    </a:lnTo>
                    <a:lnTo>
                      <a:pt x="2759784" y="2802422"/>
                    </a:lnTo>
                    <a:cubicBezTo>
                      <a:pt x="2300109" y="1863758"/>
                      <a:pt x="1310667" y="1165746"/>
                      <a:pt x="115191" y="987992"/>
                    </a:cubicBezTo>
                    <a:lnTo>
                      <a:pt x="0" y="974397"/>
                    </a:lnTo>
                    <a:lnTo>
                      <a:pt x="906140" y="85721"/>
                    </a:lnTo>
                    <a:lnTo>
                      <a:pt x="924546" y="78200"/>
                    </a:lnTo>
                    <a:cubicBezTo>
                      <a:pt x="1065128" y="27584"/>
                      <a:pt x="1216705" y="0"/>
                      <a:pt x="1374724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42" name="组合 241"/>
          <p:cNvGrpSpPr/>
          <p:nvPr/>
        </p:nvGrpSpPr>
        <p:grpSpPr>
          <a:xfrm rot="10800000">
            <a:off x="5574258" y="5367473"/>
            <a:ext cx="1043484" cy="934288"/>
            <a:chOff x="843218" y="2342307"/>
            <a:chExt cx="1043484" cy="934288"/>
          </a:xfrm>
        </p:grpSpPr>
        <p:sp>
          <p:nvSpPr>
            <p:cNvPr id="243" name="任意多边形 242"/>
            <p:cNvSpPr>
              <a:spLocks noChangeAspect="1"/>
            </p:cNvSpPr>
            <p:nvPr/>
          </p:nvSpPr>
          <p:spPr>
            <a:xfrm rot="8006545">
              <a:off x="884935" y="2358272"/>
              <a:ext cx="876606" cy="960039"/>
            </a:xfrm>
            <a:custGeom>
              <a:avLst/>
              <a:gdLst>
                <a:gd name="connsiteX0" fmla="*/ 15784 w 876606"/>
                <a:gd name="connsiteY0" fmla="*/ 849325 h 960039"/>
                <a:gd name="connsiteX1" fmla="*/ 0 w 876606"/>
                <a:gd name="connsiteY1" fmla="*/ 830195 h 960039"/>
                <a:gd name="connsiteX2" fmla="*/ 876606 w 876606"/>
                <a:gd name="connsiteY2" fmla="*/ 0 h 960039"/>
                <a:gd name="connsiteX3" fmla="*/ 796015 w 876606"/>
                <a:gd name="connsiteY3" fmla="*/ 118613 h 960039"/>
                <a:gd name="connsiteX4" fmla="*/ 661071 w 876606"/>
                <a:gd name="connsiteY4" fmla="*/ 582039 h 960039"/>
                <a:gd name="connsiteX5" fmla="*/ 283071 w 876606"/>
                <a:gd name="connsiteY5" fmla="*/ 960039 h 960039"/>
                <a:gd name="connsiteX6" fmla="*/ 15784 w 876606"/>
                <a:gd name="connsiteY6" fmla="*/ 849325 h 96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606" h="960039">
                  <a:moveTo>
                    <a:pt x="15784" y="849325"/>
                  </a:moveTo>
                  <a:lnTo>
                    <a:pt x="0" y="830195"/>
                  </a:lnTo>
                  <a:lnTo>
                    <a:pt x="876606" y="0"/>
                  </a:lnTo>
                  <a:lnTo>
                    <a:pt x="796015" y="118613"/>
                  </a:lnTo>
                  <a:cubicBezTo>
                    <a:pt x="706052" y="273088"/>
                    <a:pt x="661071" y="427564"/>
                    <a:pt x="661071" y="582039"/>
                  </a:cubicBezTo>
                  <a:cubicBezTo>
                    <a:pt x="661071" y="790803"/>
                    <a:pt x="491835" y="960039"/>
                    <a:pt x="283071" y="960039"/>
                  </a:cubicBezTo>
                  <a:cubicBezTo>
                    <a:pt x="178689" y="960039"/>
                    <a:pt x="84189" y="917730"/>
                    <a:pt x="15784" y="84932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44" name="任意多边形 243"/>
            <p:cNvSpPr>
              <a:spLocks noChangeAspect="1"/>
            </p:cNvSpPr>
            <p:nvPr/>
          </p:nvSpPr>
          <p:spPr>
            <a:xfrm rot="13593455" flipH="1">
              <a:off x="968380" y="2355278"/>
              <a:ext cx="876606" cy="960039"/>
            </a:xfrm>
            <a:custGeom>
              <a:avLst/>
              <a:gdLst>
                <a:gd name="connsiteX0" fmla="*/ 15784 w 876606"/>
                <a:gd name="connsiteY0" fmla="*/ 849325 h 960039"/>
                <a:gd name="connsiteX1" fmla="*/ 0 w 876606"/>
                <a:gd name="connsiteY1" fmla="*/ 830195 h 960039"/>
                <a:gd name="connsiteX2" fmla="*/ 876606 w 876606"/>
                <a:gd name="connsiteY2" fmla="*/ 0 h 960039"/>
                <a:gd name="connsiteX3" fmla="*/ 796015 w 876606"/>
                <a:gd name="connsiteY3" fmla="*/ 118613 h 960039"/>
                <a:gd name="connsiteX4" fmla="*/ 661071 w 876606"/>
                <a:gd name="connsiteY4" fmla="*/ 582039 h 960039"/>
                <a:gd name="connsiteX5" fmla="*/ 283071 w 876606"/>
                <a:gd name="connsiteY5" fmla="*/ 960039 h 960039"/>
                <a:gd name="connsiteX6" fmla="*/ 15784 w 876606"/>
                <a:gd name="connsiteY6" fmla="*/ 849325 h 96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606" h="960039">
                  <a:moveTo>
                    <a:pt x="15784" y="849325"/>
                  </a:moveTo>
                  <a:lnTo>
                    <a:pt x="0" y="830195"/>
                  </a:lnTo>
                  <a:lnTo>
                    <a:pt x="876606" y="0"/>
                  </a:lnTo>
                  <a:lnTo>
                    <a:pt x="796015" y="118613"/>
                  </a:lnTo>
                  <a:cubicBezTo>
                    <a:pt x="706052" y="273088"/>
                    <a:pt x="661071" y="427564"/>
                    <a:pt x="661071" y="582039"/>
                  </a:cubicBezTo>
                  <a:cubicBezTo>
                    <a:pt x="661071" y="790803"/>
                    <a:pt x="491835" y="960039"/>
                    <a:pt x="283071" y="960039"/>
                  </a:cubicBezTo>
                  <a:cubicBezTo>
                    <a:pt x="178689" y="960039"/>
                    <a:pt x="84189" y="917730"/>
                    <a:pt x="15784" y="849325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45" name="组合 244"/>
            <p:cNvGrpSpPr/>
            <p:nvPr/>
          </p:nvGrpSpPr>
          <p:grpSpPr>
            <a:xfrm>
              <a:off x="1044493" y="2342307"/>
              <a:ext cx="642073" cy="617863"/>
              <a:chOff x="1534051" y="2256532"/>
              <a:chExt cx="642073" cy="617863"/>
            </a:xfrm>
          </p:grpSpPr>
          <p:sp>
            <p:nvSpPr>
              <p:cNvPr id="246" name="任意多边形 245"/>
              <p:cNvSpPr>
                <a:spLocks noChangeAspect="1"/>
              </p:cNvSpPr>
              <p:nvPr/>
            </p:nvSpPr>
            <p:spPr>
              <a:xfrm>
                <a:off x="1534051" y="2262395"/>
                <a:ext cx="324250" cy="612000"/>
              </a:xfrm>
              <a:custGeom>
                <a:avLst/>
                <a:gdLst>
                  <a:gd name="connsiteX0" fmla="*/ 306000 w 324250"/>
                  <a:gd name="connsiteY0" fmla="*/ 0 h 612000"/>
                  <a:gd name="connsiteX1" fmla="*/ 324250 w 324250"/>
                  <a:gd name="connsiteY1" fmla="*/ 1840 h 612000"/>
                  <a:gd name="connsiteX2" fmla="*/ 324250 w 324250"/>
                  <a:gd name="connsiteY2" fmla="*/ 610160 h 612000"/>
                  <a:gd name="connsiteX3" fmla="*/ 306000 w 324250"/>
                  <a:gd name="connsiteY3" fmla="*/ 612000 h 612000"/>
                  <a:gd name="connsiteX4" fmla="*/ 0 w 324250"/>
                  <a:gd name="connsiteY4" fmla="*/ 306000 h 612000"/>
                  <a:gd name="connsiteX5" fmla="*/ 306000 w 324250"/>
                  <a:gd name="connsiteY5" fmla="*/ 0 h 61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250" h="612000">
                    <a:moveTo>
                      <a:pt x="306000" y="0"/>
                    </a:moveTo>
                    <a:lnTo>
                      <a:pt x="324250" y="1840"/>
                    </a:lnTo>
                    <a:lnTo>
                      <a:pt x="324250" y="610160"/>
                    </a:lnTo>
                    <a:lnTo>
                      <a:pt x="306000" y="612000"/>
                    </a:lnTo>
                    <a:cubicBezTo>
                      <a:pt x="137001" y="612000"/>
                      <a:pt x="0" y="474999"/>
                      <a:pt x="0" y="306000"/>
                    </a:cubicBezTo>
                    <a:cubicBezTo>
                      <a:pt x="0" y="137001"/>
                      <a:pt x="137001" y="0"/>
                      <a:pt x="3060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47" name="任意多边形 246"/>
              <p:cNvSpPr>
                <a:spLocks noChangeAspect="1"/>
              </p:cNvSpPr>
              <p:nvPr/>
            </p:nvSpPr>
            <p:spPr>
              <a:xfrm rot="10800000">
                <a:off x="1851874" y="2256532"/>
                <a:ext cx="324250" cy="612000"/>
              </a:xfrm>
              <a:custGeom>
                <a:avLst/>
                <a:gdLst>
                  <a:gd name="connsiteX0" fmla="*/ 306000 w 324250"/>
                  <a:gd name="connsiteY0" fmla="*/ 0 h 612000"/>
                  <a:gd name="connsiteX1" fmla="*/ 324250 w 324250"/>
                  <a:gd name="connsiteY1" fmla="*/ 1840 h 612000"/>
                  <a:gd name="connsiteX2" fmla="*/ 324250 w 324250"/>
                  <a:gd name="connsiteY2" fmla="*/ 610160 h 612000"/>
                  <a:gd name="connsiteX3" fmla="*/ 306000 w 324250"/>
                  <a:gd name="connsiteY3" fmla="*/ 612000 h 612000"/>
                  <a:gd name="connsiteX4" fmla="*/ 0 w 324250"/>
                  <a:gd name="connsiteY4" fmla="*/ 306000 h 612000"/>
                  <a:gd name="connsiteX5" fmla="*/ 306000 w 324250"/>
                  <a:gd name="connsiteY5" fmla="*/ 0 h 61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250" h="612000">
                    <a:moveTo>
                      <a:pt x="306000" y="0"/>
                    </a:moveTo>
                    <a:lnTo>
                      <a:pt x="324250" y="1840"/>
                    </a:lnTo>
                    <a:lnTo>
                      <a:pt x="324250" y="610160"/>
                    </a:lnTo>
                    <a:lnTo>
                      <a:pt x="306000" y="612000"/>
                    </a:lnTo>
                    <a:cubicBezTo>
                      <a:pt x="137001" y="612000"/>
                      <a:pt x="0" y="474999"/>
                      <a:pt x="0" y="306000"/>
                    </a:cubicBezTo>
                    <a:cubicBezTo>
                      <a:pt x="0" y="137001"/>
                      <a:pt x="137001" y="0"/>
                      <a:pt x="30600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48" name="组合 247"/>
          <p:cNvGrpSpPr/>
          <p:nvPr/>
        </p:nvGrpSpPr>
        <p:grpSpPr>
          <a:xfrm>
            <a:off x="10665579" y="80963"/>
            <a:ext cx="1043484" cy="928425"/>
            <a:chOff x="843218" y="2348170"/>
            <a:chExt cx="1043484" cy="928425"/>
          </a:xfrm>
        </p:grpSpPr>
        <p:sp>
          <p:nvSpPr>
            <p:cNvPr id="249" name="任意多边形 248"/>
            <p:cNvSpPr>
              <a:spLocks noChangeAspect="1"/>
            </p:cNvSpPr>
            <p:nvPr/>
          </p:nvSpPr>
          <p:spPr>
            <a:xfrm rot="8006545">
              <a:off x="884935" y="2358272"/>
              <a:ext cx="876606" cy="960039"/>
            </a:xfrm>
            <a:custGeom>
              <a:avLst/>
              <a:gdLst>
                <a:gd name="connsiteX0" fmla="*/ 15784 w 876606"/>
                <a:gd name="connsiteY0" fmla="*/ 849325 h 960039"/>
                <a:gd name="connsiteX1" fmla="*/ 0 w 876606"/>
                <a:gd name="connsiteY1" fmla="*/ 830195 h 960039"/>
                <a:gd name="connsiteX2" fmla="*/ 876606 w 876606"/>
                <a:gd name="connsiteY2" fmla="*/ 0 h 960039"/>
                <a:gd name="connsiteX3" fmla="*/ 796015 w 876606"/>
                <a:gd name="connsiteY3" fmla="*/ 118613 h 960039"/>
                <a:gd name="connsiteX4" fmla="*/ 661071 w 876606"/>
                <a:gd name="connsiteY4" fmla="*/ 582039 h 960039"/>
                <a:gd name="connsiteX5" fmla="*/ 283071 w 876606"/>
                <a:gd name="connsiteY5" fmla="*/ 960039 h 960039"/>
                <a:gd name="connsiteX6" fmla="*/ 15784 w 876606"/>
                <a:gd name="connsiteY6" fmla="*/ 849325 h 96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606" h="960039">
                  <a:moveTo>
                    <a:pt x="15784" y="849325"/>
                  </a:moveTo>
                  <a:lnTo>
                    <a:pt x="0" y="830195"/>
                  </a:lnTo>
                  <a:lnTo>
                    <a:pt x="876606" y="0"/>
                  </a:lnTo>
                  <a:lnTo>
                    <a:pt x="796015" y="118613"/>
                  </a:lnTo>
                  <a:cubicBezTo>
                    <a:pt x="706052" y="273088"/>
                    <a:pt x="661071" y="427564"/>
                    <a:pt x="661071" y="582039"/>
                  </a:cubicBezTo>
                  <a:cubicBezTo>
                    <a:pt x="661071" y="790803"/>
                    <a:pt x="491835" y="960039"/>
                    <a:pt x="283071" y="960039"/>
                  </a:cubicBezTo>
                  <a:cubicBezTo>
                    <a:pt x="178689" y="960039"/>
                    <a:pt x="84189" y="917730"/>
                    <a:pt x="15784" y="849325"/>
                  </a:cubicBezTo>
                  <a:close/>
                </a:path>
              </a:pathLst>
            </a:custGeom>
            <a:solidFill>
              <a:srgbClr val="7131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0" name="任意多边形 249"/>
            <p:cNvSpPr>
              <a:spLocks noChangeAspect="1"/>
            </p:cNvSpPr>
            <p:nvPr/>
          </p:nvSpPr>
          <p:spPr>
            <a:xfrm rot="13593455" flipH="1">
              <a:off x="968380" y="2355278"/>
              <a:ext cx="876606" cy="960039"/>
            </a:xfrm>
            <a:custGeom>
              <a:avLst/>
              <a:gdLst>
                <a:gd name="connsiteX0" fmla="*/ 15784 w 876606"/>
                <a:gd name="connsiteY0" fmla="*/ 849325 h 960039"/>
                <a:gd name="connsiteX1" fmla="*/ 0 w 876606"/>
                <a:gd name="connsiteY1" fmla="*/ 830195 h 960039"/>
                <a:gd name="connsiteX2" fmla="*/ 876606 w 876606"/>
                <a:gd name="connsiteY2" fmla="*/ 0 h 960039"/>
                <a:gd name="connsiteX3" fmla="*/ 796015 w 876606"/>
                <a:gd name="connsiteY3" fmla="*/ 118613 h 960039"/>
                <a:gd name="connsiteX4" fmla="*/ 661071 w 876606"/>
                <a:gd name="connsiteY4" fmla="*/ 582039 h 960039"/>
                <a:gd name="connsiteX5" fmla="*/ 283071 w 876606"/>
                <a:gd name="connsiteY5" fmla="*/ 960039 h 960039"/>
                <a:gd name="connsiteX6" fmla="*/ 15784 w 876606"/>
                <a:gd name="connsiteY6" fmla="*/ 849325 h 96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606" h="960039">
                  <a:moveTo>
                    <a:pt x="15784" y="849325"/>
                  </a:moveTo>
                  <a:lnTo>
                    <a:pt x="0" y="830195"/>
                  </a:lnTo>
                  <a:lnTo>
                    <a:pt x="876606" y="0"/>
                  </a:lnTo>
                  <a:lnTo>
                    <a:pt x="796015" y="118613"/>
                  </a:lnTo>
                  <a:cubicBezTo>
                    <a:pt x="706052" y="273088"/>
                    <a:pt x="661071" y="427564"/>
                    <a:pt x="661071" y="582039"/>
                  </a:cubicBezTo>
                  <a:cubicBezTo>
                    <a:pt x="661071" y="790803"/>
                    <a:pt x="491835" y="960039"/>
                    <a:pt x="283071" y="960039"/>
                  </a:cubicBezTo>
                  <a:cubicBezTo>
                    <a:pt x="178689" y="960039"/>
                    <a:pt x="84189" y="917730"/>
                    <a:pt x="15784" y="849325"/>
                  </a:cubicBezTo>
                  <a:close/>
                </a:path>
              </a:pathLst>
            </a:cu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51" name="组合 250"/>
            <p:cNvGrpSpPr/>
            <p:nvPr/>
          </p:nvGrpSpPr>
          <p:grpSpPr>
            <a:xfrm>
              <a:off x="1044493" y="2348170"/>
              <a:ext cx="642073" cy="619200"/>
              <a:chOff x="1534051" y="2262395"/>
              <a:chExt cx="642073" cy="619200"/>
            </a:xfrm>
          </p:grpSpPr>
          <p:sp>
            <p:nvSpPr>
              <p:cNvPr id="252" name="任意多边形 251"/>
              <p:cNvSpPr>
                <a:spLocks noChangeAspect="1"/>
              </p:cNvSpPr>
              <p:nvPr/>
            </p:nvSpPr>
            <p:spPr>
              <a:xfrm>
                <a:off x="1534051" y="2262395"/>
                <a:ext cx="324250" cy="612000"/>
              </a:xfrm>
              <a:custGeom>
                <a:avLst/>
                <a:gdLst>
                  <a:gd name="connsiteX0" fmla="*/ 306000 w 324250"/>
                  <a:gd name="connsiteY0" fmla="*/ 0 h 612000"/>
                  <a:gd name="connsiteX1" fmla="*/ 324250 w 324250"/>
                  <a:gd name="connsiteY1" fmla="*/ 1840 h 612000"/>
                  <a:gd name="connsiteX2" fmla="*/ 324250 w 324250"/>
                  <a:gd name="connsiteY2" fmla="*/ 610160 h 612000"/>
                  <a:gd name="connsiteX3" fmla="*/ 306000 w 324250"/>
                  <a:gd name="connsiteY3" fmla="*/ 612000 h 612000"/>
                  <a:gd name="connsiteX4" fmla="*/ 0 w 324250"/>
                  <a:gd name="connsiteY4" fmla="*/ 306000 h 612000"/>
                  <a:gd name="connsiteX5" fmla="*/ 306000 w 324250"/>
                  <a:gd name="connsiteY5" fmla="*/ 0 h 61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250" h="612000">
                    <a:moveTo>
                      <a:pt x="306000" y="0"/>
                    </a:moveTo>
                    <a:lnTo>
                      <a:pt x="324250" y="1840"/>
                    </a:lnTo>
                    <a:lnTo>
                      <a:pt x="324250" y="610160"/>
                    </a:lnTo>
                    <a:lnTo>
                      <a:pt x="306000" y="612000"/>
                    </a:lnTo>
                    <a:cubicBezTo>
                      <a:pt x="137001" y="612000"/>
                      <a:pt x="0" y="474999"/>
                      <a:pt x="0" y="306000"/>
                    </a:cubicBezTo>
                    <a:cubicBezTo>
                      <a:pt x="0" y="137001"/>
                      <a:pt x="137001" y="0"/>
                      <a:pt x="3060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53" name="任意多边形 252"/>
              <p:cNvSpPr>
                <a:spLocks noChangeAspect="1"/>
              </p:cNvSpPr>
              <p:nvPr/>
            </p:nvSpPr>
            <p:spPr>
              <a:xfrm rot="10800000">
                <a:off x="1851874" y="2269595"/>
                <a:ext cx="324250" cy="612000"/>
              </a:xfrm>
              <a:custGeom>
                <a:avLst/>
                <a:gdLst>
                  <a:gd name="connsiteX0" fmla="*/ 306000 w 324250"/>
                  <a:gd name="connsiteY0" fmla="*/ 0 h 612000"/>
                  <a:gd name="connsiteX1" fmla="*/ 324250 w 324250"/>
                  <a:gd name="connsiteY1" fmla="*/ 1840 h 612000"/>
                  <a:gd name="connsiteX2" fmla="*/ 324250 w 324250"/>
                  <a:gd name="connsiteY2" fmla="*/ 610160 h 612000"/>
                  <a:gd name="connsiteX3" fmla="*/ 306000 w 324250"/>
                  <a:gd name="connsiteY3" fmla="*/ 612000 h 612000"/>
                  <a:gd name="connsiteX4" fmla="*/ 0 w 324250"/>
                  <a:gd name="connsiteY4" fmla="*/ 306000 h 612000"/>
                  <a:gd name="connsiteX5" fmla="*/ 306000 w 324250"/>
                  <a:gd name="connsiteY5" fmla="*/ 0 h 61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250" h="612000">
                    <a:moveTo>
                      <a:pt x="306000" y="0"/>
                    </a:moveTo>
                    <a:lnTo>
                      <a:pt x="324250" y="1840"/>
                    </a:lnTo>
                    <a:lnTo>
                      <a:pt x="324250" y="610160"/>
                    </a:lnTo>
                    <a:lnTo>
                      <a:pt x="306000" y="612000"/>
                    </a:lnTo>
                    <a:cubicBezTo>
                      <a:pt x="137001" y="612000"/>
                      <a:pt x="0" y="474999"/>
                      <a:pt x="0" y="306000"/>
                    </a:cubicBezTo>
                    <a:cubicBezTo>
                      <a:pt x="0" y="137001"/>
                      <a:pt x="137001" y="0"/>
                      <a:pt x="30600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10866854" y="19875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53%</a:t>
            </a:r>
            <a:endParaRPr lang="zh-CN" altLang="en-US" dirty="0"/>
          </a:p>
        </p:txBody>
      </p:sp>
      <p:sp>
        <p:nvSpPr>
          <p:cNvPr id="254" name="文本框 253"/>
          <p:cNvSpPr txBox="1"/>
          <p:nvPr/>
        </p:nvSpPr>
        <p:spPr>
          <a:xfrm>
            <a:off x="5790844" y="5818064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47%</a:t>
            </a:r>
            <a:endParaRPr lang="zh-CN" altLang="en-US" dirty="0"/>
          </a:p>
        </p:txBody>
      </p:sp>
      <p:grpSp>
        <p:nvGrpSpPr>
          <p:cNvPr id="255" name="组合 254"/>
          <p:cNvGrpSpPr/>
          <p:nvPr/>
        </p:nvGrpSpPr>
        <p:grpSpPr>
          <a:xfrm>
            <a:off x="4309" y="114301"/>
            <a:ext cx="1289442" cy="1060277"/>
            <a:chOff x="4309" y="114301"/>
            <a:chExt cx="1289442" cy="1060277"/>
          </a:xfrm>
        </p:grpSpPr>
        <p:grpSp>
          <p:nvGrpSpPr>
            <p:cNvPr id="256" name="组合 255"/>
            <p:cNvGrpSpPr/>
            <p:nvPr/>
          </p:nvGrpSpPr>
          <p:grpSpPr>
            <a:xfrm>
              <a:off x="112117" y="114301"/>
              <a:ext cx="816696" cy="815300"/>
              <a:chOff x="153840" y="178980"/>
              <a:chExt cx="816696" cy="815300"/>
            </a:xfrm>
          </p:grpSpPr>
          <p:sp>
            <p:nvSpPr>
              <p:cNvPr id="258" name="椭圆 257"/>
              <p:cNvSpPr/>
              <p:nvPr/>
            </p:nvSpPr>
            <p:spPr>
              <a:xfrm>
                <a:off x="155845" y="179592"/>
                <a:ext cx="814691" cy="81468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9" name="任意多边形 258"/>
              <p:cNvSpPr/>
              <p:nvPr/>
            </p:nvSpPr>
            <p:spPr>
              <a:xfrm>
                <a:off x="153840" y="179592"/>
                <a:ext cx="814691" cy="814688"/>
              </a:xfrm>
              <a:custGeom>
                <a:avLst/>
                <a:gdLst>
                  <a:gd name="connsiteX0" fmla="*/ 862900 w 1727200"/>
                  <a:gd name="connsiteY0" fmla="*/ 101600 h 1727200"/>
                  <a:gd name="connsiteX1" fmla="*/ 88900 w 1727200"/>
                  <a:gd name="connsiteY1" fmla="*/ 875600 h 1727200"/>
                  <a:gd name="connsiteX2" fmla="*/ 862900 w 1727200"/>
                  <a:gd name="connsiteY2" fmla="*/ 1649600 h 1727200"/>
                  <a:gd name="connsiteX3" fmla="*/ 1636900 w 1727200"/>
                  <a:gd name="connsiteY3" fmla="*/ 875600 h 1727200"/>
                  <a:gd name="connsiteX4" fmla="*/ 862900 w 1727200"/>
                  <a:gd name="connsiteY4" fmla="*/ 101600 h 1727200"/>
                  <a:gd name="connsiteX5" fmla="*/ 863600 w 1727200"/>
                  <a:gd name="connsiteY5" fmla="*/ 0 h 1727200"/>
                  <a:gd name="connsiteX6" fmla="*/ 1727200 w 1727200"/>
                  <a:gd name="connsiteY6" fmla="*/ 863600 h 1727200"/>
                  <a:gd name="connsiteX7" fmla="*/ 863600 w 1727200"/>
                  <a:gd name="connsiteY7" fmla="*/ 1727200 h 1727200"/>
                  <a:gd name="connsiteX8" fmla="*/ 0 w 1727200"/>
                  <a:gd name="connsiteY8" fmla="*/ 863600 h 1727200"/>
                  <a:gd name="connsiteX9" fmla="*/ 863600 w 1727200"/>
                  <a:gd name="connsiteY9" fmla="*/ 0 h 17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7200" h="1727200">
                    <a:moveTo>
                      <a:pt x="862900" y="101600"/>
                    </a:moveTo>
                    <a:cubicBezTo>
                      <a:pt x="435432" y="101600"/>
                      <a:pt x="88900" y="448132"/>
                      <a:pt x="88900" y="875600"/>
                    </a:cubicBezTo>
                    <a:cubicBezTo>
                      <a:pt x="88900" y="1303068"/>
                      <a:pt x="435432" y="1649600"/>
                      <a:pt x="862900" y="1649600"/>
                    </a:cubicBezTo>
                    <a:cubicBezTo>
                      <a:pt x="1290368" y="1649600"/>
                      <a:pt x="1636900" y="1303068"/>
                      <a:pt x="1636900" y="875600"/>
                    </a:cubicBezTo>
                    <a:cubicBezTo>
                      <a:pt x="1636900" y="448132"/>
                      <a:pt x="1290368" y="101600"/>
                      <a:pt x="862900" y="101600"/>
                    </a:cubicBezTo>
                    <a:close/>
                    <a:moveTo>
                      <a:pt x="863600" y="0"/>
                    </a:moveTo>
                    <a:cubicBezTo>
                      <a:pt x="1340553" y="0"/>
                      <a:pt x="1727200" y="386647"/>
                      <a:pt x="1727200" y="863600"/>
                    </a:cubicBezTo>
                    <a:cubicBezTo>
                      <a:pt x="1727200" y="1340553"/>
                      <a:pt x="1340553" y="1727200"/>
                      <a:pt x="863600" y="1727200"/>
                    </a:cubicBezTo>
                    <a:cubicBezTo>
                      <a:pt x="386647" y="1727200"/>
                      <a:pt x="0" y="1340553"/>
                      <a:pt x="0" y="863600"/>
                    </a:cubicBezTo>
                    <a:cubicBezTo>
                      <a:pt x="0" y="386647"/>
                      <a:pt x="386647" y="0"/>
                      <a:pt x="863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0" name="文本框 259"/>
              <p:cNvSpPr txBox="1"/>
              <p:nvPr/>
            </p:nvSpPr>
            <p:spPr>
              <a:xfrm>
                <a:off x="228340" y="178980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4000" dirty="0">
                    <a:solidFill>
                      <a:prstClr val="white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叁</a:t>
                </a:r>
              </a:p>
            </p:txBody>
          </p:sp>
        </p:grpSp>
        <p:sp>
          <p:nvSpPr>
            <p:cNvPr id="257" name="任意多边形 256"/>
            <p:cNvSpPr>
              <a:spLocks noChangeAspect="1"/>
            </p:cNvSpPr>
            <p:nvPr/>
          </p:nvSpPr>
          <p:spPr>
            <a:xfrm>
              <a:off x="4309" y="454578"/>
              <a:ext cx="1289442" cy="720000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185954" y="1395575"/>
            <a:ext cx="0" cy="2017862"/>
          </a:xfrm>
          <a:prstGeom prst="line">
            <a:avLst/>
          </a:prstGeom>
          <a:ln w="130175" cmpd="thickThin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接连接符 260"/>
          <p:cNvCxnSpPr/>
          <p:nvPr/>
        </p:nvCxnSpPr>
        <p:spPr>
          <a:xfrm>
            <a:off x="4907280" y="3029851"/>
            <a:ext cx="0" cy="2017862"/>
          </a:xfrm>
          <a:prstGeom prst="line">
            <a:avLst/>
          </a:prstGeom>
          <a:ln w="130175" cmpd="thickThin">
            <a:solidFill>
              <a:srgbClr val="FDC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矩形 261"/>
          <p:cNvSpPr/>
          <p:nvPr/>
        </p:nvSpPr>
        <p:spPr>
          <a:xfrm>
            <a:off x="-252383" y="1771414"/>
            <a:ext cx="5369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Through all the lying days of my youth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263" name="矩形 262"/>
          <p:cNvSpPr/>
          <p:nvPr/>
        </p:nvSpPr>
        <p:spPr>
          <a:xfrm>
            <a:off x="-545426" y="3847384"/>
            <a:ext cx="5369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Through all the lying days of my youth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05308" y="1054981"/>
            <a:ext cx="2969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>
                <a:latin typeface="方正姚体" panose="02010601030101010101" pitchFamily="2" charset="-122"/>
                <a:ea typeface="方正姚体" panose="02010601030101010101" pitchFamily="2" charset="-122"/>
              </a:rPr>
              <a:t>TEXT HERE</a:t>
            </a:r>
            <a:endParaRPr lang="zh-CN" altLang="en-US" sz="48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64" name="文本框 263"/>
          <p:cNvSpPr txBox="1"/>
          <p:nvPr/>
        </p:nvSpPr>
        <p:spPr>
          <a:xfrm>
            <a:off x="1659524" y="2997938"/>
            <a:ext cx="2969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>
                <a:latin typeface="方正姚体" panose="02010601030101010101" pitchFamily="2" charset="-122"/>
                <a:ea typeface="方正姚体" panose="02010601030101010101" pitchFamily="2" charset="-122"/>
              </a:rPr>
              <a:t>TEXT HERE</a:t>
            </a:r>
            <a:endParaRPr lang="zh-CN" altLang="en-US" sz="48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00BFFF"/>
            </a:gs>
            <a:gs pos="9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657718" y="327552"/>
            <a:ext cx="6115981" cy="4072996"/>
            <a:chOff x="5343526" y="327552"/>
            <a:chExt cx="6115981" cy="4072996"/>
          </a:xfrm>
        </p:grpSpPr>
        <p:sp>
          <p:nvSpPr>
            <p:cNvPr id="11" name="任意多边形 10"/>
            <p:cNvSpPr/>
            <p:nvPr/>
          </p:nvSpPr>
          <p:spPr>
            <a:xfrm>
              <a:off x="5343526" y="1271585"/>
              <a:ext cx="4743450" cy="3128963"/>
            </a:xfrm>
            <a:custGeom>
              <a:avLst/>
              <a:gdLst>
                <a:gd name="connsiteX0" fmla="*/ 4743450 w 4743450"/>
                <a:gd name="connsiteY0" fmla="*/ 0 h 3128963"/>
                <a:gd name="connsiteX1" fmla="*/ 3543300 w 4743450"/>
                <a:gd name="connsiteY1" fmla="*/ 685800 h 3128963"/>
                <a:gd name="connsiteX2" fmla="*/ 3657600 w 4743450"/>
                <a:gd name="connsiteY2" fmla="*/ 228600 h 3128963"/>
                <a:gd name="connsiteX3" fmla="*/ 4086225 w 4743450"/>
                <a:gd name="connsiteY3" fmla="*/ 1471613 h 3128963"/>
                <a:gd name="connsiteX4" fmla="*/ 0 w 4743450"/>
                <a:gd name="connsiteY4" fmla="*/ 3128963 h 312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3450" h="3128963">
                  <a:moveTo>
                    <a:pt x="4743450" y="0"/>
                  </a:moveTo>
                  <a:cubicBezTo>
                    <a:pt x="4233862" y="323850"/>
                    <a:pt x="3724275" y="647700"/>
                    <a:pt x="3543300" y="685800"/>
                  </a:cubicBezTo>
                  <a:cubicBezTo>
                    <a:pt x="3362325" y="723900"/>
                    <a:pt x="3567113" y="97631"/>
                    <a:pt x="3657600" y="228600"/>
                  </a:cubicBezTo>
                  <a:cubicBezTo>
                    <a:pt x="3748087" y="359569"/>
                    <a:pt x="4695825" y="988219"/>
                    <a:pt x="4086225" y="1471613"/>
                  </a:cubicBezTo>
                  <a:cubicBezTo>
                    <a:pt x="3476625" y="1955007"/>
                    <a:pt x="666750" y="2874169"/>
                    <a:pt x="0" y="3128963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 rot="3111275">
              <a:off x="10232020" y="108065"/>
              <a:ext cx="1008000" cy="1446974"/>
              <a:chOff x="4989172" y="938595"/>
              <a:chExt cx="2232000" cy="3204000"/>
            </a:xfrm>
          </p:grpSpPr>
          <p:grpSp>
            <p:nvGrpSpPr>
              <p:cNvPr id="84" name="组合 83"/>
              <p:cNvGrpSpPr>
                <a:grpSpLocks noChangeAspect="1"/>
              </p:cNvGrpSpPr>
              <p:nvPr/>
            </p:nvGrpSpPr>
            <p:grpSpPr>
              <a:xfrm>
                <a:off x="4989172" y="938595"/>
                <a:ext cx="2232000" cy="3204000"/>
                <a:chOff x="4032564" y="502494"/>
                <a:chExt cx="4140000" cy="4968000"/>
              </a:xfrm>
            </p:grpSpPr>
            <p:sp>
              <p:nvSpPr>
                <p:cNvPr id="85" name="任意多边形 84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任意多边形 85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7" name="组合 86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90" name="组合 89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100" name="任意多边形 99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1" name="任意多边形 100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1" name="组合 90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98" name="任意多边形 97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9" name="任意多边形 98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2" name="组合 91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96" name="任意多边形 95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7" name="任意多边形 96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3" name="组合 92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94" name="任意多边形 93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5" name="任意多边形 94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任意多边形 88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任意多边形 103"/>
              <p:cNvSpPr>
                <a:spLocks noChangeAspect="1"/>
              </p:cNvSpPr>
              <p:nvPr/>
            </p:nvSpPr>
            <p:spPr>
              <a:xfrm>
                <a:off x="5838095" y="1617785"/>
                <a:ext cx="504000" cy="504000"/>
              </a:xfrm>
              <a:custGeom>
                <a:avLst/>
                <a:gdLst>
                  <a:gd name="connsiteX0" fmla="*/ 553992 w 1111348"/>
                  <a:gd name="connsiteY0" fmla="*/ 67992 h 1111348"/>
                  <a:gd name="connsiteX1" fmla="*/ 67992 w 1111348"/>
                  <a:gd name="connsiteY1" fmla="*/ 553992 h 1111348"/>
                  <a:gd name="connsiteX2" fmla="*/ 553992 w 1111348"/>
                  <a:gd name="connsiteY2" fmla="*/ 1039992 h 1111348"/>
                  <a:gd name="connsiteX3" fmla="*/ 1039992 w 1111348"/>
                  <a:gd name="connsiteY3" fmla="*/ 553992 h 1111348"/>
                  <a:gd name="connsiteX4" fmla="*/ 553992 w 1111348"/>
                  <a:gd name="connsiteY4" fmla="*/ 67992 h 1111348"/>
                  <a:gd name="connsiteX5" fmla="*/ 555674 w 1111348"/>
                  <a:gd name="connsiteY5" fmla="*/ 0 h 1111348"/>
                  <a:gd name="connsiteX6" fmla="*/ 1111348 w 1111348"/>
                  <a:gd name="connsiteY6" fmla="*/ 555674 h 1111348"/>
                  <a:gd name="connsiteX7" fmla="*/ 555674 w 1111348"/>
                  <a:gd name="connsiteY7" fmla="*/ 1111348 h 1111348"/>
                  <a:gd name="connsiteX8" fmla="*/ 0 w 1111348"/>
                  <a:gd name="connsiteY8" fmla="*/ 555674 h 1111348"/>
                  <a:gd name="connsiteX9" fmla="*/ 555674 w 1111348"/>
                  <a:gd name="connsiteY9" fmla="*/ 0 h 111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1348" h="1111348">
                    <a:moveTo>
                      <a:pt x="553992" y="67992"/>
                    </a:moveTo>
                    <a:cubicBezTo>
                      <a:pt x="285582" y="67992"/>
                      <a:pt x="67992" y="285582"/>
                      <a:pt x="67992" y="553992"/>
                    </a:cubicBezTo>
                    <a:cubicBezTo>
                      <a:pt x="67992" y="822402"/>
                      <a:pt x="285582" y="1039992"/>
                      <a:pt x="553992" y="1039992"/>
                    </a:cubicBezTo>
                    <a:cubicBezTo>
                      <a:pt x="822402" y="1039992"/>
                      <a:pt x="1039992" y="822402"/>
                      <a:pt x="1039992" y="553992"/>
                    </a:cubicBezTo>
                    <a:cubicBezTo>
                      <a:pt x="1039992" y="285582"/>
                      <a:pt x="822402" y="67992"/>
                      <a:pt x="553992" y="67992"/>
                    </a:cubicBezTo>
                    <a:close/>
                    <a:moveTo>
                      <a:pt x="555674" y="0"/>
                    </a:moveTo>
                    <a:cubicBezTo>
                      <a:pt x="862564" y="0"/>
                      <a:pt x="1111348" y="248784"/>
                      <a:pt x="1111348" y="555674"/>
                    </a:cubicBezTo>
                    <a:cubicBezTo>
                      <a:pt x="1111348" y="862564"/>
                      <a:pt x="862564" y="1111348"/>
                      <a:pt x="555674" y="1111348"/>
                    </a:cubicBezTo>
                    <a:cubicBezTo>
                      <a:pt x="248784" y="1111348"/>
                      <a:pt x="0" y="862564"/>
                      <a:pt x="0" y="555674"/>
                    </a:cubicBezTo>
                    <a:cubicBezTo>
                      <a:pt x="0" y="248784"/>
                      <a:pt x="248784" y="0"/>
                      <a:pt x="555674" y="0"/>
                    </a:cubicBez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5779424" y="1575108"/>
                <a:ext cx="610717" cy="612000"/>
                <a:chOff x="4011923" y="917922"/>
                <a:chExt cx="4327014" cy="4336103"/>
              </a:xfrm>
            </p:grpSpPr>
            <p:sp>
              <p:nvSpPr>
                <p:cNvPr id="38" name="椭圆 37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任意多边形 40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任意多边形 41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任意多边形 42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82" name="任意多边形 81"/>
          <p:cNvSpPr/>
          <p:nvPr/>
        </p:nvSpPr>
        <p:spPr>
          <a:xfrm>
            <a:off x="422033" y="3792350"/>
            <a:ext cx="11542133" cy="296504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3" name="任意多边形 82"/>
          <p:cNvSpPr/>
          <p:nvPr/>
        </p:nvSpPr>
        <p:spPr>
          <a:xfrm>
            <a:off x="-267283" y="2934481"/>
            <a:ext cx="13296469" cy="3943545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6337" y="5060033"/>
            <a:ext cx="5158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5B9BD5">
                    <a:lumMod val="50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YOUNG FOR YOU</a:t>
            </a:r>
            <a:endParaRPr lang="zh-CN" altLang="en-US" sz="4800" dirty="0">
              <a:solidFill>
                <a:srgbClr val="5B9BD5">
                  <a:lumMod val="50000"/>
                </a:srgb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8" name="任意多边形 47"/>
          <p:cNvSpPr>
            <a:spLocks noChangeAspect="1"/>
          </p:cNvSpPr>
          <p:nvPr/>
        </p:nvSpPr>
        <p:spPr>
          <a:xfrm rot="2567651" flipH="1">
            <a:off x="6528292" y="1227687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229765" y="2333008"/>
            <a:ext cx="1040400" cy="1040400"/>
            <a:chOff x="2522863" y="2284605"/>
            <a:chExt cx="1038917" cy="1078810"/>
          </a:xfrm>
        </p:grpSpPr>
        <p:sp>
          <p:nvSpPr>
            <p:cNvPr id="49" name="椭圆 48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668368" y="2284605"/>
              <a:ext cx="875913" cy="9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859524" y="2348179"/>
            <a:ext cx="1038917" cy="1038912"/>
            <a:chOff x="9560184" y="5257495"/>
            <a:chExt cx="1038917" cy="1038912"/>
          </a:xfrm>
        </p:grpSpPr>
        <p:sp>
          <p:nvSpPr>
            <p:cNvPr id="60" name="椭圆 59"/>
            <p:cNvSpPr/>
            <p:nvPr/>
          </p:nvSpPr>
          <p:spPr>
            <a:xfrm>
              <a:off x="9560184" y="5257495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9655348" y="5274350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肆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498681" y="2313662"/>
            <a:ext cx="1040400" cy="1040400"/>
            <a:chOff x="2522863" y="2284605"/>
            <a:chExt cx="1038917" cy="1078810"/>
          </a:xfrm>
        </p:grpSpPr>
        <p:sp>
          <p:nvSpPr>
            <p:cNvPr id="55" name="椭圆 54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2616191" y="2284605"/>
              <a:ext cx="875913" cy="9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587302" y="2178511"/>
            <a:ext cx="1224000" cy="1270800"/>
            <a:chOff x="2938374" y="4922672"/>
            <a:chExt cx="1038917" cy="1038912"/>
          </a:xfrm>
        </p:grpSpPr>
        <p:sp>
          <p:nvSpPr>
            <p:cNvPr id="63" name="椭圆 62"/>
            <p:cNvSpPr/>
            <p:nvPr/>
          </p:nvSpPr>
          <p:spPr>
            <a:xfrm>
              <a:off x="2938374" y="4922672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3026875" y="4941383"/>
              <a:ext cx="875144" cy="9058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00BFFF"/>
            </a:gs>
            <a:gs pos="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 rot="10800000">
            <a:off x="435857" y="-143175"/>
            <a:ext cx="11542133" cy="309600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任意多边形 3"/>
          <p:cNvSpPr/>
          <p:nvPr/>
        </p:nvSpPr>
        <p:spPr>
          <a:xfrm rot="10800000">
            <a:off x="-884025" y="5058"/>
            <a:ext cx="13356000" cy="3744000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 rot="10800000">
            <a:off x="5982928" y="1587340"/>
            <a:ext cx="252000" cy="272413"/>
          </a:xfrm>
          <a:prstGeom prst="triangle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6187" y="4614865"/>
            <a:ext cx="4709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1F4E79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ADD YOU THEME</a:t>
            </a:r>
            <a:endParaRPr lang="zh-CN" altLang="en-US" sz="4400" dirty="0">
              <a:solidFill>
                <a:srgbClr val="1F4E79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5497473" y="133820"/>
            <a:ext cx="1224005" cy="1271005"/>
            <a:chOff x="2522863" y="2284605"/>
            <a:chExt cx="1038917" cy="1078810"/>
          </a:xfrm>
        </p:grpSpPr>
        <p:sp>
          <p:nvSpPr>
            <p:cNvPr id="38" name="椭圆 37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624017" y="2284605"/>
              <a:ext cx="875141" cy="940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52462" y="2960702"/>
            <a:ext cx="2595781" cy="1440000"/>
            <a:chOff x="4752462" y="2960702"/>
            <a:chExt cx="2595781" cy="1440000"/>
          </a:xfrm>
        </p:grpSpPr>
        <p:sp>
          <p:nvSpPr>
            <p:cNvPr id="58" name="任意多边形 57"/>
            <p:cNvSpPr/>
            <p:nvPr/>
          </p:nvSpPr>
          <p:spPr>
            <a:xfrm rot="2567651" flipH="1">
              <a:off x="4752462" y="2960702"/>
              <a:ext cx="1385648" cy="1406100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任意多边形 58"/>
            <p:cNvSpPr>
              <a:spLocks noChangeAspect="1"/>
            </p:cNvSpPr>
            <p:nvPr/>
          </p:nvSpPr>
          <p:spPr>
            <a:xfrm rot="3221536">
              <a:off x="5381158" y="3505058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任意多边形 59"/>
            <p:cNvSpPr>
              <a:spLocks noChangeAspect="1"/>
            </p:cNvSpPr>
            <p:nvPr/>
          </p:nvSpPr>
          <p:spPr>
            <a:xfrm rot="2567651" flipH="1">
              <a:off x="5676561" y="3270833"/>
              <a:ext cx="1093007" cy="1109139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任意多边形 60"/>
            <p:cNvSpPr>
              <a:spLocks noChangeAspect="1"/>
            </p:cNvSpPr>
            <p:nvPr/>
          </p:nvSpPr>
          <p:spPr>
            <a:xfrm rot="2567651" flipH="1">
              <a:off x="6205101" y="3691599"/>
              <a:ext cx="688190" cy="698347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任意多边形 61"/>
            <p:cNvSpPr>
              <a:spLocks noChangeAspect="1"/>
            </p:cNvSpPr>
            <p:nvPr/>
          </p:nvSpPr>
          <p:spPr>
            <a:xfrm rot="3221536">
              <a:off x="6459495" y="3511955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云形 9"/>
          <p:cNvSpPr/>
          <p:nvPr/>
        </p:nvSpPr>
        <p:spPr>
          <a:xfrm>
            <a:off x="4937855" y="4181913"/>
            <a:ext cx="2354958" cy="425157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178359" y="2651399"/>
            <a:ext cx="682656" cy="3960000"/>
            <a:chOff x="5754671" y="464595"/>
            <a:chExt cx="682656" cy="5029200"/>
          </a:xfrm>
        </p:grpSpPr>
        <p:sp>
          <p:nvSpPr>
            <p:cNvPr id="30" name="任意多边形 29"/>
            <p:cNvSpPr/>
            <p:nvPr/>
          </p:nvSpPr>
          <p:spPr>
            <a:xfrm rot="5400000">
              <a:off x="3410735" y="2808531"/>
              <a:ext cx="5029200" cy="341328"/>
            </a:xfrm>
            <a:custGeom>
              <a:avLst/>
              <a:gdLst>
                <a:gd name="connsiteX0" fmla="*/ 0 w 5029200"/>
                <a:gd name="connsiteY0" fmla="*/ 341328 h 341328"/>
                <a:gd name="connsiteX1" fmla="*/ 0 w 5029200"/>
                <a:gd name="connsiteY1" fmla="*/ 0 h 341328"/>
                <a:gd name="connsiteX2" fmla="*/ 5027506 w 5029200"/>
                <a:gd name="connsiteY2" fmla="*/ 0 h 341328"/>
                <a:gd name="connsiteX3" fmla="*/ 5029200 w 5029200"/>
                <a:gd name="connsiteY3" fmla="*/ 1694 h 341328"/>
                <a:gd name="connsiteX4" fmla="*/ 4689566 w 5029200"/>
                <a:gd name="connsiteY4" fmla="*/ 341328 h 3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9200" h="341328">
                  <a:moveTo>
                    <a:pt x="0" y="341328"/>
                  </a:moveTo>
                  <a:lnTo>
                    <a:pt x="0" y="0"/>
                  </a:lnTo>
                  <a:lnTo>
                    <a:pt x="5027506" y="0"/>
                  </a:lnTo>
                  <a:lnTo>
                    <a:pt x="5029200" y="1694"/>
                  </a:lnTo>
                  <a:lnTo>
                    <a:pt x="4689566" y="3413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 rot="16200000" flipH="1">
              <a:off x="3752063" y="2808531"/>
              <a:ext cx="5029200" cy="341328"/>
            </a:xfrm>
            <a:custGeom>
              <a:avLst/>
              <a:gdLst>
                <a:gd name="connsiteX0" fmla="*/ 0 w 5029200"/>
                <a:gd name="connsiteY0" fmla="*/ 341328 h 341328"/>
                <a:gd name="connsiteX1" fmla="*/ 0 w 5029200"/>
                <a:gd name="connsiteY1" fmla="*/ 0 h 341328"/>
                <a:gd name="connsiteX2" fmla="*/ 5027506 w 5029200"/>
                <a:gd name="connsiteY2" fmla="*/ 0 h 341328"/>
                <a:gd name="connsiteX3" fmla="*/ 5029200 w 5029200"/>
                <a:gd name="connsiteY3" fmla="*/ 1694 h 341328"/>
                <a:gd name="connsiteX4" fmla="*/ 4689566 w 5029200"/>
                <a:gd name="connsiteY4" fmla="*/ 341328 h 3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9200" h="341328">
                  <a:moveTo>
                    <a:pt x="0" y="341328"/>
                  </a:moveTo>
                  <a:lnTo>
                    <a:pt x="0" y="0"/>
                  </a:lnTo>
                  <a:lnTo>
                    <a:pt x="5027506" y="0"/>
                  </a:lnTo>
                  <a:lnTo>
                    <a:pt x="5029200" y="1694"/>
                  </a:lnTo>
                  <a:lnTo>
                    <a:pt x="4689566" y="3413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>
            <a:grpSpLocks noChangeAspect="1"/>
          </p:cNvGrpSpPr>
          <p:nvPr/>
        </p:nvGrpSpPr>
        <p:grpSpPr>
          <a:xfrm rot="20899824">
            <a:off x="9134033" y="356377"/>
            <a:ext cx="1910838" cy="1980000"/>
            <a:chOff x="3213462" y="3474720"/>
            <a:chExt cx="2886892" cy="2991394"/>
          </a:xfrm>
        </p:grpSpPr>
        <p:sp>
          <p:nvSpPr>
            <p:cNvPr id="51" name="矩形 50"/>
            <p:cNvSpPr/>
            <p:nvPr/>
          </p:nvSpPr>
          <p:spPr>
            <a:xfrm>
              <a:off x="3213462" y="3474720"/>
              <a:ext cx="2886892" cy="2991394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rgbClr val="1F4E7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3357154" y="3579223"/>
              <a:ext cx="2630895" cy="2573383"/>
            </a:xfrm>
            <a:prstGeom prst="rect">
              <a:avLst/>
            </a:prstGeom>
            <a:solidFill>
              <a:srgbClr val="D9D9D9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3799730" y="4331174"/>
              <a:ext cx="1745742" cy="106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rgbClr val="1F4E79"/>
                  </a:solidFill>
                </a:rPr>
                <a:t>.JPG</a:t>
              </a:r>
              <a:endParaRPr lang="zh-CN" altLang="en-US" sz="4000" dirty="0">
                <a:solidFill>
                  <a:srgbClr val="1F4E79"/>
                </a:solidFill>
              </a:endParaRPr>
            </a:p>
          </p:txBody>
        </p:sp>
      </p:grpSp>
      <p:grpSp>
        <p:nvGrpSpPr>
          <p:cNvPr id="42" name="组合 41"/>
          <p:cNvGrpSpPr>
            <a:grpSpLocks noChangeAspect="1"/>
          </p:cNvGrpSpPr>
          <p:nvPr/>
        </p:nvGrpSpPr>
        <p:grpSpPr>
          <a:xfrm rot="274287">
            <a:off x="4969516" y="126909"/>
            <a:ext cx="2466713" cy="2556000"/>
            <a:chOff x="3213462" y="3474720"/>
            <a:chExt cx="2886892" cy="2991394"/>
          </a:xfrm>
        </p:grpSpPr>
        <p:sp>
          <p:nvSpPr>
            <p:cNvPr id="43" name="矩形 42"/>
            <p:cNvSpPr/>
            <p:nvPr/>
          </p:nvSpPr>
          <p:spPr>
            <a:xfrm>
              <a:off x="3213462" y="3474720"/>
              <a:ext cx="2886892" cy="2991394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rgbClr val="1F4E7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3357154" y="3579223"/>
              <a:ext cx="2630895" cy="2573383"/>
            </a:xfrm>
            <a:prstGeom prst="rect">
              <a:avLst/>
            </a:prstGeom>
            <a:solidFill>
              <a:srgbClr val="D9D9D9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840194" y="4163516"/>
              <a:ext cx="1664814" cy="1404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dirty="0">
                  <a:solidFill>
                    <a:srgbClr val="1F4E79"/>
                  </a:solidFill>
                </a:rPr>
                <a:t>.</a:t>
              </a:r>
              <a:r>
                <a:rPr lang="en-US" altLang="zh-CN" sz="4800" dirty="0">
                  <a:solidFill>
                    <a:srgbClr val="1F4E79"/>
                  </a:solidFill>
                </a:rPr>
                <a:t>JPG</a:t>
              </a:r>
              <a:endParaRPr lang="zh-CN" altLang="en-US" sz="4800" dirty="0">
                <a:solidFill>
                  <a:srgbClr val="1F4E79"/>
                </a:solidFill>
              </a:endParaRPr>
            </a:p>
          </p:txBody>
        </p:sp>
      </p:grpSp>
      <p:grpSp>
        <p:nvGrpSpPr>
          <p:cNvPr id="38" name="组合 37"/>
          <p:cNvGrpSpPr>
            <a:grpSpLocks noChangeAspect="1"/>
          </p:cNvGrpSpPr>
          <p:nvPr/>
        </p:nvGrpSpPr>
        <p:grpSpPr>
          <a:xfrm rot="274287">
            <a:off x="2893157" y="93831"/>
            <a:ext cx="2466713" cy="2556000"/>
            <a:chOff x="3213462" y="3474720"/>
            <a:chExt cx="2886892" cy="2991394"/>
          </a:xfrm>
        </p:grpSpPr>
        <p:sp>
          <p:nvSpPr>
            <p:cNvPr id="39" name="矩形 38"/>
            <p:cNvSpPr/>
            <p:nvPr/>
          </p:nvSpPr>
          <p:spPr>
            <a:xfrm>
              <a:off x="3213462" y="3474720"/>
              <a:ext cx="2886892" cy="2991394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rgbClr val="1F4E7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3357154" y="3579223"/>
              <a:ext cx="2630895" cy="2573383"/>
            </a:xfrm>
            <a:prstGeom prst="rect">
              <a:avLst/>
            </a:prstGeom>
            <a:solidFill>
              <a:srgbClr val="D9D9D9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840194" y="4163516"/>
              <a:ext cx="1664814" cy="1404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dirty="0">
                  <a:solidFill>
                    <a:srgbClr val="1F4E79"/>
                  </a:solidFill>
                </a:rPr>
                <a:t>.</a:t>
              </a:r>
              <a:r>
                <a:rPr lang="en-US" altLang="zh-CN" sz="4800" dirty="0">
                  <a:solidFill>
                    <a:srgbClr val="1F4E79"/>
                  </a:solidFill>
                </a:rPr>
                <a:t>JPG</a:t>
              </a:r>
              <a:endParaRPr lang="zh-CN" altLang="en-US" sz="4800" dirty="0">
                <a:solidFill>
                  <a:srgbClr val="1F4E79"/>
                </a:solidFill>
              </a:endParaRPr>
            </a:p>
          </p:txBody>
        </p:sp>
      </p:grpSp>
      <p:grpSp>
        <p:nvGrpSpPr>
          <p:cNvPr id="37" name="组合 36"/>
          <p:cNvGrpSpPr>
            <a:grpSpLocks noChangeAspect="1"/>
          </p:cNvGrpSpPr>
          <p:nvPr/>
        </p:nvGrpSpPr>
        <p:grpSpPr>
          <a:xfrm rot="20650031">
            <a:off x="654584" y="212463"/>
            <a:ext cx="2466713" cy="2556000"/>
            <a:chOff x="3213462" y="3474720"/>
            <a:chExt cx="2886892" cy="2991394"/>
          </a:xfrm>
        </p:grpSpPr>
        <p:sp>
          <p:nvSpPr>
            <p:cNvPr id="34" name="矩形 33"/>
            <p:cNvSpPr/>
            <p:nvPr/>
          </p:nvSpPr>
          <p:spPr>
            <a:xfrm>
              <a:off x="3213462" y="3474720"/>
              <a:ext cx="2886892" cy="2991394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rgbClr val="1F4E7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3357154" y="3579223"/>
              <a:ext cx="2630895" cy="2573383"/>
            </a:xfrm>
            <a:prstGeom prst="rect">
              <a:avLst/>
            </a:prstGeom>
            <a:solidFill>
              <a:srgbClr val="D9D9D9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840194" y="4163516"/>
              <a:ext cx="1664814" cy="1404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dirty="0">
                  <a:solidFill>
                    <a:srgbClr val="1F4E79"/>
                  </a:solidFill>
                </a:rPr>
                <a:t>.</a:t>
              </a:r>
              <a:r>
                <a:rPr lang="en-US" altLang="zh-CN" sz="4800" dirty="0">
                  <a:solidFill>
                    <a:srgbClr val="1F4E79"/>
                  </a:solidFill>
                </a:rPr>
                <a:t>JPG</a:t>
              </a:r>
              <a:endParaRPr lang="zh-CN" altLang="en-US" sz="4800" dirty="0">
                <a:solidFill>
                  <a:srgbClr val="1F4E79"/>
                </a:solidFill>
              </a:endParaRPr>
            </a:p>
          </p:txBody>
        </p:sp>
      </p:grpSp>
      <p:sp>
        <p:nvSpPr>
          <p:cNvPr id="33" name="任意多边形 32"/>
          <p:cNvSpPr/>
          <p:nvPr/>
        </p:nvSpPr>
        <p:spPr>
          <a:xfrm>
            <a:off x="1198507" y="1425148"/>
            <a:ext cx="11520000" cy="183600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6" name="组合 45"/>
          <p:cNvGrpSpPr>
            <a:grpSpLocks noChangeAspect="1"/>
          </p:cNvGrpSpPr>
          <p:nvPr/>
        </p:nvGrpSpPr>
        <p:grpSpPr>
          <a:xfrm rot="775459">
            <a:off x="7074400" y="719762"/>
            <a:ext cx="1910838" cy="1980000"/>
            <a:chOff x="3213462" y="3474720"/>
            <a:chExt cx="2886892" cy="2991394"/>
          </a:xfrm>
        </p:grpSpPr>
        <p:sp>
          <p:nvSpPr>
            <p:cNvPr id="47" name="矩形 46"/>
            <p:cNvSpPr/>
            <p:nvPr/>
          </p:nvSpPr>
          <p:spPr>
            <a:xfrm>
              <a:off x="3213462" y="3474720"/>
              <a:ext cx="2886892" cy="2991394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rgbClr val="1F4E7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3357154" y="3579223"/>
              <a:ext cx="2630895" cy="2573383"/>
            </a:xfrm>
            <a:prstGeom prst="rect">
              <a:avLst/>
            </a:prstGeom>
            <a:solidFill>
              <a:srgbClr val="D9D9D9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3799730" y="4331174"/>
              <a:ext cx="1745742" cy="106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rgbClr val="1F4E79"/>
                  </a:solidFill>
                </a:rPr>
                <a:t>.JPG</a:t>
              </a:r>
              <a:endParaRPr lang="zh-CN" altLang="en-US" sz="4000" dirty="0">
                <a:solidFill>
                  <a:srgbClr val="1F4E79"/>
                </a:solidFill>
              </a:endParaRPr>
            </a:p>
          </p:txBody>
        </p:sp>
      </p:grpSp>
      <p:sp>
        <p:nvSpPr>
          <p:cNvPr id="32" name="任意多边形 31"/>
          <p:cNvSpPr/>
          <p:nvPr/>
        </p:nvSpPr>
        <p:spPr>
          <a:xfrm>
            <a:off x="-142856" y="1413267"/>
            <a:ext cx="12853037" cy="2376000"/>
          </a:xfrm>
          <a:custGeom>
            <a:avLst/>
            <a:gdLst>
              <a:gd name="connsiteX0" fmla="*/ 4585060 w 12853037"/>
              <a:gd name="connsiteY0" fmla="*/ 0 h 2824841"/>
              <a:gd name="connsiteX1" fmla="*/ 5348113 w 12853037"/>
              <a:gd name="connsiteY1" fmla="*/ 621903 h 2824841"/>
              <a:gd name="connsiteX2" fmla="*/ 5354140 w 12853037"/>
              <a:gd name="connsiteY2" fmla="*/ 681691 h 2824841"/>
              <a:gd name="connsiteX3" fmla="*/ 5408360 w 12853037"/>
              <a:gd name="connsiteY3" fmla="*/ 648751 h 2824841"/>
              <a:gd name="connsiteX4" fmla="*/ 5868216 w 12853037"/>
              <a:gd name="connsiteY4" fmla="*/ 532312 h 2824841"/>
              <a:gd name="connsiteX5" fmla="*/ 6693290 w 12853037"/>
              <a:gd name="connsiteY5" fmla="*/ 996801 h 2824841"/>
              <a:gd name="connsiteX6" fmla="*/ 6704848 w 12853037"/>
              <a:gd name="connsiteY6" fmla="*/ 1020077 h 2824841"/>
              <a:gd name="connsiteX7" fmla="*/ 6783871 w 12853037"/>
              <a:gd name="connsiteY7" fmla="*/ 977185 h 2824841"/>
              <a:gd name="connsiteX8" fmla="*/ 6991070 w 12853037"/>
              <a:gd name="connsiteY8" fmla="*/ 935353 h 2824841"/>
              <a:gd name="connsiteX9" fmla="*/ 7348984 w 12853037"/>
              <a:gd name="connsiteY9" fmla="*/ 1073638 h 2824841"/>
              <a:gd name="connsiteX10" fmla="*/ 7392105 w 12853037"/>
              <a:gd name="connsiteY10" fmla="*/ 1118867 h 2824841"/>
              <a:gd name="connsiteX11" fmla="*/ 7434540 w 12853037"/>
              <a:gd name="connsiteY11" fmla="*/ 1095834 h 2824841"/>
              <a:gd name="connsiteX12" fmla="*/ 7575638 w 12853037"/>
              <a:gd name="connsiteY12" fmla="*/ 1067348 h 2824841"/>
              <a:gd name="connsiteX13" fmla="*/ 7778311 w 12853037"/>
              <a:gd name="connsiteY13" fmla="*/ 1129256 h 2824841"/>
              <a:gd name="connsiteX14" fmla="*/ 7844607 w 12853037"/>
              <a:gd name="connsiteY14" fmla="*/ 1189495 h 2824841"/>
              <a:gd name="connsiteX15" fmla="*/ 7883832 w 12853037"/>
              <a:gd name="connsiteY15" fmla="*/ 1177319 h 2824841"/>
              <a:gd name="connsiteX16" fmla="*/ 7938130 w 12853037"/>
              <a:gd name="connsiteY16" fmla="*/ 1171845 h 2824841"/>
              <a:gd name="connsiteX17" fmla="*/ 8088767 w 12853037"/>
              <a:gd name="connsiteY17" fmla="*/ 1217858 h 2824841"/>
              <a:gd name="connsiteX18" fmla="*/ 8108581 w 12853037"/>
              <a:gd name="connsiteY18" fmla="*/ 1234206 h 2824841"/>
              <a:gd name="connsiteX19" fmla="*/ 8159876 w 12853037"/>
              <a:gd name="connsiteY19" fmla="*/ 1068961 h 2824841"/>
              <a:gd name="connsiteX20" fmla="*/ 8979347 w 12853037"/>
              <a:gd name="connsiteY20" fmla="*/ 525779 h 2824841"/>
              <a:gd name="connsiteX21" fmla="*/ 9739953 w 12853037"/>
              <a:gd name="connsiteY21" fmla="*/ 953975 h 2824841"/>
              <a:gd name="connsiteX22" fmla="*/ 9778006 w 12853037"/>
              <a:gd name="connsiteY22" fmla="*/ 1030607 h 2824841"/>
              <a:gd name="connsiteX23" fmla="*/ 9829700 w 12853037"/>
              <a:gd name="connsiteY23" fmla="*/ 987956 h 2824841"/>
              <a:gd name="connsiteX24" fmla="*/ 10172968 w 12853037"/>
              <a:gd name="connsiteY24" fmla="*/ 883102 h 2824841"/>
              <a:gd name="connsiteX25" fmla="*/ 10439143 w 12853037"/>
              <a:gd name="connsiteY25" fmla="*/ 943645 h 2824841"/>
              <a:gd name="connsiteX26" fmla="*/ 10470175 w 12853037"/>
              <a:gd name="connsiteY26" fmla="*/ 961481 h 2824841"/>
              <a:gd name="connsiteX27" fmla="*/ 10558797 w 12853037"/>
              <a:gd name="connsiteY27" fmla="*/ 888361 h 2824841"/>
              <a:gd name="connsiteX28" fmla="*/ 10940408 w 12853037"/>
              <a:gd name="connsiteY28" fmla="*/ 771795 h 2824841"/>
              <a:gd name="connsiteX29" fmla="*/ 11175086 w 12853037"/>
              <a:gd name="connsiteY29" fmla="*/ 813211 h 2824841"/>
              <a:gd name="connsiteX30" fmla="*/ 11256679 w 12853037"/>
              <a:gd name="connsiteY30" fmla="*/ 851276 h 2824841"/>
              <a:gd name="connsiteX31" fmla="*/ 11284329 w 12853037"/>
              <a:gd name="connsiteY31" fmla="*/ 762205 h 2824841"/>
              <a:gd name="connsiteX32" fmla="*/ 12036603 w 12853037"/>
              <a:gd name="connsiteY32" fmla="*/ 263564 h 2824841"/>
              <a:gd name="connsiteX33" fmla="*/ 12853037 w 12853037"/>
              <a:gd name="connsiteY33" fmla="*/ 1079998 h 2824841"/>
              <a:gd name="connsiteX34" fmla="*/ 12555931 w 12853037"/>
              <a:gd name="connsiteY34" fmla="*/ 1709998 h 2824841"/>
              <a:gd name="connsiteX35" fmla="*/ 12473626 w 12853037"/>
              <a:gd name="connsiteY35" fmla="*/ 1768514 h 2824841"/>
              <a:gd name="connsiteX36" fmla="*/ 12531248 w 12853037"/>
              <a:gd name="connsiteY36" fmla="*/ 1816057 h 2824841"/>
              <a:gd name="connsiteX37" fmla="*/ 12672811 w 12853037"/>
              <a:gd name="connsiteY37" fmla="*/ 2157820 h 2824841"/>
              <a:gd name="connsiteX38" fmla="*/ 12189485 w 12853037"/>
              <a:gd name="connsiteY38" fmla="*/ 2641146 h 2824841"/>
              <a:gd name="connsiteX39" fmla="*/ 11847722 w 12853037"/>
              <a:gd name="connsiteY39" fmla="*/ 2499583 h 2824841"/>
              <a:gd name="connsiteX40" fmla="*/ 11828105 w 12853037"/>
              <a:gd name="connsiteY40" fmla="*/ 2475808 h 2824841"/>
              <a:gd name="connsiteX41" fmla="*/ 11773970 w 12853037"/>
              <a:gd name="connsiteY41" fmla="*/ 2505192 h 2824841"/>
              <a:gd name="connsiteX42" fmla="*/ 11585837 w 12853037"/>
              <a:gd name="connsiteY42" fmla="*/ 2543174 h 2824841"/>
              <a:gd name="connsiteX43" fmla="*/ 11112331 w 12853037"/>
              <a:gd name="connsiteY43" fmla="*/ 2157255 h 2824841"/>
              <a:gd name="connsiteX44" fmla="*/ 11111811 w 12853037"/>
              <a:gd name="connsiteY44" fmla="*/ 2152106 h 2824841"/>
              <a:gd name="connsiteX45" fmla="*/ 11082737 w 12853037"/>
              <a:gd name="connsiteY45" fmla="*/ 2152106 h 2824841"/>
              <a:gd name="connsiteX46" fmla="*/ 11055486 w 12853037"/>
              <a:gd name="connsiteY46" fmla="*/ 2202312 h 2824841"/>
              <a:gd name="connsiteX47" fmla="*/ 10730528 w 12853037"/>
              <a:gd name="connsiteY47" fmla="*/ 2375091 h 2824841"/>
              <a:gd name="connsiteX48" fmla="*/ 10453423 w 12853037"/>
              <a:gd name="connsiteY48" fmla="*/ 2260311 h 2824841"/>
              <a:gd name="connsiteX49" fmla="*/ 10417698 w 12853037"/>
              <a:gd name="connsiteY49" fmla="*/ 2217012 h 2824841"/>
              <a:gd name="connsiteX50" fmla="*/ 10349432 w 12853037"/>
              <a:gd name="connsiteY50" fmla="*/ 2329531 h 2824841"/>
              <a:gd name="connsiteX51" fmla="*/ 9929303 w 12853037"/>
              <a:gd name="connsiteY51" fmla="*/ 2527662 h 2824841"/>
              <a:gd name="connsiteX52" fmla="*/ 9427633 w 12853037"/>
              <a:gd name="connsiteY52" fmla="*/ 2195133 h 2824841"/>
              <a:gd name="connsiteX53" fmla="*/ 9423846 w 12853037"/>
              <a:gd name="connsiteY53" fmla="*/ 2182935 h 2824841"/>
              <a:gd name="connsiteX54" fmla="*/ 9364922 w 12853037"/>
              <a:gd name="connsiteY54" fmla="*/ 2216802 h 2824841"/>
              <a:gd name="connsiteX55" fmla="*/ 8979347 w 12853037"/>
              <a:gd name="connsiteY55" fmla="*/ 2304503 h 2824841"/>
              <a:gd name="connsiteX56" fmla="*/ 8714878 w 12853037"/>
              <a:gd name="connsiteY56" fmla="*/ 2264519 h 2824841"/>
              <a:gd name="connsiteX57" fmla="*/ 8708328 w 12853037"/>
              <a:gd name="connsiteY57" fmla="*/ 2261939 h 2824841"/>
              <a:gd name="connsiteX58" fmla="*/ 8677072 w 12853037"/>
              <a:gd name="connsiteY58" fmla="*/ 2319523 h 2824841"/>
              <a:gd name="connsiteX59" fmla="*/ 8390026 w 12853037"/>
              <a:gd name="connsiteY59" fmla="*/ 2472144 h 2824841"/>
              <a:gd name="connsiteX60" fmla="*/ 8071063 w 12853037"/>
              <a:gd name="connsiteY60" fmla="*/ 2260721 h 2824841"/>
              <a:gd name="connsiteX61" fmla="*/ 8067314 w 12853037"/>
              <a:gd name="connsiteY61" fmla="*/ 2242153 h 2824841"/>
              <a:gd name="connsiteX62" fmla="*/ 8031719 w 12853037"/>
              <a:gd name="connsiteY62" fmla="*/ 2332817 h 2824841"/>
              <a:gd name="connsiteX63" fmla="*/ 7660957 w 12853037"/>
              <a:gd name="connsiteY63" fmla="*/ 2541544 h 2824841"/>
              <a:gd name="connsiteX64" fmla="*/ 7354408 w 12853037"/>
              <a:gd name="connsiteY64" fmla="*/ 2414568 h 2824841"/>
              <a:gd name="connsiteX65" fmla="*/ 7333301 w 12853037"/>
              <a:gd name="connsiteY65" fmla="*/ 2388985 h 2824841"/>
              <a:gd name="connsiteX66" fmla="*/ 7295913 w 12853037"/>
              <a:gd name="connsiteY66" fmla="*/ 2440264 h 2824841"/>
              <a:gd name="connsiteX67" fmla="*/ 6856367 w 12853037"/>
              <a:gd name="connsiteY67" fmla="*/ 2641145 h 2824841"/>
              <a:gd name="connsiteX68" fmla="*/ 6374346 w 12853037"/>
              <a:gd name="connsiteY68" fmla="*/ 2384857 h 2824841"/>
              <a:gd name="connsiteX69" fmla="*/ 6346750 w 12853037"/>
              <a:gd name="connsiteY69" fmla="*/ 2334015 h 2824841"/>
              <a:gd name="connsiteX70" fmla="*/ 6328069 w 12853037"/>
              <a:gd name="connsiteY70" fmla="*/ 2345364 h 2824841"/>
              <a:gd name="connsiteX71" fmla="*/ 5868216 w 12853037"/>
              <a:gd name="connsiteY71" fmla="*/ 2461803 h 2824841"/>
              <a:gd name="connsiteX72" fmla="*/ 5408360 w 12853037"/>
              <a:gd name="connsiteY72" fmla="*/ 2345364 h 2824841"/>
              <a:gd name="connsiteX73" fmla="*/ 5358418 w 12853037"/>
              <a:gd name="connsiteY73" fmla="*/ 2315022 h 2824841"/>
              <a:gd name="connsiteX74" fmla="*/ 5348815 w 12853037"/>
              <a:gd name="connsiteY74" fmla="*/ 2345953 h 2824841"/>
              <a:gd name="connsiteX75" fmla="*/ 4903471 w 12853037"/>
              <a:gd name="connsiteY75" fmla="*/ 2641146 h 2824841"/>
              <a:gd name="connsiteX76" fmla="*/ 4502690 w 12853037"/>
              <a:gd name="connsiteY76" fmla="*/ 2428052 h 2824841"/>
              <a:gd name="connsiteX77" fmla="*/ 4477674 w 12853037"/>
              <a:gd name="connsiteY77" fmla="*/ 2381968 h 2824841"/>
              <a:gd name="connsiteX78" fmla="*/ 4460203 w 12853037"/>
              <a:gd name="connsiteY78" fmla="*/ 2394385 h 2824841"/>
              <a:gd name="connsiteX79" fmla="*/ 4211141 w 12853037"/>
              <a:gd name="connsiteY79" fmla="*/ 2457450 h 2824841"/>
              <a:gd name="connsiteX80" fmla="*/ 3777863 w 12853037"/>
              <a:gd name="connsiteY80" fmla="*/ 2227078 h 2824841"/>
              <a:gd name="connsiteX81" fmla="*/ 3767068 w 12853037"/>
              <a:gd name="connsiteY81" fmla="*/ 2207190 h 2824841"/>
              <a:gd name="connsiteX82" fmla="*/ 3724794 w 12853037"/>
              <a:gd name="connsiteY82" fmla="*/ 2276867 h 2824841"/>
              <a:gd name="connsiteX83" fmla="*/ 3434786 w 12853037"/>
              <a:gd name="connsiteY83" fmla="*/ 2413633 h 2824841"/>
              <a:gd name="connsiteX84" fmla="*/ 3088491 w 12853037"/>
              <a:gd name="connsiteY84" fmla="*/ 2184094 h 2824841"/>
              <a:gd name="connsiteX85" fmla="*/ 3084921 w 12853037"/>
              <a:gd name="connsiteY85" fmla="*/ 2166412 h 2824841"/>
              <a:gd name="connsiteX86" fmla="*/ 3034426 w 12853037"/>
              <a:gd name="connsiteY86" fmla="*/ 2208075 h 2824841"/>
              <a:gd name="connsiteX87" fmla="*/ 2824296 w 12853037"/>
              <a:gd name="connsiteY87" fmla="*/ 2272260 h 2824841"/>
              <a:gd name="connsiteX88" fmla="*/ 2614166 w 12853037"/>
              <a:gd name="connsiteY88" fmla="*/ 2208075 h 2824841"/>
              <a:gd name="connsiteX89" fmla="*/ 2571206 w 12853037"/>
              <a:gd name="connsiteY89" fmla="*/ 2172629 h 2824841"/>
              <a:gd name="connsiteX90" fmla="*/ 2548534 w 12853037"/>
              <a:gd name="connsiteY90" fmla="*/ 2191335 h 2824841"/>
              <a:gd name="connsiteX91" fmla="*/ 2244636 w 12853037"/>
              <a:gd name="connsiteY91" fmla="*/ 2284163 h 2824841"/>
              <a:gd name="connsiteX92" fmla="*/ 2033067 w 12853037"/>
              <a:gd name="connsiteY92" fmla="*/ 2241449 h 2824841"/>
              <a:gd name="connsiteX93" fmla="*/ 1980665 w 12853037"/>
              <a:gd name="connsiteY93" fmla="*/ 2213007 h 2824841"/>
              <a:gd name="connsiteX94" fmla="*/ 1960135 w 12853037"/>
              <a:gd name="connsiteY94" fmla="*/ 2253111 h 2824841"/>
              <a:gd name="connsiteX95" fmla="*/ 1443443 w 12853037"/>
              <a:gd name="connsiteY95" fmla="*/ 2543991 h 2824841"/>
              <a:gd name="connsiteX96" fmla="*/ 1208276 w 12853037"/>
              <a:gd name="connsiteY96" fmla="*/ 2496513 h 2824841"/>
              <a:gd name="connsiteX97" fmla="*/ 1132674 w 12853037"/>
              <a:gd name="connsiteY97" fmla="*/ 2455478 h 2824841"/>
              <a:gd name="connsiteX98" fmla="*/ 1129463 w 12853037"/>
              <a:gd name="connsiteY98" fmla="*/ 2465822 h 2824841"/>
              <a:gd name="connsiteX99" fmla="*/ 587829 w 12853037"/>
              <a:gd name="connsiteY99" fmla="*/ 2824841 h 2824841"/>
              <a:gd name="connsiteX100" fmla="*/ 0 w 12853037"/>
              <a:gd name="connsiteY100" fmla="*/ 2237012 h 2824841"/>
              <a:gd name="connsiteX101" fmla="*/ 100392 w 12853037"/>
              <a:gd name="connsiteY101" fmla="*/ 1908351 h 2824841"/>
              <a:gd name="connsiteX102" fmla="*/ 135532 w 12853037"/>
              <a:gd name="connsiteY102" fmla="*/ 1865761 h 2824841"/>
              <a:gd name="connsiteX103" fmla="*/ 135532 w 12853037"/>
              <a:gd name="connsiteY103" fmla="*/ 1643647 h 2824841"/>
              <a:gd name="connsiteX104" fmla="*/ 134988 w 12853037"/>
              <a:gd name="connsiteY104" fmla="*/ 1643198 h 2824841"/>
              <a:gd name="connsiteX105" fmla="*/ 4903 w 12853037"/>
              <a:gd name="connsiteY105" fmla="*/ 1329145 h 2824841"/>
              <a:gd name="connsiteX106" fmla="*/ 449041 w 12853037"/>
              <a:gd name="connsiteY106" fmla="*/ 885007 h 2824841"/>
              <a:gd name="connsiteX107" fmla="*/ 621920 w 12853037"/>
              <a:gd name="connsiteY107" fmla="*/ 919909 h 2824841"/>
              <a:gd name="connsiteX108" fmla="*/ 641778 w 12853037"/>
              <a:gd name="connsiteY108" fmla="*/ 930688 h 2824841"/>
              <a:gd name="connsiteX109" fmla="*/ 682056 w 12853037"/>
              <a:gd name="connsiteY109" fmla="*/ 856480 h 2824841"/>
              <a:gd name="connsiteX110" fmla="*/ 1242609 w 12853037"/>
              <a:gd name="connsiteY110" fmla="*/ 558438 h 2824841"/>
              <a:gd name="connsiteX111" fmla="*/ 1720615 w 12853037"/>
              <a:gd name="connsiteY111" fmla="*/ 756434 h 2824841"/>
              <a:gd name="connsiteX112" fmla="*/ 1754207 w 12853037"/>
              <a:gd name="connsiteY112" fmla="*/ 797149 h 2824841"/>
              <a:gd name="connsiteX113" fmla="*/ 1776999 w 12853037"/>
              <a:gd name="connsiteY113" fmla="*/ 769525 h 2824841"/>
              <a:gd name="connsiteX114" fmla="*/ 2349685 w 12853037"/>
              <a:gd name="connsiteY114" fmla="*/ 532312 h 2824841"/>
              <a:gd name="connsiteX115" fmla="*/ 2864856 w 12853037"/>
              <a:gd name="connsiteY115" fmla="*/ 717252 h 2824841"/>
              <a:gd name="connsiteX116" fmla="*/ 2915143 w 12853037"/>
              <a:gd name="connsiteY116" fmla="*/ 766355 h 2824841"/>
              <a:gd name="connsiteX117" fmla="*/ 2969056 w 12853037"/>
              <a:gd name="connsiteY117" fmla="*/ 701012 h 2824841"/>
              <a:gd name="connsiteX118" fmla="*/ 3502484 w 12853037"/>
              <a:gd name="connsiteY118" fmla="*/ 480060 h 2824841"/>
              <a:gd name="connsiteX119" fmla="*/ 3796123 w 12853037"/>
              <a:gd name="connsiteY119" fmla="*/ 539342 h 2824841"/>
              <a:gd name="connsiteX120" fmla="*/ 3840214 w 12853037"/>
              <a:gd name="connsiteY120" fmla="*/ 563274 h 2824841"/>
              <a:gd name="connsiteX121" fmla="*/ 3867399 w 12853037"/>
              <a:gd name="connsiteY121" fmla="*/ 475701 h 2824841"/>
              <a:gd name="connsiteX122" fmla="*/ 4585060 w 12853037"/>
              <a:gd name="connsiteY122" fmla="*/ 0 h 282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2853037" h="2824841">
                <a:moveTo>
                  <a:pt x="4585060" y="0"/>
                </a:moveTo>
                <a:cubicBezTo>
                  <a:pt x="4961452" y="0"/>
                  <a:pt x="5275485" y="266984"/>
                  <a:pt x="5348113" y="621903"/>
                </a:cubicBezTo>
                <a:lnTo>
                  <a:pt x="5354140" y="681691"/>
                </a:lnTo>
                <a:lnTo>
                  <a:pt x="5408360" y="648751"/>
                </a:lnTo>
                <a:cubicBezTo>
                  <a:pt x="5545059" y="574492"/>
                  <a:pt x="5701713" y="532312"/>
                  <a:pt x="5868216" y="532312"/>
                </a:cubicBezTo>
                <a:cubicBezTo>
                  <a:pt x="6217873" y="532312"/>
                  <a:pt x="6524086" y="718328"/>
                  <a:pt x="6693290" y="996801"/>
                </a:cubicBezTo>
                <a:lnTo>
                  <a:pt x="6704848" y="1020077"/>
                </a:lnTo>
                <a:lnTo>
                  <a:pt x="6783871" y="977185"/>
                </a:lnTo>
                <a:cubicBezTo>
                  <a:pt x="6847556" y="950248"/>
                  <a:pt x="6917574" y="935353"/>
                  <a:pt x="6991070" y="935353"/>
                </a:cubicBezTo>
                <a:cubicBezTo>
                  <a:pt x="7128877" y="935353"/>
                  <a:pt x="7254453" y="987719"/>
                  <a:pt x="7348984" y="1073638"/>
                </a:cubicBezTo>
                <a:lnTo>
                  <a:pt x="7392105" y="1118867"/>
                </a:lnTo>
                <a:lnTo>
                  <a:pt x="7434540" y="1095834"/>
                </a:lnTo>
                <a:cubicBezTo>
                  <a:pt x="7477908" y="1077491"/>
                  <a:pt x="7525589" y="1067348"/>
                  <a:pt x="7575638" y="1067348"/>
                </a:cubicBezTo>
                <a:cubicBezTo>
                  <a:pt x="7650713" y="1067348"/>
                  <a:pt x="7720457" y="1090170"/>
                  <a:pt x="7778311" y="1129256"/>
                </a:cubicBezTo>
                <a:lnTo>
                  <a:pt x="7844607" y="1189495"/>
                </a:lnTo>
                <a:lnTo>
                  <a:pt x="7883832" y="1177319"/>
                </a:lnTo>
                <a:cubicBezTo>
                  <a:pt x="7901371" y="1173730"/>
                  <a:pt x="7919531" y="1171845"/>
                  <a:pt x="7938130" y="1171845"/>
                </a:cubicBezTo>
                <a:cubicBezTo>
                  <a:pt x="7993930" y="1171845"/>
                  <a:pt x="8045767" y="1188808"/>
                  <a:pt x="8088767" y="1217858"/>
                </a:cubicBezTo>
                <a:lnTo>
                  <a:pt x="8108581" y="1234206"/>
                </a:lnTo>
                <a:lnTo>
                  <a:pt x="8159876" y="1068961"/>
                </a:lnTo>
                <a:cubicBezTo>
                  <a:pt x="8294888" y="749756"/>
                  <a:pt x="8610961" y="525779"/>
                  <a:pt x="8979347" y="525779"/>
                </a:cubicBezTo>
                <a:cubicBezTo>
                  <a:pt x="9301684" y="525779"/>
                  <a:pt x="9583970" y="697261"/>
                  <a:pt x="9739953" y="953975"/>
                </a:cubicBezTo>
                <a:lnTo>
                  <a:pt x="9778006" y="1030607"/>
                </a:lnTo>
                <a:lnTo>
                  <a:pt x="9829700" y="987956"/>
                </a:lnTo>
                <a:cubicBezTo>
                  <a:pt x="9927688" y="921757"/>
                  <a:pt x="10045814" y="883102"/>
                  <a:pt x="10172968" y="883102"/>
                </a:cubicBezTo>
                <a:cubicBezTo>
                  <a:pt x="10268334" y="883102"/>
                  <a:pt x="10358621" y="904845"/>
                  <a:pt x="10439143" y="943645"/>
                </a:cubicBezTo>
                <a:lnTo>
                  <a:pt x="10470175" y="961481"/>
                </a:lnTo>
                <a:lnTo>
                  <a:pt x="10558797" y="888361"/>
                </a:lnTo>
                <a:cubicBezTo>
                  <a:pt x="10667730" y="814767"/>
                  <a:pt x="10799051" y="771795"/>
                  <a:pt x="10940408" y="771795"/>
                </a:cubicBezTo>
                <a:cubicBezTo>
                  <a:pt x="11022867" y="771795"/>
                  <a:pt x="11101910" y="786418"/>
                  <a:pt x="11175086" y="813211"/>
                </a:cubicBezTo>
                <a:lnTo>
                  <a:pt x="11256679" y="851276"/>
                </a:lnTo>
                <a:lnTo>
                  <a:pt x="11284329" y="762205"/>
                </a:lnTo>
                <a:cubicBezTo>
                  <a:pt x="11408270" y="469175"/>
                  <a:pt x="11698425" y="263564"/>
                  <a:pt x="12036603" y="263564"/>
                </a:cubicBezTo>
                <a:cubicBezTo>
                  <a:pt x="12487507" y="263564"/>
                  <a:pt x="12853037" y="629094"/>
                  <a:pt x="12853037" y="1079998"/>
                </a:cubicBezTo>
                <a:cubicBezTo>
                  <a:pt x="12853037" y="1333632"/>
                  <a:pt x="12737381" y="1560252"/>
                  <a:pt x="12555931" y="1709998"/>
                </a:cubicBezTo>
                <a:lnTo>
                  <a:pt x="12473626" y="1768514"/>
                </a:lnTo>
                <a:lnTo>
                  <a:pt x="12531248" y="1816057"/>
                </a:lnTo>
                <a:cubicBezTo>
                  <a:pt x="12618713" y="1903522"/>
                  <a:pt x="12672811" y="2024353"/>
                  <a:pt x="12672811" y="2157820"/>
                </a:cubicBezTo>
                <a:cubicBezTo>
                  <a:pt x="12672811" y="2424754"/>
                  <a:pt x="12456419" y="2641146"/>
                  <a:pt x="12189485" y="2641146"/>
                </a:cubicBezTo>
                <a:cubicBezTo>
                  <a:pt x="12056018" y="2641146"/>
                  <a:pt x="11935186" y="2587048"/>
                  <a:pt x="11847722" y="2499583"/>
                </a:cubicBezTo>
                <a:lnTo>
                  <a:pt x="11828105" y="2475808"/>
                </a:lnTo>
                <a:lnTo>
                  <a:pt x="11773970" y="2505192"/>
                </a:lnTo>
                <a:cubicBezTo>
                  <a:pt x="11716145" y="2529650"/>
                  <a:pt x="11652571" y="2543174"/>
                  <a:pt x="11585837" y="2543174"/>
                </a:cubicBezTo>
                <a:cubicBezTo>
                  <a:pt x="11352270" y="2543174"/>
                  <a:pt x="11157399" y="2377499"/>
                  <a:pt x="11112331" y="2157255"/>
                </a:cubicBezTo>
                <a:lnTo>
                  <a:pt x="11111811" y="2152106"/>
                </a:lnTo>
                <a:lnTo>
                  <a:pt x="11082737" y="2152106"/>
                </a:lnTo>
                <a:lnTo>
                  <a:pt x="11055486" y="2202312"/>
                </a:lnTo>
                <a:cubicBezTo>
                  <a:pt x="10985061" y="2306555"/>
                  <a:pt x="10865799" y="2375091"/>
                  <a:pt x="10730528" y="2375091"/>
                </a:cubicBezTo>
                <a:cubicBezTo>
                  <a:pt x="10622312" y="2375091"/>
                  <a:pt x="10524340" y="2331228"/>
                  <a:pt x="10453423" y="2260311"/>
                </a:cubicBezTo>
                <a:lnTo>
                  <a:pt x="10417698" y="2217012"/>
                </a:lnTo>
                <a:lnTo>
                  <a:pt x="10349432" y="2329531"/>
                </a:lnTo>
                <a:cubicBezTo>
                  <a:pt x="10249570" y="2450535"/>
                  <a:pt x="10098444" y="2527662"/>
                  <a:pt x="9929303" y="2527662"/>
                </a:cubicBezTo>
                <a:cubicBezTo>
                  <a:pt x="9703782" y="2527662"/>
                  <a:pt x="9510286" y="2390547"/>
                  <a:pt x="9427633" y="2195133"/>
                </a:cubicBezTo>
                <a:lnTo>
                  <a:pt x="9423846" y="2182935"/>
                </a:lnTo>
                <a:lnTo>
                  <a:pt x="9364922" y="2216802"/>
                </a:lnTo>
                <a:cubicBezTo>
                  <a:pt x="9248280" y="2273006"/>
                  <a:pt x="9117492" y="2304503"/>
                  <a:pt x="8979347" y="2304503"/>
                </a:cubicBezTo>
                <a:cubicBezTo>
                  <a:pt x="8887251" y="2304503"/>
                  <a:pt x="8798424" y="2290505"/>
                  <a:pt x="8714878" y="2264519"/>
                </a:cubicBezTo>
                <a:lnTo>
                  <a:pt x="8708328" y="2261939"/>
                </a:lnTo>
                <a:lnTo>
                  <a:pt x="8677072" y="2319523"/>
                </a:lnTo>
                <a:cubicBezTo>
                  <a:pt x="8614864" y="2411603"/>
                  <a:pt x="8509515" y="2472144"/>
                  <a:pt x="8390026" y="2472144"/>
                </a:cubicBezTo>
                <a:cubicBezTo>
                  <a:pt x="8246639" y="2472144"/>
                  <a:pt x="8123614" y="2384966"/>
                  <a:pt x="8071063" y="2260721"/>
                </a:cubicBezTo>
                <a:lnTo>
                  <a:pt x="8067314" y="2242153"/>
                </a:lnTo>
                <a:lnTo>
                  <a:pt x="8031719" y="2332817"/>
                </a:lnTo>
                <a:cubicBezTo>
                  <a:pt x="7955684" y="2457954"/>
                  <a:pt x="7818082" y="2541544"/>
                  <a:pt x="7660957" y="2541544"/>
                </a:cubicBezTo>
                <a:cubicBezTo>
                  <a:pt x="7541242" y="2541544"/>
                  <a:pt x="7432861" y="2493020"/>
                  <a:pt x="7354408" y="2414568"/>
                </a:cubicBezTo>
                <a:lnTo>
                  <a:pt x="7333301" y="2388985"/>
                </a:lnTo>
                <a:lnTo>
                  <a:pt x="7295913" y="2440264"/>
                </a:lnTo>
                <a:cubicBezTo>
                  <a:pt x="7189326" y="2563310"/>
                  <a:pt x="7031936" y="2641145"/>
                  <a:pt x="6856367" y="2641145"/>
                </a:cubicBezTo>
                <a:cubicBezTo>
                  <a:pt x="6655716" y="2641145"/>
                  <a:pt x="6478810" y="2539483"/>
                  <a:pt x="6374346" y="2384857"/>
                </a:cubicBezTo>
                <a:lnTo>
                  <a:pt x="6346750" y="2334015"/>
                </a:lnTo>
                <a:lnTo>
                  <a:pt x="6328069" y="2345364"/>
                </a:lnTo>
                <a:cubicBezTo>
                  <a:pt x="6191371" y="2419622"/>
                  <a:pt x="6034719" y="2461803"/>
                  <a:pt x="5868216" y="2461803"/>
                </a:cubicBezTo>
                <a:cubicBezTo>
                  <a:pt x="5701711" y="2461803"/>
                  <a:pt x="5545059" y="2419622"/>
                  <a:pt x="5408360" y="2345364"/>
                </a:cubicBezTo>
                <a:lnTo>
                  <a:pt x="5358418" y="2315022"/>
                </a:lnTo>
                <a:lnTo>
                  <a:pt x="5348815" y="2345953"/>
                </a:lnTo>
                <a:cubicBezTo>
                  <a:pt x="5275442" y="2519426"/>
                  <a:pt x="5103674" y="2641146"/>
                  <a:pt x="4903471" y="2641146"/>
                </a:cubicBezTo>
                <a:cubicBezTo>
                  <a:pt x="4736638" y="2641146"/>
                  <a:pt x="4589545" y="2556618"/>
                  <a:pt x="4502690" y="2428052"/>
                </a:cubicBezTo>
                <a:lnTo>
                  <a:pt x="4477674" y="2381968"/>
                </a:lnTo>
                <a:lnTo>
                  <a:pt x="4460203" y="2394385"/>
                </a:lnTo>
                <a:cubicBezTo>
                  <a:pt x="4386166" y="2434605"/>
                  <a:pt x="4301321" y="2457450"/>
                  <a:pt x="4211141" y="2457450"/>
                </a:cubicBezTo>
                <a:cubicBezTo>
                  <a:pt x="4030780" y="2457450"/>
                  <a:pt x="3871763" y="2366068"/>
                  <a:pt x="3777863" y="2227078"/>
                </a:cubicBezTo>
                <a:lnTo>
                  <a:pt x="3767068" y="2207190"/>
                </a:lnTo>
                <a:lnTo>
                  <a:pt x="3724794" y="2276867"/>
                </a:lnTo>
                <a:cubicBezTo>
                  <a:pt x="3655862" y="2360394"/>
                  <a:pt x="3551541" y="2413633"/>
                  <a:pt x="3434786" y="2413633"/>
                </a:cubicBezTo>
                <a:cubicBezTo>
                  <a:pt x="3279112" y="2413633"/>
                  <a:pt x="3145545" y="2318985"/>
                  <a:pt x="3088491" y="2184094"/>
                </a:cubicBezTo>
                <a:lnTo>
                  <a:pt x="3084921" y="2166412"/>
                </a:lnTo>
                <a:lnTo>
                  <a:pt x="3034426" y="2208075"/>
                </a:lnTo>
                <a:cubicBezTo>
                  <a:pt x="2974443" y="2248598"/>
                  <a:pt x="2902133" y="2272260"/>
                  <a:pt x="2824296" y="2272260"/>
                </a:cubicBezTo>
                <a:cubicBezTo>
                  <a:pt x="2746459" y="2272260"/>
                  <a:pt x="2674149" y="2248598"/>
                  <a:pt x="2614166" y="2208075"/>
                </a:cubicBezTo>
                <a:lnTo>
                  <a:pt x="2571206" y="2172629"/>
                </a:lnTo>
                <a:lnTo>
                  <a:pt x="2548534" y="2191335"/>
                </a:lnTo>
                <a:cubicBezTo>
                  <a:pt x="2461785" y="2249942"/>
                  <a:pt x="2357207" y="2284163"/>
                  <a:pt x="2244636" y="2284163"/>
                </a:cubicBezTo>
                <a:cubicBezTo>
                  <a:pt x="2169588" y="2284163"/>
                  <a:pt x="2098095" y="2268954"/>
                  <a:pt x="2033067" y="2241449"/>
                </a:cubicBezTo>
                <a:lnTo>
                  <a:pt x="1980665" y="2213007"/>
                </a:lnTo>
                <a:lnTo>
                  <a:pt x="1960135" y="2253111"/>
                </a:lnTo>
                <a:cubicBezTo>
                  <a:pt x="1854173" y="2427500"/>
                  <a:pt x="1662411" y="2543991"/>
                  <a:pt x="1443443" y="2543991"/>
                </a:cubicBezTo>
                <a:cubicBezTo>
                  <a:pt x="1360025" y="2543991"/>
                  <a:pt x="1280557" y="2527085"/>
                  <a:pt x="1208276" y="2496513"/>
                </a:cubicBezTo>
                <a:lnTo>
                  <a:pt x="1132674" y="2455478"/>
                </a:lnTo>
                <a:lnTo>
                  <a:pt x="1129463" y="2465822"/>
                </a:lnTo>
                <a:cubicBezTo>
                  <a:pt x="1040226" y="2676802"/>
                  <a:pt x="831315" y="2824841"/>
                  <a:pt x="587829" y="2824841"/>
                </a:cubicBezTo>
                <a:cubicBezTo>
                  <a:pt x="263180" y="2824841"/>
                  <a:pt x="0" y="2561661"/>
                  <a:pt x="0" y="2237012"/>
                </a:cubicBezTo>
                <a:cubicBezTo>
                  <a:pt x="0" y="2115269"/>
                  <a:pt x="37009" y="2002169"/>
                  <a:pt x="100392" y="1908351"/>
                </a:cubicBezTo>
                <a:lnTo>
                  <a:pt x="135532" y="1865761"/>
                </a:lnTo>
                <a:lnTo>
                  <a:pt x="135532" y="1643647"/>
                </a:lnTo>
                <a:lnTo>
                  <a:pt x="134988" y="1643198"/>
                </a:lnTo>
                <a:cubicBezTo>
                  <a:pt x="54615" y="1562825"/>
                  <a:pt x="4903" y="1451790"/>
                  <a:pt x="4903" y="1329145"/>
                </a:cubicBezTo>
                <a:cubicBezTo>
                  <a:pt x="4903" y="1083854"/>
                  <a:pt x="203750" y="885007"/>
                  <a:pt x="449041" y="885007"/>
                </a:cubicBezTo>
                <a:cubicBezTo>
                  <a:pt x="510364" y="885007"/>
                  <a:pt x="568784" y="897435"/>
                  <a:pt x="621920" y="919909"/>
                </a:cubicBezTo>
                <a:lnTo>
                  <a:pt x="641778" y="930688"/>
                </a:lnTo>
                <a:lnTo>
                  <a:pt x="682056" y="856480"/>
                </a:lnTo>
                <a:cubicBezTo>
                  <a:pt x="803539" y="676663"/>
                  <a:pt x="1009267" y="558438"/>
                  <a:pt x="1242609" y="558438"/>
                </a:cubicBezTo>
                <a:cubicBezTo>
                  <a:pt x="1429281" y="558438"/>
                  <a:pt x="1598282" y="634102"/>
                  <a:pt x="1720615" y="756434"/>
                </a:cubicBezTo>
                <a:lnTo>
                  <a:pt x="1754207" y="797149"/>
                </a:lnTo>
                <a:lnTo>
                  <a:pt x="1776999" y="769525"/>
                </a:lnTo>
                <a:cubicBezTo>
                  <a:pt x="1923563" y="622963"/>
                  <a:pt x="2126037" y="532312"/>
                  <a:pt x="2349685" y="532312"/>
                </a:cubicBezTo>
                <a:cubicBezTo>
                  <a:pt x="2545376" y="532312"/>
                  <a:pt x="2724857" y="601716"/>
                  <a:pt x="2864856" y="717252"/>
                </a:cubicBezTo>
                <a:lnTo>
                  <a:pt x="2915143" y="766355"/>
                </a:lnTo>
                <a:lnTo>
                  <a:pt x="2969056" y="701012"/>
                </a:lnTo>
                <a:cubicBezTo>
                  <a:pt x="3105573" y="564496"/>
                  <a:pt x="3294168" y="480060"/>
                  <a:pt x="3502484" y="480060"/>
                </a:cubicBezTo>
                <a:cubicBezTo>
                  <a:pt x="3606643" y="480060"/>
                  <a:pt x="3705870" y="501169"/>
                  <a:pt x="3796123" y="539342"/>
                </a:cubicBezTo>
                <a:lnTo>
                  <a:pt x="3840214" y="563274"/>
                </a:lnTo>
                <a:lnTo>
                  <a:pt x="3867399" y="475701"/>
                </a:lnTo>
                <a:cubicBezTo>
                  <a:pt x="3985637" y="196152"/>
                  <a:pt x="4262443" y="0"/>
                  <a:pt x="4585060" y="0"/>
                </a:cubicBezTo>
                <a:close/>
              </a:path>
            </a:pathLst>
          </a:custGeom>
          <a:solidFill>
            <a:srgbClr val="F8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112117" y="114301"/>
            <a:ext cx="816696" cy="815300"/>
            <a:chOff x="153840" y="178980"/>
            <a:chExt cx="816696" cy="815300"/>
          </a:xfrm>
        </p:grpSpPr>
        <p:sp>
          <p:nvSpPr>
            <p:cNvPr id="25" name="椭圆 24"/>
            <p:cNvSpPr/>
            <p:nvPr/>
          </p:nvSpPr>
          <p:spPr>
            <a:xfrm>
              <a:off x="155845" y="179592"/>
              <a:ext cx="814691" cy="8146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153840" y="179592"/>
              <a:ext cx="814691" cy="814688"/>
            </a:xfrm>
            <a:custGeom>
              <a:avLst/>
              <a:gdLst>
                <a:gd name="connsiteX0" fmla="*/ 862900 w 1727200"/>
                <a:gd name="connsiteY0" fmla="*/ 101600 h 1727200"/>
                <a:gd name="connsiteX1" fmla="*/ 88900 w 1727200"/>
                <a:gd name="connsiteY1" fmla="*/ 875600 h 1727200"/>
                <a:gd name="connsiteX2" fmla="*/ 862900 w 1727200"/>
                <a:gd name="connsiteY2" fmla="*/ 1649600 h 1727200"/>
                <a:gd name="connsiteX3" fmla="*/ 1636900 w 1727200"/>
                <a:gd name="connsiteY3" fmla="*/ 875600 h 1727200"/>
                <a:gd name="connsiteX4" fmla="*/ 862900 w 1727200"/>
                <a:gd name="connsiteY4" fmla="*/ 101600 h 1727200"/>
                <a:gd name="connsiteX5" fmla="*/ 863600 w 1727200"/>
                <a:gd name="connsiteY5" fmla="*/ 0 h 1727200"/>
                <a:gd name="connsiteX6" fmla="*/ 1727200 w 1727200"/>
                <a:gd name="connsiteY6" fmla="*/ 863600 h 1727200"/>
                <a:gd name="connsiteX7" fmla="*/ 863600 w 1727200"/>
                <a:gd name="connsiteY7" fmla="*/ 1727200 h 1727200"/>
                <a:gd name="connsiteX8" fmla="*/ 0 w 1727200"/>
                <a:gd name="connsiteY8" fmla="*/ 863600 h 1727200"/>
                <a:gd name="connsiteX9" fmla="*/ 863600 w 1727200"/>
                <a:gd name="connsiteY9" fmla="*/ 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7200" h="1727200">
                  <a:moveTo>
                    <a:pt x="862900" y="101600"/>
                  </a:moveTo>
                  <a:cubicBezTo>
                    <a:pt x="435432" y="101600"/>
                    <a:pt x="88900" y="448132"/>
                    <a:pt x="88900" y="875600"/>
                  </a:cubicBezTo>
                  <a:cubicBezTo>
                    <a:pt x="88900" y="1303068"/>
                    <a:pt x="435432" y="1649600"/>
                    <a:pt x="862900" y="1649600"/>
                  </a:cubicBezTo>
                  <a:cubicBezTo>
                    <a:pt x="1290368" y="1649600"/>
                    <a:pt x="1636900" y="1303068"/>
                    <a:pt x="1636900" y="875600"/>
                  </a:cubicBezTo>
                  <a:cubicBezTo>
                    <a:pt x="1636900" y="448132"/>
                    <a:pt x="1290368" y="101600"/>
                    <a:pt x="862900" y="101600"/>
                  </a:cubicBezTo>
                  <a:close/>
                  <a:moveTo>
                    <a:pt x="863600" y="0"/>
                  </a:moveTo>
                  <a:cubicBezTo>
                    <a:pt x="1340553" y="0"/>
                    <a:pt x="1727200" y="386647"/>
                    <a:pt x="1727200" y="863600"/>
                  </a:cubicBezTo>
                  <a:cubicBezTo>
                    <a:pt x="1727200" y="1340553"/>
                    <a:pt x="1340553" y="1727200"/>
                    <a:pt x="863600" y="1727200"/>
                  </a:cubicBezTo>
                  <a:cubicBezTo>
                    <a:pt x="386647" y="1727200"/>
                    <a:pt x="0" y="1340553"/>
                    <a:pt x="0" y="863600"/>
                  </a:cubicBezTo>
                  <a:cubicBezTo>
                    <a:pt x="0" y="386647"/>
                    <a:pt x="386647" y="0"/>
                    <a:pt x="8636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15277" y="178980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sp>
        <p:nvSpPr>
          <p:cNvPr id="28" name="任意多边形 27"/>
          <p:cNvSpPr>
            <a:spLocks noChangeAspect="1"/>
          </p:cNvSpPr>
          <p:nvPr/>
        </p:nvSpPr>
        <p:spPr>
          <a:xfrm>
            <a:off x="46575" y="392259"/>
            <a:ext cx="1289442" cy="720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4" name="组合 53"/>
          <p:cNvGrpSpPr>
            <a:grpSpLocks noChangeAspect="1"/>
          </p:cNvGrpSpPr>
          <p:nvPr/>
        </p:nvGrpSpPr>
        <p:grpSpPr>
          <a:xfrm rot="10800000">
            <a:off x="871181" y="5729399"/>
            <a:ext cx="1228852" cy="1764000"/>
            <a:chOff x="4989172" y="938595"/>
            <a:chExt cx="2232000" cy="3204000"/>
          </a:xfrm>
        </p:grpSpPr>
        <p:grpSp>
          <p:nvGrpSpPr>
            <p:cNvPr id="55" name="组合 54"/>
            <p:cNvGrpSpPr>
              <a:grpSpLocks noChangeAspect="1"/>
            </p:cNvGrpSpPr>
            <p:nvPr/>
          </p:nvGrpSpPr>
          <p:grpSpPr>
            <a:xfrm>
              <a:off x="4989172" y="938595"/>
              <a:ext cx="2232000" cy="3204000"/>
              <a:chOff x="4032564" y="502494"/>
              <a:chExt cx="4140000" cy="4968000"/>
            </a:xfrm>
          </p:grpSpPr>
          <p:sp>
            <p:nvSpPr>
              <p:cNvPr id="64" name="任意多边形 63"/>
              <p:cNvSpPr/>
              <p:nvPr/>
            </p:nvSpPr>
            <p:spPr>
              <a:xfrm rot="10800000">
                <a:off x="4032564" y="2760690"/>
                <a:ext cx="2069451" cy="880008"/>
              </a:xfrm>
              <a:custGeom>
                <a:avLst/>
                <a:gdLst>
                  <a:gd name="connsiteX0" fmla="*/ 1184554 w 2197557"/>
                  <a:gd name="connsiteY0" fmla="*/ 880008 h 880008"/>
                  <a:gd name="connsiteX1" fmla="*/ 0 w 2197557"/>
                  <a:gd name="connsiteY1" fmla="*/ 880008 h 880008"/>
                  <a:gd name="connsiteX2" fmla="*/ 0 w 2197557"/>
                  <a:gd name="connsiteY2" fmla="*/ 259794 h 880008"/>
                  <a:gd name="connsiteX3" fmla="*/ 1241675 w 2197557"/>
                  <a:gd name="connsiteY3" fmla="*/ 259794 h 880008"/>
                  <a:gd name="connsiteX4" fmla="*/ 1913681 w 2197557"/>
                  <a:gd name="connsiteY4" fmla="*/ 0 h 880008"/>
                  <a:gd name="connsiteX5" fmla="*/ 2197557 w 2197557"/>
                  <a:gd name="connsiteY5" fmla="*/ 297379 h 880008"/>
                  <a:gd name="connsiteX6" fmla="*/ 1848656 w 2197557"/>
                  <a:gd name="connsiteY6" fmla="*/ 683679 h 880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7557" h="880008">
                    <a:moveTo>
                      <a:pt x="1184554" y="880008"/>
                    </a:moveTo>
                    <a:lnTo>
                      <a:pt x="0" y="880008"/>
                    </a:lnTo>
                    <a:lnTo>
                      <a:pt x="0" y="259794"/>
                    </a:lnTo>
                    <a:lnTo>
                      <a:pt x="1241675" y="259794"/>
                    </a:lnTo>
                    <a:lnTo>
                      <a:pt x="1913681" y="0"/>
                    </a:lnTo>
                    <a:lnTo>
                      <a:pt x="2197557" y="297379"/>
                    </a:lnTo>
                    <a:lnTo>
                      <a:pt x="1848656" y="683679"/>
                    </a:lnTo>
                    <a:close/>
                  </a:path>
                </a:pathLst>
              </a:cu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任意多边形 64"/>
              <p:cNvSpPr/>
              <p:nvPr/>
            </p:nvSpPr>
            <p:spPr>
              <a:xfrm rot="10800000" flipH="1">
                <a:off x="6103113" y="2759548"/>
                <a:ext cx="2069451" cy="880008"/>
              </a:xfrm>
              <a:custGeom>
                <a:avLst/>
                <a:gdLst>
                  <a:gd name="connsiteX0" fmla="*/ 1184554 w 2197557"/>
                  <a:gd name="connsiteY0" fmla="*/ 880008 h 880008"/>
                  <a:gd name="connsiteX1" fmla="*/ 0 w 2197557"/>
                  <a:gd name="connsiteY1" fmla="*/ 880008 h 880008"/>
                  <a:gd name="connsiteX2" fmla="*/ 0 w 2197557"/>
                  <a:gd name="connsiteY2" fmla="*/ 259794 h 880008"/>
                  <a:gd name="connsiteX3" fmla="*/ 1241675 w 2197557"/>
                  <a:gd name="connsiteY3" fmla="*/ 259794 h 880008"/>
                  <a:gd name="connsiteX4" fmla="*/ 1913681 w 2197557"/>
                  <a:gd name="connsiteY4" fmla="*/ 0 h 880008"/>
                  <a:gd name="connsiteX5" fmla="*/ 2197557 w 2197557"/>
                  <a:gd name="connsiteY5" fmla="*/ 297379 h 880008"/>
                  <a:gd name="connsiteX6" fmla="*/ 1848656 w 2197557"/>
                  <a:gd name="connsiteY6" fmla="*/ 683679 h 880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7557" h="880008">
                    <a:moveTo>
                      <a:pt x="1184554" y="880008"/>
                    </a:moveTo>
                    <a:lnTo>
                      <a:pt x="0" y="880008"/>
                    </a:lnTo>
                    <a:lnTo>
                      <a:pt x="0" y="259794"/>
                    </a:lnTo>
                    <a:lnTo>
                      <a:pt x="1241675" y="259794"/>
                    </a:lnTo>
                    <a:lnTo>
                      <a:pt x="1913681" y="0"/>
                    </a:lnTo>
                    <a:lnTo>
                      <a:pt x="2197557" y="297379"/>
                    </a:lnTo>
                    <a:lnTo>
                      <a:pt x="1848656" y="683679"/>
                    </a:ln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6" name="组合 65"/>
              <p:cNvGrpSpPr>
                <a:grpSpLocks noChangeAspect="1"/>
              </p:cNvGrpSpPr>
              <p:nvPr/>
            </p:nvGrpSpPr>
            <p:grpSpPr>
              <a:xfrm>
                <a:off x="5001617" y="502494"/>
                <a:ext cx="2159701" cy="4968000"/>
                <a:chOff x="4467040" y="-510380"/>
                <a:chExt cx="3259116" cy="7497005"/>
              </a:xfrm>
            </p:grpSpPr>
            <p:grpSp>
              <p:nvGrpSpPr>
                <p:cNvPr id="68" name="组合 67"/>
                <p:cNvGrpSpPr/>
                <p:nvPr/>
              </p:nvGrpSpPr>
              <p:grpSpPr>
                <a:xfrm>
                  <a:off x="4869768" y="4318000"/>
                  <a:ext cx="2450878" cy="2668625"/>
                  <a:chOff x="5249595" y="3150385"/>
                  <a:chExt cx="2450878" cy="2668625"/>
                </a:xfrm>
              </p:grpSpPr>
              <p:sp>
                <p:nvSpPr>
                  <p:cNvPr id="78" name="任意多边形 77"/>
                  <p:cNvSpPr/>
                  <p:nvPr/>
                </p:nvSpPr>
                <p:spPr>
                  <a:xfrm>
                    <a:off x="6475825" y="3152730"/>
                    <a:ext cx="1224648" cy="2666280"/>
                  </a:xfrm>
                  <a:custGeom>
                    <a:avLst/>
                    <a:gdLst>
                      <a:gd name="connsiteX0" fmla="*/ 613421 w 1224648"/>
                      <a:gd name="connsiteY0" fmla="*/ 0 h 2666280"/>
                      <a:gd name="connsiteX1" fmla="*/ 646147 w 1224648"/>
                      <a:gd name="connsiteY1" fmla="*/ 130898 h 2666280"/>
                      <a:gd name="connsiteX2" fmla="*/ 782610 w 1224648"/>
                      <a:gd name="connsiteY2" fmla="*/ 230289 h 2666280"/>
                      <a:gd name="connsiteX3" fmla="*/ 1197724 w 1224648"/>
                      <a:gd name="connsiteY3" fmla="*/ 1446453 h 2666280"/>
                      <a:gd name="connsiteX4" fmla="*/ 1184501 w 1224648"/>
                      <a:gd name="connsiteY4" fmla="*/ 1496956 h 2666280"/>
                      <a:gd name="connsiteX5" fmla="*/ 819999 w 1224648"/>
                      <a:gd name="connsiteY5" fmla="*/ 811084 h 2666280"/>
                      <a:gd name="connsiteX6" fmla="*/ 811059 w 1224648"/>
                      <a:gd name="connsiteY6" fmla="*/ 988143 h 2666280"/>
                      <a:gd name="connsiteX7" fmla="*/ 22504 w 1224648"/>
                      <a:gd name="connsiteY7" fmla="*/ 2645826 h 2666280"/>
                      <a:gd name="connsiteX8" fmla="*/ 0 w 1224648"/>
                      <a:gd name="connsiteY8" fmla="*/ 2666280 h 2666280"/>
                      <a:gd name="connsiteX9" fmla="*/ 0 w 1224648"/>
                      <a:gd name="connsiteY9" fmla="*/ 0 h 2666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4648" h="2666280">
                        <a:moveTo>
                          <a:pt x="613421" y="0"/>
                        </a:moveTo>
                        <a:lnTo>
                          <a:pt x="646147" y="130898"/>
                        </a:lnTo>
                        <a:lnTo>
                          <a:pt x="782610" y="230289"/>
                        </a:lnTo>
                        <a:cubicBezTo>
                          <a:pt x="1145776" y="539297"/>
                          <a:pt x="1289449" y="1010484"/>
                          <a:pt x="1197724" y="1446453"/>
                        </a:cubicBezTo>
                        <a:lnTo>
                          <a:pt x="1184501" y="1496956"/>
                        </a:lnTo>
                        <a:lnTo>
                          <a:pt x="819999" y="811084"/>
                        </a:lnTo>
                        <a:lnTo>
                          <a:pt x="811059" y="988143"/>
                        </a:lnTo>
                        <a:cubicBezTo>
                          <a:pt x="745563" y="1633059"/>
                          <a:pt x="456460" y="2211870"/>
                          <a:pt x="22504" y="2645826"/>
                        </a:cubicBezTo>
                        <a:lnTo>
                          <a:pt x="0" y="2666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D700">
                      <a:alpha val="90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9" name="任意多边形 78"/>
                  <p:cNvSpPr/>
                  <p:nvPr/>
                </p:nvSpPr>
                <p:spPr>
                  <a:xfrm flipH="1">
                    <a:off x="5249595" y="3150385"/>
                    <a:ext cx="1224648" cy="2666280"/>
                  </a:xfrm>
                  <a:custGeom>
                    <a:avLst/>
                    <a:gdLst>
                      <a:gd name="connsiteX0" fmla="*/ 613421 w 1224648"/>
                      <a:gd name="connsiteY0" fmla="*/ 0 h 2666280"/>
                      <a:gd name="connsiteX1" fmla="*/ 646147 w 1224648"/>
                      <a:gd name="connsiteY1" fmla="*/ 130898 h 2666280"/>
                      <a:gd name="connsiteX2" fmla="*/ 782610 w 1224648"/>
                      <a:gd name="connsiteY2" fmla="*/ 230289 h 2666280"/>
                      <a:gd name="connsiteX3" fmla="*/ 1197724 w 1224648"/>
                      <a:gd name="connsiteY3" fmla="*/ 1446453 h 2666280"/>
                      <a:gd name="connsiteX4" fmla="*/ 1184501 w 1224648"/>
                      <a:gd name="connsiteY4" fmla="*/ 1496956 h 2666280"/>
                      <a:gd name="connsiteX5" fmla="*/ 819999 w 1224648"/>
                      <a:gd name="connsiteY5" fmla="*/ 811084 h 2666280"/>
                      <a:gd name="connsiteX6" fmla="*/ 811059 w 1224648"/>
                      <a:gd name="connsiteY6" fmla="*/ 988143 h 2666280"/>
                      <a:gd name="connsiteX7" fmla="*/ 22504 w 1224648"/>
                      <a:gd name="connsiteY7" fmla="*/ 2645826 h 2666280"/>
                      <a:gd name="connsiteX8" fmla="*/ 0 w 1224648"/>
                      <a:gd name="connsiteY8" fmla="*/ 2666280 h 2666280"/>
                      <a:gd name="connsiteX9" fmla="*/ 0 w 1224648"/>
                      <a:gd name="connsiteY9" fmla="*/ 0 h 2666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4648" h="2666280">
                        <a:moveTo>
                          <a:pt x="613421" y="0"/>
                        </a:moveTo>
                        <a:lnTo>
                          <a:pt x="646147" y="130898"/>
                        </a:lnTo>
                        <a:lnTo>
                          <a:pt x="782610" y="230289"/>
                        </a:lnTo>
                        <a:cubicBezTo>
                          <a:pt x="1145776" y="539297"/>
                          <a:pt x="1289449" y="1010484"/>
                          <a:pt x="1197724" y="1446453"/>
                        </a:cubicBezTo>
                        <a:lnTo>
                          <a:pt x="1184501" y="1496956"/>
                        </a:lnTo>
                        <a:lnTo>
                          <a:pt x="819999" y="811084"/>
                        </a:lnTo>
                        <a:lnTo>
                          <a:pt x="811059" y="988143"/>
                        </a:lnTo>
                        <a:cubicBezTo>
                          <a:pt x="745563" y="1633059"/>
                          <a:pt x="456460" y="2211870"/>
                          <a:pt x="22504" y="2645826"/>
                        </a:cubicBezTo>
                        <a:lnTo>
                          <a:pt x="0" y="2666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E24F">
                      <a:alpha val="9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69" name="组合 68"/>
                <p:cNvGrpSpPr/>
                <p:nvPr/>
              </p:nvGrpSpPr>
              <p:grpSpPr>
                <a:xfrm>
                  <a:off x="5422776" y="4307490"/>
                  <a:ext cx="1392753" cy="2047307"/>
                  <a:chOff x="6590397" y="382604"/>
                  <a:chExt cx="1392753" cy="2047307"/>
                </a:xfrm>
              </p:grpSpPr>
              <p:sp>
                <p:nvSpPr>
                  <p:cNvPr id="76" name="任意多边形 75"/>
                  <p:cNvSpPr>
                    <a:spLocks noChangeAspect="1"/>
                  </p:cNvSpPr>
                  <p:nvPr/>
                </p:nvSpPr>
                <p:spPr>
                  <a:xfrm>
                    <a:off x="7282060" y="384952"/>
                    <a:ext cx="701090" cy="2044959"/>
                  </a:xfrm>
                  <a:custGeom>
                    <a:avLst/>
                    <a:gdLst>
                      <a:gd name="connsiteX0" fmla="*/ 83678 w 701090"/>
                      <a:gd name="connsiteY0" fmla="*/ 0 h 2044959"/>
                      <a:gd name="connsiteX1" fmla="*/ 141520 w 701090"/>
                      <a:gd name="connsiteY1" fmla="*/ 28595 h 2044959"/>
                      <a:gd name="connsiteX2" fmla="*/ 400526 w 701090"/>
                      <a:gd name="connsiteY2" fmla="*/ 229586 h 2044959"/>
                      <a:gd name="connsiteX3" fmla="*/ 648243 w 701090"/>
                      <a:gd name="connsiteY3" fmla="*/ 1317182 h 2044959"/>
                      <a:gd name="connsiteX4" fmla="*/ 632233 w 701090"/>
                      <a:gd name="connsiteY4" fmla="*/ 1359576 h 2044959"/>
                      <a:gd name="connsiteX5" fmla="*/ 505339 w 701090"/>
                      <a:gd name="connsiteY5" fmla="*/ 1045072 h 2044959"/>
                      <a:gd name="connsiteX6" fmla="*/ 500690 w 701090"/>
                      <a:gd name="connsiteY6" fmla="*/ 1079920 h 2044959"/>
                      <a:gd name="connsiteX7" fmla="*/ 109149 w 701090"/>
                      <a:gd name="connsiteY7" fmla="*/ 1924865 h 2044959"/>
                      <a:gd name="connsiteX8" fmla="*/ 0 w 701090"/>
                      <a:gd name="connsiteY8" fmla="*/ 2044959 h 2044959"/>
                      <a:gd name="connsiteX9" fmla="*/ 0 w 701090"/>
                      <a:gd name="connsiteY9" fmla="*/ 84971 h 2044959"/>
                      <a:gd name="connsiteX10" fmla="*/ 117961 w 701090"/>
                      <a:gd name="connsiteY10" fmla="*/ 84971 h 2044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01090" h="2044959">
                        <a:moveTo>
                          <a:pt x="83678" y="0"/>
                        </a:moveTo>
                        <a:lnTo>
                          <a:pt x="141520" y="28595"/>
                        </a:lnTo>
                        <a:cubicBezTo>
                          <a:pt x="235194" y="80801"/>
                          <a:pt x="322692" y="147827"/>
                          <a:pt x="400526" y="229586"/>
                        </a:cubicBezTo>
                        <a:cubicBezTo>
                          <a:pt x="685916" y="529367"/>
                          <a:pt x="767079" y="949182"/>
                          <a:pt x="648243" y="1317182"/>
                        </a:cubicBezTo>
                        <a:lnTo>
                          <a:pt x="632233" y="1359576"/>
                        </a:lnTo>
                        <a:lnTo>
                          <a:pt x="505339" y="1045072"/>
                        </a:lnTo>
                        <a:lnTo>
                          <a:pt x="500690" y="1079920"/>
                        </a:lnTo>
                        <a:cubicBezTo>
                          <a:pt x="444023" y="1397165"/>
                          <a:pt x="306071" y="1686250"/>
                          <a:pt x="109149" y="1924865"/>
                        </a:cubicBezTo>
                        <a:lnTo>
                          <a:pt x="0" y="2044959"/>
                        </a:lnTo>
                        <a:lnTo>
                          <a:pt x="0" y="84971"/>
                        </a:lnTo>
                        <a:lnTo>
                          <a:pt x="117961" y="84971"/>
                        </a:lnTo>
                        <a:close/>
                      </a:path>
                    </a:pathLst>
                  </a:custGeom>
                  <a:solidFill>
                    <a:srgbClr val="D43A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7" name="任意多边形 76"/>
                  <p:cNvSpPr>
                    <a:spLocks noChangeAspect="1"/>
                  </p:cNvSpPr>
                  <p:nvPr/>
                </p:nvSpPr>
                <p:spPr>
                  <a:xfrm flipH="1">
                    <a:off x="6590397" y="382604"/>
                    <a:ext cx="701090" cy="2044959"/>
                  </a:xfrm>
                  <a:custGeom>
                    <a:avLst/>
                    <a:gdLst>
                      <a:gd name="connsiteX0" fmla="*/ 83678 w 701090"/>
                      <a:gd name="connsiteY0" fmla="*/ 0 h 2044959"/>
                      <a:gd name="connsiteX1" fmla="*/ 141520 w 701090"/>
                      <a:gd name="connsiteY1" fmla="*/ 28595 h 2044959"/>
                      <a:gd name="connsiteX2" fmla="*/ 400526 w 701090"/>
                      <a:gd name="connsiteY2" fmla="*/ 229586 h 2044959"/>
                      <a:gd name="connsiteX3" fmla="*/ 648243 w 701090"/>
                      <a:gd name="connsiteY3" fmla="*/ 1317182 h 2044959"/>
                      <a:gd name="connsiteX4" fmla="*/ 632233 w 701090"/>
                      <a:gd name="connsiteY4" fmla="*/ 1359576 h 2044959"/>
                      <a:gd name="connsiteX5" fmla="*/ 505339 w 701090"/>
                      <a:gd name="connsiteY5" fmla="*/ 1045072 h 2044959"/>
                      <a:gd name="connsiteX6" fmla="*/ 500690 w 701090"/>
                      <a:gd name="connsiteY6" fmla="*/ 1079920 h 2044959"/>
                      <a:gd name="connsiteX7" fmla="*/ 109149 w 701090"/>
                      <a:gd name="connsiteY7" fmla="*/ 1924865 h 2044959"/>
                      <a:gd name="connsiteX8" fmla="*/ 0 w 701090"/>
                      <a:gd name="connsiteY8" fmla="*/ 2044959 h 2044959"/>
                      <a:gd name="connsiteX9" fmla="*/ 0 w 701090"/>
                      <a:gd name="connsiteY9" fmla="*/ 84971 h 2044959"/>
                      <a:gd name="connsiteX10" fmla="*/ 117961 w 701090"/>
                      <a:gd name="connsiteY10" fmla="*/ 84971 h 2044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01090" h="2044959">
                        <a:moveTo>
                          <a:pt x="83678" y="0"/>
                        </a:moveTo>
                        <a:lnTo>
                          <a:pt x="141520" y="28595"/>
                        </a:lnTo>
                        <a:cubicBezTo>
                          <a:pt x="235194" y="80801"/>
                          <a:pt x="322692" y="147827"/>
                          <a:pt x="400526" y="229586"/>
                        </a:cubicBezTo>
                        <a:cubicBezTo>
                          <a:pt x="685916" y="529367"/>
                          <a:pt x="767079" y="949182"/>
                          <a:pt x="648243" y="1317182"/>
                        </a:cubicBezTo>
                        <a:lnTo>
                          <a:pt x="632233" y="1359576"/>
                        </a:lnTo>
                        <a:lnTo>
                          <a:pt x="505339" y="1045072"/>
                        </a:lnTo>
                        <a:lnTo>
                          <a:pt x="500690" y="1079920"/>
                        </a:lnTo>
                        <a:cubicBezTo>
                          <a:pt x="444023" y="1397165"/>
                          <a:pt x="306071" y="1686250"/>
                          <a:pt x="109149" y="1924865"/>
                        </a:cubicBezTo>
                        <a:lnTo>
                          <a:pt x="0" y="2044959"/>
                        </a:lnTo>
                        <a:lnTo>
                          <a:pt x="0" y="84971"/>
                        </a:lnTo>
                        <a:lnTo>
                          <a:pt x="117961" y="84971"/>
                        </a:lnTo>
                        <a:close/>
                      </a:path>
                    </a:pathLst>
                  </a:custGeom>
                  <a:solidFill>
                    <a:srgbClr val="FB637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70" name="组合 69"/>
                <p:cNvGrpSpPr/>
                <p:nvPr/>
              </p:nvGrpSpPr>
              <p:grpSpPr>
                <a:xfrm>
                  <a:off x="4775013" y="2863216"/>
                  <a:ext cx="2641986" cy="1657642"/>
                  <a:chOff x="4775007" y="1259500"/>
                  <a:chExt cx="2641986" cy="1657642"/>
                </a:xfrm>
                <a:solidFill>
                  <a:schemeClr val="accent5">
                    <a:lumMod val="75000"/>
                  </a:schemeClr>
                </a:solidFill>
              </p:grpSpPr>
              <p:sp>
                <p:nvSpPr>
                  <p:cNvPr id="74" name="任意多边形 73"/>
                  <p:cNvSpPr/>
                  <p:nvPr/>
                </p:nvSpPr>
                <p:spPr>
                  <a:xfrm>
                    <a:off x="6096000" y="1259500"/>
                    <a:ext cx="1320993" cy="1657642"/>
                  </a:xfrm>
                  <a:custGeom>
                    <a:avLst/>
                    <a:gdLst>
                      <a:gd name="connsiteX0" fmla="*/ 0 w 1320993"/>
                      <a:gd name="connsiteY0" fmla="*/ 0 h 1657642"/>
                      <a:gd name="connsiteX1" fmla="*/ 1320993 w 1320993"/>
                      <a:gd name="connsiteY1" fmla="*/ 0 h 1657642"/>
                      <a:gd name="connsiteX2" fmla="*/ 1320993 w 1320993"/>
                      <a:gd name="connsiteY2" fmla="*/ 1254364 h 1657642"/>
                      <a:gd name="connsiteX3" fmla="*/ 1167768 w 1320993"/>
                      <a:gd name="connsiteY3" fmla="*/ 1485527 h 1657642"/>
                      <a:gd name="connsiteX4" fmla="*/ 1148074 w 1320993"/>
                      <a:gd name="connsiteY4" fmla="*/ 1491641 h 1657642"/>
                      <a:gd name="connsiteX5" fmla="*/ 1145495 w 1320993"/>
                      <a:gd name="connsiteY5" fmla="*/ 1504416 h 1657642"/>
                      <a:gd name="connsiteX6" fmla="*/ 914331 w 1320993"/>
                      <a:gd name="connsiteY6" fmla="*/ 1657642 h 1657642"/>
                      <a:gd name="connsiteX7" fmla="*/ 0 w 1320993"/>
                      <a:gd name="connsiteY7" fmla="*/ 1657642 h 1657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20993" h="1657642">
                        <a:moveTo>
                          <a:pt x="0" y="0"/>
                        </a:moveTo>
                        <a:lnTo>
                          <a:pt x="1320993" y="0"/>
                        </a:lnTo>
                        <a:lnTo>
                          <a:pt x="1320993" y="1254364"/>
                        </a:lnTo>
                        <a:cubicBezTo>
                          <a:pt x="1320993" y="1358281"/>
                          <a:pt x="1257812" y="1447442"/>
                          <a:pt x="1167768" y="1485527"/>
                        </a:cubicBezTo>
                        <a:lnTo>
                          <a:pt x="1148074" y="1491641"/>
                        </a:lnTo>
                        <a:lnTo>
                          <a:pt x="1145495" y="1504416"/>
                        </a:lnTo>
                        <a:cubicBezTo>
                          <a:pt x="1107409" y="1594461"/>
                          <a:pt x="1018249" y="1657642"/>
                          <a:pt x="914331" y="1657642"/>
                        </a:cubicBezTo>
                        <a:lnTo>
                          <a:pt x="0" y="165764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5" name="任意多边形 74"/>
                  <p:cNvSpPr/>
                  <p:nvPr/>
                </p:nvSpPr>
                <p:spPr>
                  <a:xfrm flipH="1">
                    <a:off x="4775007" y="1259500"/>
                    <a:ext cx="1320993" cy="1657642"/>
                  </a:xfrm>
                  <a:custGeom>
                    <a:avLst/>
                    <a:gdLst>
                      <a:gd name="connsiteX0" fmla="*/ 0 w 1320993"/>
                      <a:gd name="connsiteY0" fmla="*/ 0 h 1657642"/>
                      <a:gd name="connsiteX1" fmla="*/ 1320993 w 1320993"/>
                      <a:gd name="connsiteY1" fmla="*/ 0 h 1657642"/>
                      <a:gd name="connsiteX2" fmla="*/ 1320993 w 1320993"/>
                      <a:gd name="connsiteY2" fmla="*/ 1254364 h 1657642"/>
                      <a:gd name="connsiteX3" fmla="*/ 1167768 w 1320993"/>
                      <a:gd name="connsiteY3" fmla="*/ 1485527 h 1657642"/>
                      <a:gd name="connsiteX4" fmla="*/ 1148074 w 1320993"/>
                      <a:gd name="connsiteY4" fmla="*/ 1491641 h 1657642"/>
                      <a:gd name="connsiteX5" fmla="*/ 1145495 w 1320993"/>
                      <a:gd name="connsiteY5" fmla="*/ 1504416 h 1657642"/>
                      <a:gd name="connsiteX6" fmla="*/ 914331 w 1320993"/>
                      <a:gd name="connsiteY6" fmla="*/ 1657642 h 1657642"/>
                      <a:gd name="connsiteX7" fmla="*/ 0 w 1320993"/>
                      <a:gd name="connsiteY7" fmla="*/ 1657642 h 1657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20993" h="1657642">
                        <a:moveTo>
                          <a:pt x="0" y="0"/>
                        </a:moveTo>
                        <a:lnTo>
                          <a:pt x="1320993" y="0"/>
                        </a:lnTo>
                        <a:lnTo>
                          <a:pt x="1320993" y="1254364"/>
                        </a:lnTo>
                        <a:cubicBezTo>
                          <a:pt x="1320993" y="1358281"/>
                          <a:pt x="1257812" y="1447442"/>
                          <a:pt x="1167768" y="1485527"/>
                        </a:cubicBezTo>
                        <a:lnTo>
                          <a:pt x="1148074" y="1491641"/>
                        </a:lnTo>
                        <a:lnTo>
                          <a:pt x="1145495" y="1504416"/>
                        </a:lnTo>
                        <a:cubicBezTo>
                          <a:pt x="1107409" y="1594461"/>
                          <a:pt x="1018249" y="1657642"/>
                          <a:pt x="914331" y="1657642"/>
                        </a:cubicBezTo>
                        <a:lnTo>
                          <a:pt x="0" y="1657642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71" name="组合 70"/>
                <p:cNvGrpSpPr/>
                <p:nvPr/>
              </p:nvGrpSpPr>
              <p:grpSpPr>
                <a:xfrm>
                  <a:off x="4467040" y="-510380"/>
                  <a:ext cx="3259116" cy="4669532"/>
                  <a:chOff x="4467034" y="1037066"/>
                  <a:chExt cx="3259116" cy="4669532"/>
                </a:xfrm>
              </p:grpSpPr>
              <p:sp>
                <p:nvSpPr>
                  <p:cNvPr id="72" name="任意多边形 71"/>
                  <p:cNvSpPr/>
                  <p:nvPr/>
                </p:nvSpPr>
                <p:spPr>
                  <a:xfrm>
                    <a:off x="6097184" y="1037066"/>
                    <a:ext cx="1628966" cy="4669532"/>
                  </a:xfrm>
                  <a:custGeom>
                    <a:avLst/>
                    <a:gdLst>
                      <a:gd name="connsiteX0" fmla="*/ 0 w 737043"/>
                      <a:gd name="connsiteY0" fmla="*/ 0 h 2112772"/>
                      <a:gd name="connsiteX1" fmla="*/ 40881 w 737043"/>
                      <a:gd name="connsiteY1" fmla="*/ 30570 h 2112772"/>
                      <a:gd name="connsiteX2" fmla="*/ 737043 w 737043"/>
                      <a:gd name="connsiteY2" fmla="*/ 1506750 h 2112772"/>
                      <a:gd name="connsiteX3" fmla="*/ 688056 w 737043"/>
                      <a:gd name="connsiteY3" fmla="*/ 1938781 h 2112772"/>
                      <a:gd name="connsiteX4" fmla="*/ 637506 w 737043"/>
                      <a:gd name="connsiteY4" fmla="*/ 2112772 h 2112772"/>
                      <a:gd name="connsiteX5" fmla="*/ 0 w 737043"/>
                      <a:gd name="connsiteY5" fmla="*/ 2112772 h 21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7043" h="2112772">
                        <a:moveTo>
                          <a:pt x="0" y="0"/>
                        </a:moveTo>
                        <a:lnTo>
                          <a:pt x="40881" y="30570"/>
                        </a:lnTo>
                        <a:cubicBezTo>
                          <a:pt x="466045" y="381447"/>
                          <a:pt x="737043" y="912451"/>
                          <a:pt x="737043" y="1506750"/>
                        </a:cubicBezTo>
                        <a:cubicBezTo>
                          <a:pt x="737043" y="1655325"/>
                          <a:pt x="720106" y="1799943"/>
                          <a:pt x="688056" y="1938781"/>
                        </a:cubicBezTo>
                        <a:lnTo>
                          <a:pt x="637506" y="2112772"/>
                        </a:lnTo>
                        <a:lnTo>
                          <a:pt x="0" y="2112772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3" name="任意多边形 72"/>
                  <p:cNvSpPr/>
                  <p:nvPr/>
                </p:nvSpPr>
                <p:spPr>
                  <a:xfrm flipH="1">
                    <a:off x="4467034" y="1037066"/>
                    <a:ext cx="1628966" cy="4669532"/>
                  </a:xfrm>
                  <a:custGeom>
                    <a:avLst/>
                    <a:gdLst>
                      <a:gd name="connsiteX0" fmla="*/ 0 w 737043"/>
                      <a:gd name="connsiteY0" fmla="*/ 0 h 2112772"/>
                      <a:gd name="connsiteX1" fmla="*/ 40881 w 737043"/>
                      <a:gd name="connsiteY1" fmla="*/ 30570 h 2112772"/>
                      <a:gd name="connsiteX2" fmla="*/ 737043 w 737043"/>
                      <a:gd name="connsiteY2" fmla="*/ 1506750 h 2112772"/>
                      <a:gd name="connsiteX3" fmla="*/ 688056 w 737043"/>
                      <a:gd name="connsiteY3" fmla="*/ 1938781 h 2112772"/>
                      <a:gd name="connsiteX4" fmla="*/ 637506 w 737043"/>
                      <a:gd name="connsiteY4" fmla="*/ 2112772 h 2112772"/>
                      <a:gd name="connsiteX5" fmla="*/ 0 w 737043"/>
                      <a:gd name="connsiteY5" fmla="*/ 2112772 h 21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7043" h="2112772">
                        <a:moveTo>
                          <a:pt x="0" y="0"/>
                        </a:moveTo>
                        <a:lnTo>
                          <a:pt x="40881" y="30570"/>
                        </a:lnTo>
                        <a:cubicBezTo>
                          <a:pt x="466045" y="381447"/>
                          <a:pt x="737043" y="912451"/>
                          <a:pt x="737043" y="1506750"/>
                        </a:cubicBezTo>
                        <a:cubicBezTo>
                          <a:pt x="737043" y="1655325"/>
                          <a:pt x="720106" y="1799943"/>
                          <a:pt x="688056" y="1938781"/>
                        </a:cubicBezTo>
                        <a:lnTo>
                          <a:pt x="637506" y="2112772"/>
                        </a:lnTo>
                        <a:lnTo>
                          <a:pt x="0" y="2112772"/>
                        </a:lnTo>
                        <a:close/>
                      </a:path>
                    </a:pathLst>
                  </a:custGeom>
                  <a:solidFill>
                    <a:srgbClr val="FFFB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67" name="任意多边形 66"/>
              <p:cNvSpPr/>
              <p:nvPr/>
            </p:nvSpPr>
            <p:spPr>
              <a:xfrm>
                <a:off x="5396882" y="1108223"/>
                <a:ext cx="1347664" cy="260748"/>
              </a:xfrm>
              <a:custGeom>
                <a:avLst/>
                <a:gdLst>
                  <a:gd name="connsiteX0" fmla="*/ 704499 w 1347664"/>
                  <a:gd name="connsiteY0" fmla="*/ 100958 h 260748"/>
                  <a:gd name="connsiteX1" fmla="*/ 704499 w 1347664"/>
                  <a:gd name="connsiteY1" fmla="*/ 257136 h 260748"/>
                  <a:gd name="connsiteX2" fmla="*/ 682732 w 1347664"/>
                  <a:gd name="connsiteY2" fmla="*/ 258299 h 260748"/>
                  <a:gd name="connsiteX3" fmla="*/ 682732 w 1347664"/>
                  <a:gd name="connsiteY3" fmla="*/ 101976 h 260748"/>
                  <a:gd name="connsiteX4" fmla="*/ 83608 w 1347664"/>
                  <a:gd name="connsiteY4" fmla="*/ 22131 h 260748"/>
                  <a:gd name="connsiteX5" fmla="*/ 96178 w 1347664"/>
                  <a:gd name="connsiteY5" fmla="*/ 26748 h 260748"/>
                  <a:gd name="connsiteX6" fmla="*/ 642715 w 1347664"/>
                  <a:gd name="connsiteY6" fmla="*/ 103847 h 260748"/>
                  <a:gd name="connsiteX7" fmla="*/ 681947 w 1347664"/>
                  <a:gd name="connsiteY7" fmla="*/ 102013 h 260748"/>
                  <a:gd name="connsiteX8" fmla="*/ 681947 w 1347664"/>
                  <a:gd name="connsiteY8" fmla="*/ 258341 h 260748"/>
                  <a:gd name="connsiteX9" fmla="*/ 636888 w 1347664"/>
                  <a:gd name="connsiteY9" fmla="*/ 260748 h 260748"/>
                  <a:gd name="connsiteX10" fmla="*/ 22986 w 1347664"/>
                  <a:gd name="connsiteY10" fmla="*/ 161363 h 260748"/>
                  <a:gd name="connsiteX11" fmla="*/ 0 w 1347664"/>
                  <a:gd name="connsiteY11" fmla="*/ 151311 h 260748"/>
                  <a:gd name="connsiteX12" fmla="*/ 25829 w 1347664"/>
                  <a:gd name="connsiteY12" fmla="*/ 104432 h 260748"/>
                  <a:gd name="connsiteX13" fmla="*/ 1265535 w 1347664"/>
                  <a:gd name="connsiteY13" fmla="*/ 0 h 260748"/>
                  <a:gd name="connsiteX14" fmla="*/ 1338850 w 1347664"/>
                  <a:gd name="connsiteY14" fmla="*/ 104432 h 260748"/>
                  <a:gd name="connsiteX15" fmla="*/ 1347664 w 1347664"/>
                  <a:gd name="connsiteY15" fmla="*/ 120430 h 260748"/>
                  <a:gd name="connsiteX16" fmla="*/ 1293839 w 1347664"/>
                  <a:gd name="connsiteY16" fmla="*/ 145138 h 260748"/>
                  <a:gd name="connsiteX17" fmla="*/ 858174 w 1347664"/>
                  <a:gd name="connsiteY17" fmla="*/ 248925 h 260748"/>
                  <a:gd name="connsiteX18" fmla="*/ 705284 w 1347664"/>
                  <a:gd name="connsiteY18" fmla="*/ 257094 h 260748"/>
                  <a:gd name="connsiteX19" fmla="*/ 705284 w 1347664"/>
                  <a:gd name="connsiteY19" fmla="*/ 100921 h 260748"/>
                  <a:gd name="connsiteX20" fmla="*/ 837080 w 1347664"/>
                  <a:gd name="connsiteY20" fmla="*/ 94758 h 260748"/>
                  <a:gd name="connsiteX21" fmla="*/ 1228946 w 1347664"/>
                  <a:gd name="connsiteY21" fmla="*/ 14052 h 260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47664" h="260748">
                    <a:moveTo>
                      <a:pt x="704499" y="100958"/>
                    </a:moveTo>
                    <a:lnTo>
                      <a:pt x="704499" y="257136"/>
                    </a:lnTo>
                    <a:lnTo>
                      <a:pt x="682732" y="258299"/>
                    </a:lnTo>
                    <a:lnTo>
                      <a:pt x="682732" y="101976"/>
                    </a:lnTo>
                    <a:close/>
                    <a:moveTo>
                      <a:pt x="83608" y="22131"/>
                    </a:moveTo>
                    <a:lnTo>
                      <a:pt x="96178" y="26748"/>
                    </a:lnTo>
                    <a:cubicBezTo>
                      <a:pt x="257121" y="75796"/>
                      <a:pt x="443737" y="103847"/>
                      <a:pt x="642715" y="103847"/>
                    </a:cubicBezTo>
                    <a:lnTo>
                      <a:pt x="681947" y="102013"/>
                    </a:lnTo>
                    <a:lnTo>
                      <a:pt x="681947" y="258341"/>
                    </a:lnTo>
                    <a:lnTo>
                      <a:pt x="636888" y="260748"/>
                    </a:lnTo>
                    <a:cubicBezTo>
                      <a:pt x="409485" y="260748"/>
                      <a:pt x="198228" y="224110"/>
                      <a:pt x="22986" y="161363"/>
                    </a:cubicBezTo>
                    <a:lnTo>
                      <a:pt x="0" y="151311"/>
                    </a:lnTo>
                    <a:lnTo>
                      <a:pt x="25829" y="104432"/>
                    </a:lnTo>
                    <a:close/>
                    <a:moveTo>
                      <a:pt x="1265535" y="0"/>
                    </a:moveTo>
                    <a:lnTo>
                      <a:pt x="1338850" y="104432"/>
                    </a:lnTo>
                    <a:lnTo>
                      <a:pt x="1347664" y="120430"/>
                    </a:lnTo>
                    <a:lnTo>
                      <a:pt x="1293839" y="145138"/>
                    </a:lnTo>
                    <a:cubicBezTo>
                      <a:pt x="1167013" y="195407"/>
                      <a:pt x="1018997" y="231484"/>
                      <a:pt x="858174" y="248925"/>
                    </a:cubicBezTo>
                    <a:lnTo>
                      <a:pt x="705284" y="257094"/>
                    </a:lnTo>
                    <a:lnTo>
                      <a:pt x="705284" y="100921"/>
                    </a:lnTo>
                    <a:lnTo>
                      <a:pt x="837080" y="94758"/>
                    </a:lnTo>
                    <a:cubicBezTo>
                      <a:pt x="979023" y="81320"/>
                      <a:pt x="1111517" y="53426"/>
                      <a:pt x="1228946" y="14052"/>
                    </a:cubicBezTo>
                    <a:close/>
                  </a:path>
                </a:pathLst>
              </a:cu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6" name="任意多边形 55"/>
            <p:cNvSpPr>
              <a:spLocks noChangeAspect="1"/>
            </p:cNvSpPr>
            <p:nvPr/>
          </p:nvSpPr>
          <p:spPr>
            <a:xfrm>
              <a:off x="5838095" y="1617785"/>
              <a:ext cx="504000" cy="504000"/>
            </a:xfrm>
            <a:custGeom>
              <a:avLst/>
              <a:gdLst>
                <a:gd name="connsiteX0" fmla="*/ 553992 w 1111348"/>
                <a:gd name="connsiteY0" fmla="*/ 67992 h 1111348"/>
                <a:gd name="connsiteX1" fmla="*/ 67992 w 1111348"/>
                <a:gd name="connsiteY1" fmla="*/ 553992 h 1111348"/>
                <a:gd name="connsiteX2" fmla="*/ 553992 w 1111348"/>
                <a:gd name="connsiteY2" fmla="*/ 1039992 h 1111348"/>
                <a:gd name="connsiteX3" fmla="*/ 1039992 w 1111348"/>
                <a:gd name="connsiteY3" fmla="*/ 553992 h 1111348"/>
                <a:gd name="connsiteX4" fmla="*/ 553992 w 1111348"/>
                <a:gd name="connsiteY4" fmla="*/ 67992 h 1111348"/>
                <a:gd name="connsiteX5" fmla="*/ 555674 w 1111348"/>
                <a:gd name="connsiteY5" fmla="*/ 0 h 1111348"/>
                <a:gd name="connsiteX6" fmla="*/ 1111348 w 1111348"/>
                <a:gd name="connsiteY6" fmla="*/ 555674 h 1111348"/>
                <a:gd name="connsiteX7" fmla="*/ 555674 w 1111348"/>
                <a:gd name="connsiteY7" fmla="*/ 1111348 h 1111348"/>
                <a:gd name="connsiteX8" fmla="*/ 0 w 1111348"/>
                <a:gd name="connsiteY8" fmla="*/ 555674 h 1111348"/>
                <a:gd name="connsiteX9" fmla="*/ 555674 w 1111348"/>
                <a:gd name="connsiteY9" fmla="*/ 0 h 111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1348" h="1111348">
                  <a:moveTo>
                    <a:pt x="553992" y="67992"/>
                  </a:moveTo>
                  <a:cubicBezTo>
                    <a:pt x="285582" y="67992"/>
                    <a:pt x="67992" y="285582"/>
                    <a:pt x="67992" y="553992"/>
                  </a:cubicBezTo>
                  <a:cubicBezTo>
                    <a:pt x="67992" y="822402"/>
                    <a:pt x="285582" y="1039992"/>
                    <a:pt x="553992" y="1039992"/>
                  </a:cubicBezTo>
                  <a:cubicBezTo>
                    <a:pt x="822402" y="1039992"/>
                    <a:pt x="1039992" y="822402"/>
                    <a:pt x="1039992" y="553992"/>
                  </a:cubicBezTo>
                  <a:cubicBezTo>
                    <a:pt x="1039992" y="285582"/>
                    <a:pt x="822402" y="67992"/>
                    <a:pt x="553992" y="67992"/>
                  </a:cubicBezTo>
                  <a:close/>
                  <a:moveTo>
                    <a:pt x="555674" y="0"/>
                  </a:moveTo>
                  <a:cubicBezTo>
                    <a:pt x="862564" y="0"/>
                    <a:pt x="1111348" y="248784"/>
                    <a:pt x="1111348" y="555674"/>
                  </a:cubicBezTo>
                  <a:cubicBezTo>
                    <a:pt x="1111348" y="862564"/>
                    <a:pt x="862564" y="1111348"/>
                    <a:pt x="555674" y="1111348"/>
                  </a:cubicBezTo>
                  <a:cubicBezTo>
                    <a:pt x="248784" y="1111348"/>
                    <a:pt x="0" y="862564"/>
                    <a:pt x="0" y="555674"/>
                  </a:cubicBezTo>
                  <a:cubicBezTo>
                    <a:pt x="0" y="248784"/>
                    <a:pt x="248784" y="0"/>
                    <a:pt x="555674" y="0"/>
                  </a:cubicBez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7" name="组合 56"/>
            <p:cNvGrpSpPr>
              <a:grpSpLocks noChangeAspect="1"/>
            </p:cNvGrpSpPr>
            <p:nvPr/>
          </p:nvGrpSpPr>
          <p:grpSpPr>
            <a:xfrm>
              <a:off x="5779424" y="1575108"/>
              <a:ext cx="610717" cy="612000"/>
              <a:chOff x="4011923" y="917922"/>
              <a:chExt cx="4327014" cy="4336103"/>
            </a:xfrm>
          </p:grpSpPr>
          <p:sp>
            <p:nvSpPr>
              <p:cNvPr id="58" name="椭圆 57"/>
              <p:cNvSpPr>
                <a:spLocks noChangeAspect="1"/>
              </p:cNvSpPr>
              <p:nvPr/>
            </p:nvSpPr>
            <p:spPr>
              <a:xfrm>
                <a:off x="4018937" y="934025"/>
                <a:ext cx="4320000" cy="4320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 rot="2011872">
                <a:off x="4770727" y="1561426"/>
                <a:ext cx="3561122" cy="3293807"/>
              </a:xfrm>
              <a:custGeom>
                <a:avLst/>
                <a:gdLst>
                  <a:gd name="connsiteX0" fmla="*/ 2158543 w 3561122"/>
                  <a:gd name="connsiteY0" fmla="*/ 1376057 h 3293807"/>
                  <a:gd name="connsiteX1" fmla="*/ 702628 w 3561122"/>
                  <a:gd name="connsiteY1" fmla="*/ 2369337 h 3293807"/>
                  <a:gd name="connsiteX2" fmla="*/ 1661366 w 3561122"/>
                  <a:gd name="connsiteY2" fmla="*/ 2916854 h 3293807"/>
                  <a:gd name="connsiteX3" fmla="*/ 2458936 w 3561122"/>
                  <a:gd name="connsiteY3" fmla="*/ 2119880 h 3293807"/>
                  <a:gd name="connsiteX4" fmla="*/ 958074 w 3561122"/>
                  <a:gd name="connsiteY4" fmla="*/ 5671 h 3293807"/>
                  <a:gd name="connsiteX5" fmla="*/ 2662098 w 3561122"/>
                  <a:gd name="connsiteY5" fmla="*/ 0 h 3293807"/>
                  <a:gd name="connsiteX6" fmla="*/ 2765672 w 3561122"/>
                  <a:gd name="connsiteY6" fmla="*/ 76266 h 3293807"/>
                  <a:gd name="connsiteX7" fmla="*/ 3201432 w 3561122"/>
                  <a:gd name="connsiteY7" fmla="*/ 558050 h 3293807"/>
                  <a:gd name="connsiteX8" fmla="*/ 2932684 w 3561122"/>
                  <a:gd name="connsiteY8" fmla="*/ 3274714 h 3293807"/>
                  <a:gd name="connsiteX9" fmla="*/ 2917256 w 3561122"/>
                  <a:gd name="connsiteY9" fmla="*/ 3288707 h 3293807"/>
                  <a:gd name="connsiteX10" fmla="*/ 2074350 w 3561122"/>
                  <a:gd name="connsiteY10" fmla="*/ 3293807 h 3293807"/>
                  <a:gd name="connsiteX11" fmla="*/ 926718 w 3561122"/>
                  <a:gd name="connsiteY11" fmla="*/ 2550460 h 3293807"/>
                  <a:gd name="connsiteX12" fmla="*/ 0 w 3561122"/>
                  <a:gd name="connsiteY12" fmla="*/ 2543075 h 3293807"/>
                  <a:gd name="connsiteX13" fmla="*/ 290701 w 3561122"/>
                  <a:gd name="connsiteY13" fmla="*/ 2186011 h 3293807"/>
                  <a:gd name="connsiteX14" fmla="*/ 474955 w 3561122"/>
                  <a:gd name="connsiteY14" fmla="*/ 1912920 h 3293807"/>
                  <a:gd name="connsiteX15" fmla="*/ 1133594 w 3561122"/>
                  <a:gd name="connsiteY15" fmla="*/ 1440068 h 3293807"/>
                  <a:gd name="connsiteX16" fmla="*/ 723333 w 3561122"/>
                  <a:gd name="connsiteY16" fmla="*/ 677605 h 329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61122" h="3293807">
                    <a:moveTo>
                      <a:pt x="2158543" y="1376057"/>
                    </a:moveTo>
                    <a:lnTo>
                      <a:pt x="702628" y="2369337"/>
                    </a:lnTo>
                    <a:lnTo>
                      <a:pt x="1661366" y="2916854"/>
                    </a:lnTo>
                    <a:lnTo>
                      <a:pt x="2458936" y="2119880"/>
                    </a:lnTo>
                    <a:close/>
                    <a:moveTo>
                      <a:pt x="958074" y="5671"/>
                    </a:moveTo>
                    <a:lnTo>
                      <a:pt x="2662098" y="0"/>
                    </a:lnTo>
                    <a:lnTo>
                      <a:pt x="2765672" y="76266"/>
                    </a:lnTo>
                    <a:cubicBezTo>
                      <a:pt x="2930365" y="210545"/>
                      <a:pt x="3077875" y="371598"/>
                      <a:pt x="3201432" y="558050"/>
                    </a:cubicBezTo>
                    <a:cubicBezTo>
                      <a:pt x="3778027" y="1428162"/>
                      <a:pt x="3641903" y="2563115"/>
                      <a:pt x="2932684" y="3274714"/>
                    </a:cubicBezTo>
                    <a:lnTo>
                      <a:pt x="2917256" y="3288707"/>
                    </a:lnTo>
                    <a:lnTo>
                      <a:pt x="2074350" y="3293807"/>
                    </a:lnTo>
                    <a:lnTo>
                      <a:pt x="926718" y="2550460"/>
                    </a:lnTo>
                    <a:lnTo>
                      <a:pt x="0" y="2543075"/>
                    </a:lnTo>
                    <a:lnTo>
                      <a:pt x="290701" y="2186011"/>
                    </a:lnTo>
                    <a:lnTo>
                      <a:pt x="474955" y="1912920"/>
                    </a:lnTo>
                    <a:lnTo>
                      <a:pt x="1133594" y="1440068"/>
                    </a:lnTo>
                    <a:lnTo>
                      <a:pt x="723333" y="67760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>
                <a:off x="5162223" y="2152409"/>
                <a:ext cx="1950718" cy="2675497"/>
              </a:xfrm>
              <a:custGeom>
                <a:avLst/>
                <a:gdLst>
                  <a:gd name="connsiteX0" fmla="*/ 1650973 w 1950718"/>
                  <a:gd name="connsiteY0" fmla="*/ 1265588 h 2675497"/>
                  <a:gd name="connsiteX1" fmla="*/ 1487620 w 1950718"/>
                  <a:gd name="connsiteY1" fmla="*/ 1305237 h 2675497"/>
                  <a:gd name="connsiteX2" fmla="*/ 1244970 w 1950718"/>
                  <a:gd name="connsiteY2" fmla="*/ 1444801 h 2675497"/>
                  <a:gd name="connsiteX3" fmla="*/ 1156157 w 1950718"/>
                  <a:gd name="connsiteY3" fmla="*/ 1803225 h 2675497"/>
                  <a:gd name="connsiteX4" fmla="*/ 1311580 w 1950718"/>
                  <a:gd name="connsiteY4" fmla="*/ 1766748 h 2675497"/>
                  <a:gd name="connsiteX5" fmla="*/ 1551058 w 1950718"/>
                  <a:gd name="connsiteY5" fmla="*/ 1635115 h 2675497"/>
                  <a:gd name="connsiteX6" fmla="*/ 1650973 w 1950718"/>
                  <a:gd name="connsiteY6" fmla="*/ 1265588 h 2675497"/>
                  <a:gd name="connsiteX7" fmla="*/ 299744 w 1950718"/>
                  <a:gd name="connsiteY7" fmla="*/ 1265588 h 2675497"/>
                  <a:gd name="connsiteX8" fmla="*/ 399659 w 1950718"/>
                  <a:gd name="connsiteY8" fmla="*/ 1635115 h 2675497"/>
                  <a:gd name="connsiteX9" fmla="*/ 794560 w 1950718"/>
                  <a:gd name="connsiteY9" fmla="*/ 1803225 h 2675497"/>
                  <a:gd name="connsiteX10" fmla="*/ 783459 w 1950718"/>
                  <a:gd name="connsiteY10" fmla="*/ 1666834 h 2675497"/>
                  <a:gd name="connsiteX11" fmla="*/ 705747 w 1950718"/>
                  <a:gd name="connsiteY11" fmla="*/ 1444801 h 2675497"/>
                  <a:gd name="connsiteX12" fmla="*/ 299744 w 1950718"/>
                  <a:gd name="connsiteY12" fmla="*/ 1265588 h 2675497"/>
                  <a:gd name="connsiteX13" fmla="*/ 975359 w 1950718"/>
                  <a:gd name="connsiteY13" fmla="*/ 0 h 2675497"/>
                  <a:gd name="connsiteX14" fmla="*/ 1706481 w 1950718"/>
                  <a:gd name="connsiteY14" fmla="*/ 275956 h 2675497"/>
                  <a:gd name="connsiteX15" fmla="*/ 1950718 w 1950718"/>
                  <a:gd name="connsiteY15" fmla="*/ 951570 h 2675497"/>
                  <a:gd name="connsiteX16" fmla="*/ 1768334 w 1950718"/>
                  <a:gd name="connsiteY16" fmla="*/ 1825428 h 2675497"/>
                  <a:gd name="connsiteX17" fmla="*/ 1370260 w 1950718"/>
                  <a:gd name="connsiteY17" fmla="*/ 2442363 h 2675497"/>
                  <a:gd name="connsiteX18" fmla="*/ 975359 w 1950718"/>
                  <a:gd name="connsiteY18" fmla="*/ 2675497 h 2675497"/>
                  <a:gd name="connsiteX19" fmla="*/ 580457 w 1950718"/>
                  <a:gd name="connsiteY19" fmla="*/ 2442363 h 2675497"/>
                  <a:gd name="connsiteX20" fmla="*/ 182384 w 1950718"/>
                  <a:gd name="connsiteY20" fmla="*/ 1825428 h 2675497"/>
                  <a:gd name="connsiteX21" fmla="*/ 0 w 1950718"/>
                  <a:gd name="connsiteY21" fmla="*/ 951570 h 2675497"/>
                  <a:gd name="connsiteX22" fmla="*/ 244236 w 1950718"/>
                  <a:gd name="connsiteY22" fmla="*/ 275956 h 2675497"/>
                  <a:gd name="connsiteX23" fmla="*/ 975359 w 1950718"/>
                  <a:gd name="connsiteY23" fmla="*/ 0 h 2675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950718" h="2675497">
                    <a:moveTo>
                      <a:pt x="1650973" y="1265588"/>
                    </a:moveTo>
                    <a:cubicBezTo>
                      <a:pt x="1590707" y="1276161"/>
                      <a:pt x="1536256" y="1289378"/>
                      <a:pt x="1487620" y="1305237"/>
                    </a:cubicBezTo>
                    <a:cubicBezTo>
                      <a:pt x="1370260" y="1342243"/>
                      <a:pt x="1289377" y="1388764"/>
                      <a:pt x="1244970" y="1444801"/>
                    </a:cubicBezTo>
                    <a:cubicBezTo>
                      <a:pt x="1189991" y="1515640"/>
                      <a:pt x="1160386" y="1635115"/>
                      <a:pt x="1156157" y="1803225"/>
                    </a:cubicBezTo>
                    <a:cubicBezTo>
                      <a:pt x="1212194" y="1793709"/>
                      <a:pt x="1264002" y="1781551"/>
                      <a:pt x="1311580" y="1766748"/>
                    </a:cubicBezTo>
                    <a:cubicBezTo>
                      <a:pt x="1424711" y="1731857"/>
                      <a:pt x="1504537" y="1687980"/>
                      <a:pt x="1551058" y="1635115"/>
                    </a:cubicBezTo>
                    <a:cubicBezTo>
                      <a:pt x="1622955" y="1553703"/>
                      <a:pt x="1656260" y="1430527"/>
                      <a:pt x="1650973" y="1265588"/>
                    </a:cubicBezTo>
                    <a:close/>
                    <a:moveTo>
                      <a:pt x="299744" y="1265588"/>
                    </a:moveTo>
                    <a:cubicBezTo>
                      <a:pt x="294458" y="1430527"/>
                      <a:pt x="327762" y="1553703"/>
                      <a:pt x="399659" y="1635115"/>
                    </a:cubicBezTo>
                    <a:cubicBezTo>
                      <a:pt x="468384" y="1713355"/>
                      <a:pt x="600017" y="1769392"/>
                      <a:pt x="794560" y="1803225"/>
                    </a:cubicBezTo>
                    <a:cubicBezTo>
                      <a:pt x="793503" y="1754589"/>
                      <a:pt x="789803" y="1709126"/>
                      <a:pt x="783459" y="1666834"/>
                    </a:cubicBezTo>
                    <a:cubicBezTo>
                      <a:pt x="767599" y="1567447"/>
                      <a:pt x="741695" y="1493436"/>
                      <a:pt x="705747" y="1444801"/>
                    </a:cubicBezTo>
                    <a:cubicBezTo>
                      <a:pt x="640195" y="1360217"/>
                      <a:pt x="504860" y="1300479"/>
                      <a:pt x="299744" y="1265588"/>
                    </a:cubicBezTo>
                    <a:close/>
                    <a:moveTo>
                      <a:pt x="975359" y="0"/>
                    </a:moveTo>
                    <a:cubicBezTo>
                      <a:pt x="1288320" y="0"/>
                      <a:pt x="1532027" y="91986"/>
                      <a:pt x="1706481" y="275956"/>
                    </a:cubicBezTo>
                    <a:cubicBezTo>
                      <a:pt x="1869306" y="447238"/>
                      <a:pt x="1950718" y="672443"/>
                      <a:pt x="1950718" y="951570"/>
                    </a:cubicBezTo>
                    <a:cubicBezTo>
                      <a:pt x="1950718" y="1248672"/>
                      <a:pt x="1889923" y="1539958"/>
                      <a:pt x="1768334" y="1825428"/>
                    </a:cubicBezTo>
                    <a:cubicBezTo>
                      <a:pt x="1663661" y="2070722"/>
                      <a:pt x="1530970" y="2276367"/>
                      <a:pt x="1370260" y="2442363"/>
                    </a:cubicBezTo>
                    <a:cubicBezTo>
                      <a:pt x="1219066" y="2597786"/>
                      <a:pt x="1087432" y="2675497"/>
                      <a:pt x="975359" y="2675497"/>
                    </a:cubicBezTo>
                    <a:cubicBezTo>
                      <a:pt x="863285" y="2675497"/>
                      <a:pt x="731651" y="2597786"/>
                      <a:pt x="580457" y="2442363"/>
                    </a:cubicBezTo>
                    <a:cubicBezTo>
                      <a:pt x="419748" y="2276367"/>
                      <a:pt x="287057" y="2070722"/>
                      <a:pt x="182384" y="1825428"/>
                    </a:cubicBezTo>
                    <a:cubicBezTo>
                      <a:pt x="60794" y="1539958"/>
                      <a:pt x="0" y="1248672"/>
                      <a:pt x="0" y="951570"/>
                    </a:cubicBezTo>
                    <a:cubicBezTo>
                      <a:pt x="0" y="672443"/>
                      <a:pt x="81412" y="447238"/>
                      <a:pt x="244236" y="275956"/>
                    </a:cubicBezTo>
                    <a:cubicBezTo>
                      <a:pt x="418690" y="91986"/>
                      <a:pt x="662398" y="0"/>
                      <a:pt x="9753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任意多边形 60"/>
              <p:cNvSpPr>
                <a:spLocks noChangeAspect="1"/>
              </p:cNvSpPr>
              <p:nvPr/>
            </p:nvSpPr>
            <p:spPr>
              <a:xfrm>
                <a:off x="4543320" y="1393942"/>
                <a:ext cx="3164526" cy="1584000"/>
              </a:xfrm>
              <a:custGeom>
                <a:avLst/>
                <a:gdLst>
                  <a:gd name="connsiteX0" fmla="*/ 448642 w 1461848"/>
                  <a:gd name="connsiteY0" fmla="*/ 0 h 731726"/>
                  <a:gd name="connsiteX1" fmla="*/ 730941 w 1461848"/>
                  <a:gd name="connsiteY1" fmla="*/ 99914 h 731726"/>
                  <a:gd name="connsiteX2" fmla="*/ 1013240 w 1461848"/>
                  <a:gd name="connsiteY2" fmla="*/ 0 h 731726"/>
                  <a:gd name="connsiteX3" fmla="*/ 1129014 w 1461848"/>
                  <a:gd name="connsiteY3" fmla="*/ 550324 h 731726"/>
                  <a:gd name="connsiteX4" fmla="*/ 1461848 w 1461848"/>
                  <a:gd name="connsiteY4" fmla="*/ 731726 h 731726"/>
                  <a:gd name="connsiteX5" fmla="*/ 0 w 1461848"/>
                  <a:gd name="connsiteY5" fmla="*/ 731726 h 731726"/>
                  <a:gd name="connsiteX6" fmla="*/ 326524 w 1461848"/>
                  <a:gd name="connsiteY6" fmla="*/ 550324 h 731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1848" h="731726">
                    <a:moveTo>
                      <a:pt x="448642" y="0"/>
                    </a:moveTo>
                    <a:lnTo>
                      <a:pt x="730941" y="99914"/>
                    </a:lnTo>
                    <a:lnTo>
                      <a:pt x="1013240" y="0"/>
                    </a:lnTo>
                    <a:lnTo>
                      <a:pt x="1129014" y="550324"/>
                    </a:lnTo>
                    <a:lnTo>
                      <a:pt x="1461848" y="731726"/>
                    </a:lnTo>
                    <a:lnTo>
                      <a:pt x="0" y="731726"/>
                    </a:lnTo>
                    <a:lnTo>
                      <a:pt x="326524" y="55032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任意多边形 61"/>
              <p:cNvSpPr/>
              <p:nvPr/>
            </p:nvSpPr>
            <p:spPr>
              <a:xfrm>
                <a:off x="5243937" y="2368509"/>
                <a:ext cx="1735141" cy="202706"/>
              </a:xfrm>
              <a:custGeom>
                <a:avLst/>
                <a:gdLst>
                  <a:gd name="connsiteX0" fmla="*/ 44981 w 1735141"/>
                  <a:gd name="connsiteY0" fmla="*/ 0 h 202706"/>
                  <a:gd name="connsiteX1" fmla="*/ 1692497 w 1735141"/>
                  <a:gd name="connsiteY1" fmla="*/ 0 h 202706"/>
                  <a:gd name="connsiteX2" fmla="*/ 1735141 w 1735141"/>
                  <a:gd name="connsiteY2" fmla="*/ 202706 h 202706"/>
                  <a:gd name="connsiteX3" fmla="*/ 0 w 1735141"/>
                  <a:gd name="connsiteY3" fmla="*/ 202706 h 202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5141" h="202706">
                    <a:moveTo>
                      <a:pt x="44981" y="0"/>
                    </a:moveTo>
                    <a:lnTo>
                      <a:pt x="1692497" y="0"/>
                    </a:lnTo>
                    <a:lnTo>
                      <a:pt x="1735141" y="202706"/>
                    </a:lnTo>
                    <a:lnTo>
                      <a:pt x="0" y="202706"/>
                    </a:ln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任意多边形 62"/>
              <p:cNvSpPr>
                <a:spLocks noChangeAspect="1"/>
              </p:cNvSpPr>
              <p:nvPr/>
            </p:nvSpPr>
            <p:spPr>
              <a:xfrm>
                <a:off x="4011923" y="917922"/>
                <a:ext cx="4320000" cy="4320000"/>
              </a:xfrm>
              <a:custGeom>
                <a:avLst/>
                <a:gdLst>
                  <a:gd name="connsiteX0" fmla="*/ 2172331 w 4320000"/>
                  <a:gd name="connsiteY0" fmla="*/ 195257 h 4320000"/>
                  <a:gd name="connsiteX1" fmla="*/ 192331 w 4320000"/>
                  <a:gd name="connsiteY1" fmla="*/ 2175257 h 4320000"/>
                  <a:gd name="connsiteX2" fmla="*/ 2172331 w 4320000"/>
                  <a:gd name="connsiteY2" fmla="*/ 4155257 h 4320000"/>
                  <a:gd name="connsiteX3" fmla="*/ 4152331 w 4320000"/>
                  <a:gd name="connsiteY3" fmla="*/ 2175257 h 4320000"/>
                  <a:gd name="connsiteX4" fmla="*/ 2172331 w 4320000"/>
                  <a:gd name="connsiteY4" fmla="*/ 195257 h 4320000"/>
                  <a:gd name="connsiteX5" fmla="*/ 2160000 w 4320000"/>
                  <a:gd name="connsiteY5" fmla="*/ 0 h 4320000"/>
                  <a:gd name="connsiteX6" fmla="*/ 4320000 w 4320000"/>
                  <a:gd name="connsiteY6" fmla="*/ 2160000 h 4320000"/>
                  <a:gd name="connsiteX7" fmla="*/ 2160000 w 4320000"/>
                  <a:gd name="connsiteY7" fmla="*/ 4320000 h 4320000"/>
                  <a:gd name="connsiteX8" fmla="*/ 0 w 4320000"/>
                  <a:gd name="connsiteY8" fmla="*/ 2160000 h 4320000"/>
                  <a:gd name="connsiteX9" fmla="*/ 2160000 w 4320000"/>
                  <a:gd name="connsiteY9" fmla="*/ 0 h 432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20000" h="4320000">
                    <a:moveTo>
                      <a:pt x="2172331" y="195257"/>
                    </a:moveTo>
                    <a:cubicBezTo>
                      <a:pt x="1078807" y="195257"/>
                      <a:pt x="192331" y="1081733"/>
                      <a:pt x="192331" y="2175257"/>
                    </a:cubicBezTo>
                    <a:cubicBezTo>
                      <a:pt x="192331" y="3268781"/>
                      <a:pt x="1078807" y="4155257"/>
                      <a:pt x="2172331" y="4155257"/>
                    </a:cubicBezTo>
                    <a:cubicBezTo>
                      <a:pt x="3265855" y="4155257"/>
                      <a:pt x="4152331" y="3268781"/>
                      <a:pt x="4152331" y="2175257"/>
                    </a:cubicBezTo>
                    <a:cubicBezTo>
                      <a:pt x="4152331" y="1081733"/>
                      <a:pt x="3265855" y="195257"/>
                      <a:pt x="2172331" y="195257"/>
                    </a:cubicBezTo>
                    <a:close/>
                    <a:moveTo>
                      <a:pt x="2160000" y="0"/>
                    </a:moveTo>
                    <a:cubicBezTo>
                      <a:pt x="3352935" y="0"/>
                      <a:pt x="4320000" y="967065"/>
                      <a:pt x="4320000" y="2160000"/>
                    </a:cubicBezTo>
                    <a:cubicBezTo>
                      <a:pt x="4320000" y="3352935"/>
                      <a:pt x="3352935" y="4320000"/>
                      <a:pt x="2160000" y="4320000"/>
                    </a:cubicBezTo>
                    <a:cubicBezTo>
                      <a:pt x="967065" y="4320000"/>
                      <a:pt x="0" y="3352935"/>
                      <a:pt x="0" y="2160000"/>
                    </a:cubicBezTo>
                    <a:cubicBezTo>
                      <a:pt x="0" y="967065"/>
                      <a:pt x="967065" y="0"/>
                      <a:pt x="21600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 rot="16200000">
            <a:off x="332244" y="4388730"/>
            <a:ext cx="227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rgbClr val="1D499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 HERE</a:t>
            </a:r>
            <a:endParaRPr lang="zh-CN" altLang="en-US" sz="3600" dirty="0">
              <a:solidFill>
                <a:srgbClr val="1D4999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345350" y="4058944"/>
            <a:ext cx="8264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Through all the lying days of my youth I swayed my leaves and flowers in the sun; Now I may wither into the truth.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00BFFF"/>
            </a:gs>
            <a:gs pos="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 rot="10800000">
            <a:off x="435857" y="-212247"/>
            <a:ext cx="11542133" cy="296504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任意多边形 45"/>
          <p:cNvSpPr>
            <a:spLocks noChangeAspect="1"/>
          </p:cNvSpPr>
          <p:nvPr/>
        </p:nvSpPr>
        <p:spPr>
          <a:xfrm rot="2567651" flipH="1">
            <a:off x="9430226" y="4307674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>
            <a:spLocks noChangeAspect="1"/>
          </p:cNvSpPr>
          <p:nvPr/>
        </p:nvSpPr>
        <p:spPr>
          <a:xfrm rot="2567651" flipH="1">
            <a:off x="1602680" y="4282304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10800000">
            <a:off x="-884025" y="-35554"/>
            <a:ext cx="13356000" cy="3456000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89162" y="102270"/>
            <a:ext cx="5158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YOUNG FOR YOU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21" name="组合 20"/>
          <p:cNvGrpSpPr>
            <a:grpSpLocks noChangeAspect="1"/>
          </p:cNvGrpSpPr>
          <p:nvPr/>
        </p:nvGrpSpPr>
        <p:grpSpPr>
          <a:xfrm>
            <a:off x="4676566" y="1028228"/>
            <a:ext cx="2876593" cy="432000"/>
            <a:chOff x="3081337" y="3558273"/>
            <a:chExt cx="6029325" cy="905470"/>
          </a:xfrm>
        </p:grpSpPr>
        <p:sp>
          <p:nvSpPr>
            <p:cNvPr id="11" name="任意多边形 10"/>
            <p:cNvSpPr/>
            <p:nvPr/>
          </p:nvSpPr>
          <p:spPr>
            <a:xfrm>
              <a:off x="3130912" y="3558273"/>
              <a:ext cx="5942840" cy="245379"/>
            </a:xfrm>
            <a:custGeom>
              <a:avLst/>
              <a:gdLst>
                <a:gd name="connsiteX0" fmla="*/ 4756382 w 5942840"/>
                <a:gd name="connsiteY0" fmla="*/ 14287 h 245379"/>
                <a:gd name="connsiteX1" fmla="*/ 5358243 w 5942840"/>
                <a:gd name="connsiteY1" fmla="*/ 14287 h 245379"/>
                <a:gd name="connsiteX2" fmla="*/ 5358243 w 5942840"/>
                <a:gd name="connsiteY2" fmla="*/ 102989 h 245379"/>
                <a:gd name="connsiteX3" fmla="*/ 5105236 w 5942840"/>
                <a:gd name="connsiteY3" fmla="*/ 102989 h 245379"/>
                <a:gd name="connsiteX4" fmla="*/ 5105236 w 5942840"/>
                <a:gd name="connsiteY4" fmla="*/ 245379 h 245379"/>
                <a:gd name="connsiteX5" fmla="*/ 5008200 w 5942840"/>
                <a:gd name="connsiteY5" fmla="*/ 245379 h 245379"/>
                <a:gd name="connsiteX6" fmla="*/ 5008200 w 5942840"/>
                <a:gd name="connsiteY6" fmla="*/ 102989 h 245379"/>
                <a:gd name="connsiteX7" fmla="*/ 4756382 w 5942840"/>
                <a:gd name="connsiteY7" fmla="*/ 102989 h 245379"/>
                <a:gd name="connsiteX8" fmla="*/ 4516472 w 5942840"/>
                <a:gd name="connsiteY8" fmla="*/ 14287 h 245379"/>
                <a:gd name="connsiteX9" fmla="*/ 4614103 w 5942840"/>
                <a:gd name="connsiteY9" fmla="*/ 14287 h 245379"/>
                <a:gd name="connsiteX10" fmla="*/ 4614103 w 5942840"/>
                <a:gd name="connsiteY10" fmla="*/ 245379 h 245379"/>
                <a:gd name="connsiteX11" fmla="*/ 4516472 w 5942840"/>
                <a:gd name="connsiteY11" fmla="*/ 245379 h 245379"/>
                <a:gd name="connsiteX12" fmla="*/ 3913420 w 5942840"/>
                <a:gd name="connsiteY12" fmla="*/ 14287 h 245379"/>
                <a:gd name="connsiteX13" fmla="*/ 4040817 w 5942840"/>
                <a:gd name="connsiteY13" fmla="*/ 14287 h 245379"/>
                <a:gd name="connsiteX14" fmla="*/ 4188109 w 5942840"/>
                <a:gd name="connsiteY14" fmla="*/ 245379 h 245379"/>
                <a:gd name="connsiteX15" fmla="*/ 4076151 w 5942840"/>
                <a:gd name="connsiteY15" fmla="*/ 245379 h 245379"/>
                <a:gd name="connsiteX16" fmla="*/ 4036055 w 5942840"/>
                <a:gd name="connsiteY16" fmla="*/ 183356 h 245379"/>
                <a:gd name="connsiteX17" fmla="*/ 4008670 w 5942840"/>
                <a:gd name="connsiteY17" fmla="*/ 128587 h 245379"/>
                <a:gd name="connsiteX18" fmla="*/ 4005694 w 5942840"/>
                <a:gd name="connsiteY18" fmla="*/ 128587 h 245379"/>
                <a:gd name="connsiteX19" fmla="*/ 4008819 w 5942840"/>
                <a:gd name="connsiteY19" fmla="*/ 175468 h 245379"/>
                <a:gd name="connsiteX20" fmla="*/ 4009820 w 5942840"/>
                <a:gd name="connsiteY20" fmla="*/ 245379 h 245379"/>
                <a:gd name="connsiteX21" fmla="*/ 3913420 w 5942840"/>
                <a:gd name="connsiteY21" fmla="*/ 245379 h 245379"/>
                <a:gd name="connsiteX22" fmla="*/ 3284770 w 5942840"/>
                <a:gd name="connsiteY22" fmla="*/ 14287 h 245379"/>
                <a:gd name="connsiteX23" fmla="*/ 3725301 w 5942840"/>
                <a:gd name="connsiteY23" fmla="*/ 14287 h 245379"/>
                <a:gd name="connsiteX24" fmla="*/ 3725301 w 5942840"/>
                <a:gd name="connsiteY24" fmla="*/ 102989 h 245379"/>
                <a:gd name="connsiteX25" fmla="*/ 3380615 w 5942840"/>
                <a:gd name="connsiteY25" fmla="*/ 102989 h 245379"/>
                <a:gd name="connsiteX26" fmla="*/ 3380615 w 5942840"/>
                <a:gd name="connsiteY26" fmla="*/ 245379 h 245379"/>
                <a:gd name="connsiteX27" fmla="*/ 3284770 w 5942840"/>
                <a:gd name="connsiteY27" fmla="*/ 245379 h 245379"/>
                <a:gd name="connsiteX28" fmla="*/ 2546583 w 5942840"/>
                <a:gd name="connsiteY28" fmla="*/ 14287 h 245379"/>
                <a:gd name="connsiteX29" fmla="*/ 3148444 w 5942840"/>
                <a:gd name="connsiteY29" fmla="*/ 14287 h 245379"/>
                <a:gd name="connsiteX30" fmla="*/ 3148444 w 5942840"/>
                <a:gd name="connsiteY30" fmla="*/ 102989 h 245379"/>
                <a:gd name="connsiteX31" fmla="*/ 2895436 w 5942840"/>
                <a:gd name="connsiteY31" fmla="*/ 102989 h 245379"/>
                <a:gd name="connsiteX32" fmla="*/ 2895436 w 5942840"/>
                <a:gd name="connsiteY32" fmla="*/ 245379 h 245379"/>
                <a:gd name="connsiteX33" fmla="*/ 2798400 w 5942840"/>
                <a:gd name="connsiteY33" fmla="*/ 245379 h 245379"/>
                <a:gd name="connsiteX34" fmla="*/ 2798400 w 5942840"/>
                <a:gd name="connsiteY34" fmla="*/ 102989 h 245379"/>
                <a:gd name="connsiteX35" fmla="*/ 2546583 w 5942840"/>
                <a:gd name="connsiteY35" fmla="*/ 102989 h 245379"/>
                <a:gd name="connsiteX36" fmla="*/ 2306672 w 5942840"/>
                <a:gd name="connsiteY36" fmla="*/ 14287 h 245379"/>
                <a:gd name="connsiteX37" fmla="*/ 2404303 w 5942840"/>
                <a:gd name="connsiteY37" fmla="*/ 14287 h 245379"/>
                <a:gd name="connsiteX38" fmla="*/ 2404303 w 5942840"/>
                <a:gd name="connsiteY38" fmla="*/ 245379 h 245379"/>
                <a:gd name="connsiteX39" fmla="*/ 2306672 w 5942840"/>
                <a:gd name="connsiteY39" fmla="*/ 245379 h 245379"/>
                <a:gd name="connsiteX40" fmla="*/ 1703620 w 5942840"/>
                <a:gd name="connsiteY40" fmla="*/ 14287 h 245379"/>
                <a:gd name="connsiteX41" fmla="*/ 1831017 w 5942840"/>
                <a:gd name="connsiteY41" fmla="*/ 14287 h 245379"/>
                <a:gd name="connsiteX42" fmla="*/ 1978309 w 5942840"/>
                <a:gd name="connsiteY42" fmla="*/ 245379 h 245379"/>
                <a:gd name="connsiteX43" fmla="*/ 1866351 w 5942840"/>
                <a:gd name="connsiteY43" fmla="*/ 245379 h 245379"/>
                <a:gd name="connsiteX44" fmla="*/ 1826255 w 5942840"/>
                <a:gd name="connsiteY44" fmla="*/ 183356 h 245379"/>
                <a:gd name="connsiteX45" fmla="*/ 1798870 w 5942840"/>
                <a:gd name="connsiteY45" fmla="*/ 128587 h 245379"/>
                <a:gd name="connsiteX46" fmla="*/ 1795894 w 5942840"/>
                <a:gd name="connsiteY46" fmla="*/ 128587 h 245379"/>
                <a:gd name="connsiteX47" fmla="*/ 1799020 w 5942840"/>
                <a:gd name="connsiteY47" fmla="*/ 175468 h 245379"/>
                <a:gd name="connsiteX48" fmla="*/ 1800020 w 5942840"/>
                <a:gd name="connsiteY48" fmla="*/ 245379 h 245379"/>
                <a:gd name="connsiteX49" fmla="*/ 1703620 w 5942840"/>
                <a:gd name="connsiteY49" fmla="*/ 245379 h 245379"/>
                <a:gd name="connsiteX50" fmla="*/ 5757102 w 5942840"/>
                <a:gd name="connsiteY50" fmla="*/ 0 h 245379"/>
                <a:gd name="connsiteX51" fmla="*/ 5942840 w 5942840"/>
                <a:gd name="connsiteY51" fmla="*/ 30956 h 245379"/>
                <a:gd name="connsiteX52" fmla="*/ 5942840 w 5942840"/>
                <a:gd name="connsiteY52" fmla="*/ 142279 h 245379"/>
                <a:gd name="connsiteX53" fmla="*/ 5744601 w 5942840"/>
                <a:gd name="connsiteY53" fmla="*/ 89297 h 245379"/>
                <a:gd name="connsiteX54" fmla="*/ 5608572 w 5942840"/>
                <a:gd name="connsiteY54" fmla="*/ 125015 h 245379"/>
                <a:gd name="connsiteX55" fmla="*/ 5555887 w 5942840"/>
                <a:gd name="connsiteY55" fmla="*/ 223837 h 245379"/>
                <a:gd name="connsiteX56" fmla="*/ 5559750 w 5942840"/>
                <a:gd name="connsiteY56" fmla="*/ 245379 h 245379"/>
                <a:gd name="connsiteX57" fmla="*/ 5456834 w 5942840"/>
                <a:gd name="connsiteY57" fmla="*/ 245379 h 245379"/>
                <a:gd name="connsiteX58" fmla="*/ 5454684 w 5942840"/>
                <a:gd name="connsiteY58" fmla="*/ 232172 h 245379"/>
                <a:gd name="connsiteX59" fmla="*/ 5541897 w 5942840"/>
                <a:gd name="connsiteY59" fmla="*/ 62508 h 245379"/>
                <a:gd name="connsiteX60" fmla="*/ 5757102 w 5942840"/>
                <a:gd name="connsiteY60" fmla="*/ 0 h 245379"/>
                <a:gd name="connsiteX61" fmla="*/ 1126763 w 5942840"/>
                <a:gd name="connsiteY61" fmla="*/ 0 h 245379"/>
                <a:gd name="connsiteX62" fmla="*/ 1418465 w 5942840"/>
                <a:gd name="connsiteY62" fmla="*/ 122932 h 245379"/>
                <a:gd name="connsiteX63" fmla="*/ 1466909 w 5942840"/>
                <a:gd name="connsiteY63" fmla="*/ 188918 h 245379"/>
                <a:gd name="connsiteX64" fmla="*/ 1492949 w 5942840"/>
                <a:gd name="connsiteY64" fmla="*/ 245379 h 245379"/>
                <a:gd name="connsiteX65" fmla="*/ 1385692 w 5942840"/>
                <a:gd name="connsiteY65" fmla="*/ 245379 h 245379"/>
                <a:gd name="connsiteX66" fmla="*/ 1383212 w 5942840"/>
                <a:gd name="connsiteY66" fmla="*/ 239204 h 245379"/>
                <a:gd name="connsiteX67" fmla="*/ 1347921 w 5942840"/>
                <a:gd name="connsiteY67" fmla="*/ 185737 h 245379"/>
                <a:gd name="connsiteX68" fmla="*/ 1119619 w 5942840"/>
                <a:gd name="connsiteY68" fmla="*/ 88106 h 245379"/>
                <a:gd name="connsiteX69" fmla="*/ 890126 w 5942840"/>
                <a:gd name="connsiteY69" fmla="*/ 191393 h 245379"/>
                <a:gd name="connsiteX70" fmla="*/ 860446 w 5942840"/>
                <a:gd name="connsiteY70" fmla="*/ 245379 h 245379"/>
                <a:gd name="connsiteX71" fmla="*/ 744003 w 5942840"/>
                <a:gd name="connsiteY71" fmla="*/ 245379 h 245379"/>
                <a:gd name="connsiteX72" fmla="*/ 766859 w 5942840"/>
                <a:gd name="connsiteY72" fmla="*/ 194592 h 245379"/>
                <a:gd name="connsiteX73" fmla="*/ 816605 w 5942840"/>
                <a:gd name="connsiteY73" fmla="*/ 126206 h 245379"/>
                <a:gd name="connsiteX74" fmla="*/ 1126763 w 5942840"/>
                <a:gd name="connsiteY74" fmla="*/ 0 h 245379"/>
                <a:gd name="connsiteX75" fmla="*/ 395719 w 5942840"/>
                <a:gd name="connsiteY75" fmla="*/ 0 h 245379"/>
                <a:gd name="connsiteX76" fmla="*/ 601697 w 5942840"/>
                <a:gd name="connsiteY76" fmla="*/ 36314 h 245379"/>
                <a:gd name="connsiteX77" fmla="*/ 601697 w 5942840"/>
                <a:gd name="connsiteY77" fmla="*/ 139898 h 245379"/>
                <a:gd name="connsiteX78" fmla="*/ 393933 w 5942840"/>
                <a:gd name="connsiteY78" fmla="*/ 88106 h 245379"/>
                <a:gd name="connsiteX79" fmla="*/ 144497 w 5942840"/>
                <a:gd name="connsiteY79" fmla="*/ 193476 h 245379"/>
                <a:gd name="connsiteX80" fmla="*/ 114434 w 5942840"/>
                <a:gd name="connsiteY80" fmla="*/ 245379 h 245379"/>
                <a:gd name="connsiteX81" fmla="*/ 0 w 5942840"/>
                <a:gd name="connsiteY81" fmla="*/ 245379 h 245379"/>
                <a:gd name="connsiteX82" fmla="*/ 20412 w 5942840"/>
                <a:gd name="connsiteY82" fmla="*/ 203559 h 245379"/>
                <a:gd name="connsiteX83" fmla="*/ 74845 w 5942840"/>
                <a:gd name="connsiteY83" fmla="*/ 132754 h 245379"/>
                <a:gd name="connsiteX84" fmla="*/ 395719 w 5942840"/>
                <a:gd name="connsiteY84" fmla="*/ 0 h 24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942840" h="245379">
                  <a:moveTo>
                    <a:pt x="4756382" y="14287"/>
                  </a:moveTo>
                  <a:lnTo>
                    <a:pt x="5358243" y="14287"/>
                  </a:lnTo>
                  <a:lnTo>
                    <a:pt x="5358243" y="102989"/>
                  </a:lnTo>
                  <a:lnTo>
                    <a:pt x="5105236" y="102989"/>
                  </a:lnTo>
                  <a:lnTo>
                    <a:pt x="5105236" y="245379"/>
                  </a:lnTo>
                  <a:lnTo>
                    <a:pt x="5008200" y="245379"/>
                  </a:lnTo>
                  <a:lnTo>
                    <a:pt x="5008200" y="102989"/>
                  </a:lnTo>
                  <a:lnTo>
                    <a:pt x="4756382" y="102989"/>
                  </a:lnTo>
                  <a:close/>
                  <a:moveTo>
                    <a:pt x="4516472" y="14287"/>
                  </a:moveTo>
                  <a:lnTo>
                    <a:pt x="4614103" y="14287"/>
                  </a:lnTo>
                  <a:lnTo>
                    <a:pt x="4614103" y="245379"/>
                  </a:lnTo>
                  <a:lnTo>
                    <a:pt x="4516472" y="245379"/>
                  </a:lnTo>
                  <a:close/>
                  <a:moveTo>
                    <a:pt x="3913420" y="14287"/>
                  </a:moveTo>
                  <a:lnTo>
                    <a:pt x="4040817" y="14287"/>
                  </a:lnTo>
                  <a:lnTo>
                    <a:pt x="4188109" y="245379"/>
                  </a:lnTo>
                  <a:lnTo>
                    <a:pt x="4076151" y="245379"/>
                  </a:lnTo>
                  <a:lnTo>
                    <a:pt x="4036055" y="183356"/>
                  </a:lnTo>
                  <a:cubicBezTo>
                    <a:pt x="4026530" y="168672"/>
                    <a:pt x="4017401" y="150415"/>
                    <a:pt x="4008670" y="128587"/>
                  </a:cubicBezTo>
                  <a:lnTo>
                    <a:pt x="4005694" y="128587"/>
                  </a:lnTo>
                  <a:cubicBezTo>
                    <a:pt x="4007083" y="139898"/>
                    <a:pt x="4008125" y="155525"/>
                    <a:pt x="4008819" y="175468"/>
                  </a:cubicBezTo>
                  <a:lnTo>
                    <a:pt x="4009820" y="245379"/>
                  </a:lnTo>
                  <a:lnTo>
                    <a:pt x="3913420" y="245379"/>
                  </a:lnTo>
                  <a:close/>
                  <a:moveTo>
                    <a:pt x="3284770" y="14287"/>
                  </a:moveTo>
                  <a:lnTo>
                    <a:pt x="3725301" y="14287"/>
                  </a:lnTo>
                  <a:lnTo>
                    <a:pt x="3725301" y="102989"/>
                  </a:lnTo>
                  <a:lnTo>
                    <a:pt x="3380615" y="102989"/>
                  </a:lnTo>
                  <a:lnTo>
                    <a:pt x="3380615" y="245379"/>
                  </a:lnTo>
                  <a:lnTo>
                    <a:pt x="3284770" y="245379"/>
                  </a:lnTo>
                  <a:close/>
                  <a:moveTo>
                    <a:pt x="2546583" y="14287"/>
                  </a:moveTo>
                  <a:lnTo>
                    <a:pt x="3148444" y="14287"/>
                  </a:lnTo>
                  <a:lnTo>
                    <a:pt x="3148444" y="102989"/>
                  </a:lnTo>
                  <a:lnTo>
                    <a:pt x="2895436" y="102989"/>
                  </a:lnTo>
                  <a:lnTo>
                    <a:pt x="2895436" y="245379"/>
                  </a:lnTo>
                  <a:lnTo>
                    <a:pt x="2798400" y="245379"/>
                  </a:lnTo>
                  <a:lnTo>
                    <a:pt x="2798400" y="102989"/>
                  </a:lnTo>
                  <a:lnTo>
                    <a:pt x="2546583" y="102989"/>
                  </a:lnTo>
                  <a:close/>
                  <a:moveTo>
                    <a:pt x="2306672" y="14287"/>
                  </a:moveTo>
                  <a:lnTo>
                    <a:pt x="2404303" y="14287"/>
                  </a:lnTo>
                  <a:lnTo>
                    <a:pt x="2404303" y="245379"/>
                  </a:lnTo>
                  <a:lnTo>
                    <a:pt x="2306672" y="245379"/>
                  </a:lnTo>
                  <a:close/>
                  <a:moveTo>
                    <a:pt x="1703620" y="14287"/>
                  </a:moveTo>
                  <a:lnTo>
                    <a:pt x="1831017" y="14287"/>
                  </a:lnTo>
                  <a:lnTo>
                    <a:pt x="1978309" y="245379"/>
                  </a:lnTo>
                  <a:lnTo>
                    <a:pt x="1866351" y="245379"/>
                  </a:lnTo>
                  <a:lnTo>
                    <a:pt x="1826255" y="183356"/>
                  </a:lnTo>
                  <a:cubicBezTo>
                    <a:pt x="1816730" y="168672"/>
                    <a:pt x="1807602" y="150415"/>
                    <a:pt x="1798870" y="128587"/>
                  </a:cubicBezTo>
                  <a:lnTo>
                    <a:pt x="1795894" y="128587"/>
                  </a:lnTo>
                  <a:cubicBezTo>
                    <a:pt x="1797283" y="139898"/>
                    <a:pt x="1798325" y="155525"/>
                    <a:pt x="1799020" y="175468"/>
                  </a:cubicBezTo>
                  <a:lnTo>
                    <a:pt x="1800020" y="245379"/>
                  </a:lnTo>
                  <a:lnTo>
                    <a:pt x="1703620" y="245379"/>
                  </a:lnTo>
                  <a:close/>
                  <a:moveTo>
                    <a:pt x="5757102" y="0"/>
                  </a:moveTo>
                  <a:cubicBezTo>
                    <a:pt x="5843621" y="0"/>
                    <a:pt x="5905534" y="10319"/>
                    <a:pt x="5942840" y="30956"/>
                  </a:cubicBezTo>
                  <a:lnTo>
                    <a:pt x="5942840" y="142279"/>
                  </a:lnTo>
                  <a:cubicBezTo>
                    <a:pt x="5892040" y="106958"/>
                    <a:pt x="5825960" y="89297"/>
                    <a:pt x="5744601" y="89297"/>
                  </a:cubicBezTo>
                  <a:cubicBezTo>
                    <a:pt x="5689038" y="89297"/>
                    <a:pt x="5643696" y="101203"/>
                    <a:pt x="5608572" y="125015"/>
                  </a:cubicBezTo>
                  <a:cubicBezTo>
                    <a:pt x="5573448" y="148828"/>
                    <a:pt x="5555887" y="181768"/>
                    <a:pt x="5555887" y="223837"/>
                  </a:cubicBezTo>
                  <a:lnTo>
                    <a:pt x="5559750" y="245379"/>
                  </a:lnTo>
                  <a:lnTo>
                    <a:pt x="5456834" y="245379"/>
                  </a:lnTo>
                  <a:lnTo>
                    <a:pt x="5454684" y="232172"/>
                  </a:lnTo>
                  <a:cubicBezTo>
                    <a:pt x="5454684" y="160734"/>
                    <a:pt x="5483754" y="104179"/>
                    <a:pt x="5541897" y="62508"/>
                  </a:cubicBezTo>
                  <a:cubicBezTo>
                    <a:pt x="5600040" y="20836"/>
                    <a:pt x="5671774" y="0"/>
                    <a:pt x="5757102" y="0"/>
                  </a:cubicBezTo>
                  <a:close/>
                  <a:moveTo>
                    <a:pt x="1126763" y="0"/>
                  </a:moveTo>
                  <a:cubicBezTo>
                    <a:pt x="1247412" y="0"/>
                    <a:pt x="1344647" y="40977"/>
                    <a:pt x="1418465" y="122932"/>
                  </a:cubicBezTo>
                  <a:cubicBezTo>
                    <a:pt x="1436920" y="143421"/>
                    <a:pt x="1453068" y="165416"/>
                    <a:pt x="1466909" y="188918"/>
                  </a:cubicBezTo>
                  <a:lnTo>
                    <a:pt x="1492949" y="245379"/>
                  </a:lnTo>
                  <a:lnTo>
                    <a:pt x="1385692" y="245379"/>
                  </a:lnTo>
                  <a:lnTo>
                    <a:pt x="1383212" y="239204"/>
                  </a:lnTo>
                  <a:cubicBezTo>
                    <a:pt x="1373129" y="219831"/>
                    <a:pt x="1361366" y="202009"/>
                    <a:pt x="1347921" y="185737"/>
                  </a:cubicBezTo>
                  <a:cubicBezTo>
                    <a:pt x="1294144" y="120650"/>
                    <a:pt x="1218044" y="88106"/>
                    <a:pt x="1119619" y="88106"/>
                  </a:cubicBezTo>
                  <a:cubicBezTo>
                    <a:pt x="1023972" y="88106"/>
                    <a:pt x="947474" y="122535"/>
                    <a:pt x="890126" y="191393"/>
                  </a:cubicBezTo>
                  <a:lnTo>
                    <a:pt x="860446" y="245379"/>
                  </a:lnTo>
                  <a:lnTo>
                    <a:pt x="744003" y="245379"/>
                  </a:lnTo>
                  <a:lnTo>
                    <a:pt x="766859" y="194592"/>
                  </a:lnTo>
                  <a:cubicBezTo>
                    <a:pt x="781072" y="170036"/>
                    <a:pt x="797654" y="147240"/>
                    <a:pt x="816605" y="126206"/>
                  </a:cubicBezTo>
                  <a:cubicBezTo>
                    <a:pt x="892408" y="42068"/>
                    <a:pt x="995794" y="0"/>
                    <a:pt x="1126763" y="0"/>
                  </a:cubicBezTo>
                  <a:close/>
                  <a:moveTo>
                    <a:pt x="395719" y="0"/>
                  </a:moveTo>
                  <a:cubicBezTo>
                    <a:pt x="478665" y="0"/>
                    <a:pt x="547325" y="12104"/>
                    <a:pt x="601697" y="36314"/>
                  </a:cubicBezTo>
                  <a:lnTo>
                    <a:pt x="601697" y="139898"/>
                  </a:lnTo>
                  <a:cubicBezTo>
                    <a:pt x="539388" y="105370"/>
                    <a:pt x="470133" y="88106"/>
                    <a:pt x="393933" y="88106"/>
                  </a:cubicBezTo>
                  <a:cubicBezTo>
                    <a:pt x="289555" y="88106"/>
                    <a:pt x="206409" y="123229"/>
                    <a:pt x="144497" y="193476"/>
                  </a:cubicBezTo>
                  <a:lnTo>
                    <a:pt x="114434" y="245379"/>
                  </a:lnTo>
                  <a:lnTo>
                    <a:pt x="0" y="245379"/>
                  </a:lnTo>
                  <a:lnTo>
                    <a:pt x="20412" y="203559"/>
                  </a:lnTo>
                  <a:cubicBezTo>
                    <a:pt x="35964" y="178482"/>
                    <a:pt x="54109" y="154880"/>
                    <a:pt x="74845" y="132754"/>
                  </a:cubicBezTo>
                  <a:cubicBezTo>
                    <a:pt x="157792" y="44251"/>
                    <a:pt x="264750" y="0"/>
                    <a:pt x="395719" y="0"/>
                  </a:cubicBezTo>
                  <a:close/>
                </a:path>
              </a:pathLst>
            </a:custGeom>
            <a:solidFill>
              <a:srgbClr val="189F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3082645" y="3789363"/>
              <a:ext cx="5869166" cy="221644"/>
            </a:xfrm>
            <a:custGeom>
              <a:avLst/>
              <a:gdLst>
                <a:gd name="connsiteX0" fmla="*/ 5503197 w 5869166"/>
                <a:gd name="connsiteY0" fmla="*/ 0 h 221644"/>
                <a:gd name="connsiteX1" fmla="*/ 5605455 w 5869166"/>
                <a:gd name="connsiteY1" fmla="*/ 0 h 221644"/>
                <a:gd name="connsiteX2" fmla="*/ 5613456 w 5869166"/>
                <a:gd name="connsiteY2" fmla="*/ 44613 h 221644"/>
                <a:gd name="connsiteX3" fmla="*/ 5641361 w 5869166"/>
                <a:gd name="connsiteY3" fmla="*/ 85913 h 221644"/>
                <a:gd name="connsiteX4" fmla="*/ 5795845 w 5869166"/>
                <a:gd name="connsiteY4" fmla="*/ 179079 h 221644"/>
                <a:gd name="connsiteX5" fmla="*/ 5869166 w 5869166"/>
                <a:gd name="connsiteY5" fmla="*/ 221644 h 221644"/>
                <a:gd name="connsiteX6" fmla="*/ 5670919 w 5869166"/>
                <a:gd name="connsiteY6" fmla="*/ 221644 h 221644"/>
                <a:gd name="connsiteX7" fmla="*/ 5617474 w 5869166"/>
                <a:gd name="connsiteY7" fmla="*/ 190465 h 221644"/>
                <a:gd name="connsiteX8" fmla="*/ 5550873 w 5869166"/>
                <a:gd name="connsiteY8" fmla="*/ 134728 h 221644"/>
                <a:gd name="connsiteX9" fmla="*/ 5502951 w 5869166"/>
                <a:gd name="connsiteY9" fmla="*/ 1081 h 221644"/>
                <a:gd name="connsiteX10" fmla="*/ 5056467 w 5869166"/>
                <a:gd name="connsiteY10" fmla="*/ 0 h 221644"/>
                <a:gd name="connsiteX11" fmla="*/ 5153503 w 5869166"/>
                <a:gd name="connsiteY11" fmla="*/ 0 h 221644"/>
                <a:gd name="connsiteX12" fmla="*/ 5153503 w 5869166"/>
                <a:gd name="connsiteY12" fmla="*/ 221644 h 221644"/>
                <a:gd name="connsiteX13" fmla="*/ 5056467 w 5869166"/>
                <a:gd name="connsiteY13" fmla="*/ 221644 h 221644"/>
                <a:gd name="connsiteX14" fmla="*/ 4564739 w 5869166"/>
                <a:gd name="connsiteY14" fmla="*/ 0 h 221644"/>
                <a:gd name="connsiteX15" fmla="*/ 4662370 w 5869166"/>
                <a:gd name="connsiteY15" fmla="*/ 0 h 221644"/>
                <a:gd name="connsiteX16" fmla="*/ 4662370 w 5869166"/>
                <a:gd name="connsiteY16" fmla="*/ 221644 h 221644"/>
                <a:gd name="connsiteX17" fmla="*/ 4564739 w 5869166"/>
                <a:gd name="connsiteY17" fmla="*/ 221644 h 221644"/>
                <a:gd name="connsiteX18" fmla="*/ 4115181 w 5869166"/>
                <a:gd name="connsiteY18" fmla="*/ 0 h 221644"/>
                <a:gd name="connsiteX19" fmla="*/ 4227269 w 5869166"/>
                <a:gd name="connsiteY19" fmla="*/ 0 h 221644"/>
                <a:gd name="connsiteX20" fmla="*/ 4368539 w 5869166"/>
                <a:gd name="connsiteY20" fmla="*/ 221644 h 221644"/>
                <a:gd name="connsiteX21" fmla="*/ 4258466 w 5869166"/>
                <a:gd name="connsiteY21" fmla="*/ 221644 h 221644"/>
                <a:gd name="connsiteX22" fmla="*/ 3961687 w 5869166"/>
                <a:gd name="connsiteY22" fmla="*/ 0 h 221644"/>
                <a:gd name="connsiteX23" fmla="*/ 4057883 w 5869166"/>
                <a:gd name="connsiteY23" fmla="*/ 0 h 221644"/>
                <a:gd name="connsiteX24" fmla="*/ 4058128 w 5869166"/>
                <a:gd name="connsiteY24" fmla="*/ 17154 h 221644"/>
                <a:gd name="connsiteX25" fmla="*/ 4058128 w 5869166"/>
                <a:gd name="connsiteY25" fmla="*/ 221644 h 221644"/>
                <a:gd name="connsiteX26" fmla="*/ 3961687 w 5869166"/>
                <a:gd name="connsiteY26" fmla="*/ 221644 h 221644"/>
                <a:gd name="connsiteX27" fmla="*/ 3333037 w 5869166"/>
                <a:gd name="connsiteY27" fmla="*/ 0 h 221644"/>
                <a:gd name="connsiteX28" fmla="*/ 3428882 w 5869166"/>
                <a:gd name="connsiteY28" fmla="*/ 0 h 221644"/>
                <a:gd name="connsiteX29" fmla="*/ 3428882 w 5869166"/>
                <a:gd name="connsiteY29" fmla="*/ 169554 h 221644"/>
                <a:gd name="connsiteX30" fmla="*/ 3747375 w 5869166"/>
                <a:gd name="connsiteY30" fmla="*/ 169554 h 221644"/>
                <a:gd name="connsiteX31" fmla="*/ 3747375 w 5869166"/>
                <a:gd name="connsiteY31" fmla="*/ 221644 h 221644"/>
                <a:gd name="connsiteX32" fmla="*/ 3333037 w 5869166"/>
                <a:gd name="connsiteY32" fmla="*/ 221644 h 221644"/>
                <a:gd name="connsiteX33" fmla="*/ 2846667 w 5869166"/>
                <a:gd name="connsiteY33" fmla="*/ 0 h 221644"/>
                <a:gd name="connsiteX34" fmla="*/ 2943703 w 5869166"/>
                <a:gd name="connsiteY34" fmla="*/ 0 h 221644"/>
                <a:gd name="connsiteX35" fmla="*/ 2943703 w 5869166"/>
                <a:gd name="connsiteY35" fmla="*/ 221644 h 221644"/>
                <a:gd name="connsiteX36" fmla="*/ 2846667 w 5869166"/>
                <a:gd name="connsiteY36" fmla="*/ 221644 h 221644"/>
                <a:gd name="connsiteX37" fmla="*/ 2354939 w 5869166"/>
                <a:gd name="connsiteY37" fmla="*/ 0 h 221644"/>
                <a:gd name="connsiteX38" fmla="*/ 2452570 w 5869166"/>
                <a:gd name="connsiteY38" fmla="*/ 0 h 221644"/>
                <a:gd name="connsiteX39" fmla="*/ 2452570 w 5869166"/>
                <a:gd name="connsiteY39" fmla="*/ 221644 h 221644"/>
                <a:gd name="connsiteX40" fmla="*/ 2354939 w 5869166"/>
                <a:gd name="connsiteY40" fmla="*/ 221644 h 221644"/>
                <a:gd name="connsiteX41" fmla="*/ 1905381 w 5869166"/>
                <a:gd name="connsiteY41" fmla="*/ 0 h 221644"/>
                <a:gd name="connsiteX42" fmla="*/ 2017469 w 5869166"/>
                <a:gd name="connsiteY42" fmla="*/ 0 h 221644"/>
                <a:gd name="connsiteX43" fmla="*/ 2158739 w 5869166"/>
                <a:gd name="connsiteY43" fmla="*/ 221644 h 221644"/>
                <a:gd name="connsiteX44" fmla="*/ 2048666 w 5869166"/>
                <a:gd name="connsiteY44" fmla="*/ 221644 h 221644"/>
                <a:gd name="connsiteX45" fmla="*/ 1751887 w 5869166"/>
                <a:gd name="connsiteY45" fmla="*/ 0 h 221644"/>
                <a:gd name="connsiteX46" fmla="*/ 1848083 w 5869166"/>
                <a:gd name="connsiteY46" fmla="*/ 0 h 221644"/>
                <a:gd name="connsiteX47" fmla="*/ 1848328 w 5869166"/>
                <a:gd name="connsiteY47" fmla="*/ 17154 h 221644"/>
                <a:gd name="connsiteX48" fmla="*/ 1848328 w 5869166"/>
                <a:gd name="connsiteY48" fmla="*/ 221644 h 221644"/>
                <a:gd name="connsiteX49" fmla="*/ 1751887 w 5869166"/>
                <a:gd name="connsiteY49" fmla="*/ 221644 h 221644"/>
                <a:gd name="connsiteX50" fmla="*/ 1426125 w 5869166"/>
                <a:gd name="connsiteY50" fmla="*/ 0 h 221644"/>
                <a:gd name="connsiteX51" fmla="*/ 1534626 w 5869166"/>
                <a:gd name="connsiteY51" fmla="*/ 0 h 221644"/>
                <a:gd name="connsiteX52" fmla="*/ 1549779 w 5869166"/>
                <a:gd name="connsiteY52" fmla="*/ 32855 h 221644"/>
                <a:gd name="connsiteX53" fmla="*/ 1577461 w 5869166"/>
                <a:gd name="connsiteY53" fmla="*/ 210035 h 221644"/>
                <a:gd name="connsiteX54" fmla="*/ 1576648 w 5869166"/>
                <a:gd name="connsiteY54" fmla="*/ 221644 h 221644"/>
                <a:gd name="connsiteX55" fmla="*/ 1476597 w 5869166"/>
                <a:gd name="connsiteY55" fmla="*/ 221644 h 221644"/>
                <a:gd name="connsiteX56" fmla="*/ 1465510 w 5869166"/>
                <a:gd name="connsiteY56" fmla="*/ 105754 h 221644"/>
                <a:gd name="connsiteX57" fmla="*/ 1431479 w 5869166"/>
                <a:gd name="connsiteY57" fmla="*/ 8113 h 221644"/>
                <a:gd name="connsiteX58" fmla="*/ 798700 w 5869166"/>
                <a:gd name="connsiteY58" fmla="*/ 0 h 221644"/>
                <a:gd name="connsiteX59" fmla="*/ 916568 w 5869166"/>
                <a:gd name="connsiteY59" fmla="*/ 0 h 221644"/>
                <a:gd name="connsiteX60" fmla="*/ 873876 w 5869166"/>
                <a:gd name="connsiteY60" fmla="*/ 77653 h 221644"/>
                <a:gd name="connsiteX61" fmla="*/ 852590 w 5869166"/>
                <a:gd name="connsiteY61" fmla="*/ 221644 h 221644"/>
                <a:gd name="connsiteX62" fmla="*/ 751907 w 5869166"/>
                <a:gd name="connsiteY62" fmla="*/ 221644 h 221644"/>
                <a:gd name="connsiteX63" fmla="*/ 758274 w 5869166"/>
                <a:gd name="connsiteY63" fmla="*/ 131975 h 221644"/>
                <a:gd name="connsiteX64" fmla="*/ 779593 w 5869166"/>
                <a:gd name="connsiteY64" fmla="*/ 42455 h 221644"/>
                <a:gd name="connsiteX65" fmla="*/ 55241 w 5869166"/>
                <a:gd name="connsiteY65" fmla="*/ 0 h 221644"/>
                <a:gd name="connsiteX66" fmla="*/ 170977 w 5869166"/>
                <a:gd name="connsiteY66" fmla="*/ 0 h 221644"/>
                <a:gd name="connsiteX67" fmla="*/ 123112 w 5869166"/>
                <a:gd name="connsiteY67" fmla="*/ 82639 h 221644"/>
                <a:gd name="connsiteX68" fmla="*/ 101600 w 5869166"/>
                <a:gd name="connsiteY68" fmla="*/ 221644 h 221644"/>
                <a:gd name="connsiteX69" fmla="*/ 0 w 5869166"/>
                <a:gd name="connsiteY69" fmla="*/ 221644 h 221644"/>
                <a:gd name="connsiteX70" fmla="*/ 6469 w 5869166"/>
                <a:gd name="connsiteY70" fmla="*/ 140644 h 221644"/>
                <a:gd name="connsiteX71" fmla="*/ 29797 w 5869166"/>
                <a:gd name="connsiteY71" fmla="*/ 52129 h 22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5869166" h="221644">
                  <a:moveTo>
                    <a:pt x="5503197" y="0"/>
                  </a:moveTo>
                  <a:lnTo>
                    <a:pt x="5605455" y="0"/>
                  </a:lnTo>
                  <a:lnTo>
                    <a:pt x="5613456" y="44613"/>
                  </a:lnTo>
                  <a:cubicBezTo>
                    <a:pt x="5619657" y="60141"/>
                    <a:pt x="5628959" y="73908"/>
                    <a:pt x="5641361" y="85913"/>
                  </a:cubicBezTo>
                  <a:cubicBezTo>
                    <a:pt x="5666166" y="109924"/>
                    <a:pt x="5717661" y="140979"/>
                    <a:pt x="5795845" y="179079"/>
                  </a:cubicBezTo>
                  <a:lnTo>
                    <a:pt x="5869166" y="221644"/>
                  </a:lnTo>
                  <a:lnTo>
                    <a:pt x="5670919" y="221644"/>
                  </a:lnTo>
                  <a:lnTo>
                    <a:pt x="5617474" y="190465"/>
                  </a:lnTo>
                  <a:cubicBezTo>
                    <a:pt x="5589048" y="171067"/>
                    <a:pt x="5566848" y="152489"/>
                    <a:pt x="5550873" y="134728"/>
                  </a:cubicBezTo>
                  <a:cubicBezTo>
                    <a:pt x="5518925" y="99208"/>
                    <a:pt x="5502951" y="54659"/>
                    <a:pt x="5502951" y="1081"/>
                  </a:cubicBezTo>
                  <a:close/>
                  <a:moveTo>
                    <a:pt x="5056467" y="0"/>
                  </a:moveTo>
                  <a:lnTo>
                    <a:pt x="5153503" y="0"/>
                  </a:lnTo>
                  <a:lnTo>
                    <a:pt x="5153503" y="221644"/>
                  </a:lnTo>
                  <a:lnTo>
                    <a:pt x="5056467" y="221644"/>
                  </a:lnTo>
                  <a:close/>
                  <a:moveTo>
                    <a:pt x="4564739" y="0"/>
                  </a:moveTo>
                  <a:lnTo>
                    <a:pt x="4662370" y="0"/>
                  </a:lnTo>
                  <a:lnTo>
                    <a:pt x="4662370" y="221644"/>
                  </a:lnTo>
                  <a:lnTo>
                    <a:pt x="4564739" y="221644"/>
                  </a:lnTo>
                  <a:close/>
                  <a:moveTo>
                    <a:pt x="4115181" y="0"/>
                  </a:moveTo>
                  <a:lnTo>
                    <a:pt x="4227269" y="0"/>
                  </a:lnTo>
                  <a:lnTo>
                    <a:pt x="4368539" y="221644"/>
                  </a:lnTo>
                  <a:lnTo>
                    <a:pt x="4258466" y="221644"/>
                  </a:lnTo>
                  <a:close/>
                  <a:moveTo>
                    <a:pt x="3961687" y="0"/>
                  </a:moveTo>
                  <a:lnTo>
                    <a:pt x="4057883" y="0"/>
                  </a:lnTo>
                  <a:lnTo>
                    <a:pt x="4058128" y="17154"/>
                  </a:lnTo>
                  <a:lnTo>
                    <a:pt x="4058128" y="221644"/>
                  </a:lnTo>
                  <a:lnTo>
                    <a:pt x="3961687" y="221644"/>
                  </a:lnTo>
                  <a:close/>
                  <a:moveTo>
                    <a:pt x="3333037" y="0"/>
                  </a:moveTo>
                  <a:lnTo>
                    <a:pt x="3428882" y="0"/>
                  </a:lnTo>
                  <a:lnTo>
                    <a:pt x="3428882" y="169554"/>
                  </a:lnTo>
                  <a:lnTo>
                    <a:pt x="3747375" y="169554"/>
                  </a:lnTo>
                  <a:lnTo>
                    <a:pt x="3747375" y="221644"/>
                  </a:lnTo>
                  <a:lnTo>
                    <a:pt x="3333037" y="221644"/>
                  </a:lnTo>
                  <a:close/>
                  <a:moveTo>
                    <a:pt x="2846667" y="0"/>
                  </a:moveTo>
                  <a:lnTo>
                    <a:pt x="2943703" y="0"/>
                  </a:lnTo>
                  <a:lnTo>
                    <a:pt x="2943703" y="221644"/>
                  </a:lnTo>
                  <a:lnTo>
                    <a:pt x="2846667" y="221644"/>
                  </a:lnTo>
                  <a:close/>
                  <a:moveTo>
                    <a:pt x="2354939" y="0"/>
                  </a:moveTo>
                  <a:lnTo>
                    <a:pt x="2452570" y="0"/>
                  </a:lnTo>
                  <a:lnTo>
                    <a:pt x="2452570" y="221644"/>
                  </a:lnTo>
                  <a:lnTo>
                    <a:pt x="2354939" y="221644"/>
                  </a:lnTo>
                  <a:close/>
                  <a:moveTo>
                    <a:pt x="1905381" y="0"/>
                  </a:moveTo>
                  <a:lnTo>
                    <a:pt x="2017469" y="0"/>
                  </a:lnTo>
                  <a:lnTo>
                    <a:pt x="2158739" y="221644"/>
                  </a:lnTo>
                  <a:lnTo>
                    <a:pt x="2048666" y="221644"/>
                  </a:lnTo>
                  <a:close/>
                  <a:moveTo>
                    <a:pt x="1751887" y="0"/>
                  </a:moveTo>
                  <a:lnTo>
                    <a:pt x="1848083" y="0"/>
                  </a:lnTo>
                  <a:lnTo>
                    <a:pt x="1848328" y="17154"/>
                  </a:lnTo>
                  <a:lnTo>
                    <a:pt x="1848328" y="221644"/>
                  </a:lnTo>
                  <a:lnTo>
                    <a:pt x="1751887" y="221644"/>
                  </a:lnTo>
                  <a:close/>
                  <a:moveTo>
                    <a:pt x="1426125" y="0"/>
                  </a:moveTo>
                  <a:lnTo>
                    <a:pt x="1534626" y="0"/>
                  </a:lnTo>
                  <a:lnTo>
                    <a:pt x="1549779" y="32855"/>
                  </a:lnTo>
                  <a:cubicBezTo>
                    <a:pt x="1568234" y="85888"/>
                    <a:pt x="1577461" y="144948"/>
                    <a:pt x="1577461" y="210035"/>
                  </a:cubicBezTo>
                  <a:lnTo>
                    <a:pt x="1576648" y="221644"/>
                  </a:lnTo>
                  <a:lnTo>
                    <a:pt x="1476597" y="221644"/>
                  </a:lnTo>
                  <a:lnTo>
                    <a:pt x="1465510" y="105754"/>
                  </a:lnTo>
                  <a:cubicBezTo>
                    <a:pt x="1457948" y="69719"/>
                    <a:pt x="1446604" y="37172"/>
                    <a:pt x="1431479" y="8113"/>
                  </a:cubicBezTo>
                  <a:close/>
                  <a:moveTo>
                    <a:pt x="798700" y="0"/>
                  </a:moveTo>
                  <a:lnTo>
                    <a:pt x="916568" y="0"/>
                  </a:lnTo>
                  <a:lnTo>
                    <a:pt x="873876" y="77653"/>
                  </a:lnTo>
                  <a:lnTo>
                    <a:pt x="852590" y="221644"/>
                  </a:lnTo>
                  <a:lnTo>
                    <a:pt x="751907" y="221644"/>
                  </a:lnTo>
                  <a:lnTo>
                    <a:pt x="758274" y="131975"/>
                  </a:lnTo>
                  <a:cubicBezTo>
                    <a:pt x="763011" y="100374"/>
                    <a:pt x="770118" y="70534"/>
                    <a:pt x="779593" y="42455"/>
                  </a:cubicBezTo>
                  <a:close/>
                  <a:moveTo>
                    <a:pt x="55241" y="0"/>
                  </a:moveTo>
                  <a:lnTo>
                    <a:pt x="170977" y="0"/>
                  </a:lnTo>
                  <a:lnTo>
                    <a:pt x="123112" y="82639"/>
                  </a:lnTo>
                  <a:lnTo>
                    <a:pt x="101600" y="221644"/>
                  </a:lnTo>
                  <a:lnTo>
                    <a:pt x="0" y="221644"/>
                  </a:lnTo>
                  <a:lnTo>
                    <a:pt x="6469" y="140644"/>
                  </a:lnTo>
                  <a:cubicBezTo>
                    <a:pt x="11653" y="109663"/>
                    <a:pt x="19429" y="80158"/>
                    <a:pt x="29797" y="52129"/>
                  </a:cubicBezTo>
                  <a:close/>
                </a:path>
              </a:pathLst>
            </a:custGeom>
            <a:solidFill>
              <a:srgbClr val="A98B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3081337" y="3990975"/>
              <a:ext cx="6029325" cy="244476"/>
            </a:xfrm>
            <a:custGeom>
              <a:avLst/>
              <a:gdLst>
                <a:gd name="connsiteX0" fmla="*/ 5637890 w 6029325"/>
                <a:gd name="connsiteY0" fmla="*/ 0 h 244476"/>
                <a:gd name="connsiteX1" fmla="*/ 5835968 w 6029325"/>
                <a:gd name="connsiteY1" fmla="*/ 0 h 244476"/>
                <a:gd name="connsiteX2" fmla="*/ 5911750 w 6029325"/>
                <a:gd name="connsiteY2" fmla="*/ 43994 h 244476"/>
                <a:gd name="connsiteX3" fmla="*/ 5981699 w 6029325"/>
                <a:gd name="connsiteY3" fmla="*/ 106650 h 244476"/>
                <a:gd name="connsiteX4" fmla="*/ 6029325 w 6029325"/>
                <a:gd name="connsiteY4" fmla="*/ 238214 h 244476"/>
                <a:gd name="connsiteX5" fmla="*/ 6028044 w 6029325"/>
                <a:gd name="connsiteY5" fmla="*/ 244476 h 244476"/>
                <a:gd name="connsiteX6" fmla="*/ 5928467 w 6029325"/>
                <a:gd name="connsiteY6" fmla="*/ 244476 h 244476"/>
                <a:gd name="connsiteX7" fmla="*/ 5908773 w 6029325"/>
                <a:gd name="connsiteY7" fmla="*/ 175111 h 244476"/>
                <a:gd name="connsiteX8" fmla="*/ 5856684 w 6029325"/>
                <a:gd name="connsiteY8" fmla="*/ 123319 h 244476"/>
                <a:gd name="connsiteX9" fmla="*/ 5722739 w 6029325"/>
                <a:gd name="connsiteY9" fmla="*/ 49500 h 244476"/>
                <a:gd name="connsiteX10" fmla="*/ 5057775 w 6029325"/>
                <a:gd name="connsiteY10" fmla="*/ 0 h 244476"/>
                <a:gd name="connsiteX11" fmla="*/ 5154811 w 6029325"/>
                <a:gd name="connsiteY11" fmla="*/ 0 h 244476"/>
                <a:gd name="connsiteX12" fmla="*/ 5154811 w 6029325"/>
                <a:gd name="connsiteY12" fmla="*/ 244476 h 244476"/>
                <a:gd name="connsiteX13" fmla="*/ 5057775 w 6029325"/>
                <a:gd name="connsiteY13" fmla="*/ 244476 h 244476"/>
                <a:gd name="connsiteX14" fmla="*/ 4566047 w 6029325"/>
                <a:gd name="connsiteY14" fmla="*/ 0 h 244476"/>
                <a:gd name="connsiteX15" fmla="*/ 4663678 w 6029325"/>
                <a:gd name="connsiteY15" fmla="*/ 0 h 244476"/>
                <a:gd name="connsiteX16" fmla="*/ 4663678 w 6029325"/>
                <a:gd name="connsiteY16" fmla="*/ 244476 h 244476"/>
                <a:gd name="connsiteX17" fmla="*/ 4566853 w 6029325"/>
                <a:gd name="connsiteY17" fmla="*/ 244476 h 244476"/>
                <a:gd name="connsiteX18" fmla="*/ 4566047 w 6029325"/>
                <a:gd name="connsiteY18" fmla="*/ 207258 h 244476"/>
                <a:gd name="connsiteX19" fmla="*/ 4246824 w 6029325"/>
                <a:gd name="connsiteY19" fmla="*/ 0 h 244476"/>
                <a:gd name="connsiteX20" fmla="*/ 4357079 w 6029325"/>
                <a:gd name="connsiteY20" fmla="*/ 0 h 244476"/>
                <a:gd name="connsiteX21" fmla="*/ 4512902 w 6029325"/>
                <a:gd name="connsiteY21" fmla="*/ 244476 h 244476"/>
                <a:gd name="connsiteX22" fmla="*/ 4404869 w 6029325"/>
                <a:gd name="connsiteY22" fmla="*/ 244476 h 244476"/>
                <a:gd name="connsiteX23" fmla="*/ 3962995 w 6029325"/>
                <a:gd name="connsiteY23" fmla="*/ 0 h 244476"/>
                <a:gd name="connsiteX24" fmla="*/ 4059436 w 6029325"/>
                <a:gd name="connsiteY24" fmla="*/ 0 h 244476"/>
                <a:gd name="connsiteX25" fmla="*/ 4059436 w 6029325"/>
                <a:gd name="connsiteY25" fmla="*/ 244476 h 244476"/>
                <a:gd name="connsiteX26" fmla="*/ 3962995 w 6029325"/>
                <a:gd name="connsiteY26" fmla="*/ 244476 h 244476"/>
                <a:gd name="connsiteX27" fmla="*/ 3334345 w 6029325"/>
                <a:gd name="connsiteY27" fmla="*/ 0 h 244476"/>
                <a:gd name="connsiteX28" fmla="*/ 3748683 w 6029325"/>
                <a:gd name="connsiteY28" fmla="*/ 0 h 244476"/>
                <a:gd name="connsiteX29" fmla="*/ 3748683 w 6029325"/>
                <a:gd name="connsiteY29" fmla="*/ 56048 h 244476"/>
                <a:gd name="connsiteX30" fmla="*/ 3430190 w 6029325"/>
                <a:gd name="connsiteY30" fmla="*/ 56048 h 244476"/>
                <a:gd name="connsiteX31" fmla="*/ 3430190 w 6029325"/>
                <a:gd name="connsiteY31" fmla="*/ 244476 h 244476"/>
                <a:gd name="connsiteX32" fmla="*/ 3334345 w 6029325"/>
                <a:gd name="connsiteY32" fmla="*/ 244476 h 244476"/>
                <a:gd name="connsiteX33" fmla="*/ 2847975 w 6029325"/>
                <a:gd name="connsiteY33" fmla="*/ 0 h 244476"/>
                <a:gd name="connsiteX34" fmla="*/ 2945011 w 6029325"/>
                <a:gd name="connsiteY34" fmla="*/ 0 h 244476"/>
                <a:gd name="connsiteX35" fmla="*/ 2945011 w 6029325"/>
                <a:gd name="connsiteY35" fmla="*/ 244476 h 244476"/>
                <a:gd name="connsiteX36" fmla="*/ 2847975 w 6029325"/>
                <a:gd name="connsiteY36" fmla="*/ 244476 h 244476"/>
                <a:gd name="connsiteX37" fmla="*/ 2356247 w 6029325"/>
                <a:gd name="connsiteY37" fmla="*/ 0 h 244476"/>
                <a:gd name="connsiteX38" fmla="*/ 2453878 w 6029325"/>
                <a:gd name="connsiteY38" fmla="*/ 0 h 244476"/>
                <a:gd name="connsiteX39" fmla="*/ 2453878 w 6029325"/>
                <a:gd name="connsiteY39" fmla="*/ 244476 h 244476"/>
                <a:gd name="connsiteX40" fmla="*/ 2357053 w 6029325"/>
                <a:gd name="connsiteY40" fmla="*/ 244476 h 244476"/>
                <a:gd name="connsiteX41" fmla="*/ 2356247 w 6029325"/>
                <a:gd name="connsiteY41" fmla="*/ 207258 h 244476"/>
                <a:gd name="connsiteX42" fmla="*/ 2037024 w 6029325"/>
                <a:gd name="connsiteY42" fmla="*/ 0 h 244476"/>
                <a:gd name="connsiteX43" fmla="*/ 2147279 w 6029325"/>
                <a:gd name="connsiteY43" fmla="*/ 0 h 244476"/>
                <a:gd name="connsiteX44" fmla="*/ 2303101 w 6029325"/>
                <a:gd name="connsiteY44" fmla="*/ 244476 h 244476"/>
                <a:gd name="connsiteX45" fmla="*/ 2195069 w 6029325"/>
                <a:gd name="connsiteY45" fmla="*/ 244476 h 244476"/>
                <a:gd name="connsiteX46" fmla="*/ 1753195 w 6029325"/>
                <a:gd name="connsiteY46" fmla="*/ 0 h 244476"/>
                <a:gd name="connsiteX47" fmla="*/ 1849636 w 6029325"/>
                <a:gd name="connsiteY47" fmla="*/ 0 h 244476"/>
                <a:gd name="connsiteX48" fmla="*/ 1849636 w 6029325"/>
                <a:gd name="connsiteY48" fmla="*/ 244476 h 244476"/>
                <a:gd name="connsiteX49" fmla="*/ 1753195 w 6029325"/>
                <a:gd name="connsiteY49" fmla="*/ 244476 h 244476"/>
                <a:gd name="connsiteX50" fmla="*/ 1476754 w 6029325"/>
                <a:gd name="connsiteY50" fmla="*/ 0 h 244476"/>
                <a:gd name="connsiteX51" fmla="*/ 1578143 w 6029325"/>
                <a:gd name="connsiteY51" fmla="*/ 0 h 244476"/>
                <a:gd name="connsiteX52" fmla="*/ 1578769 w 6029325"/>
                <a:gd name="connsiteY52" fmla="*/ 8423 h 244476"/>
                <a:gd name="connsiteX53" fmla="*/ 1550790 w 6029325"/>
                <a:gd name="connsiteY53" fmla="*/ 197807 h 244476"/>
                <a:gd name="connsiteX54" fmla="*/ 1530160 w 6029325"/>
                <a:gd name="connsiteY54" fmla="*/ 244476 h 244476"/>
                <a:gd name="connsiteX55" fmla="*/ 1424991 w 6029325"/>
                <a:gd name="connsiteY55" fmla="*/ 244476 h 244476"/>
                <a:gd name="connsiteX56" fmla="*/ 1431113 w 6029325"/>
                <a:gd name="connsiteY56" fmla="*/ 235628 h 244476"/>
                <a:gd name="connsiteX57" fmla="*/ 1478161 w 6029325"/>
                <a:gd name="connsiteY57" fmla="*/ 22711 h 244476"/>
                <a:gd name="connsiteX58" fmla="*/ 754638 w 6029325"/>
                <a:gd name="connsiteY58" fmla="*/ 0 h 244476"/>
                <a:gd name="connsiteX59" fmla="*/ 856859 w 6029325"/>
                <a:gd name="connsiteY59" fmla="*/ 0 h 244476"/>
                <a:gd name="connsiteX60" fmla="*/ 853678 w 6029325"/>
                <a:gd name="connsiteY60" fmla="*/ 21520 h 244476"/>
                <a:gd name="connsiteX61" fmla="*/ 874663 w 6029325"/>
                <a:gd name="connsiteY61" fmla="*/ 166330 h 244476"/>
                <a:gd name="connsiteX62" fmla="*/ 916880 w 6029325"/>
                <a:gd name="connsiteY62" fmla="*/ 244476 h 244476"/>
                <a:gd name="connsiteX63" fmla="*/ 797759 w 6029325"/>
                <a:gd name="connsiteY63" fmla="*/ 244476 h 244476"/>
                <a:gd name="connsiteX64" fmla="*/ 780604 w 6029325"/>
                <a:gd name="connsiteY64" fmla="*/ 207779 h 244476"/>
                <a:gd name="connsiteX65" fmla="*/ 752475 w 6029325"/>
                <a:gd name="connsiteY65" fmla="*/ 30450 h 244476"/>
                <a:gd name="connsiteX66" fmla="*/ 2908 w 6029325"/>
                <a:gd name="connsiteY66" fmla="*/ 0 h 244476"/>
                <a:gd name="connsiteX67" fmla="*/ 106008 w 6029325"/>
                <a:gd name="connsiteY67" fmla="*/ 0 h 244476"/>
                <a:gd name="connsiteX68" fmla="*/ 101203 w 6029325"/>
                <a:gd name="connsiteY68" fmla="*/ 31045 h 244476"/>
                <a:gd name="connsiteX69" fmla="*/ 123081 w 6029325"/>
                <a:gd name="connsiteY69" fmla="*/ 173920 h 244476"/>
                <a:gd name="connsiteX70" fmla="*/ 164022 w 6029325"/>
                <a:gd name="connsiteY70" fmla="*/ 244476 h 244476"/>
                <a:gd name="connsiteX71" fmla="*/ 43754 w 6029325"/>
                <a:gd name="connsiteY71" fmla="*/ 244476 h 244476"/>
                <a:gd name="connsiteX72" fmla="*/ 28129 w 6029325"/>
                <a:gd name="connsiteY72" fmla="*/ 211500 h 244476"/>
                <a:gd name="connsiteX73" fmla="*/ 0 w 6029325"/>
                <a:gd name="connsiteY73" fmla="*/ 36403 h 24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29325" h="244476">
                  <a:moveTo>
                    <a:pt x="5637890" y="0"/>
                  </a:moveTo>
                  <a:lnTo>
                    <a:pt x="5835968" y="0"/>
                  </a:lnTo>
                  <a:lnTo>
                    <a:pt x="5911750" y="43994"/>
                  </a:lnTo>
                  <a:cubicBezTo>
                    <a:pt x="5942508" y="65524"/>
                    <a:pt x="5965824" y="86410"/>
                    <a:pt x="5981699" y="106650"/>
                  </a:cubicBezTo>
                  <a:cubicBezTo>
                    <a:pt x="6013449" y="147131"/>
                    <a:pt x="6029325" y="190986"/>
                    <a:pt x="6029325" y="238214"/>
                  </a:cubicBezTo>
                  <a:lnTo>
                    <a:pt x="6028044" y="244476"/>
                  </a:lnTo>
                  <a:lnTo>
                    <a:pt x="5928467" y="244476"/>
                  </a:lnTo>
                  <a:lnTo>
                    <a:pt x="5908773" y="175111"/>
                  </a:lnTo>
                  <a:cubicBezTo>
                    <a:pt x="5895479" y="154870"/>
                    <a:pt x="5878115" y="137606"/>
                    <a:pt x="5856684" y="123319"/>
                  </a:cubicBezTo>
                  <a:cubicBezTo>
                    <a:pt x="5835253" y="109031"/>
                    <a:pt x="5790604" y="84425"/>
                    <a:pt x="5722739" y="49500"/>
                  </a:cubicBezTo>
                  <a:close/>
                  <a:moveTo>
                    <a:pt x="5057775" y="0"/>
                  </a:moveTo>
                  <a:lnTo>
                    <a:pt x="5154811" y="0"/>
                  </a:lnTo>
                  <a:lnTo>
                    <a:pt x="5154811" y="244476"/>
                  </a:lnTo>
                  <a:lnTo>
                    <a:pt x="5057775" y="244476"/>
                  </a:lnTo>
                  <a:close/>
                  <a:moveTo>
                    <a:pt x="4566047" y="0"/>
                  </a:moveTo>
                  <a:lnTo>
                    <a:pt x="4663678" y="0"/>
                  </a:lnTo>
                  <a:lnTo>
                    <a:pt x="4663678" y="244476"/>
                  </a:lnTo>
                  <a:lnTo>
                    <a:pt x="4566853" y="244476"/>
                  </a:lnTo>
                  <a:lnTo>
                    <a:pt x="4566047" y="207258"/>
                  </a:lnTo>
                  <a:close/>
                  <a:moveTo>
                    <a:pt x="4246824" y="0"/>
                  </a:moveTo>
                  <a:lnTo>
                    <a:pt x="4357079" y="0"/>
                  </a:lnTo>
                  <a:lnTo>
                    <a:pt x="4512902" y="244476"/>
                  </a:lnTo>
                  <a:lnTo>
                    <a:pt x="4404869" y="244476"/>
                  </a:lnTo>
                  <a:close/>
                  <a:moveTo>
                    <a:pt x="3962995" y="0"/>
                  </a:moveTo>
                  <a:lnTo>
                    <a:pt x="4059436" y="0"/>
                  </a:lnTo>
                  <a:lnTo>
                    <a:pt x="4059436" y="244476"/>
                  </a:lnTo>
                  <a:lnTo>
                    <a:pt x="3962995" y="244476"/>
                  </a:lnTo>
                  <a:close/>
                  <a:moveTo>
                    <a:pt x="3334345" y="0"/>
                  </a:moveTo>
                  <a:lnTo>
                    <a:pt x="3748683" y="0"/>
                  </a:lnTo>
                  <a:lnTo>
                    <a:pt x="3748683" y="56048"/>
                  </a:lnTo>
                  <a:lnTo>
                    <a:pt x="3430190" y="56048"/>
                  </a:lnTo>
                  <a:lnTo>
                    <a:pt x="3430190" y="244476"/>
                  </a:lnTo>
                  <a:lnTo>
                    <a:pt x="3334345" y="244476"/>
                  </a:lnTo>
                  <a:close/>
                  <a:moveTo>
                    <a:pt x="2847975" y="0"/>
                  </a:moveTo>
                  <a:lnTo>
                    <a:pt x="2945011" y="0"/>
                  </a:lnTo>
                  <a:lnTo>
                    <a:pt x="2945011" y="244476"/>
                  </a:lnTo>
                  <a:lnTo>
                    <a:pt x="2847975" y="244476"/>
                  </a:lnTo>
                  <a:close/>
                  <a:moveTo>
                    <a:pt x="2356247" y="0"/>
                  </a:moveTo>
                  <a:lnTo>
                    <a:pt x="2453878" y="0"/>
                  </a:lnTo>
                  <a:lnTo>
                    <a:pt x="2453878" y="244476"/>
                  </a:lnTo>
                  <a:lnTo>
                    <a:pt x="2357053" y="244476"/>
                  </a:lnTo>
                  <a:lnTo>
                    <a:pt x="2356247" y="207258"/>
                  </a:lnTo>
                  <a:close/>
                  <a:moveTo>
                    <a:pt x="2037024" y="0"/>
                  </a:moveTo>
                  <a:lnTo>
                    <a:pt x="2147279" y="0"/>
                  </a:lnTo>
                  <a:lnTo>
                    <a:pt x="2303101" y="244476"/>
                  </a:lnTo>
                  <a:lnTo>
                    <a:pt x="2195069" y="244476"/>
                  </a:lnTo>
                  <a:close/>
                  <a:moveTo>
                    <a:pt x="1753195" y="0"/>
                  </a:moveTo>
                  <a:lnTo>
                    <a:pt x="1849636" y="0"/>
                  </a:lnTo>
                  <a:lnTo>
                    <a:pt x="1849636" y="244476"/>
                  </a:lnTo>
                  <a:lnTo>
                    <a:pt x="1753195" y="244476"/>
                  </a:lnTo>
                  <a:close/>
                  <a:moveTo>
                    <a:pt x="1476754" y="0"/>
                  </a:moveTo>
                  <a:lnTo>
                    <a:pt x="1578143" y="0"/>
                  </a:lnTo>
                  <a:lnTo>
                    <a:pt x="1578769" y="8423"/>
                  </a:lnTo>
                  <a:cubicBezTo>
                    <a:pt x="1578769" y="78472"/>
                    <a:pt x="1569443" y="141600"/>
                    <a:pt x="1550790" y="197807"/>
                  </a:cubicBezTo>
                  <a:lnTo>
                    <a:pt x="1530160" y="244476"/>
                  </a:lnTo>
                  <a:lnTo>
                    <a:pt x="1424991" y="244476"/>
                  </a:lnTo>
                  <a:lnTo>
                    <a:pt x="1431113" y="235628"/>
                  </a:lnTo>
                  <a:cubicBezTo>
                    <a:pt x="1462478" y="178218"/>
                    <a:pt x="1478161" y="107245"/>
                    <a:pt x="1478161" y="22711"/>
                  </a:cubicBezTo>
                  <a:close/>
                  <a:moveTo>
                    <a:pt x="754638" y="0"/>
                  </a:moveTo>
                  <a:lnTo>
                    <a:pt x="856859" y="0"/>
                  </a:lnTo>
                  <a:lnTo>
                    <a:pt x="853678" y="21520"/>
                  </a:lnTo>
                  <a:cubicBezTo>
                    <a:pt x="853678" y="74503"/>
                    <a:pt x="860673" y="122773"/>
                    <a:pt x="874663" y="166330"/>
                  </a:cubicBezTo>
                  <a:lnTo>
                    <a:pt x="916880" y="244476"/>
                  </a:lnTo>
                  <a:lnTo>
                    <a:pt x="797759" y="244476"/>
                  </a:lnTo>
                  <a:lnTo>
                    <a:pt x="780604" y="207779"/>
                  </a:lnTo>
                  <a:cubicBezTo>
                    <a:pt x="761851" y="154647"/>
                    <a:pt x="752475" y="95538"/>
                    <a:pt x="752475" y="30450"/>
                  </a:cubicBezTo>
                  <a:close/>
                  <a:moveTo>
                    <a:pt x="2908" y="0"/>
                  </a:moveTo>
                  <a:lnTo>
                    <a:pt x="106008" y="0"/>
                  </a:lnTo>
                  <a:lnTo>
                    <a:pt x="101203" y="31045"/>
                  </a:lnTo>
                  <a:cubicBezTo>
                    <a:pt x="101203" y="83631"/>
                    <a:pt x="108496" y="131256"/>
                    <a:pt x="123081" y="173920"/>
                  </a:cubicBezTo>
                  <a:lnTo>
                    <a:pt x="164022" y="244476"/>
                  </a:lnTo>
                  <a:lnTo>
                    <a:pt x="43754" y="244476"/>
                  </a:lnTo>
                  <a:lnTo>
                    <a:pt x="28129" y="211500"/>
                  </a:lnTo>
                  <a:cubicBezTo>
                    <a:pt x="9377" y="159062"/>
                    <a:pt x="0" y="100697"/>
                    <a:pt x="0" y="36403"/>
                  </a:cubicBezTo>
                  <a:close/>
                </a:path>
              </a:pathLst>
            </a:custGeom>
            <a:solidFill>
              <a:srgbClr val="F1AF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3118321" y="4221164"/>
              <a:ext cx="5992341" cy="242579"/>
            </a:xfrm>
            <a:custGeom>
              <a:avLst/>
              <a:gdLst>
                <a:gd name="connsiteX0" fmla="*/ 5887426 w 5992341"/>
                <a:gd name="connsiteY0" fmla="*/ 0 h 242579"/>
                <a:gd name="connsiteX1" fmla="*/ 5989436 w 5992341"/>
                <a:gd name="connsiteY1" fmla="*/ 0 h 242579"/>
                <a:gd name="connsiteX2" fmla="*/ 5992341 w 5992341"/>
                <a:gd name="connsiteY2" fmla="*/ 8026 h 242579"/>
                <a:gd name="connsiteX3" fmla="*/ 5910187 w 5992341"/>
                <a:gd name="connsiteY3" fmla="*/ 182155 h 242579"/>
                <a:gd name="connsiteX4" fmla="*/ 5682778 w 5992341"/>
                <a:gd name="connsiteY4" fmla="*/ 242579 h 242579"/>
                <a:gd name="connsiteX5" fmla="*/ 5567585 w 5992341"/>
                <a:gd name="connsiteY5" fmla="*/ 227994 h 242579"/>
                <a:gd name="connsiteX6" fmla="*/ 5466084 w 5992341"/>
                <a:gd name="connsiteY6" fmla="*/ 191977 h 242579"/>
                <a:gd name="connsiteX7" fmla="*/ 5466084 w 5992341"/>
                <a:gd name="connsiteY7" fmla="*/ 75892 h 242579"/>
                <a:gd name="connsiteX8" fmla="*/ 5574729 w 5992341"/>
                <a:gd name="connsiteY8" fmla="*/ 132446 h 242579"/>
                <a:gd name="connsiteX9" fmla="*/ 5700637 w 5992341"/>
                <a:gd name="connsiteY9" fmla="*/ 153877 h 242579"/>
                <a:gd name="connsiteX10" fmla="*/ 5891733 w 5992341"/>
                <a:gd name="connsiteY10" fmla="*/ 15170 h 242579"/>
                <a:gd name="connsiteX11" fmla="*/ 5020791 w 5992341"/>
                <a:gd name="connsiteY11" fmla="*/ 0 h 242579"/>
                <a:gd name="connsiteX12" fmla="*/ 5117827 w 5992341"/>
                <a:gd name="connsiteY12" fmla="*/ 0 h 242579"/>
                <a:gd name="connsiteX13" fmla="*/ 5117827 w 5992341"/>
                <a:gd name="connsiteY13" fmla="*/ 227696 h 242579"/>
                <a:gd name="connsiteX14" fmla="*/ 5020791 w 5992341"/>
                <a:gd name="connsiteY14" fmla="*/ 227696 h 242579"/>
                <a:gd name="connsiteX15" fmla="*/ 4358649 w 5992341"/>
                <a:gd name="connsiteY15" fmla="*/ 0 h 242579"/>
                <a:gd name="connsiteX16" fmla="*/ 4466811 w 5992341"/>
                <a:gd name="connsiteY16" fmla="*/ 0 h 242579"/>
                <a:gd name="connsiteX17" fmla="*/ 4498107 w 5992341"/>
                <a:gd name="connsiteY17" fmla="*/ 49102 h 242579"/>
                <a:gd name="connsiteX18" fmla="*/ 4533230 w 5992341"/>
                <a:gd name="connsiteY18" fmla="*/ 106848 h 242579"/>
                <a:gd name="connsiteX19" fmla="*/ 4535611 w 5992341"/>
                <a:gd name="connsiteY19" fmla="*/ 106848 h 242579"/>
                <a:gd name="connsiteX20" fmla="*/ 4530700 w 5992341"/>
                <a:gd name="connsiteY20" fmla="*/ 52675 h 242579"/>
                <a:gd name="connsiteX21" fmla="*/ 4529560 w 5992341"/>
                <a:gd name="connsiteY21" fmla="*/ 0 h 242579"/>
                <a:gd name="connsiteX22" fmla="*/ 4626694 w 5992341"/>
                <a:gd name="connsiteY22" fmla="*/ 0 h 242579"/>
                <a:gd name="connsiteX23" fmla="*/ 4626694 w 5992341"/>
                <a:gd name="connsiteY23" fmla="*/ 227696 h 242579"/>
                <a:gd name="connsiteX24" fmla="*/ 4505846 w 5992341"/>
                <a:gd name="connsiteY24" fmla="*/ 227696 h 242579"/>
                <a:gd name="connsiteX25" fmla="*/ 3926011 w 5992341"/>
                <a:gd name="connsiteY25" fmla="*/ 0 h 242579"/>
                <a:gd name="connsiteX26" fmla="*/ 4022452 w 5992341"/>
                <a:gd name="connsiteY26" fmla="*/ 0 h 242579"/>
                <a:gd name="connsiteX27" fmla="*/ 4022452 w 5992341"/>
                <a:gd name="connsiteY27" fmla="*/ 227696 h 242579"/>
                <a:gd name="connsiteX28" fmla="*/ 3926011 w 5992341"/>
                <a:gd name="connsiteY28" fmla="*/ 227696 h 242579"/>
                <a:gd name="connsiteX29" fmla="*/ 3297361 w 5992341"/>
                <a:gd name="connsiteY29" fmla="*/ 0 h 242579"/>
                <a:gd name="connsiteX30" fmla="*/ 3393206 w 5992341"/>
                <a:gd name="connsiteY30" fmla="*/ 0 h 242579"/>
                <a:gd name="connsiteX31" fmla="*/ 3393206 w 5992341"/>
                <a:gd name="connsiteY31" fmla="*/ 139590 h 242579"/>
                <a:gd name="connsiteX32" fmla="*/ 3757538 w 5992341"/>
                <a:gd name="connsiteY32" fmla="*/ 139590 h 242579"/>
                <a:gd name="connsiteX33" fmla="*/ 3757538 w 5992341"/>
                <a:gd name="connsiteY33" fmla="*/ 227696 h 242579"/>
                <a:gd name="connsiteX34" fmla="*/ 3297361 w 5992341"/>
                <a:gd name="connsiteY34" fmla="*/ 227696 h 242579"/>
                <a:gd name="connsiteX35" fmla="*/ 2810991 w 5992341"/>
                <a:gd name="connsiteY35" fmla="*/ 0 h 242579"/>
                <a:gd name="connsiteX36" fmla="*/ 2908027 w 5992341"/>
                <a:gd name="connsiteY36" fmla="*/ 0 h 242579"/>
                <a:gd name="connsiteX37" fmla="*/ 2908027 w 5992341"/>
                <a:gd name="connsiteY37" fmla="*/ 227696 h 242579"/>
                <a:gd name="connsiteX38" fmla="*/ 2810991 w 5992341"/>
                <a:gd name="connsiteY38" fmla="*/ 227696 h 242579"/>
                <a:gd name="connsiteX39" fmla="*/ 2148848 w 5992341"/>
                <a:gd name="connsiteY39" fmla="*/ 0 h 242579"/>
                <a:gd name="connsiteX40" fmla="*/ 2257010 w 5992341"/>
                <a:gd name="connsiteY40" fmla="*/ 0 h 242579"/>
                <a:gd name="connsiteX41" fmla="*/ 2288306 w 5992341"/>
                <a:gd name="connsiteY41" fmla="*/ 49102 h 242579"/>
                <a:gd name="connsiteX42" fmla="*/ 2323430 w 5992341"/>
                <a:gd name="connsiteY42" fmla="*/ 106848 h 242579"/>
                <a:gd name="connsiteX43" fmla="*/ 2325811 w 5992341"/>
                <a:gd name="connsiteY43" fmla="*/ 106848 h 242579"/>
                <a:gd name="connsiteX44" fmla="*/ 2320900 w 5992341"/>
                <a:gd name="connsiteY44" fmla="*/ 52675 h 242579"/>
                <a:gd name="connsiteX45" fmla="*/ 2319760 w 5992341"/>
                <a:gd name="connsiteY45" fmla="*/ 0 h 242579"/>
                <a:gd name="connsiteX46" fmla="*/ 2416894 w 5992341"/>
                <a:gd name="connsiteY46" fmla="*/ 0 h 242579"/>
                <a:gd name="connsiteX47" fmla="*/ 2416894 w 5992341"/>
                <a:gd name="connsiteY47" fmla="*/ 227696 h 242579"/>
                <a:gd name="connsiteX48" fmla="*/ 2296045 w 5992341"/>
                <a:gd name="connsiteY48" fmla="*/ 227696 h 242579"/>
                <a:gd name="connsiteX49" fmla="*/ 1716211 w 5992341"/>
                <a:gd name="connsiteY49" fmla="*/ 0 h 242579"/>
                <a:gd name="connsiteX50" fmla="*/ 1812652 w 5992341"/>
                <a:gd name="connsiteY50" fmla="*/ 0 h 242579"/>
                <a:gd name="connsiteX51" fmla="*/ 1812652 w 5992341"/>
                <a:gd name="connsiteY51" fmla="*/ 227696 h 242579"/>
                <a:gd name="connsiteX52" fmla="*/ 1716211 w 5992341"/>
                <a:gd name="connsiteY52" fmla="*/ 227696 h 242579"/>
                <a:gd name="connsiteX53" fmla="*/ 754096 w 5992341"/>
                <a:gd name="connsiteY53" fmla="*/ 0 h 242579"/>
                <a:gd name="connsiteX54" fmla="*/ 872177 w 5992341"/>
                <a:gd name="connsiteY54" fmla="*/ 0 h 242579"/>
                <a:gd name="connsiteX55" fmla="*/ 900633 w 5992341"/>
                <a:gd name="connsiteY55" fmla="*/ 52674 h 242579"/>
                <a:gd name="connsiteX56" fmla="*/ 1124471 w 5992341"/>
                <a:gd name="connsiteY56" fmla="*/ 155068 h 242579"/>
                <a:gd name="connsiteX57" fmla="*/ 1357535 w 5992341"/>
                <a:gd name="connsiteY57" fmla="*/ 58330 h 242579"/>
                <a:gd name="connsiteX58" fmla="*/ 1394129 w 5992341"/>
                <a:gd name="connsiteY58" fmla="*/ 5440 h 242579"/>
                <a:gd name="connsiteX59" fmla="*/ 1396425 w 5992341"/>
                <a:gd name="connsiteY59" fmla="*/ 0 h 242579"/>
                <a:gd name="connsiteX60" fmla="*/ 1499492 w 5992341"/>
                <a:gd name="connsiteY60" fmla="*/ 0 h 242579"/>
                <a:gd name="connsiteX61" fmla="*/ 1478831 w 5992341"/>
                <a:gd name="connsiteY61" fmla="*/ 46740 h 242579"/>
                <a:gd name="connsiteX62" fmla="*/ 1429866 w 5992341"/>
                <a:gd name="connsiteY62" fmla="*/ 115480 h 242579"/>
                <a:gd name="connsiteX63" fmla="*/ 1125066 w 5992341"/>
                <a:gd name="connsiteY63" fmla="*/ 242579 h 242579"/>
                <a:gd name="connsiteX64" fmla="*/ 828005 w 5992341"/>
                <a:gd name="connsiteY64" fmla="*/ 119052 h 242579"/>
                <a:gd name="connsiteX65" fmla="*/ 778781 w 5992341"/>
                <a:gd name="connsiteY65" fmla="*/ 52805 h 242579"/>
                <a:gd name="connsiteX66" fmla="*/ 0 w 5992341"/>
                <a:gd name="connsiteY66" fmla="*/ 0 h 242579"/>
                <a:gd name="connsiteX67" fmla="*/ 118747 w 5992341"/>
                <a:gd name="connsiteY67" fmla="*/ 0 h 242579"/>
                <a:gd name="connsiteX68" fmla="*/ 151730 w 5992341"/>
                <a:gd name="connsiteY68" fmla="*/ 56842 h 242579"/>
                <a:gd name="connsiteX69" fmla="*/ 385093 w 5992341"/>
                <a:gd name="connsiteY69" fmla="*/ 155068 h 242579"/>
                <a:gd name="connsiteX70" fmla="*/ 614288 w 5992341"/>
                <a:gd name="connsiteY70" fmla="*/ 96727 h 242579"/>
                <a:gd name="connsiteX71" fmla="*/ 614288 w 5992341"/>
                <a:gd name="connsiteY71" fmla="*/ 190192 h 242579"/>
                <a:gd name="connsiteX72" fmla="*/ 373186 w 5992341"/>
                <a:gd name="connsiteY72" fmla="*/ 242579 h 242579"/>
                <a:gd name="connsiteX73" fmla="*/ 75530 w 5992341"/>
                <a:gd name="connsiteY73" fmla="*/ 120838 h 242579"/>
                <a:gd name="connsiteX74" fmla="*/ 26306 w 5992341"/>
                <a:gd name="connsiteY74" fmla="*/ 55521 h 24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5992341" h="242579">
                  <a:moveTo>
                    <a:pt x="5887426" y="0"/>
                  </a:moveTo>
                  <a:lnTo>
                    <a:pt x="5989436" y="0"/>
                  </a:lnTo>
                  <a:lnTo>
                    <a:pt x="5992341" y="8026"/>
                  </a:lnTo>
                  <a:cubicBezTo>
                    <a:pt x="5992341" y="83829"/>
                    <a:pt x="5964956" y="141872"/>
                    <a:pt x="5910187" y="182155"/>
                  </a:cubicBezTo>
                  <a:cubicBezTo>
                    <a:pt x="5855419" y="222438"/>
                    <a:pt x="5779615" y="242579"/>
                    <a:pt x="5682778" y="242579"/>
                  </a:cubicBezTo>
                  <a:cubicBezTo>
                    <a:pt x="5652219" y="242579"/>
                    <a:pt x="5613821" y="237717"/>
                    <a:pt x="5567585" y="227994"/>
                  </a:cubicBezTo>
                  <a:cubicBezTo>
                    <a:pt x="5521349" y="218270"/>
                    <a:pt x="5487515" y="206265"/>
                    <a:pt x="5466084" y="191977"/>
                  </a:cubicBezTo>
                  <a:lnTo>
                    <a:pt x="5466084" y="75892"/>
                  </a:lnTo>
                  <a:cubicBezTo>
                    <a:pt x="5493071" y="99307"/>
                    <a:pt x="5529287" y="118159"/>
                    <a:pt x="5574729" y="132446"/>
                  </a:cubicBezTo>
                  <a:cubicBezTo>
                    <a:pt x="5620171" y="146734"/>
                    <a:pt x="5662140" y="153877"/>
                    <a:pt x="5700637" y="153877"/>
                  </a:cubicBezTo>
                  <a:cubicBezTo>
                    <a:pt x="5828034" y="153877"/>
                    <a:pt x="5891733" y="107641"/>
                    <a:pt x="5891733" y="15170"/>
                  </a:cubicBezTo>
                  <a:close/>
                  <a:moveTo>
                    <a:pt x="5020791" y="0"/>
                  </a:moveTo>
                  <a:lnTo>
                    <a:pt x="5117827" y="0"/>
                  </a:lnTo>
                  <a:lnTo>
                    <a:pt x="5117827" y="227696"/>
                  </a:lnTo>
                  <a:lnTo>
                    <a:pt x="5020791" y="227696"/>
                  </a:lnTo>
                  <a:close/>
                  <a:moveTo>
                    <a:pt x="4358649" y="0"/>
                  </a:moveTo>
                  <a:lnTo>
                    <a:pt x="4466811" y="0"/>
                  </a:lnTo>
                  <a:lnTo>
                    <a:pt x="4498107" y="49102"/>
                  </a:lnTo>
                  <a:cubicBezTo>
                    <a:pt x="4518744" y="81249"/>
                    <a:pt x="4530452" y="100498"/>
                    <a:pt x="4533230" y="106848"/>
                  </a:cubicBezTo>
                  <a:lnTo>
                    <a:pt x="4535611" y="106848"/>
                  </a:lnTo>
                  <a:cubicBezTo>
                    <a:pt x="4533429" y="92362"/>
                    <a:pt x="4531792" y="74305"/>
                    <a:pt x="4530700" y="52675"/>
                  </a:cubicBezTo>
                  <a:lnTo>
                    <a:pt x="4529560" y="0"/>
                  </a:lnTo>
                  <a:lnTo>
                    <a:pt x="4626694" y="0"/>
                  </a:lnTo>
                  <a:lnTo>
                    <a:pt x="4626694" y="227696"/>
                  </a:lnTo>
                  <a:lnTo>
                    <a:pt x="4505846" y="227696"/>
                  </a:lnTo>
                  <a:close/>
                  <a:moveTo>
                    <a:pt x="3926011" y="0"/>
                  </a:moveTo>
                  <a:lnTo>
                    <a:pt x="4022452" y="0"/>
                  </a:lnTo>
                  <a:lnTo>
                    <a:pt x="4022452" y="227696"/>
                  </a:lnTo>
                  <a:lnTo>
                    <a:pt x="3926011" y="227696"/>
                  </a:lnTo>
                  <a:close/>
                  <a:moveTo>
                    <a:pt x="3297361" y="0"/>
                  </a:moveTo>
                  <a:lnTo>
                    <a:pt x="3393206" y="0"/>
                  </a:lnTo>
                  <a:lnTo>
                    <a:pt x="3393206" y="139590"/>
                  </a:lnTo>
                  <a:lnTo>
                    <a:pt x="3757538" y="139590"/>
                  </a:lnTo>
                  <a:lnTo>
                    <a:pt x="3757538" y="227696"/>
                  </a:lnTo>
                  <a:lnTo>
                    <a:pt x="3297361" y="227696"/>
                  </a:lnTo>
                  <a:close/>
                  <a:moveTo>
                    <a:pt x="2810991" y="0"/>
                  </a:moveTo>
                  <a:lnTo>
                    <a:pt x="2908027" y="0"/>
                  </a:lnTo>
                  <a:lnTo>
                    <a:pt x="2908027" y="227696"/>
                  </a:lnTo>
                  <a:lnTo>
                    <a:pt x="2810991" y="227696"/>
                  </a:lnTo>
                  <a:close/>
                  <a:moveTo>
                    <a:pt x="2148848" y="0"/>
                  </a:moveTo>
                  <a:lnTo>
                    <a:pt x="2257010" y="0"/>
                  </a:lnTo>
                  <a:lnTo>
                    <a:pt x="2288306" y="49102"/>
                  </a:lnTo>
                  <a:cubicBezTo>
                    <a:pt x="2308944" y="81249"/>
                    <a:pt x="2320652" y="100498"/>
                    <a:pt x="2323430" y="106848"/>
                  </a:cubicBezTo>
                  <a:lnTo>
                    <a:pt x="2325811" y="106848"/>
                  </a:lnTo>
                  <a:cubicBezTo>
                    <a:pt x="2323628" y="92362"/>
                    <a:pt x="2321991" y="74305"/>
                    <a:pt x="2320900" y="52675"/>
                  </a:cubicBezTo>
                  <a:lnTo>
                    <a:pt x="2319760" y="0"/>
                  </a:lnTo>
                  <a:lnTo>
                    <a:pt x="2416894" y="0"/>
                  </a:lnTo>
                  <a:lnTo>
                    <a:pt x="2416894" y="227696"/>
                  </a:lnTo>
                  <a:lnTo>
                    <a:pt x="2296045" y="227696"/>
                  </a:lnTo>
                  <a:close/>
                  <a:moveTo>
                    <a:pt x="1716211" y="0"/>
                  </a:moveTo>
                  <a:lnTo>
                    <a:pt x="1812652" y="0"/>
                  </a:lnTo>
                  <a:lnTo>
                    <a:pt x="1812652" y="227696"/>
                  </a:lnTo>
                  <a:lnTo>
                    <a:pt x="1716211" y="227696"/>
                  </a:lnTo>
                  <a:close/>
                  <a:moveTo>
                    <a:pt x="754096" y="0"/>
                  </a:moveTo>
                  <a:lnTo>
                    <a:pt x="872177" y="0"/>
                  </a:lnTo>
                  <a:lnTo>
                    <a:pt x="900633" y="52674"/>
                  </a:lnTo>
                  <a:cubicBezTo>
                    <a:pt x="956593" y="120937"/>
                    <a:pt x="1031205" y="155068"/>
                    <a:pt x="1124471" y="155068"/>
                  </a:cubicBezTo>
                  <a:cubicBezTo>
                    <a:pt x="1224086" y="155068"/>
                    <a:pt x="1301775" y="122822"/>
                    <a:pt x="1357535" y="58330"/>
                  </a:cubicBezTo>
                  <a:cubicBezTo>
                    <a:pt x="1371476" y="42207"/>
                    <a:pt x="1383673" y="24577"/>
                    <a:pt x="1394129" y="5440"/>
                  </a:cubicBezTo>
                  <a:lnTo>
                    <a:pt x="1396425" y="0"/>
                  </a:lnTo>
                  <a:lnTo>
                    <a:pt x="1499492" y="0"/>
                  </a:lnTo>
                  <a:lnTo>
                    <a:pt x="1478831" y="46740"/>
                  </a:lnTo>
                  <a:cubicBezTo>
                    <a:pt x="1464841" y="71384"/>
                    <a:pt x="1448520" y="94297"/>
                    <a:pt x="1429866" y="115480"/>
                  </a:cubicBezTo>
                  <a:cubicBezTo>
                    <a:pt x="1355253" y="200213"/>
                    <a:pt x="1253654" y="242579"/>
                    <a:pt x="1125066" y="242579"/>
                  </a:cubicBezTo>
                  <a:cubicBezTo>
                    <a:pt x="1002035" y="242579"/>
                    <a:pt x="903014" y="201403"/>
                    <a:pt x="828005" y="119052"/>
                  </a:cubicBezTo>
                  <a:cubicBezTo>
                    <a:pt x="809253" y="98464"/>
                    <a:pt x="792845" y="76382"/>
                    <a:pt x="778781" y="52805"/>
                  </a:cubicBezTo>
                  <a:close/>
                  <a:moveTo>
                    <a:pt x="0" y="0"/>
                  </a:moveTo>
                  <a:lnTo>
                    <a:pt x="118747" y="0"/>
                  </a:lnTo>
                  <a:lnTo>
                    <a:pt x="151730" y="56842"/>
                  </a:lnTo>
                  <a:cubicBezTo>
                    <a:pt x="210071" y="122326"/>
                    <a:pt x="287858" y="155068"/>
                    <a:pt x="385093" y="155068"/>
                  </a:cubicBezTo>
                  <a:cubicBezTo>
                    <a:pt x="473199" y="155068"/>
                    <a:pt x="549597" y="135621"/>
                    <a:pt x="614288" y="96727"/>
                  </a:cubicBezTo>
                  <a:lnTo>
                    <a:pt x="614288" y="190192"/>
                  </a:lnTo>
                  <a:cubicBezTo>
                    <a:pt x="549597" y="225116"/>
                    <a:pt x="469230" y="242579"/>
                    <a:pt x="373186" y="242579"/>
                  </a:cubicBezTo>
                  <a:cubicBezTo>
                    <a:pt x="249758" y="242579"/>
                    <a:pt x="150540" y="201999"/>
                    <a:pt x="75530" y="120838"/>
                  </a:cubicBezTo>
                  <a:cubicBezTo>
                    <a:pt x="56778" y="100548"/>
                    <a:pt x="40370" y="78776"/>
                    <a:pt x="26306" y="55521"/>
                  </a:cubicBezTo>
                  <a:close/>
                </a:path>
              </a:pathLst>
            </a:custGeom>
            <a:solidFill>
              <a:srgbClr val="FB6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等腰三角形 21"/>
          <p:cNvSpPr>
            <a:spLocks noChangeAspect="1"/>
          </p:cNvSpPr>
          <p:nvPr/>
        </p:nvSpPr>
        <p:spPr>
          <a:xfrm rot="10800000">
            <a:off x="5982928" y="1587340"/>
            <a:ext cx="252000" cy="272413"/>
          </a:xfrm>
          <a:prstGeom prst="triangle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593975" y="2264177"/>
            <a:ext cx="1241678" cy="1930519"/>
            <a:chOff x="1593975" y="2264177"/>
            <a:chExt cx="1241678" cy="1930519"/>
          </a:xfrm>
        </p:grpSpPr>
        <p:sp>
          <p:nvSpPr>
            <p:cNvPr id="45" name="任意多边形 44"/>
            <p:cNvSpPr>
              <a:spLocks noChangeAspect="1"/>
            </p:cNvSpPr>
            <p:nvPr/>
          </p:nvSpPr>
          <p:spPr>
            <a:xfrm rot="2567651" flipH="1">
              <a:off x="1593975" y="2264177"/>
              <a:ext cx="1241678" cy="1260000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712179" y="315578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869811" y="3164395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392561" y="2283562"/>
            <a:ext cx="1241678" cy="1960124"/>
            <a:chOff x="9392561" y="2283562"/>
            <a:chExt cx="1241678" cy="1960124"/>
          </a:xfrm>
        </p:grpSpPr>
        <p:sp>
          <p:nvSpPr>
            <p:cNvPr id="44" name="任意多边形 43"/>
            <p:cNvSpPr>
              <a:spLocks noChangeAspect="1"/>
            </p:cNvSpPr>
            <p:nvPr/>
          </p:nvSpPr>
          <p:spPr>
            <a:xfrm rot="2567651" flipH="1">
              <a:off x="9392561" y="2283562"/>
              <a:ext cx="1241678" cy="1260000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9522525" y="320477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603401" y="3213575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sp>
        <p:nvSpPr>
          <p:cNvPr id="39" name="椭圆 38"/>
          <p:cNvSpPr/>
          <p:nvPr/>
        </p:nvSpPr>
        <p:spPr>
          <a:xfrm>
            <a:off x="9560184" y="5257495"/>
            <a:ext cx="1038917" cy="1038912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1723928" y="5165562"/>
            <a:ext cx="1038917" cy="1038912"/>
            <a:chOff x="2938374" y="4922672"/>
            <a:chExt cx="1038917" cy="1038912"/>
          </a:xfrm>
        </p:grpSpPr>
        <p:sp>
          <p:nvSpPr>
            <p:cNvPr id="36" name="椭圆 35"/>
            <p:cNvSpPr/>
            <p:nvPr/>
          </p:nvSpPr>
          <p:spPr>
            <a:xfrm>
              <a:off x="2938374" y="4922672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026875" y="4941383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9655348" y="527435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肆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2753900" y="3454290"/>
            <a:ext cx="329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1F4E79"/>
                </a:solidFill>
              </a:rPr>
              <a:t>ADD YOUR THEME</a:t>
            </a:r>
            <a:endParaRPr lang="zh-CN" altLang="en-US" sz="2800" dirty="0">
              <a:solidFill>
                <a:srgbClr val="1F4E79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226397" y="3451318"/>
            <a:ext cx="329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1F4E79"/>
                </a:solidFill>
              </a:rPr>
              <a:t>ADD YOUR THEME</a:t>
            </a:r>
            <a:endParaRPr lang="zh-CN" altLang="en-US" sz="2800" dirty="0">
              <a:solidFill>
                <a:srgbClr val="1F4E79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746974" y="5503988"/>
            <a:ext cx="329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1F4E79"/>
                </a:solidFill>
              </a:rPr>
              <a:t>ADD YOUR THEME</a:t>
            </a:r>
            <a:endParaRPr lang="zh-CN" altLang="en-US" sz="2800" dirty="0">
              <a:solidFill>
                <a:srgbClr val="1F4E79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273439" y="5503987"/>
            <a:ext cx="329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1F4E79"/>
                </a:solidFill>
              </a:rPr>
              <a:t>ADD YOUR THEME</a:t>
            </a:r>
            <a:endParaRPr lang="zh-CN" altLang="en-US" sz="2800" dirty="0">
              <a:solidFill>
                <a:srgbClr val="1F4E7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 hidden="1"/>
          <p:cNvSpPr/>
          <p:nvPr/>
        </p:nvSpPr>
        <p:spPr>
          <a:xfrm rot="3598561">
            <a:off x="3699401" y="597954"/>
            <a:ext cx="6044707" cy="7235923"/>
          </a:xfrm>
          <a:custGeom>
            <a:avLst/>
            <a:gdLst>
              <a:gd name="connsiteX0" fmla="*/ 0 w 7863840"/>
              <a:gd name="connsiteY0" fmla="*/ 0 h 7209307"/>
              <a:gd name="connsiteX1" fmla="*/ 7863840 w 7863840"/>
              <a:gd name="connsiteY1" fmla="*/ 0 h 7209307"/>
              <a:gd name="connsiteX2" fmla="*/ 7863840 w 7863840"/>
              <a:gd name="connsiteY2" fmla="*/ 7209307 h 7209307"/>
              <a:gd name="connsiteX3" fmla="*/ 0 w 7863840"/>
              <a:gd name="connsiteY3" fmla="*/ 7209307 h 7209307"/>
              <a:gd name="connsiteX4" fmla="*/ 0 w 7863840"/>
              <a:gd name="connsiteY4" fmla="*/ 0 h 7209307"/>
              <a:gd name="connsiteX0-1" fmla="*/ 0 w 7863840"/>
              <a:gd name="connsiteY0-2" fmla="*/ 0 h 7221734"/>
              <a:gd name="connsiteX1-3" fmla="*/ 7863840 w 7863840"/>
              <a:gd name="connsiteY1-4" fmla="*/ 0 h 7221734"/>
              <a:gd name="connsiteX2-5" fmla="*/ 7863840 w 7863840"/>
              <a:gd name="connsiteY2-6" fmla="*/ 7209307 h 7221734"/>
              <a:gd name="connsiteX3-7" fmla="*/ 1819133 w 7863840"/>
              <a:gd name="connsiteY3-8" fmla="*/ 7221734 h 7221734"/>
              <a:gd name="connsiteX4-9" fmla="*/ 0 w 7863840"/>
              <a:gd name="connsiteY4-10" fmla="*/ 7209307 h 7221734"/>
              <a:gd name="connsiteX5" fmla="*/ 0 w 7863840"/>
              <a:gd name="connsiteY5" fmla="*/ 0 h 7221734"/>
              <a:gd name="connsiteX0-11" fmla="*/ 0 w 7863840"/>
              <a:gd name="connsiteY0-12" fmla="*/ 14189 h 7235923"/>
              <a:gd name="connsiteX1-13" fmla="*/ 5849960 w 7863840"/>
              <a:gd name="connsiteY1-14" fmla="*/ 0 h 7235923"/>
              <a:gd name="connsiteX2-15" fmla="*/ 7863840 w 7863840"/>
              <a:gd name="connsiteY2-16" fmla="*/ 14189 h 7235923"/>
              <a:gd name="connsiteX3-17" fmla="*/ 7863840 w 7863840"/>
              <a:gd name="connsiteY3-18" fmla="*/ 7223496 h 7235923"/>
              <a:gd name="connsiteX4-19" fmla="*/ 1819133 w 7863840"/>
              <a:gd name="connsiteY4-20" fmla="*/ 7235923 h 7235923"/>
              <a:gd name="connsiteX5-21" fmla="*/ 0 w 7863840"/>
              <a:gd name="connsiteY5-22" fmla="*/ 7223496 h 7235923"/>
              <a:gd name="connsiteX6" fmla="*/ 0 w 7863840"/>
              <a:gd name="connsiteY6" fmla="*/ 14189 h 7235923"/>
              <a:gd name="connsiteX0-23" fmla="*/ 0 w 7863840"/>
              <a:gd name="connsiteY0-24" fmla="*/ 14189 h 7235923"/>
              <a:gd name="connsiteX1-25" fmla="*/ 5849960 w 7863840"/>
              <a:gd name="connsiteY1-26" fmla="*/ 0 h 7235923"/>
              <a:gd name="connsiteX2-27" fmla="*/ 7863840 w 7863840"/>
              <a:gd name="connsiteY2-28" fmla="*/ 14189 h 7235923"/>
              <a:gd name="connsiteX3-29" fmla="*/ 7863840 w 7863840"/>
              <a:gd name="connsiteY3-30" fmla="*/ 7223496 h 7235923"/>
              <a:gd name="connsiteX4-31" fmla="*/ 1819133 w 7863840"/>
              <a:gd name="connsiteY4-32" fmla="*/ 7235923 h 7235923"/>
              <a:gd name="connsiteX5-33" fmla="*/ 2091240 w 7863840"/>
              <a:gd name="connsiteY5-34" fmla="*/ 6998744 h 7235923"/>
              <a:gd name="connsiteX6-35" fmla="*/ 0 w 7863840"/>
              <a:gd name="connsiteY6-36" fmla="*/ 14189 h 7235923"/>
              <a:gd name="connsiteX0-37" fmla="*/ 3068721 w 6044707"/>
              <a:gd name="connsiteY0-38" fmla="*/ 3774336 h 7235923"/>
              <a:gd name="connsiteX1-39" fmla="*/ 4030827 w 6044707"/>
              <a:gd name="connsiteY1-40" fmla="*/ 0 h 7235923"/>
              <a:gd name="connsiteX2-41" fmla="*/ 6044707 w 6044707"/>
              <a:gd name="connsiteY2-42" fmla="*/ 14189 h 7235923"/>
              <a:gd name="connsiteX3-43" fmla="*/ 6044707 w 6044707"/>
              <a:gd name="connsiteY3-44" fmla="*/ 7223496 h 7235923"/>
              <a:gd name="connsiteX4-45" fmla="*/ 0 w 6044707"/>
              <a:gd name="connsiteY4-46" fmla="*/ 7235923 h 7235923"/>
              <a:gd name="connsiteX5-47" fmla="*/ 272107 w 6044707"/>
              <a:gd name="connsiteY5-48" fmla="*/ 6998744 h 7235923"/>
              <a:gd name="connsiteX6-49" fmla="*/ 3068721 w 6044707"/>
              <a:gd name="connsiteY6-50" fmla="*/ 3774336 h 7235923"/>
              <a:gd name="connsiteX0-51" fmla="*/ 3068721 w 6044707"/>
              <a:gd name="connsiteY0-52" fmla="*/ 3774336 h 7235923"/>
              <a:gd name="connsiteX1-53" fmla="*/ 3515877 w 6044707"/>
              <a:gd name="connsiteY1-54" fmla="*/ 1935332 h 7235923"/>
              <a:gd name="connsiteX2-55" fmla="*/ 4030827 w 6044707"/>
              <a:gd name="connsiteY2-56" fmla="*/ 0 h 7235923"/>
              <a:gd name="connsiteX3-57" fmla="*/ 6044707 w 6044707"/>
              <a:gd name="connsiteY3-58" fmla="*/ 14189 h 7235923"/>
              <a:gd name="connsiteX4-59" fmla="*/ 6044707 w 6044707"/>
              <a:gd name="connsiteY4-60" fmla="*/ 7223496 h 7235923"/>
              <a:gd name="connsiteX5-61" fmla="*/ 0 w 6044707"/>
              <a:gd name="connsiteY5-62" fmla="*/ 7235923 h 7235923"/>
              <a:gd name="connsiteX6-63" fmla="*/ 272107 w 6044707"/>
              <a:gd name="connsiteY6-64" fmla="*/ 6998744 h 7235923"/>
              <a:gd name="connsiteX7" fmla="*/ 3068721 w 6044707"/>
              <a:gd name="connsiteY7" fmla="*/ 3774336 h 7235923"/>
              <a:gd name="connsiteX0-65" fmla="*/ 3068721 w 6044707"/>
              <a:gd name="connsiteY0-66" fmla="*/ 3774336 h 7235923"/>
              <a:gd name="connsiteX1-67" fmla="*/ 3515877 w 6044707"/>
              <a:gd name="connsiteY1-68" fmla="*/ 1935332 h 7235923"/>
              <a:gd name="connsiteX2-69" fmla="*/ 3515877 w 6044707"/>
              <a:gd name="connsiteY2-70" fmla="*/ 1935332 h 7235923"/>
              <a:gd name="connsiteX3-71" fmla="*/ 4030827 w 6044707"/>
              <a:gd name="connsiteY3-72" fmla="*/ 0 h 7235923"/>
              <a:gd name="connsiteX4-73" fmla="*/ 6044707 w 6044707"/>
              <a:gd name="connsiteY4-74" fmla="*/ 14189 h 7235923"/>
              <a:gd name="connsiteX5-75" fmla="*/ 6044707 w 6044707"/>
              <a:gd name="connsiteY5-76" fmla="*/ 7223496 h 7235923"/>
              <a:gd name="connsiteX6-77" fmla="*/ 0 w 6044707"/>
              <a:gd name="connsiteY6-78" fmla="*/ 7235923 h 7235923"/>
              <a:gd name="connsiteX7-79" fmla="*/ 272107 w 6044707"/>
              <a:gd name="connsiteY7-80" fmla="*/ 6998744 h 7235923"/>
              <a:gd name="connsiteX8" fmla="*/ 3068721 w 6044707"/>
              <a:gd name="connsiteY8" fmla="*/ 3774336 h 7235923"/>
              <a:gd name="connsiteX0-81" fmla="*/ 3068721 w 6044707"/>
              <a:gd name="connsiteY0-82" fmla="*/ 3774336 h 7235923"/>
              <a:gd name="connsiteX1-83" fmla="*/ 3515877 w 6044707"/>
              <a:gd name="connsiteY1-84" fmla="*/ 1935332 h 7235923"/>
              <a:gd name="connsiteX2-85" fmla="*/ 3661658 w 6044707"/>
              <a:gd name="connsiteY2-86" fmla="*/ 1944144 h 7235923"/>
              <a:gd name="connsiteX3-87" fmla="*/ 4030827 w 6044707"/>
              <a:gd name="connsiteY3-88" fmla="*/ 0 h 7235923"/>
              <a:gd name="connsiteX4-89" fmla="*/ 6044707 w 6044707"/>
              <a:gd name="connsiteY4-90" fmla="*/ 14189 h 7235923"/>
              <a:gd name="connsiteX5-91" fmla="*/ 6044707 w 6044707"/>
              <a:gd name="connsiteY5-92" fmla="*/ 7223496 h 7235923"/>
              <a:gd name="connsiteX6-93" fmla="*/ 0 w 6044707"/>
              <a:gd name="connsiteY6-94" fmla="*/ 7235923 h 7235923"/>
              <a:gd name="connsiteX7-95" fmla="*/ 272107 w 6044707"/>
              <a:gd name="connsiteY7-96" fmla="*/ 6998744 h 7235923"/>
              <a:gd name="connsiteX8-97" fmla="*/ 3068721 w 6044707"/>
              <a:gd name="connsiteY8-98" fmla="*/ 3774336 h 7235923"/>
              <a:gd name="connsiteX0-99" fmla="*/ 3068721 w 6044707"/>
              <a:gd name="connsiteY0-100" fmla="*/ 3774336 h 7235923"/>
              <a:gd name="connsiteX1-101" fmla="*/ 3388902 w 6044707"/>
              <a:gd name="connsiteY1-102" fmla="*/ 2390008 h 7235923"/>
              <a:gd name="connsiteX2-103" fmla="*/ 3515877 w 6044707"/>
              <a:gd name="connsiteY2-104" fmla="*/ 1935332 h 7235923"/>
              <a:gd name="connsiteX3-105" fmla="*/ 3661658 w 6044707"/>
              <a:gd name="connsiteY3-106" fmla="*/ 1944144 h 7235923"/>
              <a:gd name="connsiteX4-107" fmla="*/ 4030827 w 6044707"/>
              <a:gd name="connsiteY4-108" fmla="*/ 0 h 7235923"/>
              <a:gd name="connsiteX5-109" fmla="*/ 6044707 w 6044707"/>
              <a:gd name="connsiteY5-110" fmla="*/ 14189 h 7235923"/>
              <a:gd name="connsiteX6-111" fmla="*/ 6044707 w 6044707"/>
              <a:gd name="connsiteY6-112" fmla="*/ 7223496 h 7235923"/>
              <a:gd name="connsiteX7-113" fmla="*/ 0 w 6044707"/>
              <a:gd name="connsiteY7-114" fmla="*/ 7235923 h 7235923"/>
              <a:gd name="connsiteX8-115" fmla="*/ 272107 w 6044707"/>
              <a:gd name="connsiteY8-116" fmla="*/ 6998744 h 7235923"/>
              <a:gd name="connsiteX9" fmla="*/ 3068721 w 6044707"/>
              <a:gd name="connsiteY9" fmla="*/ 3774336 h 7235923"/>
              <a:gd name="connsiteX0-117" fmla="*/ 3068721 w 6044707"/>
              <a:gd name="connsiteY0-118" fmla="*/ 3774336 h 7235923"/>
              <a:gd name="connsiteX1-119" fmla="*/ 3388902 w 6044707"/>
              <a:gd name="connsiteY1-120" fmla="*/ 2390008 h 7235923"/>
              <a:gd name="connsiteX2-121" fmla="*/ 3607607 w 6044707"/>
              <a:gd name="connsiteY2-122" fmla="*/ 2063780 h 7235923"/>
              <a:gd name="connsiteX3-123" fmla="*/ 3661658 w 6044707"/>
              <a:gd name="connsiteY3-124" fmla="*/ 1944144 h 7235923"/>
              <a:gd name="connsiteX4-125" fmla="*/ 4030827 w 6044707"/>
              <a:gd name="connsiteY4-126" fmla="*/ 0 h 7235923"/>
              <a:gd name="connsiteX5-127" fmla="*/ 6044707 w 6044707"/>
              <a:gd name="connsiteY5-128" fmla="*/ 14189 h 7235923"/>
              <a:gd name="connsiteX6-129" fmla="*/ 6044707 w 6044707"/>
              <a:gd name="connsiteY6-130" fmla="*/ 7223496 h 7235923"/>
              <a:gd name="connsiteX7-131" fmla="*/ 0 w 6044707"/>
              <a:gd name="connsiteY7-132" fmla="*/ 7235923 h 7235923"/>
              <a:gd name="connsiteX8-133" fmla="*/ 272107 w 6044707"/>
              <a:gd name="connsiteY8-134" fmla="*/ 6998744 h 7235923"/>
              <a:gd name="connsiteX9-135" fmla="*/ 3068721 w 6044707"/>
              <a:gd name="connsiteY9-136" fmla="*/ 3774336 h 7235923"/>
              <a:gd name="connsiteX0-137" fmla="*/ 3068721 w 6044707"/>
              <a:gd name="connsiteY0-138" fmla="*/ 3774336 h 7235923"/>
              <a:gd name="connsiteX1-139" fmla="*/ 3573387 w 6044707"/>
              <a:gd name="connsiteY1-140" fmla="*/ 2436274 h 7235923"/>
              <a:gd name="connsiteX2-141" fmla="*/ 3607607 w 6044707"/>
              <a:gd name="connsiteY2-142" fmla="*/ 2063780 h 7235923"/>
              <a:gd name="connsiteX3-143" fmla="*/ 3661658 w 6044707"/>
              <a:gd name="connsiteY3-144" fmla="*/ 1944144 h 7235923"/>
              <a:gd name="connsiteX4-145" fmla="*/ 4030827 w 6044707"/>
              <a:gd name="connsiteY4-146" fmla="*/ 0 h 7235923"/>
              <a:gd name="connsiteX5-147" fmla="*/ 6044707 w 6044707"/>
              <a:gd name="connsiteY5-148" fmla="*/ 14189 h 7235923"/>
              <a:gd name="connsiteX6-149" fmla="*/ 6044707 w 6044707"/>
              <a:gd name="connsiteY6-150" fmla="*/ 7223496 h 7235923"/>
              <a:gd name="connsiteX7-151" fmla="*/ 0 w 6044707"/>
              <a:gd name="connsiteY7-152" fmla="*/ 7235923 h 7235923"/>
              <a:gd name="connsiteX8-153" fmla="*/ 272107 w 6044707"/>
              <a:gd name="connsiteY8-154" fmla="*/ 6998744 h 7235923"/>
              <a:gd name="connsiteX9-155" fmla="*/ 3068721 w 6044707"/>
              <a:gd name="connsiteY9-156" fmla="*/ 3774336 h 7235923"/>
              <a:gd name="connsiteX0-157" fmla="*/ 3068721 w 6044707"/>
              <a:gd name="connsiteY0-158" fmla="*/ 3774336 h 7235923"/>
              <a:gd name="connsiteX1-159" fmla="*/ 3389348 w 6044707"/>
              <a:gd name="connsiteY1-160" fmla="*/ 2963585 h 7235923"/>
              <a:gd name="connsiteX2-161" fmla="*/ 3573387 w 6044707"/>
              <a:gd name="connsiteY2-162" fmla="*/ 2436274 h 7235923"/>
              <a:gd name="connsiteX3-163" fmla="*/ 3607607 w 6044707"/>
              <a:gd name="connsiteY3-164" fmla="*/ 2063780 h 7235923"/>
              <a:gd name="connsiteX4-165" fmla="*/ 3661658 w 6044707"/>
              <a:gd name="connsiteY4-166" fmla="*/ 1944144 h 7235923"/>
              <a:gd name="connsiteX5-167" fmla="*/ 4030827 w 6044707"/>
              <a:gd name="connsiteY5-168" fmla="*/ 0 h 7235923"/>
              <a:gd name="connsiteX6-169" fmla="*/ 6044707 w 6044707"/>
              <a:gd name="connsiteY6-170" fmla="*/ 14189 h 7235923"/>
              <a:gd name="connsiteX7-171" fmla="*/ 6044707 w 6044707"/>
              <a:gd name="connsiteY7-172" fmla="*/ 7223496 h 7235923"/>
              <a:gd name="connsiteX8-173" fmla="*/ 0 w 6044707"/>
              <a:gd name="connsiteY8-174" fmla="*/ 7235923 h 7235923"/>
              <a:gd name="connsiteX9-175" fmla="*/ 272107 w 6044707"/>
              <a:gd name="connsiteY9-176" fmla="*/ 6998744 h 7235923"/>
              <a:gd name="connsiteX10" fmla="*/ 3068721 w 6044707"/>
              <a:gd name="connsiteY10" fmla="*/ 3774336 h 7235923"/>
              <a:gd name="connsiteX0-177" fmla="*/ 3068721 w 6044707"/>
              <a:gd name="connsiteY0-178" fmla="*/ 3774336 h 7235923"/>
              <a:gd name="connsiteX1-179" fmla="*/ 3444649 w 6044707"/>
              <a:gd name="connsiteY1-180" fmla="*/ 2920107 h 7235923"/>
              <a:gd name="connsiteX2-181" fmla="*/ 3573387 w 6044707"/>
              <a:gd name="connsiteY2-182" fmla="*/ 2436274 h 7235923"/>
              <a:gd name="connsiteX3-183" fmla="*/ 3607607 w 6044707"/>
              <a:gd name="connsiteY3-184" fmla="*/ 2063780 h 7235923"/>
              <a:gd name="connsiteX4-185" fmla="*/ 3661658 w 6044707"/>
              <a:gd name="connsiteY4-186" fmla="*/ 1944144 h 7235923"/>
              <a:gd name="connsiteX5-187" fmla="*/ 4030827 w 6044707"/>
              <a:gd name="connsiteY5-188" fmla="*/ 0 h 7235923"/>
              <a:gd name="connsiteX6-189" fmla="*/ 6044707 w 6044707"/>
              <a:gd name="connsiteY6-190" fmla="*/ 14189 h 7235923"/>
              <a:gd name="connsiteX7-191" fmla="*/ 6044707 w 6044707"/>
              <a:gd name="connsiteY7-192" fmla="*/ 7223496 h 7235923"/>
              <a:gd name="connsiteX8-193" fmla="*/ 0 w 6044707"/>
              <a:gd name="connsiteY8-194" fmla="*/ 7235923 h 7235923"/>
              <a:gd name="connsiteX9-195" fmla="*/ 272107 w 6044707"/>
              <a:gd name="connsiteY9-196" fmla="*/ 6998744 h 7235923"/>
              <a:gd name="connsiteX10-197" fmla="*/ 3068721 w 6044707"/>
              <a:gd name="connsiteY10-198" fmla="*/ 3774336 h 7235923"/>
              <a:gd name="connsiteX0-199" fmla="*/ 3068721 w 6044707"/>
              <a:gd name="connsiteY0-200" fmla="*/ 3774336 h 7235923"/>
              <a:gd name="connsiteX1-201" fmla="*/ 3444649 w 6044707"/>
              <a:gd name="connsiteY1-202" fmla="*/ 2920107 h 7235923"/>
              <a:gd name="connsiteX2-203" fmla="*/ 3573387 w 6044707"/>
              <a:gd name="connsiteY2-204" fmla="*/ 2436274 h 7235923"/>
              <a:gd name="connsiteX3-205" fmla="*/ 3607607 w 6044707"/>
              <a:gd name="connsiteY3-206" fmla="*/ 2063780 h 7235923"/>
              <a:gd name="connsiteX4-207" fmla="*/ 3661658 w 6044707"/>
              <a:gd name="connsiteY4-208" fmla="*/ 1944144 h 7235923"/>
              <a:gd name="connsiteX5-209" fmla="*/ 4030827 w 6044707"/>
              <a:gd name="connsiteY5-210" fmla="*/ 0 h 7235923"/>
              <a:gd name="connsiteX6-211" fmla="*/ 6044707 w 6044707"/>
              <a:gd name="connsiteY6-212" fmla="*/ 14189 h 7235923"/>
              <a:gd name="connsiteX7-213" fmla="*/ 6044707 w 6044707"/>
              <a:gd name="connsiteY7-214" fmla="*/ 7223496 h 7235923"/>
              <a:gd name="connsiteX8-215" fmla="*/ 0 w 6044707"/>
              <a:gd name="connsiteY8-216" fmla="*/ 7235923 h 7235923"/>
              <a:gd name="connsiteX9-217" fmla="*/ 272107 w 6044707"/>
              <a:gd name="connsiteY9-218" fmla="*/ 6998744 h 7235923"/>
              <a:gd name="connsiteX10-219" fmla="*/ 1865463 w 6044707"/>
              <a:gd name="connsiteY10-220" fmla="*/ 5130561 h 7235923"/>
              <a:gd name="connsiteX11" fmla="*/ 3068721 w 6044707"/>
              <a:gd name="connsiteY11" fmla="*/ 3774336 h 7235923"/>
              <a:gd name="connsiteX0-221" fmla="*/ 3068721 w 6044707"/>
              <a:gd name="connsiteY0-222" fmla="*/ 3774336 h 7235923"/>
              <a:gd name="connsiteX1-223" fmla="*/ 3444649 w 6044707"/>
              <a:gd name="connsiteY1-224" fmla="*/ 2920107 h 7235923"/>
              <a:gd name="connsiteX2-225" fmla="*/ 3573387 w 6044707"/>
              <a:gd name="connsiteY2-226" fmla="*/ 2436274 h 7235923"/>
              <a:gd name="connsiteX3-227" fmla="*/ 3607607 w 6044707"/>
              <a:gd name="connsiteY3-228" fmla="*/ 2063780 h 7235923"/>
              <a:gd name="connsiteX4-229" fmla="*/ 3661658 w 6044707"/>
              <a:gd name="connsiteY4-230" fmla="*/ 1944144 h 7235923"/>
              <a:gd name="connsiteX5-231" fmla="*/ 4030827 w 6044707"/>
              <a:gd name="connsiteY5-232" fmla="*/ 0 h 7235923"/>
              <a:gd name="connsiteX6-233" fmla="*/ 6044707 w 6044707"/>
              <a:gd name="connsiteY6-234" fmla="*/ 14189 h 7235923"/>
              <a:gd name="connsiteX7-235" fmla="*/ 6044707 w 6044707"/>
              <a:gd name="connsiteY7-236" fmla="*/ 7223496 h 7235923"/>
              <a:gd name="connsiteX8-237" fmla="*/ 0 w 6044707"/>
              <a:gd name="connsiteY8-238" fmla="*/ 7235923 h 7235923"/>
              <a:gd name="connsiteX9-239" fmla="*/ 272107 w 6044707"/>
              <a:gd name="connsiteY9-240" fmla="*/ 6998744 h 7235923"/>
              <a:gd name="connsiteX10-241" fmla="*/ 2369641 w 6044707"/>
              <a:gd name="connsiteY10-242" fmla="*/ 5406842 h 7235923"/>
              <a:gd name="connsiteX11-243" fmla="*/ 3068721 w 6044707"/>
              <a:gd name="connsiteY11-244" fmla="*/ 3774336 h 72359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  <a:cxn ang="0">
                <a:pos x="connsiteX7-79" y="connsiteY7-80"/>
              </a:cxn>
              <a:cxn ang="0">
                <a:pos x="connsiteX8-97" y="connsiteY8-98"/>
              </a:cxn>
              <a:cxn ang="0">
                <a:pos x="connsiteX9-135" y="connsiteY9-136"/>
              </a:cxn>
              <a:cxn ang="0">
                <a:pos x="connsiteX10-197" y="connsiteY10-198"/>
              </a:cxn>
              <a:cxn ang="0">
                <a:pos x="connsiteX11-243" y="connsiteY11-244"/>
              </a:cxn>
            </a:cxnLst>
            <a:rect l="l" t="t" r="r" b="b"/>
            <a:pathLst>
              <a:path w="6044707" h="7235923">
                <a:moveTo>
                  <a:pt x="3068721" y="3774336"/>
                </a:moveTo>
                <a:lnTo>
                  <a:pt x="3444649" y="2920107"/>
                </a:lnTo>
                <a:lnTo>
                  <a:pt x="3573387" y="2436274"/>
                </a:lnTo>
                <a:lnTo>
                  <a:pt x="3607607" y="2063780"/>
                </a:lnTo>
                <a:lnTo>
                  <a:pt x="3661658" y="1944144"/>
                </a:lnTo>
                <a:lnTo>
                  <a:pt x="4030827" y="0"/>
                </a:lnTo>
                <a:lnTo>
                  <a:pt x="6044707" y="14189"/>
                </a:lnTo>
                <a:lnTo>
                  <a:pt x="6044707" y="7223496"/>
                </a:lnTo>
                <a:lnTo>
                  <a:pt x="0" y="7235923"/>
                </a:lnTo>
                <a:lnTo>
                  <a:pt x="272107" y="6998744"/>
                </a:lnTo>
                <a:lnTo>
                  <a:pt x="2369641" y="5406842"/>
                </a:lnTo>
                <a:lnTo>
                  <a:pt x="3068721" y="3774336"/>
                </a:lnTo>
                <a:close/>
              </a:path>
            </a:pathLst>
          </a:custGeom>
          <a:solidFill>
            <a:srgbClr val="1F4E79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>
            <a:grpSpLocks noChangeAspect="1"/>
          </p:cNvGrpSpPr>
          <p:nvPr/>
        </p:nvGrpSpPr>
        <p:grpSpPr>
          <a:xfrm>
            <a:off x="5971027" y="197735"/>
            <a:ext cx="6355963" cy="5292000"/>
            <a:chOff x="6323726" y="550436"/>
            <a:chExt cx="5966821" cy="4968000"/>
          </a:xfrm>
        </p:grpSpPr>
        <p:sp>
          <p:nvSpPr>
            <p:cNvPr id="175" name="任意多边形 174"/>
            <p:cNvSpPr/>
            <p:nvPr/>
          </p:nvSpPr>
          <p:spPr>
            <a:xfrm>
              <a:off x="7604068" y="1889662"/>
              <a:ext cx="4686479" cy="2794200"/>
            </a:xfrm>
            <a:custGeom>
              <a:avLst/>
              <a:gdLst>
                <a:gd name="connsiteX0" fmla="*/ 0 w 4414141"/>
                <a:gd name="connsiteY0" fmla="*/ 0 h 2631826"/>
                <a:gd name="connsiteX1" fmla="*/ 321120 w 4414141"/>
                <a:gd name="connsiteY1" fmla="*/ 0 h 2631826"/>
                <a:gd name="connsiteX2" fmla="*/ 321120 w 4414141"/>
                <a:gd name="connsiteY2" fmla="*/ 1276535 h 2631826"/>
                <a:gd name="connsiteX3" fmla="*/ 1424344 w 4414141"/>
                <a:gd name="connsiteY3" fmla="*/ 2379759 h 2631826"/>
                <a:gd name="connsiteX4" fmla="*/ 4149896 w 4414141"/>
                <a:gd name="connsiteY4" fmla="*/ 2379759 h 2631826"/>
                <a:gd name="connsiteX5" fmla="*/ 4372234 w 4414141"/>
                <a:gd name="connsiteY5" fmla="*/ 2357346 h 2631826"/>
                <a:gd name="connsiteX6" fmla="*/ 4414141 w 4414141"/>
                <a:gd name="connsiteY6" fmla="*/ 2346570 h 2631826"/>
                <a:gd name="connsiteX7" fmla="*/ 4414141 w 4414141"/>
                <a:gd name="connsiteY7" fmla="*/ 2627743 h 2631826"/>
                <a:gd name="connsiteX8" fmla="*/ 4333285 w 4414141"/>
                <a:gd name="connsiteY8" fmla="*/ 2631826 h 2631826"/>
                <a:gd name="connsiteX9" fmla="*/ 1246715 w 4414141"/>
                <a:gd name="connsiteY9" fmla="*/ 2631826 h 2631826"/>
                <a:gd name="connsiteX10" fmla="*/ 0 w 4414141"/>
                <a:gd name="connsiteY10" fmla="*/ 1385111 h 263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4141" h="2631826">
                  <a:moveTo>
                    <a:pt x="0" y="0"/>
                  </a:moveTo>
                  <a:lnTo>
                    <a:pt x="321120" y="0"/>
                  </a:lnTo>
                  <a:lnTo>
                    <a:pt x="321120" y="1276535"/>
                  </a:lnTo>
                  <a:cubicBezTo>
                    <a:pt x="321120" y="1885829"/>
                    <a:pt x="815050" y="2379759"/>
                    <a:pt x="1424344" y="2379759"/>
                  </a:cubicBezTo>
                  <a:lnTo>
                    <a:pt x="4149896" y="2379759"/>
                  </a:lnTo>
                  <a:cubicBezTo>
                    <a:pt x="4226058" y="2379759"/>
                    <a:pt x="4300417" y="2372042"/>
                    <a:pt x="4372234" y="2357346"/>
                  </a:cubicBezTo>
                  <a:lnTo>
                    <a:pt x="4414141" y="2346570"/>
                  </a:lnTo>
                  <a:lnTo>
                    <a:pt x="4414141" y="2627743"/>
                  </a:lnTo>
                  <a:lnTo>
                    <a:pt x="4333285" y="2631826"/>
                  </a:lnTo>
                  <a:lnTo>
                    <a:pt x="1246715" y="2631826"/>
                  </a:lnTo>
                  <a:cubicBezTo>
                    <a:pt x="558173" y="2631826"/>
                    <a:pt x="0" y="2073653"/>
                    <a:pt x="0" y="1385111"/>
                  </a:cubicBezTo>
                  <a:close/>
                </a:path>
              </a:pathLst>
            </a:custGeom>
            <a:solidFill>
              <a:srgbClr val="FFFB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任意多边形 175"/>
            <p:cNvSpPr/>
            <p:nvPr/>
          </p:nvSpPr>
          <p:spPr>
            <a:xfrm>
              <a:off x="7257021" y="1498114"/>
              <a:ext cx="5033526" cy="3494151"/>
            </a:xfrm>
            <a:custGeom>
              <a:avLst/>
              <a:gdLst>
                <a:gd name="connsiteX0" fmla="*/ 0 w 4741021"/>
                <a:gd name="connsiteY0" fmla="*/ 0 h 3291102"/>
                <a:gd name="connsiteX1" fmla="*/ 326880 w 4741021"/>
                <a:gd name="connsiteY1" fmla="*/ 0 h 3291102"/>
                <a:gd name="connsiteX2" fmla="*/ 326880 w 4741021"/>
                <a:gd name="connsiteY2" fmla="*/ 1790059 h 3291102"/>
                <a:gd name="connsiteX3" fmla="*/ 1573595 w 4741021"/>
                <a:gd name="connsiteY3" fmla="*/ 3036774 h 3291102"/>
                <a:gd name="connsiteX4" fmla="*/ 4660165 w 4741021"/>
                <a:gd name="connsiteY4" fmla="*/ 3036774 h 3291102"/>
                <a:gd name="connsiteX5" fmla="*/ 4741021 w 4741021"/>
                <a:gd name="connsiteY5" fmla="*/ 3032691 h 3291102"/>
                <a:gd name="connsiteX6" fmla="*/ 4741021 w 4741021"/>
                <a:gd name="connsiteY6" fmla="*/ 3291102 h 3291102"/>
                <a:gd name="connsiteX7" fmla="*/ 1391494 w 4741021"/>
                <a:gd name="connsiteY7" fmla="*/ 3291102 h 3291102"/>
                <a:gd name="connsiteX8" fmla="*/ 0 w 4741021"/>
                <a:gd name="connsiteY8" fmla="*/ 1899608 h 3291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41021" h="3291102">
                  <a:moveTo>
                    <a:pt x="0" y="0"/>
                  </a:moveTo>
                  <a:lnTo>
                    <a:pt x="326880" y="0"/>
                  </a:lnTo>
                  <a:lnTo>
                    <a:pt x="326880" y="1790059"/>
                  </a:lnTo>
                  <a:cubicBezTo>
                    <a:pt x="326880" y="2478601"/>
                    <a:pt x="885053" y="3036774"/>
                    <a:pt x="1573595" y="3036774"/>
                  </a:cubicBezTo>
                  <a:lnTo>
                    <a:pt x="4660165" y="3036774"/>
                  </a:lnTo>
                  <a:lnTo>
                    <a:pt x="4741021" y="3032691"/>
                  </a:lnTo>
                  <a:lnTo>
                    <a:pt x="4741021" y="3291102"/>
                  </a:lnTo>
                  <a:lnTo>
                    <a:pt x="1391494" y="3291102"/>
                  </a:lnTo>
                  <a:cubicBezTo>
                    <a:pt x="622993" y="3291102"/>
                    <a:pt x="0" y="2668109"/>
                    <a:pt x="0" y="1899608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任意多边形 176"/>
            <p:cNvSpPr/>
            <p:nvPr/>
          </p:nvSpPr>
          <p:spPr>
            <a:xfrm>
              <a:off x="6913031" y="1137524"/>
              <a:ext cx="5377516" cy="4124760"/>
            </a:xfrm>
            <a:custGeom>
              <a:avLst/>
              <a:gdLst>
                <a:gd name="connsiteX0" fmla="*/ 1207 w 5065021"/>
                <a:gd name="connsiteY0" fmla="*/ 0 h 3885066"/>
                <a:gd name="connsiteX1" fmla="*/ 330739 w 5065021"/>
                <a:gd name="connsiteY1" fmla="*/ 0 h 3885066"/>
                <a:gd name="connsiteX2" fmla="*/ 324000 w 5065021"/>
                <a:gd name="connsiteY2" fmla="*/ 133448 h 3885066"/>
                <a:gd name="connsiteX3" fmla="*/ 324000 w 5065021"/>
                <a:gd name="connsiteY3" fmla="*/ 2239243 h 3885066"/>
                <a:gd name="connsiteX4" fmla="*/ 1715494 w 5065021"/>
                <a:gd name="connsiteY4" fmla="*/ 3630737 h 3885066"/>
                <a:gd name="connsiteX5" fmla="*/ 5065021 w 5065021"/>
                <a:gd name="connsiteY5" fmla="*/ 3630737 h 3885066"/>
                <a:gd name="connsiteX6" fmla="*/ 5065021 w 5065021"/>
                <a:gd name="connsiteY6" fmla="*/ 3885066 h 3885066"/>
                <a:gd name="connsiteX7" fmla="*/ 1536274 w 5065021"/>
                <a:gd name="connsiteY7" fmla="*/ 3885066 h 3885066"/>
                <a:gd name="connsiteX8" fmla="*/ 0 w 5065021"/>
                <a:gd name="connsiteY8" fmla="*/ 2348792 h 3885066"/>
                <a:gd name="connsiteX9" fmla="*/ 0 w 5065021"/>
                <a:gd name="connsiteY9" fmla="*/ 23897 h 3885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65021" h="3885066">
                  <a:moveTo>
                    <a:pt x="1207" y="0"/>
                  </a:moveTo>
                  <a:lnTo>
                    <a:pt x="330739" y="0"/>
                  </a:lnTo>
                  <a:lnTo>
                    <a:pt x="324000" y="133448"/>
                  </a:lnTo>
                  <a:lnTo>
                    <a:pt x="324000" y="2239243"/>
                  </a:lnTo>
                  <a:cubicBezTo>
                    <a:pt x="324000" y="3007744"/>
                    <a:pt x="946993" y="3630737"/>
                    <a:pt x="1715494" y="3630737"/>
                  </a:cubicBezTo>
                  <a:lnTo>
                    <a:pt x="5065021" y="3630737"/>
                  </a:lnTo>
                  <a:lnTo>
                    <a:pt x="5065021" y="3885066"/>
                  </a:lnTo>
                  <a:lnTo>
                    <a:pt x="1536274" y="3885066"/>
                  </a:lnTo>
                  <a:cubicBezTo>
                    <a:pt x="687813" y="3885066"/>
                    <a:pt x="0" y="3197253"/>
                    <a:pt x="0" y="2348792"/>
                  </a:cubicBezTo>
                  <a:lnTo>
                    <a:pt x="0" y="23897"/>
                  </a:ln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任意多边形 177"/>
            <p:cNvSpPr/>
            <p:nvPr/>
          </p:nvSpPr>
          <p:spPr>
            <a:xfrm>
              <a:off x="6569042" y="3536825"/>
              <a:ext cx="5721505" cy="1981611"/>
            </a:xfrm>
            <a:custGeom>
              <a:avLst/>
              <a:gdLst>
                <a:gd name="connsiteX0" fmla="*/ 0 w 5389021"/>
                <a:gd name="connsiteY0" fmla="*/ 0 h 1866457"/>
                <a:gd name="connsiteX1" fmla="*/ 324000 w 5389021"/>
                <a:gd name="connsiteY1" fmla="*/ 0 h 1866457"/>
                <a:gd name="connsiteX2" fmla="*/ 324000 w 5389021"/>
                <a:gd name="connsiteY2" fmla="*/ 75854 h 1866457"/>
                <a:gd name="connsiteX3" fmla="*/ 1860274 w 5389021"/>
                <a:gd name="connsiteY3" fmla="*/ 1612128 h 1866457"/>
                <a:gd name="connsiteX4" fmla="*/ 5389021 w 5389021"/>
                <a:gd name="connsiteY4" fmla="*/ 1612128 h 1866457"/>
                <a:gd name="connsiteX5" fmla="*/ 5389021 w 5389021"/>
                <a:gd name="connsiteY5" fmla="*/ 1866457 h 1866457"/>
                <a:gd name="connsiteX6" fmla="*/ 1681054 w 5389021"/>
                <a:gd name="connsiteY6" fmla="*/ 1866457 h 1866457"/>
                <a:gd name="connsiteX7" fmla="*/ 0 w 5389021"/>
                <a:gd name="connsiteY7" fmla="*/ 185403 h 1866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9021" h="1866457">
                  <a:moveTo>
                    <a:pt x="0" y="0"/>
                  </a:moveTo>
                  <a:lnTo>
                    <a:pt x="324000" y="0"/>
                  </a:lnTo>
                  <a:lnTo>
                    <a:pt x="324000" y="75854"/>
                  </a:lnTo>
                  <a:cubicBezTo>
                    <a:pt x="324000" y="924315"/>
                    <a:pt x="1011813" y="1612128"/>
                    <a:pt x="1860274" y="1612128"/>
                  </a:cubicBezTo>
                  <a:lnTo>
                    <a:pt x="5389021" y="1612128"/>
                  </a:lnTo>
                  <a:lnTo>
                    <a:pt x="5389021" y="1866457"/>
                  </a:lnTo>
                  <a:lnTo>
                    <a:pt x="1681054" y="1866457"/>
                  </a:lnTo>
                  <a:cubicBezTo>
                    <a:pt x="752634" y="1866457"/>
                    <a:pt x="0" y="1113823"/>
                    <a:pt x="0" y="185403"/>
                  </a:cubicBezTo>
                  <a:close/>
                </a:path>
              </a:pathLst>
            </a:custGeom>
            <a:solidFill>
              <a:srgbClr val="D43A3A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9" name="组合 178"/>
            <p:cNvGrpSpPr>
              <a:grpSpLocks noChangeAspect="1"/>
            </p:cNvGrpSpPr>
            <p:nvPr/>
          </p:nvGrpSpPr>
          <p:grpSpPr>
            <a:xfrm rot="19566766">
              <a:off x="7383901" y="1623410"/>
              <a:ext cx="798773" cy="1146632"/>
              <a:chOff x="10898674" y="198977"/>
              <a:chExt cx="1103454" cy="1584000"/>
            </a:xfrm>
          </p:grpSpPr>
          <p:grpSp>
            <p:nvGrpSpPr>
              <p:cNvPr id="180" name="组合 179"/>
              <p:cNvGrpSpPr>
                <a:grpSpLocks noChangeAspect="1"/>
              </p:cNvGrpSpPr>
              <p:nvPr/>
            </p:nvGrpSpPr>
            <p:grpSpPr>
              <a:xfrm rot="2043898">
                <a:off x="10898674" y="198977"/>
                <a:ext cx="1103454" cy="1584000"/>
                <a:chOff x="4032564" y="502494"/>
                <a:chExt cx="4140000" cy="4968000"/>
              </a:xfrm>
            </p:grpSpPr>
            <p:sp>
              <p:nvSpPr>
                <p:cNvPr id="188" name="任意多边形 187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9" name="任意多边形 188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90" name="组合 189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192" name="组合 191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202" name="任意多边形 201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03" name="任意多边形 202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193" name="组合 192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200" name="任意多边形 199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01" name="任意多边形 200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194" name="组合 193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198" name="任意多边形 197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99" name="任意多边形 198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195" name="组合 194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196" name="任意多边形 195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97" name="任意多边形 196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</p:grpSp>
            <p:sp>
              <p:nvSpPr>
                <p:cNvPr id="191" name="任意多边形 190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1" name="组合 180"/>
              <p:cNvGrpSpPr>
                <a:grpSpLocks noChangeAspect="1"/>
              </p:cNvGrpSpPr>
              <p:nvPr/>
            </p:nvGrpSpPr>
            <p:grpSpPr>
              <a:xfrm rot="2215323">
                <a:off x="11423332" y="576244"/>
                <a:ext cx="359245" cy="360000"/>
                <a:chOff x="4011923" y="917922"/>
                <a:chExt cx="4327014" cy="4336103"/>
              </a:xfrm>
            </p:grpSpPr>
            <p:sp>
              <p:nvSpPr>
                <p:cNvPr id="182" name="椭圆 181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3" name="任意多边形 182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4" name="任意多边形 183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5" name="任意多边形 184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6" name="任意多边形 185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7" name="任意多边形 186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204" name="组合 203"/>
            <p:cNvGrpSpPr>
              <a:grpSpLocks noChangeAspect="1"/>
            </p:cNvGrpSpPr>
            <p:nvPr/>
          </p:nvGrpSpPr>
          <p:grpSpPr>
            <a:xfrm rot="19566766">
              <a:off x="7066627" y="1034407"/>
              <a:ext cx="798773" cy="1146632"/>
              <a:chOff x="10898674" y="198977"/>
              <a:chExt cx="1103454" cy="1584000"/>
            </a:xfrm>
          </p:grpSpPr>
          <p:grpSp>
            <p:nvGrpSpPr>
              <p:cNvPr id="205" name="组合 204"/>
              <p:cNvGrpSpPr>
                <a:grpSpLocks noChangeAspect="1"/>
              </p:cNvGrpSpPr>
              <p:nvPr/>
            </p:nvGrpSpPr>
            <p:grpSpPr>
              <a:xfrm rot="2043898">
                <a:off x="10898674" y="198977"/>
                <a:ext cx="1103454" cy="1584000"/>
                <a:chOff x="4032564" y="502494"/>
                <a:chExt cx="4140000" cy="4968000"/>
              </a:xfrm>
            </p:grpSpPr>
            <p:sp>
              <p:nvSpPr>
                <p:cNvPr id="213" name="任意多边形 212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4" name="任意多边形 213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15" name="组合 214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217" name="组合 216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227" name="任意多边形 226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28" name="任意多边形 227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18" name="组合 217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225" name="任意多边形 224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26" name="任意多边形 225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19" name="组合 218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223" name="任意多边形 222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24" name="任意多边形 223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20" name="组合 219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221" name="任意多边形 220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22" name="任意多边形 221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</p:grpSp>
            <p:sp>
              <p:nvSpPr>
                <p:cNvPr id="216" name="任意多边形 215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06" name="组合 205"/>
              <p:cNvGrpSpPr>
                <a:grpSpLocks noChangeAspect="1"/>
              </p:cNvGrpSpPr>
              <p:nvPr/>
            </p:nvGrpSpPr>
            <p:grpSpPr>
              <a:xfrm rot="2215323">
                <a:off x="11423332" y="576244"/>
                <a:ext cx="359245" cy="360000"/>
                <a:chOff x="4011923" y="917922"/>
                <a:chExt cx="4327014" cy="4336103"/>
              </a:xfrm>
            </p:grpSpPr>
            <p:sp>
              <p:nvSpPr>
                <p:cNvPr id="207" name="椭圆 206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8" name="任意多边形 207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9" name="任意多边形 208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0" name="任意多边形 209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1" name="任意多边形 210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2" name="任意多边形 211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229" name="组合 228"/>
            <p:cNvGrpSpPr>
              <a:grpSpLocks noChangeAspect="1"/>
            </p:cNvGrpSpPr>
            <p:nvPr/>
          </p:nvGrpSpPr>
          <p:grpSpPr>
            <a:xfrm rot="19566766">
              <a:off x="6695772" y="550436"/>
              <a:ext cx="798773" cy="1146632"/>
              <a:chOff x="10898674" y="198977"/>
              <a:chExt cx="1103454" cy="1584000"/>
            </a:xfrm>
          </p:grpSpPr>
          <p:grpSp>
            <p:nvGrpSpPr>
              <p:cNvPr id="230" name="组合 229"/>
              <p:cNvGrpSpPr>
                <a:grpSpLocks noChangeAspect="1"/>
              </p:cNvGrpSpPr>
              <p:nvPr/>
            </p:nvGrpSpPr>
            <p:grpSpPr>
              <a:xfrm rot="2043898">
                <a:off x="10898674" y="198977"/>
                <a:ext cx="1103454" cy="1584000"/>
                <a:chOff x="4032564" y="502494"/>
                <a:chExt cx="4140000" cy="4968000"/>
              </a:xfrm>
            </p:grpSpPr>
            <p:sp>
              <p:nvSpPr>
                <p:cNvPr id="238" name="任意多边形 237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9" name="任意多边形 238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40" name="组合 239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242" name="组合 241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252" name="任意多边形 251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53" name="任意多边形 252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43" name="组合 242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250" name="任意多边形 249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51" name="任意多边形 250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44" name="组合 243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248" name="任意多边形 247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49" name="任意多边形 248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45" name="组合 244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246" name="任意多边形 245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47" name="任意多边形 246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</p:grpSp>
            <p:sp>
              <p:nvSpPr>
                <p:cNvPr id="241" name="任意多边形 240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31" name="组合 230"/>
              <p:cNvGrpSpPr>
                <a:grpSpLocks noChangeAspect="1"/>
              </p:cNvGrpSpPr>
              <p:nvPr/>
            </p:nvGrpSpPr>
            <p:grpSpPr>
              <a:xfrm rot="2215323">
                <a:off x="11423332" y="576244"/>
                <a:ext cx="359245" cy="360000"/>
                <a:chOff x="4011923" y="917922"/>
                <a:chExt cx="4327014" cy="4336103"/>
              </a:xfrm>
            </p:grpSpPr>
            <p:sp>
              <p:nvSpPr>
                <p:cNvPr id="232" name="椭圆 231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3" name="任意多边形 232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4" name="任意多边形 233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5" name="任意多边形 234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6" name="任意多边形 235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7" name="任意多边形 236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254" name="组合 253"/>
            <p:cNvGrpSpPr>
              <a:grpSpLocks noChangeAspect="1"/>
            </p:cNvGrpSpPr>
            <p:nvPr/>
          </p:nvGrpSpPr>
          <p:grpSpPr>
            <a:xfrm rot="19566766">
              <a:off x="6323726" y="2931136"/>
              <a:ext cx="798773" cy="1146632"/>
              <a:chOff x="10898674" y="198977"/>
              <a:chExt cx="1103454" cy="1584000"/>
            </a:xfrm>
          </p:grpSpPr>
          <p:grpSp>
            <p:nvGrpSpPr>
              <p:cNvPr id="255" name="组合 254"/>
              <p:cNvGrpSpPr>
                <a:grpSpLocks noChangeAspect="1"/>
              </p:cNvGrpSpPr>
              <p:nvPr/>
            </p:nvGrpSpPr>
            <p:grpSpPr>
              <a:xfrm rot="2043898">
                <a:off x="10898674" y="198977"/>
                <a:ext cx="1103454" cy="1584000"/>
                <a:chOff x="4032564" y="502494"/>
                <a:chExt cx="4140000" cy="4968000"/>
              </a:xfrm>
            </p:grpSpPr>
            <p:sp>
              <p:nvSpPr>
                <p:cNvPr id="263" name="任意多边形 262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4" name="任意多边形 263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65" name="组合 264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267" name="组合 266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277" name="任意多边形 276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78" name="任意多边形 277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68" name="组合 267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275" name="任意多边形 274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76" name="任意多边形 275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69" name="组合 268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273" name="任意多边形 272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74" name="任意多边形 273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270" name="组合 269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271" name="任意多边形 270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72" name="任意多边形 271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</p:grpSp>
            <p:sp>
              <p:nvSpPr>
                <p:cNvPr id="266" name="任意多边形 265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56" name="组合 255"/>
              <p:cNvGrpSpPr>
                <a:grpSpLocks noChangeAspect="1"/>
              </p:cNvGrpSpPr>
              <p:nvPr/>
            </p:nvGrpSpPr>
            <p:grpSpPr>
              <a:xfrm rot="2215323">
                <a:off x="11423332" y="576244"/>
                <a:ext cx="359245" cy="360000"/>
                <a:chOff x="4011923" y="917922"/>
                <a:chExt cx="4327014" cy="4336103"/>
              </a:xfrm>
            </p:grpSpPr>
            <p:sp>
              <p:nvSpPr>
                <p:cNvPr id="257" name="椭圆 256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8" name="任意多边形 257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9" name="任意多边形 258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0" name="任意多边形 259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1" name="任意多边形 260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2" name="任意多边形 261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279" name="组合 278"/>
          <p:cNvGrpSpPr/>
          <p:nvPr/>
        </p:nvGrpSpPr>
        <p:grpSpPr>
          <a:xfrm>
            <a:off x="112117" y="114301"/>
            <a:ext cx="816696" cy="815300"/>
            <a:chOff x="153840" y="178980"/>
            <a:chExt cx="816696" cy="815300"/>
          </a:xfrm>
        </p:grpSpPr>
        <p:sp>
          <p:nvSpPr>
            <p:cNvPr id="280" name="椭圆 279"/>
            <p:cNvSpPr/>
            <p:nvPr/>
          </p:nvSpPr>
          <p:spPr>
            <a:xfrm>
              <a:off x="155845" y="179592"/>
              <a:ext cx="814691" cy="8146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1" name="任意多边形 280"/>
            <p:cNvSpPr/>
            <p:nvPr/>
          </p:nvSpPr>
          <p:spPr>
            <a:xfrm>
              <a:off x="153840" y="179592"/>
              <a:ext cx="814691" cy="814688"/>
            </a:xfrm>
            <a:custGeom>
              <a:avLst/>
              <a:gdLst>
                <a:gd name="connsiteX0" fmla="*/ 862900 w 1727200"/>
                <a:gd name="connsiteY0" fmla="*/ 101600 h 1727200"/>
                <a:gd name="connsiteX1" fmla="*/ 88900 w 1727200"/>
                <a:gd name="connsiteY1" fmla="*/ 875600 h 1727200"/>
                <a:gd name="connsiteX2" fmla="*/ 862900 w 1727200"/>
                <a:gd name="connsiteY2" fmla="*/ 1649600 h 1727200"/>
                <a:gd name="connsiteX3" fmla="*/ 1636900 w 1727200"/>
                <a:gd name="connsiteY3" fmla="*/ 875600 h 1727200"/>
                <a:gd name="connsiteX4" fmla="*/ 862900 w 1727200"/>
                <a:gd name="connsiteY4" fmla="*/ 101600 h 1727200"/>
                <a:gd name="connsiteX5" fmla="*/ 863600 w 1727200"/>
                <a:gd name="connsiteY5" fmla="*/ 0 h 1727200"/>
                <a:gd name="connsiteX6" fmla="*/ 1727200 w 1727200"/>
                <a:gd name="connsiteY6" fmla="*/ 863600 h 1727200"/>
                <a:gd name="connsiteX7" fmla="*/ 863600 w 1727200"/>
                <a:gd name="connsiteY7" fmla="*/ 1727200 h 1727200"/>
                <a:gd name="connsiteX8" fmla="*/ 0 w 1727200"/>
                <a:gd name="connsiteY8" fmla="*/ 863600 h 1727200"/>
                <a:gd name="connsiteX9" fmla="*/ 863600 w 1727200"/>
                <a:gd name="connsiteY9" fmla="*/ 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7200" h="1727200">
                  <a:moveTo>
                    <a:pt x="862900" y="101600"/>
                  </a:moveTo>
                  <a:cubicBezTo>
                    <a:pt x="435432" y="101600"/>
                    <a:pt x="88900" y="448132"/>
                    <a:pt x="88900" y="875600"/>
                  </a:cubicBezTo>
                  <a:cubicBezTo>
                    <a:pt x="88900" y="1303068"/>
                    <a:pt x="435432" y="1649600"/>
                    <a:pt x="862900" y="1649600"/>
                  </a:cubicBezTo>
                  <a:cubicBezTo>
                    <a:pt x="1290368" y="1649600"/>
                    <a:pt x="1636900" y="1303068"/>
                    <a:pt x="1636900" y="875600"/>
                  </a:cubicBezTo>
                  <a:cubicBezTo>
                    <a:pt x="1636900" y="448132"/>
                    <a:pt x="1290368" y="101600"/>
                    <a:pt x="862900" y="101600"/>
                  </a:cubicBezTo>
                  <a:close/>
                  <a:moveTo>
                    <a:pt x="863600" y="0"/>
                  </a:moveTo>
                  <a:cubicBezTo>
                    <a:pt x="1340553" y="0"/>
                    <a:pt x="1727200" y="386647"/>
                    <a:pt x="1727200" y="863600"/>
                  </a:cubicBezTo>
                  <a:cubicBezTo>
                    <a:pt x="1727200" y="1340553"/>
                    <a:pt x="1340553" y="1727200"/>
                    <a:pt x="863600" y="1727200"/>
                  </a:cubicBezTo>
                  <a:cubicBezTo>
                    <a:pt x="386647" y="1727200"/>
                    <a:pt x="0" y="1340553"/>
                    <a:pt x="0" y="863600"/>
                  </a:cubicBezTo>
                  <a:cubicBezTo>
                    <a:pt x="0" y="386647"/>
                    <a:pt x="386647" y="0"/>
                    <a:pt x="8636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2" name="文本框 281"/>
            <p:cNvSpPr txBox="1"/>
            <p:nvPr/>
          </p:nvSpPr>
          <p:spPr>
            <a:xfrm>
              <a:off x="215277" y="178980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sp>
        <p:nvSpPr>
          <p:cNvPr id="283" name="任意多边形 282"/>
          <p:cNvSpPr>
            <a:spLocks noChangeAspect="1"/>
          </p:cNvSpPr>
          <p:nvPr/>
        </p:nvSpPr>
        <p:spPr>
          <a:xfrm>
            <a:off x="46575" y="392259"/>
            <a:ext cx="1289442" cy="720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矩形 145"/>
          <p:cNvSpPr/>
          <p:nvPr/>
        </p:nvSpPr>
        <p:spPr>
          <a:xfrm>
            <a:off x="674918" y="2195219"/>
            <a:ext cx="55710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Through all the lying days of my youth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 swayed my leaves and flowers in the sun;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Now I may wither into the truth.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906451" y="1513908"/>
            <a:ext cx="1105135" cy="504096"/>
            <a:chOff x="4893159" y="1762174"/>
            <a:chExt cx="1105135" cy="504096"/>
          </a:xfrm>
        </p:grpSpPr>
        <p:sp>
          <p:nvSpPr>
            <p:cNvPr id="148" name="任意多边形 147"/>
            <p:cNvSpPr>
              <a:spLocks noChangeAspect="1"/>
            </p:cNvSpPr>
            <p:nvPr/>
          </p:nvSpPr>
          <p:spPr>
            <a:xfrm>
              <a:off x="5134294" y="1783832"/>
              <a:ext cx="864000" cy="482438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rgbClr val="D9D9D9"/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任意多边形 146"/>
            <p:cNvSpPr>
              <a:spLocks noChangeAspect="1"/>
            </p:cNvSpPr>
            <p:nvPr/>
          </p:nvSpPr>
          <p:spPr>
            <a:xfrm>
              <a:off x="4893159" y="1762174"/>
              <a:ext cx="864000" cy="482438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-33106" y="4348684"/>
            <a:ext cx="1105135" cy="504096"/>
            <a:chOff x="4893159" y="1762174"/>
            <a:chExt cx="1105135" cy="504096"/>
          </a:xfrm>
        </p:grpSpPr>
        <p:sp>
          <p:nvSpPr>
            <p:cNvPr id="151" name="任意多边形 150"/>
            <p:cNvSpPr>
              <a:spLocks noChangeAspect="1"/>
            </p:cNvSpPr>
            <p:nvPr/>
          </p:nvSpPr>
          <p:spPr>
            <a:xfrm>
              <a:off x="5134294" y="1783832"/>
              <a:ext cx="864000" cy="482438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rgbClr val="D9D9D9"/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任意多边形 151"/>
            <p:cNvSpPr>
              <a:spLocks noChangeAspect="1"/>
            </p:cNvSpPr>
            <p:nvPr/>
          </p:nvSpPr>
          <p:spPr>
            <a:xfrm>
              <a:off x="4893159" y="1762174"/>
              <a:ext cx="864000" cy="482438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688398" y="1394106"/>
            <a:ext cx="455981" cy="455981"/>
          </a:xfrm>
          <a:prstGeom prst="ellipse">
            <a:avLst/>
          </a:prstGeom>
          <a:solidFill>
            <a:srgbClr val="FFF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7" name="椭圆 156"/>
          <p:cNvSpPr/>
          <p:nvPr/>
        </p:nvSpPr>
        <p:spPr>
          <a:xfrm>
            <a:off x="8686800" y="2032000"/>
            <a:ext cx="455981" cy="455981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椭圆 157"/>
          <p:cNvSpPr/>
          <p:nvPr/>
        </p:nvSpPr>
        <p:spPr>
          <a:xfrm>
            <a:off x="8686800" y="2667000"/>
            <a:ext cx="455981" cy="455981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9" name="椭圆 158"/>
          <p:cNvSpPr/>
          <p:nvPr/>
        </p:nvSpPr>
        <p:spPr>
          <a:xfrm>
            <a:off x="8686800" y="3302000"/>
            <a:ext cx="455981" cy="455981"/>
          </a:xfrm>
          <a:prstGeom prst="ellipse">
            <a:avLst/>
          </a:prstGeom>
          <a:solidFill>
            <a:srgbClr val="D4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9396505" y="2090139"/>
            <a:ext cx="133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TEXT HERE</a:t>
            </a:r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161" name="文本框 160"/>
          <p:cNvSpPr txBox="1"/>
          <p:nvPr/>
        </p:nvSpPr>
        <p:spPr>
          <a:xfrm>
            <a:off x="9396505" y="2768325"/>
            <a:ext cx="133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TEXT HERE</a:t>
            </a:r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162" name="文本框 161"/>
          <p:cNvSpPr txBox="1"/>
          <p:nvPr/>
        </p:nvSpPr>
        <p:spPr>
          <a:xfrm>
            <a:off x="9396505" y="1487766"/>
            <a:ext cx="133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TEXT HERE</a:t>
            </a:r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163" name="文本框 162"/>
          <p:cNvSpPr txBox="1"/>
          <p:nvPr/>
        </p:nvSpPr>
        <p:spPr>
          <a:xfrm>
            <a:off x="9396505" y="3418063"/>
            <a:ext cx="133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TEXT HERE</a:t>
            </a:r>
            <a:endParaRPr lang="zh-CN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00BFFF"/>
            </a:gs>
            <a:gs pos="9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657718" y="327552"/>
            <a:ext cx="6115981" cy="4072996"/>
            <a:chOff x="5343526" y="327552"/>
            <a:chExt cx="6115981" cy="4072996"/>
          </a:xfrm>
        </p:grpSpPr>
        <p:sp>
          <p:nvSpPr>
            <p:cNvPr id="11" name="任意多边形 10"/>
            <p:cNvSpPr/>
            <p:nvPr/>
          </p:nvSpPr>
          <p:spPr>
            <a:xfrm>
              <a:off x="5343526" y="1271585"/>
              <a:ext cx="4743450" cy="3128963"/>
            </a:xfrm>
            <a:custGeom>
              <a:avLst/>
              <a:gdLst>
                <a:gd name="connsiteX0" fmla="*/ 4743450 w 4743450"/>
                <a:gd name="connsiteY0" fmla="*/ 0 h 3128963"/>
                <a:gd name="connsiteX1" fmla="*/ 3543300 w 4743450"/>
                <a:gd name="connsiteY1" fmla="*/ 685800 h 3128963"/>
                <a:gd name="connsiteX2" fmla="*/ 3657600 w 4743450"/>
                <a:gd name="connsiteY2" fmla="*/ 228600 h 3128963"/>
                <a:gd name="connsiteX3" fmla="*/ 4086225 w 4743450"/>
                <a:gd name="connsiteY3" fmla="*/ 1471613 h 3128963"/>
                <a:gd name="connsiteX4" fmla="*/ 0 w 4743450"/>
                <a:gd name="connsiteY4" fmla="*/ 3128963 h 312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3450" h="3128963">
                  <a:moveTo>
                    <a:pt x="4743450" y="0"/>
                  </a:moveTo>
                  <a:cubicBezTo>
                    <a:pt x="4233862" y="323850"/>
                    <a:pt x="3724275" y="647700"/>
                    <a:pt x="3543300" y="685800"/>
                  </a:cubicBezTo>
                  <a:cubicBezTo>
                    <a:pt x="3362325" y="723900"/>
                    <a:pt x="3567113" y="97631"/>
                    <a:pt x="3657600" y="228600"/>
                  </a:cubicBezTo>
                  <a:cubicBezTo>
                    <a:pt x="3748087" y="359569"/>
                    <a:pt x="4695825" y="988219"/>
                    <a:pt x="4086225" y="1471613"/>
                  </a:cubicBezTo>
                  <a:cubicBezTo>
                    <a:pt x="3476625" y="1955007"/>
                    <a:pt x="666750" y="2874169"/>
                    <a:pt x="0" y="3128963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 rot="3111275">
              <a:off x="10232020" y="108065"/>
              <a:ext cx="1008000" cy="1446974"/>
              <a:chOff x="4989172" y="938595"/>
              <a:chExt cx="2232000" cy="3204000"/>
            </a:xfrm>
          </p:grpSpPr>
          <p:grpSp>
            <p:nvGrpSpPr>
              <p:cNvPr id="84" name="组合 83"/>
              <p:cNvGrpSpPr>
                <a:grpSpLocks noChangeAspect="1"/>
              </p:cNvGrpSpPr>
              <p:nvPr/>
            </p:nvGrpSpPr>
            <p:grpSpPr>
              <a:xfrm>
                <a:off x="4989172" y="938595"/>
                <a:ext cx="2232000" cy="3204000"/>
                <a:chOff x="4032564" y="502494"/>
                <a:chExt cx="4140000" cy="4968000"/>
              </a:xfrm>
            </p:grpSpPr>
            <p:sp>
              <p:nvSpPr>
                <p:cNvPr id="85" name="任意多边形 84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任意多边形 85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7" name="组合 86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90" name="组合 89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100" name="任意多边形 99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1" name="任意多边形 100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1" name="组合 90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98" name="任意多边形 97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9" name="任意多边形 98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2" name="组合 91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96" name="任意多边形 95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7" name="任意多边形 96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3" name="组合 92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94" name="任意多边形 93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5" name="任意多边形 94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任意多边形 88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任意多边形 103"/>
              <p:cNvSpPr>
                <a:spLocks noChangeAspect="1"/>
              </p:cNvSpPr>
              <p:nvPr/>
            </p:nvSpPr>
            <p:spPr>
              <a:xfrm>
                <a:off x="5838095" y="1617785"/>
                <a:ext cx="504000" cy="504000"/>
              </a:xfrm>
              <a:custGeom>
                <a:avLst/>
                <a:gdLst>
                  <a:gd name="connsiteX0" fmla="*/ 553992 w 1111348"/>
                  <a:gd name="connsiteY0" fmla="*/ 67992 h 1111348"/>
                  <a:gd name="connsiteX1" fmla="*/ 67992 w 1111348"/>
                  <a:gd name="connsiteY1" fmla="*/ 553992 h 1111348"/>
                  <a:gd name="connsiteX2" fmla="*/ 553992 w 1111348"/>
                  <a:gd name="connsiteY2" fmla="*/ 1039992 h 1111348"/>
                  <a:gd name="connsiteX3" fmla="*/ 1039992 w 1111348"/>
                  <a:gd name="connsiteY3" fmla="*/ 553992 h 1111348"/>
                  <a:gd name="connsiteX4" fmla="*/ 553992 w 1111348"/>
                  <a:gd name="connsiteY4" fmla="*/ 67992 h 1111348"/>
                  <a:gd name="connsiteX5" fmla="*/ 555674 w 1111348"/>
                  <a:gd name="connsiteY5" fmla="*/ 0 h 1111348"/>
                  <a:gd name="connsiteX6" fmla="*/ 1111348 w 1111348"/>
                  <a:gd name="connsiteY6" fmla="*/ 555674 h 1111348"/>
                  <a:gd name="connsiteX7" fmla="*/ 555674 w 1111348"/>
                  <a:gd name="connsiteY7" fmla="*/ 1111348 h 1111348"/>
                  <a:gd name="connsiteX8" fmla="*/ 0 w 1111348"/>
                  <a:gd name="connsiteY8" fmla="*/ 555674 h 1111348"/>
                  <a:gd name="connsiteX9" fmla="*/ 555674 w 1111348"/>
                  <a:gd name="connsiteY9" fmla="*/ 0 h 111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1348" h="1111348">
                    <a:moveTo>
                      <a:pt x="553992" y="67992"/>
                    </a:moveTo>
                    <a:cubicBezTo>
                      <a:pt x="285582" y="67992"/>
                      <a:pt x="67992" y="285582"/>
                      <a:pt x="67992" y="553992"/>
                    </a:cubicBezTo>
                    <a:cubicBezTo>
                      <a:pt x="67992" y="822402"/>
                      <a:pt x="285582" y="1039992"/>
                      <a:pt x="553992" y="1039992"/>
                    </a:cubicBezTo>
                    <a:cubicBezTo>
                      <a:pt x="822402" y="1039992"/>
                      <a:pt x="1039992" y="822402"/>
                      <a:pt x="1039992" y="553992"/>
                    </a:cubicBezTo>
                    <a:cubicBezTo>
                      <a:pt x="1039992" y="285582"/>
                      <a:pt x="822402" y="67992"/>
                      <a:pt x="553992" y="67992"/>
                    </a:cubicBezTo>
                    <a:close/>
                    <a:moveTo>
                      <a:pt x="555674" y="0"/>
                    </a:moveTo>
                    <a:cubicBezTo>
                      <a:pt x="862564" y="0"/>
                      <a:pt x="1111348" y="248784"/>
                      <a:pt x="1111348" y="555674"/>
                    </a:cubicBezTo>
                    <a:cubicBezTo>
                      <a:pt x="1111348" y="862564"/>
                      <a:pt x="862564" y="1111348"/>
                      <a:pt x="555674" y="1111348"/>
                    </a:cubicBezTo>
                    <a:cubicBezTo>
                      <a:pt x="248784" y="1111348"/>
                      <a:pt x="0" y="862564"/>
                      <a:pt x="0" y="555674"/>
                    </a:cubicBezTo>
                    <a:cubicBezTo>
                      <a:pt x="0" y="248784"/>
                      <a:pt x="248784" y="0"/>
                      <a:pt x="555674" y="0"/>
                    </a:cubicBez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5779424" y="1575108"/>
                <a:ext cx="610717" cy="612000"/>
                <a:chOff x="4011923" y="917922"/>
                <a:chExt cx="4327014" cy="4336103"/>
              </a:xfrm>
            </p:grpSpPr>
            <p:sp>
              <p:nvSpPr>
                <p:cNvPr id="38" name="椭圆 37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任意多边形 40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任意多边形 41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任意多边形 42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82" name="任意多边形 81"/>
          <p:cNvSpPr/>
          <p:nvPr/>
        </p:nvSpPr>
        <p:spPr>
          <a:xfrm>
            <a:off x="422033" y="3792350"/>
            <a:ext cx="11542133" cy="296504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3" name="任意多边形 82"/>
          <p:cNvSpPr/>
          <p:nvPr/>
        </p:nvSpPr>
        <p:spPr>
          <a:xfrm>
            <a:off x="-267283" y="2934481"/>
            <a:ext cx="13296469" cy="3943545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6337" y="5060033"/>
            <a:ext cx="5158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5B9BD5">
                    <a:lumMod val="50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YOUNG FOR YOU</a:t>
            </a:r>
            <a:endParaRPr lang="zh-CN" altLang="en-US" sz="4800" dirty="0">
              <a:solidFill>
                <a:srgbClr val="5B9BD5">
                  <a:lumMod val="50000"/>
                </a:srgb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8" name="任意多边形 47"/>
          <p:cNvSpPr>
            <a:spLocks noChangeAspect="1"/>
          </p:cNvSpPr>
          <p:nvPr/>
        </p:nvSpPr>
        <p:spPr>
          <a:xfrm rot="2567651" flipH="1">
            <a:off x="8735311" y="1110134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229765" y="2333008"/>
            <a:ext cx="1040400" cy="1040400"/>
            <a:chOff x="2522863" y="2284605"/>
            <a:chExt cx="1038917" cy="1078810"/>
          </a:xfrm>
        </p:grpSpPr>
        <p:sp>
          <p:nvSpPr>
            <p:cNvPr id="49" name="椭圆 48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668368" y="2284605"/>
              <a:ext cx="875913" cy="9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679844" y="2345671"/>
            <a:ext cx="1038917" cy="1038912"/>
            <a:chOff x="9522525" y="3204774"/>
            <a:chExt cx="1038917" cy="1038912"/>
          </a:xfrm>
        </p:grpSpPr>
        <p:sp>
          <p:nvSpPr>
            <p:cNvPr id="53" name="椭圆 52"/>
            <p:cNvSpPr/>
            <p:nvPr/>
          </p:nvSpPr>
          <p:spPr>
            <a:xfrm>
              <a:off x="9522525" y="320477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9603401" y="3213575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477978" y="2354472"/>
            <a:ext cx="1038917" cy="1038912"/>
            <a:chOff x="9522525" y="3204774"/>
            <a:chExt cx="1038917" cy="1038912"/>
          </a:xfrm>
        </p:grpSpPr>
        <p:sp>
          <p:nvSpPr>
            <p:cNvPr id="47" name="椭圆 46"/>
            <p:cNvSpPr/>
            <p:nvPr/>
          </p:nvSpPr>
          <p:spPr>
            <a:xfrm>
              <a:off x="9522525" y="320477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9603401" y="3213575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789168" y="2155915"/>
            <a:ext cx="1224000" cy="1270800"/>
            <a:chOff x="2938374" y="4922672"/>
            <a:chExt cx="1038917" cy="1038912"/>
          </a:xfrm>
        </p:grpSpPr>
        <p:sp>
          <p:nvSpPr>
            <p:cNvPr id="59" name="椭圆 58"/>
            <p:cNvSpPr/>
            <p:nvPr/>
          </p:nvSpPr>
          <p:spPr>
            <a:xfrm>
              <a:off x="2938374" y="4922672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3026875" y="4941383"/>
              <a:ext cx="875144" cy="9058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肆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00BFFF"/>
            </a:gs>
            <a:gs pos="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 rot="10800000">
            <a:off x="435857" y="-143175"/>
            <a:ext cx="11542133" cy="309600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任意多边形 3"/>
          <p:cNvSpPr/>
          <p:nvPr/>
        </p:nvSpPr>
        <p:spPr>
          <a:xfrm rot="10800000">
            <a:off x="-884025" y="5058"/>
            <a:ext cx="13356000" cy="3744000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 rot="10800000">
            <a:off x="5982928" y="1587340"/>
            <a:ext cx="252000" cy="272413"/>
          </a:xfrm>
          <a:prstGeom prst="triangle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6187" y="4614865"/>
            <a:ext cx="4709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1F4E79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ADD YOU THEME</a:t>
            </a:r>
            <a:endParaRPr lang="zh-CN" altLang="en-US" sz="4400" dirty="0">
              <a:solidFill>
                <a:srgbClr val="1F4E79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5497473" y="146884"/>
            <a:ext cx="1224005" cy="1257942"/>
            <a:chOff x="2522863" y="2295693"/>
            <a:chExt cx="1038917" cy="1067722"/>
          </a:xfrm>
        </p:grpSpPr>
        <p:sp>
          <p:nvSpPr>
            <p:cNvPr id="38" name="椭圆 37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624017" y="2295693"/>
              <a:ext cx="875141" cy="940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肆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52462" y="2960702"/>
            <a:ext cx="2595781" cy="1440000"/>
            <a:chOff x="4752462" y="2960702"/>
            <a:chExt cx="2595781" cy="1440000"/>
          </a:xfrm>
        </p:grpSpPr>
        <p:sp>
          <p:nvSpPr>
            <p:cNvPr id="58" name="任意多边形 57"/>
            <p:cNvSpPr/>
            <p:nvPr/>
          </p:nvSpPr>
          <p:spPr>
            <a:xfrm rot="2567651" flipH="1">
              <a:off x="4752462" y="2960702"/>
              <a:ext cx="1385648" cy="1406100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任意多边形 58"/>
            <p:cNvSpPr>
              <a:spLocks noChangeAspect="1"/>
            </p:cNvSpPr>
            <p:nvPr/>
          </p:nvSpPr>
          <p:spPr>
            <a:xfrm rot="3221536">
              <a:off x="5381158" y="3505058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任意多边形 59"/>
            <p:cNvSpPr>
              <a:spLocks noChangeAspect="1"/>
            </p:cNvSpPr>
            <p:nvPr/>
          </p:nvSpPr>
          <p:spPr>
            <a:xfrm rot="2567651" flipH="1">
              <a:off x="5676561" y="3270833"/>
              <a:ext cx="1093007" cy="1109139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任意多边形 60"/>
            <p:cNvSpPr>
              <a:spLocks noChangeAspect="1"/>
            </p:cNvSpPr>
            <p:nvPr/>
          </p:nvSpPr>
          <p:spPr>
            <a:xfrm rot="2567651" flipH="1">
              <a:off x="6205101" y="3691599"/>
              <a:ext cx="688190" cy="698347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任意多边形 61"/>
            <p:cNvSpPr>
              <a:spLocks noChangeAspect="1"/>
            </p:cNvSpPr>
            <p:nvPr/>
          </p:nvSpPr>
          <p:spPr>
            <a:xfrm rot="3221536">
              <a:off x="6459495" y="3511955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云形 9"/>
          <p:cNvSpPr/>
          <p:nvPr/>
        </p:nvSpPr>
        <p:spPr>
          <a:xfrm>
            <a:off x="4937855" y="4181913"/>
            <a:ext cx="2354958" cy="425157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/>
          <p:cNvSpPr txBox="1">
            <a:spLocks noChangeAspect="1"/>
          </p:cNvSpPr>
          <p:nvPr/>
        </p:nvSpPr>
        <p:spPr>
          <a:xfrm>
            <a:off x="6922371" y="636825"/>
            <a:ext cx="759294" cy="684000"/>
          </a:xfrm>
          <a:custGeom>
            <a:avLst/>
            <a:gdLst>
              <a:gd name="connsiteX0" fmla="*/ 463660 w 970109"/>
              <a:gd name="connsiteY0" fmla="*/ 613302 h 873909"/>
              <a:gd name="connsiteX1" fmla="*/ 463660 w 970109"/>
              <a:gd name="connsiteY1" fmla="*/ 668554 h 873909"/>
              <a:gd name="connsiteX2" fmla="*/ 485761 w 970109"/>
              <a:gd name="connsiteY2" fmla="*/ 668554 h 873909"/>
              <a:gd name="connsiteX3" fmla="*/ 485761 w 970109"/>
              <a:gd name="connsiteY3" fmla="*/ 613302 h 873909"/>
              <a:gd name="connsiteX4" fmla="*/ 495430 w 970109"/>
              <a:gd name="connsiteY4" fmla="*/ 546539 h 873909"/>
              <a:gd name="connsiteX5" fmla="*/ 495430 w 970109"/>
              <a:gd name="connsiteY5" fmla="*/ 601791 h 873909"/>
              <a:gd name="connsiteX6" fmla="*/ 517531 w 970109"/>
              <a:gd name="connsiteY6" fmla="*/ 601791 h 873909"/>
              <a:gd name="connsiteX7" fmla="*/ 517531 w 970109"/>
              <a:gd name="connsiteY7" fmla="*/ 546539 h 873909"/>
              <a:gd name="connsiteX8" fmla="*/ 463660 w 970109"/>
              <a:gd name="connsiteY8" fmla="*/ 546539 h 873909"/>
              <a:gd name="connsiteX9" fmla="*/ 463660 w 970109"/>
              <a:gd name="connsiteY9" fmla="*/ 601791 h 873909"/>
              <a:gd name="connsiteX10" fmla="*/ 485761 w 970109"/>
              <a:gd name="connsiteY10" fmla="*/ 601791 h 873909"/>
              <a:gd name="connsiteX11" fmla="*/ 485761 w 970109"/>
              <a:gd name="connsiteY11" fmla="*/ 546539 h 873909"/>
              <a:gd name="connsiteX12" fmla="*/ 692037 w 970109"/>
              <a:gd name="connsiteY12" fmla="*/ 535949 h 873909"/>
              <a:gd name="connsiteX13" fmla="*/ 692037 w 970109"/>
              <a:gd name="connsiteY13" fmla="*/ 591201 h 873909"/>
              <a:gd name="connsiteX14" fmla="*/ 714138 w 970109"/>
              <a:gd name="connsiteY14" fmla="*/ 591201 h 873909"/>
              <a:gd name="connsiteX15" fmla="*/ 714138 w 970109"/>
              <a:gd name="connsiteY15" fmla="*/ 535949 h 873909"/>
              <a:gd name="connsiteX16" fmla="*/ 165297 w 970109"/>
              <a:gd name="connsiteY16" fmla="*/ 476552 h 873909"/>
              <a:gd name="connsiteX17" fmla="*/ 165297 w 970109"/>
              <a:gd name="connsiteY17" fmla="*/ 531805 h 873909"/>
              <a:gd name="connsiteX18" fmla="*/ 187398 w 970109"/>
              <a:gd name="connsiteY18" fmla="*/ 531805 h 873909"/>
              <a:gd name="connsiteX19" fmla="*/ 187398 w 970109"/>
              <a:gd name="connsiteY19" fmla="*/ 476552 h 873909"/>
              <a:gd name="connsiteX20" fmla="*/ 723807 w 970109"/>
              <a:gd name="connsiteY20" fmla="*/ 468725 h 873909"/>
              <a:gd name="connsiteX21" fmla="*/ 723807 w 970109"/>
              <a:gd name="connsiteY21" fmla="*/ 523977 h 873909"/>
              <a:gd name="connsiteX22" fmla="*/ 745908 w 970109"/>
              <a:gd name="connsiteY22" fmla="*/ 523977 h 873909"/>
              <a:gd name="connsiteX23" fmla="*/ 745908 w 970109"/>
              <a:gd name="connsiteY23" fmla="*/ 468725 h 873909"/>
              <a:gd name="connsiteX24" fmla="*/ 692037 w 970109"/>
              <a:gd name="connsiteY24" fmla="*/ 468725 h 873909"/>
              <a:gd name="connsiteX25" fmla="*/ 692037 w 970109"/>
              <a:gd name="connsiteY25" fmla="*/ 523977 h 873909"/>
              <a:gd name="connsiteX26" fmla="*/ 714138 w 970109"/>
              <a:gd name="connsiteY26" fmla="*/ 523977 h 873909"/>
              <a:gd name="connsiteX27" fmla="*/ 714138 w 970109"/>
              <a:gd name="connsiteY27" fmla="*/ 468725 h 873909"/>
              <a:gd name="connsiteX28" fmla="*/ 364206 w 970109"/>
              <a:gd name="connsiteY28" fmla="*/ 419458 h 873909"/>
              <a:gd name="connsiteX29" fmla="*/ 364206 w 970109"/>
              <a:gd name="connsiteY29" fmla="*/ 474710 h 873909"/>
              <a:gd name="connsiteX30" fmla="*/ 386307 w 970109"/>
              <a:gd name="connsiteY30" fmla="*/ 474710 h 873909"/>
              <a:gd name="connsiteX31" fmla="*/ 386307 w 970109"/>
              <a:gd name="connsiteY31" fmla="*/ 419458 h 873909"/>
              <a:gd name="connsiteX32" fmla="*/ 196607 w 970109"/>
              <a:gd name="connsiteY32" fmla="*/ 409328 h 873909"/>
              <a:gd name="connsiteX33" fmla="*/ 196607 w 970109"/>
              <a:gd name="connsiteY33" fmla="*/ 464581 h 873909"/>
              <a:gd name="connsiteX34" fmla="*/ 218708 w 970109"/>
              <a:gd name="connsiteY34" fmla="*/ 464581 h 873909"/>
              <a:gd name="connsiteX35" fmla="*/ 218708 w 970109"/>
              <a:gd name="connsiteY35" fmla="*/ 409328 h 873909"/>
              <a:gd name="connsiteX36" fmla="*/ 165297 w 970109"/>
              <a:gd name="connsiteY36" fmla="*/ 409328 h 873909"/>
              <a:gd name="connsiteX37" fmla="*/ 165297 w 970109"/>
              <a:gd name="connsiteY37" fmla="*/ 464581 h 873909"/>
              <a:gd name="connsiteX38" fmla="*/ 187398 w 970109"/>
              <a:gd name="connsiteY38" fmla="*/ 464581 h 873909"/>
              <a:gd name="connsiteX39" fmla="*/ 187398 w 970109"/>
              <a:gd name="connsiteY39" fmla="*/ 409328 h 873909"/>
              <a:gd name="connsiteX40" fmla="*/ 774455 w 970109"/>
              <a:gd name="connsiteY40" fmla="*/ 369731 h 873909"/>
              <a:gd name="connsiteX41" fmla="*/ 774455 w 970109"/>
              <a:gd name="connsiteY41" fmla="*/ 424983 h 873909"/>
              <a:gd name="connsiteX42" fmla="*/ 796556 w 970109"/>
              <a:gd name="connsiteY42" fmla="*/ 424983 h 873909"/>
              <a:gd name="connsiteX43" fmla="*/ 796556 w 970109"/>
              <a:gd name="connsiteY43" fmla="*/ 369731 h 873909"/>
              <a:gd name="connsiteX44" fmla="*/ 406106 w 970109"/>
              <a:gd name="connsiteY44" fmla="*/ 343946 h 873909"/>
              <a:gd name="connsiteX45" fmla="*/ 406106 w 970109"/>
              <a:gd name="connsiteY45" fmla="*/ 399199 h 873909"/>
              <a:gd name="connsiteX46" fmla="*/ 428207 w 970109"/>
              <a:gd name="connsiteY46" fmla="*/ 399199 h 873909"/>
              <a:gd name="connsiteX47" fmla="*/ 428207 w 970109"/>
              <a:gd name="connsiteY47" fmla="*/ 343946 h 873909"/>
              <a:gd name="connsiteX48" fmla="*/ 364206 w 970109"/>
              <a:gd name="connsiteY48" fmla="*/ 343946 h 873909"/>
              <a:gd name="connsiteX49" fmla="*/ 364206 w 970109"/>
              <a:gd name="connsiteY49" fmla="*/ 399199 h 873909"/>
              <a:gd name="connsiteX50" fmla="*/ 386307 w 970109"/>
              <a:gd name="connsiteY50" fmla="*/ 399199 h 873909"/>
              <a:gd name="connsiteX51" fmla="*/ 386307 w 970109"/>
              <a:gd name="connsiteY51" fmla="*/ 343946 h 873909"/>
              <a:gd name="connsiteX52" fmla="*/ 119714 w 970109"/>
              <a:gd name="connsiteY52" fmla="*/ 314018 h 873909"/>
              <a:gd name="connsiteX53" fmla="*/ 119714 w 970109"/>
              <a:gd name="connsiteY53" fmla="*/ 369270 h 873909"/>
              <a:gd name="connsiteX54" fmla="*/ 141815 w 970109"/>
              <a:gd name="connsiteY54" fmla="*/ 369270 h 873909"/>
              <a:gd name="connsiteX55" fmla="*/ 141815 w 970109"/>
              <a:gd name="connsiteY55" fmla="*/ 314018 h 873909"/>
              <a:gd name="connsiteX56" fmla="*/ 81498 w 970109"/>
              <a:gd name="connsiteY56" fmla="*/ 314018 h 873909"/>
              <a:gd name="connsiteX57" fmla="*/ 81498 w 970109"/>
              <a:gd name="connsiteY57" fmla="*/ 369270 h 873909"/>
              <a:gd name="connsiteX58" fmla="*/ 103599 w 970109"/>
              <a:gd name="connsiteY58" fmla="*/ 369270 h 873909"/>
              <a:gd name="connsiteX59" fmla="*/ 103599 w 970109"/>
              <a:gd name="connsiteY59" fmla="*/ 314018 h 873909"/>
              <a:gd name="connsiteX60" fmla="*/ 805765 w 970109"/>
              <a:gd name="connsiteY60" fmla="*/ 302507 h 873909"/>
              <a:gd name="connsiteX61" fmla="*/ 805765 w 970109"/>
              <a:gd name="connsiteY61" fmla="*/ 357759 h 873909"/>
              <a:gd name="connsiteX62" fmla="*/ 827866 w 970109"/>
              <a:gd name="connsiteY62" fmla="*/ 357759 h 873909"/>
              <a:gd name="connsiteX63" fmla="*/ 827866 w 970109"/>
              <a:gd name="connsiteY63" fmla="*/ 302507 h 873909"/>
              <a:gd name="connsiteX64" fmla="*/ 774455 w 970109"/>
              <a:gd name="connsiteY64" fmla="*/ 302507 h 873909"/>
              <a:gd name="connsiteX65" fmla="*/ 774455 w 970109"/>
              <a:gd name="connsiteY65" fmla="*/ 357759 h 873909"/>
              <a:gd name="connsiteX66" fmla="*/ 796556 w 970109"/>
              <a:gd name="connsiteY66" fmla="*/ 357759 h 873909"/>
              <a:gd name="connsiteX67" fmla="*/ 796556 w 970109"/>
              <a:gd name="connsiteY67" fmla="*/ 302507 h 873909"/>
              <a:gd name="connsiteX68" fmla="*/ 962621 w 970109"/>
              <a:gd name="connsiteY68" fmla="*/ 224061 h 873909"/>
              <a:gd name="connsiteX69" fmla="*/ 970109 w 970109"/>
              <a:gd name="connsiteY69" fmla="*/ 224061 h 873909"/>
              <a:gd name="connsiteX70" fmla="*/ 970109 w 970109"/>
              <a:gd name="connsiteY70" fmla="*/ 253529 h 873909"/>
              <a:gd name="connsiteX71" fmla="*/ 962621 w 970109"/>
              <a:gd name="connsiteY71" fmla="*/ 253529 h 873909"/>
              <a:gd name="connsiteX72" fmla="*/ 226535 w 970109"/>
              <a:gd name="connsiteY72" fmla="*/ 217787 h 873909"/>
              <a:gd name="connsiteX73" fmla="*/ 226535 w 970109"/>
              <a:gd name="connsiteY73" fmla="*/ 273039 h 873909"/>
              <a:gd name="connsiteX74" fmla="*/ 248636 w 970109"/>
              <a:gd name="connsiteY74" fmla="*/ 273039 h 873909"/>
              <a:gd name="connsiteX75" fmla="*/ 248636 w 970109"/>
              <a:gd name="connsiteY75" fmla="*/ 217787 h 873909"/>
              <a:gd name="connsiteX76" fmla="*/ 342105 w 970109"/>
              <a:gd name="connsiteY76" fmla="*/ 171743 h 873909"/>
              <a:gd name="connsiteX77" fmla="*/ 342105 w 970109"/>
              <a:gd name="connsiteY77" fmla="*/ 226995 h 873909"/>
              <a:gd name="connsiteX78" fmla="*/ 364206 w 970109"/>
              <a:gd name="connsiteY78" fmla="*/ 226995 h 873909"/>
              <a:gd name="connsiteX79" fmla="*/ 364206 w 970109"/>
              <a:gd name="connsiteY79" fmla="*/ 171743 h 873909"/>
              <a:gd name="connsiteX80" fmla="*/ 631259 w 970109"/>
              <a:gd name="connsiteY80" fmla="*/ 165757 h 873909"/>
              <a:gd name="connsiteX81" fmla="*/ 631259 w 970109"/>
              <a:gd name="connsiteY81" fmla="*/ 221010 h 873909"/>
              <a:gd name="connsiteX82" fmla="*/ 653360 w 970109"/>
              <a:gd name="connsiteY82" fmla="*/ 221010 h 873909"/>
              <a:gd name="connsiteX83" fmla="*/ 653360 w 970109"/>
              <a:gd name="connsiteY83" fmla="*/ 165757 h 873909"/>
              <a:gd name="connsiteX84" fmla="*/ 268435 w 970109"/>
              <a:gd name="connsiteY84" fmla="*/ 142275 h 873909"/>
              <a:gd name="connsiteX85" fmla="*/ 268435 w 970109"/>
              <a:gd name="connsiteY85" fmla="*/ 197067 h 873909"/>
              <a:gd name="connsiteX86" fmla="*/ 290536 w 970109"/>
              <a:gd name="connsiteY86" fmla="*/ 197067 h 873909"/>
              <a:gd name="connsiteX87" fmla="*/ 290536 w 970109"/>
              <a:gd name="connsiteY87" fmla="*/ 142275 h 873909"/>
              <a:gd name="connsiteX88" fmla="*/ 226535 w 970109"/>
              <a:gd name="connsiteY88" fmla="*/ 142275 h 873909"/>
              <a:gd name="connsiteX89" fmla="*/ 226535 w 970109"/>
              <a:gd name="connsiteY89" fmla="*/ 197067 h 873909"/>
              <a:gd name="connsiteX90" fmla="*/ 248636 w 970109"/>
              <a:gd name="connsiteY90" fmla="*/ 197067 h 873909"/>
              <a:gd name="connsiteX91" fmla="*/ 248636 w 970109"/>
              <a:gd name="connsiteY91" fmla="*/ 142275 h 873909"/>
              <a:gd name="connsiteX92" fmla="*/ 662569 w 970109"/>
              <a:gd name="connsiteY92" fmla="*/ 98533 h 873909"/>
              <a:gd name="connsiteX93" fmla="*/ 662569 w 970109"/>
              <a:gd name="connsiteY93" fmla="*/ 153786 h 873909"/>
              <a:gd name="connsiteX94" fmla="*/ 684670 w 970109"/>
              <a:gd name="connsiteY94" fmla="*/ 153786 h 873909"/>
              <a:gd name="connsiteX95" fmla="*/ 684670 w 970109"/>
              <a:gd name="connsiteY95" fmla="*/ 98533 h 873909"/>
              <a:gd name="connsiteX96" fmla="*/ 631259 w 970109"/>
              <a:gd name="connsiteY96" fmla="*/ 98533 h 873909"/>
              <a:gd name="connsiteX97" fmla="*/ 631259 w 970109"/>
              <a:gd name="connsiteY97" fmla="*/ 153786 h 873909"/>
              <a:gd name="connsiteX98" fmla="*/ 653360 w 970109"/>
              <a:gd name="connsiteY98" fmla="*/ 153786 h 873909"/>
              <a:gd name="connsiteX99" fmla="*/ 653360 w 970109"/>
              <a:gd name="connsiteY99" fmla="*/ 98533 h 873909"/>
              <a:gd name="connsiteX100" fmla="*/ 384005 w 970109"/>
              <a:gd name="connsiteY100" fmla="*/ 97612 h 873909"/>
              <a:gd name="connsiteX101" fmla="*/ 384005 w 970109"/>
              <a:gd name="connsiteY101" fmla="*/ 152865 h 873909"/>
              <a:gd name="connsiteX102" fmla="*/ 406106 w 970109"/>
              <a:gd name="connsiteY102" fmla="*/ 152865 h 873909"/>
              <a:gd name="connsiteX103" fmla="*/ 406106 w 970109"/>
              <a:gd name="connsiteY103" fmla="*/ 97612 h 873909"/>
              <a:gd name="connsiteX104" fmla="*/ 342105 w 970109"/>
              <a:gd name="connsiteY104" fmla="*/ 97612 h 873909"/>
              <a:gd name="connsiteX105" fmla="*/ 342105 w 970109"/>
              <a:gd name="connsiteY105" fmla="*/ 152865 h 873909"/>
              <a:gd name="connsiteX106" fmla="*/ 364206 w 970109"/>
              <a:gd name="connsiteY106" fmla="*/ 152865 h 873909"/>
              <a:gd name="connsiteX107" fmla="*/ 364206 w 970109"/>
              <a:gd name="connsiteY107" fmla="*/ 97612 h 873909"/>
              <a:gd name="connsiteX108" fmla="*/ 424984 w 970109"/>
              <a:gd name="connsiteY108" fmla="*/ 22101 h 873909"/>
              <a:gd name="connsiteX109" fmla="*/ 424984 w 970109"/>
              <a:gd name="connsiteY109" fmla="*/ 77353 h 873909"/>
              <a:gd name="connsiteX110" fmla="*/ 447085 w 970109"/>
              <a:gd name="connsiteY110" fmla="*/ 77353 h 873909"/>
              <a:gd name="connsiteX111" fmla="*/ 447085 w 970109"/>
              <a:gd name="connsiteY111" fmla="*/ 22101 h 873909"/>
              <a:gd name="connsiteX112" fmla="*/ 384005 w 970109"/>
              <a:gd name="connsiteY112" fmla="*/ 22101 h 873909"/>
              <a:gd name="connsiteX113" fmla="*/ 384005 w 970109"/>
              <a:gd name="connsiteY113" fmla="*/ 77353 h 873909"/>
              <a:gd name="connsiteX114" fmla="*/ 406106 w 970109"/>
              <a:gd name="connsiteY114" fmla="*/ 77353 h 873909"/>
              <a:gd name="connsiteX115" fmla="*/ 406106 w 970109"/>
              <a:gd name="connsiteY115" fmla="*/ 22101 h 873909"/>
              <a:gd name="connsiteX116" fmla="*/ 342105 w 970109"/>
              <a:gd name="connsiteY116" fmla="*/ 22101 h 873909"/>
              <a:gd name="connsiteX117" fmla="*/ 342105 w 970109"/>
              <a:gd name="connsiteY117" fmla="*/ 77353 h 873909"/>
              <a:gd name="connsiteX118" fmla="*/ 364206 w 970109"/>
              <a:gd name="connsiteY118" fmla="*/ 77353 h 873909"/>
              <a:gd name="connsiteX119" fmla="*/ 364206 w 970109"/>
              <a:gd name="connsiteY119" fmla="*/ 22101 h 873909"/>
              <a:gd name="connsiteX120" fmla="*/ 318623 w 970109"/>
              <a:gd name="connsiteY120" fmla="*/ 0 h 873909"/>
              <a:gd name="connsiteX121" fmla="*/ 507402 w 970109"/>
              <a:gd name="connsiteY121" fmla="*/ 0 h 873909"/>
              <a:gd name="connsiteX122" fmla="*/ 507402 w 970109"/>
              <a:gd name="connsiteY122" fmla="*/ 290996 h 873909"/>
              <a:gd name="connsiteX123" fmla="*/ 561273 w 970109"/>
              <a:gd name="connsiteY123" fmla="*/ 290996 h 873909"/>
              <a:gd name="connsiteX124" fmla="*/ 561273 w 970109"/>
              <a:gd name="connsiteY124" fmla="*/ 182333 h 873909"/>
              <a:gd name="connsiteX125" fmla="*/ 619288 w 970109"/>
              <a:gd name="connsiteY125" fmla="*/ 182333 h 873909"/>
              <a:gd name="connsiteX126" fmla="*/ 619288 w 970109"/>
              <a:gd name="connsiteY126" fmla="*/ 87483 h 873909"/>
              <a:gd name="connsiteX127" fmla="*/ 721965 w 970109"/>
              <a:gd name="connsiteY127" fmla="*/ 87483 h 873909"/>
              <a:gd name="connsiteX128" fmla="*/ 721965 w 970109"/>
              <a:gd name="connsiteY128" fmla="*/ 377558 h 873909"/>
              <a:gd name="connsiteX129" fmla="*/ 759721 w 970109"/>
              <a:gd name="connsiteY129" fmla="*/ 377558 h 873909"/>
              <a:gd name="connsiteX130" fmla="*/ 759721 w 970109"/>
              <a:gd name="connsiteY130" fmla="*/ 290996 h 873909"/>
              <a:gd name="connsiteX131" fmla="*/ 876672 w 970109"/>
              <a:gd name="connsiteY131" fmla="*/ 290996 h 873909"/>
              <a:gd name="connsiteX132" fmla="*/ 876672 w 970109"/>
              <a:gd name="connsiteY132" fmla="*/ 435573 h 873909"/>
              <a:gd name="connsiteX133" fmla="*/ 942975 w 970109"/>
              <a:gd name="connsiteY133" fmla="*/ 435573 h 873909"/>
              <a:gd name="connsiteX134" fmla="*/ 942975 w 970109"/>
              <a:gd name="connsiteY134" fmla="*/ 873909 h 873909"/>
              <a:gd name="connsiteX135" fmla="*/ 0 w 970109"/>
              <a:gd name="connsiteY135" fmla="*/ 873909 h 873909"/>
              <a:gd name="connsiteX136" fmla="*/ 0 w 970109"/>
              <a:gd name="connsiteY136" fmla="*/ 435573 h 873909"/>
              <a:gd name="connsiteX137" fmla="*/ 64001 w 970109"/>
              <a:gd name="connsiteY137" fmla="*/ 435573 h 873909"/>
              <a:gd name="connsiteX138" fmla="*/ 64001 w 970109"/>
              <a:gd name="connsiteY138" fmla="*/ 297442 h 873909"/>
              <a:gd name="connsiteX139" fmla="*/ 197067 w 970109"/>
              <a:gd name="connsiteY139" fmla="*/ 297442 h 873909"/>
              <a:gd name="connsiteX140" fmla="*/ 197067 w 970109"/>
              <a:gd name="connsiteY140" fmla="*/ 366508 h 873909"/>
              <a:gd name="connsiteX141" fmla="*/ 217787 w 970109"/>
              <a:gd name="connsiteY141" fmla="*/ 366508 h 873909"/>
              <a:gd name="connsiteX142" fmla="*/ 217787 w 970109"/>
              <a:gd name="connsiteY142" fmla="*/ 130303 h 873909"/>
              <a:gd name="connsiteX143" fmla="*/ 299745 w 970109"/>
              <a:gd name="connsiteY143" fmla="*/ 130303 h 873909"/>
              <a:gd name="connsiteX144" fmla="*/ 299745 w 970109"/>
              <a:gd name="connsiteY144" fmla="*/ 326910 h 873909"/>
              <a:gd name="connsiteX145" fmla="*/ 318623 w 970109"/>
              <a:gd name="connsiteY145" fmla="*/ 326910 h 8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970109" h="873909">
                <a:moveTo>
                  <a:pt x="463660" y="613302"/>
                </a:moveTo>
                <a:lnTo>
                  <a:pt x="463660" y="668554"/>
                </a:lnTo>
                <a:lnTo>
                  <a:pt x="485761" y="668554"/>
                </a:lnTo>
                <a:lnTo>
                  <a:pt x="485761" y="613302"/>
                </a:lnTo>
                <a:close/>
                <a:moveTo>
                  <a:pt x="495430" y="546539"/>
                </a:moveTo>
                <a:lnTo>
                  <a:pt x="495430" y="601791"/>
                </a:lnTo>
                <a:lnTo>
                  <a:pt x="517531" y="601791"/>
                </a:lnTo>
                <a:lnTo>
                  <a:pt x="517531" y="546539"/>
                </a:lnTo>
                <a:close/>
                <a:moveTo>
                  <a:pt x="463660" y="546539"/>
                </a:moveTo>
                <a:lnTo>
                  <a:pt x="463660" y="601791"/>
                </a:lnTo>
                <a:lnTo>
                  <a:pt x="485761" y="601791"/>
                </a:lnTo>
                <a:lnTo>
                  <a:pt x="485761" y="546539"/>
                </a:lnTo>
                <a:close/>
                <a:moveTo>
                  <a:pt x="692037" y="535949"/>
                </a:moveTo>
                <a:lnTo>
                  <a:pt x="692037" y="591201"/>
                </a:lnTo>
                <a:lnTo>
                  <a:pt x="714138" y="591201"/>
                </a:lnTo>
                <a:lnTo>
                  <a:pt x="714138" y="535949"/>
                </a:lnTo>
                <a:close/>
                <a:moveTo>
                  <a:pt x="165297" y="476552"/>
                </a:moveTo>
                <a:lnTo>
                  <a:pt x="165297" y="531805"/>
                </a:lnTo>
                <a:lnTo>
                  <a:pt x="187398" y="531805"/>
                </a:lnTo>
                <a:lnTo>
                  <a:pt x="187398" y="476552"/>
                </a:lnTo>
                <a:close/>
                <a:moveTo>
                  <a:pt x="723807" y="468725"/>
                </a:moveTo>
                <a:lnTo>
                  <a:pt x="723807" y="523977"/>
                </a:lnTo>
                <a:lnTo>
                  <a:pt x="745908" y="523977"/>
                </a:lnTo>
                <a:lnTo>
                  <a:pt x="745908" y="468725"/>
                </a:lnTo>
                <a:close/>
                <a:moveTo>
                  <a:pt x="692037" y="468725"/>
                </a:moveTo>
                <a:lnTo>
                  <a:pt x="692037" y="523977"/>
                </a:lnTo>
                <a:lnTo>
                  <a:pt x="714138" y="523977"/>
                </a:lnTo>
                <a:lnTo>
                  <a:pt x="714138" y="468725"/>
                </a:lnTo>
                <a:close/>
                <a:moveTo>
                  <a:pt x="364206" y="419458"/>
                </a:moveTo>
                <a:lnTo>
                  <a:pt x="364206" y="474710"/>
                </a:lnTo>
                <a:lnTo>
                  <a:pt x="386307" y="474710"/>
                </a:lnTo>
                <a:lnTo>
                  <a:pt x="386307" y="419458"/>
                </a:lnTo>
                <a:close/>
                <a:moveTo>
                  <a:pt x="196607" y="409328"/>
                </a:moveTo>
                <a:lnTo>
                  <a:pt x="196607" y="464581"/>
                </a:lnTo>
                <a:lnTo>
                  <a:pt x="218708" y="464581"/>
                </a:lnTo>
                <a:lnTo>
                  <a:pt x="218708" y="409328"/>
                </a:lnTo>
                <a:close/>
                <a:moveTo>
                  <a:pt x="165297" y="409328"/>
                </a:moveTo>
                <a:lnTo>
                  <a:pt x="165297" y="464581"/>
                </a:lnTo>
                <a:lnTo>
                  <a:pt x="187398" y="464581"/>
                </a:lnTo>
                <a:lnTo>
                  <a:pt x="187398" y="409328"/>
                </a:lnTo>
                <a:close/>
                <a:moveTo>
                  <a:pt x="774455" y="369731"/>
                </a:moveTo>
                <a:lnTo>
                  <a:pt x="774455" y="424983"/>
                </a:lnTo>
                <a:lnTo>
                  <a:pt x="796556" y="424983"/>
                </a:lnTo>
                <a:lnTo>
                  <a:pt x="796556" y="369731"/>
                </a:lnTo>
                <a:close/>
                <a:moveTo>
                  <a:pt x="406106" y="343946"/>
                </a:moveTo>
                <a:lnTo>
                  <a:pt x="406106" y="399199"/>
                </a:lnTo>
                <a:lnTo>
                  <a:pt x="428207" y="399199"/>
                </a:lnTo>
                <a:lnTo>
                  <a:pt x="428207" y="343946"/>
                </a:lnTo>
                <a:close/>
                <a:moveTo>
                  <a:pt x="364206" y="343946"/>
                </a:moveTo>
                <a:lnTo>
                  <a:pt x="364206" y="399199"/>
                </a:lnTo>
                <a:lnTo>
                  <a:pt x="386307" y="399199"/>
                </a:lnTo>
                <a:lnTo>
                  <a:pt x="386307" y="343946"/>
                </a:lnTo>
                <a:close/>
                <a:moveTo>
                  <a:pt x="119714" y="314018"/>
                </a:moveTo>
                <a:lnTo>
                  <a:pt x="119714" y="369270"/>
                </a:lnTo>
                <a:lnTo>
                  <a:pt x="141815" y="369270"/>
                </a:lnTo>
                <a:lnTo>
                  <a:pt x="141815" y="314018"/>
                </a:lnTo>
                <a:close/>
                <a:moveTo>
                  <a:pt x="81498" y="314018"/>
                </a:moveTo>
                <a:lnTo>
                  <a:pt x="81498" y="369270"/>
                </a:lnTo>
                <a:lnTo>
                  <a:pt x="103599" y="369270"/>
                </a:lnTo>
                <a:lnTo>
                  <a:pt x="103599" y="314018"/>
                </a:lnTo>
                <a:close/>
                <a:moveTo>
                  <a:pt x="805765" y="302507"/>
                </a:moveTo>
                <a:lnTo>
                  <a:pt x="805765" y="357759"/>
                </a:lnTo>
                <a:lnTo>
                  <a:pt x="827866" y="357759"/>
                </a:lnTo>
                <a:lnTo>
                  <a:pt x="827866" y="302507"/>
                </a:lnTo>
                <a:close/>
                <a:moveTo>
                  <a:pt x="774455" y="302507"/>
                </a:moveTo>
                <a:lnTo>
                  <a:pt x="774455" y="357759"/>
                </a:lnTo>
                <a:lnTo>
                  <a:pt x="796556" y="357759"/>
                </a:lnTo>
                <a:lnTo>
                  <a:pt x="796556" y="302507"/>
                </a:lnTo>
                <a:close/>
                <a:moveTo>
                  <a:pt x="962621" y="224061"/>
                </a:moveTo>
                <a:lnTo>
                  <a:pt x="970109" y="224061"/>
                </a:lnTo>
                <a:lnTo>
                  <a:pt x="970109" y="253529"/>
                </a:lnTo>
                <a:lnTo>
                  <a:pt x="962621" y="253529"/>
                </a:lnTo>
                <a:close/>
                <a:moveTo>
                  <a:pt x="226535" y="217787"/>
                </a:moveTo>
                <a:lnTo>
                  <a:pt x="226535" y="273039"/>
                </a:lnTo>
                <a:lnTo>
                  <a:pt x="248636" y="273039"/>
                </a:lnTo>
                <a:lnTo>
                  <a:pt x="248636" y="217787"/>
                </a:lnTo>
                <a:close/>
                <a:moveTo>
                  <a:pt x="342105" y="171743"/>
                </a:moveTo>
                <a:lnTo>
                  <a:pt x="342105" y="226995"/>
                </a:lnTo>
                <a:lnTo>
                  <a:pt x="364206" y="226995"/>
                </a:lnTo>
                <a:lnTo>
                  <a:pt x="364206" y="171743"/>
                </a:lnTo>
                <a:close/>
                <a:moveTo>
                  <a:pt x="631259" y="165757"/>
                </a:moveTo>
                <a:lnTo>
                  <a:pt x="631259" y="221010"/>
                </a:lnTo>
                <a:lnTo>
                  <a:pt x="653360" y="221010"/>
                </a:lnTo>
                <a:lnTo>
                  <a:pt x="653360" y="165757"/>
                </a:lnTo>
                <a:close/>
                <a:moveTo>
                  <a:pt x="268435" y="142275"/>
                </a:moveTo>
                <a:lnTo>
                  <a:pt x="268435" y="197067"/>
                </a:lnTo>
                <a:lnTo>
                  <a:pt x="290536" y="197067"/>
                </a:lnTo>
                <a:lnTo>
                  <a:pt x="290536" y="142275"/>
                </a:lnTo>
                <a:close/>
                <a:moveTo>
                  <a:pt x="226535" y="142275"/>
                </a:moveTo>
                <a:lnTo>
                  <a:pt x="226535" y="197067"/>
                </a:lnTo>
                <a:lnTo>
                  <a:pt x="248636" y="197067"/>
                </a:lnTo>
                <a:lnTo>
                  <a:pt x="248636" y="142275"/>
                </a:lnTo>
                <a:close/>
                <a:moveTo>
                  <a:pt x="662569" y="98533"/>
                </a:moveTo>
                <a:lnTo>
                  <a:pt x="662569" y="153786"/>
                </a:lnTo>
                <a:lnTo>
                  <a:pt x="684670" y="153786"/>
                </a:lnTo>
                <a:lnTo>
                  <a:pt x="684670" y="98533"/>
                </a:lnTo>
                <a:close/>
                <a:moveTo>
                  <a:pt x="631259" y="98533"/>
                </a:moveTo>
                <a:lnTo>
                  <a:pt x="631259" y="153786"/>
                </a:lnTo>
                <a:lnTo>
                  <a:pt x="653360" y="153786"/>
                </a:lnTo>
                <a:lnTo>
                  <a:pt x="653360" y="98533"/>
                </a:lnTo>
                <a:close/>
                <a:moveTo>
                  <a:pt x="384005" y="97612"/>
                </a:moveTo>
                <a:lnTo>
                  <a:pt x="384005" y="152865"/>
                </a:lnTo>
                <a:lnTo>
                  <a:pt x="406106" y="152865"/>
                </a:lnTo>
                <a:lnTo>
                  <a:pt x="406106" y="97612"/>
                </a:lnTo>
                <a:close/>
                <a:moveTo>
                  <a:pt x="342105" y="97612"/>
                </a:moveTo>
                <a:lnTo>
                  <a:pt x="342105" y="152865"/>
                </a:lnTo>
                <a:lnTo>
                  <a:pt x="364206" y="152865"/>
                </a:lnTo>
                <a:lnTo>
                  <a:pt x="364206" y="97612"/>
                </a:lnTo>
                <a:close/>
                <a:moveTo>
                  <a:pt x="424984" y="22101"/>
                </a:moveTo>
                <a:lnTo>
                  <a:pt x="424984" y="77353"/>
                </a:lnTo>
                <a:lnTo>
                  <a:pt x="447085" y="77353"/>
                </a:lnTo>
                <a:lnTo>
                  <a:pt x="447085" y="22101"/>
                </a:lnTo>
                <a:close/>
                <a:moveTo>
                  <a:pt x="384005" y="22101"/>
                </a:moveTo>
                <a:lnTo>
                  <a:pt x="384005" y="77353"/>
                </a:lnTo>
                <a:lnTo>
                  <a:pt x="406106" y="77353"/>
                </a:lnTo>
                <a:lnTo>
                  <a:pt x="406106" y="22101"/>
                </a:lnTo>
                <a:close/>
                <a:moveTo>
                  <a:pt x="342105" y="22101"/>
                </a:moveTo>
                <a:lnTo>
                  <a:pt x="342105" y="77353"/>
                </a:lnTo>
                <a:lnTo>
                  <a:pt x="364206" y="77353"/>
                </a:lnTo>
                <a:lnTo>
                  <a:pt x="364206" y="22101"/>
                </a:lnTo>
                <a:close/>
                <a:moveTo>
                  <a:pt x="318623" y="0"/>
                </a:moveTo>
                <a:lnTo>
                  <a:pt x="507402" y="0"/>
                </a:lnTo>
                <a:lnTo>
                  <a:pt x="507402" y="290996"/>
                </a:lnTo>
                <a:lnTo>
                  <a:pt x="561273" y="290996"/>
                </a:lnTo>
                <a:lnTo>
                  <a:pt x="561273" y="182333"/>
                </a:lnTo>
                <a:lnTo>
                  <a:pt x="619288" y="182333"/>
                </a:lnTo>
                <a:lnTo>
                  <a:pt x="619288" y="87483"/>
                </a:lnTo>
                <a:lnTo>
                  <a:pt x="721965" y="87483"/>
                </a:lnTo>
                <a:lnTo>
                  <a:pt x="721965" y="377558"/>
                </a:lnTo>
                <a:lnTo>
                  <a:pt x="759721" y="377558"/>
                </a:lnTo>
                <a:lnTo>
                  <a:pt x="759721" y="290996"/>
                </a:lnTo>
                <a:lnTo>
                  <a:pt x="876672" y="290996"/>
                </a:lnTo>
                <a:lnTo>
                  <a:pt x="876672" y="435573"/>
                </a:lnTo>
                <a:lnTo>
                  <a:pt x="942975" y="435573"/>
                </a:lnTo>
                <a:lnTo>
                  <a:pt x="942975" y="873909"/>
                </a:lnTo>
                <a:lnTo>
                  <a:pt x="0" y="873909"/>
                </a:lnTo>
                <a:lnTo>
                  <a:pt x="0" y="435573"/>
                </a:lnTo>
                <a:lnTo>
                  <a:pt x="64001" y="435573"/>
                </a:lnTo>
                <a:lnTo>
                  <a:pt x="64001" y="297442"/>
                </a:lnTo>
                <a:lnTo>
                  <a:pt x="197067" y="297442"/>
                </a:lnTo>
                <a:lnTo>
                  <a:pt x="197067" y="366508"/>
                </a:lnTo>
                <a:lnTo>
                  <a:pt x="217787" y="366508"/>
                </a:lnTo>
                <a:lnTo>
                  <a:pt x="217787" y="130303"/>
                </a:lnTo>
                <a:lnTo>
                  <a:pt x="299745" y="130303"/>
                </a:lnTo>
                <a:lnTo>
                  <a:pt x="299745" y="326910"/>
                </a:lnTo>
                <a:lnTo>
                  <a:pt x="318623" y="326910"/>
                </a:lnTo>
                <a:close/>
              </a:path>
            </a:pathLst>
          </a:custGeom>
          <a:solidFill>
            <a:srgbClr val="7131A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285750" indent="-285750" algn="dist">
              <a:buSzPct val="154000"/>
              <a:buFont typeface="Webdings" panose="05030102010509060703" pitchFamily="18" charset="2"/>
              <a:buChar char=""/>
            </a:pPr>
            <a:endParaRPr lang="zh-CN" altLang="en-US" sz="4800" dirty="0"/>
          </a:p>
        </p:txBody>
      </p:sp>
      <p:grpSp>
        <p:nvGrpSpPr>
          <p:cNvPr id="11" name="组合 10"/>
          <p:cNvGrpSpPr/>
          <p:nvPr/>
        </p:nvGrpSpPr>
        <p:grpSpPr>
          <a:xfrm>
            <a:off x="46575" y="114913"/>
            <a:ext cx="1289442" cy="997346"/>
            <a:chOff x="46575" y="114913"/>
            <a:chExt cx="1289442" cy="997346"/>
          </a:xfrm>
        </p:grpSpPr>
        <p:grpSp>
          <p:nvGrpSpPr>
            <p:cNvPr id="122" name="组合 121"/>
            <p:cNvGrpSpPr/>
            <p:nvPr/>
          </p:nvGrpSpPr>
          <p:grpSpPr>
            <a:xfrm>
              <a:off x="112117" y="114913"/>
              <a:ext cx="816696" cy="814688"/>
              <a:chOff x="153840" y="179592"/>
              <a:chExt cx="816696" cy="814688"/>
            </a:xfrm>
          </p:grpSpPr>
          <p:sp>
            <p:nvSpPr>
              <p:cNvPr id="123" name="椭圆 122"/>
              <p:cNvSpPr/>
              <p:nvPr/>
            </p:nvSpPr>
            <p:spPr>
              <a:xfrm>
                <a:off x="155845" y="179592"/>
                <a:ext cx="814691" cy="81468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4" name="任意多边形 123"/>
              <p:cNvSpPr/>
              <p:nvPr/>
            </p:nvSpPr>
            <p:spPr>
              <a:xfrm>
                <a:off x="153840" y="179592"/>
                <a:ext cx="814691" cy="814688"/>
              </a:xfrm>
              <a:custGeom>
                <a:avLst/>
                <a:gdLst>
                  <a:gd name="connsiteX0" fmla="*/ 862900 w 1727200"/>
                  <a:gd name="connsiteY0" fmla="*/ 101600 h 1727200"/>
                  <a:gd name="connsiteX1" fmla="*/ 88900 w 1727200"/>
                  <a:gd name="connsiteY1" fmla="*/ 875600 h 1727200"/>
                  <a:gd name="connsiteX2" fmla="*/ 862900 w 1727200"/>
                  <a:gd name="connsiteY2" fmla="*/ 1649600 h 1727200"/>
                  <a:gd name="connsiteX3" fmla="*/ 1636900 w 1727200"/>
                  <a:gd name="connsiteY3" fmla="*/ 875600 h 1727200"/>
                  <a:gd name="connsiteX4" fmla="*/ 862900 w 1727200"/>
                  <a:gd name="connsiteY4" fmla="*/ 101600 h 1727200"/>
                  <a:gd name="connsiteX5" fmla="*/ 863600 w 1727200"/>
                  <a:gd name="connsiteY5" fmla="*/ 0 h 1727200"/>
                  <a:gd name="connsiteX6" fmla="*/ 1727200 w 1727200"/>
                  <a:gd name="connsiteY6" fmla="*/ 863600 h 1727200"/>
                  <a:gd name="connsiteX7" fmla="*/ 863600 w 1727200"/>
                  <a:gd name="connsiteY7" fmla="*/ 1727200 h 1727200"/>
                  <a:gd name="connsiteX8" fmla="*/ 0 w 1727200"/>
                  <a:gd name="connsiteY8" fmla="*/ 863600 h 1727200"/>
                  <a:gd name="connsiteX9" fmla="*/ 863600 w 1727200"/>
                  <a:gd name="connsiteY9" fmla="*/ 0 h 17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7200" h="1727200">
                    <a:moveTo>
                      <a:pt x="862900" y="101600"/>
                    </a:moveTo>
                    <a:cubicBezTo>
                      <a:pt x="435432" y="101600"/>
                      <a:pt x="88900" y="448132"/>
                      <a:pt x="88900" y="875600"/>
                    </a:cubicBezTo>
                    <a:cubicBezTo>
                      <a:pt x="88900" y="1303068"/>
                      <a:pt x="435432" y="1649600"/>
                      <a:pt x="862900" y="1649600"/>
                    </a:cubicBezTo>
                    <a:cubicBezTo>
                      <a:pt x="1290368" y="1649600"/>
                      <a:pt x="1636900" y="1303068"/>
                      <a:pt x="1636900" y="875600"/>
                    </a:cubicBezTo>
                    <a:cubicBezTo>
                      <a:pt x="1636900" y="448132"/>
                      <a:pt x="1290368" y="101600"/>
                      <a:pt x="862900" y="101600"/>
                    </a:cubicBezTo>
                    <a:close/>
                    <a:moveTo>
                      <a:pt x="863600" y="0"/>
                    </a:moveTo>
                    <a:cubicBezTo>
                      <a:pt x="1340553" y="0"/>
                      <a:pt x="1727200" y="386647"/>
                      <a:pt x="1727200" y="863600"/>
                    </a:cubicBezTo>
                    <a:cubicBezTo>
                      <a:pt x="1727200" y="1340553"/>
                      <a:pt x="1340553" y="1727200"/>
                      <a:pt x="863600" y="1727200"/>
                    </a:cubicBezTo>
                    <a:cubicBezTo>
                      <a:pt x="386647" y="1727200"/>
                      <a:pt x="0" y="1340553"/>
                      <a:pt x="0" y="863600"/>
                    </a:cubicBezTo>
                    <a:cubicBezTo>
                      <a:pt x="0" y="386647"/>
                      <a:pt x="386647" y="0"/>
                      <a:pt x="863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5" name="文本框 124"/>
              <p:cNvSpPr txBox="1"/>
              <p:nvPr/>
            </p:nvSpPr>
            <p:spPr>
              <a:xfrm>
                <a:off x="215277" y="192043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4000" dirty="0">
                    <a:solidFill>
                      <a:prstClr val="white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肆</a:t>
                </a:r>
              </a:p>
            </p:txBody>
          </p:sp>
        </p:grpSp>
        <p:sp>
          <p:nvSpPr>
            <p:cNvPr id="126" name="任意多边形 125"/>
            <p:cNvSpPr>
              <a:spLocks noChangeAspect="1"/>
            </p:cNvSpPr>
            <p:nvPr/>
          </p:nvSpPr>
          <p:spPr>
            <a:xfrm>
              <a:off x="46575" y="392259"/>
              <a:ext cx="1289442" cy="720000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5352" y="978825"/>
            <a:ext cx="6048000" cy="4320000"/>
            <a:chOff x="438415" y="782880"/>
            <a:chExt cx="6048000" cy="4320000"/>
          </a:xfrm>
        </p:grpSpPr>
        <p:grpSp>
          <p:nvGrpSpPr>
            <p:cNvPr id="121" name="组合 120"/>
            <p:cNvGrpSpPr/>
            <p:nvPr/>
          </p:nvGrpSpPr>
          <p:grpSpPr>
            <a:xfrm>
              <a:off x="438415" y="782880"/>
              <a:ext cx="6048000" cy="4320000"/>
              <a:chOff x="1928737" y="390997"/>
              <a:chExt cx="8927436" cy="5652000"/>
            </a:xfrm>
            <a:effectLst>
              <a:outerShdw blurRad="63500" sx="102000" sy="102000" algn="ctr" rotWithShape="0">
                <a:prstClr val="black">
                  <a:alpha val="19000"/>
                </a:prstClr>
              </a:outerShdw>
            </a:effectLst>
          </p:grpSpPr>
          <p:grpSp>
            <p:nvGrpSpPr>
              <p:cNvPr id="115" name="组合 114"/>
              <p:cNvGrpSpPr/>
              <p:nvPr/>
            </p:nvGrpSpPr>
            <p:grpSpPr>
              <a:xfrm>
                <a:off x="1928737" y="390997"/>
                <a:ext cx="8927436" cy="5652000"/>
                <a:chOff x="2351088" y="442965"/>
                <a:chExt cx="8927436" cy="6245218"/>
              </a:xfrm>
            </p:grpSpPr>
            <p:grpSp>
              <p:nvGrpSpPr>
                <p:cNvPr id="114" name="组合 113"/>
                <p:cNvGrpSpPr/>
                <p:nvPr/>
              </p:nvGrpSpPr>
              <p:grpSpPr>
                <a:xfrm>
                  <a:off x="2351088" y="442965"/>
                  <a:ext cx="6693461" cy="6245218"/>
                  <a:chOff x="2351088" y="442965"/>
                  <a:chExt cx="6693461" cy="6245218"/>
                </a:xfrm>
              </p:grpSpPr>
              <p:sp>
                <p:nvSpPr>
                  <p:cNvPr id="110" name="矩形 109"/>
                  <p:cNvSpPr/>
                  <p:nvPr/>
                </p:nvSpPr>
                <p:spPr>
                  <a:xfrm>
                    <a:off x="2351088" y="444137"/>
                    <a:ext cx="2233975" cy="62440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11" name="矩形 110"/>
                  <p:cNvSpPr/>
                  <p:nvPr/>
                </p:nvSpPr>
                <p:spPr>
                  <a:xfrm>
                    <a:off x="4580831" y="444137"/>
                    <a:ext cx="2233975" cy="624404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12" name="矩形 111"/>
                  <p:cNvSpPr/>
                  <p:nvPr/>
                </p:nvSpPr>
                <p:spPr>
                  <a:xfrm>
                    <a:off x="6810574" y="442965"/>
                    <a:ext cx="2233975" cy="62440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13" name="矩形 112"/>
                <p:cNvSpPr/>
                <p:nvPr/>
              </p:nvSpPr>
              <p:spPr>
                <a:xfrm>
                  <a:off x="9044549" y="442965"/>
                  <a:ext cx="2233975" cy="624404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7" name="任意多边形 116"/>
              <p:cNvSpPr/>
              <p:nvPr/>
            </p:nvSpPr>
            <p:spPr>
              <a:xfrm>
                <a:off x="2351088" y="1737766"/>
                <a:ext cx="1811624" cy="2279709"/>
              </a:xfrm>
              <a:custGeom>
                <a:avLst/>
                <a:gdLst>
                  <a:gd name="connsiteX0" fmla="*/ 193407 w 1811624"/>
                  <a:gd name="connsiteY0" fmla="*/ 785601 h 2279709"/>
                  <a:gd name="connsiteX1" fmla="*/ 214129 w 1811624"/>
                  <a:gd name="connsiteY1" fmla="*/ 819838 h 2279709"/>
                  <a:gd name="connsiteX2" fmla="*/ 138148 w 1811624"/>
                  <a:gd name="connsiteY2" fmla="*/ 812990 h 2279709"/>
                  <a:gd name="connsiteX3" fmla="*/ 6908 w 1811624"/>
                  <a:gd name="connsiteY3" fmla="*/ 532256 h 2279709"/>
                  <a:gd name="connsiteX4" fmla="*/ 89797 w 1811624"/>
                  <a:gd name="connsiteY4" fmla="*/ 587033 h 2279709"/>
                  <a:gd name="connsiteX5" fmla="*/ 131240 w 1811624"/>
                  <a:gd name="connsiteY5" fmla="*/ 593880 h 2279709"/>
                  <a:gd name="connsiteX6" fmla="*/ 172684 w 1811624"/>
                  <a:gd name="connsiteY6" fmla="*/ 587033 h 2279709"/>
                  <a:gd name="connsiteX7" fmla="*/ 221037 w 1811624"/>
                  <a:gd name="connsiteY7" fmla="*/ 628117 h 2279709"/>
                  <a:gd name="connsiteX8" fmla="*/ 227943 w 1811624"/>
                  <a:gd name="connsiteY8" fmla="*/ 655504 h 2279709"/>
                  <a:gd name="connsiteX9" fmla="*/ 179592 w 1811624"/>
                  <a:gd name="connsiteY9" fmla="*/ 703436 h 2279709"/>
                  <a:gd name="connsiteX10" fmla="*/ 138148 w 1811624"/>
                  <a:gd name="connsiteY10" fmla="*/ 751366 h 2279709"/>
                  <a:gd name="connsiteX11" fmla="*/ 89797 w 1811624"/>
                  <a:gd name="connsiteY11" fmla="*/ 710282 h 2279709"/>
                  <a:gd name="connsiteX12" fmla="*/ 89797 w 1811624"/>
                  <a:gd name="connsiteY12" fmla="*/ 703436 h 2279709"/>
                  <a:gd name="connsiteX13" fmla="*/ 82890 w 1811624"/>
                  <a:gd name="connsiteY13" fmla="*/ 689741 h 2279709"/>
                  <a:gd name="connsiteX14" fmla="*/ 55260 w 1811624"/>
                  <a:gd name="connsiteY14" fmla="*/ 703436 h 2279709"/>
                  <a:gd name="connsiteX15" fmla="*/ 34538 w 1811624"/>
                  <a:gd name="connsiteY15" fmla="*/ 710282 h 2279709"/>
                  <a:gd name="connsiteX16" fmla="*/ 20723 w 1811624"/>
                  <a:gd name="connsiteY16" fmla="*/ 689741 h 2279709"/>
                  <a:gd name="connsiteX17" fmla="*/ 20723 w 1811624"/>
                  <a:gd name="connsiteY17" fmla="*/ 669199 h 2279709"/>
                  <a:gd name="connsiteX18" fmla="*/ 34538 w 1811624"/>
                  <a:gd name="connsiteY18" fmla="*/ 648658 h 2279709"/>
                  <a:gd name="connsiteX19" fmla="*/ 6908 w 1811624"/>
                  <a:gd name="connsiteY19" fmla="*/ 648658 h 2279709"/>
                  <a:gd name="connsiteX20" fmla="*/ 0 w 1811624"/>
                  <a:gd name="connsiteY20" fmla="*/ 566491 h 2279709"/>
                  <a:gd name="connsiteX21" fmla="*/ 1811624 w 1811624"/>
                  <a:gd name="connsiteY21" fmla="*/ 0 h 2279709"/>
                  <a:gd name="connsiteX22" fmla="*/ 1811624 w 1811624"/>
                  <a:gd name="connsiteY22" fmla="*/ 1958523 h 2279709"/>
                  <a:gd name="connsiteX23" fmla="*/ 1763061 w 1811624"/>
                  <a:gd name="connsiteY23" fmla="*/ 1998640 h 2279709"/>
                  <a:gd name="connsiteX24" fmla="*/ 1737286 w 1811624"/>
                  <a:gd name="connsiteY24" fmla="*/ 2011415 h 2279709"/>
                  <a:gd name="connsiteX25" fmla="*/ 1763061 w 1811624"/>
                  <a:gd name="connsiteY25" fmla="*/ 2049743 h 2279709"/>
                  <a:gd name="connsiteX26" fmla="*/ 1763061 w 1811624"/>
                  <a:gd name="connsiteY26" fmla="*/ 2100847 h 2279709"/>
                  <a:gd name="connsiteX27" fmla="*/ 1801726 w 1811624"/>
                  <a:gd name="connsiteY27" fmla="*/ 2190277 h 2279709"/>
                  <a:gd name="connsiteX28" fmla="*/ 1811624 w 1811624"/>
                  <a:gd name="connsiteY28" fmla="*/ 2186189 h 2279709"/>
                  <a:gd name="connsiteX29" fmla="*/ 1811624 w 1811624"/>
                  <a:gd name="connsiteY29" fmla="*/ 2272820 h 2279709"/>
                  <a:gd name="connsiteX30" fmla="*/ 1801726 w 1811624"/>
                  <a:gd name="connsiteY30" fmla="*/ 2266933 h 2279709"/>
                  <a:gd name="connsiteX31" fmla="*/ 1724397 w 1811624"/>
                  <a:gd name="connsiteY31" fmla="*/ 2279709 h 2279709"/>
                  <a:gd name="connsiteX32" fmla="*/ 1556852 w 1811624"/>
                  <a:gd name="connsiteY32" fmla="*/ 2164726 h 2279709"/>
                  <a:gd name="connsiteX33" fmla="*/ 1556852 w 1811624"/>
                  <a:gd name="connsiteY33" fmla="*/ 2126398 h 2279709"/>
                  <a:gd name="connsiteX34" fmla="*/ 1337754 w 1811624"/>
                  <a:gd name="connsiteY34" fmla="*/ 1883657 h 2279709"/>
                  <a:gd name="connsiteX35" fmla="*/ 1492412 w 1811624"/>
                  <a:gd name="connsiteY35" fmla="*/ 2100847 h 2279709"/>
                  <a:gd name="connsiteX36" fmla="*/ 1453747 w 1811624"/>
                  <a:gd name="connsiteY36" fmla="*/ 2100847 h 2279709"/>
                  <a:gd name="connsiteX37" fmla="*/ 1350642 w 1811624"/>
                  <a:gd name="connsiteY37" fmla="*/ 1998640 h 2279709"/>
                  <a:gd name="connsiteX38" fmla="*/ 1363529 w 1811624"/>
                  <a:gd name="connsiteY38" fmla="*/ 1960313 h 2279709"/>
                  <a:gd name="connsiteX39" fmla="*/ 1324866 w 1811624"/>
                  <a:gd name="connsiteY39" fmla="*/ 1921985 h 2279709"/>
                  <a:gd name="connsiteX40" fmla="*/ 1260426 w 1811624"/>
                  <a:gd name="connsiteY40" fmla="*/ 1845330 h 2279709"/>
                  <a:gd name="connsiteX41" fmla="*/ 1157320 w 1811624"/>
                  <a:gd name="connsiteY41" fmla="*/ 1717571 h 2279709"/>
                  <a:gd name="connsiteX42" fmla="*/ 1183096 w 1811624"/>
                  <a:gd name="connsiteY42" fmla="*/ 1692019 h 2279709"/>
                  <a:gd name="connsiteX43" fmla="*/ 1183096 w 1811624"/>
                  <a:gd name="connsiteY43" fmla="*/ 1653691 h 2279709"/>
                  <a:gd name="connsiteX44" fmla="*/ 1170208 w 1811624"/>
                  <a:gd name="connsiteY44" fmla="*/ 1525933 h 2279709"/>
                  <a:gd name="connsiteX45" fmla="*/ 1157320 w 1811624"/>
                  <a:gd name="connsiteY45" fmla="*/ 1487605 h 2279709"/>
                  <a:gd name="connsiteX46" fmla="*/ 1183096 w 1811624"/>
                  <a:gd name="connsiteY46" fmla="*/ 1449278 h 2279709"/>
                  <a:gd name="connsiteX47" fmla="*/ 1131543 w 1811624"/>
                  <a:gd name="connsiteY47" fmla="*/ 1385399 h 2279709"/>
                  <a:gd name="connsiteX48" fmla="*/ 1092880 w 1811624"/>
                  <a:gd name="connsiteY48" fmla="*/ 1359847 h 2279709"/>
                  <a:gd name="connsiteX49" fmla="*/ 1079992 w 1811624"/>
                  <a:gd name="connsiteY49" fmla="*/ 1347071 h 2279709"/>
                  <a:gd name="connsiteX50" fmla="*/ 1067103 w 1811624"/>
                  <a:gd name="connsiteY50" fmla="*/ 1334296 h 2279709"/>
                  <a:gd name="connsiteX51" fmla="*/ 1092880 w 1811624"/>
                  <a:gd name="connsiteY51" fmla="*/ 1321520 h 2279709"/>
                  <a:gd name="connsiteX52" fmla="*/ 1054215 w 1811624"/>
                  <a:gd name="connsiteY52" fmla="*/ 1270416 h 2279709"/>
                  <a:gd name="connsiteX53" fmla="*/ 1041328 w 1811624"/>
                  <a:gd name="connsiteY53" fmla="*/ 1232088 h 2279709"/>
                  <a:gd name="connsiteX54" fmla="*/ 1041328 w 1811624"/>
                  <a:gd name="connsiteY54" fmla="*/ 1206537 h 2279709"/>
                  <a:gd name="connsiteX55" fmla="*/ 1002662 w 1811624"/>
                  <a:gd name="connsiteY55" fmla="*/ 1232088 h 2279709"/>
                  <a:gd name="connsiteX56" fmla="*/ 1054215 w 1811624"/>
                  <a:gd name="connsiteY56" fmla="*/ 1308743 h 2279709"/>
                  <a:gd name="connsiteX57" fmla="*/ 1002662 w 1811624"/>
                  <a:gd name="connsiteY57" fmla="*/ 1295968 h 2279709"/>
                  <a:gd name="connsiteX58" fmla="*/ 976887 w 1811624"/>
                  <a:gd name="connsiteY58" fmla="*/ 1219313 h 2279709"/>
                  <a:gd name="connsiteX59" fmla="*/ 963999 w 1811624"/>
                  <a:gd name="connsiteY59" fmla="*/ 1168209 h 2279709"/>
                  <a:gd name="connsiteX60" fmla="*/ 925334 w 1811624"/>
                  <a:gd name="connsiteY60" fmla="*/ 1104330 h 2279709"/>
                  <a:gd name="connsiteX61" fmla="*/ 886669 w 1811624"/>
                  <a:gd name="connsiteY61" fmla="*/ 1027675 h 2279709"/>
                  <a:gd name="connsiteX62" fmla="*/ 835117 w 1811624"/>
                  <a:gd name="connsiteY62" fmla="*/ 1002123 h 2279709"/>
                  <a:gd name="connsiteX63" fmla="*/ 796453 w 1811624"/>
                  <a:gd name="connsiteY63" fmla="*/ 989348 h 2279709"/>
                  <a:gd name="connsiteX64" fmla="*/ 744900 w 1811624"/>
                  <a:gd name="connsiteY64" fmla="*/ 989348 h 2279709"/>
                  <a:gd name="connsiteX65" fmla="*/ 732013 w 1811624"/>
                  <a:gd name="connsiteY65" fmla="*/ 976572 h 2279709"/>
                  <a:gd name="connsiteX66" fmla="*/ 667571 w 1811624"/>
                  <a:gd name="connsiteY66" fmla="*/ 989348 h 2279709"/>
                  <a:gd name="connsiteX67" fmla="*/ 577355 w 1811624"/>
                  <a:gd name="connsiteY67" fmla="*/ 1002123 h 2279709"/>
                  <a:gd name="connsiteX68" fmla="*/ 564467 w 1811624"/>
                  <a:gd name="connsiteY68" fmla="*/ 1104330 h 2279709"/>
                  <a:gd name="connsiteX69" fmla="*/ 500028 w 1811624"/>
                  <a:gd name="connsiteY69" fmla="*/ 1091555 h 2279709"/>
                  <a:gd name="connsiteX70" fmla="*/ 422697 w 1811624"/>
                  <a:gd name="connsiteY70" fmla="*/ 1180985 h 2279709"/>
                  <a:gd name="connsiteX71" fmla="*/ 242263 w 1811624"/>
                  <a:gd name="connsiteY71" fmla="*/ 1244864 h 2279709"/>
                  <a:gd name="connsiteX72" fmla="*/ 203601 w 1811624"/>
                  <a:gd name="connsiteY72" fmla="*/ 1244864 h 2279709"/>
                  <a:gd name="connsiteX73" fmla="*/ 216488 w 1811624"/>
                  <a:gd name="connsiteY73" fmla="*/ 1206537 h 2279709"/>
                  <a:gd name="connsiteX74" fmla="*/ 268040 w 1811624"/>
                  <a:gd name="connsiteY74" fmla="*/ 1193761 h 2279709"/>
                  <a:gd name="connsiteX75" fmla="*/ 396921 w 1811624"/>
                  <a:gd name="connsiteY75" fmla="*/ 1104330 h 2279709"/>
                  <a:gd name="connsiteX76" fmla="*/ 435586 w 1811624"/>
                  <a:gd name="connsiteY76" fmla="*/ 1053227 h 2279709"/>
                  <a:gd name="connsiteX77" fmla="*/ 435586 w 1811624"/>
                  <a:gd name="connsiteY77" fmla="*/ 1002123 h 2279709"/>
                  <a:gd name="connsiteX78" fmla="*/ 358257 w 1811624"/>
                  <a:gd name="connsiteY78" fmla="*/ 1014899 h 2279709"/>
                  <a:gd name="connsiteX79" fmla="*/ 332482 w 1811624"/>
                  <a:gd name="connsiteY79" fmla="*/ 989348 h 2279709"/>
                  <a:gd name="connsiteX80" fmla="*/ 306704 w 1811624"/>
                  <a:gd name="connsiteY80" fmla="*/ 976572 h 2279709"/>
                  <a:gd name="connsiteX81" fmla="*/ 190711 w 1811624"/>
                  <a:gd name="connsiteY81" fmla="*/ 1002123 h 2279709"/>
                  <a:gd name="connsiteX82" fmla="*/ 216488 w 1811624"/>
                  <a:gd name="connsiteY82" fmla="*/ 963795 h 2279709"/>
                  <a:gd name="connsiteX83" fmla="*/ 306704 w 1811624"/>
                  <a:gd name="connsiteY83" fmla="*/ 925468 h 2279709"/>
                  <a:gd name="connsiteX84" fmla="*/ 268040 w 1811624"/>
                  <a:gd name="connsiteY84" fmla="*/ 899916 h 2279709"/>
                  <a:gd name="connsiteX85" fmla="*/ 293816 w 1811624"/>
                  <a:gd name="connsiteY85" fmla="*/ 836037 h 2279709"/>
                  <a:gd name="connsiteX86" fmla="*/ 332482 w 1811624"/>
                  <a:gd name="connsiteY86" fmla="*/ 810485 h 2279709"/>
                  <a:gd name="connsiteX87" fmla="*/ 384034 w 1811624"/>
                  <a:gd name="connsiteY87" fmla="*/ 772158 h 2279709"/>
                  <a:gd name="connsiteX88" fmla="*/ 371144 w 1811624"/>
                  <a:gd name="connsiteY88" fmla="*/ 759382 h 2279709"/>
                  <a:gd name="connsiteX89" fmla="*/ 345369 w 1811624"/>
                  <a:gd name="connsiteY89" fmla="*/ 759382 h 2279709"/>
                  <a:gd name="connsiteX90" fmla="*/ 306704 w 1811624"/>
                  <a:gd name="connsiteY90" fmla="*/ 784933 h 2279709"/>
                  <a:gd name="connsiteX91" fmla="*/ 255151 w 1811624"/>
                  <a:gd name="connsiteY91" fmla="*/ 772158 h 2279709"/>
                  <a:gd name="connsiteX92" fmla="*/ 255151 w 1811624"/>
                  <a:gd name="connsiteY92" fmla="*/ 759382 h 2279709"/>
                  <a:gd name="connsiteX93" fmla="*/ 255151 w 1811624"/>
                  <a:gd name="connsiteY93" fmla="*/ 733830 h 2279709"/>
                  <a:gd name="connsiteX94" fmla="*/ 216488 w 1811624"/>
                  <a:gd name="connsiteY94" fmla="*/ 682727 h 2279709"/>
                  <a:gd name="connsiteX95" fmla="*/ 293816 w 1811624"/>
                  <a:gd name="connsiteY95" fmla="*/ 644399 h 2279709"/>
                  <a:gd name="connsiteX96" fmla="*/ 358257 w 1811624"/>
                  <a:gd name="connsiteY96" fmla="*/ 695503 h 2279709"/>
                  <a:gd name="connsiteX97" fmla="*/ 384034 w 1811624"/>
                  <a:gd name="connsiteY97" fmla="*/ 669950 h 2279709"/>
                  <a:gd name="connsiteX98" fmla="*/ 268040 w 1811624"/>
                  <a:gd name="connsiteY98" fmla="*/ 593296 h 2279709"/>
                  <a:gd name="connsiteX99" fmla="*/ 306704 w 1811624"/>
                  <a:gd name="connsiteY99" fmla="*/ 554968 h 2279709"/>
                  <a:gd name="connsiteX100" fmla="*/ 345369 w 1811624"/>
                  <a:gd name="connsiteY100" fmla="*/ 516641 h 2279709"/>
                  <a:gd name="connsiteX101" fmla="*/ 474250 w 1811624"/>
                  <a:gd name="connsiteY101" fmla="*/ 452762 h 2279709"/>
                  <a:gd name="connsiteX102" fmla="*/ 603131 w 1811624"/>
                  <a:gd name="connsiteY102" fmla="*/ 516641 h 2279709"/>
                  <a:gd name="connsiteX103" fmla="*/ 616019 w 1811624"/>
                  <a:gd name="connsiteY103" fmla="*/ 491088 h 2279709"/>
                  <a:gd name="connsiteX104" fmla="*/ 693348 w 1811624"/>
                  <a:gd name="connsiteY104" fmla="*/ 516641 h 2279709"/>
                  <a:gd name="connsiteX105" fmla="*/ 770676 w 1811624"/>
                  <a:gd name="connsiteY105" fmla="*/ 516641 h 2279709"/>
                  <a:gd name="connsiteX106" fmla="*/ 899557 w 1811624"/>
                  <a:gd name="connsiteY106" fmla="*/ 529416 h 2279709"/>
                  <a:gd name="connsiteX107" fmla="*/ 1067103 w 1811624"/>
                  <a:gd name="connsiteY107" fmla="*/ 503865 h 2279709"/>
                  <a:gd name="connsiteX108" fmla="*/ 1079992 w 1811624"/>
                  <a:gd name="connsiteY108" fmla="*/ 491088 h 2279709"/>
                  <a:gd name="connsiteX109" fmla="*/ 1131543 w 1811624"/>
                  <a:gd name="connsiteY109" fmla="*/ 529416 h 2279709"/>
                  <a:gd name="connsiteX110" fmla="*/ 1170208 w 1811624"/>
                  <a:gd name="connsiteY110" fmla="*/ 503865 h 2279709"/>
                  <a:gd name="connsiteX111" fmla="*/ 1208873 w 1811624"/>
                  <a:gd name="connsiteY111" fmla="*/ 542192 h 2279709"/>
                  <a:gd name="connsiteX112" fmla="*/ 1260426 w 1811624"/>
                  <a:gd name="connsiteY112" fmla="*/ 529416 h 2279709"/>
                  <a:gd name="connsiteX113" fmla="*/ 1299089 w 1811624"/>
                  <a:gd name="connsiteY113" fmla="*/ 542192 h 2279709"/>
                  <a:gd name="connsiteX114" fmla="*/ 1299089 w 1811624"/>
                  <a:gd name="connsiteY114" fmla="*/ 439985 h 2279709"/>
                  <a:gd name="connsiteX115" fmla="*/ 1208873 w 1811624"/>
                  <a:gd name="connsiteY115" fmla="*/ 491088 h 2279709"/>
                  <a:gd name="connsiteX116" fmla="*/ 1118655 w 1811624"/>
                  <a:gd name="connsiteY116" fmla="*/ 452762 h 2279709"/>
                  <a:gd name="connsiteX117" fmla="*/ 1157320 w 1811624"/>
                  <a:gd name="connsiteY117" fmla="*/ 350555 h 2279709"/>
                  <a:gd name="connsiteX118" fmla="*/ 1157320 w 1811624"/>
                  <a:gd name="connsiteY118" fmla="*/ 325002 h 2279709"/>
                  <a:gd name="connsiteX119" fmla="*/ 1208873 w 1811624"/>
                  <a:gd name="connsiteY119" fmla="*/ 299451 h 2279709"/>
                  <a:gd name="connsiteX120" fmla="*/ 1350642 w 1811624"/>
                  <a:gd name="connsiteY120" fmla="*/ 350555 h 2279709"/>
                  <a:gd name="connsiteX121" fmla="*/ 1389306 w 1811624"/>
                  <a:gd name="connsiteY121" fmla="*/ 388883 h 2279709"/>
                  <a:gd name="connsiteX122" fmla="*/ 1415082 w 1811624"/>
                  <a:gd name="connsiteY122" fmla="*/ 401658 h 2279709"/>
                  <a:gd name="connsiteX123" fmla="*/ 1466635 w 1811624"/>
                  <a:gd name="connsiteY123" fmla="*/ 388883 h 2279709"/>
                  <a:gd name="connsiteX124" fmla="*/ 1518187 w 1811624"/>
                  <a:gd name="connsiteY124" fmla="*/ 376106 h 2279709"/>
                  <a:gd name="connsiteX125" fmla="*/ 1543964 w 1811624"/>
                  <a:gd name="connsiteY125" fmla="*/ 363330 h 2279709"/>
                  <a:gd name="connsiteX126" fmla="*/ 1621293 w 1811624"/>
                  <a:gd name="connsiteY126" fmla="*/ 376106 h 2279709"/>
                  <a:gd name="connsiteX127" fmla="*/ 1582628 w 1811624"/>
                  <a:gd name="connsiteY127" fmla="*/ 439985 h 2279709"/>
                  <a:gd name="connsiteX128" fmla="*/ 1634181 w 1811624"/>
                  <a:gd name="connsiteY128" fmla="*/ 491088 h 2279709"/>
                  <a:gd name="connsiteX129" fmla="*/ 1659956 w 1811624"/>
                  <a:gd name="connsiteY129" fmla="*/ 516641 h 2279709"/>
                  <a:gd name="connsiteX130" fmla="*/ 1698621 w 1811624"/>
                  <a:gd name="connsiteY130" fmla="*/ 516641 h 2279709"/>
                  <a:gd name="connsiteX131" fmla="*/ 1698621 w 1811624"/>
                  <a:gd name="connsiteY131" fmla="*/ 478313 h 2279709"/>
                  <a:gd name="connsiteX132" fmla="*/ 1634181 w 1811624"/>
                  <a:gd name="connsiteY132" fmla="*/ 439985 h 2279709"/>
                  <a:gd name="connsiteX133" fmla="*/ 1634181 w 1811624"/>
                  <a:gd name="connsiteY133" fmla="*/ 401658 h 2279709"/>
                  <a:gd name="connsiteX134" fmla="*/ 1672846 w 1811624"/>
                  <a:gd name="connsiteY134" fmla="*/ 376106 h 2279709"/>
                  <a:gd name="connsiteX135" fmla="*/ 1685733 w 1811624"/>
                  <a:gd name="connsiteY135" fmla="*/ 350555 h 2279709"/>
                  <a:gd name="connsiteX136" fmla="*/ 1711509 w 1811624"/>
                  <a:gd name="connsiteY136" fmla="*/ 350555 h 2279709"/>
                  <a:gd name="connsiteX137" fmla="*/ 1724397 w 1811624"/>
                  <a:gd name="connsiteY137" fmla="*/ 350555 h 2279709"/>
                  <a:gd name="connsiteX138" fmla="*/ 1750173 w 1811624"/>
                  <a:gd name="connsiteY138" fmla="*/ 363330 h 2279709"/>
                  <a:gd name="connsiteX139" fmla="*/ 1775949 w 1811624"/>
                  <a:gd name="connsiteY139" fmla="*/ 363330 h 2279709"/>
                  <a:gd name="connsiteX140" fmla="*/ 1724397 w 1811624"/>
                  <a:gd name="connsiteY140" fmla="*/ 312227 h 2279709"/>
                  <a:gd name="connsiteX141" fmla="*/ 1698621 w 1811624"/>
                  <a:gd name="connsiteY141" fmla="*/ 299451 h 2279709"/>
                  <a:gd name="connsiteX142" fmla="*/ 1595516 w 1811624"/>
                  <a:gd name="connsiteY142" fmla="*/ 286675 h 2279709"/>
                  <a:gd name="connsiteX143" fmla="*/ 1531075 w 1811624"/>
                  <a:gd name="connsiteY143" fmla="*/ 312227 h 2279709"/>
                  <a:gd name="connsiteX144" fmla="*/ 1505300 w 1811624"/>
                  <a:gd name="connsiteY144" fmla="*/ 325002 h 2279709"/>
                  <a:gd name="connsiteX145" fmla="*/ 1440859 w 1811624"/>
                  <a:gd name="connsiteY145" fmla="*/ 337779 h 2279709"/>
                  <a:gd name="connsiteX146" fmla="*/ 1376419 w 1811624"/>
                  <a:gd name="connsiteY146" fmla="*/ 337779 h 2279709"/>
                  <a:gd name="connsiteX147" fmla="*/ 1337754 w 1811624"/>
                  <a:gd name="connsiteY147" fmla="*/ 337779 h 2279709"/>
                  <a:gd name="connsiteX148" fmla="*/ 1299089 w 1811624"/>
                  <a:gd name="connsiteY148" fmla="*/ 299451 h 2279709"/>
                  <a:gd name="connsiteX149" fmla="*/ 1273313 w 1811624"/>
                  <a:gd name="connsiteY149" fmla="*/ 299451 h 2279709"/>
                  <a:gd name="connsiteX150" fmla="*/ 1234649 w 1811624"/>
                  <a:gd name="connsiteY150" fmla="*/ 273900 h 2279709"/>
                  <a:gd name="connsiteX151" fmla="*/ 1195984 w 1811624"/>
                  <a:gd name="connsiteY151" fmla="*/ 299451 h 2279709"/>
                  <a:gd name="connsiteX152" fmla="*/ 1157320 w 1811624"/>
                  <a:gd name="connsiteY152" fmla="*/ 261123 h 2279709"/>
                  <a:gd name="connsiteX153" fmla="*/ 1195984 w 1811624"/>
                  <a:gd name="connsiteY153" fmla="*/ 235572 h 2279709"/>
                  <a:gd name="connsiteX154" fmla="*/ 1389306 w 1811624"/>
                  <a:gd name="connsiteY154" fmla="*/ 158917 h 2279709"/>
                  <a:gd name="connsiteX155" fmla="*/ 1453747 w 1811624"/>
                  <a:gd name="connsiteY155" fmla="*/ 146140 h 2279709"/>
                  <a:gd name="connsiteX156" fmla="*/ 1440859 w 1811624"/>
                  <a:gd name="connsiteY156" fmla="*/ 210019 h 2279709"/>
                  <a:gd name="connsiteX157" fmla="*/ 1531075 w 1811624"/>
                  <a:gd name="connsiteY157" fmla="*/ 222796 h 2279709"/>
                  <a:gd name="connsiteX158" fmla="*/ 1569740 w 1811624"/>
                  <a:gd name="connsiteY158" fmla="*/ 222796 h 2279709"/>
                  <a:gd name="connsiteX159" fmla="*/ 1569740 w 1811624"/>
                  <a:gd name="connsiteY159" fmla="*/ 184468 h 2279709"/>
                  <a:gd name="connsiteX160" fmla="*/ 1608405 w 1811624"/>
                  <a:gd name="connsiteY160" fmla="*/ 210019 h 2279709"/>
                  <a:gd name="connsiteX161" fmla="*/ 1556852 w 1811624"/>
                  <a:gd name="connsiteY161" fmla="*/ 133365 h 2279709"/>
                  <a:gd name="connsiteX162" fmla="*/ 1556852 w 1811624"/>
                  <a:gd name="connsiteY162" fmla="*/ 107813 h 2279709"/>
                  <a:gd name="connsiteX163" fmla="*/ 1582628 w 1811624"/>
                  <a:gd name="connsiteY163" fmla="*/ 107813 h 2279709"/>
                  <a:gd name="connsiteX164" fmla="*/ 1672846 w 1811624"/>
                  <a:gd name="connsiteY164" fmla="*/ 146140 h 2279709"/>
                  <a:gd name="connsiteX165" fmla="*/ 1685733 w 1811624"/>
                  <a:gd name="connsiteY165" fmla="*/ 107813 h 2279709"/>
                  <a:gd name="connsiteX166" fmla="*/ 1685733 w 1811624"/>
                  <a:gd name="connsiteY166" fmla="*/ 69486 h 2279709"/>
                  <a:gd name="connsiteX167" fmla="*/ 1737286 w 1811624"/>
                  <a:gd name="connsiteY167" fmla="*/ 56710 h 2279709"/>
                  <a:gd name="connsiteX168" fmla="*/ 1750173 w 1811624"/>
                  <a:gd name="connsiteY168" fmla="*/ 56710 h 2279709"/>
                  <a:gd name="connsiteX169" fmla="*/ 1801726 w 1811624"/>
                  <a:gd name="connsiteY169" fmla="*/ 5606 h 2279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</a:cxnLst>
                <a:rect l="l" t="t" r="r" b="b"/>
                <a:pathLst>
                  <a:path w="1811624" h="2279709">
                    <a:moveTo>
                      <a:pt x="193407" y="785601"/>
                    </a:moveTo>
                    <a:lnTo>
                      <a:pt x="214129" y="819838"/>
                    </a:lnTo>
                    <a:lnTo>
                      <a:pt x="138148" y="812990"/>
                    </a:lnTo>
                    <a:close/>
                    <a:moveTo>
                      <a:pt x="6908" y="532256"/>
                    </a:moveTo>
                    <a:lnTo>
                      <a:pt x="89797" y="587033"/>
                    </a:lnTo>
                    <a:lnTo>
                      <a:pt x="131240" y="593880"/>
                    </a:lnTo>
                    <a:lnTo>
                      <a:pt x="172684" y="587033"/>
                    </a:lnTo>
                    <a:lnTo>
                      <a:pt x="221037" y="628117"/>
                    </a:lnTo>
                    <a:lnTo>
                      <a:pt x="227943" y="655504"/>
                    </a:lnTo>
                    <a:lnTo>
                      <a:pt x="179592" y="703436"/>
                    </a:lnTo>
                    <a:lnTo>
                      <a:pt x="138148" y="751366"/>
                    </a:lnTo>
                    <a:lnTo>
                      <a:pt x="89797" y="710282"/>
                    </a:lnTo>
                    <a:lnTo>
                      <a:pt x="89797" y="703436"/>
                    </a:lnTo>
                    <a:lnTo>
                      <a:pt x="82890" y="689741"/>
                    </a:lnTo>
                    <a:lnTo>
                      <a:pt x="55260" y="703436"/>
                    </a:lnTo>
                    <a:lnTo>
                      <a:pt x="34538" y="710282"/>
                    </a:lnTo>
                    <a:lnTo>
                      <a:pt x="20723" y="689741"/>
                    </a:lnTo>
                    <a:lnTo>
                      <a:pt x="20723" y="669199"/>
                    </a:lnTo>
                    <a:lnTo>
                      <a:pt x="34538" y="648658"/>
                    </a:lnTo>
                    <a:lnTo>
                      <a:pt x="6908" y="648658"/>
                    </a:lnTo>
                    <a:lnTo>
                      <a:pt x="0" y="566491"/>
                    </a:lnTo>
                    <a:close/>
                    <a:moveTo>
                      <a:pt x="1811624" y="0"/>
                    </a:moveTo>
                    <a:lnTo>
                      <a:pt x="1811624" y="1958523"/>
                    </a:lnTo>
                    <a:lnTo>
                      <a:pt x="1763061" y="1998640"/>
                    </a:lnTo>
                    <a:lnTo>
                      <a:pt x="1737286" y="2011415"/>
                    </a:lnTo>
                    <a:lnTo>
                      <a:pt x="1763061" y="2049743"/>
                    </a:lnTo>
                    <a:lnTo>
                      <a:pt x="1763061" y="2100847"/>
                    </a:lnTo>
                    <a:lnTo>
                      <a:pt x="1801726" y="2190277"/>
                    </a:lnTo>
                    <a:lnTo>
                      <a:pt x="1811624" y="2186189"/>
                    </a:lnTo>
                    <a:lnTo>
                      <a:pt x="1811624" y="2272820"/>
                    </a:lnTo>
                    <a:lnTo>
                      <a:pt x="1801726" y="2266933"/>
                    </a:lnTo>
                    <a:lnTo>
                      <a:pt x="1724397" y="2279709"/>
                    </a:lnTo>
                    <a:lnTo>
                      <a:pt x="1556852" y="2164726"/>
                    </a:lnTo>
                    <a:lnTo>
                      <a:pt x="1556852" y="2126398"/>
                    </a:lnTo>
                    <a:lnTo>
                      <a:pt x="1337754" y="1883657"/>
                    </a:lnTo>
                    <a:lnTo>
                      <a:pt x="1492412" y="2100847"/>
                    </a:lnTo>
                    <a:lnTo>
                      <a:pt x="1453747" y="2100847"/>
                    </a:lnTo>
                    <a:lnTo>
                      <a:pt x="1350642" y="1998640"/>
                    </a:lnTo>
                    <a:lnTo>
                      <a:pt x="1363529" y="1960313"/>
                    </a:lnTo>
                    <a:lnTo>
                      <a:pt x="1324866" y="1921985"/>
                    </a:lnTo>
                    <a:lnTo>
                      <a:pt x="1260426" y="1845330"/>
                    </a:lnTo>
                    <a:lnTo>
                      <a:pt x="1157320" y="1717571"/>
                    </a:lnTo>
                    <a:lnTo>
                      <a:pt x="1183096" y="1692019"/>
                    </a:lnTo>
                    <a:lnTo>
                      <a:pt x="1183096" y="1653691"/>
                    </a:lnTo>
                    <a:lnTo>
                      <a:pt x="1170208" y="1525933"/>
                    </a:lnTo>
                    <a:lnTo>
                      <a:pt x="1157320" y="1487605"/>
                    </a:lnTo>
                    <a:lnTo>
                      <a:pt x="1183096" y="1449278"/>
                    </a:lnTo>
                    <a:lnTo>
                      <a:pt x="1131543" y="1385399"/>
                    </a:lnTo>
                    <a:lnTo>
                      <a:pt x="1092880" y="1359847"/>
                    </a:lnTo>
                    <a:lnTo>
                      <a:pt x="1079992" y="1347071"/>
                    </a:lnTo>
                    <a:lnTo>
                      <a:pt x="1067103" y="1334296"/>
                    </a:lnTo>
                    <a:lnTo>
                      <a:pt x="1092880" y="1321520"/>
                    </a:lnTo>
                    <a:lnTo>
                      <a:pt x="1054215" y="1270416"/>
                    </a:lnTo>
                    <a:lnTo>
                      <a:pt x="1041328" y="1232088"/>
                    </a:lnTo>
                    <a:lnTo>
                      <a:pt x="1041328" y="1206537"/>
                    </a:lnTo>
                    <a:lnTo>
                      <a:pt x="1002662" y="1232088"/>
                    </a:lnTo>
                    <a:lnTo>
                      <a:pt x="1054215" y="1308743"/>
                    </a:lnTo>
                    <a:lnTo>
                      <a:pt x="1002662" y="1295968"/>
                    </a:lnTo>
                    <a:lnTo>
                      <a:pt x="976887" y="1219313"/>
                    </a:lnTo>
                    <a:lnTo>
                      <a:pt x="963999" y="1168209"/>
                    </a:lnTo>
                    <a:lnTo>
                      <a:pt x="925334" y="1104330"/>
                    </a:lnTo>
                    <a:lnTo>
                      <a:pt x="886669" y="1027675"/>
                    </a:lnTo>
                    <a:lnTo>
                      <a:pt x="835117" y="1002123"/>
                    </a:lnTo>
                    <a:lnTo>
                      <a:pt x="796453" y="989348"/>
                    </a:lnTo>
                    <a:lnTo>
                      <a:pt x="744900" y="989348"/>
                    </a:lnTo>
                    <a:lnTo>
                      <a:pt x="732013" y="976572"/>
                    </a:lnTo>
                    <a:lnTo>
                      <a:pt x="667571" y="989348"/>
                    </a:lnTo>
                    <a:lnTo>
                      <a:pt x="577355" y="1002123"/>
                    </a:lnTo>
                    <a:lnTo>
                      <a:pt x="564467" y="1104330"/>
                    </a:lnTo>
                    <a:lnTo>
                      <a:pt x="500028" y="1091555"/>
                    </a:lnTo>
                    <a:lnTo>
                      <a:pt x="422697" y="1180985"/>
                    </a:lnTo>
                    <a:lnTo>
                      <a:pt x="242263" y="1244864"/>
                    </a:lnTo>
                    <a:lnTo>
                      <a:pt x="203601" y="1244864"/>
                    </a:lnTo>
                    <a:lnTo>
                      <a:pt x="216488" y="1206537"/>
                    </a:lnTo>
                    <a:lnTo>
                      <a:pt x="268040" y="1193761"/>
                    </a:lnTo>
                    <a:lnTo>
                      <a:pt x="396921" y="1104330"/>
                    </a:lnTo>
                    <a:lnTo>
                      <a:pt x="435586" y="1053227"/>
                    </a:lnTo>
                    <a:lnTo>
                      <a:pt x="435586" y="1002123"/>
                    </a:lnTo>
                    <a:lnTo>
                      <a:pt x="358257" y="1014899"/>
                    </a:lnTo>
                    <a:lnTo>
                      <a:pt x="332482" y="989348"/>
                    </a:lnTo>
                    <a:lnTo>
                      <a:pt x="306704" y="976572"/>
                    </a:lnTo>
                    <a:lnTo>
                      <a:pt x="190711" y="1002123"/>
                    </a:lnTo>
                    <a:lnTo>
                      <a:pt x="216488" y="963795"/>
                    </a:lnTo>
                    <a:lnTo>
                      <a:pt x="306704" y="925468"/>
                    </a:lnTo>
                    <a:lnTo>
                      <a:pt x="268040" y="899916"/>
                    </a:lnTo>
                    <a:lnTo>
                      <a:pt x="293816" y="836037"/>
                    </a:lnTo>
                    <a:lnTo>
                      <a:pt x="332482" y="810485"/>
                    </a:lnTo>
                    <a:lnTo>
                      <a:pt x="384034" y="772158"/>
                    </a:lnTo>
                    <a:lnTo>
                      <a:pt x="371144" y="759382"/>
                    </a:lnTo>
                    <a:lnTo>
                      <a:pt x="345369" y="759382"/>
                    </a:lnTo>
                    <a:lnTo>
                      <a:pt x="306704" y="784933"/>
                    </a:lnTo>
                    <a:lnTo>
                      <a:pt x="255151" y="772158"/>
                    </a:lnTo>
                    <a:lnTo>
                      <a:pt x="255151" y="759382"/>
                    </a:lnTo>
                    <a:lnTo>
                      <a:pt x="255151" y="733830"/>
                    </a:lnTo>
                    <a:lnTo>
                      <a:pt x="216488" y="682727"/>
                    </a:lnTo>
                    <a:lnTo>
                      <a:pt x="293816" y="644399"/>
                    </a:lnTo>
                    <a:lnTo>
                      <a:pt x="358257" y="695503"/>
                    </a:lnTo>
                    <a:lnTo>
                      <a:pt x="384034" y="669950"/>
                    </a:lnTo>
                    <a:lnTo>
                      <a:pt x="268040" y="593296"/>
                    </a:lnTo>
                    <a:lnTo>
                      <a:pt x="306704" y="554968"/>
                    </a:lnTo>
                    <a:lnTo>
                      <a:pt x="345369" y="516641"/>
                    </a:lnTo>
                    <a:lnTo>
                      <a:pt x="474250" y="452762"/>
                    </a:lnTo>
                    <a:lnTo>
                      <a:pt x="603131" y="516641"/>
                    </a:lnTo>
                    <a:lnTo>
                      <a:pt x="616019" y="491088"/>
                    </a:lnTo>
                    <a:lnTo>
                      <a:pt x="693348" y="516641"/>
                    </a:lnTo>
                    <a:lnTo>
                      <a:pt x="770676" y="516641"/>
                    </a:lnTo>
                    <a:lnTo>
                      <a:pt x="899557" y="529416"/>
                    </a:lnTo>
                    <a:lnTo>
                      <a:pt x="1067103" y="503865"/>
                    </a:lnTo>
                    <a:lnTo>
                      <a:pt x="1079992" y="491088"/>
                    </a:lnTo>
                    <a:lnTo>
                      <a:pt x="1131543" y="529416"/>
                    </a:lnTo>
                    <a:lnTo>
                      <a:pt x="1170208" y="503865"/>
                    </a:lnTo>
                    <a:lnTo>
                      <a:pt x="1208873" y="542192"/>
                    </a:lnTo>
                    <a:lnTo>
                      <a:pt x="1260426" y="529416"/>
                    </a:lnTo>
                    <a:lnTo>
                      <a:pt x="1299089" y="542192"/>
                    </a:lnTo>
                    <a:lnTo>
                      <a:pt x="1299089" y="439985"/>
                    </a:lnTo>
                    <a:lnTo>
                      <a:pt x="1208873" y="491088"/>
                    </a:lnTo>
                    <a:lnTo>
                      <a:pt x="1118655" y="452762"/>
                    </a:lnTo>
                    <a:lnTo>
                      <a:pt x="1157320" y="350555"/>
                    </a:lnTo>
                    <a:lnTo>
                      <a:pt x="1157320" y="325002"/>
                    </a:lnTo>
                    <a:lnTo>
                      <a:pt x="1208873" y="299451"/>
                    </a:lnTo>
                    <a:lnTo>
                      <a:pt x="1350642" y="350555"/>
                    </a:lnTo>
                    <a:lnTo>
                      <a:pt x="1389306" y="388883"/>
                    </a:lnTo>
                    <a:lnTo>
                      <a:pt x="1415082" y="401658"/>
                    </a:lnTo>
                    <a:lnTo>
                      <a:pt x="1466635" y="388883"/>
                    </a:lnTo>
                    <a:lnTo>
                      <a:pt x="1518187" y="376106"/>
                    </a:lnTo>
                    <a:lnTo>
                      <a:pt x="1543964" y="363330"/>
                    </a:lnTo>
                    <a:lnTo>
                      <a:pt x="1621293" y="376106"/>
                    </a:lnTo>
                    <a:lnTo>
                      <a:pt x="1582628" y="439985"/>
                    </a:lnTo>
                    <a:lnTo>
                      <a:pt x="1634181" y="491088"/>
                    </a:lnTo>
                    <a:lnTo>
                      <a:pt x="1659956" y="516641"/>
                    </a:lnTo>
                    <a:lnTo>
                      <a:pt x="1698621" y="516641"/>
                    </a:lnTo>
                    <a:lnTo>
                      <a:pt x="1698621" y="478313"/>
                    </a:lnTo>
                    <a:lnTo>
                      <a:pt x="1634181" y="439985"/>
                    </a:lnTo>
                    <a:lnTo>
                      <a:pt x="1634181" y="401658"/>
                    </a:lnTo>
                    <a:lnTo>
                      <a:pt x="1672846" y="376106"/>
                    </a:lnTo>
                    <a:lnTo>
                      <a:pt x="1685733" y="350555"/>
                    </a:lnTo>
                    <a:lnTo>
                      <a:pt x="1711509" y="350555"/>
                    </a:lnTo>
                    <a:lnTo>
                      <a:pt x="1724397" y="350555"/>
                    </a:lnTo>
                    <a:lnTo>
                      <a:pt x="1750173" y="363330"/>
                    </a:lnTo>
                    <a:lnTo>
                      <a:pt x="1775949" y="363330"/>
                    </a:lnTo>
                    <a:lnTo>
                      <a:pt x="1724397" y="312227"/>
                    </a:lnTo>
                    <a:lnTo>
                      <a:pt x="1698621" y="299451"/>
                    </a:lnTo>
                    <a:lnTo>
                      <a:pt x="1595516" y="286675"/>
                    </a:lnTo>
                    <a:lnTo>
                      <a:pt x="1531075" y="312227"/>
                    </a:lnTo>
                    <a:lnTo>
                      <a:pt x="1505300" y="325002"/>
                    </a:lnTo>
                    <a:lnTo>
                      <a:pt x="1440859" y="337779"/>
                    </a:lnTo>
                    <a:lnTo>
                      <a:pt x="1376419" y="337779"/>
                    </a:lnTo>
                    <a:lnTo>
                      <a:pt x="1337754" y="337779"/>
                    </a:lnTo>
                    <a:lnTo>
                      <a:pt x="1299089" y="299451"/>
                    </a:lnTo>
                    <a:lnTo>
                      <a:pt x="1273313" y="299451"/>
                    </a:lnTo>
                    <a:lnTo>
                      <a:pt x="1234649" y="273900"/>
                    </a:lnTo>
                    <a:lnTo>
                      <a:pt x="1195984" y="299451"/>
                    </a:lnTo>
                    <a:lnTo>
                      <a:pt x="1157320" y="261123"/>
                    </a:lnTo>
                    <a:lnTo>
                      <a:pt x="1195984" y="235572"/>
                    </a:lnTo>
                    <a:lnTo>
                      <a:pt x="1389306" y="158917"/>
                    </a:lnTo>
                    <a:lnTo>
                      <a:pt x="1453747" y="146140"/>
                    </a:lnTo>
                    <a:lnTo>
                      <a:pt x="1440859" y="210019"/>
                    </a:lnTo>
                    <a:lnTo>
                      <a:pt x="1531075" y="222796"/>
                    </a:lnTo>
                    <a:lnTo>
                      <a:pt x="1569740" y="222796"/>
                    </a:lnTo>
                    <a:lnTo>
                      <a:pt x="1569740" y="184468"/>
                    </a:lnTo>
                    <a:lnTo>
                      <a:pt x="1608405" y="210019"/>
                    </a:lnTo>
                    <a:lnTo>
                      <a:pt x="1556852" y="133365"/>
                    </a:lnTo>
                    <a:lnTo>
                      <a:pt x="1556852" y="107813"/>
                    </a:lnTo>
                    <a:lnTo>
                      <a:pt x="1582628" y="107813"/>
                    </a:lnTo>
                    <a:lnTo>
                      <a:pt x="1672846" y="146140"/>
                    </a:lnTo>
                    <a:lnTo>
                      <a:pt x="1685733" y="107813"/>
                    </a:lnTo>
                    <a:lnTo>
                      <a:pt x="1685733" y="69486"/>
                    </a:lnTo>
                    <a:lnTo>
                      <a:pt x="1737286" y="56710"/>
                    </a:lnTo>
                    <a:lnTo>
                      <a:pt x="1750173" y="56710"/>
                    </a:lnTo>
                    <a:lnTo>
                      <a:pt x="1801726" y="5606"/>
                    </a:lnTo>
                    <a:close/>
                  </a:path>
                </a:pathLst>
              </a:custGeom>
              <a:solidFill>
                <a:srgbClr val="0CB4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18" name="任意多边形 117"/>
              <p:cNvSpPr/>
              <p:nvPr/>
            </p:nvSpPr>
            <p:spPr>
              <a:xfrm>
                <a:off x="4158480" y="1544008"/>
                <a:ext cx="2233975" cy="4232279"/>
              </a:xfrm>
              <a:custGeom>
                <a:avLst/>
                <a:gdLst>
                  <a:gd name="connsiteX0" fmla="*/ 2233975 w 2233975"/>
                  <a:gd name="connsiteY0" fmla="*/ 3094788 h 4232279"/>
                  <a:gd name="connsiteX1" fmla="*/ 2233975 w 2233975"/>
                  <a:gd name="connsiteY1" fmla="*/ 3258606 h 4232279"/>
                  <a:gd name="connsiteX2" fmla="*/ 2218279 w 2233975"/>
                  <a:gd name="connsiteY2" fmla="*/ 3235974 h 4232279"/>
                  <a:gd name="connsiteX3" fmla="*/ 2212969 w 2233975"/>
                  <a:gd name="connsiteY3" fmla="*/ 3209652 h 4232279"/>
                  <a:gd name="connsiteX4" fmla="*/ 2212969 w 2233975"/>
                  <a:gd name="connsiteY4" fmla="*/ 3157008 h 4232279"/>
                  <a:gd name="connsiteX5" fmla="*/ 2228901 w 2233975"/>
                  <a:gd name="connsiteY5" fmla="*/ 3099100 h 4232279"/>
                  <a:gd name="connsiteX6" fmla="*/ 499666 w 2233975"/>
                  <a:gd name="connsiteY6" fmla="*/ 2355646 h 4232279"/>
                  <a:gd name="connsiteX7" fmla="*/ 527296 w 2233975"/>
                  <a:gd name="connsiteY7" fmla="*/ 2410424 h 4232279"/>
                  <a:gd name="connsiteX8" fmla="*/ 423684 w 2233975"/>
                  <a:gd name="connsiteY8" fmla="*/ 2396729 h 4232279"/>
                  <a:gd name="connsiteX9" fmla="*/ 148991 w 2233975"/>
                  <a:gd name="connsiteY9" fmla="*/ 2320157 h 4232279"/>
                  <a:gd name="connsiteX10" fmla="*/ 148991 w 2233975"/>
                  <a:gd name="connsiteY10" fmla="*/ 2384036 h 4232279"/>
                  <a:gd name="connsiteX11" fmla="*/ 123215 w 2233975"/>
                  <a:gd name="connsiteY11" fmla="*/ 2460692 h 4232279"/>
                  <a:gd name="connsiteX12" fmla="*/ 213432 w 2233975"/>
                  <a:gd name="connsiteY12" fmla="*/ 2435140 h 4232279"/>
                  <a:gd name="connsiteX13" fmla="*/ 226320 w 2233975"/>
                  <a:gd name="connsiteY13" fmla="*/ 2460692 h 4232279"/>
                  <a:gd name="connsiteX14" fmla="*/ 226320 w 2233975"/>
                  <a:gd name="connsiteY14" fmla="*/ 2524571 h 4232279"/>
                  <a:gd name="connsiteX15" fmla="*/ 264984 w 2233975"/>
                  <a:gd name="connsiteY15" fmla="*/ 2614002 h 4232279"/>
                  <a:gd name="connsiteX16" fmla="*/ 380977 w 2233975"/>
                  <a:gd name="connsiteY16" fmla="*/ 2550122 h 4232279"/>
                  <a:gd name="connsiteX17" fmla="*/ 432529 w 2233975"/>
                  <a:gd name="connsiteY17" fmla="*/ 2524571 h 4232279"/>
                  <a:gd name="connsiteX18" fmla="*/ 496970 w 2233975"/>
                  <a:gd name="connsiteY18" fmla="*/ 2524571 h 4232279"/>
                  <a:gd name="connsiteX19" fmla="*/ 548523 w 2233975"/>
                  <a:gd name="connsiteY19" fmla="*/ 2550122 h 4232279"/>
                  <a:gd name="connsiteX20" fmla="*/ 625852 w 2233975"/>
                  <a:gd name="connsiteY20" fmla="*/ 2575675 h 4232279"/>
                  <a:gd name="connsiteX21" fmla="*/ 690293 w 2233975"/>
                  <a:gd name="connsiteY21" fmla="*/ 2575675 h 4232279"/>
                  <a:gd name="connsiteX22" fmla="*/ 767621 w 2233975"/>
                  <a:gd name="connsiteY22" fmla="*/ 2665105 h 4232279"/>
                  <a:gd name="connsiteX23" fmla="*/ 844949 w 2233975"/>
                  <a:gd name="connsiteY23" fmla="*/ 2665105 h 4232279"/>
                  <a:gd name="connsiteX24" fmla="*/ 896502 w 2233975"/>
                  <a:gd name="connsiteY24" fmla="*/ 2703433 h 4232279"/>
                  <a:gd name="connsiteX25" fmla="*/ 935167 w 2233975"/>
                  <a:gd name="connsiteY25" fmla="*/ 2767312 h 4232279"/>
                  <a:gd name="connsiteX26" fmla="*/ 960942 w 2233975"/>
                  <a:gd name="connsiteY26" fmla="*/ 2831191 h 4232279"/>
                  <a:gd name="connsiteX27" fmla="*/ 1076935 w 2233975"/>
                  <a:gd name="connsiteY27" fmla="*/ 2831191 h 4232279"/>
                  <a:gd name="connsiteX28" fmla="*/ 1115600 w 2233975"/>
                  <a:gd name="connsiteY28" fmla="*/ 2882295 h 4232279"/>
                  <a:gd name="connsiteX29" fmla="*/ 1218705 w 2233975"/>
                  <a:gd name="connsiteY29" fmla="*/ 2933399 h 4232279"/>
                  <a:gd name="connsiteX30" fmla="*/ 1257369 w 2233975"/>
                  <a:gd name="connsiteY30" fmla="*/ 3022829 h 4232279"/>
                  <a:gd name="connsiteX31" fmla="*/ 1167153 w 2233975"/>
                  <a:gd name="connsiteY31" fmla="*/ 3099485 h 4232279"/>
                  <a:gd name="connsiteX32" fmla="*/ 1128488 w 2233975"/>
                  <a:gd name="connsiteY32" fmla="*/ 3188915 h 4232279"/>
                  <a:gd name="connsiteX33" fmla="*/ 1128488 w 2233975"/>
                  <a:gd name="connsiteY33" fmla="*/ 3316675 h 4232279"/>
                  <a:gd name="connsiteX34" fmla="*/ 1076935 w 2233975"/>
                  <a:gd name="connsiteY34" fmla="*/ 3342226 h 4232279"/>
                  <a:gd name="connsiteX35" fmla="*/ 999607 w 2233975"/>
                  <a:gd name="connsiteY35" fmla="*/ 3355001 h 4232279"/>
                  <a:gd name="connsiteX36" fmla="*/ 951538 w 2233975"/>
                  <a:gd name="connsiteY36" fmla="*/ 3409558 h 4232279"/>
                  <a:gd name="connsiteX37" fmla="*/ 889652 w 2233975"/>
                  <a:gd name="connsiteY37" fmla="*/ 3593600 h 4232279"/>
                  <a:gd name="connsiteX38" fmla="*/ 770640 w 2233975"/>
                  <a:gd name="connsiteY38" fmla="*/ 3617194 h 4232279"/>
                  <a:gd name="connsiteX39" fmla="*/ 775400 w 2233975"/>
                  <a:gd name="connsiteY39" fmla="*/ 3687979 h 4232279"/>
                  <a:gd name="connsiteX40" fmla="*/ 723035 w 2233975"/>
                  <a:gd name="connsiteY40" fmla="*/ 3725731 h 4232279"/>
                  <a:gd name="connsiteX41" fmla="*/ 675431 w 2233975"/>
                  <a:gd name="connsiteY41" fmla="*/ 3749327 h 4232279"/>
                  <a:gd name="connsiteX42" fmla="*/ 661149 w 2233975"/>
                  <a:gd name="connsiteY42" fmla="*/ 3829550 h 4232279"/>
                  <a:gd name="connsiteX43" fmla="*/ 589742 w 2233975"/>
                  <a:gd name="connsiteY43" fmla="*/ 3801236 h 4232279"/>
                  <a:gd name="connsiteX44" fmla="*/ 632585 w 2233975"/>
                  <a:gd name="connsiteY44" fmla="*/ 3829550 h 4232279"/>
                  <a:gd name="connsiteX45" fmla="*/ 589742 w 2233975"/>
                  <a:gd name="connsiteY45" fmla="*/ 3886178 h 4232279"/>
                  <a:gd name="connsiteX46" fmla="*/ 556419 w 2233975"/>
                  <a:gd name="connsiteY46" fmla="*/ 3938087 h 4232279"/>
                  <a:gd name="connsiteX47" fmla="*/ 589742 w 2233975"/>
                  <a:gd name="connsiteY47" fmla="*/ 3980558 h 4232279"/>
                  <a:gd name="connsiteX48" fmla="*/ 523095 w 2233975"/>
                  <a:gd name="connsiteY48" fmla="*/ 4112691 h 4232279"/>
                  <a:gd name="connsiteX49" fmla="*/ 629686 w 2233975"/>
                  <a:gd name="connsiteY49" fmla="*/ 4219157 h 4232279"/>
                  <a:gd name="connsiteX50" fmla="*/ 614589 w 2233975"/>
                  <a:gd name="connsiteY50" fmla="*/ 4215703 h 4232279"/>
                  <a:gd name="connsiteX51" fmla="*/ 504054 w 2233975"/>
                  <a:gd name="connsiteY51" fmla="*/ 4230666 h 4232279"/>
                  <a:gd name="connsiteX52" fmla="*/ 419642 w 2233975"/>
                  <a:gd name="connsiteY52" fmla="*/ 4172656 h 4232279"/>
                  <a:gd name="connsiteX53" fmla="*/ 355201 w 2233975"/>
                  <a:gd name="connsiteY53" fmla="*/ 4108777 h 4232279"/>
                  <a:gd name="connsiteX54" fmla="*/ 342313 w 2233975"/>
                  <a:gd name="connsiteY54" fmla="*/ 4070449 h 4232279"/>
                  <a:gd name="connsiteX55" fmla="*/ 342313 w 2233975"/>
                  <a:gd name="connsiteY55" fmla="*/ 4032122 h 4232279"/>
                  <a:gd name="connsiteX56" fmla="*/ 355201 w 2233975"/>
                  <a:gd name="connsiteY56" fmla="*/ 3993794 h 4232279"/>
                  <a:gd name="connsiteX57" fmla="*/ 368089 w 2233975"/>
                  <a:gd name="connsiteY57" fmla="*/ 3981019 h 4232279"/>
                  <a:gd name="connsiteX58" fmla="*/ 342313 w 2233975"/>
                  <a:gd name="connsiteY58" fmla="*/ 3981019 h 4232279"/>
                  <a:gd name="connsiteX59" fmla="*/ 342313 w 2233975"/>
                  <a:gd name="connsiteY59" fmla="*/ 3942691 h 4232279"/>
                  <a:gd name="connsiteX60" fmla="*/ 380977 w 2233975"/>
                  <a:gd name="connsiteY60" fmla="*/ 3904364 h 4232279"/>
                  <a:gd name="connsiteX61" fmla="*/ 380977 w 2233975"/>
                  <a:gd name="connsiteY61" fmla="*/ 3853260 h 4232279"/>
                  <a:gd name="connsiteX62" fmla="*/ 380977 w 2233975"/>
                  <a:gd name="connsiteY62" fmla="*/ 3840485 h 4232279"/>
                  <a:gd name="connsiteX63" fmla="*/ 380977 w 2233975"/>
                  <a:gd name="connsiteY63" fmla="*/ 3763829 h 4232279"/>
                  <a:gd name="connsiteX64" fmla="*/ 406754 w 2233975"/>
                  <a:gd name="connsiteY64" fmla="*/ 3725502 h 4232279"/>
                  <a:gd name="connsiteX65" fmla="*/ 380977 w 2233975"/>
                  <a:gd name="connsiteY65" fmla="*/ 3687174 h 4232279"/>
                  <a:gd name="connsiteX66" fmla="*/ 458306 w 2233975"/>
                  <a:gd name="connsiteY66" fmla="*/ 3572191 h 4232279"/>
                  <a:gd name="connsiteX67" fmla="*/ 458306 w 2233975"/>
                  <a:gd name="connsiteY67" fmla="*/ 3482760 h 4232279"/>
                  <a:gd name="connsiteX68" fmla="*/ 458306 w 2233975"/>
                  <a:gd name="connsiteY68" fmla="*/ 3278347 h 4232279"/>
                  <a:gd name="connsiteX69" fmla="*/ 458306 w 2233975"/>
                  <a:gd name="connsiteY69" fmla="*/ 3227243 h 4232279"/>
                  <a:gd name="connsiteX70" fmla="*/ 445417 w 2233975"/>
                  <a:gd name="connsiteY70" fmla="*/ 3201692 h 4232279"/>
                  <a:gd name="connsiteX71" fmla="*/ 380977 w 2233975"/>
                  <a:gd name="connsiteY71" fmla="*/ 3150588 h 4232279"/>
                  <a:gd name="connsiteX72" fmla="*/ 316536 w 2233975"/>
                  <a:gd name="connsiteY72" fmla="*/ 3099485 h 4232279"/>
                  <a:gd name="connsiteX73" fmla="*/ 329425 w 2233975"/>
                  <a:gd name="connsiteY73" fmla="*/ 3061157 h 4232279"/>
                  <a:gd name="connsiteX74" fmla="*/ 290761 w 2233975"/>
                  <a:gd name="connsiteY74" fmla="*/ 2984502 h 4232279"/>
                  <a:gd name="connsiteX75" fmla="*/ 252096 w 2233975"/>
                  <a:gd name="connsiteY75" fmla="*/ 2946174 h 4232279"/>
                  <a:gd name="connsiteX76" fmla="*/ 226320 w 2233975"/>
                  <a:gd name="connsiteY76" fmla="*/ 2907846 h 4232279"/>
                  <a:gd name="connsiteX77" fmla="*/ 264984 w 2233975"/>
                  <a:gd name="connsiteY77" fmla="*/ 2882295 h 4232279"/>
                  <a:gd name="connsiteX78" fmla="*/ 264984 w 2233975"/>
                  <a:gd name="connsiteY78" fmla="*/ 2831191 h 4232279"/>
                  <a:gd name="connsiteX79" fmla="*/ 264984 w 2233975"/>
                  <a:gd name="connsiteY79" fmla="*/ 2767312 h 4232279"/>
                  <a:gd name="connsiteX80" fmla="*/ 329425 w 2233975"/>
                  <a:gd name="connsiteY80" fmla="*/ 2754537 h 4232279"/>
                  <a:gd name="connsiteX81" fmla="*/ 329425 w 2233975"/>
                  <a:gd name="connsiteY81" fmla="*/ 2716209 h 4232279"/>
                  <a:gd name="connsiteX82" fmla="*/ 329425 w 2233975"/>
                  <a:gd name="connsiteY82" fmla="*/ 2614002 h 4232279"/>
                  <a:gd name="connsiteX83" fmla="*/ 264984 w 2233975"/>
                  <a:gd name="connsiteY83" fmla="*/ 2652329 h 4232279"/>
                  <a:gd name="connsiteX84" fmla="*/ 161880 w 2233975"/>
                  <a:gd name="connsiteY84" fmla="*/ 2601226 h 4232279"/>
                  <a:gd name="connsiteX85" fmla="*/ 136103 w 2233975"/>
                  <a:gd name="connsiteY85" fmla="*/ 2524571 h 4232279"/>
                  <a:gd name="connsiteX86" fmla="*/ 123215 w 2233975"/>
                  <a:gd name="connsiteY86" fmla="*/ 2511796 h 4232279"/>
                  <a:gd name="connsiteX87" fmla="*/ 58775 w 2233975"/>
                  <a:gd name="connsiteY87" fmla="*/ 2499019 h 4232279"/>
                  <a:gd name="connsiteX88" fmla="*/ 0 w 2233975"/>
                  <a:gd name="connsiteY88" fmla="*/ 2464062 h 4232279"/>
                  <a:gd name="connsiteX89" fmla="*/ 0 w 2233975"/>
                  <a:gd name="connsiteY89" fmla="*/ 2381696 h 4232279"/>
                  <a:gd name="connsiteX90" fmla="*/ 216464 w 2233975"/>
                  <a:gd name="connsiteY90" fmla="*/ 2300868 h 4232279"/>
                  <a:gd name="connsiteX91" fmla="*/ 340797 w 2233975"/>
                  <a:gd name="connsiteY91" fmla="*/ 2307716 h 4232279"/>
                  <a:gd name="connsiteX92" fmla="*/ 409871 w 2233975"/>
                  <a:gd name="connsiteY92" fmla="*/ 2341951 h 4232279"/>
                  <a:gd name="connsiteX93" fmla="*/ 402963 w 2233975"/>
                  <a:gd name="connsiteY93" fmla="*/ 2362492 h 4232279"/>
                  <a:gd name="connsiteX94" fmla="*/ 340797 w 2233975"/>
                  <a:gd name="connsiteY94" fmla="*/ 2362492 h 4232279"/>
                  <a:gd name="connsiteX95" fmla="*/ 299353 w 2233975"/>
                  <a:gd name="connsiteY95" fmla="*/ 2328257 h 4232279"/>
                  <a:gd name="connsiteX96" fmla="*/ 2171104 w 2233975"/>
                  <a:gd name="connsiteY96" fmla="*/ 1249935 h 4232279"/>
                  <a:gd name="connsiteX97" fmla="*/ 2195123 w 2233975"/>
                  <a:gd name="connsiteY97" fmla="*/ 1261839 h 4232279"/>
                  <a:gd name="connsiteX98" fmla="*/ 2200537 w 2233975"/>
                  <a:gd name="connsiteY98" fmla="*/ 1271501 h 4232279"/>
                  <a:gd name="connsiteX99" fmla="*/ 2201128 w 2233975"/>
                  <a:gd name="connsiteY99" fmla="*/ 1279696 h 4232279"/>
                  <a:gd name="connsiteX100" fmla="*/ 2201128 w 2233975"/>
                  <a:gd name="connsiteY100" fmla="*/ 1315411 h 4232279"/>
                  <a:gd name="connsiteX101" fmla="*/ 2206835 w 2233975"/>
                  <a:gd name="connsiteY101" fmla="*/ 1322011 h 4232279"/>
                  <a:gd name="connsiteX102" fmla="*/ 2159095 w 2233975"/>
                  <a:gd name="connsiteY102" fmla="*/ 1339221 h 4232279"/>
                  <a:gd name="connsiteX103" fmla="*/ 2177109 w 2233975"/>
                  <a:gd name="connsiteY103" fmla="*/ 1386839 h 4232279"/>
                  <a:gd name="connsiteX104" fmla="*/ 2233975 w 2233975"/>
                  <a:gd name="connsiteY104" fmla="*/ 1366340 h 4232279"/>
                  <a:gd name="connsiteX105" fmla="*/ 2233975 w 2233975"/>
                  <a:gd name="connsiteY105" fmla="*/ 1826878 h 4232279"/>
                  <a:gd name="connsiteX106" fmla="*/ 2219141 w 2233975"/>
                  <a:gd name="connsiteY106" fmla="*/ 1821363 h 4232279"/>
                  <a:gd name="connsiteX107" fmla="*/ 2195123 w 2233975"/>
                  <a:gd name="connsiteY107" fmla="*/ 1791601 h 4232279"/>
                  <a:gd name="connsiteX108" fmla="*/ 2171104 w 2233975"/>
                  <a:gd name="connsiteY108" fmla="*/ 1749935 h 4232279"/>
                  <a:gd name="connsiteX109" fmla="*/ 2147086 w 2233975"/>
                  <a:gd name="connsiteY109" fmla="*/ 1732078 h 4232279"/>
                  <a:gd name="connsiteX110" fmla="*/ 2105052 w 2233975"/>
                  <a:gd name="connsiteY110" fmla="*/ 1761840 h 4232279"/>
                  <a:gd name="connsiteX111" fmla="*/ 2039000 w 2233975"/>
                  <a:gd name="connsiteY111" fmla="*/ 1743982 h 4232279"/>
                  <a:gd name="connsiteX112" fmla="*/ 2026992 w 2233975"/>
                  <a:gd name="connsiteY112" fmla="*/ 1791601 h 4232279"/>
                  <a:gd name="connsiteX113" fmla="*/ 2002973 w 2233975"/>
                  <a:gd name="connsiteY113" fmla="*/ 1827316 h 4232279"/>
                  <a:gd name="connsiteX114" fmla="*/ 1978954 w 2233975"/>
                  <a:gd name="connsiteY114" fmla="*/ 1868983 h 4232279"/>
                  <a:gd name="connsiteX115" fmla="*/ 1942926 w 2233975"/>
                  <a:gd name="connsiteY115" fmla="*/ 1922554 h 4232279"/>
                  <a:gd name="connsiteX116" fmla="*/ 1864865 w 2233975"/>
                  <a:gd name="connsiteY116" fmla="*/ 1934459 h 4232279"/>
                  <a:gd name="connsiteX117" fmla="*/ 1864865 w 2233975"/>
                  <a:gd name="connsiteY117" fmla="*/ 1974089 h 4232279"/>
                  <a:gd name="connsiteX118" fmla="*/ 1889016 w 2233975"/>
                  <a:gd name="connsiteY118" fmla="*/ 1967249 h 4232279"/>
                  <a:gd name="connsiteX119" fmla="*/ 1926191 w 2233975"/>
                  <a:gd name="connsiteY119" fmla="*/ 1977777 h 4232279"/>
                  <a:gd name="connsiteX120" fmla="*/ 1984609 w 2233975"/>
                  <a:gd name="connsiteY120" fmla="*/ 1956720 h 4232279"/>
                  <a:gd name="connsiteX121" fmla="*/ 2027094 w 2233975"/>
                  <a:gd name="connsiteY121" fmla="*/ 1946191 h 4232279"/>
                  <a:gd name="connsiteX122" fmla="*/ 2085512 w 2233975"/>
                  <a:gd name="connsiteY122" fmla="*/ 1935662 h 4232279"/>
                  <a:gd name="connsiteX123" fmla="*/ 2127997 w 2233975"/>
                  <a:gd name="connsiteY123" fmla="*/ 1935662 h 4232279"/>
                  <a:gd name="connsiteX124" fmla="*/ 2170483 w 2233975"/>
                  <a:gd name="connsiteY124" fmla="*/ 1919868 h 4232279"/>
                  <a:gd name="connsiteX125" fmla="*/ 2191726 w 2233975"/>
                  <a:gd name="connsiteY125" fmla="*/ 1940926 h 4232279"/>
                  <a:gd name="connsiteX126" fmla="*/ 2207658 w 2233975"/>
                  <a:gd name="connsiteY126" fmla="*/ 1951455 h 4232279"/>
                  <a:gd name="connsiteX127" fmla="*/ 2223590 w 2233975"/>
                  <a:gd name="connsiteY127" fmla="*/ 1988306 h 4232279"/>
                  <a:gd name="connsiteX128" fmla="*/ 2207658 w 2233975"/>
                  <a:gd name="connsiteY128" fmla="*/ 2025157 h 4232279"/>
                  <a:gd name="connsiteX129" fmla="*/ 2233975 w 2233975"/>
                  <a:gd name="connsiteY129" fmla="*/ 2041463 h 4232279"/>
                  <a:gd name="connsiteX130" fmla="*/ 2233975 w 2233975"/>
                  <a:gd name="connsiteY130" fmla="*/ 2947712 h 4232279"/>
                  <a:gd name="connsiteX131" fmla="*/ 2165172 w 2233975"/>
                  <a:gd name="connsiteY131" fmla="*/ 2841143 h 4232279"/>
                  <a:gd name="connsiteX132" fmla="*/ 2149240 w 2233975"/>
                  <a:gd name="connsiteY132" fmla="*/ 2825350 h 4232279"/>
                  <a:gd name="connsiteX133" fmla="*/ 2175794 w 2233975"/>
                  <a:gd name="connsiteY133" fmla="*/ 2746383 h 4232279"/>
                  <a:gd name="connsiteX134" fmla="*/ 2149240 w 2233975"/>
                  <a:gd name="connsiteY134" fmla="*/ 2725325 h 4232279"/>
                  <a:gd name="connsiteX135" fmla="*/ 2138619 w 2233975"/>
                  <a:gd name="connsiteY135" fmla="*/ 2709532 h 4232279"/>
                  <a:gd name="connsiteX136" fmla="*/ 2101444 w 2233975"/>
                  <a:gd name="connsiteY136" fmla="*/ 2709532 h 4232279"/>
                  <a:gd name="connsiteX137" fmla="*/ 2069579 w 2233975"/>
                  <a:gd name="connsiteY137" fmla="*/ 2677946 h 4232279"/>
                  <a:gd name="connsiteX138" fmla="*/ 2043026 w 2233975"/>
                  <a:gd name="connsiteY138" fmla="*/ 2656888 h 4232279"/>
                  <a:gd name="connsiteX139" fmla="*/ 1947434 w 2233975"/>
                  <a:gd name="connsiteY139" fmla="*/ 2709532 h 4232279"/>
                  <a:gd name="connsiteX140" fmla="*/ 1915570 w 2233975"/>
                  <a:gd name="connsiteY140" fmla="*/ 2693738 h 4232279"/>
                  <a:gd name="connsiteX141" fmla="*/ 1835909 w 2233975"/>
                  <a:gd name="connsiteY141" fmla="*/ 2714796 h 4232279"/>
                  <a:gd name="connsiteX142" fmla="*/ 1793425 w 2233975"/>
                  <a:gd name="connsiteY142" fmla="*/ 2714796 h 4232279"/>
                  <a:gd name="connsiteX143" fmla="*/ 1729696 w 2233975"/>
                  <a:gd name="connsiteY143" fmla="*/ 2662153 h 4232279"/>
                  <a:gd name="connsiteX144" fmla="*/ 1697832 w 2233975"/>
                  <a:gd name="connsiteY144" fmla="*/ 2651624 h 4232279"/>
                  <a:gd name="connsiteX145" fmla="*/ 1676589 w 2233975"/>
                  <a:gd name="connsiteY145" fmla="*/ 2635830 h 4232279"/>
                  <a:gd name="connsiteX146" fmla="*/ 1692521 w 2233975"/>
                  <a:gd name="connsiteY146" fmla="*/ 2604244 h 4232279"/>
                  <a:gd name="connsiteX147" fmla="*/ 1644725 w 2233975"/>
                  <a:gd name="connsiteY147" fmla="*/ 2556864 h 4232279"/>
                  <a:gd name="connsiteX148" fmla="*/ 1612861 w 2233975"/>
                  <a:gd name="connsiteY148" fmla="*/ 2498955 h 4232279"/>
                  <a:gd name="connsiteX149" fmla="*/ 1612861 w 2233975"/>
                  <a:gd name="connsiteY149" fmla="*/ 2477898 h 4232279"/>
                  <a:gd name="connsiteX150" fmla="*/ 1628793 w 2233975"/>
                  <a:gd name="connsiteY150" fmla="*/ 2419989 h 4232279"/>
                  <a:gd name="connsiteX151" fmla="*/ 1602240 w 2233975"/>
                  <a:gd name="connsiteY151" fmla="*/ 2351551 h 4232279"/>
                  <a:gd name="connsiteX152" fmla="*/ 1692521 w 2233975"/>
                  <a:gd name="connsiteY152" fmla="*/ 2156768 h 4232279"/>
                  <a:gd name="connsiteX153" fmla="*/ 1729696 w 2233975"/>
                  <a:gd name="connsiteY153" fmla="*/ 2156768 h 4232279"/>
                  <a:gd name="connsiteX154" fmla="*/ 1766871 w 2233975"/>
                  <a:gd name="connsiteY154" fmla="*/ 2130445 h 4232279"/>
                  <a:gd name="connsiteX155" fmla="*/ 1766871 w 2233975"/>
                  <a:gd name="connsiteY155" fmla="*/ 2093594 h 4232279"/>
                  <a:gd name="connsiteX156" fmla="*/ 1761560 w 2233975"/>
                  <a:gd name="connsiteY156" fmla="*/ 2051480 h 4232279"/>
                  <a:gd name="connsiteX157" fmla="*/ 1804046 w 2233975"/>
                  <a:gd name="connsiteY157" fmla="*/ 2019893 h 4232279"/>
                  <a:gd name="connsiteX158" fmla="*/ 1835909 w 2233975"/>
                  <a:gd name="connsiteY158" fmla="*/ 2004100 h 4232279"/>
                  <a:gd name="connsiteX159" fmla="*/ 1843547 w 2233975"/>
                  <a:gd name="connsiteY159" fmla="*/ 1991482 h 4232279"/>
                  <a:gd name="connsiteX160" fmla="*/ 1834841 w 2233975"/>
                  <a:gd name="connsiteY160" fmla="*/ 1988030 h 4232279"/>
                  <a:gd name="connsiteX161" fmla="*/ 1810822 w 2233975"/>
                  <a:gd name="connsiteY161" fmla="*/ 1934459 h 4232279"/>
                  <a:gd name="connsiteX162" fmla="*/ 1774794 w 2233975"/>
                  <a:gd name="connsiteY162" fmla="*/ 1934459 h 4232279"/>
                  <a:gd name="connsiteX163" fmla="*/ 1786803 w 2233975"/>
                  <a:gd name="connsiteY163" fmla="*/ 1898744 h 4232279"/>
                  <a:gd name="connsiteX164" fmla="*/ 1744771 w 2233975"/>
                  <a:gd name="connsiteY164" fmla="*/ 1886839 h 4232279"/>
                  <a:gd name="connsiteX165" fmla="*/ 1786803 w 2233975"/>
                  <a:gd name="connsiteY165" fmla="*/ 1857078 h 4232279"/>
                  <a:gd name="connsiteX166" fmla="*/ 1762786 w 2233975"/>
                  <a:gd name="connsiteY166" fmla="*/ 1749935 h 4232279"/>
                  <a:gd name="connsiteX167" fmla="*/ 1792809 w 2233975"/>
                  <a:gd name="connsiteY167" fmla="*/ 1726125 h 4232279"/>
                  <a:gd name="connsiteX168" fmla="*/ 1924912 w 2233975"/>
                  <a:gd name="connsiteY168" fmla="*/ 1755887 h 4232279"/>
                  <a:gd name="connsiteX169" fmla="*/ 1936921 w 2233975"/>
                  <a:gd name="connsiteY169" fmla="*/ 1720173 h 4232279"/>
                  <a:gd name="connsiteX170" fmla="*/ 1936921 w 2233975"/>
                  <a:gd name="connsiteY170" fmla="*/ 1672554 h 4232279"/>
                  <a:gd name="connsiteX171" fmla="*/ 1918907 w 2233975"/>
                  <a:gd name="connsiteY171" fmla="*/ 1636839 h 4232279"/>
                  <a:gd name="connsiteX172" fmla="*/ 1930916 w 2233975"/>
                  <a:gd name="connsiteY172" fmla="*/ 1624934 h 4232279"/>
                  <a:gd name="connsiteX173" fmla="*/ 1888883 w 2233975"/>
                  <a:gd name="connsiteY173" fmla="*/ 1624934 h 4232279"/>
                  <a:gd name="connsiteX174" fmla="*/ 1876874 w 2233975"/>
                  <a:gd name="connsiteY174" fmla="*/ 1607078 h 4232279"/>
                  <a:gd name="connsiteX175" fmla="*/ 1876874 w 2233975"/>
                  <a:gd name="connsiteY175" fmla="*/ 1583268 h 4232279"/>
                  <a:gd name="connsiteX176" fmla="*/ 1936921 w 2233975"/>
                  <a:gd name="connsiteY176" fmla="*/ 1595173 h 4232279"/>
                  <a:gd name="connsiteX177" fmla="*/ 1906897 w 2233975"/>
                  <a:gd name="connsiteY177" fmla="*/ 1559458 h 4232279"/>
                  <a:gd name="connsiteX178" fmla="*/ 1978954 w 2233975"/>
                  <a:gd name="connsiteY178" fmla="*/ 1559458 h 4232279"/>
                  <a:gd name="connsiteX179" fmla="*/ 2032996 w 2233975"/>
                  <a:gd name="connsiteY179" fmla="*/ 1464220 h 4232279"/>
                  <a:gd name="connsiteX180" fmla="*/ 2123067 w 2233975"/>
                  <a:gd name="connsiteY180" fmla="*/ 1404697 h 4232279"/>
                  <a:gd name="connsiteX181" fmla="*/ 2135076 w 2233975"/>
                  <a:gd name="connsiteY181" fmla="*/ 1339221 h 4232279"/>
                  <a:gd name="connsiteX182" fmla="*/ 2135076 w 2233975"/>
                  <a:gd name="connsiteY182" fmla="*/ 1285648 h 4232279"/>
                  <a:gd name="connsiteX183" fmla="*/ 1894599 w 2233975"/>
                  <a:gd name="connsiteY183" fmla="*/ 1201544 h 4232279"/>
                  <a:gd name="connsiteX184" fmla="*/ 1900604 w 2233975"/>
                  <a:gd name="connsiteY184" fmla="*/ 1237259 h 4232279"/>
                  <a:gd name="connsiteX185" fmla="*/ 1948641 w 2233975"/>
                  <a:gd name="connsiteY185" fmla="*/ 1255116 h 4232279"/>
                  <a:gd name="connsiteX186" fmla="*/ 1900604 w 2233975"/>
                  <a:gd name="connsiteY186" fmla="*/ 1302735 h 4232279"/>
                  <a:gd name="connsiteX187" fmla="*/ 1960650 w 2233975"/>
                  <a:gd name="connsiteY187" fmla="*/ 1350353 h 4232279"/>
                  <a:gd name="connsiteX188" fmla="*/ 1966656 w 2233975"/>
                  <a:gd name="connsiteY188" fmla="*/ 1433687 h 4232279"/>
                  <a:gd name="connsiteX189" fmla="*/ 1990673 w 2233975"/>
                  <a:gd name="connsiteY189" fmla="*/ 1439639 h 4232279"/>
                  <a:gd name="connsiteX190" fmla="*/ 2026702 w 2233975"/>
                  <a:gd name="connsiteY190" fmla="*/ 1463449 h 4232279"/>
                  <a:gd name="connsiteX191" fmla="*/ 1996679 w 2233975"/>
                  <a:gd name="connsiteY191" fmla="*/ 1522973 h 4232279"/>
                  <a:gd name="connsiteX192" fmla="*/ 1930627 w 2233975"/>
                  <a:gd name="connsiteY192" fmla="*/ 1511069 h 4232279"/>
                  <a:gd name="connsiteX193" fmla="*/ 1858570 w 2233975"/>
                  <a:gd name="connsiteY193" fmla="*/ 1570592 h 4232279"/>
                  <a:gd name="connsiteX194" fmla="*/ 1888595 w 2233975"/>
                  <a:gd name="connsiteY194" fmla="*/ 1499164 h 4232279"/>
                  <a:gd name="connsiteX195" fmla="*/ 1852566 w 2233975"/>
                  <a:gd name="connsiteY195" fmla="*/ 1487259 h 4232279"/>
                  <a:gd name="connsiteX196" fmla="*/ 1882589 w 2233975"/>
                  <a:gd name="connsiteY196" fmla="*/ 1463449 h 4232279"/>
                  <a:gd name="connsiteX197" fmla="*/ 1882589 w 2233975"/>
                  <a:gd name="connsiteY197" fmla="*/ 1427734 h 4232279"/>
                  <a:gd name="connsiteX198" fmla="*/ 1912612 w 2233975"/>
                  <a:gd name="connsiteY198" fmla="*/ 1421783 h 4232279"/>
                  <a:gd name="connsiteX199" fmla="*/ 1900604 w 2233975"/>
                  <a:gd name="connsiteY199" fmla="*/ 1380116 h 4232279"/>
                  <a:gd name="connsiteX200" fmla="*/ 1864576 w 2233975"/>
                  <a:gd name="connsiteY200" fmla="*/ 1380116 h 4232279"/>
                  <a:gd name="connsiteX201" fmla="*/ 1852566 w 2233975"/>
                  <a:gd name="connsiteY201" fmla="*/ 1415830 h 4232279"/>
                  <a:gd name="connsiteX202" fmla="*/ 1846561 w 2233975"/>
                  <a:gd name="connsiteY202" fmla="*/ 1469402 h 4232279"/>
                  <a:gd name="connsiteX203" fmla="*/ 1804528 w 2233975"/>
                  <a:gd name="connsiteY203" fmla="*/ 1505116 h 4232279"/>
                  <a:gd name="connsiteX204" fmla="*/ 1744482 w 2233975"/>
                  <a:gd name="connsiteY204" fmla="*/ 1493211 h 4232279"/>
                  <a:gd name="connsiteX205" fmla="*/ 1738477 w 2233975"/>
                  <a:gd name="connsiteY205" fmla="*/ 1469402 h 4232279"/>
                  <a:gd name="connsiteX206" fmla="*/ 1768501 w 2233975"/>
                  <a:gd name="connsiteY206" fmla="*/ 1445592 h 4232279"/>
                  <a:gd name="connsiteX207" fmla="*/ 1744482 w 2233975"/>
                  <a:gd name="connsiteY207" fmla="*/ 1409878 h 4232279"/>
                  <a:gd name="connsiteX208" fmla="*/ 1828547 w 2233975"/>
                  <a:gd name="connsiteY208" fmla="*/ 1338450 h 4232279"/>
                  <a:gd name="connsiteX209" fmla="*/ 1846561 w 2233975"/>
                  <a:gd name="connsiteY209" fmla="*/ 1356306 h 4232279"/>
                  <a:gd name="connsiteX210" fmla="*/ 1852566 w 2233975"/>
                  <a:gd name="connsiteY210" fmla="*/ 1284877 h 4232279"/>
                  <a:gd name="connsiteX211" fmla="*/ 1822543 w 2233975"/>
                  <a:gd name="connsiteY211" fmla="*/ 1237259 h 4232279"/>
                  <a:gd name="connsiteX212" fmla="*/ 1858570 w 2233975"/>
                  <a:gd name="connsiteY212" fmla="*/ 1213449 h 4232279"/>
                  <a:gd name="connsiteX213" fmla="*/ 1858570 w 2233975"/>
                  <a:gd name="connsiteY213" fmla="*/ 1237259 h 4232279"/>
                  <a:gd name="connsiteX214" fmla="*/ 2233975 w 2233975"/>
                  <a:gd name="connsiteY214" fmla="*/ 838366 h 4232279"/>
                  <a:gd name="connsiteX215" fmla="*/ 2233975 w 2233975"/>
                  <a:gd name="connsiteY215" fmla="*/ 1353399 h 4232279"/>
                  <a:gd name="connsiteX216" fmla="*/ 2206835 w 2233975"/>
                  <a:gd name="connsiteY216" fmla="*/ 1322011 h 4232279"/>
                  <a:gd name="connsiteX217" fmla="*/ 2225147 w 2233975"/>
                  <a:gd name="connsiteY217" fmla="*/ 1315411 h 4232279"/>
                  <a:gd name="connsiteX218" fmla="*/ 2200537 w 2233975"/>
                  <a:gd name="connsiteY218" fmla="*/ 1271501 h 4232279"/>
                  <a:gd name="connsiteX219" fmla="*/ 2195123 w 2233975"/>
                  <a:gd name="connsiteY219" fmla="*/ 1196363 h 4232279"/>
                  <a:gd name="connsiteX220" fmla="*/ 2111057 w 2233975"/>
                  <a:gd name="connsiteY220" fmla="*/ 1261839 h 4232279"/>
                  <a:gd name="connsiteX221" fmla="*/ 2051010 w 2233975"/>
                  <a:gd name="connsiteY221" fmla="*/ 1220172 h 4232279"/>
                  <a:gd name="connsiteX222" fmla="*/ 2063019 w 2233975"/>
                  <a:gd name="connsiteY222" fmla="*/ 1166600 h 4232279"/>
                  <a:gd name="connsiteX223" fmla="*/ 2063019 w 2233975"/>
                  <a:gd name="connsiteY223" fmla="*/ 1077316 h 4232279"/>
                  <a:gd name="connsiteX224" fmla="*/ 2069025 w 2233975"/>
                  <a:gd name="connsiteY224" fmla="*/ 1047553 h 4232279"/>
                  <a:gd name="connsiteX225" fmla="*/ 2099048 w 2233975"/>
                  <a:gd name="connsiteY225" fmla="*/ 982076 h 4232279"/>
                  <a:gd name="connsiteX226" fmla="*/ 2147086 w 2233975"/>
                  <a:gd name="connsiteY226" fmla="*/ 988029 h 4232279"/>
                  <a:gd name="connsiteX227" fmla="*/ 2231151 w 2233975"/>
                  <a:gd name="connsiteY227" fmla="*/ 892790 h 4232279"/>
                  <a:gd name="connsiteX228" fmla="*/ 2225147 w 2233975"/>
                  <a:gd name="connsiteY228" fmla="*/ 845172 h 4232279"/>
                  <a:gd name="connsiteX229" fmla="*/ 1494183 w 2233975"/>
                  <a:gd name="connsiteY229" fmla="*/ 824417 h 4232279"/>
                  <a:gd name="connsiteX230" fmla="*/ 1537763 w 2233975"/>
                  <a:gd name="connsiteY230" fmla="*/ 849617 h 4232279"/>
                  <a:gd name="connsiteX231" fmla="*/ 1523236 w 2233975"/>
                  <a:gd name="connsiteY231" fmla="*/ 878418 h 4232279"/>
                  <a:gd name="connsiteX232" fmla="*/ 1545027 w 2233975"/>
                  <a:gd name="connsiteY232" fmla="*/ 874817 h 4232279"/>
                  <a:gd name="connsiteX233" fmla="*/ 1552290 w 2233975"/>
                  <a:gd name="connsiteY233" fmla="*/ 853217 h 4232279"/>
                  <a:gd name="connsiteX234" fmla="*/ 1577712 w 2233975"/>
                  <a:gd name="connsiteY234" fmla="*/ 853217 h 4232279"/>
                  <a:gd name="connsiteX235" fmla="*/ 1614029 w 2233975"/>
                  <a:gd name="connsiteY235" fmla="*/ 853217 h 4232279"/>
                  <a:gd name="connsiteX236" fmla="*/ 1614029 w 2233975"/>
                  <a:gd name="connsiteY236" fmla="*/ 846016 h 4232279"/>
                  <a:gd name="connsiteX237" fmla="*/ 1635820 w 2233975"/>
                  <a:gd name="connsiteY237" fmla="*/ 824417 h 4232279"/>
                  <a:gd name="connsiteX238" fmla="*/ 1683031 w 2233975"/>
                  <a:gd name="connsiteY238" fmla="*/ 842417 h 4232279"/>
                  <a:gd name="connsiteX239" fmla="*/ 1683031 w 2233975"/>
                  <a:gd name="connsiteY239" fmla="*/ 864018 h 4232279"/>
                  <a:gd name="connsiteX240" fmla="*/ 1679400 w 2233975"/>
                  <a:gd name="connsiteY240" fmla="*/ 878418 h 4232279"/>
                  <a:gd name="connsiteX241" fmla="*/ 1708453 w 2233975"/>
                  <a:gd name="connsiteY241" fmla="*/ 896418 h 4232279"/>
                  <a:gd name="connsiteX242" fmla="*/ 1708453 w 2233975"/>
                  <a:gd name="connsiteY242" fmla="*/ 914418 h 4232279"/>
                  <a:gd name="connsiteX243" fmla="*/ 1701189 w 2233975"/>
                  <a:gd name="connsiteY243" fmla="*/ 936019 h 4232279"/>
                  <a:gd name="connsiteX244" fmla="*/ 1657609 w 2233975"/>
                  <a:gd name="connsiteY244" fmla="*/ 975619 h 4232279"/>
                  <a:gd name="connsiteX245" fmla="*/ 1628556 w 2233975"/>
                  <a:gd name="connsiteY245" fmla="*/ 993619 h 4232279"/>
                  <a:gd name="connsiteX246" fmla="*/ 1592238 w 2233975"/>
                  <a:gd name="connsiteY246" fmla="*/ 1008020 h 4232279"/>
                  <a:gd name="connsiteX247" fmla="*/ 1526869 w 2233975"/>
                  <a:gd name="connsiteY247" fmla="*/ 986420 h 4232279"/>
                  <a:gd name="connsiteX248" fmla="*/ 1465129 w 2233975"/>
                  <a:gd name="connsiteY248" fmla="*/ 943219 h 4232279"/>
                  <a:gd name="connsiteX249" fmla="*/ 1479656 w 2233975"/>
                  <a:gd name="connsiteY249" fmla="*/ 928818 h 4232279"/>
                  <a:gd name="connsiteX250" fmla="*/ 1501447 w 2233975"/>
                  <a:gd name="connsiteY250" fmla="*/ 925218 h 4232279"/>
                  <a:gd name="connsiteX251" fmla="*/ 1501447 w 2233975"/>
                  <a:gd name="connsiteY251" fmla="*/ 900017 h 4232279"/>
                  <a:gd name="connsiteX252" fmla="*/ 1476025 w 2233975"/>
                  <a:gd name="connsiteY252" fmla="*/ 903618 h 4232279"/>
                  <a:gd name="connsiteX253" fmla="*/ 1454234 w 2233975"/>
                  <a:gd name="connsiteY253" fmla="*/ 892818 h 4232279"/>
                  <a:gd name="connsiteX254" fmla="*/ 1472393 w 2233975"/>
                  <a:gd name="connsiteY254" fmla="*/ 856817 h 4232279"/>
                  <a:gd name="connsiteX255" fmla="*/ 1483287 w 2233975"/>
                  <a:gd name="connsiteY255" fmla="*/ 838817 h 4232279"/>
                  <a:gd name="connsiteX256" fmla="*/ 2233975 w 2233975"/>
                  <a:gd name="connsiteY256" fmla="*/ 769273 h 4232279"/>
                  <a:gd name="connsiteX257" fmla="*/ 2233975 w 2233975"/>
                  <a:gd name="connsiteY257" fmla="*/ 792300 h 4232279"/>
                  <a:gd name="connsiteX258" fmla="*/ 2207132 w 2233975"/>
                  <a:gd name="connsiteY258" fmla="*/ 785648 h 4232279"/>
                  <a:gd name="connsiteX259" fmla="*/ 355201 w 2233975"/>
                  <a:gd name="connsiteY259" fmla="*/ 58831 h 4232279"/>
                  <a:gd name="connsiteX260" fmla="*/ 419642 w 2233975"/>
                  <a:gd name="connsiteY260" fmla="*/ 71607 h 4232279"/>
                  <a:gd name="connsiteX261" fmla="*/ 471194 w 2233975"/>
                  <a:gd name="connsiteY261" fmla="*/ 71607 h 4232279"/>
                  <a:gd name="connsiteX262" fmla="*/ 574299 w 2233975"/>
                  <a:gd name="connsiteY262" fmla="*/ 71607 h 4232279"/>
                  <a:gd name="connsiteX263" fmla="*/ 638740 w 2233975"/>
                  <a:gd name="connsiteY263" fmla="*/ 97158 h 4232279"/>
                  <a:gd name="connsiteX264" fmla="*/ 703180 w 2233975"/>
                  <a:gd name="connsiteY264" fmla="*/ 109934 h 4232279"/>
                  <a:gd name="connsiteX265" fmla="*/ 471194 w 2233975"/>
                  <a:gd name="connsiteY265" fmla="*/ 276020 h 4232279"/>
                  <a:gd name="connsiteX266" fmla="*/ 406754 w 2233975"/>
                  <a:gd name="connsiteY266" fmla="*/ 301572 h 4232279"/>
                  <a:gd name="connsiteX267" fmla="*/ 380977 w 2233975"/>
                  <a:gd name="connsiteY267" fmla="*/ 378227 h 4232279"/>
                  <a:gd name="connsiteX268" fmla="*/ 355201 w 2233975"/>
                  <a:gd name="connsiteY268" fmla="*/ 378227 h 4232279"/>
                  <a:gd name="connsiteX269" fmla="*/ 303649 w 2233975"/>
                  <a:gd name="connsiteY269" fmla="*/ 403778 h 4232279"/>
                  <a:gd name="connsiteX270" fmla="*/ 368089 w 2233975"/>
                  <a:gd name="connsiteY270" fmla="*/ 429331 h 4232279"/>
                  <a:gd name="connsiteX271" fmla="*/ 252096 w 2233975"/>
                  <a:gd name="connsiteY271" fmla="*/ 454882 h 4232279"/>
                  <a:gd name="connsiteX272" fmla="*/ 316536 w 2233975"/>
                  <a:gd name="connsiteY272" fmla="*/ 505986 h 4232279"/>
                  <a:gd name="connsiteX273" fmla="*/ 264984 w 2233975"/>
                  <a:gd name="connsiteY273" fmla="*/ 518761 h 4232279"/>
                  <a:gd name="connsiteX274" fmla="*/ 123215 w 2233975"/>
                  <a:gd name="connsiteY274" fmla="*/ 531538 h 4232279"/>
                  <a:gd name="connsiteX275" fmla="*/ 342313 w 2233975"/>
                  <a:gd name="connsiteY275" fmla="*/ 557089 h 4232279"/>
                  <a:gd name="connsiteX276" fmla="*/ 406754 w 2233975"/>
                  <a:gd name="connsiteY276" fmla="*/ 620968 h 4232279"/>
                  <a:gd name="connsiteX277" fmla="*/ 522747 w 2233975"/>
                  <a:gd name="connsiteY277" fmla="*/ 646521 h 4232279"/>
                  <a:gd name="connsiteX278" fmla="*/ 561410 w 2233975"/>
                  <a:gd name="connsiteY278" fmla="*/ 774280 h 4232279"/>
                  <a:gd name="connsiteX279" fmla="*/ 716068 w 2233975"/>
                  <a:gd name="connsiteY279" fmla="*/ 838158 h 4232279"/>
                  <a:gd name="connsiteX280" fmla="*/ 638740 w 2233975"/>
                  <a:gd name="connsiteY280" fmla="*/ 902037 h 4232279"/>
                  <a:gd name="connsiteX281" fmla="*/ 638740 w 2233975"/>
                  <a:gd name="connsiteY281" fmla="*/ 953141 h 4232279"/>
                  <a:gd name="connsiteX282" fmla="*/ 600075 w 2233975"/>
                  <a:gd name="connsiteY282" fmla="*/ 914813 h 4232279"/>
                  <a:gd name="connsiteX283" fmla="*/ 587187 w 2233975"/>
                  <a:gd name="connsiteY283" fmla="*/ 889262 h 4232279"/>
                  <a:gd name="connsiteX284" fmla="*/ 548523 w 2233975"/>
                  <a:gd name="connsiteY284" fmla="*/ 914813 h 4232279"/>
                  <a:gd name="connsiteX285" fmla="*/ 651628 w 2233975"/>
                  <a:gd name="connsiteY285" fmla="*/ 991469 h 4232279"/>
                  <a:gd name="connsiteX286" fmla="*/ 600075 w 2233975"/>
                  <a:gd name="connsiteY286" fmla="*/ 1068124 h 4232279"/>
                  <a:gd name="connsiteX287" fmla="*/ 535635 w 2233975"/>
                  <a:gd name="connsiteY287" fmla="*/ 1017020 h 4232279"/>
                  <a:gd name="connsiteX288" fmla="*/ 587187 w 2233975"/>
                  <a:gd name="connsiteY288" fmla="*/ 1068124 h 4232279"/>
                  <a:gd name="connsiteX289" fmla="*/ 522747 w 2233975"/>
                  <a:gd name="connsiteY289" fmla="*/ 1106452 h 4232279"/>
                  <a:gd name="connsiteX290" fmla="*/ 499118 w 2233975"/>
                  <a:gd name="connsiteY290" fmla="*/ 1087288 h 4232279"/>
                  <a:gd name="connsiteX291" fmla="*/ 496970 w 2233975"/>
                  <a:gd name="connsiteY291" fmla="*/ 1080899 h 4232279"/>
                  <a:gd name="connsiteX292" fmla="*/ 475488 w 2233975"/>
                  <a:gd name="connsiteY292" fmla="*/ 1068123 h 4232279"/>
                  <a:gd name="connsiteX293" fmla="*/ 380977 w 2233975"/>
                  <a:gd name="connsiteY293" fmla="*/ 991469 h 4232279"/>
                  <a:gd name="connsiteX294" fmla="*/ 342313 w 2233975"/>
                  <a:gd name="connsiteY294" fmla="*/ 965917 h 4232279"/>
                  <a:gd name="connsiteX295" fmla="*/ 380977 w 2233975"/>
                  <a:gd name="connsiteY295" fmla="*/ 863709 h 4232279"/>
                  <a:gd name="connsiteX296" fmla="*/ 406754 w 2233975"/>
                  <a:gd name="connsiteY296" fmla="*/ 812606 h 4232279"/>
                  <a:gd name="connsiteX297" fmla="*/ 380977 w 2233975"/>
                  <a:gd name="connsiteY297" fmla="*/ 774280 h 4232279"/>
                  <a:gd name="connsiteX298" fmla="*/ 316536 w 2233975"/>
                  <a:gd name="connsiteY298" fmla="*/ 735951 h 4232279"/>
                  <a:gd name="connsiteX299" fmla="*/ 290761 w 2233975"/>
                  <a:gd name="connsiteY299" fmla="*/ 761503 h 4232279"/>
                  <a:gd name="connsiteX300" fmla="*/ 290761 w 2233975"/>
                  <a:gd name="connsiteY300" fmla="*/ 812606 h 4232279"/>
                  <a:gd name="connsiteX301" fmla="*/ 226320 w 2233975"/>
                  <a:gd name="connsiteY301" fmla="*/ 850934 h 4232279"/>
                  <a:gd name="connsiteX302" fmla="*/ 226320 w 2233975"/>
                  <a:gd name="connsiteY302" fmla="*/ 863709 h 4232279"/>
                  <a:gd name="connsiteX303" fmla="*/ 277873 w 2233975"/>
                  <a:gd name="connsiteY303" fmla="*/ 953141 h 4232279"/>
                  <a:gd name="connsiteX304" fmla="*/ 264984 w 2233975"/>
                  <a:gd name="connsiteY304" fmla="*/ 1017020 h 4232279"/>
                  <a:gd name="connsiteX305" fmla="*/ 213432 w 2233975"/>
                  <a:gd name="connsiteY305" fmla="*/ 991469 h 4232279"/>
                  <a:gd name="connsiteX306" fmla="*/ 174768 w 2233975"/>
                  <a:gd name="connsiteY306" fmla="*/ 1029796 h 4232279"/>
                  <a:gd name="connsiteX307" fmla="*/ 123215 w 2233975"/>
                  <a:gd name="connsiteY307" fmla="*/ 978692 h 4232279"/>
                  <a:gd name="connsiteX308" fmla="*/ 58775 w 2233975"/>
                  <a:gd name="connsiteY308" fmla="*/ 1029796 h 4232279"/>
                  <a:gd name="connsiteX309" fmla="*/ 20110 w 2233975"/>
                  <a:gd name="connsiteY309" fmla="*/ 1144778 h 4232279"/>
                  <a:gd name="connsiteX310" fmla="*/ 7222 w 2233975"/>
                  <a:gd name="connsiteY310" fmla="*/ 1234210 h 4232279"/>
                  <a:gd name="connsiteX311" fmla="*/ 84550 w 2233975"/>
                  <a:gd name="connsiteY311" fmla="*/ 1272537 h 4232279"/>
                  <a:gd name="connsiteX312" fmla="*/ 200543 w 2233975"/>
                  <a:gd name="connsiteY312" fmla="*/ 1349193 h 4232279"/>
                  <a:gd name="connsiteX313" fmla="*/ 290761 w 2233975"/>
                  <a:gd name="connsiteY313" fmla="*/ 1476951 h 4232279"/>
                  <a:gd name="connsiteX314" fmla="*/ 316536 w 2233975"/>
                  <a:gd name="connsiteY314" fmla="*/ 1489727 h 4232279"/>
                  <a:gd name="connsiteX315" fmla="*/ 277873 w 2233975"/>
                  <a:gd name="connsiteY315" fmla="*/ 1361968 h 4232279"/>
                  <a:gd name="connsiteX316" fmla="*/ 368089 w 2233975"/>
                  <a:gd name="connsiteY316" fmla="*/ 1298089 h 4232279"/>
                  <a:gd name="connsiteX317" fmla="*/ 355201 w 2233975"/>
                  <a:gd name="connsiteY317" fmla="*/ 1259761 h 4232279"/>
                  <a:gd name="connsiteX318" fmla="*/ 290761 w 2233975"/>
                  <a:gd name="connsiteY318" fmla="*/ 1246986 h 4232279"/>
                  <a:gd name="connsiteX319" fmla="*/ 303649 w 2233975"/>
                  <a:gd name="connsiteY319" fmla="*/ 1157554 h 4232279"/>
                  <a:gd name="connsiteX320" fmla="*/ 316536 w 2233975"/>
                  <a:gd name="connsiteY320" fmla="*/ 1144778 h 4232279"/>
                  <a:gd name="connsiteX321" fmla="*/ 303649 w 2233975"/>
                  <a:gd name="connsiteY321" fmla="*/ 1106452 h 4232279"/>
                  <a:gd name="connsiteX322" fmla="*/ 303649 w 2233975"/>
                  <a:gd name="connsiteY322" fmla="*/ 1042571 h 4232279"/>
                  <a:gd name="connsiteX323" fmla="*/ 329425 w 2233975"/>
                  <a:gd name="connsiteY323" fmla="*/ 1017020 h 4232279"/>
                  <a:gd name="connsiteX324" fmla="*/ 432529 w 2233975"/>
                  <a:gd name="connsiteY324" fmla="*/ 1042571 h 4232279"/>
                  <a:gd name="connsiteX325" fmla="*/ 475488 w 2233975"/>
                  <a:gd name="connsiteY325" fmla="*/ 1068123 h 4232279"/>
                  <a:gd name="connsiteX326" fmla="*/ 499118 w 2233975"/>
                  <a:gd name="connsiteY326" fmla="*/ 1087288 h 4232279"/>
                  <a:gd name="connsiteX327" fmla="*/ 509859 w 2233975"/>
                  <a:gd name="connsiteY327" fmla="*/ 1119227 h 4232279"/>
                  <a:gd name="connsiteX328" fmla="*/ 522747 w 2233975"/>
                  <a:gd name="connsiteY328" fmla="*/ 1208658 h 4232279"/>
                  <a:gd name="connsiteX329" fmla="*/ 612963 w 2233975"/>
                  <a:gd name="connsiteY329" fmla="*/ 1157554 h 4232279"/>
                  <a:gd name="connsiteX330" fmla="*/ 677403 w 2233975"/>
                  <a:gd name="connsiteY330" fmla="*/ 1259761 h 4232279"/>
                  <a:gd name="connsiteX331" fmla="*/ 677403 w 2233975"/>
                  <a:gd name="connsiteY331" fmla="*/ 1323640 h 4232279"/>
                  <a:gd name="connsiteX332" fmla="*/ 703180 w 2233975"/>
                  <a:gd name="connsiteY332" fmla="*/ 1349193 h 4232279"/>
                  <a:gd name="connsiteX333" fmla="*/ 716068 w 2233975"/>
                  <a:gd name="connsiteY333" fmla="*/ 1349193 h 4232279"/>
                  <a:gd name="connsiteX334" fmla="*/ 767621 w 2233975"/>
                  <a:gd name="connsiteY334" fmla="*/ 1400296 h 4232279"/>
                  <a:gd name="connsiteX335" fmla="*/ 793397 w 2233975"/>
                  <a:gd name="connsiteY335" fmla="*/ 1400296 h 4232279"/>
                  <a:gd name="connsiteX336" fmla="*/ 806286 w 2233975"/>
                  <a:gd name="connsiteY336" fmla="*/ 1413072 h 4232279"/>
                  <a:gd name="connsiteX337" fmla="*/ 806286 w 2233975"/>
                  <a:gd name="connsiteY337" fmla="*/ 1489727 h 4232279"/>
                  <a:gd name="connsiteX338" fmla="*/ 793397 w 2233975"/>
                  <a:gd name="connsiteY338" fmla="*/ 1528055 h 4232279"/>
                  <a:gd name="connsiteX339" fmla="*/ 870726 w 2233975"/>
                  <a:gd name="connsiteY339" fmla="*/ 1630262 h 4232279"/>
                  <a:gd name="connsiteX340" fmla="*/ 832061 w 2233975"/>
                  <a:gd name="connsiteY340" fmla="*/ 1668589 h 4232279"/>
                  <a:gd name="connsiteX341" fmla="*/ 806286 w 2233975"/>
                  <a:gd name="connsiteY341" fmla="*/ 1655813 h 4232279"/>
                  <a:gd name="connsiteX342" fmla="*/ 780509 w 2233975"/>
                  <a:gd name="connsiteY342" fmla="*/ 1643037 h 4232279"/>
                  <a:gd name="connsiteX343" fmla="*/ 716068 w 2233975"/>
                  <a:gd name="connsiteY343" fmla="*/ 1643037 h 4232279"/>
                  <a:gd name="connsiteX344" fmla="*/ 716068 w 2233975"/>
                  <a:gd name="connsiteY344" fmla="*/ 1668589 h 4232279"/>
                  <a:gd name="connsiteX345" fmla="*/ 716068 w 2233975"/>
                  <a:gd name="connsiteY345" fmla="*/ 1706916 h 4232279"/>
                  <a:gd name="connsiteX346" fmla="*/ 600075 w 2233975"/>
                  <a:gd name="connsiteY346" fmla="*/ 1783571 h 4232279"/>
                  <a:gd name="connsiteX347" fmla="*/ 574299 w 2233975"/>
                  <a:gd name="connsiteY347" fmla="*/ 1783571 h 4232279"/>
                  <a:gd name="connsiteX348" fmla="*/ 612963 w 2233975"/>
                  <a:gd name="connsiteY348" fmla="*/ 1732468 h 4232279"/>
                  <a:gd name="connsiteX349" fmla="*/ 522747 w 2233975"/>
                  <a:gd name="connsiteY349" fmla="*/ 1758020 h 4232279"/>
                  <a:gd name="connsiteX350" fmla="*/ 509859 w 2233975"/>
                  <a:gd name="connsiteY350" fmla="*/ 1847450 h 4232279"/>
                  <a:gd name="connsiteX351" fmla="*/ 471194 w 2233975"/>
                  <a:gd name="connsiteY351" fmla="*/ 1847450 h 4232279"/>
                  <a:gd name="connsiteX352" fmla="*/ 458306 w 2233975"/>
                  <a:gd name="connsiteY352" fmla="*/ 1847450 h 4232279"/>
                  <a:gd name="connsiteX353" fmla="*/ 406754 w 2233975"/>
                  <a:gd name="connsiteY353" fmla="*/ 1936882 h 4232279"/>
                  <a:gd name="connsiteX354" fmla="*/ 303649 w 2233975"/>
                  <a:gd name="connsiteY354" fmla="*/ 2051865 h 4232279"/>
                  <a:gd name="connsiteX355" fmla="*/ 264984 w 2233975"/>
                  <a:gd name="connsiteY355" fmla="*/ 2090191 h 4232279"/>
                  <a:gd name="connsiteX356" fmla="*/ 316536 w 2233975"/>
                  <a:gd name="connsiteY356" fmla="*/ 2192399 h 4232279"/>
                  <a:gd name="connsiteX357" fmla="*/ 290761 w 2233975"/>
                  <a:gd name="connsiteY357" fmla="*/ 2230727 h 4232279"/>
                  <a:gd name="connsiteX358" fmla="*/ 239208 w 2233975"/>
                  <a:gd name="connsiteY358" fmla="*/ 2217951 h 4232279"/>
                  <a:gd name="connsiteX359" fmla="*/ 226320 w 2233975"/>
                  <a:gd name="connsiteY359" fmla="*/ 2192399 h 4232279"/>
                  <a:gd name="connsiteX360" fmla="*/ 200543 w 2233975"/>
                  <a:gd name="connsiteY360" fmla="*/ 2128519 h 4232279"/>
                  <a:gd name="connsiteX361" fmla="*/ 148991 w 2233975"/>
                  <a:gd name="connsiteY361" fmla="*/ 2115744 h 4232279"/>
                  <a:gd name="connsiteX362" fmla="*/ 123215 w 2233975"/>
                  <a:gd name="connsiteY362" fmla="*/ 2128519 h 4232279"/>
                  <a:gd name="connsiteX363" fmla="*/ 110327 w 2233975"/>
                  <a:gd name="connsiteY363" fmla="*/ 2166847 h 4232279"/>
                  <a:gd name="connsiteX364" fmla="*/ 32998 w 2233975"/>
                  <a:gd name="connsiteY364" fmla="*/ 2128519 h 4232279"/>
                  <a:gd name="connsiteX365" fmla="*/ 0 w 2233975"/>
                  <a:gd name="connsiteY365" fmla="*/ 2155778 h 4232279"/>
                  <a:gd name="connsiteX366" fmla="*/ 0 w 2233975"/>
                  <a:gd name="connsiteY366" fmla="*/ 196156 h 4232279"/>
                  <a:gd name="connsiteX367" fmla="*/ 84550 w 2233975"/>
                  <a:gd name="connsiteY367" fmla="*/ 148262 h 4232279"/>
                  <a:gd name="connsiteX368" fmla="*/ 161880 w 2233975"/>
                  <a:gd name="connsiteY368" fmla="*/ 109934 h 4232279"/>
                  <a:gd name="connsiteX369" fmla="*/ 316536 w 2233975"/>
                  <a:gd name="connsiteY369" fmla="*/ 71607 h 4232279"/>
                  <a:gd name="connsiteX370" fmla="*/ 1279912 w 2233975"/>
                  <a:gd name="connsiteY370" fmla="*/ 0 h 4232279"/>
                  <a:gd name="connsiteX371" fmla="*/ 1330756 w 2233975"/>
                  <a:gd name="connsiteY371" fmla="*/ 14400 h 4232279"/>
                  <a:gd name="connsiteX372" fmla="*/ 1381600 w 2233975"/>
                  <a:gd name="connsiteY372" fmla="*/ 14400 h 4232279"/>
                  <a:gd name="connsiteX373" fmla="*/ 1439707 w 2233975"/>
                  <a:gd name="connsiteY373" fmla="*/ 39601 h 4232279"/>
                  <a:gd name="connsiteX374" fmla="*/ 1465129 w 2233975"/>
                  <a:gd name="connsiteY374" fmla="*/ 61202 h 4232279"/>
                  <a:gd name="connsiteX375" fmla="*/ 1505078 w 2233975"/>
                  <a:gd name="connsiteY375" fmla="*/ 72002 h 4232279"/>
                  <a:gd name="connsiteX376" fmla="*/ 1519605 w 2233975"/>
                  <a:gd name="connsiteY376" fmla="*/ 104402 h 4232279"/>
                  <a:gd name="connsiteX377" fmla="*/ 1505078 w 2233975"/>
                  <a:gd name="connsiteY377" fmla="*/ 136802 h 4232279"/>
                  <a:gd name="connsiteX378" fmla="*/ 1490551 w 2233975"/>
                  <a:gd name="connsiteY378" fmla="*/ 187204 h 4232279"/>
                  <a:gd name="connsiteX379" fmla="*/ 1548658 w 2233975"/>
                  <a:gd name="connsiteY379" fmla="*/ 154804 h 4232279"/>
                  <a:gd name="connsiteX380" fmla="*/ 1610398 w 2233975"/>
                  <a:gd name="connsiteY380" fmla="*/ 133203 h 4232279"/>
                  <a:gd name="connsiteX381" fmla="*/ 1668505 w 2233975"/>
                  <a:gd name="connsiteY381" fmla="*/ 129603 h 4232279"/>
                  <a:gd name="connsiteX382" fmla="*/ 1712085 w 2233975"/>
                  <a:gd name="connsiteY382" fmla="*/ 162003 h 4232279"/>
                  <a:gd name="connsiteX383" fmla="*/ 1744771 w 2233975"/>
                  <a:gd name="connsiteY383" fmla="*/ 180004 h 4232279"/>
                  <a:gd name="connsiteX384" fmla="*/ 1646714 w 2233975"/>
                  <a:gd name="connsiteY384" fmla="*/ 241205 h 4232279"/>
                  <a:gd name="connsiteX385" fmla="*/ 1614029 w 2233975"/>
                  <a:gd name="connsiteY385" fmla="*/ 266405 h 4232279"/>
                  <a:gd name="connsiteX386" fmla="*/ 1581344 w 2233975"/>
                  <a:gd name="connsiteY386" fmla="*/ 295206 h 4232279"/>
                  <a:gd name="connsiteX387" fmla="*/ 1555922 w 2233975"/>
                  <a:gd name="connsiteY387" fmla="*/ 284405 h 4232279"/>
                  <a:gd name="connsiteX388" fmla="*/ 1577712 w 2233975"/>
                  <a:gd name="connsiteY388" fmla="*/ 327607 h 4232279"/>
                  <a:gd name="connsiteX389" fmla="*/ 1552290 w 2233975"/>
                  <a:gd name="connsiteY389" fmla="*/ 338406 h 4232279"/>
                  <a:gd name="connsiteX390" fmla="*/ 1541395 w 2233975"/>
                  <a:gd name="connsiteY390" fmla="*/ 338406 h 4232279"/>
                  <a:gd name="connsiteX391" fmla="*/ 1523236 w 2233975"/>
                  <a:gd name="connsiteY391" fmla="*/ 360007 h 4232279"/>
                  <a:gd name="connsiteX392" fmla="*/ 1552290 w 2233975"/>
                  <a:gd name="connsiteY392" fmla="*/ 363607 h 4232279"/>
                  <a:gd name="connsiteX393" fmla="*/ 1563185 w 2233975"/>
                  <a:gd name="connsiteY393" fmla="*/ 381608 h 4232279"/>
                  <a:gd name="connsiteX394" fmla="*/ 1584976 w 2233975"/>
                  <a:gd name="connsiteY394" fmla="*/ 399608 h 4232279"/>
                  <a:gd name="connsiteX395" fmla="*/ 1603134 w 2233975"/>
                  <a:gd name="connsiteY395" fmla="*/ 374407 h 4232279"/>
                  <a:gd name="connsiteX396" fmla="*/ 1628556 w 2233975"/>
                  <a:gd name="connsiteY396" fmla="*/ 381608 h 4232279"/>
                  <a:gd name="connsiteX397" fmla="*/ 1577712 w 2233975"/>
                  <a:gd name="connsiteY397" fmla="*/ 453609 h 4232279"/>
                  <a:gd name="connsiteX398" fmla="*/ 1614029 w 2233975"/>
                  <a:gd name="connsiteY398" fmla="*/ 478810 h 4232279"/>
                  <a:gd name="connsiteX399" fmla="*/ 1614029 w 2233975"/>
                  <a:gd name="connsiteY399" fmla="*/ 511210 h 4232279"/>
                  <a:gd name="connsiteX400" fmla="*/ 1570449 w 2233975"/>
                  <a:gd name="connsiteY400" fmla="*/ 507610 h 4232279"/>
                  <a:gd name="connsiteX401" fmla="*/ 1570449 w 2233975"/>
                  <a:gd name="connsiteY401" fmla="*/ 525610 h 4232279"/>
                  <a:gd name="connsiteX402" fmla="*/ 1559554 w 2233975"/>
                  <a:gd name="connsiteY402" fmla="*/ 536411 h 4232279"/>
                  <a:gd name="connsiteX403" fmla="*/ 1534131 w 2233975"/>
                  <a:gd name="connsiteY403" fmla="*/ 540010 h 4232279"/>
                  <a:gd name="connsiteX404" fmla="*/ 1552290 w 2233975"/>
                  <a:gd name="connsiteY404" fmla="*/ 558011 h 4232279"/>
                  <a:gd name="connsiteX405" fmla="*/ 1552290 w 2233975"/>
                  <a:gd name="connsiteY405" fmla="*/ 572412 h 4232279"/>
                  <a:gd name="connsiteX406" fmla="*/ 1537763 w 2233975"/>
                  <a:gd name="connsiteY406" fmla="*/ 583212 h 4232279"/>
                  <a:gd name="connsiteX407" fmla="*/ 1505078 w 2233975"/>
                  <a:gd name="connsiteY407" fmla="*/ 586812 h 4232279"/>
                  <a:gd name="connsiteX408" fmla="*/ 1537763 w 2233975"/>
                  <a:gd name="connsiteY408" fmla="*/ 604812 h 4232279"/>
                  <a:gd name="connsiteX409" fmla="*/ 1519605 w 2233975"/>
                  <a:gd name="connsiteY409" fmla="*/ 626413 h 4232279"/>
                  <a:gd name="connsiteX410" fmla="*/ 1494183 w 2233975"/>
                  <a:gd name="connsiteY410" fmla="*/ 626413 h 4232279"/>
                  <a:gd name="connsiteX411" fmla="*/ 1545027 w 2233975"/>
                  <a:gd name="connsiteY411" fmla="*/ 673213 h 4232279"/>
                  <a:gd name="connsiteX412" fmla="*/ 1545027 w 2233975"/>
                  <a:gd name="connsiteY412" fmla="*/ 691214 h 4232279"/>
                  <a:gd name="connsiteX413" fmla="*/ 1515973 w 2233975"/>
                  <a:gd name="connsiteY413" fmla="*/ 694814 h 4232279"/>
                  <a:gd name="connsiteX414" fmla="*/ 1497814 w 2233975"/>
                  <a:gd name="connsiteY414" fmla="*/ 727214 h 4232279"/>
                  <a:gd name="connsiteX415" fmla="*/ 1468761 w 2233975"/>
                  <a:gd name="connsiteY415" fmla="*/ 756016 h 4232279"/>
                  <a:gd name="connsiteX416" fmla="*/ 1428812 w 2233975"/>
                  <a:gd name="connsiteY416" fmla="*/ 774015 h 4232279"/>
                  <a:gd name="connsiteX417" fmla="*/ 1388863 w 2233975"/>
                  <a:gd name="connsiteY417" fmla="*/ 774015 h 4232279"/>
                  <a:gd name="connsiteX418" fmla="*/ 1377969 w 2233975"/>
                  <a:gd name="connsiteY418" fmla="*/ 792016 h 4232279"/>
                  <a:gd name="connsiteX419" fmla="*/ 1338020 w 2233975"/>
                  <a:gd name="connsiteY419" fmla="*/ 781215 h 4232279"/>
                  <a:gd name="connsiteX420" fmla="*/ 1312598 w 2233975"/>
                  <a:gd name="connsiteY420" fmla="*/ 784816 h 4232279"/>
                  <a:gd name="connsiteX421" fmla="*/ 1276281 w 2233975"/>
                  <a:gd name="connsiteY421" fmla="*/ 824417 h 4232279"/>
                  <a:gd name="connsiteX422" fmla="*/ 1247227 w 2233975"/>
                  <a:gd name="connsiteY422" fmla="*/ 864018 h 4232279"/>
                  <a:gd name="connsiteX423" fmla="*/ 1207278 w 2233975"/>
                  <a:gd name="connsiteY423" fmla="*/ 889217 h 4232279"/>
                  <a:gd name="connsiteX424" fmla="*/ 1178225 w 2233975"/>
                  <a:gd name="connsiteY424" fmla="*/ 874817 h 4232279"/>
                  <a:gd name="connsiteX425" fmla="*/ 1163698 w 2233975"/>
                  <a:gd name="connsiteY425" fmla="*/ 889217 h 4232279"/>
                  <a:gd name="connsiteX426" fmla="*/ 1152803 w 2233975"/>
                  <a:gd name="connsiteY426" fmla="*/ 907218 h 4232279"/>
                  <a:gd name="connsiteX427" fmla="*/ 1127381 w 2233975"/>
                  <a:gd name="connsiteY427" fmla="*/ 914418 h 4232279"/>
                  <a:gd name="connsiteX428" fmla="*/ 1120118 w 2233975"/>
                  <a:gd name="connsiteY428" fmla="*/ 972020 h 4232279"/>
                  <a:gd name="connsiteX429" fmla="*/ 1123749 w 2233975"/>
                  <a:gd name="connsiteY429" fmla="*/ 982819 h 4232279"/>
                  <a:gd name="connsiteX430" fmla="*/ 1091063 w 2233975"/>
                  <a:gd name="connsiteY430" fmla="*/ 1051221 h 4232279"/>
                  <a:gd name="connsiteX431" fmla="*/ 1101959 w 2233975"/>
                  <a:gd name="connsiteY431" fmla="*/ 1094422 h 4232279"/>
                  <a:gd name="connsiteX432" fmla="*/ 1072905 w 2233975"/>
                  <a:gd name="connsiteY432" fmla="*/ 1116022 h 4232279"/>
                  <a:gd name="connsiteX433" fmla="*/ 1022061 w 2233975"/>
                  <a:gd name="connsiteY433" fmla="*/ 1166423 h 4232279"/>
                  <a:gd name="connsiteX434" fmla="*/ 989376 w 2233975"/>
                  <a:gd name="connsiteY434" fmla="*/ 1116022 h 4232279"/>
                  <a:gd name="connsiteX435" fmla="*/ 967586 w 2233975"/>
                  <a:gd name="connsiteY435" fmla="*/ 1130422 h 4232279"/>
                  <a:gd name="connsiteX436" fmla="*/ 916743 w 2233975"/>
                  <a:gd name="connsiteY436" fmla="*/ 1080022 h 4232279"/>
                  <a:gd name="connsiteX437" fmla="*/ 887688 w 2233975"/>
                  <a:gd name="connsiteY437" fmla="*/ 1047620 h 4232279"/>
                  <a:gd name="connsiteX438" fmla="*/ 898583 w 2233975"/>
                  <a:gd name="connsiteY438" fmla="*/ 1033220 h 4232279"/>
                  <a:gd name="connsiteX439" fmla="*/ 869530 w 2233975"/>
                  <a:gd name="connsiteY439" fmla="*/ 993619 h 4232279"/>
                  <a:gd name="connsiteX440" fmla="*/ 913110 w 2233975"/>
                  <a:gd name="connsiteY440" fmla="*/ 946819 h 4232279"/>
                  <a:gd name="connsiteX441" fmla="*/ 880425 w 2233975"/>
                  <a:gd name="connsiteY441" fmla="*/ 939618 h 4232279"/>
                  <a:gd name="connsiteX442" fmla="*/ 844108 w 2233975"/>
                  <a:gd name="connsiteY442" fmla="*/ 914418 h 4232279"/>
                  <a:gd name="connsiteX443" fmla="*/ 851372 w 2233975"/>
                  <a:gd name="connsiteY443" fmla="*/ 900017 h 4232279"/>
                  <a:gd name="connsiteX444" fmla="*/ 847739 w 2233975"/>
                  <a:gd name="connsiteY444" fmla="*/ 874817 h 4232279"/>
                  <a:gd name="connsiteX445" fmla="*/ 822318 w 2233975"/>
                  <a:gd name="connsiteY445" fmla="*/ 864018 h 4232279"/>
                  <a:gd name="connsiteX446" fmla="*/ 836845 w 2233975"/>
                  <a:gd name="connsiteY446" fmla="*/ 842417 h 4232279"/>
                  <a:gd name="connsiteX447" fmla="*/ 800528 w 2233975"/>
                  <a:gd name="connsiteY447" fmla="*/ 820816 h 4232279"/>
                  <a:gd name="connsiteX448" fmla="*/ 855003 w 2233975"/>
                  <a:gd name="connsiteY448" fmla="*/ 784816 h 4232279"/>
                  <a:gd name="connsiteX449" fmla="*/ 884057 w 2233975"/>
                  <a:gd name="connsiteY449" fmla="*/ 745215 h 4232279"/>
                  <a:gd name="connsiteX450" fmla="*/ 847739 w 2233975"/>
                  <a:gd name="connsiteY450" fmla="*/ 752415 h 4232279"/>
                  <a:gd name="connsiteX451" fmla="*/ 793264 w 2233975"/>
                  <a:gd name="connsiteY451" fmla="*/ 727214 h 4232279"/>
                  <a:gd name="connsiteX452" fmla="*/ 815054 w 2233975"/>
                  <a:gd name="connsiteY452" fmla="*/ 680414 h 4232279"/>
                  <a:gd name="connsiteX453" fmla="*/ 865898 w 2233975"/>
                  <a:gd name="connsiteY453" fmla="*/ 676814 h 4232279"/>
                  <a:gd name="connsiteX454" fmla="*/ 851372 w 2233975"/>
                  <a:gd name="connsiteY454" fmla="*/ 655213 h 4232279"/>
                  <a:gd name="connsiteX455" fmla="*/ 800528 w 2233975"/>
                  <a:gd name="connsiteY455" fmla="*/ 658813 h 4232279"/>
                  <a:gd name="connsiteX456" fmla="*/ 789632 w 2233975"/>
                  <a:gd name="connsiteY456" fmla="*/ 655213 h 4232279"/>
                  <a:gd name="connsiteX457" fmla="*/ 789632 w 2233975"/>
                  <a:gd name="connsiteY457" fmla="*/ 619212 h 4232279"/>
                  <a:gd name="connsiteX458" fmla="*/ 789632 w 2233975"/>
                  <a:gd name="connsiteY458" fmla="*/ 579611 h 4232279"/>
                  <a:gd name="connsiteX459" fmla="*/ 771474 w 2233975"/>
                  <a:gd name="connsiteY459" fmla="*/ 543611 h 4232279"/>
                  <a:gd name="connsiteX460" fmla="*/ 742421 w 2233975"/>
                  <a:gd name="connsiteY460" fmla="*/ 482410 h 4232279"/>
                  <a:gd name="connsiteX461" fmla="*/ 702472 w 2233975"/>
                  <a:gd name="connsiteY461" fmla="*/ 468009 h 4232279"/>
                  <a:gd name="connsiteX462" fmla="*/ 673418 w 2233975"/>
                  <a:gd name="connsiteY462" fmla="*/ 460810 h 4232279"/>
                  <a:gd name="connsiteX463" fmla="*/ 637101 w 2233975"/>
                  <a:gd name="connsiteY463" fmla="*/ 453609 h 4232279"/>
                  <a:gd name="connsiteX464" fmla="*/ 586257 w 2233975"/>
                  <a:gd name="connsiteY464" fmla="*/ 453609 h 4232279"/>
                  <a:gd name="connsiteX465" fmla="*/ 557203 w 2233975"/>
                  <a:gd name="connsiteY465" fmla="*/ 475210 h 4232279"/>
                  <a:gd name="connsiteX466" fmla="*/ 524519 w 2233975"/>
                  <a:gd name="connsiteY466" fmla="*/ 460810 h 4232279"/>
                  <a:gd name="connsiteX467" fmla="*/ 495464 w 2233975"/>
                  <a:gd name="connsiteY467" fmla="*/ 453609 h 4232279"/>
                  <a:gd name="connsiteX468" fmla="*/ 491833 w 2233975"/>
                  <a:gd name="connsiteY468" fmla="*/ 439209 h 4232279"/>
                  <a:gd name="connsiteX469" fmla="*/ 513623 w 2233975"/>
                  <a:gd name="connsiteY469" fmla="*/ 428409 h 4232279"/>
                  <a:gd name="connsiteX470" fmla="*/ 480937 w 2233975"/>
                  <a:gd name="connsiteY470" fmla="*/ 424809 h 4232279"/>
                  <a:gd name="connsiteX471" fmla="*/ 451884 w 2233975"/>
                  <a:gd name="connsiteY471" fmla="*/ 410409 h 4232279"/>
                  <a:gd name="connsiteX472" fmla="*/ 473674 w 2233975"/>
                  <a:gd name="connsiteY472" fmla="*/ 396008 h 4232279"/>
                  <a:gd name="connsiteX473" fmla="*/ 553572 w 2233975"/>
                  <a:gd name="connsiteY473" fmla="*/ 403208 h 4232279"/>
                  <a:gd name="connsiteX474" fmla="*/ 422830 w 2233975"/>
                  <a:gd name="connsiteY474" fmla="*/ 378007 h 4232279"/>
                  <a:gd name="connsiteX475" fmla="*/ 422830 w 2233975"/>
                  <a:gd name="connsiteY475" fmla="*/ 349207 h 4232279"/>
                  <a:gd name="connsiteX476" fmla="*/ 440988 w 2233975"/>
                  <a:gd name="connsiteY476" fmla="*/ 331207 h 4232279"/>
                  <a:gd name="connsiteX477" fmla="*/ 477306 w 2233975"/>
                  <a:gd name="connsiteY477" fmla="*/ 331207 h 4232279"/>
                  <a:gd name="connsiteX478" fmla="*/ 513623 w 2233975"/>
                  <a:gd name="connsiteY478" fmla="*/ 302406 h 4232279"/>
                  <a:gd name="connsiteX479" fmla="*/ 575362 w 2233975"/>
                  <a:gd name="connsiteY479" fmla="*/ 306006 h 4232279"/>
                  <a:gd name="connsiteX480" fmla="*/ 578994 w 2233975"/>
                  <a:gd name="connsiteY480" fmla="*/ 284405 h 4232279"/>
                  <a:gd name="connsiteX481" fmla="*/ 549940 w 2233975"/>
                  <a:gd name="connsiteY481" fmla="*/ 270005 h 4232279"/>
                  <a:gd name="connsiteX482" fmla="*/ 520886 w 2233975"/>
                  <a:gd name="connsiteY482" fmla="*/ 259206 h 4232279"/>
                  <a:gd name="connsiteX483" fmla="*/ 644364 w 2233975"/>
                  <a:gd name="connsiteY483" fmla="*/ 187204 h 4232279"/>
                  <a:gd name="connsiteX484" fmla="*/ 666154 w 2233975"/>
                  <a:gd name="connsiteY484" fmla="*/ 194405 h 4232279"/>
                  <a:gd name="connsiteX485" fmla="*/ 658892 w 2233975"/>
                  <a:gd name="connsiteY485" fmla="*/ 172804 h 4232279"/>
                  <a:gd name="connsiteX486" fmla="*/ 698839 w 2233975"/>
                  <a:gd name="connsiteY486" fmla="*/ 140404 h 4232279"/>
                  <a:gd name="connsiteX487" fmla="*/ 738788 w 2233975"/>
                  <a:gd name="connsiteY487" fmla="*/ 180004 h 4232279"/>
                  <a:gd name="connsiteX488" fmla="*/ 709735 w 2233975"/>
                  <a:gd name="connsiteY488" fmla="*/ 129603 h 4232279"/>
                  <a:gd name="connsiteX489" fmla="*/ 760579 w 2233975"/>
                  <a:gd name="connsiteY489" fmla="*/ 129603 h 4232279"/>
                  <a:gd name="connsiteX490" fmla="*/ 796896 w 2233975"/>
                  <a:gd name="connsiteY490" fmla="*/ 115203 h 4232279"/>
                  <a:gd name="connsiteX491" fmla="*/ 844108 w 2233975"/>
                  <a:gd name="connsiteY491" fmla="*/ 115203 h 4232279"/>
                  <a:gd name="connsiteX492" fmla="*/ 898583 w 2233975"/>
                  <a:gd name="connsiteY492" fmla="*/ 154804 h 4232279"/>
                  <a:gd name="connsiteX493" fmla="*/ 873161 w 2233975"/>
                  <a:gd name="connsiteY493" fmla="*/ 104402 h 4232279"/>
                  <a:gd name="connsiteX494" fmla="*/ 913110 w 2233975"/>
                  <a:gd name="connsiteY494" fmla="*/ 90002 h 4232279"/>
                  <a:gd name="connsiteX495" fmla="*/ 1018430 w 2233975"/>
                  <a:gd name="connsiteY495" fmla="*/ 151204 h 4232279"/>
                  <a:gd name="connsiteX496" fmla="*/ 916743 w 2233975"/>
                  <a:gd name="connsiteY496" fmla="*/ 75602 h 4232279"/>
                  <a:gd name="connsiteX497" fmla="*/ 1011167 w 2233975"/>
                  <a:gd name="connsiteY497" fmla="*/ 46802 h 4232279"/>
                  <a:gd name="connsiteX498" fmla="*/ 1058379 w 2233975"/>
                  <a:gd name="connsiteY498" fmla="*/ 32401 h 4232279"/>
                  <a:gd name="connsiteX499" fmla="*/ 1083801 w 2233975"/>
                  <a:gd name="connsiteY499" fmla="*/ 46802 h 4232279"/>
                  <a:gd name="connsiteX500" fmla="*/ 1185488 w 2233975"/>
                  <a:gd name="connsiteY500" fmla="*/ 7201 h 4232279"/>
                  <a:gd name="connsiteX501" fmla="*/ 1203647 w 2233975"/>
                  <a:gd name="connsiteY501" fmla="*/ 3601 h 4232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</a:cxnLst>
                <a:rect l="l" t="t" r="r" b="b"/>
                <a:pathLst>
                  <a:path w="2233975" h="4232279">
                    <a:moveTo>
                      <a:pt x="2233975" y="3094788"/>
                    </a:moveTo>
                    <a:lnTo>
                      <a:pt x="2233975" y="3258606"/>
                    </a:lnTo>
                    <a:lnTo>
                      <a:pt x="2218279" y="3235974"/>
                    </a:lnTo>
                    <a:lnTo>
                      <a:pt x="2212969" y="3209652"/>
                    </a:lnTo>
                    <a:lnTo>
                      <a:pt x="2212969" y="3157008"/>
                    </a:lnTo>
                    <a:lnTo>
                      <a:pt x="2228901" y="3099100"/>
                    </a:lnTo>
                    <a:close/>
                    <a:moveTo>
                      <a:pt x="499666" y="2355646"/>
                    </a:moveTo>
                    <a:lnTo>
                      <a:pt x="527296" y="2410424"/>
                    </a:lnTo>
                    <a:lnTo>
                      <a:pt x="423684" y="2396729"/>
                    </a:lnTo>
                    <a:close/>
                    <a:moveTo>
                      <a:pt x="148991" y="2320157"/>
                    </a:moveTo>
                    <a:lnTo>
                      <a:pt x="148991" y="2384036"/>
                    </a:lnTo>
                    <a:lnTo>
                      <a:pt x="123215" y="2460692"/>
                    </a:lnTo>
                    <a:lnTo>
                      <a:pt x="213432" y="2435140"/>
                    </a:lnTo>
                    <a:lnTo>
                      <a:pt x="226320" y="2460692"/>
                    </a:lnTo>
                    <a:lnTo>
                      <a:pt x="226320" y="2524571"/>
                    </a:lnTo>
                    <a:lnTo>
                      <a:pt x="264984" y="2614002"/>
                    </a:lnTo>
                    <a:lnTo>
                      <a:pt x="380977" y="2550122"/>
                    </a:lnTo>
                    <a:lnTo>
                      <a:pt x="432529" y="2524571"/>
                    </a:lnTo>
                    <a:lnTo>
                      <a:pt x="496970" y="2524571"/>
                    </a:lnTo>
                    <a:lnTo>
                      <a:pt x="548523" y="2550122"/>
                    </a:lnTo>
                    <a:lnTo>
                      <a:pt x="625852" y="2575675"/>
                    </a:lnTo>
                    <a:lnTo>
                      <a:pt x="690293" y="2575675"/>
                    </a:lnTo>
                    <a:lnTo>
                      <a:pt x="767621" y="2665105"/>
                    </a:lnTo>
                    <a:lnTo>
                      <a:pt x="844949" y="2665105"/>
                    </a:lnTo>
                    <a:lnTo>
                      <a:pt x="896502" y="2703433"/>
                    </a:lnTo>
                    <a:lnTo>
                      <a:pt x="935167" y="2767312"/>
                    </a:lnTo>
                    <a:lnTo>
                      <a:pt x="960942" y="2831191"/>
                    </a:lnTo>
                    <a:lnTo>
                      <a:pt x="1076935" y="2831191"/>
                    </a:lnTo>
                    <a:lnTo>
                      <a:pt x="1115600" y="2882295"/>
                    </a:lnTo>
                    <a:lnTo>
                      <a:pt x="1218705" y="2933399"/>
                    </a:lnTo>
                    <a:lnTo>
                      <a:pt x="1257369" y="3022829"/>
                    </a:lnTo>
                    <a:lnTo>
                      <a:pt x="1167153" y="3099485"/>
                    </a:lnTo>
                    <a:lnTo>
                      <a:pt x="1128488" y="3188915"/>
                    </a:lnTo>
                    <a:lnTo>
                      <a:pt x="1128488" y="3316675"/>
                    </a:lnTo>
                    <a:lnTo>
                      <a:pt x="1076935" y="3342226"/>
                    </a:lnTo>
                    <a:lnTo>
                      <a:pt x="999607" y="3355001"/>
                    </a:lnTo>
                    <a:cubicBezTo>
                      <a:pt x="988344" y="3381052"/>
                      <a:pt x="962801" y="3383507"/>
                      <a:pt x="951538" y="3409558"/>
                    </a:cubicBezTo>
                    <a:cubicBezTo>
                      <a:pt x="928452" y="3438314"/>
                      <a:pt x="922665" y="3558553"/>
                      <a:pt x="889652" y="3593600"/>
                    </a:cubicBezTo>
                    <a:cubicBezTo>
                      <a:pt x="862676" y="3628992"/>
                      <a:pt x="793339" y="3612821"/>
                      <a:pt x="770640" y="3617194"/>
                    </a:cubicBezTo>
                    <a:cubicBezTo>
                      <a:pt x="746044" y="3631351"/>
                      <a:pt x="786199" y="3665516"/>
                      <a:pt x="775400" y="3687979"/>
                    </a:cubicBezTo>
                    <a:cubicBezTo>
                      <a:pt x="765086" y="3702137"/>
                      <a:pt x="739697" y="3715507"/>
                      <a:pt x="723035" y="3725731"/>
                    </a:cubicBezTo>
                    <a:cubicBezTo>
                      <a:pt x="706374" y="3735955"/>
                      <a:pt x="692886" y="3743035"/>
                      <a:pt x="675431" y="3749327"/>
                    </a:cubicBezTo>
                    <a:cubicBezTo>
                      <a:pt x="657975" y="3755619"/>
                      <a:pt x="675431" y="3820899"/>
                      <a:pt x="661149" y="3829550"/>
                    </a:cubicBezTo>
                    <a:cubicBezTo>
                      <a:pt x="646867" y="3838201"/>
                      <a:pt x="601642" y="3798090"/>
                      <a:pt x="589742" y="3801236"/>
                    </a:cubicBezTo>
                    <a:cubicBezTo>
                      <a:pt x="577841" y="3804382"/>
                      <a:pt x="629412" y="3812247"/>
                      <a:pt x="632585" y="3829550"/>
                    </a:cubicBezTo>
                    <a:cubicBezTo>
                      <a:pt x="635759" y="3846854"/>
                      <a:pt x="597676" y="3867302"/>
                      <a:pt x="589742" y="3886178"/>
                    </a:cubicBezTo>
                    <a:cubicBezTo>
                      <a:pt x="581807" y="3905055"/>
                      <a:pt x="556419" y="3922357"/>
                      <a:pt x="556419" y="3938087"/>
                    </a:cubicBezTo>
                    <a:cubicBezTo>
                      <a:pt x="556419" y="3953818"/>
                      <a:pt x="600056" y="3952245"/>
                      <a:pt x="589742" y="3980558"/>
                    </a:cubicBezTo>
                    <a:cubicBezTo>
                      <a:pt x="578634" y="4018310"/>
                      <a:pt x="515644" y="4071352"/>
                      <a:pt x="523095" y="4112691"/>
                    </a:cubicBezTo>
                    <a:cubicBezTo>
                      <a:pt x="526578" y="4165828"/>
                      <a:pt x="628582" y="4196693"/>
                      <a:pt x="629686" y="4219157"/>
                    </a:cubicBezTo>
                    <a:lnTo>
                      <a:pt x="614589" y="4215703"/>
                    </a:lnTo>
                    <a:cubicBezTo>
                      <a:pt x="577744" y="4206534"/>
                      <a:pt x="540899" y="4239835"/>
                      <a:pt x="504054" y="4230666"/>
                    </a:cubicBezTo>
                    <a:lnTo>
                      <a:pt x="419642" y="4172656"/>
                    </a:lnTo>
                    <a:lnTo>
                      <a:pt x="355201" y="4108777"/>
                    </a:lnTo>
                    <a:lnTo>
                      <a:pt x="342313" y="4070449"/>
                    </a:lnTo>
                    <a:lnTo>
                      <a:pt x="342313" y="4032122"/>
                    </a:lnTo>
                    <a:lnTo>
                      <a:pt x="355201" y="3993794"/>
                    </a:lnTo>
                    <a:lnTo>
                      <a:pt x="368089" y="3981019"/>
                    </a:lnTo>
                    <a:lnTo>
                      <a:pt x="342313" y="3981019"/>
                    </a:lnTo>
                    <a:lnTo>
                      <a:pt x="342313" y="3942691"/>
                    </a:lnTo>
                    <a:lnTo>
                      <a:pt x="380977" y="3904364"/>
                    </a:lnTo>
                    <a:lnTo>
                      <a:pt x="380977" y="3853260"/>
                    </a:lnTo>
                    <a:lnTo>
                      <a:pt x="380977" y="3840485"/>
                    </a:lnTo>
                    <a:lnTo>
                      <a:pt x="380977" y="3763829"/>
                    </a:lnTo>
                    <a:lnTo>
                      <a:pt x="406754" y="3725502"/>
                    </a:lnTo>
                    <a:lnTo>
                      <a:pt x="380977" y="3687174"/>
                    </a:lnTo>
                    <a:lnTo>
                      <a:pt x="458306" y="3572191"/>
                    </a:lnTo>
                    <a:lnTo>
                      <a:pt x="458306" y="3482760"/>
                    </a:lnTo>
                    <a:lnTo>
                      <a:pt x="458306" y="3278347"/>
                    </a:lnTo>
                    <a:lnTo>
                      <a:pt x="458306" y="3227243"/>
                    </a:lnTo>
                    <a:lnTo>
                      <a:pt x="445417" y="3201692"/>
                    </a:lnTo>
                    <a:lnTo>
                      <a:pt x="380977" y="3150588"/>
                    </a:lnTo>
                    <a:lnTo>
                      <a:pt x="316536" y="3099485"/>
                    </a:lnTo>
                    <a:lnTo>
                      <a:pt x="329425" y="3061157"/>
                    </a:lnTo>
                    <a:lnTo>
                      <a:pt x="290761" y="2984502"/>
                    </a:lnTo>
                    <a:lnTo>
                      <a:pt x="252096" y="2946174"/>
                    </a:lnTo>
                    <a:lnTo>
                      <a:pt x="226320" y="2907846"/>
                    </a:lnTo>
                    <a:lnTo>
                      <a:pt x="264984" y="2882295"/>
                    </a:lnTo>
                    <a:lnTo>
                      <a:pt x="264984" y="2831191"/>
                    </a:lnTo>
                    <a:lnTo>
                      <a:pt x="264984" y="2767312"/>
                    </a:lnTo>
                    <a:lnTo>
                      <a:pt x="329425" y="2754537"/>
                    </a:lnTo>
                    <a:lnTo>
                      <a:pt x="329425" y="2716209"/>
                    </a:lnTo>
                    <a:lnTo>
                      <a:pt x="329425" y="2614002"/>
                    </a:lnTo>
                    <a:lnTo>
                      <a:pt x="264984" y="2652329"/>
                    </a:lnTo>
                    <a:lnTo>
                      <a:pt x="161880" y="2601226"/>
                    </a:lnTo>
                    <a:lnTo>
                      <a:pt x="136103" y="2524571"/>
                    </a:lnTo>
                    <a:lnTo>
                      <a:pt x="123215" y="2511796"/>
                    </a:lnTo>
                    <a:lnTo>
                      <a:pt x="58775" y="2499019"/>
                    </a:lnTo>
                    <a:lnTo>
                      <a:pt x="0" y="2464062"/>
                    </a:lnTo>
                    <a:lnTo>
                      <a:pt x="0" y="2381696"/>
                    </a:lnTo>
                    <a:close/>
                    <a:moveTo>
                      <a:pt x="216464" y="2300868"/>
                    </a:moveTo>
                    <a:lnTo>
                      <a:pt x="340797" y="2307716"/>
                    </a:lnTo>
                    <a:lnTo>
                      <a:pt x="409871" y="2341951"/>
                    </a:lnTo>
                    <a:lnTo>
                      <a:pt x="402963" y="2362492"/>
                    </a:lnTo>
                    <a:lnTo>
                      <a:pt x="340797" y="2362492"/>
                    </a:lnTo>
                    <a:lnTo>
                      <a:pt x="299353" y="2328257"/>
                    </a:lnTo>
                    <a:close/>
                    <a:moveTo>
                      <a:pt x="2171104" y="1249935"/>
                    </a:moveTo>
                    <a:lnTo>
                      <a:pt x="2195123" y="1261839"/>
                    </a:lnTo>
                    <a:lnTo>
                      <a:pt x="2200537" y="1271501"/>
                    </a:lnTo>
                    <a:lnTo>
                      <a:pt x="2201128" y="1279696"/>
                    </a:lnTo>
                    <a:lnTo>
                      <a:pt x="2201128" y="1315411"/>
                    </a:lnTo>
                    <a:lnTo>
                      <a:pt x="2206835" y="1322011"/>
                    </a:lnTo>
                    <a:lnTo>
                      <a:pt x="2159095" y="1339221"/>
                    </a:lnTo>
                    <a:lnTo>
                      <a:pt x="2177109" y="1386839"/>
                    </a:lnTo>
                    <a:lnTo>
                      <a:pt x="2233975" y="1366340"/>
                    </a:lnTo>
                    <a:lnTo>
                      <a:pt x="2233975" y="1826878"/>
                    </a:lnTo>
                    <a:lnTo>
                      <a:pt x="2219141" y="1821363"/>
                    </a:lnTo>
                    <a:lnTo>
                      <a:pt x="2195123" y="1791601"/>
                    </a:lnTo>
                    <a:lnTo>
                      <a:pt x="2171104" y="1749935"/>
                    </a:lnTo>
                    <a:lnTo>
                      <a:pt x="2147086" y="1732078"/>
                    </a:lnTo>
                    <a:lnTo>
                      <a:pt x="2105052" y="1761840"/>
                    </a:lnTo>
                    <a:lnTo>
                      <a:pt x="2039000" y="1743982"/>
                    </a:lnTo>
                    <a:lnTo>
                      <a:pt x="2026992" y="1791601"/>
                    </a:lnTo>
                    <a:lnTo>
                      <a:pt x="2002973" y="1827316"/>
                    </a:lnTo>
                    <a:lnTo>
                      <a:pt x="1978954" y="1868983"/>
                    </a:lnTo>
                    <a:lnTo>
                      <a:pt x="1942926" y="1922554"/>
                    </a:lnTo>
                    <a:lnTo>
                      <a:pt x="1864865" y="1934459"/>
                    </a:lnTo>
                    <a:lnTo>
                      <a:pt x="1864865" y="1974089"/>
                    </a:lnTo>
                    <a:lnTo>
                      <a:pt x="1889016" y="1967249"/>
                    </a:lnTo>
                    <a:lnTo>
                      <a:pt x="1926191" y="1977777"/>
                    </a:lnTo>
                    <a:lnTo>
                      <a:pt x="1984609" y="1956720"/>
                    </a:lnTo>
                    <a:lnTo>
                      <a:pt x="2027094" y="1946191"/>
                    </a:lnTo>
                    <a:lnTo>
                      <a:pt x="2085512" y="1935662"/>
                    </a:lnTo>
                    <a:lnTo>
                      <a:pt x="2127997" y="1935662"/>
                    </a:lnTo>
                    <a:lnTo>
                      <a:pt x="2170483" y="1919868"/>
                    </a:lnTo>
                    <a:lnTo>
                      <a:pt x="2191726" y="1940926"/>
                    </a:lnTo>
                    <a:lnTo>
                      <a:pt x="2207658" y="1951455"/>
                    </a:lnTo>
                    <a:lnTo>
                      <a:pt x="2223590" y="1988306"/>
                    </a:lnTo>
                    <a:lnTo>
                      <a:pt x="2207658" y="2025157"/>
                    </a:lnTo>
                    <a:lnTo>
                      <a:pt x="2233975" y="2041463"/>
                    </a:lnTo>
                    <a:lnTo>
                      <a:pt x="2233975" y="2947712"/>
                    </a:lnTo>
                    <a:lnTo>
                      <a:pt x="2165172" y="2841143"/>
                    </a:lnTo>
                    <a:lnTo>
                      <a:pt x="2149240" y="2825350"/>
                    </a:lnTo>
                    <a:lnTo>
                      <a:pt x="2175794" y="2746383"/>
                    </a:lnTo>
                    <a:lnTo>
                      <a:pt x="2149240" y="2725325"/>
                    </a:lnTo>
                    <a:lnTo>
                      <a:pt x="2138619" y="2709532"/>
                    </a:lnTo>
                    <a:lnTo>
                      <a:pt x="2101444" y="2709532"/>
                    </a:lnTo>
                    <a:lnTo>
                      <a:pt x="2069579" y="2677946"/>
                    </a:lnTo>
                    <a:lnTo>
                      <a:pt x="2043026" y="2656888"/>
                    </a:lnTo>
                    <a:lnTo>
                      <a:pt x="1947434" y="2709532"/>
                    </a:lnTo>
                    <a:lnTo>
                      <a:pt x="1915570" y="2693738"/>
                    </a:lnTo>
                    <a:lnTo>
                      <a:pt x="1835909" y="2714796"/>
                    </a:lnTo>
                    <a:lnTo>
                      <a:pt x="1793425" y="2714796"/>
                    </a:lnTo>
                    <a:lnTo>
                      <a:pt x="1729696" y="2662153"/>
                    </a:lnTo>
                    <a:lnTo>
                      <a:pt x="1697832" y="2651624"/>
                    </a:lnTo>
                    <a:lnTo>
                      <a:pt x="1676589" y="2635830"/>
                    </a:lnTo>
                    <a:lnTo>
                      <a:pt x="1692521" y="2604244"/>
                    </a:lnTo>
                    <a:lnTo>
                      <a:pt x="1644725" y="2556864"/>
                    </a:lnTo>
                    <a:lnTo>
                      <a:pt x="1612861" y="2498955"/>
                    </a:lnTo>
                    <a:lnTo>
                      <a:pt x="1612861" y="2477898"/>
                    </a:lnTo>
                    <a:lnTo>
                      <a:pt x="1628793" y="2419989"/>
                    </a:lnTo>
                    <a:lnTo>
                      <a:pt x="1602240" y="2351551"/>
                    </a:lnTo>
                    <a:lnTo>
                      <a:pt x="1692521" y="2156768"/>
                    </a:lnTo>
                    <a:lnTo>
                      <a:pt x="1729696" y="2156768"/>
                    </a:lnTo>
                    <a:lnTo>
                      <a:pt x="1766871" y="2130445"/>
                    </a:lnTo>
                    <a:lnTo>
                      <a:pt x="1766871" y="2093594"/>
                    </a:lnTo>
                    <a:lnTo>
                      <a:pt x="1761560" y="2051480"/>
                    </a:lnTo>
                    <a:lnTo>
                      <a:pt x="1804046" y="2019893"/>
                    </a:lnTo>
                    <a:lnTo>
                      <a:pt x="1835909" y="2004100"/>
                    </a:lnTo>
                    <a:lnTo>
                      <a:pt x="1843547" y="1991482"/>
                    </a:lnTo>
                    <a:lnTo>
                      <a:pt x="1834841" y="1988030"/>
                    </a:lnTo>
                    <a:lnTo>
                      <a:pt x="1810822" y="1934459"/>
                    </a:lnTo>
                    <a:lnTo>
                      <a:pt x="1774794" y="1934459"/>
                    </a:lnTo>
                    <a:lnTo>
                      <a:pt x="1786803" y="1898744"/>
                    </a:lnTo>
                    <a:lnTo>
                      <a:pt x="1744771" y="1886839"/>
                    </a:lnTo>
                    <a:lnTo>
                      <a:pt x="1786803" y="1857078"/>
                    </a:lnTo>
                    <a:lnTo>
                      <a:pt x="1762786" y="1749935"/>
                    </a:lnTo>
                    <a:lnTo>
                      <a:pt x="1792809" y="1726125"/>
                    </a:lnTo>
                    <a:lnTo>
                      <a:pt x="1924912" y="1755887"/>
                    </a:lnTo>
                    <a:lnTo>
                      <a:pt x="1936921" y="1720173"/>
                    </a:lnTo>
                    <a:lnTo>
                      <a:pt x="1936921" y="1672554"/>
                    </a:lnTo>
                    <a:lnTo>
                      <a:pt x="1918907" y="1636839"/>
                    </a:lnTo>
                    <a:lnTo>
                      <a:pt x="1930916" y="1624934"/>
                    </a:lnTo>
                    <a:lnTo>
                      <a:pt x="1888883" y="1624934"/>
                    </a:lnTo>
                    <a:lnTo>
                      <a:pt x="1876874" y="1607078"/>
                    </a:lnTo>
                    <a:lnTo>
                      <a:pt x="1876874" y="1583268"/>
                    </a:lnTo>
                    <a:lnTo>
                      <a:pt x="1936921" y="1595173"/>
                    </a:lnTo>
                    <a:lnTo>
                      <a:pt x="1906897" y="1559458"/>
                    </a:lnTo>
                    <a:lnTo>
                      <a:pt x="1978954" y="1559458"/>
                    </a:lnTo>
                    <a:lnTo>
                      <a:pt x="2032996" y="1464220"/>
                    </a:lnTo>
                    <a:lnTo>
                      <a:pt x="2123067" y="1404697"/>
                    </a:lnTo>
                    <a:lnTo>
                      <a:pt x="2135076" y="1339221"/>
                    </a:lnTo>
                    <a:lnTo>
                      <a:pt x="2135076" y="1285648"/>
                    </a:lnTo>
                    <a:close/>
                    <a:moveTo>
                      <a:pt x="1894599" y="1201544"/>
                    </a:moveTo>
                    <a:lnTo>
                      <a:pt x="1900604" y="1237259"/>
                    </a:lnTo>
                    <a:lnTo>
                      <a:pt x="1948641" y="1255116"/>
                    </a:lnTo>
                    <a:lnTo>
                      <a:pt x="1900604" y="1302735"/>
                    </a:lnTo>
                    <a:lnTo>
                      <a:pt x="1960650" y="1350353"/>
                    </a:lnTo>
                    <a:lnTo>
                      <a:pt x="1966656" y="1433687"/>
                    </a:lnTo>
                    <a:lnTo>
                      <a:pt x="1990673" y="1439639"/>
                    </a:lnTo>
                    <a:lnTo>
                      <a:pt x="2026702" y="1463449"/>
                    </a:lnTo>
                    <a:lnTo>
                      <a:pt x="1996679" y="1522973"/>
                    </a:lnTo>
                    <a:lnTo>
                      <a:pt x="1930627" y="1511069"/>
                    </a:lnTo>
                    <a:lnTo>
                      <a:pt x="1858570" y="1570592"/>
                    </a:lnTo>
                    <a:lnTo>
                      <a:pt x="1888595" y="1499164"/>
                    </a:lnTo>
                    <a:lnTo>
                      <a:pt x="1852566" y="1487259"/>
                    </a:lnTo>
                    <a:lnTo>
                      <a:pt x="1882589" y="1463449"/>
                    </a:lnTo>
                    <a:lnTo>
                      <a:pt x="1882589" y="1427734"/>
                    </a:lnTo>
                    <a:lnTo>
                      <a:pt x="1912612" y="1421783"/>
                    </a:lnTo>
                    <a:lnTo>
                      <a:pt x="1900604" y="1380116"/>
                    </a:lnTo>
                    <a:lnTo>
                      <a:pt x="1864576" y="1380116"/>
                    </a:lnTo>
                    <a:lnTo>
                      <a:pt x="1852566" y="1415830"/>
                    </a:lnTo>
                    <a:lnTo>
                      <a:pt x="1846561" y="1469402"/>
                    </a:lnTo>
                    <a:lnTo>
                      <a:pt x="1804528" y="1505116"/>
                    </a:lnTo>
                    <a:lnTo>
                      <a:pt x="1744482" y="1493211"/>
                    </a:lnTo>
                    <a:lnTo>
                      <a:pt x="1738477" y="1469402"/>
                    </a:lnTo>
                    <a:lnTo>
                      <a:pt x="1768501" y="1445592"/>
                    </a:lnTo>
                    <a:lnTo>
                      <a:pt x="1744482" y="1409878"/>
                    </a:lnTo>
                    <a:lnTo>
                      <a:pt x="1828547" y="1338450"/>
                    </a:lnTo>
                    <a:lnTo>
                      <a:pt x="1846561" y="1356306"/>
                    </a:lnTo>
                    <a:lnTo>
                      <a:pt x="1852566" y="1284877"/>
                    </a:lnTo>
                    <a:lnTo>
                      <a:pt x="1822543" y="1237259"/>
                    </a:lnTo>
                    <a:lnTo>
                      <a:pt x="1858570" y="1213449"/>
                    </a:lnTo>
                    <a:lnTo>
                      <a:pt x="1858570" y="1237259"/>
                    </a:lnTo>
                    <a:close/>
                    <a:moveTo>
                      <a:pt x="2233975" y="838366"/>
                    </a:moveTo>
                    <a:lnTo>
                      <a:pt x="2233975" y="1353399"/>
                    </a:lnTo>
                    <a:lnTo>
                      <a:pt x="2206835" y="1322011"/>
                    </a:lnTo>
                    <a:lnTo>
                      <a:pt x="2225147" y="1315411"/>
                    </a:lnTo>
                    <a:lnTo>
                      <a:pt x="2200537" y="1271501"/>
                    </a:lnTo>
                    <a:lnTo>
                      <a:pt x="2195123" y="1196363"/>
                    </a:lnTo>
                    <a:lnTo>
                      <a:pt x="2111057" y="1261839"/>
                    </a:lnTo>
                    <a:lnTo>
                      <a:pt x="2051010" y="1220172"/>
                    </a:lnTo>
                    <a:lnTo>
                      <a:pt x="2063019" y="1166600"/>
                    </a:lnTo>
                    <a:lnTo>
                      <a:pt x="2063019" y="1077316"/>
                    </a:lnTo>
                    <a:lnTo>
                      <a:pt x="2069025" y="1047553"/>
                    </a:lnTo>
                    <a:lnTo>
                      <a:pt x="2099048" y="982076"/>
                    </a:lnTo>
                    <a:lnTo>
                      <a:pt x="2147086" y="988029"/>
                    </a:lnTo>
                    <a:lnTo>
                      <a:pt x="2231151" y="892790"/>
                    </a:lnTo>
                    <a:lnTo>
                      <a:pt x="2225147" y="845172"/>
                    </a:lnTo>
                    <a:close/>
                    <a:moveTo>
                      <a:pt x="1494183" y="824417"/>
                    </a:moveTo>
                    <a:lnTo>
                      <a:pt x="1537763" y="849617"/>
                    </a:lnTo>
                    <a:lnTo>
                      <a:pt x="1523236" y="878418"/>
                    </a:lnTo>
                    <a:lnTo>
                      <a:pt x="1545027" y="874817"/>
                    </a:lnTo>
                    <a:lnTo>
                      <a:pt x="1552290" y="853217"/>
                    </a:lnTo>
                    <a:lnTo>
                      <a:pt x="1577712" y="853217"/>
                    </a:lnTo>
                    <a:lnTo>
                      <a:pt x="1614029" y="853217"/>
                    </a:lnTo>
                    <a:lnTo>
                      <a:pt x="1614029" y="846016"/>
                    </a:lnTo>
                    <a:lnTo>
                      <a:pt x="1635820" y="824417"/>
                    </a:lnTo>
                    <a:lnTo>
                      <a:pt x="1683031" y="842417"/>
                    </a:lnTo>
                    <a:lnTo>
                      <a:pt x="1683031" y="864018"/>
                    </a:lnTo>
                    <a:lnTo>
                      <a:pt x="1679400" y="878418"/>
                    </a:lnTo>
                    <a:lnTo>
                      <a:pt x="1708453" y="896418"/>
                    </a:lnTo>
                    <a:lnTo>
                      <a:pt x="1708453" y="914418"/>
                    </a:lnTo>
                    <a:lnTo>
                      <a:pt x="1701189" y="936019"/>
                    </a:lnTo>
                    <a:lnTo>
                      <a:pt x="1657609" y="975619"/>
                    </a:lnTo>
                    <a:lnTo>
                      <a:pt x="1628556" y="993619"/>
                    </a:lnTo>
                    <a:lnTo>
                      <a:pt x="1592238" y="1008020"/>
                    </a:lnTo>
                    <a:lnTo>
                      <a:pt x="1526869" y="986420"/>
                    </a:lnTo>
                    <a:lnTo>
                      <a:pt x="1465129" y="943219"/>
                    </a:lnTo>
                    <a:lnTo>
                      <a:pt x="1479656" y="928818"/>
                    </a:lnTo>
                    <a:lnTo>
                      <a:pt x="1501447" y="925218"/>
                    </a:lnTo>
                    <a:lnTo>
                      <a:pt x="1501447" y="900017"/>
                    </a:lnTo>
                    <a:lnTo>
                      <a:pt x="1476025" y="903618"/>
                    </a:lnTo>
                    <a:lnTo>
                      <a:pt x="1454234" y="892818"/>
                    </a:lnTo>
                    <a:lnTo>
                      <a:pt x="1472393" y="856817"/>
                    </a:lnTo>
                    <a:lnTo>
                      <a:pt x="1483287" y="838817"/>
                    </a:lnTo>
                    <a:close/>
                    <a:moveTo>
                      <a:pt x="2233975" y="769273"/>
                    </a:moveTo>
                    <a:lnTo>
                      <a:pt x="2233975" y="792300"/>
                    </a:lnTo>
                    <a:lnTo>
                      <a:pt x="2207132" y="785648"/>
                    </a:lnTo>
                    <a:close/>
                    <a:moveTo>
                      <a:pt x="355201" y="58831"/>
                    </a:moveTo>
                    <a:lnTo>
                      <a:pt x="419642" y="71607"/>
                    </a:lnTo>
                    <a:lnTo>
                      <a:pt x="471194" y="71607"/>
                    </a:lnTo>
                    <a:lnTo>
                      <a:pt x="574299" y="71607"/>
                    </a:lnTo>
                    <a:lnTo>
                      <a:pt x="638740" y="97158"/>
                    </a:lnTo>
                    <a:lnTo>
                      <a:pt x="703180" y="109934"/>
                    </a:lnTo>
                    <a:lnTo>
                      <a:pt x="471194" y="276020"/>
                    </a:lnTo>
                    <a:lnTo>
                      <a:pt x="406754" y="301572"/>
                    </a:lnTo>
                    <a:lnTo>
                      <a:pt x="380977" y="378227"/>
                    </a:lnTo>
                    <a:lnTo>
                      <a:pt x="355201" y="378227"/>
                    </a:lnTo>
                    <a:lnTo>
                      <a:pt x="303649" y="403778"/>
                    </a:lnTo>
                    <a:lnTo>
                      <a:pt x="368089" y="429331"/>
                    </a:lnTo>
                    <a:lnTo>
                      <a:pt x="252096" y="454882"/>
                    </a:lnTo>
                    <a:lnTo>
                      <a:pt x="316536" y="505986"/>
                    </a:lnTo>
                    <a:lnTo>
                      <a:pt x="264984" y="518761"/>
                    </a:lnTo>
                    <a:lnTo>
                      <a:pt x="123215" y="531538"/>
                    </a:lnTo>
                    <a:lnTo>
                      <a:pt x="342313" y="557089"/>
                    </a:lnTo>
                    <a:lnTo>
                      <a:pt x="406754" y="620968"/>
                    </a:lnTo>
                    <a:lnTo>
                      <a:pt x="522747" y="646521"/>
                    </a:lnTo>
                    <a:lnTo>
                      <a:pt x="561410" y="774280"/>
                    </a:lnTo>
                    <a:lnTo>
                      <a:pt x="716068" y="838158"/>
                    </a:lnTo>
                    <a:lnTo>
                      <a:pt x="638740" y="902037"/>
                    </a:lnTo>
                    <a:lnTo>
                      <a:pt x="638740" y="953141"/>
                    </a:lnTo>
                    <a:lnTo>
                      <a:pt x="600075" y="914813"/>
                    </a:lnTo>
                    <a:lnTo>
                      <a:pt x="587187" y="889262"/>
                    </a:lnTo>
                    <a:lnTo>
                      <a:pt x="548523" y="914813"/>
                    </a:lnTo>
                    <a:lnTo>
                      <a:pt x="651628" y="991469"/>
                    </a:lnTo>
                    <a:lnTo>
                      <a:pt x="600075" y="1068124"/>
                    </a:lnTo>
                    <a:lnTo>
                      <a:pt x="535635" y="1017020"/>
                    </a:lnTo>
                    <a:lnTo>
                      <a:pt x="587187" y="1068124"/>
                    </a:lnTo>
                    <a:lnTo>
                      <a:pt x="522747" y="1106452"/>
                    </a:lnTo>
                    <a:lnTo>
                      <a:pt x="499118" y="1087288"/>
                    </a:lnTo>
                    <a:lnTo>
                      <a:pt x="496970" y="1080899"/>
                    </a:lnTo>
                    <a:lnTo>
                      <a:pt x="475488" y="1068123"/>
                    </a:lnTo>
                    <a:lnTo>
                      <a:pt x="380977" y="991469"/>
                    </a:lnTo>
                    <a:lnTo>
                      <a:pt x="342313" y="965917"/>
                    </a:lnTo>
                    <a:lnTo>
                      <a:pt x="380977" y="863709"/>
                    </a:lnTo>
                    <a:lnTo>
                      <a:pt x="406754" y="812606"/>
                    </a:lnTo>
                    <a:lnTo>
                      <a:pt x="380977" y="774280"/>
                    </a:lnTo>
                    <a:lnTo>
                      <a:pt x="316536" y="735951"/>
                    </a:lnTo>
                    <a:lnTo>
                      <a:pt x="290761" y="761503"/>
                    </a:lnTo>
                    <a:lnTo>
                      <a:pt x="290761" y="812606"/>
                    </a:lnTo>
                    <a:lnTo>
                      <a:pt x="226320" y="850934"/>
                    </a:lnTo>
                    <a:lnTo>
                      <a:pt x="226320" y="863709"/>
                    </a:lnTo>
                    <a:lnTo>
                      <a:pt x="277873" y="953141"/>
                    </a:lnTo>
                    <a:lnTo>
                      <a:pt x="264984" y="1017020"/>
                    </a:lnTo>
                    <a:lnTo>
                      <a:pt x="213432" y="991469"/>
                    </a:lnTo>
                    <a:lnTo>
                      <a:pt x="174768" y="1029796"/>
                    </a:lnTo>
                    <a:lnTo>
                      <a:pt x="123215" y="978692"/>
                    </a:lnTo>
                    <a:lnTo>
                      <a:pt x="58775" y="1029796"/>
                    </a:lnTo>
                    <a:lnTo>
                      <a:pt x="20110" y="1144778"/>
                    </a:lnTo>
                    <a:lnTo>
                      <a:pt x="7222" y="1234210"/>
                    </a:lnTo>
                    <a:lnTo>
                      <a:pt x="84550" y="1272537"/>
                    </a:lnTo>
                    <a:lnTo>
                      <a:pt x="200543" y="1349193"/>
                    </a:lnTo>
                    <a:lnTo>
                      <a:pt x="290761" y="1476951"/>
                    </a:lnTo>
                    <a:lnTo>
                      <a:pt x="316536" y="1489727"/>
                    </a:lnTo>
                    <a:lnTo>
                      <a:pt x="277873" y="1361968"/>
                    </a:lnTo>
                    <a:lnTo>
                      <a:pt x="368089" y="1298089"/>
                    </a:lnTo>
                    <a:lnTo>
                      <a:pt x="355201" y="1259761"/>
                    </a:lnTo>
                    <a:lnTo>
                      <a:pt x="290761" y="1246986"/>
                    </a:lnTo>
                    <a:lnTo>
                      <a:pt x="303649" y="1157554"/>
                    </a:lnTo>
                    <a:lnTo>
                      <a:pt x="316536" y="1144778"/>
                    </a:lnTo>
                    <a:lnTo>
                      <a:pt x="303649" y="1106452"/>
                    </a:lnTo>
                    <a:lnTo>
                      <a:pt x="303649" y="1042571"/>
                    </a:lnTo>
                    <a:lnTo>
                      <a:pt x="329425" y="1017020"/>
                    </a:lnTo>
                    <a:lnTo>
                      <a:pt x="432529" y="1042571"/>
                    </a:lnTo>
                    <a:lnTo>
                      <a:pt x="475488" y="1068123"/>
                    </a:lnTo>
                    <a:lnTo>
                      <a:pt x="499118" y="1087288"/>
                    </a:lnTo>
                    <a:lnTo>
                      <a:pt x="509859" y="1119227"/>
                    </a:lnTo>
                    <a:lnTo>
                      <a:pt x="522747" y="1208658"/>
                    </a:lnTo>
                    <a:lnTo>
                      <a:pt x="612963" y="1157554"/>
                    </a:lnTo>
                    <a:lnTo>
                      <a:pt x="677403" y="1259761"/>
                    </a:lnTo>
                    <a:lnTo>
                      <a:pt x="677403" y="1323640"/>
                    </a:lnTo>
                    <a:lnTo>
                      <a:pt x="703180" y="1349193"/>
                    </a:lnTo>
                    <a:lnTo>
                      <a:pt x="716068" y="1349193"/>
                    </a:lnTo>
                    <a:lnTo>
                      <a:pt x="767621" y="1400296"/>
                    </a:lnTo>
                    <a:lnTo>
                      <a:pt x="793397" y="1400296"/>
                    </a:lnTo>
                    <a:lnTo>
                      <a:pt x="806286" y="1413072"/>
                    </a:lnTo>
                    <a:lnTo>
                      <a:pt x="806286" y="1489727"/>
                    </a:lnTo>
                    <a:lnTo>
                      <a:pt x="793397" y="1528055"/>
                    </a:lnTo>
                    <a:lnTo>
                      <a:pt x="870726" y="1630262"/>
                    </a:lnTo>
                    <a:lnTo>
                      <a:pt x="832061" y="1668589"/>
                    </a:lnTo>
                    <a:lnTo>
                      <a:pt x="806286" y="1655813"/>
                    </a:lnTo>
                    <a:lnTo>
                      <a:pt x="780509" y="1643037"/>
                    </a:lnTo>
                    <a:lnTo>
                      <a:pt x="716068" y="1643037"/>
                    </a:lnTo>
                    <a:lnTo>
                      <a:pt x="716068" y="1668589"/>
                    </a:lnTo>
                    <a:lnTo>
                      <a:pt x="716068" y="1706916"/>
                    </a:lnTo>
                    <a:lnTo>
                      <a:pt x="600075" y="1783571"/>
                    </a:lnTo>
                    <a:lnTo>
                      <a:pt x="574299" y="1783571"/>
                    </a:lnTo>
                    <a:lnTo>
                      <a:pt x="612963" y="1732468"/>
                    </a:lnTo>
                    <a:lnTo>
                      <a:pt x="522747" y="1758020"/>
                    </a:lnTo>
                    <a:lnTo>
                      <a:pt x="509859" y="1847450"/>
                    </a:lnTo>
                    <a:lnTo>
                      <a:pt x="471194" y="1847450"/>
                    </a:lnTo>
                    <a:lnTo>
                      <a:pt x="458306" y="1847450"/>
                    </a:lnTo>
                    <a:lnTo>
                      <a:pt x="406754" y="1936882"/>
                    </a:lnTo>
                    <a:lnTo>
                      <a:pt x="303649" y="2051865"/>
                    </a:lnTo>
                    <a:lnTo>
                      <a:pt x="264984" y="2090191"/>
                    </a:lnTo>
                    <a:lnTo>
                      <a:pt x="316536" y="2192399"/>
                    </a:lnTo>
                    <a:lnTo>
                      <a:pt x="290761" y="2230727"/>
                    </a:lnTo>
                    <a:lnTo>
                      <a:pt x="239208" y="2217951"/>
                    </a:lnTo>
                    <a:lnTo>
                      <a:pt x="226320" y="2192399"/>
                    </a:lnTo>
                    <a:lnTo>
                      <a:pt x="200543" y="2128519"/>
                    </a:lnTo>
                    <a:lnTo>
                      <a:pt x="148991" y="2115744"/>
                    </a:lnTo>
                    <a:lnTo>
                      <a:pt x="123215" y="2128519"/>
                    </a:lnTo>
                    <a:lnTo>
                      <a:pt x="110327" y="2166847"/>
                    </a:lnTo>
                    <a:lnTo>
                      <a:pt x="32998" y="2128519"/>
                    </a:lnTo>
                    <a:lnTo>
                      <a:pt x="0" y="2155778"/>
                    </a:lnTo>
                    <a:lnTo>
                      <a:pt x="0" y="196156"/>
                    </a:lnTo>
                    <a:lnTo>
                      <a:pt x="84550" y="148262"/>
                    </a:lnTo>
                    <a:lnTo>
                      <a:pt x="161880" y="109934"/>
                    </a:lnTo>
                    <a:lnTo>
                      <a:pt x="316536" y="71607"/>
                    </a:lnTo>
                    <a:close/>
                    <a:moveTo>
                      <a:pt x="1279912" y="0"/>
                    </a:moveTo>
                    <a:lnTo>
                      <a:pt x="1330756" y="14400"/>
                    </a:lnTo>
                    <a:lnTo>
                      <a:pt x="1381600" y="14400"/>
                    </a:lnTo>
                    <a:lnTo>
                      <a:pt x="1439707" y="39601"/>
                    </a:lnTo>
                    <a:lnTo>
                      <a:pt x="1465129" y="61202"/>
                    </a:lnTo>
                    <a:lnTo>
                      <a:pt x="1505078" y="72002"/>
                    </a:lnTo>
                    <a:lnTo>
                      <a:pt x="1519605" y="104402"/>
                    </a:lnTo>
                    <a:lnTo>
                      <a:pt x="1505078" y="136802"/>
                    </a:lnTo>
                    <a:lnTo>
                      <a:pt x="1490551" y="187204"/>
                    </a:lnTo>
                    <a:lnTo>
                      <a:pt x="1548658" y="154804"/>
                    </a:lnTo>
                    <a:lnTo>
                      <a:pt x="1610398" y="133203"/>
                    </a:lnTo>
                    <a:lnTo>
                      <a:pt x="1668505" y="129603"/>
                    </a:lnTo>
                    <a:lnTo>
                      <a:pt x="1712085" y="162003"/>
                    </a:lnTo>
                    <a:lnTo>
                      <a:pt x="1744771" y="180004"/>
                    </a:lnTo>
                    <a:lnTo>
                      <a:pt x="1646714" y="241205"/>
                    </a:lnTo>
                    <a:lnTo>
                      <a:pt x="1614029" y="266405"/>
                    </a:lnTo>
                    <a:lnTo>
                      <a:pt x="1581344" y="295206"/>
                    </a:lnTo>
                    <a:lnTo>
                      <a:pt x="1555922" y="284405"/>
                    </a:lnTo>
                    <a:lnTo>
                      <a:pt x="1577712" y="327607"/>
                    </a:lnTo>
                    <a:lnTo>
                      <a:pt x="1552290" y="338406"/>
                    </a:lnTo>
                    <a:lnTo>
                      <a:pt x="1541395" y="338406"/>
                    </a:lnTo>
                    <a:lnTo>
                      <a:pt x="1523236" y="360007"/>
                    </a:lnTo>
                    <a:lnTo>
                      <a:pt x="1552290" y="363607"/>
                    </a:lnTo>
                    <a:lnTo>
                      <a:pt x="1563185" y="381608"/>
                    </a:lnTo>
                    <a:lnTo>
                      <a:pt x="1584976" y="399608"/>
                    </a:lnTo>
                    <a:lnTo>
                      <a:pt x="1603134" y="374407"/>
                    </a:lnTo>
                    <a:lnTo>
                      <a:pt x="1628556" y="381608"/>
                    </a:lnTo>
                    <a:lnTo>
                      <a:pt x="1577712" y="453609"/>
                    </a:lnTo>
                    <a:lnTo>
                      <a:pt x="1614029" y="478810"/>
                    </a:lnTo>
                    <a:lnTo>
                      <a:pt x="1614029" y="511210"/>
                    </a:lnTo>
                    <a:lnTo>
                      <a:pt x="1570449" y="507610"/>
                    </a:lnTo>
                    <a:lnTo>
                      <a:pt x="1570449" y="525610"/>
                    </a:lnTo>
                    <a:lnTo>
                      <a:pt x="1559554" y="536411"/>
                    </a:lnTo>
                    <a:lnTo>
                      <a:pt x="1534131" y="540010"/>
                    </a:lnTo>
                    <a:lnTo>
                      <a:pt x="1552290" y="558011"/>
                    </a:lnTo>
                    <a:lnTo>
                      <a:pt x="1552290" y="572412"/>
                    </a:lnTo>
                    <a:lnTo>
                      <a:pt x="1537763" y="583212"/>
                    </a:lnTo>
                    <a:lnTo>
                      <a:pt x="1505078" y="586812"/>
                    </a:lnTo>
                    <a:lnTo>
                      <a:pt x="1537763" y="604812"/>
                    </a:lnTo>
                    <a:lnTo>
                      <a:pt x="1519605" y="626413"/>
                    </a:lnTo>
                    <a:lnTo>
                      <a:pt x="1494183" y="626413"/>
                    </a:lnTo>
                    <a:lnTo>
                      <a:pt x="1545027" y="673213"/>
                    </a:lnTo>
                    <a:lnTo>
                      <a:pt x="1545027" y="691214"/>
                    </a:lnTo>
                    <a:lnTo>
                      <a:pt x="1515973" y="694814"/>
                    </a:lnTo>
                    <a:lnTo>
                      <a:pt x="1497814" y="727214"/>
                    </a:lnTo>
                    <a:lnTo>
                      <a:pt x="1468761" y="756016"/>
                    </a:lnTo>
                    <a:lnTo>
                      <a:pt x="1428812" y="774015"/>
                    </a:lnTo>
                    <a:lnTo>
                      <a:pt x="1388863" y="774015"/>
                    </a:lnTo>
                    <a:lnTo>
                      <a:pt x="1377969" y="792016"/>
                    </a:lnTo>
                    <a:lnTo>
                      <a:pt x="1338020" y="781215"/>
                    </a:lnTo>
                    <a:lnTo>
                      <a:pt x="1312598" y="784816"/>
                    </a:lnTo>
                    <a:lnTo>
                      <a:pt x="1276281" y="824417"/>
                    </a:lnTo>
                    <a:lnTo>
                      <a:pt x="1247227" y="864018"/>
                    </a:lnTo>
                    <a:lnTo>
                      <a:pt x="1207278" y="889217"/>
                    </a:lnTo>
                    <a:lnTo>
                      <a:pt x="1178225" y="874817"/>
                    </a:lnTo>
                    <a:lnTo>
                      <a:pt x="1163698" y="889217"/>
                    </a:lnTo>
                    <a:lnTo>
                      <a:pt x="1152803" y="907218"/>
                    </a:lnTo>
                    <a:lnTo>
                      <a:pt x="1127381" y="914418"/>
                    </a:lnTo>
                    <a:lnTo>
                      <a:pt x="1120118" y="972020"/>
                    </a:lnTo>
                    <a:lnTo>
                      <a:pt x="1123749" y="982819"/>
                    </a:lnTo>
                    <a:lnTo>
                      <a:pt x="1091063" y="1051221"/>
                    </a:lnTo>
                    <a:lnTo>
                      <a:pt x="1101959" y="1094422"/>
                    </a:lnTo>
                    <a:lnTo>
                      <a:pt x="1072905" y="1116022"/>
                    </a:lnTo>
                    <a:lnTo>
                      <a:pt x="1022061" y="1166423"/>
                    </a:lnTo>
                    <a:lnTo>
                      <a:pt x="989376" y="1116022"/>
                    </a:lnTo>
                    <a:lnTo>
                      <a:pt x="967586" y="1130422"/>
                    </a:lnTo>
                    <a:lnTo>
                      <a:pt x="916743" y="1080022"/>
                    </a:lnTo>
                    <a:lnTo>
                      <a:pt x="887688" y="1047620"/>
                    </a:lnTo>
                    <a:lnTo>
                      <a:pt x="898583" y="1033220"/>
                    </a:lnTo>
                    <a:lnTo>
                      <a:pt x="869530" y="993619"/>
                    </a:lnTo>
                    <a:lnTo>
                      <a:pt x="913110" y="946819"/>
                    </a:lnTo>
                    <a:lnTo>
                      <a:pt x="880425" y="939618"/>
                    </a:lnTo>
                    <a:lnTo>
                      <a:pt x="844108" y="914418"/>
                    </a:lnTo>
                    <a:lnTo>
                      <a:pt x="851372" y="900017"/>
                    </a:lnTo>
                    <a:lnTo>
                      <a:pt x="847739" y="874817"/>
                    </a:lnTo>
                    <a:lnTo>
                      <a:pt x="822318" y="864018"/>
                    </a:lnTo>
                    <a:lnTo>
                      <a:pt x="836845" y="842417"/>
                    </a:lnTo>
                    <a:lnTo>
                      <a:pt x="800528" y="820816"/>
                    </a:lnTo>
                    <a:lnTo>
                      <a:pt x="855003" y="784816"/>
                    </a:lnTo>
                    <a:lnTo>
                      <a:pt x="884057" y="745215"/>
                    </a:lnTo>
                    <a:lnTo>
                      <a:pt x="847739" y="752415"/>
                    </a:lnTo>
                    <a:lnTo>
                      <a:pt x="793264" y="727214"/>
                    </a:lnTo>
                    <a:lnTo>
                      <a:pt x="815054" y="680414"/>
                    </a:lnTo>
                    <a:lnTo>
                      <a:pt x="865898" y="676814"/>
                    </a:lnTo>
                    <a:lnTo>
                      <a:pt x="851372" y="655213"/>
                    </a:lnTo>
                    <a:lnTo>
                      <a:pt x="800528" y="658813"/>
                    </a:lnTo>
                    <a:lnTo>
                      <a:pt x="789632" y="655213"/>
                    </a:lnTo>
                    <a:lnTo>
                      <a:pt x="789632" y="619212"/>
                    </a:lnTo>
                    <a:lnTo>
                      <a:pt x="789632" y="579611"/>
                    </a:lnTo>
                    <a:lnTo>
                      <a:pt x="771474" y="543611"/>
                    </a:lnTo>
                    <a:lnTo>
                      <a:pt x="742421" y="482410"/>
                    </a:lnTo>
                    <a:lnTo>
                      <a:pt x="702472" y="468009"/>
                    </a:lnTo>
                    <a:lnTo>
                      <a:pt x="673418" y="460810"/>
                    </a:lnTo>
                    <a:lnTo>
                      <a:pt x="637101" y="453609"/>
                    </a:lnTo>
                    <a:lnTo>
                      <a:pt x="586257" y="453609"/>
                    </a:lnTo>
                    <a:lnTo>
                      <a:pt x="557203" y="475210"/>
                    </a:lnTo>
                    <a:lnTo>
                      <a:pt x="524519" y="460810"/>
                    </a:lnTo>
                    <a:lnTo>
                      <a:pt x="495464" y="453609"/>
                    </a:lnTo>
                    <a:lnTo>
                      <a:pt x="491833" y="439209"/>
                    </a:lnTo>
                    <a:lnTo>
                      <a:pt x="513623" y="428409"/>
                    </a:lnTo>
                    <a:lnTo>
                      <a:pt x="480937" y="424809"/>
                    </a:lnTo>
                    <a:lnTo>
                      <a:pt x="451884" y="410409"/>
                    </a:lnTo>
                    <a:lnTo>
                      <a:pt x="473674" y="396008"/>
                    </a:lnTo>
                    <a:lnTo>
                      <a:pt x="553572" y="403208"/>
                    </a:lnTo>
                    <a:lnTo>
                      <a:pt x="422830" y="378007"/>
                    </a:lnTo>
                    <a:lnTo>
                      <a:pt x="422830" y="349207"/>
                    </a:lnTo>
                    <a:lnTo>
                      <a:pt x="440988" y="331207"/>
                    </a:lnTo>
                    <a:lnTo>
                      <a:pt x="477306" y="331207"/>
                    </a:lnTo>
                    <a:lnTo>
                      <a:pt x="513623" y="302406"/>
                    </a:lnTo>
                    <a:lnTo>
                      <a:pt x="575362" y="306006"/>
                    </a:lnTo>
                    <a:lnTo>
                      <a:pt x="578994" y="284405"/>
                    </a:lnTo>
                    <a:lnTo>
                      <a:pt x="549940" y="270005"/>
                    </a:lnTo>
                    <a:lnTo>
                      <a:pt x="520886" y="259206"/>
                    </a:lnTo>
                    <a:lnTo>
                      <a:pt x="644364" y="187204"/>
                    </a:lnTo>
                    <a:lnTo>
                      <a:pt x="666154" y="194405"/>
                    </a:lnTo>
                    <a:lnTo>
                      <a:pt x="658892" y="172804"/>
                    </a:lnTo>
                    <a:lnTo>
                      <a:pt x="698839" y="140404"/>
                    </a:lnTo>
                    <a:lnTo>
                      <a:pt x="738788" y="180004"/>
                    </a:lnTo>
                    <a:lnTo>
                      <a:pt x="709735" y="129603"/>
                    </a:lnTo>
                    <a:lnTo>
                      <a:pt x="760579" y="129603"/>
                    </a:lnTo>
                    <a:lnTo>
                      <a:pt x="796896" y="115203"/>
                    </a:lnTo>
                    <a:lnTo>
                      <a:pt x="844108" y="115203"/>
                    </a:lnTo>
                    <a:lnTo>
                      <a:pt x="898583" y="154804"/>
                    </a:lnTo>
                    <a:lnTo>
                      <a:pt x="873161" y="104402"/>
                    </a:lnTo>
                    <a:lnTo>
                      <a:pt x="913110" y="90002"/>
                    </a:lnTo>
                    <a:lnTo>
                      <a:pt x="1018430" y="151204"/>
                    </a:lnTo>
                    <a:lnTo>
                      <a:pt x="916743" y="75602"/>
                    </a:lnTo>
                    <a:lnTo>
                      <a:pt x="1011167" y="46802"/>
                    </a:lnTo>
                    <a:lnTo>
                      <a:pt x="1058379" y="32401"/>
                    </a:lnTo>
                    <a:lnTo>
                      <a:pt x="1083801" y="46802"/>
                    </a:lnTo>
                    <a:lnTo>
                      <a:pt x="1185488" y="7201"/>
                    </a:lnTo>
                    <a:lnTo>
                      <a:pt x="1203647" y="3601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9" name="任意多边形 118"/>
              <p:cNvSpPr/>
              <p:nvPr/>
            </p:nvSpPr>
            <p:spPr>
              <a:xfrm>
                <a:off x="6388223" y="1901084"/>
                <a:ext cx="2233975" cy="3284258"/>
              </a:xfrm>
              <a:custGeom>
                <a:avLst/>
                <a:gdLst>
                  <a:gd name="connsiteX0" fmla="*/ 2233975 w 2233975"/>
                  <a:gd name="connsiteY0" fmla="*/ 2802502 h 3284258"/>
                  <a:gd name="connsiteX1" fmla="*/ 2233975 w 2233975"/>
                  <a:gd name="connsiteY1" fmla="*/ 3195293 h 3284258"/>
                  <a:gd name="connsiteX2" fmla="*/ 2162807 w 2233975"/>
                  <a:gd name="connsiteY2" fmla="*/ 3165898 h 3284258"/>
                  <a:gd name="connsiteX3" fmla="*/ 2156803 w 2233975"/>
                  <a:gd name="connsiteY3" fmla="*/ 3148041 h 3284258"/>
                  <a:gd name="connsiteX4" fmla="*/ 2174817 w 2233975"/>
                  <a:gd name="connsiteY4" fmla="*/ 3124231 h 3284258"/>
                  <a:gd name="connsiteX5" fmla="*/ 2180822 w 2233975"/>
                  <a:gd name="connsiteY5" fmla="*/ 3100421 h 3284258"/>
                  <a:gd name="connsiteX6" fmla="*/ 2138788 w 2233975"/>
                  <a:gd name="connsiteY6" fmla="*/ 3070660 h 3284258"/>
                  <a:gd name="connsiteX7" fmla="*/ 2162807 w 2233975"/>
                  <a:gd name="connsiteY7" fmla="*/ 3046850 h 3284258"/>
                  <a:gd name="connsiteX8" fmla="*/ 2102761 w 2233975"/>
                  <a:gd name="connsiteY8" fmla="*/ 2939707 h 3284258"/>
                  <a:gd name="connsiteX9" fmla="*/ 2126779 w 2233975"/>
                  <a:gd name="connsiteY9" fmla="*/ 2933755 h 3284258"/>
                  <a:gd name="connsiteX10" fmla="*/ 2144793 w 2233975"/>
                  <a:gd name="connsiteY10" fmla="*/ 2957564 h 3284258"/>
                  <a:gd name="connsiteX11" fmla="*/ 2114770 w 2233975"/>
                  <a:gd name="connsiteY11" fmla="*/ 2898041 h 3284258"/>
                  <a:gd name="connsiteX12" fmla="*/ 2144793 w 2233975"/>
                  <a:gd name="connsiteY12" fmla="*/ 2826612 h 3284258"/>
                  <a:gd name="connsiteX13" fmla="*/ 769719 w 2233975"/>
                  <a:gd name="connsiteY13" fmla="*/ 2707564 h 3284258"/>
                  <a:gd name="connsiteX14" fmla="*/ 787733 w 2233975"/>
                  <a:gd name="connsiteY14" fmla="*/ 2731374 h 3284258"/>
                  <a:gd name="connsiteX15" fmla="*/ 799743 w 2233975"/>
                  <a:gd name="connsiteY15" fmla="*/ 2773040 h 3284258"/>
                  <a:gd name="connsiteX16" fmla="*/ 775724 w 2233975"/>
                  <a:gd name="connsiteY16" fmla="*/ 2862326 h 3284258"/>
                  <a:gd name="connsiteX17" fmla="*/ 739695 w 2233975"/>
                  <a:gd name="connsiteY17" fmla="*/ 2999232 h 3284258"/>
                  <a:gd name="connsiteX18" fmla="*/ 679649 w 2233975"/>
                  <a:gd name="connsiteY18" fmla="*/ 3034945 h 3284258"/>
                  <a:gd name="connsiteX19" fmla="*/ 637616 w 2233975"/>
                  <a:gd name="connsiteY19" fmla="*/ 2987327 h 3284258"/>
                  <a:gd name="connsiteX20" fmla="*/ 643620 w 2233975"/>
                  <a:gd name="connsiteY20" fmla="*/ 2969469 h 3284258"/>
                  <a:gd name="connsiteX21" fmla="*/ 631611 w 2233975"/>
                  <a:gd name="connsiteY21" fmla="*/ 2945660 h 3284258"/>
                  <a:gd name="connsiteX22" fmla="*/ 661635 w 2233975"/>
                  <a:gd name="connsiteY22" fmla="*/ 2892088 h 3284258"/>
                  <a:gd name="connsiteX23" fmla="*/ 667639 w 2233975"/>
                  <a:gd name="connsiteY23" fmla="*/ 2880184 h 3284258"/>
                  <a:gd name="connsiteX24" fmla="*/ 643620 w 2233975"/>
                  <a:gd name="connsiteY24" fmla="*/ 2838516 h 3284258"/>
                  <a:gd name="connsiteX25" fmla="*/ 673644 w 2233975"/>
                  <a:gd name="connsiteY25" fmla="*/ 2802803 h 3284258"/>
                  <a:gd name="connsiteX26" fmla="*/ 721681 w 2233975"/>
                  <a:gd name="connsiteY26" fmla="*/ 2767088 h 3284258"/>
                  <a:gd name="connsiteX27" fmla="*/ 757710 w 2233975"/>
                  <a:gd name="connsiteY27" fmla="*/ 2713517 h 3284258"/>
                  <a:gd name="connsiteX28" fmla="*/ 2049007 w 2233975"/>
                  <a:gd name="connsiteY28" fmla="*/ 2494049 h 3284258"/>
                  <a:gd name="connsiteX29" fmla="*/ 2205129 w 2233975"/>
                  <a:gd name="connsiteY29" fmla="*/ 2535716 h 3284258"/>
                  <a:gd name="connsiteX30" fmla="*/ 2233975 w 2233975"/>
                  <a:gd name="connsiteY30" fmla="*/ 2546114 h 3284258"/>
                  <a:gd name="connsiteX31" fmla="*/ 2233975 w 2233975"/>
                  <a:gd name="connsiteY31" fmla="*/ 2591826 h 3284258"/>
                  <a:gd name="connsiteX32" fmla="*/ 2211134 w 2233975"/>
                  <a:gd name="connsiteY32" fmla="*/ 2583335 h 3284258"/>
                  <a:gd name="connsiteX33" fmla="*/ 2055011 w 2233975"/>
                  <a:gd name="connsiteY33" fmla="*/ 2565478 h 3284258"/>
                  <a:gd name="connsiteX34" fmla="*/ 1964942 w 2233975"/>
                  <a:gd name="connsiteY34" fmla="*/ 2541669 h 3284258"/>
                  <a:gd name="connsiteX35" fmla="*/ 1982956 w 2233975"/>
                  <a:gd name="connsiteY35" fmla="*/ 2505954 h 3284258"/>
                  <a:gd name="connsiteX36" fmla="*/ 2216849 w 2233975"/>
                  <a:gd name="connsiteY36" fmla="*/ 2213517 h 3284258"/>
                  <a:gd name="connsiteX37" fmla="*/ 2233975 w 2233975"/>
                  <a:gd name="connsiteY37" fmla="*/ 2232919 h 3284258"/>
                  <a:gd name="connsiteX38" fmla="*/ 2233975 w 2233975"/>
                  <a:gd name="connsiteY38" fmla="*/ 2294056 h 3284258"/>
                  <a:gd name="connsiteX39" fmla="*/ 2222855 w 2233975"/>
                  <a:gd name="connsiteY39" fmla="*/ 2308754 h 3284258"/>
                  <a:gd name="connsiteX40" fmla="*/ 2233975 w 2233975"/>
                  <a:gd name="connsiteY40" fmla="*/ 2323453 h 3284258"/>
                  <a:gd name="connsiteX41" fmla="*/ 2233975 w 2233975"/>
                  <a:gd name="connsiteY41" fmla="*/ 2387458 h 3284258"/>
                  <a:gd name="connsiteX42" fmla="*/ 2210845 w 2233975"/>
                  <a:gd name="connsiteY42" fmla="*/ 2421850 h 3284258"/>
                  <a:gd name="connsiteX43" fmla="*/ 2174817 w 2233975"/>
                  <a:gd name="connsiteY43" fmla="*/ 2469469 h 3284258"/>
                  <a:gd name="connsiteX44" fmla="*/ 2096755 w 2233975"/>
                  <a:gd name="connsiteY44" fmla="*/ 2463517 h 3284258"/>
                  <a:gd name="connsiteX45" fmla="*/ 2072737 w 2233975"/>
                  <a:gd name="connsiteY45" fmla="*/ 2433754 h 3284258"/>
                  <a:gd name="connsiteX46" fmla="*/ 2048719 w 2233975"/>
                  <a:gd name="connsiteY46" fmla="*/ 2398040 h 3284258"/>
                  <a:gd name="connsiteX47" fmla="*/ 2030704 w 2233975"/>
                  <a:gd name="connsiteY47" fmla="*/ 2338516 h 3284258"/>
                  <a:gd name="connsiteX48" fmla="*/ 2066732 w 2233975"/>
                  <a:gd name="connsiteY48" fmla="*/ 2326611 h 3284258"/>
                  <a:gd name="connsiteX49" fmla="*/ 2102761 w 2233975"/>
                  <a:gd name="connsiteY49" fmla="*/ 2314706 h 3284258"/>
                  <a:gd name="connsiteX50" fmla="*/ 459751 w 2233975"/>
                  <a:gd name="connsiteY50" fmla="*/ 1840607 h 3284258"/>
                  <a:gd name="connsiteX51" fmla="*/ 493050 w 2233975"/>
                  <a:gd name="connsiteY51" fmla="*/ 1920772 h 3284258"/>
                  <a:gd name="connsiteX52" fmla="*/ 535536 w 2233975"/>
                  <a:gd name="connsiteY52" fmla="*/ 1973416 h 3284258"/>
                  <a:gd name="connsiteX53" fmla="*/ 524915 w 2233975"/>
                  <a:gd name="connsiteY53" fmla="*/ 2010267 h 3284258"/>
                  <a:gd name="connsiteX54" fmla="*/ 562090 w 2233975"/>
                  <a:gd name="connsiteY54" fmla="*/ 2047119 h 3284258"/>
                  <a:gd name="connsiteX55" fmla="*/ 562090 w 2233975"/>
                  <a:gd name="connsiteY55" fmla="*/ 2078705 h 3284258"/>
                  <a:gd name="connsiteX56" fmla="*/ 620508 w 2233975"/>
                  <a:gd name="connsiteY56" fmla="*/ 2126085 h 3284258"/>
                  <a:gd name="connsiteX57" fmla="*/ 631901 w 2233975"/>
                  <a:gd name="connsiteY57" fmla="*/ 2143027 h 3284258"/>
                  <a:gd name="connsiteX58" fmla="*/ 631901 w 2233975"/>
                  <a:gd name="connsiteY58" fmla="*/ 2107144 h 3284258"/>
                  <a:gd name="connsiteX59" fmla="*/ 631901 w 2233975"/>
                  <a:gd name="connsiteY59" fmla="*/ 2083335 h 3284258"/>
                  <a:gd name="connsiteX60" fmla="*/ 487788 w 2233975"/>
                  <a:gd name="connsiteY60" fmla="*/ 1845239 h 3284258"/>
                  <a:gd name="connsiteX61" fmla="*/ 397429 w 2233975"/>
                  <a:gd name="connsiteY61" fmla="*/ 1290895 h 3284258"/>
                  <a:gd name="connsiteX62" fmla="*/ 325372 w 2233975"/>
                  <a:gd name="connsiteY62" fmla="*/ 1421847 h 3284258"/>
                  <a:gd name="connsiteX63" fmla="*/ 379414 w 2233975"/>
                  <a:gd name="connsiteY63" fmla="*/ 1451609 h 3284258"/>
                  <a:gd name="connsiteX64" fmla="*/ 415442 w 2233975"/>
                  <a:gd name="connsiteY64" fmla="*/ 1421847 h 3284258"/>
                  <a:gd name="connsiteX65" fmla="*/ 487498 w 2233975"/>
                  <a:gd name="connsiteY65" fmla="*/ 1427800 h 3284258"/>
                  <a:gd name="connsiteX66" fmla="*/ 529532 w 2233975"/>
                  <a:gd name="connsiteY66" fmla="*/ 1451609 h 3284258"/>
                  <a:gd name="connsiteX67" fmla="*/ 601588 w 2233975"/>
                  <a:gd name="connsiteY67" fmla="*/ 1457562 h 3284258"/>
                  <a:gd name="connsiteX68" fmla="*/ 601588 w 2233975"/>
                  <a:gd name="connsiteY68" fmla="*/ 1421847 h 3284258"/>
                  <a:gd name="connsiteX69" fmla="*/ 511517 w 2233975"/>
                  <a:gd name="connsiteY69" fmla="*/ 1350419 h 3284258"/>
                  <a:gd name="connsiteX70" fmla="*/ 433456 w 2233975"/>
                  <a:gd name="connsiteY70" fmla="*/ 1350419 h 3284258"/>
                  <a:gd name="connsiteX71" fmla="*/ 1174746 w 2233975"/>
                  <a:gd name="connsiteY71" fmla="*/ 43199 h 3284258"/>
                  <a:gd name="connsiteX72" fmla="*/ 1217359 w 2233975"/>
                  <a:gd name="connsiteY72" fmla="*/ 85442 h 3284258"/>
                  <a:gd name="connsiteX73" fmla="*/ 1123608 w 2233975"/>
                  <a:gd name="connsiteY73" fmla="*/ 110787 h 3284258"/>
                  <a:gd name="connsiteX74" fmla="*/ 1046904 w 2233975"/>
                  <a:gd name="connsiteY74" fmla="*/ 136133 h 3284258"/>
                  <a:gd name="connsiteX75" fmla="*/ 953152 w 2233975"/>
                  <a:gd name="connsiteY75" fmla="*/ 178376 h 3284258"/>
                  <a:gd name="connsiteX76" fmla="*/ 910539 w 2233975"/>
                  <a:gd name="connsiteY76" fmla="*/ 271310 h 3284258"/>
                  <a:gd name="connsiteX77" fmla="*/ 910539 w 2233975"/>
                  <a:gd name="connsiteY77" fmla="*/ 330449 h 3284258"/>
                  <a:gd name="connsiteX78" fmla="*/ 842357 w 2233975"/>
                  <a:gd name="connsiteY78" fmla="*/ 271310 h 3284258"/>
                  <a:gd name="connsiteX79" fmla="*/ 893493 w 2233975"/>
                  <a:gd name="connsiteY79" fmla="*/ 203722 h 3284258"/>
                  <a:gd name="connsiteX80" fmla="*/ 867925 w 2233975"/>
                  <a:gd name="connsiteY80" fmla="*/ 186824 h 3284258"/>
                  <a:gd name="connsiteX81" fmla="*/ 910539 w 2233975"/>
                  <a:gd name="connsiteY81" fmla="*/ 161479 h 3284258"/>
                  <a:gd name="connsiteX82" fmla="*/ 936107 w 2233975"/>
                  <a:gd name="connsiteY82" fmla="*/ 119236 h 3284258"/>
                  <a:gd name="connsiteX83" fmla="*/ 1063949 w 2233975"/>
                  <a:gd name="connsiteY83" fmla="*/ 60096 h 3284258"/>
                  <a:gd name="connsiteX84" fmla="*/ 1994966 w 2233975"/>
                  <a:gd name="connsiteY84" fmla="*/ 0 h 3284258"/>
                  <a:gd name="connsiteX85" fmla="*/ 2012979 w 2233975"/>
                  <a:gd name="connsiteY85" fmla="*/ 59523 h 3284258"/>
                  <a:gd name="connsiteX86" fmla="*/ 2103049 w 2233975"/>
                  <a:gd name="connsiteY86" fmla="*/ 47618 h 3284258"/>
                  <a:gd name="connsiteX87" fmla="*/ 2151087 w 2233975"/>
                  <a:gd name="connsiteY87" fmla="*/ 119047 h 3284258"/>
                  <a:gd name="connsiteX88" fmla="*/ 1964942 w 2233975"/>
                  <a:gd name="connsiteY88" fmla="*/ 232142 h 3284258"/>
                  <a:gd name="connsiteX89" fmla="*/ 2036998 w 2233975"/>
                  <a:gd name="connsiteY89" fmla="*/ 196428 h 3284258"/>
                  <a:gd name="connsiteX90" fmla="*/ 2097045 w 2233975"/>
                  <a:gd name="connsiteY90" fmla="*/ 172619 h 3284258"/>
                  <a:gd name="connsiteX91" fmla="*/ 2151087 w 2233975"/>
                  <a:gd name="connsiteY91" fmla="*/ 154761 h 3284258"/>
                  <a:gd name="connsiteX92" fmla="*/ 2233975 w 2233975"/>
                  <a:gd name="connsiteY92" fmla="*/ 185573 h 3284258"/>
                  <a:gd name="connsiteX93" fmla="*/ 2233975 w 2233975"/>
                  <a:gd name="connsiteY93" fmla="*/ 1521234 h 3284258"/>
                  <a:gd name="connsiteX94" fmla="*/ 2229149 w 2233975"/>
                  <a:gd name="connsiteY94" fmla="*/ 1523810 h 3284258"/>
                  <a:gd name="connsiteX95" fmla="*/ 2233975 w 2233975"/>
                  <a:gd name="connsiteY95" fmla="*/ 1532182 h 3284258"/>
                  <a:gd name="connsiteX96" fmla="*/ 2233975 w 2233975"/>
                  <a:gd name="connsiteY96" fmla="*/ 1890612 h 3284258"/>
                  <a:gd name="connsiteX97" fmla="*/ 2211134 w 2233975"/>
                  <a:gd name="connsiteY97" fmla="*/ 1904763 h 3284258"/>
                  <a:gd name="connsiteX98" fmla="*/ 2163097 w 2233975"/>
                  <a:gd name="connsiteY98" fmla="*/ 1916668 h 3284258"/>
                  <a:gd name="connsiteX99" fmla="*/ 2085036 w 2233975"/>
                  <a:gd name="connsiteY99" fmla="*/ 1940478 h 3284258"/>
                  <a:gd name="connsiteX100" fmla="*/ 2055011 w 2233975"/>
                  <a:gd name="connsiteY100" fmla="*/ 1994049 h 3284258"/>
                  <a:gd name="connsiteX101" fmla="*/ 2030994 w 2233975"/>
                  <a:gd name="connsiteY101" fmla="*/ 1964287 h 3284258"/>
                  <a:gd name="connsiteX102" fmla="*/ 2000969 w 2233975"/>
                  <a:gd name="connsiteY102" fmla="*/ 1964287 h 3284258"/>
                  <a:gd name="connsiteX103" fmla="*/ 2006975 w 2233975"/>
                  <a:gd name="connsiteY103" fmla="*/ 2017859 h 3284258"/>
                  <a:gd name="connsiteX104" fmla="*/ 2097045 w 2233975"/>
                  <a:gd name="connsiteY104" fmla="*/ 2107144 h 3284258"/>
                  <a:gd name="connsiteX105" fmla="*/ 2067021 w 2233975"/>
                  <a:gd name="connsiteY105" fmla="*/ 2148811 h 3284258"/>
                  <a:gd name="connsiteX106" fmla="*/ 1976952 w 2233975"/>
                  <a:gd name="connsiteY106" fmla="*/ 2214288 h 3284258"/>
                  <a:gd name="connsiteX107" fmla="*/ 1916905 w 2233975"/>
                  <a:gd name="connsiteY107" fmla="*/ 2190478 h 3284258"/>
                  <a:gd name="connsiteX108" fmla="*/ 1874872 w 2233975"/>
                  <a:gd name="connsiteY108" fmla="*/ 2125002 h 3284258"/>
                  <a:gd name="connsiteX109" fmla="*/ 1862862 w 2233975"/>
                  <a:gd name="connsiteY109" fmla="*/ 2184525 h 3284258"/>
                  <a:gd name="connsiteX110" fmla="*/ 1910900 w 2233975"/>
                  <a:gd name="connsiteY110" fmla="*/ 2273811 h 3284258"/>
                  <a:gd name="connsiteX111" fmla="*/ 1970947 w 2233975"/>
                  <a:gd name="connsiteY111" fmla="*/ 2380954 h 3284258"/>
                  <a:gd name="connsiteX112" fmla="*/ 1964942 w 2233975"/>
                  <a:gd name="connsiteY112" fmla="*/ 2422621 h 3284258"/>
                  <a:gd name="connsiteX113" fmla="*/ 1982956 w 2233975"/>
                  <a:gd name="connsiteY113" fmla="*/ 2505954 h 3284258"/>
                  <a:gd name="connsiteX114" fmla="*/ 1928914 w 2233975"/>
                  <a:gd name="connsiteY114" fmla="*/ 2494049 h 3284258"/>
                  <a:gd name="connsiteX115" fmla="*/ 1844849 w 2233975"/>
                  <a:gd name="connsiteY115" fmla="*/ 2434525 h 3284258"/>
                  <a:gd name="connsiteX116" fmla="*/ 1772792 w 2233975"/>
                  <a:gd name="connsiteY116" fmla="*/ 2333335 h 3284258"/>
                  <a:gd name="connsiteX117" fmla="*/ 1718750 w 2233975"/>
                  <a:gd name="connsiteY117" fmla="*/ 2255954 h 3284258"/>
                  <a:gd name="connsiteX118" fmla="*/ 1766788 w 2233975"/>
                  <a:gd name="connsiteY118" fmla="*/ 2238096 h 3284258"/>
                  <a:gd name="connsiteX119" fmla="*/ 1796811 w 2233975"/>
                  <a:gd name="connsiteY119" fmla="*/ 2267859 h 3284258"/>
                  <a:gd name="connsiteX120" fmla="*/ 1892886 w 2233975"/>
                  <a:gd name="connsiteY120" fmla="*/ 2369049 h 3284258"/>
                  <a:gd name="connsiteX121" fmla="*/ 1886881 w 2233975"/>
                  <a:gd name="connsiteY121" fmla="*/ 2351192 h 3284258"/>
                  <a:gd name="connsiteX122" fmla="*/ 1874872 w 2233975"/>
                  <a:gd name="connsiteY122" fmla="*/ 2309526 h 3284258"/>
                  <a:gd name="connsiteX123" fmla="*/ 1880876 w 2233975"/>
                  <a:gd name="connsiteY123" fmla="*/ 2297621 h 3284258"/>
                  <a:gd name="connsiteX124" fmla="*/ 1832839 w 2233975"/>
                  <a:gd name="connsiteY124" fmla="*/ 2214288 h 3284258"/>
                  <a:gd name="connsiteX125" fmla="*/ 1808820 w 2233975"/>
                  <a:gd name="connsiteY125" fmla="*/ 2166668 h 3284258"/>
                  <a:gd name="connsiteX126" fmla="*/ 1802815 w 2233975"/>
                  <a:gd name="connsiteY126" fmla="*/ 2136906 h 3284258"/>
                  <a:gd name="connsiteX127" fmla="*/ 1790806 w 2233975"/>
                  <a:gd name="connsiteY127" fmla="*/ 2107144 h 3284258"/>
                  <a:gd name="connsiteX128" fmla="*/ 1790806 w 2233975"/>
                  <a:gd name="connsiteY128" fmla="*/ 2083335 h 3284258"/>
                  <a:gd name="connsiteX129" fmla="*/ 1742769 w 2233975"/>
                  <a:gd name="connsiteY129" fmla="*/ 2101192 h 3284258"/>
                  <a:gd name="connsiteX130" fmla="*/ 1724754 w 2233975"/>
                  <a:gd name="connsiteY130" fmla="*/ 2095240 h 3284258"/>
                  <a:gd name="connsiteX131" fmla="*/ 1712746 w 2233975"/>
                  <a:gd name="connsiteY131" fmla="*/ 2065477 h 3284258"/>
                  <a:gd name="connsiteX132" fmla="*/ 1700736 w 2233975"/>
                  <a:gd name="connsiteY132" fmla="*/ 2029764 h 3284258"/>
                  <a:gd name="connsiteX133" fmla="*/ 1700736 w 2233975"/>
                  <a:gd name="connsiteY133" fmla="*/ 2005954 h 3284258"/>
                  <a:gd name="connsiteX134" fmla="*/ 1676717 w 2233975"/>
                  <a:gd name="connsiteY134" fmla="*/ 1976191 h 3284258"/>
                  <a:gd name="connsiteX135" fmla="*/ 1664708 w 2233975"/>
                  <a:gd name="connsiteY135" fmla="*/ 1928573 h 3284258"/>
                  <a:gd name="connsiteX136" fmla="*/ 1634684 w 2233975"/>
                  <a:gd name="connsiteY136" fmla="*/ 1958334 h 3284258"/>
                  <a:gd name="connsiteX137" fmla="*/ 1580642 w 2233975"/>
                  <a:gd name="connsiteY137" fmla="*/ 1958334 h 3284258"/>
                  <a:gd name="connsiteX138" fmla="*/ 1562628 w 2233975"/>
                  <a:gd name="connsiteY138" fmla="*/ 1994049 h 3284258"/>
                  <a:gd name="connsiteX139" fmla="*/ 1442534 w 2233975"/>
                  <a:gd name="connsiteY139" fmla="*/ 2095240 h 3284258"/>
                  <a:gd name="connsiteX140" fmla="*/ 1430524 w 2233975"/>
                  <a:gd name="connsiteY140" fmla="*/ 2220239 h 3284258"/>
                  <a:gd name="connsiteX141" fmla="*/ 1460548 w 2233975"/>
                  <a:gd name="connsiteY141" fmla="*/ 2285716 h 3284258"/>
                  <a:gd name="connsiteX142" fmla="*/ 1424520 w 2233975"/>
                  <a:gd name="connsiteY142" fmla="*/ 2321430 h 3284258"/>
                  <a:gd name="connsiteX143" fmla="*/ 1412511 w 2233975"/>
                  <a:gd name="connsiteY143" fmla="*/ 2232144 h 3284258"/>
                  <a:gd name="connsiteX144" fmla="*/ 1358469 w 2233975"/>
                  <a:gd name="connsiteY144" fmla="*/ 2273811 h 3284258"/>
                  <a:gd name="connsiteX145" fmla="*/ 1340454 w 2233975"/>
                  <a:gd name="connsiteY145" fmla="*/ 2238096 h 3284258"/>
                  <a:gd name="connsiteX146" fmla="*/ 1298421 w 2233975"/>
                  <a:gd name="connsiteY146" fmla="*/ 2154763 h 3284258"/>
                  <a:gd name="connsiteX147" fmla="*/ 1244379 w 2233975"/>
                  <a:gd name="connsiteY147" fmla="*/ 2011906 h 3284258"/>
                  <a:gd name="connsiteX148" fmla="*/ 1184333 w 2233975"/>
                  <a:gd name="connsiteY148" fmla="*/ 1976191 h 3284258"/>
                  <a:gd name="connsiteX149" fmla="*/ 1166318 w 2233975"/>
                  <a:gd name="connsiteY149" fmla="*/ 1916668 h 3284258"/>
                  <a:gd name="connsiteX150" fmla="*/ 1160314 w 2233975"/>
                  <a:gd name="connsiteY150" fmla="*/ 1916668 h 3284258"/>
                  <a:gd name="connsiteX151" fmla="*/ 1136295 w 2233975"/>
                  <a:gd name="connsiteY151" fmla="*/ 1880953 h 3284258"/>
                  <a:gd name="connsiteX152" fmla="*/ 998186 w 2233975"/>
                  <a:gd name="connsiteY152" fmla="*/ 1875001 h 3284258"/>
                  <a:gd name="connsiteX153" fmla="*/ 944144 w 2233975"/>
                  <a:gd name="connsiteY153" fmla="*/ 1875001 h 3284258"/>
                  <a:gd name="connsiteX154" fmla="*/ 890102 w 2233975"/>
                  <a:gd name="connsiteY154" fmla="*/ 1845239 h 3284258"/>
                  <a:gd name="connsiteX155" fmla="*/ 800031 w 2233975"/>
                  <a:gd name="connsiteY155" fmla="*/ 1785715 h 3284258"/>
                  <a:gd name="connsiteX156" fmla="*/ 733980 w 2233975"/>
                  <a:gd name="connsiteY156" fmla="*/ 1755954 h 3284258"/>
                  <a:gd name="connsiteX157" fmla="*/ 800031 w 2233975"/>
                  <a:gd name="connsiteY157" fmla="*/ 1857144 h 3284258"/>
                  <a:gd name="connsiteX158" fmla="*/ 848069 w 2233975"/>
                  <a:gd name="connsiteY158" fmla="*/ 1898811 h 3284258"/>
                  <a:gd name="connsiteX159" fmla="*/ 878093 w 2233975"/>
                  <a:gd name="connsiteY159" fmla="*/ 1857144 h 3284258"/>
                  <a:gd name="connsiteX160" fmla="*/ 1010196 w 2233975"/>
                  <a:gd name="connsiteY160" fmla="*/ 1946430 h 3284258"/>
                  <a:gd name="connsiteX161" fmla="*/ 932135 w 2233975"/>
                  <a:gd name="connsiteY161" fmla="*/ 2029764 h 3284258"/>
                  <a:gd name="connsiteX162" fmla="*/ 872088 w 2233975"/>
                  <a:gd name="connsiteY162" fmla="*/ 2089287 h 3284258"/>
                  <a:gd name="connsiteX163" fmla="*/ 806037 w 2233975"/>
                  <a:gd name="connsiteY163" fmla="*/ 2119049 h 3284258"/>
                  <a:gd name="connsiteX164" fmla="*/ 715966 w 2233975"/>
                  <a:gd name="connsiteY164" fmla="*/ 2142858 h 3284258"/>
                  <a:gd name="connsiteX165" fmla="*/ 642310 w 2233975"/>
                  <a:gd name="connsiteY165" fmla="*/ 2158505 h 3284258"/>
                  <a:gd name="connsiteX166" fmla="*/ 652371 w 2233975"/>
                  <a:gd name="connsiteY166" fmla="*/ 2173464 h 3284258"/>
                  <a:gd name="connsiteX167" fmla="*/ 657681 w 2233975"/>
                  <a:gd name="connsiteY167" fmla="*/ 2210316 h 3284258"/>
                  <a:gd name="connsiteX168" fmla="*/ 806381 w 2233975"/>
                  <a:gd name="connsiteY168" fmla="*/ 2168200 h 3284258"/>
                  <a:gd name="connsiteX169" fmla="*/ 827624 w 2233975"/>
                  <a:gd name="connsiteY169" fmla="*/ 2226109 h 3284258"/>
                  <a:gd name="connsiteX170" fmla="*/ 785138 w 2233975"/>
                  <a:gd name="connsiteY170" fmla="*/ 2294547 h 3284258"/>
                  <a:gd name="connsiteX171" fmla="*/ 726721 w 2233975"/>
                  <a:gd name="connsiteY171" fmla="*/ 2394570 h 3284258"/>
                  <a:gd name="connsiteX172" fmla="*/ 647060 w 2233975"/>
                  <a:gd name="connsiteY172" fmla="*/ 2452479 h 3284258"/>
                  <a:gd name="connsiteX173" fmla="*/ 588643 w 2233975"/>
                  <a:gd name="connsiteY173" fmla="*/ 2520917 h 3284258"/>
                  <a:gd name="connsiteX174" fmla="*/ 551468 w 2233975"/>
                  <a:gd name="connsiteY174" fmla="*/ 2563031 h 3284258"/>
                  <a:gd name="connsiteX175" fmla="*/ 583333 w 2233975"/>
                  <a:gd name="connsiteY175" fmla="*/ 2594618 h 3284258"/>
                  <a:gd name="connsiteX176" fmla="*/ 567400 w 2233975"/>
                  <a:gd name="connsiteY176" fmla="*/ 2626205 h 3284258"/>
                  <a:gd name="connsiteX177" fmla="*/ 604575 w 2233975"/>
                  <a:gd name="connsiteY177" fmla="*/ 2684114 h 3284258"/>
                  <a:gd name="connsiteX178" fmla="*/ 604575 w 2233975"/>
                  <a:gd name="connsiteY178" fmla="*/ 2726229 h 3284258"/>
                  <a:gd name="connsiteX179" fmla="*/ 588643 w 2233975"/>
                  <a:gd name="connsiteY179" fmla="*/ 2831517 h 3284258"/>
                  <a:gd name="connsiteX180" fmla="*/ 508983 w 2233975"/>
                  <a:gd name="connsiteY180" fmla="*/ 2868369 h 3284258"/>
                  <a:gd name="connsiteX181" fmla="*/ 493050 w 2233975"/>
                  <a:gd name="connsiteY181" fmla="*/ 2968392 h 3284258"/>
                  <a:gd name="connsiteX182" fmla="*/ 477118 w 2233975"/>
                  <a:gd name="connsiteY182" fmla="*/ 3015772 h 3284258"/>
                  <a:gd name="connsiteX183" fmla="*/ 445254 w 2233975"/>
                  <a:gd name="connsiteY183" fmla="*/ 3031565 h 3284258"/>
                  <a:gd name="connsiteX184" fmla="*/ 413391 w 2233975"/>
                  <a:gd name="connsiteY184" fmla="*/ 3121061 h 3284258"/>
                  <a:gd name="connsiteX185" fmla="*/ 333730 w 2233975"/>
                  <a:gd name="connsiteY185" fmla="*/ 3231613 h 3284258"/>
                  <a:gd name="connsiteX186" fmla="*/ 195653 w 2233975"/>
                  <a:gd name="connsiteY186" fmla="*/ 3284258 h 3284258"/>
                  <a:gd name="connsiteX187" fmla="*/ 110681 w 2233975"/>
                  <a:gd name="connsiteY187" fmla="*/ 3236878 h 3284258"/>
                  <a:gd name="connsiteX188" fmla="*/ 126614 w 2233975"/>
                  <a:gd name="connsiteY188" fmla="*/ 3194762 h 3284258"/>
                  <a:gd name="connsiteX189" fmla="*/ 115992 w 2233975"/>
                  <a:gd name="connsiteY189" fmla="*/ 3157912 h 3284258"/>
                  <a:gd name="connsiteX190" fmla="*/ 100060 w 2233975"/>
                  <a:gd name="connsiteY190" fmla="*/ 3126326 h 3284258"/>
                  <a:gd name="connsiteX191" fmla="*/ 78817 w 2233975"/>
                  <a:gd name="connsiteY191" fmla="*/ 3094739 h 3284258"/>
                  <a:gd name="connsiteX192" fmla="*/ 57574 w 2233975"/>
                  <a:gd name="connsiteY192" fmla="*/ 3057888 h 3284258"/>
                  <a:gd name="connsiteX193" fmla="*/ 46953 w 2233975"/>
                  <a:gd name="connsiteY193" fmla="*/ 3021037 h 3284258"/>
                  <a:gd name="connsiteX194" fmla="*/ 46953 w 2233975"/>
                  <a:gd name="connsiteY194" fmla="*/ 2963129 h 3284258"/>
                  <a:gd name="connsiteX195" fmla="*/ 0 w 2233975"/>
                  <a:gd name="connsiteY195" fmla="*/ 2895427 h 3284258"/>
                  <a:gd name="connsiteX196" fmla="*/ 0 w 2233975"/>
                  <a:gd name="connsiteY196" fmla="*/ 2741307 h 3284258"/>
                  <a:gd name="connsiteX197" fmla="*/ 36332 w 2233975"/>
                  <a:gd name="connsiteY197" fmla="*/ 2710436 h 3284258"/>
                  <a:gd name="connsiteX198" fmla="*/ 36332 w 2233975"/>
                  <a:gd name="connsiteY198" fmla="*/ 2694643 h 3284258"/>
                  <a:gd name="connsiteX199" fmla="*/ 4468 w 2233975"/>
                  <a:gd name="connsiteY199" fmla="*/ 2663056 h 3284258"/>
                  <a:gd name="connsiteX200" fmla="*/ 20399 w 2233975"/>
                  <a:gd name="connsiteY200" fmla="*/ 2615676 h 3284258"/>
                  <a:gd name="connsiteX201" fmla="*/ 0 w 2233975"/>
                  <a:gd name="connsiteY201" fmla="*/ 2584080 h 3284258"/>
                  <a:gd name="connsiteX202" fmla="*/ 0 w 2233975"/>
                  <a:gd name="connsiteY202" fmla="*/ 1681764 h 3284258"/>
                  <a:gd name="connsiteX203" fmla="*/ 20399 w 2233975"/>
                  <a:gd name="connsiteY203" fmla="*/ 1694403 h 3284258"/>
                  <a:gd name="connsiteX204" fmla="*/ 57574 w 2233975"/>
                  <a:gd name="connsiteY204" fmla="*/ 1689138 h 3284258"/>
                  <a:gd name="connsiteX205" fmla="*/ 73507 w 2233975"/>
                  <a:gd name="connsiteY205" fmla="*/ 1715459 h 3284258"/>
                  <a:gd name="connsiteX206" fmla="*/ 115992 w 2233975"/>
                  <a:gd name="connsiteY206" fmla="*/ 1720724 h 3284258"/>
                  <a:gd name="connsiteX207" fmla="*/ 131924 w 2233975"/>
                  <a:gd name="connsiteY207" fmla="*/ 1731253 h 3284258"/>
                  <a:gd name="connsiteX208" fmla="*/ 153167 w 2233975"/>
                  <a:gd name="connsiteY208" fmla="*/ 1736517 h 3284258"/>
                  <a:gd name="connsiteX209" fmla="*/ 163789 w 2233975"/>
                  <a:gd name="connsiteY209" fmla="*/ 1678609 h 3284258"/>
                  <a:gd name="connsiteX210" fmla="*/ 227516 w 2233975"/>
                  <a:gd name="connsiteY210" fmla="*/ 1678609 h 3284258"/>
                  <a:gd name="connsiteX211" fmla="*/ 264691 w 2233975"/>
                  <a:gd name="connsiteY211" fmla="*/ 1704932 h 3284258"/>
                  <a:gd name="connsiteX212" fmla="*/ 307177 w 2233975"/>
                  <a:gd name="connsiteY212" fmla="*/ 1704932 h 3284258"/>
                  <a:gd name="connsiteX213" fmla="*/ 349662 w 2233975"/>
                  <a:gd name="connsiteY213" fmla="*/ 1741782 h 3284258"/>
                  <a:gd name="connsiteX214" fmla="*/ 370905 w 2233975"/>
                  <a:gd name="connsiteY214" fmla="*/ 1725988 h 3284258"/>
                  <a:gd name="connsiteX215" fmla="*/ 381527 w 2233975"/>
                  <a:gd name="connsiteY215" fmla="*/ 1710195 h 3284258"/>
                  <a:gd name="connsiteX216" fmla="*/ 391069 w 2233975"/>
                  <a:gd name="connsiteY216" fmla="*/ 1714926 h 3284258"/>
                  <a:gd name="connsiteX217" fmla="*/ 391714 w 2233975"/>
                  <a:gd name="connsiteY217" fmla="*/ 1714286 h 3284258"/>
                  <a:gd name="connsiteX218" fmla="*/ 427741 w 2233975"/>
                  <a:gd name="connsiteY218" fmla="*/ 1720239 h 3284258"/>
                  <a:gd name="connsiteX219" fmla="*/ 475779 w 2233975"/>
                  <a:gd name="connsiteY219" fmla="*/ 1630953 h 3284258"/>
                  <a:gd name="connsiteX220" fmla="*/ 481783 w 2233975"/>
                  <a:gd name="connsiteY220" fmla="*/ 1601192 h 3284258"/>
                  <a:gd name="connsiteX221" fmla="*/ 439750 w 2233975"/>
                  <a:gd name="connsiteY221" fmla="*/ 1589287 h 3284258"/>
                  <a:gd name="connsiteX222" fmla="*/ 409727 w 2233975"/>
                  <a:gd name="connsiteY222" fmla="*/ 1619048 h 3284258"/>
                  <a:gd name="connsiteX223" fmla="*/ 397718 w 2233975"/>
                  <a:gd name="connsiteY223" fmla="*/ 1589287 h 3284258"/>
                  <a:gd name="connsiteX224" fmla="*/ 343676 w 2233975"/>
                  <a:gd name="connsiteY224" fmla="*/ 1607143 h 3284258"/>
                  <a:gd name="connsiteX225" fmla="*/ 283628 w 2233975"/>
                  <a:gd name="connsiteY225" fmla="*/ 1636906 h 3284258"/>
                  <a:gd name="connsiteX226" fmla="*/ 223582 w 2233975"/>
                  <a:gd name="connsiteY226" fmla="*/ 1619048 h 3284258"/>
                  <a:gd name="connsiteX227" fmla="*/ 289633 w 2233975"/>
                  <a:gd name="connsiteY227" fmla="*/ 1595239 h 3284258"/>
                  <a:gd name="connsiteX228" fmla="*/ 295638 w 2233975"/>
                  <a:gd name="connsiteY228" fmla="*/ 1500001 h 3284258"/>
                  <a:gd name="connsiteX229" fmla="*/ 271619 w 2233975"/>
                  <a:gd name="connsiteY229" fmla="*/ 1470239 h 3284258"/>
                  <a:gd name="connsiteX230" fmla="*/ 223582 w 2233975"/>
                  <a:gd name="connsiteY230" fmla="*/ 1494049 h 3284258"/>
                  <a:gd name="connsiteX231" fmla="*/ 271619 w 2233975"/>
                  <a:gd name="connsiteY231" fmla="*/ 1517857 h 3284258"/>
                  <a:gd name="connsiteX232" fmla="*/ 241596 w 2233975"/>
                  <a:gd name="connsiteY232" fmla="*/ 1553572 h 3284258"/>
                  <a:gd name="connsiteX233" fmla="*/ 235591 w 2233975"/>
                  <a:gd name="connsiteY233" fmla="*/ 1601192 h 3284258"/>
                  <a:gd name="connsiteX234" fmla="*/ 187553 w 2233975"/>
                  <a:gd name="connsiteY234" fmla="*/ 1565477 h 3284258"/>
                  <a:gd name="connsiteX235" fmla="*/ 139515 w 2233975"/>
                  <a:gd name="connsiteY235" fmla="*/ 1529762 h 3284258"/>
                  <a:gd name="connsiteX236" fmla="*/ 139515 w 2233975"/>
                  <a:gd name="connsiteY236" fmla="*/ 1494049 h 3284258"/>
                  <a:gd name="connsiteX237" fmla="*/ 133511 w 2233975"/>
                  <a:gd name="connsiteY237" fmla="*/ 1470239 h 3284258"/>
                  <a:gd name="connsiteX238" fmla="*/ 25427 w 2233975"/>
                  <a:gd name="connsiteY238" fmla="*/ 1333334 h 3284258"/>
                  <a:gd name="connsiteX239" fmla="*/ 37436 w 2233975"/>
                  <a:gd name="connsiteY239" fmla="*/ 1416668 h 3284258"/>
                  <a:gd name="connsiteX240" fmla="*/ 85473 w 2233975"/>
                  <a:gd name="connsiteY240" fmla="*/ 1458334 h 3284258"/>
                  <a:gd name="connsiteX241" fmla="*/ 115498 w 2233975"/>
                  <a:gd name="connsiteY241" fmla="*/ 1482144 h 3284258"/>
                  <a:gd name="connsiteX242" fmla="*/ 103488 w 2233975"/>
                  <a:gd name="connsiteY242" fmla="*/ 1535715 h 3284258"/>
                  <a:gd name="connsiteX243" fmla="*/ 49446 w 2233975"/>
                  <a:gd name="connsiteY243" fmla="*/ 1583334 h 3284258"/>
                  <a:gd name="connsiteX244" fmla="*/ 7412 w 2233975"/>
                  <a:gd name="connsiteY244" fmla="*/ 1571430 h 3284258"/>
                  <a:gd name="connsiteX245" fmla="*/ 7412 w 2233975"/>
                  <a:gd name="connsiteY245" fmla="*/ 1553572 h 3284258"/>
                  <a:gd name="connsiteX246" fmla="*/ 61455 w 2233975"/>
                  <a:gd name="connsiteY246" fmla="*/ 1535715 h 3284258"/>
                  <a:gd name="connsiteX247" fmla="*/ 61455 w 2233975"/>
                  <a:gd name="connsiteY247" fmla="*/ 1511906 h 3284258"/>
                  <a:gd name="connsiteX248" fmla="*/ 37436 w 2233975"/>
                  <a:gd name="connsiteY248" fmla="*/ 1482144 h 3284258"/>
                  <a:gd name="connsiteX249" fmla="*/ 0 w 2233975"/>
                  <a:gd name="connsiteY249" fmla="*/ 1468227 h 3284258"/>
                  <a:gd name="connsiteX250" fmla="*/ 0 w 2233975"/>
                  <a:gd name="connsiteY250" fmla="*/ 1010789 h 3284258"/>
                  <a:gd name="connsiteX251" fmla="*/ 13417 w 2233975"/>
                  <a:gd name="connsiteY251" fmla="*/ 1005952 h 3284258"/>
                  <a:gd name="connsiteX252" fmla="*/ 91479 w 2233975"/>
                  <a:gd name="connsiteY252" fmla="*/ 1000000 h 3284258"/>
                  <a:gd name="connsiteX253" fmla="*/ 169540 w 2233975"/>
                  <a:gd name="connsiteY253" fmla="*/ 1000000 h 3284258"/>
                  <a:gd name="connsiteX254" fmla="*/ 187553 w 2233975"/>
                  <a:gd name="connsiteY254" fmla="*/ 892858 h 3284258"/>
                  <a:gd name="connsiteX255" fmla="*/ 253605 w 2233975"/>
                  <a:gd name="connsiteY255" fmla="*/ 910714 h 3284258"/>
                  <a:gd name="connsiteX256" fmla="*/ 247601 w 2233975"/>
                  <a:gd name="connsiteY256" fmla="*/ 857143 h 3284258"/>
                  <a:gd name="connsiteX257" fmla="*/ 187553 w 2233975"/>
                  <a:gd name="connsiteY257" fmla="*/ 875000 h 3284258"/>
                  <a:gd name="connsiteX258" fmla="*/ 211572 w 2233975"/>
                  <a:gd name="connsiteY258" fmla="*/ 815476 h 3284258"/>
                  <a:gd name="connsiteX259" fmla="*/ 343676 w 2233975"/>
                  <a:gd name="connsiteY259" fmla="*/ 797619 h 3284258"/>
                  <a:gd name="connsiteX260" fmla="*/ 361689 w 2233975"/>
                  <a:gd name="connsiteY260" fmla="*/ 797619 h 3284258"/>
                  <a:gd name="connsiteX261" fmla="*/ 331666 w 2233975"/>
                  <a:gd name="connsiteY261" fmla="*/ 761905 h 3284258"/>
                  <a:gd name="connsiteX262" fmla="*/ 211572 w 2233975"/>
                  <a:gd name="connsiteY262" fmla="*/ 797619 h 3284258"/>
                  <a:gd name="connsiteX263" fmla="*/ 187553 w 2233975"/>
                  <a:gd name="connsiteY263" fmla="*/ 755952 h 3284258"/>
                  <a:gd name="connsiteX264" fmla="*/ 175544 w 2233975"/>
                  <a:gd name="connsiteY264" fmla="*/ 708334 h 3284258"/>
                  <a:gd name="connsiteX265" fmla="*/ 175544 w 2233975"/>
                  <a:gd name="connsiteY265" fmla="*/ 678571 h 3284258"/>
                  <a:gd name="connsiteX266" fmla="*/ 187553 w 2233975"/>
                  <a:gd name="connsiteY266" fmla="*/ 654762 h 3284258"/>
                  <a:gd name="connsiteX267" fmla="*/ 235591 w 2233975"/>
                  <a:gd name="connsiteY267" fmla="*/ 583333 h 3284258"/>
                  <a:gd name="connsiteX268" fmla="*/ 265615 w 2233975"/>
                  <a:gd name="connsiteY268" fmla="*/ 523810 h 3284258"/>
                  <a:gd name="connsiteX269" fmla="*/ 211572 w 2233975"/>
                  <a:gd name="connsiteY269" fmla="*/ 517857 h 3284258"/>
                  <a:gd name="connsiteX270" fmla="*/ 193559 w 2233975"/>
                  <a:gd name="connsiteY270" fmla="*/ 559523 h 3284258"/>
                  <a:gd name="connsiteX271" fmla="*/ 169540 w 2233975"/>
                  <a:gd name="connsiteY271" fmla="*/ 595238 h 3284258"/>
                  <a:gd name="connsiteX272" fmla="*/ 121502 w 2233975"/>
                  <a:gd name="connsiteY272" fmla="*/ 630952 h 3284258"/>
                  <a:gd name="connsiteX273" fmla="*/ 121502 w 2233975"/>
                  <a:gd name="connsiteY273" fmla="*/ 761905 h 3284258"/>
                  <a:gd name="connsiteX274" fmla="*/ 133511 w 2233975"/>
                  <a:gd name="connsiteY274" fmla="*/ 809523 h 3284258"/>
                  <a:gd name="connsiteX275" fmla="*/ 97483 w 2233975"/>
                  <a:gd name="connsiteY275" fmla="*/ 845238 h 3284258"/>
                  <a:gd name="connsiteX276" fmla="*/ 91479 w 2233975"/>
                  <a:gd name="connsiteY276" fmla="*/ 916667 h 3284258"/>
                  <a:gd name="connsiteX277" fmla="*/ 61455 w 2233975"/>
                  <a:gd name="connsiteY277" fmla="*/ 958334 h 3284258"/>
                  <a:gd name="connsiteX278" fmla="*/ 7412 w 2233975"/>
                  <a:gd name="connsiteY278" fmla="*/ 1000000 h 3284258"/>
                  <a:gd name="connsiteX279" fmla="*/ 0 w 2233975"/>
                  <a:gd name="connsiteY279" fmla="*/ 991428 h 3284258"/>
                  <a:gd name="connsiteX280" fmla="*/ 0 w 2233975"/>
                  <a:gd name="connsiteY280" fmla="*/ 537309 h 3284258"/>
                  <a:gd name="connsiteX281" fmla="*/ 1408 w 2233975"/>
                  <a:gd name="connsiteY281" fmla="*/ 535713 h 3284258"/>
                  <a:gd name="connsiteX282" fmla="*/ 0 w 2233975"/>
                  <a:gd name="connsiteY282" fmla="*/ 524547 h 3284258"/>
                  <a:gd name="connsiteX283" fmla="*/ 0 w 2233975"/>
                  <a:gd name="connsiteY283" fmla="*/ 484552 h 3284258"/>
                  <a:gd name="connsiteX284" fmla="*/ 49446 w 2233975"/>
                  <a:gd name="connsiteY284" fmla="*/ 446429 h 3284258"/>
                  <a:gd name="connsiteX285" fmla="*/ 0 w 2233975"/>
                  <a:gd name="connsiteY285" fmla="*/ 434174 h 3284258"/>
                  <a:gd name="connsiteX286" fmla="*/ 0 w 2233975"/>
                  <a:gd name="connsiteY286" fmla="*/ 414778 h 3284258"/>
                  <a:gd name="connsiteX287" fmla="*/ 55450 w 2233975"/>
                  <a:gd name="connsiteY287" fmla="*/ 380953 h 3284258"/>
                  <a:gd name="connsiteX288" fmla="*/ 127507 w 2233975"/>
                  <a:gd name="connsiteY288" fmla="*/ 339285 h 3284258"/>
                  <a:gd name="connsiteX289" fmla="*/ 187553 w 2233975"/>
                  <a:gd name="connsiteY289" fmla="*/ 327381 h 3284258"/>
                  <a:gd name="connsiteX290" fmla="*/ 295638 w 2233975"/>
                  <a:gd name="connsiteY290" fmla="*/ 303571 h 3284258"/>
                  <a:gd name="connsiteX291" fmla="*/ 397718 w 2233975"/>
                  <a:gd name="connsiteY291" fmla="*/ 321428 h 3284258"/>
                  <a:gd name="connsiteX292" fmla="*/ 361689 w 2233975"/>
                  <a:gd name="connsiteY292" fmla="*/ 357143 h 3284258"/>
                  <a:gd name="connsiteX293" fmla="*/ 421737 w 2233975"/>
                  <a:gd name="connsiteY293" fmla="*/ 351190 h 3284258"/>
                  <a:gd name="connsiteX294" fmla="*/ 625896 w 2233975"/>
                  <a:gd name="connsiteY294" fmla="*/ 428571 h 3284258"/>
                  <a:gd name="connsiteX295" fmla="*/ 535825 w 2233975"/>
                  <a:gd name="connsiteY295" fmla="*/ 517857 h 3284258"/>
                  <a:gd name="connsiteX296" fmla="*/ 421737 w 2233975"/>
                  <a:gd name="connsiteY296" fmla="*/ 434524 h 3284258"/>
                  <a:gd name="connsiteX297" fmla="*/ 475779 w 2233975"/>
                  <a:gd name="connsiteY297" fmla="*/ 535713 h 3284258"/>
                  <a:gd name="connsiteX298" fmla="*/ 475779 w 2233975"/>
                  <a:gd name="connsiteY298" fmla="*/ 601190 h 3284258"/>
                  <a:gd name="connsiteX299" fmla="*/ 493792 w 2233975"/>
                  <a:gd name="connsiteY299" fmla="*/ 601190 h 3284258"/>
                  <a:gd name="connsiteX300" fmla="*/ 523817 w 2233975"/>
                  <a:gd name="connsiteY300" fmla="*/ 541667 h 3284258"/>
                  <a:gd name="connsiteX301" fmla="*/ 553840 w 2233975"/>
                  <a:gd name="connsiteY301" fmla="*/ 577381 h 3284258"/>
                  <a:gd name="connsiteX302" fmla="*/ 553840 w 2233975"/>
                  <a:gd name="connsiteY302" fmla="*/ 541667 h 3284258"/>
                  <a:gd name="connsiteX303" fmla="*/ 553840 w 2233975"/>
                  <a:gd name="connsiteY303" fmla="*/ 517857 h 3284258"/>
                  <a:gd name="connsiteX304" fmla="*/ 631901 w 2233975"/>
                  <a:gd name="connsiteY304" fmla="*/ 464285 h 3284258"/>
                  <a:gd name="connsiteX305" fmla="*/ 655920 w 2233975"/>
                  <a:gd name="connsiteY305" fmla="*/ 464285 h 3284258"/>
                  <a:gd name="connsiteX306" fmla="*/ 655920 w 2233975"/>
                  <a:gd name="connsiteY306" fmla="*/ 428571 h 3284258"/>
                  <a:gd name="connsiteX307" fmla="*/ 643910 w 2233975"/>
                  <a:gd name="connsiteY307" fmla="*/ 386904 h 3284258"/>
                  <a:gd name="connsiteX308" fmla="*/ 715966 w 2233975"/>
                  <a:gd name="connsiteY308" fmla="*/ 434524 h 3284258"/>
                  <a:gd name="connsiteX309" fmla="*/ 697953 w 2233975"/>
                  <a:gd name="connsiteY309" fmla="*/ 458333 h 3284258"/>
                  <a:gd name="connsiteX310" fmla="*/ 866083 w 2233975"/>
                  <a:gd name="connsiteY310" fmla="*/ 380953 h 3284258"/>
                  <a:gd name="connsiteX311" fmla="*/ 950149 w 2233975"/>
                  <a:gd name="connsiteY311" fmla="*/ 398809 h 3284258"/>
                  <a:gd name="connsiteX312" fmla="*/ 986178 w 2233975"/>
                  <a:gd name="connsiteY312" fmla="*/ 380953 h 3284258"/>
                  <a:gd name="connsiteX313" fmla="*/ 944144 w 2233975"/>
                  <a:gd name="connsiteY313" fmla="*/ 351190 h 3284258"/>
                  <a:gd name="connsiteX314" fmla="*/ 974168 w 2233975"/>
                  <a:gd name="connsiteY314" fmla="*/ 327381 h 3284258"/>
                  <a:gd name="connsiteX315" fmla="*/ 1184333 w 2233975"/>
                  <a:gd name="connsiteY315" fmla="*/ 404761 h 3284258"/>
                  <a:gd name="connsiteX316" fmla="*/ 1130289 w 2233975"/>
                  <a:gd name="connsiteY316" fmla="*/ 363094 h 3284258"/>
                  <a:gd name="connsiteX317" fmla="*/ 1130289 w 2233975"/>
                  <a:gd name="connsiteY317" fmla="*/ 309523 h 3284258"/>
                  <a:gd name="connsiteX318" fmla="*/ 1196341 w 2233975"/>
                  <a:gd name="connsiteY318" fmla="*/ 267857 h 3284258"/>
                  <a:gd name="connsiteX319" fmla="*/ 1208351 w 2233975"/>
                  <a:gd name="connsiteY319" fmla="*/ 202380 h 3284258"/>
                  <a:gd name="connsiteX320" fmla="*/ 1268398 w 2233975"/>
                  <a:gd name="connsiteY320" fmla="*/ 232142 h 3284258"/>
                  <a:gd name="connsiteX321" fmla="*/ 1274402 w 2233975"/>
                  <a:gd name="connsiteY321" fmla="*/ 273808 h 3284258"/>
                  <a:gd name="connsiteX322" fmla="*/ 1298421 w 2233975"/>
                  <a:gd name="connsiteY322" fmla="*/ 238095 h 3284258"/>
                  <a:gd name="connsiteX323" fmla="*/ 1292417 w 2233975"/>
                  <a:gd name="connsiteY323" fmla="*/ 214285 h 3284258"/>
                  <a:gd name="connsiteX324" fmla="*/ 1340454 w 2233975"/>
                  <a:gd name="connsiteY324" fmla="*/ 184523 h 3284258"/>
                  <a:gd name="connsiteX325" fmla="*/ 1400501 w 2233975"/>
                  <a:gd name="connsiteY325" fmla="*/ 226190 h 3284258"/>
                  <a:gd name="connsiteX326" fmla="*/ 1454543 w 2233975"/>
                  <a:gd name="connsiteY326" fmla="*/ 196428 h 3284258"/>
                  <a:gd name="connsiteX327" fmla="*/ 1556623 w 2233975"/>
                  <a:gd name="connsiteY327" fmla="*/ 190475 h 3284258"/>
                  <a:gd name="connsiteX328" fmla="*/ 1520595 w 2233975"/>
                  <a:gd name="connsiteY328" fmla="*/ 148809 h 3284258"/>
                  <a:gd name="connsiteX329" fmla="*/ 1556623 w 2233975"/>
                  <a:gd name="connsiteY329" fmla="*/ 107142 h 3284258"/>
                  <a:gd name="connsiteX330" fmla="*/ 1652698 w 2233975"/>
                  <a:gd name="connsiteY330" fmla="*/ 89284 h 3284258"/>
                  <a:gd name="connsiteX331" fmla="*/ 1706740 w 2233975"/>
                  <a:gd name="connsiteY331" fmla="*/ 59523 h 3284258"/>
                  <a:gd name="connsiteX332" fmla="*/ 1778797 w 2233975"/>
                  <a:gd name="connsiteY332" fmla="*/ 77380 h 3284258"/>
                  <a:gd name="connsiteX333" fmla="*/ 1898891 w 2233975"/>
                  <a:gd name="connsiteY333" fmla="*/ 35713 h 328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</a:cxnLst>
                <a:rect l="l" t="t" r="r" b="b"/>
                <a:pathLst>
                  <a:path w="2233975" h="3284258">
                    <a:moveTo>
                      <a:pt x="2233975" y="2802502"/>
                    </a:moveTo>
                    <a:lnTo>
                      <a:pt x="2233975" y="3195293"/>
                    </a:lnTo>
                    <a:lnTo>
                      <a:pt x="2162807" y="3165898"/>
                    </a:lnTo>
                    <a:lnTo>
                      <a:pt x="2156803" y="3148041"/>
                    </a:lnTo>
                    <a:lnTo>
                      <a:pt x="2174817" y="3124231"/>
                    </a:lnTo>
                    <a:lnTo>
                      <a:pt x="2180822" y="3100421"/>
                    </a:lnTo>
                    <a:lnTo>
                      <a:pt x="2138788" y="3070660"/>
                    </a:lnTo>
                    <a:lnTo>
                      <a:pt x="2162807" y="3046850"/>
                    </a:lnTo>
                    <a:lnTo>
                      <a:pt x="2102761" y="2939707"/>
                    </a:lnTo>
                    <a:lnTo>
                      <a:pt x="2126779" y="2933755"/>
                    </a:lnTo>
                    <a:lnTo>
                      <a:pt x="2144793" y="2957564"/>
                    </a:lnTo>
                    <a:lnTo>
                      <a:pt x="2114770" y="2898041"/>
                    </a:lnTo>
                    <a:lnTo>
                      <a:pt x="2144793" y="2826612"/>
                    </a:lnTo>
                    <a:close/>
                    <a:moveTo>
                      <a:pt x="769719" y="2707564"/>
                    </a:moveTo>
                    <a:lnTo>
                      <a:pt x="787733" y="2731374"/>
                    </a:lnTo>
                    <a:lnTo>
                      <a:pt x="799743" y="2773040"/>
                    </a:lnTo>
                    <a:lnTo>
                      <a:pt x="775724" y="2862326"/>
                    </a:lnTo>
                    <a:lnTo>
                      <a:pt x="739695" y="2999232"/>
                    </a:lnTo>
                    <a:lnTo>
                      <a:pt x="679649" y="3034945"/>
                    </a:lnTo>
                    <a:lnTo>
                      <a:pt x="637616" y="2987327"/>
                    </a:lnTo>
                    <a:lnTo>
                      <a:pt x="643620" y="2969469"/>
                    </a:lnTo>
                    <a:lnTo>
                      <a:pt x="631611" y="2945660"/>
                    </a:lnTo>
                    <a:lnTo>
                      <a:pt x="661635" y="2892088"/>
                    </a:lnTo>
                    <a:lnTo>
                      <a:pt x="667639" y="2880184"/>
                    </a:lnTo>
                    <a:lnTo>
                      <a:pt x="643620" y="2838516"/>
                    </a:lnTo>
                    <a:lnTo>
                      <a:pt x="673644" y="2802803"/>
                    </a:lnTo>
                    <a:lnTo>
                      <a:pt x="721681" y="2767088"/>
                    </a:lnTo>
                    <a:lnTo>
                      <a:pt x="757710" y="2713517"/>
                    </a:lnTo>
                    <a:close/>
                    <a:moveTo>
                      <a:pt x="2049007" y="2494049"/>
                    </a:moveTo>
                    <a:lnTo>
                      <a:pt x="2205129" y="2535716"/>
                    </a:lnTo>
                    <a:lnTo>
                      <a:pt x="2233975" y="2546114"/>
                    </a:lnTo>
                    <a:lnTo>
                      <a:pt x="2233975" y="2591826"/>
                    </a:lnTo>
                    <a:lnTo>
                      <a:pt x="2211134" y="2583335"/>
                    </a:lnTo>
                    <a:lnTo>
                      <a:pt x="2055011" y="2565478"/>
                    </a:lnTo>
                    <a:lnTo>
                      <a:pt x="1964942" y="2541669"/>
                    </a:lnTo>
                    <a:lnTo>
                      <a:pt x="1982956" y="2505954"/>
                    </a:lnTo>
                    <a:close/>
                    <a:moveTo>
                      <a:pt x="2216849" y="2213517"/>
                    </a:moveTo>
                    <a:lnTo>
                      <a:pt x="2233975" y="2232919"/>
                    </a:lnTo>
                    <a:lnTo>
                      <a:pt x="2233975" y="2294056"/>
                    </a:lnTo>
                    <a:lnTo>
                      <a:pt x="2222855" y="2308754"/>
                    </a:lnTo>
                    <a:lnTo>
                      <a:pt x="2233975" y="2323453"/>
                    </a:lnTo>
                    <a:lnTo>
                      <a:pt x="2233975" y="2387458"/>
                    </a:lnTo>
                    <a:lnTo>
                      <a:pt x="2210845" y="2421850"/>
                    </a:lnTo>
                    <a:lnTo>
                      <a:pt x="2174817" y="2469469"/>
                    </a:lnTo>
                    <a:lnTo>
                      <a:pt x="2096755" y="2463517"/>
                    </a:lnTo>
                    <a:lnTo>
                      <a:pt x="2072737" y="2433754"/>
                    </a:lnTo>
                    <a:lnTo>
                      <a:pt x="2048719" y="2398040"/>
                    </a:lnTo>
                    <a:lnTo>
                      <a:pt x="2030704" y="2338516"/>
                    </a:lnTo>
                    <a:lnTo>
                      <a:pt x="2066732" y="2326611"/>
                    </a:lnTo>
                    <a:lnTo>
                      <a:pt x="2102761" y="2314706"/>
                    </a:lnTo>
                    <a:close/>
                    <a:moveTo>
                      <a:pt x="459751" y="1840607"/>
                    </a:moveTo>
                    <a:lnTo>
                      <a:pt x="493050" y="1920772"/>
                    </a:lnTo>
                    <a:lnTo>
                      <a:pt x="535536" y="1973416"/>
                    </a:lnTo>
                    <a:lnTo>
                      <a:pt x="524915" y="2010267"/>
                    </a:lnTo>
                    <a:lnTo>
                      <a:pt x="562090" y="2047119"/>
                    </a:lnTo>
                    <a:lnTo>
                      <a:pt x="562090" y="2078705"/>
                    </a:lnTo>
                    <a:lnTo>
                      <a:pt x="620508" y="2126085"/>
                    </a:lnTo>
                    <a:lnTo>
                      <a:pt x="631901" y="2143027"/>
                    </a:lnTo>
                    <a:lnTo>
                      <a:pt x="631901" y="2107144"/>
                    </a:lnTo>
                    <a:lnTo>
                      <a:pt x="631901" y="2083335"/>
                    </a:lnTo>
                    <a:lnTo>
                      <a:pt x="487788" y="1845239"/>
                    </a:lnTo>
                    <a:close/>
                    <a:moveTo>
                      <a:pt x="397429" y="1290895"/>
                    </a:moveTo>
                    <a:lnTo>
                      <a:pt x="325372" y="1421847"/>
                    </a:lnTo>
                    <a:lnTo>
                      <a:pt x="379414" y="1451609"/>
                    </a:lnTo>
                    <a:lnTo>
                      <a:pt x="415442" y="1421847"/>
                    </a:lnTo>
                    <a:lnTo>
                      <a:pt x="487498" y="1427800"/>
                    </a:lnTo>
                    <a:lnTo>
                      <a:pt x="529532" y="1451609"/>
                    </a:lnTo>
                    <a:lnTo>
                      <a:pt x="601588" y="1457562"/>
                    </a:lnTo>
                    <a:lnTo>
                      <a:pt x="601588" y="1421847"/>
                    </a:lnTo>
                    <a:lnTo>
                      <a:pt x="511517" y="1350419"/>
                    </a:lnTo>
                    <a:lnTo>
                      <a:pt x="433456" y="1350419"/>
                    </a:lnTo>
                    <a:close/>
                    <a:moveTo>
                      <a:pt x="1174746" y="43199"/>
                    </a:moveTo>
                    <a:lnTo>
                      <a:pt x="1217359" y="85442"/>
                    </a:lnTo>
                    <a:lnTo>
                      <a:pt x="1123608" y="110787"/>
                    </a:lnTo>
                    <a:lnTo>
                      <a:pt x="1046904" y="136133"/>
                    </a:lnTo>
                    <a:lnTo>
                      <a:pt x="953152" y="178376"/>
                    </a:lnTo>
                    <a:lnTo>
                      <a:pt x="910539" y="271310"/>
                    </a:lnTo>
                    <a:lnTo>
                      <a:pt x="910539" y="330449"/>
                    </a:lnTo>
                    <a:lnTo>
                      <a:pt x="842357" y="271310"/>
                    </a:lnTo>
                    <a:lnTo>
                      <a:pt x="893493" y="203722"/>
                    </a:lnTo>
                    <a:lnTo>
                      <a:pt x="867925" y="186824"/>
                    </a:lnTo>
                    <a:lnTo>
                      <a:pt x="910539" y="161479"/>
                    </a:lnTo>
                    <a:lnTo>
                      <a:pt x="936107" y="119236"/>
                    </a:lnTo>
                    <a:lnTo>
                      <a:pt x="1063949" y="60096"/>
                    </a:lnTo>
                    <a:close/>
                    <a:moveTo>
                      <a:pt x="1994966" y="0"/>
                    </a:moveTo>
                    <a:lnTo>
                      <a:pt x="2012979" y="59523"/>
                    </a:lnTo>
                    <a:lnTo>
                      <a:pt x="2103049" y="47618"/>
                    </a:lnTo>
                    <a:lnTo>
                      <a:pt x="2151087" y="119047"/>
                    </a:lnTo>
                    <a:lnTo>
                      <a:pt x="1964942" y="232142"/>
                    </a:lnTo>
                    <a:lnTo>
                      <a:pt x="2036998" y="196428"/>
                    </a:lnTo>
                    <a:lnTo>
                      <a:pt x="2097045" y="172619"/>
                    </a:lnTo>
                    <a:lnTo>
                      <a:pt x="2151087" y="154761"/>
                    </a:lnTo>
                    <a:lnTo>
                      <a:pt x="2233975" y="185573"/>
                    </a:lnTo>
                    <a:lnTo>
                      <a:pt x="2233975" y="1521234"/>
                    </a:lnTo>
                    <a:lnTo>
                      <a:pt x="2229149" y="1523810"/>
                    </a:lnTo>
                    <a:lnTo>
                      <a:pt x="2233975" y="1532182"/>
                    </a:lnTo>
                    <a:lnTo>
                      <a:pt x="2233975" y="1890612"/>
                    </a:lnTo>
                    <a:lnTo>
                      <a:pt x="2211134" y="1904763"/>
                    </a:lnTo>
                    <a:lnTo>
                      <a:pt x="2163097" y="1916668"/>
                    </a:lnTo>
                    <a:lnTo>
                      <a:pt x="2085036" y="1940478"/>
                    </a:lnTo>
                    <a:lnTo>
                      <a:pt x="2055011" y="1994049"/>
                    </a:lnTo>
                    <a:lnTo>
                      <a:pt x="2030994" y="1964287"/>
                    </a:lnTo>
                    <a:lnTo>
                      <a:pt x="2000969" y="1964287"/>
                    </a:lnTo>
                    <a:lnTo>
                      <a:pt x="2006975" y="2017859"/>
                    </a:lnTo>
                    <a:lnTo>
                      <a:pt x="2097045" y="2107144"/>
                    </a:lnTo>
                    <a:lnTo>
                      <a:pt x="2067021" y="2148811"/>
                    </a:lnTo>
                    <a:lnTo>
                      <a:pt x="1976952" y="2214288"/>
                    </a:lnTo>
                    <a:lnTo>
                      <a:pt x="1916905" y="2190478"/>
                    </a:lnTo>
                    <a:lnTo>
                      <a:pt x="1874872" y="2125002"/>
                    </a:lnTo>
                    <a:lnTo>
                      <a:pt x="1862862" y="2184525"/>
                    </a:lnTo>
                    <a:lnTo>
                      <a:pt x="1910900" y="2273811"/>
                    </a:lnTo>
                    <a:lnTo>
                      <a:pt x="1970947" y="2380954"/>
                    </a:lnTo>
                    <a:lnTo>
                      <a:pt x="1964942" y="2422621"/>
                    </a:lnTo>
                    <a:lnTo>
                      <a:pt x="1982956" y="2505954"/>
                    </a:lnTo>
                    <a:lnTo>
                      <a:pt x="1928914" y="2494049"/>
                    </a:lnTo>
                    <a:lnTo>
                      <a:pt x="1844849" y="2434525"/>
                    </a:lnTo>
                    <a:lnTo>
                      <a:pt x="1772792" y="2333335"/>
                    </a:lnTo>
                    <a:lnTo>
                      <a:pt x="1718750" y="2255954"/>
                    </a:lnTo>
                    <a:lnTo>
                      <a:pt x="1766788" y="2238096"/>
                    </a:lnTo>
                    <a:lnTo>
                      <a:pt x="1796811" y="2267859"/>
                    </a:lnTo>
                    <a:lnTo>
                      <a:pt x="1892886" y="2369049"/>
                    </a:lnTo>
                    <a:lnTo>
                      <a:pt x="1886881" y="2351192"/>
                    </a:lnTo>
                    <a:lnTo>
                      <a:pt x="1874872" y="2309526"/>
                    </a:lnTo>
                    <a:lnTo>
                      <a:pt x="1880876" y="2297621"/>
                    </a:lnTo>
                    <a:lnTo>
                      <a:pt x="1832839" y="2214288"/>
                    </a:lnTo>
                    <a:lnTo>
                      <a:pt x="1808820" y="2166668"/>
                    </a:lnTo>
                    <a:lnTo>
                      <a:pt x="1802815" y="2136906"/>
                    </a:lnTo>
                    <a:lnTo>
                      <a:pt x="1790806" y="2107144"/>
                    </a:lnTo>
                    <a:lnTo>
                      <a:pt x="1790806" y="2083335"/>
                    </a:lnTo>
                    <a:lnTo>
                      <a:pt x="1742769" y="2101192"/>
                    </a:lnTo>
                    <a:lnTo>
                      <a:pt x="1724754" y="2095240"/>
                    </a:lnTo>
                    <a:lnTo>
                      <a:pt x="1712746" y="2065477"/>
                    </a:lnTo>
                    <a:lnTo>
                      <a:pt x="1700736" y="2029764"/>
                    </a:lnTo>
                    <a:lnTo>
                      <a:pt x="1700736" y="2005954"/>
                    </a:lnTo>
                    <a:lnTo>
                      <a:pt x="1676717" y="1976191"/>
                    </a:lnTo>
                    <a:lnTo>
                      <a:pt x="1664708" y="1928573"/>
                    </a:lnTo>
                    <a:lnTo>
                      <a:pt x="1634684" y="1958334"/>
                    </a:lnTo>
                    <a:lnTo>
                      <a:pt x="1580642" y="1958334"/>
                    </a:lnTo>
                    <a:lnTo>
                      <a:pt x="1562628" y="1994049"/>
                    </a:lnTo>
                    <a:lnTo>
                      <a:pt x="1442534" y="2095240"/>
                    </a:lnTo>
                    <a:lnTo>
                      <a:pt x="1430524" y="2220239"/>
                    </a:lnTo>
                    <a:lnTo>
                      <a:pt x="1460548" y="2285716"/>
                    </a:lnTo>
                    <a:lnTo>
                      <a:pt x="1424520" y="2321430"/>
                    </a:lnTo>
                    <a:lnTo>
                      <a:pt x="1412511" y="2232144"/>
                    </a:lnTo>
                    <a:lnTo>
                      <a:pt x="1358469" y="2273811"/>
                    </a:lnTo>
                    <a:lnTo>
                      <a:pt x="1340454" y="2238096"/>
                    </a:lnTo>
                    <a:lnTo>
                      <a:pt x="1298421" y="2154763"/>
                    </a:lnTo>
                    <a:lnTo>
                      <a:pt x="1244379" y="2011906"/>
                    </a:lnTo>
                    <a:lnTo>
                      <a:pt x="1184333" y="1976191"/>
                    </a:lnTo>
                    <a:lnTo>
                      <a:pt x="1166318" y="1916668"/>
                    </a:lnTo>
                    <a:lnTo>
                      <a:pt x="1160314" y="1916668"/>
                    </a:lnTo>
                    <a:lnTo>
                      <a:pt x="1136295" y="1880953"/>
                    </a:lnTo>
                    <a:lnTo>
                      <a:pt x="998186" y="1875001"/>
                    </a:lnTo>
                    <a:lnTo>
                      <a:pt x="944144" y="1875001"/>
                    </a:lnTo>
                    <a:lnTo>
                      <a:pt x="890102" y="1845239"/>
                    </a:lnTo>
                    <a:lnTo>
                      <a:pt x="800031" y="1785715"/>
                    </a:lnTo>
                    <a:lnTo>
                      <a:pt x="733980" y="1755954"/>
                    </a:lnTo>
                    <a:lnTo>
                      <a:pt x="800031" y="1857144"/>
                    </a:lnTo>
                    <a:lnTo>
                      <a:pt x="848069" y="1898811"/>
                    </a:lnTo>
                    <a:lnTo>
                      <a:pt x="878093" y="1857144"/>
                    </a:lnTo>
                    <a:lnTo>
                      <a:pt x="1010196" y="1946430"/>
                    </a:lnTo>
                    <a:lnTo>
                      <a:pt x="932135" y="2029764"/>
                    </a:lnTo>
                    <a:lnTo>
                      <a:pt x="872088" y="2089287"/>
                    </a:lnTo>
                    <a:lnTo>
                      <a:pt x="806037" y="2119049"/>
                    </a:lnTo>
                    <a:lnTo>
                      <a:pt x="715966" y="2142858"/>
                    </a:lnTo>
                    <a:lnTo>
                      <a:pt x="642310" y="2158505"/>
                    </a:lnTo>
                    <a:lnTo>
                      <a:pt x="652371" y="2173464"/>
                    </a:lnTo>
                    <a:lnTo>
                      <a:pt x="657681" y="2210316"/>
                    </a:lnTo>
                    <a:lnTo>
                      <a:pt x="806381" y="2168200"/>
                    </a:lnTo>
                    <a:lnTo>
                      <a:pt x="827624" y="2226109"/>
                    </a:lnTo>
                    <a:lnTo>
                      <a:pt x="785138" y="2294547"/>
                    </a:lnTo>
                    <a:lnTo>
                      <a:pt x="726721" y="2394570"/>
                    </a:lnTo>
                    <a:lnTo>
                      <a:pt x="647060" y="2452479"/>
                    </a:lnTo>
                    <a:lnTo>
                      <a:pt x="588643" y="2520917"/>
                    </a:lnTo>
                    <a:lnTo>
                      <a:pt x="551468" y="2563031"/>
                    </a:lnTo>
                    <a:lnTo>
                      <a:pt x="583333" y="2594618"/>
                    </a:lnTo>
                    <a:lnTo>
                      <a:pt x="567400" y="2626205"/>
                    </a:lnTo>
                    <a:lnTo>
                      <a:pt x="604575" y="2684114"/>
                    </a:lnTo>
                    <a:lnTo>
                      <a:pt x="604575" y="2726229"/>
                    </a:lnTo>
                    <a:lnTo>
                      <a:pt x="588643" y="2831517"/>
                    </a:lnTo>
                    <a:lnTo>
                      <a:pt x="508983" y="2868369"/>
                    </a:lnTo>
                    <a:lnTo>
                      <a:pt x="493050" y="2968392"/>
                    </a:lnTo>
                    <a:lnTo>
                      <a:pt x="477118" y="3015772"/>
                    </a:lnTo>
                    <a:lnTo>
                      <a:pt x="445254" y="3031565"/>
                    </a:lnTo>
                    <a:lnTo>
                      <a:pt x="413391" y="3121061"/>
                    </a:lnTo>
                    <a:lnTo>
                      <a:pt x="333730" y="3231613"/>
                    </a:lnTo>
                    <a:lnTo>
                      <a:pt x="195653" y="3284258"/>
                    </a:lnTo>
                    <a:lnTo>
                      <a:pt x="110681" y="3236878"/>
                    </a:lnTo>
                    <a:lnTo>
                      <a:pt x="126614" y="3194762"/>
                    </a:lnTo>
                    <a:lnTo>
                      <a:pt x="115992" y="3157912"/>
                    </a:lnTo>
                    <a:lnTo>
                      <a:pt x="100060" y="3126326"/>
                    </a:lnTo>
                    <a:lnTo>
                      <a:pt x="78817" y="3094739"/>
                    </a:lnTo>
                    <a:lnTo>
                      <a:pt x="57574" y="3057888"/>
                    </a:lnTo>
                    <a:lnTo>
                      <a:pt x="46953" y="3021037"/>
                    </a:lnTo>
                    <a:lnTo>
                      <a:pt x="46953" y="2963129"/>
                    </a:lnTo>
                    <a:lnTo>
                      <a:pt x="0" y="2895427"/>
                    </a:lnTo>
                    <a:lnTo>
                      <a:pt x="0" y="2741307"/>
                    </a:lnTo>
                    <a:lnTo>
                      <a:pt x="36332" y="2710436"/>
                    </a:lnTo>
                    <a:lnTo>
                      <a:pt x="36332" y="2694643"/>
                    </a:lnTo>
                    <a:lnTo>
                      <a:pt x="4468" y="2663056"/>
                    </a:lnTo>
                    <a:lnTo>
                      <a:pt x="20399" y="2615676"/>
                    </a:lnTo>
                    <a:lnTo>
                      <a:pt x="0" y="2584080"/>
                    </a:lnTo>
                    <a:lnTo>
                      <a:pt x="0" y="1681764"/>
                    </a:lnTo>
                    <a:lnTo>
                      <a:pt x="20399" y="1694403"/>
                    </a:lnTo>
                    <a:lnTo>
                      <a:pt x="57574" y="1689138"/>
                    </a:lnTo>
                    <a:lnTo>
                      <a:pt x="73507" y="1715459"/>
                    </a:lnTo>
                    <a:lnTo>
                      <a:pt x="115992" y="1720724"/>
                    </a:lnTo>
                    <a:lnTo>
                      <a:pt x="131924" y="1731253"/>
                    </a:lnTo>
                    <a:lnTo>
                      <a:pt x="153167" y="1736517"/>
                    </a:lnTo>
                    <a:lnTo>
                      <a:pt x="163789" y="1678609"/>
                    </a:lnTo>
                    <a:lnTo>
                      <a:pt x="227516" y="1678609"/>
                    </a:lnTo>
                    <a:lnTo>
                      <a:pt x="264691" y="1704932"/>
                    </a:lnTo>
                    <a:lnTo>
                      <a:pt x="307177" y="1704932"/>
                    </a:lnTo>
                    <a:lnTo>
                      <a:pt x="349662" y="1741782"/>
                    </a:lnTo>
                    <a:lnTo>
                      <a:pt x="370905" y="1725988"/>
                    </a:lnTo>
                    <a:lnTo>
                      <a:pt x="381527" y="1710195"/>
                    </a:lnTo>
                    <a:lnTo>
                      <a:pt x="391069" y="1714926"/>
                    </a:lnTo>
                    <a:lnTo>
                      <a:pt x="391714" y="1714286"/>
                    </a:lnTo>
                    <a:lnTo>
                      <a:pt x="427741" y="1720239"/>
                    </a:lnTo>
                    <a:lnTo>
                      <a:pt x="475779" y="1630953"/>
                    </a:lnTo>
                    <a:lnTo>
                      <a:pt x="481783" y="1601192"/>
                    </a:lnTo>
                    <a:lnTo>
                      <a:pt x="439750" y="1589287"/>
                    </a:lnTo>
                    <a:lnTo>
                      <a:pt x="409727" y="1619048"/>
                    </a:lnTo>
                    <a:lnTo>
                      <a:pt x="397718" y="1589287"/>
                    </a:lnTo>
                    <a:lnTo>
                      <a:pt x="343676" y="1607143"/>
                    </a:lnTo>
                    <a:lnTo>
                      <a:pt x="283628" y="1636906"/>
                    </a:lnTo>
                    <a:lnTo>
                      <a:pt x="223582" y="1619048"/>
                    </a:lnTo>
                    <a:lnTo>
                      <a:pt x="289633" y="1595239"/>
                    </a:lnTo>
                    <a:lnTo>
                      <a:pt x="295638" y="1500001"/>
                    </a:lnTo>
                    <a:lnTo>
                      <a:pt x="271619" y="1470239"/>
                    </a:lnTo>
                    <a:lnTo>
                      <a:pt x="223582" y="1494049"/>
                    </a:lnTo>
                    <a:lnTo>
                      <a:pt x="271619" y="1517857"/>
                    </a:lnTo>
                    <a:lnTo>
                      <a:pt x="241596" y="1553572"/>
                    </a:lnTo>
                    <a:lnTo>
                      <a:pt x="235591" y="1601192"/>
                    </a:lnTo>
                    <a:lnTo>
                      <a:pt x="187553" y="1565477"/>
                    </a:lnTo>
                    <a:lnTo>
                      <a:pt x="139515" y="1529762"/>
                    </a:lnTo>
                    <a:lnTo>
                      <a:pt x="139515" y="1494049"/>
                    </a:lnTo>
                    <a:lnTo>
                      <a:pt x="133511" y="1470239"/>
                    </a:lnTo>
                    <a:lnTo>
                      <a:pt x="25427" y="1333334"/>
                    </a:lnTo>
                    <a:lnTo>
                      <a:pt x="37436" y="1416668"/>
                    </a:lnTo>
                    <a:lnTo>
                      <a:pt x="85473" y="1458334"/>
                    </a:lnTo>
                    <a:lnTo>
                      <a:pt x="115498" y="1482144"/>
                    </a:lnTo>
                    <a:lnTo>
                      <a:pt x="103488" y="1535715"/>
                    </a:lnTo>
                    <a:lnTo>
                      <a:pt x="49446" y="1583334"/>
                    </a:lnTo>
                    <a:lnTo>
                      <a:pt x="7412" y="1571430"/>
                    </a:lnTo>
                    <a:lnTo>
                      <a:pt x="7412" y="1553572"/>
                    </a:lnTo>
                    <a:lnTo>
                      <a:pt x="61455" y="1535715"/>
                    </a:lnTo>
                    <a:lnTo>
                      <a:pt x="61455" y="1511906"/>
                    </a:lnTo>
                    <a:lnTo>
                      <a:pt x="37436" y="1482144"/>
                    </a:lnTo>
                    <a:lnTo>
                      <a:pt x="0" y="1468227"/>
                    </a:lnTo>
                    <a:lnTo>
                      <a:pt x="0" y="1010789"/>
                    </a:lnTo>
                    <a:lnTo>
                      <a:pt x="13417" y="1005952"/>
                    </a:lnTo>
                    <a:lnTo>
                      <a:pt x="91479" y="1000000"/>
                    </a:lnTo>
                    <a:lnTo>
                      <a:pt x="169540" y="1000000"/>
                    </a:lnTo>
                    <a:lnTo>
                      <a:pt x="187553" y="892858"/>
                    </a:lnTo>
                    <a:lnTo>
                      <a:pt x="253605" y="910714"/>
                    </a:lnTo>
                    <a:lnTo>
                      <a:pt x="247601" y="857143"/>
                    </a:lnTo>
                    <a:lnTo>
                      <a:pt x="187553" y="875000"/>
                    </a:lnTo>
                    <a:lnTo>
                      <a:pt x="211572" y="815476"/>
                    </a:lnTo>
                    <a:lnTo>
                      <a:pt x="343676" y="797619"/>
                    </a:lnTo>
                    <a:lnTo>
                      <a:pt x="361689" y="797619"/>
                    </a:lnTo>
                    <a:lnTo>
                      <a:pt x="331666" y="761905"/>
                    </a:lnTo>
                    <a:lnTo>
                      <a:pt x="211572" y="797619"/>
                    </a:lnTo>
                    <a:lnTo>
                      <a:pt x="187553" y="755952"/>
                    </a:lnTo>
                    <a:lnTo>
                      <a:pt x="175544" y="708334"/>
                    </a:lnTo>
                    <a:lnTo>
                      <a:pt x="175544" y="678571"/>
                    </a:lnTo>
                    <a:lnTo>
                      <a:pt x="187553" y="654762"/>
                    </a:lnTo>
                    <a:lnTo>
                      <a:pt x="235591" y="583333"/>
                    </a:lnTo>
                    <a:lnTo>
                      <a:pt x="265615" y="523810"/>
                    </a:lnTo>
                    <a:lnTo>
                      <a:pt x="211572" y="517857"/>
                    </a:lnTo>
                    <a:lnTo>
                      <a:pt x="193559" y="559523"/>
                    </a:lnTo>
                    <a:lnTo>
                      <a:pt x="169540" y="595238"/>
                    </a:lnTo>
                    <a:lnTo>
                      <a:pt x="121502" y="630952"/>
                    </a:lnTo>
                    <a:lnTo>
                      <a:pt x="121502" y="761905"/>
                    </a:lnTo>
                    <a:lnTo>
                      <a:pt x="133511" y="809523"/>
                    </a:lnTo>
                    <a:lnTo>
                      <a:pt x="97483" y="845238"/>
                    </a:lnTo>
                    <a:lnTo>
                      <a:pt x="91479" y="916667"/>
                    </a:lnTo>
                    <a:lnTo>
                      <a:pt x="61455" y="958334"/>
                    </a:lnTo>
                    <a:lnTo>
                      <a:pt x="7412" y="1000000"/>
                    </a:lnTo>
                    <a:lnTo>
                      <a:pt x="0" y="991428"/>
                    </a:lnTo>
                    <a:lnTo>
                      <a:pt x="0" y="537309"/>
                    </a:lnTo>
                    <a:lnTo>
                      <a:pt x="1408" y="535713"/>
                    </a:lnTo>
                    <a:lnTo>
                      <a:pt x="0" y="524547"/>
                    </a:lnTo>
                    <a:lnTo>
                      <a:pt x="0" y="484552"/>
                    </a:lnTo>
                    <a:lnTo>
                      <a:pt x="49446" y="446429"/>
                    </a:lnTo>
                    <a:lnTo>
                      <a:pt x="0" y="434174"/>
                    </a:lnTo>
                    <a:lnTo>
                      <a:pt x="0" y="414778"/>
                    </a:lnTo>
                    <a:lnTo>
                      <a:pt x="55450" y="380953"/>
                    </a:lnTo>
                    <a:lnTo>
                      <a:pt x="127507" y="339285"/>
                    </a:lnTo>
                    <a:lnTo>
                      <a:pt x="187553" y="327381"/>
                    </a:lnTo>
                    <a:lnTo>
                      <a:pt x="295638" y="303571"/>
                    </a:lnTo>
                    <a:lnTo>
                      <a:pt x="397718" y="321428"/>
                    </a:lnTo>
                    <a:lnTo>
                      <a:pt x="361689" y="357143"/>
                    </a:lnTo>
                    <a:lnTo>
                      <a:pt x="421737" y="351190"/>
                    </a:lnTo>
                    <a:lnTo>
                      <a:pt x="625896" y="428571"/>
                    </a:lnTo>
                    <a:lnTo>
                      <a:pt x="535825" y="517857"/>
                    </a:lnTo>
                    <a:lnTo>
                      <a:pt x="421737" y="434524"/>
                    </a:lnTo>
                    <a:lnTo>
                      <a:pt x="475779" y="535713"/>
                    </a:lnTo>
                    <a:lnTo>
                      <a:pt x="475779" y="601190"/>
                    </a:lnTo>
                    <a:lnTo>
                      <a:pt x="493792" y="601190"/>
                    </a:lnTo>
                    <a:lnTo>
                      <a:pt x="523817" y="541667"/>
                    </a:lnTo>
                    <a:lnTo>
                      <a:pt x="553840" y="577381"/>
                    </a:lnTo>
                    <a:lnTo>
                      <a:pt x="553840" y="541667"/>
                    </a:lnTo>
                    <a:lnTo>
                      <a:pt x="553840" y="517857"/>
                    </a:lnTo>
                    <a:lnTo>
                      <a:pt x="631901" y="464285"/>
                    </a:lnTo>
                    <a:lnTo>
                      <a:pt x="655920" y="464285"/>
                    </a:lnTo>
                    <a:lnTo>
                      <a:pt x="655920" y="428571"/>
                    </a:lnTo>
                    <a:lnTo>
                      <a:pt x="643910" y="386904"/>
                    </a:lnTo>
                    <a:lnTo>
                      <a:pt x="715966" y="434524"/>
                    </a:lnTo>
                    <a:lnTo>
                      <a:pt x="697953" y="458333"/>
                    </a:lnTo>
                    <a:lnTo>
                      <a:pt x="866083" y="380953"/>
                    </a:lnTo>
                    <a:lnTo>
                      <a:pt x="950149" y="398809"/>
                    </a:lnTo>
                    <a:lnTo>
                      <a:pt x="986178" y="380953"/>
                    </a:lnTo>
                    <a:lnTo>
                      <a:pt x="944144" y="351190"/>
                    </a:lnTo>
                    <a:lnTo>
                      <a:pt x="974168" y="327381"/>
                    </a:lnTo>
                    <a:lnTo>
                      <a:pt x="1184333" y="404761"/>
                    </a:lnTo>
                    <a:lnTo>
                      <a:pt x="1130289" y="363094"/>
                    </a:lnTo>
                    <a:lnTo>
                      <a:pt x="1130289" y="309523"/>
                    </a:lnTo>
                    <a:lnTo>
                      <a:pt x="1196341" y="267857"/>
                    </a:lnTo>
                    <a:lnTo>
                      <a:pt x="1208351" y="202380"/>
                    </a:lnTo>
                    <a:lnTo>
                      <a:pt x="1268398" y="232142"/>
                    </a:lnTo>
                    <a:lnTo>
                      <a:pt x="1274402" y="273808"/>
                    </a:lnTo>
                    <a:lnTo>
                      <a:pt x="1298421" y="238095"/>
                    </a:lnTo>
                    <a:lnTo>
                      <a:pt x="1292417" y="214285"/>
                    </a:lnTo>
                    <a:lnTo>
                      <a:pt x="1340454" y="184523"/>
                    </a:lnTo>
                    <a:lnTo>
                      <a:pt x="1400501" y="226190"/>
                    </a:lnTo>
                    <a:lnTo>
                      <a:pt x="1454543" y="196428"/>
                    </a:lnTo>
                    <a:lnTo>
                      <a:pt x="1556623" y="190475"/>
                    </a:lnTo>
                    <a:lnTo>
                      <a:pt x="1520595" y="148809"/>
                    </a:lnTo>
                    <a:lnTo>
                      <a:pt x="1556623" y="107142"/>
                    </a:lnTo>
                    <a:lnTo>
                      <a:pt x="1652698" y="89284"/>
                    </a:lnTo>
                    <a:lnTo>
                      <a:pt x="1706740" y="59523"/>
                    </a:lnTo>
                    <a:lnTo>
                      <a:pt x="1778797" y="77380"/>
                    </a:lnTo>
                    <a:lnTo>
                      <a:pt x="1898891" y="35713"/>
                    </a:lnTo>
                    <a:close/>
                  </a:path>
                </a:pathLst>
              </a:custGeom>
              <a:solidFill>
                <a:srgbClr val="0CB4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任意多边形 119"/>
              <p:cNvSpPr/>
              <p:nvPr/>
            </p:nvSpPr>
            <p:spPr>
              <a:xfrm>
                <a:off x="8622198" y="1960607"/>
                <a:ext cx="1502351" cy="3523042"/>
              </a:xfrm>
              <a:custGeom>
                <a:avLst/>
                <a:gdLst>
                  <a:gd name="connsiteX0" fmla="*/ 1135776 w 1502351"/>
                  <a:gd name="connsiteY0" fmla="*/ 3332566 h 3523042"/>
                  <a:gd name="connsiteX1" fmla="*/ 1195822 w 1502351"/>
                  <a:gd name="connsiteY1" fmla="*/ 3380185 h 3523042"/>
                  <a:gd name="connsiteX2" fmla="*/ 1147784 w 1502351"/>
                  <a:gd name="connsiteY2" fmla="*/ 3433756 h 3523042"/>
                  <a:gd name="connsiteX3" fmla="*/ 1099747 w 1502351"/>
                  <a:gd name="connsiteY3" fmla="*/ 3523042 h 3523042"/>
                  <a:gd name="connsiteX4" fmla="*/ 997667 w 1502351"/>
                  <a:gd name="connsiteY4" fmla="*/ 3499232 h 3523042"/>
                  <a:gd name="connsiteX5" fmla="*/ 1015680 w 1502351"/>
                  <a:gd name="connsiteY5" fmla="*/ 3475424 h 3523042"/>
                  <a:gd name="connsiteX6" fmla="*/ 1105752 w 1502351"/>
                  <a:gd name="connsiteY6" fmla="*/ 3392090 h 3523042"/>
                  <a:gd name="connsiteX7" fmla="*/ 613367 w 1502351"/>
                  <a:gd name="connsiteY7" fmla="*/ 3314708 h 3523042"/>
                  <a:gd name="connsiteX8" fmla="*/ 655400 w 1502351"/>
                  <a:gd name="connsiteY8" fmla="*/ 3314708 h 3523042"/>
                  <a:gd name="connsiteX9" fmla="*/ 655400 w 1502351"/>
                  <a:gd name="connsiteY9" fmla="*/ 3403994 h 3523042"/>
                  <a:gd name="connsiteX10" fmla="*/ 589348 w 1502351"/>
                  <a:gd name="connsiteY10" fmla="*/ 3451614 h 3523042"/>
                  <a:gd name="connsiteX11" fmla="*/ 547316 w 1502351"/>
                  <a:gd name="connsiteY11" fmla="*/ 3332566 h 3523042"/>
                  <a:gd name="connsiteX12" fmla="*/ 607363 w 1502351"/>
                  <a:gd name="connsiteY12" fmla="*/ 3362328 h 3523042"/>
                  <a:gd name="connsiteX13" fmla="*/ 1147784 w 1502351"/>
                  <a:gd name="connsiteY13" fmla="*/ 3165899 h 3523042"/>
                  <a:gd name="connsiteX14" fmla="*/ 1225845 w 1502351"/>
                  <a:gd name="connsiteY14" fmla="*/ 3243280 h 3523042"/>
                  <a:gd name="connsiteX15" fmla="*/ 1267879 w 1502351"/>
                  <a:gd name="connsiteY15" fmla="*/ 3225422 h 3523042"/>
                  <a:gd name="connsiteX16" fmla="*/ 1303906 w 1502351"/>
                  <a:gd name="connsiteY16" fmla="*/ 3255185 h 3523042"/>
                  <a:gd name="connsiteX17" fmla="*/ 1261874 w 1502351"/>
                  <a:gd name="connsiteY17" fmla="*/ 3284947 h 3523042"/>
                  <a:gd name="connsiteX18" fmla="*/ 1249864 w 1502351"/>
                  <a:gd name="connsiteY18" fmla="*/ 3308757 h 3523042"/>
                  <a:gd name="connsiteX19" fmla="*/ 1183812 w 1502351"/>
                  <a:gd name="connsiteY19" fmla="*/ 3326613 h 3523042"/>
                  <a:gd name="connsiteX20" fmla="*/ 1189818 w 1502351"/>
                  <a:gd name="connsiteY20" fmla="*/ 3261137 h 3523042"/>
                  <a:gd name="connsiteX21" fmla="*/ 385189 w 1502351"/>
                  <a:gd name="connsiteY21" fmla="*/ 2523041 h 3523042"/>
                  <a:gd name="connsiteX22" fmla="*/ 403202 w 1502351"/>
                  <a:gd name="connsiteY22" fmla="*/ 2540898 h 3523042"/>
                  <a:gd name="connsiteX23" fmla="*/ 391193 w 1502351"/>
                  <a:gd name="connsiteY23" fmla="*/ 2612327 h 3523042"/>
                  <a:gd name="connsiteX24" fmla="*/ 469254 w 1502351"/>
                  <a:gd name="connsiteY24" fmla="*/ 2671851 h 3523042"/>
                  <a:gd name="connsiteX25" fmla="*/ 493273 w 1502351"/>
                  <a:gd name="connsiteY25" fmla="*/ 2564708 h 3523042"/>
                  <a:gd name="connsiteX26" fmla="*/ 523296 w 1502351"/>
                  <a:gd name="connsiteY26" fmla="*/ 2534946 h 3523042"/>
                  <a:gd name="connsiteX27" fmla="*/ 553320 w 1502351"/>
                  <a:gd name="connsiteY27" fmla="*/ 2594470 h 3523042"/>
                  <a:gd name="connsiteX28" fmla="*/ 589348 w 1502351"/>
                  <a:gd name="connsiteY28" fmla="*/ 2600423 h 3523042"/>
                  <a:gd name="connsiteX29" fmla="*/ 613367 w 1502351"/>
                  <a:gd name="connsiteY29" fmla="*/ 2707565 h 3523042"/>
                  <a:gd name="connsiteX30" fmla="*/ 673414 w 1502351"/>
                  <a:gd name="connsiteY30" fmla="*/ 2778993 h 3523042"/>
                  <a:gd name="connsiteX31" fmla="*/ 739466 w 1502351"/>
                  <a:gd name="connsiteY31" fmla="*/ 2868279 h 3523042"/>
                  <a:gd name="connsiteX32" fmla="*/ 769489 w 1502351"/>
                  <a:gd name="connsiteY32" fmla="*/ 2981375 h 3523042"/>
                  <a:gd name="connsiteX33" fmla="*/ 727456 w 1502351"/>
                  <a:gd name="connsiteY33" fmla="*/ 3052803 h 3523042"/>
                  <a:gd name="connsiteX34" fmla="*/ 703438 w 1502351"/>
                  <a:gd name="connsiteY34" fmla="*/ 3106375 h 3523042"/>
                  <a:gd name="connsiteX35" fmla="*/ 679418 w 1502351"/>
                  <a:gd name="connsiteY35" fmla="*/ 3136137 h 3523042"/>
                  <a:gd name="connsiteX36" fmla="*/ 655400 w 1502351"/>
                  <a:gd name="connsiteY36" fmla="*/ 3195661 h 3523042"/>
                  <a:gd name="connsiteX37" fmla="*/ 595354 w 1502351"/>
                  <a:gd name="connsiteY37" fmla="*/ 3231375 h 3523042"/>
                  <a:gd name="connsiteX38" fmla="*/ 571334 w 1502351"/>
                  <a:gd name="connsiteY38" fmla="*/ 3225422 h 3523042"/>
                  <a:gd name="connsiteX39" fmla="*/ 577338 w 1502351"/>
                  <a:gd name="connsiteY39" fmla="*/ 3201614 h 3523042"/>
                  <a:gd name="connsiteX40" fmla="*/ 523296 w 1502351"/>
                  <a:gd name="connsiteY40" fmla="*/ 3237327 h 3523042"/>
                  <a:gd name="connsiteX41" fmla="*/ 505282 w 1502351"/>
                  <a:gd name="connsiteY41" fmla="*/ 3225422 h 3523042"/>
                  <a:gd name="connsiteX42" fmla="*/ 457245 w 1502351"/>
                  <a:gd name="connsiteY42" fmla="*/ 3189709 h 3523042"/>
                  <a:gd name="connsiteX43" fmla="*/ 451240 w 1502351"/>
                  <a:gd name="connsiteY43" fmla="*/ 3177804 h 3523042"/>
                  <a:gd name="connsiteX44" fmla="*/ 463250 w 1502351"/>
                  <a:gd name="connsiteY44" fmla="*/ 3165899 h 3523042"/>
                  <a:gd name="connsiteX45" fmla="*/ 445236 w 1502351"/>
                  <a:gd name="connsiteY45" fmla="*/ 3159946 h 3523042"/>
                  <a:gd name="connsiteX46" fmla="*/ 427222 w 1502351"/>
                  <a:gd name="connsiteY46" fmla="*/ 3142089 h 3523042"/>
                  <a:gd name="connsiteX47" fmla="*/ 379184 w 1502351"/>
                  <a:gd name="connsiteY47" fmla="*/ 3142089 h 3523042"/>
                  <a:gd name="connsiteX48" fmla="*/ 349160 w 1502351"/>
                  <a:gd name="connsiteY48" fmla="*/ 3124233 h 3523042"/>
                  <a:gd name="connsiteX49" fmla="*/ 337151 w 1502351"/>
                  <a:gd name="connsiteY49" fmla="*/ 3118280 h 3523042"/>
                  <a:gd name="connsiteX50" fmla="*/ 355164 w 1502351"/>
                  <a:gd name="connsiteY50" fmla="*/ 3100423 h 3523042"/>
                  <a:gd name="connsiteX51" fmla="*/ 343156 w 1502351"/>
                  <a:gd name="connsiteY51" fmla="*/ 3076613 h 3523042"/>
                  <a:gd name="connsiteX52" fmla="*/ 313132 w 1502351"/>
                  <a:gd name="connsiteY52" fmla="*/ 3058756 h 3523042"/>
                  <a:gd name="connsiteX53" fmla="*/ 290980 w 1502351"/>
                  <a:gd name="connsiteY53" fmla="*/ 3055619 h 3523042"/>
                  <a:gd name="connsiteX54" fmla="*/ 301122 w 1502351"/>
                  <a:gd name="connsiteY54" fmla="*/ 3052803 h 3523042"/>
                  <a:gd name="connsiteX55" fmla="*/ 271100 w 1502351"/>
                  <a:gd name="connsiteY55" fmla="*/ 3052803 h 3523042"/>
                  <a:gd name="connsiteX56" fmla="*/ 253086 w 1502351"/>
                  <a:gd name="connsiteY56" fmla="*/ 3052803 h 3523042"/>
                  <a:gd name="connsiteX57" fmla="*/ 271100 w 1502351"/>
                  <a:gd name="connsiteY57" fmla="*/ 3046850 h 3523042"/>
                  <a:gd name="connsiteX58" fmla="*/ 229067 w 1502351"/>
                  <a:gd name="connsiteY58" fmla="*/ 3052803 h 3523042"/>
                  <a:gd name="connsiteX59" fmla="*/ 253086 w 1502351"/>
                  <a:gd name="connsiteY59" fmla="*/ 3052803 h 3523042"/>
                  <a:gd name="connsiteX60" fmla="*/ 235071 w 1502351"/>
                  <a:gd name="connsiteY60" fmla="*/ 3058756 h 3523042"/>
                  <a:gd name="connsiteX61" fmla="*/ 271100 w 1502351"/>
                  <a:gd name="connsiteY61" fmla="*/ 3052803 h 3523042"/>
                  <a:gd name="connsiteX62" fmla="*/ 290980 w 1502351"/>
                  <a:gd name="connsiteY62" fmla="*/ 3055619 h 3523042"/>
                  <a:gd name="connsiteX63" fmla="*/ 889 w 1502351"/>
                  <a:gd name="connsiteY63" fmla="*/ 3136137 h 3523042"/>
                  <a:gd name="connsiteX64" fmla="*/ 0 w 1502351"/>
                  <a:gd name="connsiteY64" fmla="*/ 3135770 h 3523042"/>
                  <a:gd name="connsiteX65" fmla="*/ 0 w 1502351"/>
                  <a:gd name="connsiteY65" fmla="*/ 2742979 h 3523042"/>
                  <a:gd name="connsiteX66" fmla="*/ 42922 w 1502351"/>
                  <a:gd name="connsiteY66" fmla="*/ 2731375 h 3523042"/>
                  <a:gd name="connsiteX67" fmla="*/ 72944 w 1502351"/>
                  <a:gd name="connsiteY67" fmla="*/ 2683756 h 3523042"/>
                  <a:gd name="connsiteX68" fmla="*/ 90958 w 1502351"/>
                  <a:gd name="connsiteY68" fmla="*/ 2648041 h 3523042"/>
                  <a:gd name="connsiteX69" fmla="*/ 114978 w 1502351"/>
                  <a:gd name="connsiteY69" fmla="*/ 2653994 h 3523042"/>
                  <a:gd name="connsiteX70" fmla="*/ 175024 w 1502351"/>
                  <a:gd name="connsiteY70" fmla="*/ 2594470 h 3523042"/>
                  <a:gd name="connsiteX71" fmla="*/ 247080 w 1502351"/>
                  <a:gd name="connsiteY71" fmla="*/ 2624232 h 3523042"/>
                  <a:gd name="connsiteX72" fmla="*/ 235071 w 1502351"/>
                  <a:gd name="connsiteY72" fmla="*/ 2606374 h 3523042"/>
                  <a:gd name="connsiteX73" fmla="*/ 253086 w 1502351"/>
                  <a:gd name="connsiteY73" fmla="*/ 2570660 h 3523042"/>
                  <a:gd name="connsiteX74" fmla="*/ 289113 w 1502351"/>
                  <a:gd name="connsiteY74" fmla="*/ 2558756 h 3523042"/>
                  <a:gd name="connsiteX75" fmla="*/ 235071 w 1502351"/>
                  <a:gd name="connsiteY75" fmla="*/ 2546851 h 3523042"/>
                  <a:gd name="connsiteX76" fmla="*/ 307128 w 1502351"/>
                  <a:gd name="connsiteY76" fmla="*/ 2528993 h 3523042"/>
                  <a:gd name="connsiteX77" fmla="*/ 343156 w 1502351"/>
                  <a:gd name="connsiteY77" fmla="*/ 2552803 h 3523042"/>
                  <a:gd name="connsiteX78" fmla="*/ 0 w 1502351"/>
                  <a:gd name="connsiteY78" fmla="*/ 2486591 h 3523042"/>
                  <a:gd name="connsiteX79" fmla="*/ 37206 w 1502351"/>
                  <a:gd name="connsiteY79" fmla="*/ 2500003 h 3523042"/>
                  <a:gd name="connsiteX80" fmla="*/ 73234 w 1502351"/>
                  <a:gd name="connsiteY80" fmla="*/ 2559527 h 3523042"/>
                  <a:gd name="connsiteX81" fmla="*/ 0 w 1502351"/>
                  <a:gd name="connsiteY81" fmla="*/ 2532303 h 3523042"/>
                  <a:gd name="connsiteX82" fmla="*/ 349160 w 1502351"/>
                  <a:gd name="connsiteY82" fmla="*/ 2308755 h 3523042"/>
                  <a:gd name="connsiteX83" fmla="*/ 379184 w 1502351"/>
                  <a:gd name="connsiteY83" fmla="*/ 2368279 h 3523042"/>
                  <a:gd name="connsiteX84" fmla="*/ 421216 w 1502351"/>
                  <a:gd name="connsiteY84" fmla="*/ 2326613 h 3523042"/>
                  <a:gd name="connsiteX85" fmla="*/ 607363 w 1502351"/>
                  <a:gd name="connsiteY85" fmla="*/ 2386136 h 3523042"/>
                  <a:gd name="connsiteX86" fmla="*/ 625376 w 1502351"/>
                  <a:gd name="connsiteY86" fmla="*/ 2439707 h 3523042"/>
                  <a:gd name="connsiteX87" fmla="*/ 673414 w 1502351"/>
                  <a:gd name="connsiteY87" fmla="*/ 2415899 h 3523042"/>
                  <a:gd name="connsiteX88" fmla="*/ 685422 w 1502351"/>
                  <a:gd name="connsiteY88" fmla="*/ 2415899 h 3523042"/>
                  <a:gd name="connsiteX89" fmla="*/ 721451 w 1502351"/>
                  <a:gd name="connsiteY89" fmla="*/ 2392089 h 3523042"/>
                  <a:gd name="connsiteX90" fmla="*/ 673414 w 1502351"/>
                  <a:gd name="connsiteY90" fmla="*/ 2350422 h 3523042"/>
                  <a:gd name="connsiteX91" fmla="*/ 751474 w 1502351"/>
                  <a:gd name="connsiteY91" fmla="*/ 2386136 h 3523042"/>
                  <a:gd name="connsiteX92" fmla="*/ 751474 w 1502351"/>
                  <a:gd name="connsiteY92" fmla="*/ 2433755 h 3523042"/>
                  <a:gd name="connsiteX93" fmla="*/ 673414 w 1502351"/>
                  <a:gd name="connsiteY93" fmla="*/ 2451612 h 3523042"/>
                  <a:gd name="connsiteX94" fmla="*/ 697432 w 1502351"/>
                  <a:gd name="connsiteY94" fmla="*/ 2546851 h 3523042"/>
                  <a:gd name="connsiteX95" fmla="*/ 751474 w 1502351"/>
                  <a:gd name="connsiteY95" fmla="*/ 2546851 h 3523042"/>
                  <a:gd name="connsiteX96" fmla="*/ 709442 w 1502351"/>
                  <a:gd name="connsiteY96" fmla="*/ 2552803 h 3523042"/>
                  <a:gd name="connsiteX97" fmla="*/ 661405 w 1502351"/>
                  <a:gd name="connsiteY97" fmla="*/ 2552803 h 3523042"/>
                  <a:gd name="connsiteX98" fmla="*/ 631380 w 1502351"/>
                  <a:gd name="connsiteY98" fmla="*/ 2534946 h 3523042"/>
                  <a:gd name="connsiteX99" fmla="*/ 631380 w 1502351"/>
                  <a:gd name="connsiteY99" fmla="*/ 2511137 h 3523042"/>
                  <a:gd name="connsiteX100" fmla="*/ 529302 w 1502351"/>
                  <a:gd name="connsiteY100" fmla="*/ 2517088 h 3523042"/>
                  <a:gd name="connsiteX101" fmla="*/ 445236 w 1502351"/>
                  <a:gd name="connsiteY101" fmla="*/ 2487327 h 3523042"/>
                  <a:gd name="connsiteX102" fmla="*/ 427222 w 1502351"/>
                  <a:gd name="connsiteY102" fmla="*/ 2439707 h 3523042"/>
                  <a:gd name="connsiteX103" fmla="*/ 415212 w 1502351"/>
                  <a:gd name="connsiteY103" fmla="*/ 2415899 h 3523042"/>
                  <a:gd name="connsiteX104" fmla="*/ 331147 w 1502351"/>
                  <a:gd name="connsiteY104" fmla="*/ 2398041 h 3523042"/>
                  <a:gd name="connsiteX105" fmla="*/ 295118 w 1502351"/>
                  <a:gd name="connsiteY105" fmla="*/ 2326613 h 3523042"/>
                  <a:gd name="connsiteX106" fmla="*/ 0 w 1502351"/>
                  <a:gd name="connsiteY106" fmla="*/ 2263930 h 3523042"/>
                  <a:gd name="connsiteX107" fmla="*/ 24906 w 1502351"/>
                  <a:gd name="connsiteY107" fmla="*/ 2296851 h 3523042"/>
                  <a:gd name="connsiteX108" fmla="*/ 889 w 1502351"/>
                  <a:gd name="connsiteY108" fmla="*/ 2326613 h 3523042"/>
                  <a:gd name="connsiteX109" fmla="*/ 0 w 1502351"/>
                  <a:gd name="connsiteY109" fmla="*/ 2327935 h 3523042"/>
                  <a:gd name="connsiteX110" fmla="*/ 0 w 1502351"/>
                  <a:gd name="connsiteY110" fmla="*/ 2173396 h 3523042"/>
                  <a:gd name="connsiteX111" fmla="*/ 24906 w 1502351"/>
                  <a:gd name="connsiteY111" fmla="*/ 2201612 h 3523042"/>
                  <a:gd name="connsiteX112" fmla="*/ 0 w 1502351"/>
                  <a:gd name="connsiteY112" fmla="*/ 2234533 h 3523042"/>
                  <a:gd name="connsiteX113" fmla="*/ 0 w 1502351"/>
                  <a:gd name="connsiteY113" fmla="*/ 1472659 h 3523042"/>
                  <a:gd name="connsiteX114" fmla="*/ 19192 w 1502351"/>
                  <a:gd name="connsiteY114" fmla="*/ 1505954 h 3523042"/>
                  <a:gd name="connsiteX115" fmla="*/ 73234 w 1502351"/>
                  <a:gd name="connsiteY115" fmla="*/ 1482144 h 3523042"/>
                  <a:gd name="connsiteX116" fmla="*/ 73234 w 1502351"/>
                  <a:gd name="connsiteY116" fmla="*/ 1511907 h 3523042"/>
                  <a:gd name="connsiteX117" fmla="*/ 31201 w 1502351"/>
                  <a:gd name="connsiteY117" fmla="*/ 1553573 h 3523042"/>
                  <a:gd name="connsiteX118" fmla="*/ 91248 w 1502351"/>
                  <a:gd name="connsiteY118" fmla="*/ 1660716 h 3523042"/>
                  <a:gd name="connsiteX119" fmla="*/ 73234 w 1502351"/>
                  <a:gd name="connsiteY119" fmla="*/ 1738097 h 3523042"/>
                  <a:gd name="connsiteX120" fmla="*/ 55220 w 1502351"/>
                  <a:gd name="connsiteY120" fmla="*/ 1779764 h 3523042"/>
                  <a:gd name="connsiteX121" fmla="*/ 25197 w 1502351"/>
                  <a:gd name="connsiteY121" fmla="*/ 1815478 h 3523042"/>
                  <a:gd name="connsiteX122" fmla="*/ 0 w 1502351"/>
                  <a:gd name="connsiteY122" fmla="*/ 1831089 h 3523042"/>
                  <a:gd name="connsiteX123" fmla="*/ 421506 w 1502351"/>
                  <a:gd name="connsiteY123" fmla="*/ 0 h 3523042"/>
                  <a:gd name="connsiteX124" fmla="*/ 457535 w 1502351"/>
                  <a:gd name="connsiteY124" fmla="*/ 35715 h 3523042"/>
                  <a:gd name="connsiteX125" fmla="*/ 487558 w 1502351"/>
                  <a:gd name="connsiteY125" fmla="*/ 17857 h 3523042"/>
                  <a:gd name="connsiteX126" fmla="*/ 553610 w 1502351"/>
                  <a:gd name="connsiteY126" fmla="*/ 23810 h 3523042"/>
                  <a:gd name="connsiteX127" fmla="*/ 571624 w 1502351"/>
                  <a:gd name="connsiteY127" fmla="*/ 71429 h 3523042"/>
                  <a:gd name="connsiteX128" fmla="*/ 499568 w 1502351"/>
                  <a:gd name="connsiteY128" fmla="*/ 77381 h 3523042"/>
                  <a:gd name="connsiteX129" fmla="*/ 481552 w 1502351"/>
                  <a:gd name="connsiteY129" fmla="*/ 89286 h 3523042"/>
                  <a:gd name="connsiteX130" fmla="*/ 541600 w 1502351"/>
                  <a:gd name="connsiteY130" fmla="*/ 136905 h 3523042"/>
                  <a:gd name="connsiteX131" fmla="*/ 559614 w 1502351"/>
                  <a:gd name="connsiteY131" fmla="*/ 202382 h 3523042"/>
                  <a:gd name="connsiteX132" fmla="*/ 679708 w 1502351"/>
                  <a:gd name="connsiteY132" fmla="*/ 166667 h 3523042"/>
                  <a:gd name="connsiteX133" fmla="*/ 703726 w 1502351"/>
                  <a:gd name="connsiteY133" fmla="*/ 238095 h 3523042"/>
                  <a:gd name="connsiteX134" fmla="*/ 799802 w 1502351"/>
                  <a:gd name="connsiteY134" fmla="*/ 226190 h 3523042"/>
                  <a:gd name="connsiteX135" fmla="*/ 877862 w 1502351"/>
                  <a:gd name="connsiteY135" fmla="*/ 255953 h 3523042"/>
                  <a:gd name="connsiteX136" fmla="*/ 895877 w 1502351"/>
                  <a:gd name="connsiteY136" fmla="*/ 297620 h 3523042"/>
                  <a:gd name="connsiteX137" fmla="*/ 967933 w 1502351"/>
                  <a:gd name="connsiteY137" fmla="*/ 291667 h 3523042"/>
                  <a:gd name="connsiteX138" fmla="*/ 1015971 w 1502351"/>
                  <a:gd name="connsiteY138" fmla="*/ 303571 h 3523042"/>
                  <a:gd name="connsiteX139" fmla="*/ 1039990 w 1502351"/>
                  <a:gd name="connsiteY139" fmla="*/ 279762 h 3523042"/>
                  <a:gd name="connsiteX140" fmla="*/ 1244149 w 1502351"/>
                  <a:gd name="connsiteY140" fmla="*/ 267858 h 3523042"/>
                  <a:gd name="connsiteX141" fmla="*/ 1430294 w 1502351"/>
                  <a:gd name="connsiteY141" fmla="*/ 398810 h 3523042"/>
                  <a:gd name="connsiteX142" fmla="*/ 1502351 w 1502351"/>
                  <a:gd name="connsiteY142" fmla="*/ 416667 h 3523042"/>
                  <a:gd name="connsiteX143" fmla="*/ 1460318 w 1502351"/>
                  <a:gd name="connsiteY143" fmla="*/ 476190 h 3523042"/>
                  <a:gd name="connsiteX144" fmla="*/ 1448309 w 1502351"/>
                  <a:gd name="connsiteY144" fmla="*/ 529763 h 3523042"/>
                  <a:gd name="connsiteX145" fmla="*/ 1346229 w 1502351"/>
                  <a:gd name="connsiteY145" fmla="*/ 482144 h 3523042"/>
                  <a:gd name="connsiteX146" fmla="*/ 1322210 w 1502351"/>
                  <a:gd name="connsiteY146" fmla="*/ 458334 h 3523042"/>
                  <a:gd name="connsiteX147" fmla="*/ 1310200 w 1502351"/>
                  <a:gd name="connsiteY147" fmla="*/ 428572 h 3523042"/>
                  <a:gd name="connsiteX148" fmla="*/ 1310200 w 1502351"/>
                  <a:gd name="connsiteY148" fmla="*/ 446429 h 3523042"/>
                  <a:gd name="connsiteX149" fmla="*/ 1280177 w 1502351"/>
                  <a:gd name="connsiteY149" fmla="*/ 500000 h 3523042"/>
                  <a:gd name="connsiteX150" fmla="*/ 1244149 w 1502351"/>
                  <a:gd name="connsiteY150" fmla="*/ 500000 h 3523042"/>
                  <a:gd name="connsiteX151" fmla="*/ 1280177 w 1502351"/>
                  <a:gd name="connsiteY151" fmla="*/ 535715 h 3523042"/>
                  <a:gd name="connsiteX152" fmla="*/ 1298191 w 1502351"/>
                  <a:gd name="connsiteY152" fmla="*/ 625001 h 3523042"/>
                  <a:gd name="connsiteX153" fmla="*/ 1262164 w 1502351"/>
                  <a:gd name="connsiteY153" fmla="*/ 625001 h 3523042"/>
                  <a:gd name="connsiteX154" fmla="*/ 1148074 w 1502351"/>
                  <a:gd name="connsiteY154" fmla="*/ 654763 h 3523042"/>
                  <a:gd name="connsiteX155" fmla="*/ 1106042 w 1502351"/>
                  <a:gd name="connsiteY155" fmla="*/ 708334 h 3523042"/>
                  <a:gd name="connsiteX156" fmla="*/ 1070013 w 1502351"/>
                  <a:gd name="connsiteY156" fmla="*/ 708334 h 3523042"/>
                  <a:gd name="connsiteX157" fmla="*/ 1003962 w 1502351"/>
                  <a:gd name="connsiteY157" fmla="*/ 744049 h 3523042"/>
                  <a:gd name="connsiteX158" fmla="*/ 979942 w 1502351"/>
                  <a:gd name="connsiteY158" fmla="*/ 732144 h 3523042"/>
                  <a:gd name="connsiteX159" fmla="*/ 937910 w 1502351"/>
                  <a:gd name="connsiteY159" fmla="*/ 791668 h 3523042"/>
                  <a:gd name="connsiteX160" fmla="*/ 973938 w 1502351"/>
                  <a:gd name="connsiteY160" fmla="*/ 821430 h 3523042"/>
                  <a:gd name="connsiteX161" fmla="*/ 943914 w 1502351"/>
                  <a:gd name="connsiteY161" fmla="*/ 851191 h 3523042"/>
                  <a:gd name="connsiteX162" fmla="*/ 937910 w 1502351"/>
                  <a:gd name="connsiteY162" fmla="*/ 904763 h 3523042"/>
                  <a:gd name="connsiteX163" fmla="*/ 943914 w 1502351"/>
                  <a:gd name="connsiteY163" fmla="*/ 952382 h 3523042"/>
                  <a:gd name="connsiteX164" fmla="*/ 907886 w 1502351"/>
                  <a:gd name="connsiteY164" fmla="*/ 964287 h 3523042"/>
                  <a:gd name="connsiteX165" fmla="*/ 877862 w 1502351"/>
                  <a:gd name="connsiteY165" fmla="*/ 1023810 h 3523042"/>
                  <a:gd name="connsiteX166" fmla="*/ 847839 w 1502351"/>
                  <a:gd name="connsiteY166" fmla="*/ 1047620 h 3523042"/>
                  <a:gd name="connsiteX167" fmla="*/ 811810 w 1502351"/>
                  <a:gd name="connsiteY167" fmla="*/ 1089287 h 3523042"/>
                  <a:gd name="connsiteX168" fmla="*/ 715736 w 1502351"/>
                  <a:gd name="connsiteY168" fmla="*/ 1238097 h 3523042"/>
                  <a:gd name="connsiteX169" fmla="*/ 547604 w 1502351"/>
                  <a:gd name="connsiteY169" fmla="*/ 1345240 h 3523042"/>
                  <a:gd name="connsiteX170" fmla="*/ 505572 w 1502351"/>
                  <a:gd name="connsiteY170" fmla="*/ 1357145 h 3523042"/>
                  <a:gd name="connsiteX171" fmla="*/ 493562 w 1502351"/>
                  <a:gd name="connsiteY171" fmla="*/ 1476192 h 3523042"/>
                  <a:gd name="connsiteX172" fmla="*/ 463539 w 1502351"/>
                  <a:gd name="connsiteY172" fmla="*/ 1559525 h 3523042"/>
                  <a:gd name="connsiteX173" fmla="*/ 403492 w 1502351"/>
                  <a:gd name="connsiteY173" fmla="*/ 1601192 h 3523042"/>
                  <a:gd name="connsiteX174" fmla="*/ 331436 w 1502351"/>
                  <a:gd name="connsiteY174" fmla="*/ 1625002 h 3523042"/>
                  <a:gd name="connsiteX175" fmla="*/ 277394 w 1502351"/>
                  <a:gd name="connsiteY175" fmla="*/ 1636906 h 3523042"/>
                  <a:gd name="connsiteX176" fmla="*/ 253374 w 1502351"/>
                  <a:gd name="connsiteY176" fmla="*/ 1720239 h 3523042"/>
                  <a:gd name="connsiteX177" fmla="*/ 235361 w 1502351"/>
                  <a:gd name="connsiteY177" fmla="*/ 1648811 h 3523042"/>
                  <a:gd name="connsiteX178" fmla="*/ 259380 w 1502351"/>
                  <a:gd name="connsiteY178" fmla="*/ 1589287 h 3523042"/>
                  <a:gd name="connsiteX179" fmla="*/ 319426 w 1502351"/>
                  <a:gd name="connsiteY179" fmla="*/ 1541669 h 3523042"/>
                  <a:gd name="connsiteX180" fmla="*/ 361459 w 1502351"/>
                  <a:gd name="connsiteY180" fmla="*/ 1529764 h 3523042"/>
                  <a:gd name="connsiteX181" fmla="*/ 409497 w 1502351"/>
                  <a:gd name="connsiteY181" fmla="*/ 1476192 h 3523042"/>
                  <a:gd name="connsiteX182" fmla="*/ 445526 w 1502351"/>
                  <a:gd name="connsiteY182" fmla="*/ 1392858 h 3523042"/>
                  <a:gd name="connsiteX183" fmla="*/ 463539 w 1502351"/>
                  <a:gd name="connsiteY183" fmla="*/ 1386906 h 3523042"/>
                  <a:gd name="connsiteX184" fmla="*/ 445526 w 1502351"/>
                  <a:gd name="connsiteY184" fmla="*/ 1369050 h 3523042"/>
                  <a:gd name="connsiteX185" fmla="*/ 445526 w 1502351"/>
                  <a:gd name="connsiteY185" fmla="*/ 1333335 h 3523042"/>
                  <a:gd name="connsiteX186" fmla="*/ 487558 w 1502351"/>
                  <a:gd name="connsiteY186" fmla="*/ 1321430 h 3523042"/>
                  <a:gd name="connsiteX187" fmla="*/ 487558 w 1502351"/>
                  <a:gd name="connsiteY187" fmla="*/ 1267859 h 3523042"/>
                  <a:gd name="connsiteX188" fmla="*/ 559614 w 1502351"/>
                  <a:gd name="connsiteY188" fmla="*/ 1267859 h 3523042"/>
                  <a:gd name="connsiteX189" fmla="*/ 679708 w 1502351"/>
                  <a:gd name="connsiteY189" fmla="*/ 1214287 h 3523042"/>
                  <a:gd name="connsiteX190" fmla="*/ 799802 w 1502351"/>
                  <a:gd name="connsiteY190" fmla="*/ 1065477 h 3523042"/>
                  <a:gd name="connsiteX191" fmla="*/ 787793 w 1502351"/>
                  <a:gd name="connsiteY191" fmla="*/ 988097 h 3523042"/>
                  <a:gd name="connsiteX192" fmla="*/ 769778 w 1502351"/>
                  <a:gd name="connsiteY192" fmla="*/ 916668 h 3523042"/>
                  <a:gd name="connsiteX193" fmla="*/ 769778 w 1502351"/>
                  <a:gd name="connsiteY193" fmla="*/ 875001 h 3523042"/>
                  <a:gd name="connsiteX194" fmla="*/ 805806 w 1502351"/>
                  <a:gd name="connsiteY194" fmla="*/ 845239 h 3523042"/>
                  <a:gd name="connsiteX195" fmla="*/ 805806 w 1502351"/>
                  <a:gd name="connsiteY195" fmla="*/ 815477 h 3523042"/>
                  <a:gd name="connsiteX196" fmla="*/ 895877 w 1502351"/>
                  <a:gd name="connsiteY196" fmla="*/ 726192 h 3523042"/>
                  <a:gd name="connsiteX197" fmla="*/ 865854 w 1502351"/>
                  <a:gd name="connsiteY197" fmla="*/ 678572 h 3523042"/>
                  <a:gd name="connsiteX198" fmla="*/ 883868 w 1502351"/>
                  <a:gd name="connsiteY198" fmla="*/ 648811 h 3523042"/>
                  <a:gd name="connsiteX199" fmla="*/ 823820 w 1502351"/>
                  <a:gd name="connsiteY199" fmla="*/ 642858 h 3523042"/>
                  <a:gd name="connsiteX200" fmla="*/ 751764 w 1502351"/>
                  <a:gd name="connsiteY200" fmla="*/ 720239 h 3523042"/>
                  <a:gd name="connsiteX201" fmla="*/ 781788 w 1502351"/>
                  <a:gd name="connsiteY201" fmla="*/ 761905 h 3523042"/>
                  <a:gd name="connsiteX202" fmla="*/ 751764 w 1502351"/>
                  <a:gd name="connsiteY202" fmla="*/ 785715 h 3523042"/>
                  <a:gd name="connsiteX203" fmla="*/ 691717 w 1502351"/>
                  <a:gd name="connsiteY203" fmla="*/ 785715 h 3523042"/>
                  <a:gd name="connsiteX204" fmla="*/ 697722 w 1502351"/>
                  <a:gd name="connsiteY204" fmla="*/ 744049 h 3523042"/>
                  <a:gd name="connsiteX205" fmla="*/ 649684 w 1502351"/>
                  <a:gd name="connsiteY205" fmla="*/ 738096 h 3523042"/>
                  <a:gd name="connsiteX206" fmla="*/ 631670 w 1502351"/>
                  <a:gd name="connsiteY206" fmla="*/ 761905 h 3523042"/>
                  <a:gd name="connsiteX207" fmla="*/ 583632 w 1502351"/>
                  <a:gd name="connsiteY207" fmla="*/ 773810 h 3523042"/>
                  <a:gd name="connsiteX208" fmla="*/ 523586 w 1502351"/>
                  <a:gd name="connsiteY208" fmla="*/ 761905 h 3523042"/>
                  <a:gd name="connsiteX209" fmla="*/ 367464 w 1502351"/>
                  <a:gd name="connsiteY209" fmla="*/ 940477 h 3523042"/>
                  <a:gd name="connsiteX210" fmla="*/ 409497 w 1502351"/>
                  <a:gd name="connsiteY210" fmla="*/ 964287 h 3523042"/>
                  <a:gd name="connsiteX211" fmla="*/ 439520 w 1502351"/>
                  <a:gd name="connsiteY211" fmla="*/ 946429 h 3523042"/>
                  <a:gd name="connsiteX212" fmla="*/ 481552 w 1502351"/>
                  <a:gd name="connsiteY212" fmla="*/ 982144 h 3523042"/>
                  <a:gd name="connsiteX213" fmla="*/ 499568 w 1502351"/>
                  <a:gd name="connsiteY213" fmla="*/ 946429 h 3523042"/>
                  <a:gd name="connsiteX214" fmla="*/ 529590 w 1502351"/>
                  <a:gd name="connsiteY214" fmla="*/ 982144 h 3523042"/>
                  <a:gd name="connsiteX215" fmla="*/ 547604 w 1502351"/>
                  <a:gd name="connsiteY215" fmla="*/ 1035715 h 3523042"/>
                  <a:gd name="connsiteX216" fmla="*/ 547604 w 1502351"/>
                  <a:gd name="connsiteY216" fmla="*/ 1119049 h 3523042"/>
                  <a:gd name="connsiteX217" fmla="*/ 583632 w 1502351"/>
                  <a:gd name="connsiteY217" fmla="*/ 1160716 h 3523042"/>
                  <a:gd name="connsiteX218" fmla="*/ 559614 w 1502351"/>
                  <a:gd name="connsiteY218" fmla="*/ 1166668 h 3523042"/>
                  <a:gd name="connsiteX219" fmla="*/ 541600 w 1502351"/>
                  <a:gd name="connsiteY219" fmla="*/ 1160716 h 3523042"/>
                  <a:gd name="connsiteX220" fmla="*/ 553610 w 1502351"/>
                  <a:gd name="connsiteY220" fmla="*/ 1226192 h 3523042"/>
                  <a:gd name="connsiteX221" fmla="*/ 547604 w 1502351"/>
                  <a:gd name="connsiteY221" fmla="*/ 1250002 h 3523042"/>
                  <a:gd name="connsiteX222" fmla="*/ 499568 w 1502351"/>
                  <a:gd name="connsiteY222" fmla="*/ 1244049 h 3523042"/>
                  <a:gd name="connsiteX223" fmla="*/ 499568 w 1502351"/>
                  <a:gd name="connsiteY223" fmla="*/ 1202382 h 3523042"/>
                  <a:gd name="connsiteX224" fmla="*/ 493562 w 1502351"/>
                  <a:gd name="connsiteY224" fmla="*/ 1071430 h 3523042"/>
                  <a:gd name="connsiteX225" fmla="*/ 475548 w 1502351"/>
                  <a:gd name="connsiteY225" fmla="*/ 1083335 h 3523042"/>
                  <a:gd name="connsiteX226" fmla="*/ 475548 w 1502351"/>
                  <a:gd name="connsiteY226" fmla="*/ 1172621 h 3523042"/>
                  <a:gd name="connsiteX227" fmla="*/ 415501 w 1502351"/>
                  <a:gd name="connsiteY227" fmla="*/ 1214287 h 3523042"/>
                  <a:gd name="connsiteX228" fmla="*/ 391484 w 1502351"/>
                  <a:gd name="connsiteY228" fmla="*/ 1309525 h 3523042"/>
                  <a:gd name="connsiteX229" fmla="*/ 307417 w 1502351"/>
                  <a:gd name="connsiteY229" fmla="*/ 1339287 h 3523042"/>
                  <a:gd name="connsiteX230" fmla="*/ 253374 w 1502351"/>
                  <a:gd name="connsiteY230" fmla="*/ 1369050 h 3523042"/>
                  <a:gd name="connsiteX231" fmla="*/ 217346 w 1502351"/>
                  <a:gd name="connsiteY231" fmla="*/ 1446431 h 3523042"/>
                  <a:gd name="connsiteX232" fmla="*/ 229356 w 1502351"/>
                  <a:gd name="connsiteY232" fmla="*/ 1511907 h 3523042"/>
                  <a:gd name="connsiteX233" fmla="*/ 241365 w 1502351"/>
                  <a:gd name="connsiteY233" fmla="*/ 1553573 h 3523042"/>
                  <a:gd name="connsiteX234" fmla="*/ 163304 w 1502351"/>
                  <a:gd name="connsiteY234" fmla="*/ 1565478 h 3523042"/>
                  <a:gd name="connsiteX235" fmla="*/ 151294 w 1502351"/>
                  <a:gd name="connsiteY235" fmla="*/ 1488097 h 3523042"/>
                  <a:gd name="connsiteX236" fmla="*/ 121272 w 1502351"/>
                  <a:gd name="connsiteY236" fmla="*/ 1482144 h 3523042"/>
                  <a:gd name="connsiteX237" fmla="*/ 145290 w 1502351"/>
                  <a:gd name="connsiteY237" fmla="*/ 1434526 h 3523042"/>
                  <a:gd name="connsiteX238" fmla="*/ 31201 w 1502351"/>
                  <a:gd name="connsiteY238" fmla="*/ 1458334 h 3523042"/>
                  <a:gd name="connsiteX239" fmla="*/ 73234 w 1502351"/>
                  <a:gd name="connsiteY239" fmla="*/ 1422621 h 3523042"/>
                  <a:gd name="connsiteX240" fmla="*/ 0 w 1502351"/>
                  <a:gd name="connsiteY240" fmla="*/ 1461711 h 3523042"/>
                  <a:gd name="connsiteX241" fmla="*/ 0 w 1502351"/>
                  <a:gd name="connsiteY241" fmla="*/ 126050 h 3523042"/>
                  <a:gd name="connsiteX242" fmla="*/ 13188 w 1502351"/>
                  <a:gd name="connsiteY242" fmla="*/ 130952 h 3523042"/>
                  <a:gd name="connsiteX243" fmla="*/ 79239 w 1502351"/>
                  <a:gd name="connsiteY243" fmla="*/ 160714 h 3523042"/>
                  <a:gd name="connsiteX244" fmla="*/ 97252 w 1502351"/>
                  <a:gd name="connsiteY244" fmla="*/ 154762 h 3523042"/>
                  <a:gd name="connsiteX245" fmla="*/ 109262 w 1502351"/>
                  <a:gd name="connsiteY245" fmla="*/ 119048 h 3523042"/>
                  <a:gd name="connsiteX246" fmla="*/ 145290 w 1502351"/>
                  <a:gd name="connsiteY246" fmla="*/ 119048 h 3523042"/>
                  <a:gd name="connsiteX247" fmla="*/ 199332 w 1502351"/>
                  <a:gd name="connsiteY247" fmla="*/ 130952 h 3523042"/>
                  <a:gd name="connsiteX248" fmla="*/ 253374 w 1502351"/>
                  <a:gd name="connsiteY248" fmla="*/ 178572 h 3523042"/>
                  <a:gd name="connsiteX249" fmla="*/ 235361 w 1502351"/>
                  <a:gd name="connsiteY249" fmla="*/ 214285 h 3523042"/>
                  <a:gd name="connsiteX250" fmla="*/ 277394 w 1502351"/>
                  <a:gd name="connsiteY250" fmla="*/ 244048 h 3523042"/>
                  <a:gd name="connsiteX251" fmla="*/ 307417 w 1502351"/>
                  <a:gd name="connsiteY251" fmla="*/ 202382 h 3523042"/>
                  <a:gd name="connsiteX252" fmla="*/ 433516 w 1502351"/>
                  <a:gd name="connsiteY252" fmla="*/ 226190 h 3523042"/>
                  <a:gd name="connsiteX253" fmla="*/ 445526 w 1502351"/>
                  <a:gd name="connsiteY253" fmla="*/ 202382 h 3523042"/>
                  <a:gd name="connsiteX254" fmla="*/ 457535 w 1502351"/>
                  <a:gd name="connsiteY254" fmla="*/ 166667 h 3523042"/>
                  <a:gd name="connsiteX255" fmla="*/ 469544 w 1502351"/>
                  <a:gd name="connsiteY255" fmla="*/ 154762 h 3523042"/>
                  <a:gd name="connsiteX256" fmla="*/ 433516 w 1502351"/>
                  <a:gd name="connsiteY256" fmla="*/ 89286 h 3523042"/>
                  <a:gd name="connsiteX257" fmla="*/ 391484 w 1502351"/>
                  <a:gd name="connsiteY257" fmla="*/ 59524 h 3523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</a:cxnLst>
                <a:rect l="l" t="t" r="r" b="b"/>
                <a:pathLst>
                  <a:path w="1502351" h="3523042">
                    <a:moveTo>
                      <a:pt x="1135776" y="3332566"/>
                    </a:moveTo>
                    <a:lnTo>
                      <a:pt x="1195822" y="3380185"/>
                    </a:lnTo>
                    <a:lnTo>
                      <a:pt x="1147784" y="3433756"/>
                    </a:lnTo>
                    <a:lnTo>
                      <a:pt x="1099747" y="3523042"/>
                    </a:lnTo>
                    <a:lnTo>
                      <a:pt x="997667" y="3499232"/>
                    </a:lnTo>
                    <a:lnTo>
                      <a:pt x="1015680" y="3475424"/>
                    </a:lnTo>
                    <a:lnTo>
                      <a:pt x="1105752" y="3392090"/>
                    </a:lnTo>
                    <a:close/>
                    <a:moveTo>
                      <a:pt x="613367" y="3314708"/>
                    </a:moveTo>
                    <a:lnTo>
                      <a:pt x="655400" y="3314708"/>
                    </a:lnTo>
                    <a:lnTo>
                      <a:pt x="655400" y="3403994"/>
                    </a:lnTo>
                    <a:lnTo>
                      <a:pt x="589348" y="3451614"/>
                    </a:lnTo>
                    <a:lnTo>
                      <a:pt x="547316" y="3332566"/>
                    </a:lnTo>
                    <a:lnTo>
                      <a:pt x="607363" y="3362328"/>
                    </a:lnTo>
                    <a:close/>
                    <a:moveTo>
                      <a:pt x="1147784" y="3165899"/>
                    </a:moveTo>
                    <a:lnTo>
                      <a:pt x="1225845" y="3243280"/>
                    </a:lnTo>
                    <a:lnTo>
                      <a:pt x="1267879" y="3225422"/>
                    </a:lnTo>
                    <a:lnTo>
                      <a:pt x="1303906" y="3255185"/>
                    </a:lnTo>
                    <a:lnTo>
                      <a:pt x="1261874" y="3284947"/>
                    </a:lnTo>
                    <a:lnTo>
                      <a:pt x="1249864" y="3308757"/>
                    </a:lnTo>
                    <a:lnTo>
                      <a:pt x="1183812" y="3326613"/>
                    </a:lnTo>
                    <a:lnTo>
                      <a:pt x="1189818" y="3261137"/>
                    </a:lnTo>
                    <a:close/>
                    <a:moveTo>
                      <a:pt x="385189" y="2523041"/>
                    </a:moveTo>
                    <a:lnTo>
                      <a:pt x="403202" y="2540898"/>
                    </a:lnTo>
                    <a:lnTo>
                      <a:pt x="391193" y="2612327"/>
                    </a:lnTo>
                    <a:lnTo>
                      <a:pt x="469254" y="2671851"/>
                    </a:lnTo>
                    <a:lnTo>
                      <a:pt x="493273" y="2564708"/>
                    </a:lnTo>
                    <a:lnTo>
                      <a:pt x="523296" y="2534946"/>
                    </a:lnTo>
                    <a:lnTo>
                      <a:pt x="553320" y="2594470"/>
                    </a:lnTo>
                    <a:lnTo>
                      <a:pt x="589348" y="2600423"/>
                    </a:lnTo>
                    <a:lnTo>
                      <a:pt x="613367" y="2707565"/>
                    </a:lnTo>
                    <a:lnTo>
                      <a:pt x="673414" y="2778993"/>
                    </a:lnTo>
                    <a:lnTo>
                      <a:pt x="739466" y="2868279"/>
                    </a:lnTo>
                    <a:lnTo>
                      <a:pt x="769489" y="2981375"/>
                    </a:lnTo>
                    <a:lnTo>
                      <a:pt x="727456" y="3052803"/>
                    </a:lnTo>
                    <a:lnTo>
                      <a:pt x="703438" y="3106375"/>
                    </a:lnTo>
                    <a:lnTo>
                      <a:pt x="679418" y="3136137"/>
                    </a:lnTo>
                    <a:lnTo>
                      <a:pt x="655400" y="3195661"/>
                    </a:lnTo>
                    <a:lnTo>
                      <a:pt x="595354" y="3231375"/>
                    </a:lnTo>
                    <a:lnTo>
                      <a:pt x="571334" y="3225422"/>
                    </a:lnTo>
                    <a:lnTo>
                      <a:pt x="577338" y="3201614"/>
                    </a:lnTo>
                    <a:lnTo>
                      <a:pt x="523296" y="3237327"/>
                    </a:lnTo>
                    <a:lnTo>
                      <a:pt x="505282" y="3225422"/>
                    </a:lnTo>
                    <a:lnTo>
                      <a:pt x="457245" y="3189709"/>
                    </a:lnTo>
                    <a:lnTo>
                      <a:pt x="451240" y="3177804"/>
                    </a:lnTo>
                    <a:lnTo>
                      <a:pt x="463250" y="3165899"/>
                    </a:lnTo>
                    <a:lnTo>
                      <a:pt x="445236" y="3159946"/>
                    </a:lnTo>
                    <a:lnTo>
                      <a:pt x="427222" y="3142089"/>
                    </a:lnTo>
                    <a:lnTo>
                      <a:pt x="379184" y="3142089"/>
                    </a:lnTo>
                    <a:lnTo>
                      <a:pt x="349160" y="3124233"/>
                    </a:lnTo>
                    <a:lnTo>
                      <a:pt x="337151" y="3118280"/>
                    </a:lnTo>
                    <a:lnTo>
                      <a:pt x="355164" y="3100423"/>
                    </a:lnTo>
                    <a:lnTo>
                      <a:pt x="343156" y="3076613"/>
                    </a:lnTo>
                    <a:lnTo>
                      <a:pt x="313132" y="3058756"/>
                    </a:lnTo>
                    <a:lnTo>
                      <a:pt x="290980" y="3055619"/>
                    </a:lnTo>
                    <a:lnTo>
                      <a:pt x="301122" y="3052803"/>
                    </a:lnTo>
                    <a:lnTo>
                      <a:pt x="271100" y="3052803"/>
                    </a:lnTo>
                    <a:lnTo>
                      <a:pt x="253086" y="3052803"/>
                    </a:lnTo>
                    <a:lnTo>
                      <a:pt x="271100" y="3046850"/>
                    </a:lnTo>
                    <a:lnTo>
                      <a:pt x="229067" y="3052803"/>
                    </a:lnTo>
                    <a:lnTo>
                      <a:pt x="253086" y="3052803"/>
                    </a:lnTo>
                    <a:lnTo>
                      <a:pt x="235071" y="3058756"/>
                    </a:lnTo>
                    <a:lnTo>
                      <a:pt x="271100" y="3052803"/>
                    </a:lnTo>
                    <a:lnTo>
                      <a:pt x="290980" y="3055619"/>
                    </a:lnTo>
                    <a:lnTo>
                      <a:pt x="889" y="3136137"/>
                    </a:lnTo>
                    <a:lnTo>
                      <a:pt x="0" y="3135770"/>
                    </a:lnTo>
                    <a:lnTo>
                      <a:pt x="0" y="2742979"/>
                    </a:lnTo>
                    <a:lnTo>
                      <a:pt x="42922" y="2731375"/>
                    </a:lnTo>
                    <a:lnTo>
                      <a:pt x="72944" y="2683756"/>
                    </a:lnTo>
                    <a:lnTo>
                      <a:pt x="90958" y="2648041"/>
                    </a:lnTo>
                    <a:lnTo>
                      <a:pt x="114978" y="2653994"/>
                    </a:lnTo>
                    <a:lnTo>
                      <a:pt x="175024" y="2594470"/>
                    </a:lnTo>
                    <a:lnTo>
                      <a:pt x="247080" y="2624232"/>
                    </a:lnTo>
                    <a:lnTo>
                      <a:pt x="235071" y="2606374"/>
                    </a:lnTo>
                    <a:lnTo>
                      <a:pt x="253086" y="2570660"/>
                    </a:lnTo>
                    <a:lnTo>
                      <a:pt x="289113" y="2558756"/>
                    </a:lnTo>
                    <a:lnTo>
                      <a:pt x="235071" y="2546851"/>
                    </a:lnTo>
                    <a:lnTo>
                      <a:pt x="307128" y="2528993"/>
                    </a:lnTo>
                    <a:lnTo>
                      <a:pt x="343156" y="2552803"/>
                    </a:lnTo>
                    <a:close/>
                    <a:moveTo>
                      <a:pt x="0" y="2486591"/>
                    </a:moveTo>
                    <a:lnTo>
                      <a:pt x="37206" y="2500003"/>
                    </a:lnTo>
                    <a:lnTo>
                      <a:pt x="73234" y="2559527"/>
                    </a:lnTo>
                    <a:lnTo>
                      <a:pt x="0" y="2532303"/>
                    </a:lnTo>
                    <a:close/>
                    <a:moveTo>
                      <a:pt x="349160" y="2308755"/>
                    </a:moveTo>
                    <a:lnTo>
                      <a:pt x="379184" y="2368279"/>
                    </a:lnTo>
                    <a:lnTo>
                      <a:pt x="421216" y="2326613"/>
                    </a:lnTo>
                    <a:lnTo>
                      <a:pt x="607363" y="2386136"/>
                    </a:lnTo>
                    <a:lnTo>
                      <a:pt x="625376" y="2439707"/>
                    </a:lnTo>
                    <a:lnTo>
                      <a:pt x="673414" y="2415899"/>
                    </a:lnTo>
                    <a:lnTo>
                      <a:pt x="685422" y="2415899"/>
                    </a:lnTo>
                    <a:lnTo>
                      <a:pt x="721451" y="2392089"/>
                    </a:lnTo>
                    <a:lnTo>
                      <a:pt x="673414" y="2350422"/>
                    </a:lnTo>
                    <a:lnTo>
                      <a:pt x="751474" y="2386136"/>
                    </a:lnTo>
                    <a:lnTo>
                      <a:pt x="751474" y="2433755"/>
                    </a:lnTo>
                    <a:lnTo>
                      <a:pt x="673414" y="2451612"/>
                    </a:lnTo>
                    <a:lnTo>
                      <a:pt x="697432" y="2546851"/>
                    </a:lnTo>
                    <a:lnTo>
                      <a:pt x="751474" y="2546851"/>
                    </a:lnTo>
                    <a:lnTo>
                      <a:pt x="709442" y="2552803"/>
                    </a:lnTo>
                    <a:lnTo>
                      <a:pt x="661405" y="2552803"/>
                    </a:lnTo>
                    <a:lnTo>
                      <a:pt x="631380" y="2534946"/>
                    </a:lnTo>
                    <a:lnTo>
                      <a:pt x="631380" y="2511137"/>
                    </a:lnTo>
                    <a:lnTo>
                      <a:pt x="529302" y="2517088"/>
                    </a:lnTo>
                    <a:lnTo>
                      <a:pt x="445236" y="2487327"/>
                    </a:lnTo>
                    <a:lnTo>
                      <a:pt x="427222" y="2439707"/>
                    </a:lnTo>
                    <a:lnTo>
                      <a:pt x="415212" y="2415899"/>
                    </a:lnTo>
                    <a:lnTo>
                      <a:pt x="331147" y="2398041"/>
                    </a:lnTo>
                    <a:lnTo>
                      <a:pt x="295118" y="2326613"/>
                    </a:lnTo>
                    <a:close/>
                    <a:moveTo>
                      <a:pt x="0" y="2263930"/>
                    </a:moveTo>
                    <a:lnTo>
                      <a:pt x="24906" y="2296851"/>
                    </a:lnTo>
                    <a:lnTo>
                      <a:pt x="889" y="2326613"/>
                    </a:lnTo>
                    <a:lnTo>
                      <a:pt x="0" y="2327935"/>
                    </a:lnTo>
                    <a:close/>
                    <a:moveTo>
                      <a:pt x="0" y="2173396"/>
                    </a:moveTo>
                    <a:lnTo>
                      <a:pt x="24906" y="2201612"/>
                    </a:lnTo>
                    <a:lnTo>
                      <a:pt x="0" y="2234533"/>
                    </a:lnTo>
                    <a:close/>
                    <a:moveTo>
                      <a:pt x="0" y="1472659"/>
                    </a:moveTo>
                    <a:lnTo>
                      <a:pt x="19192" y="1505954"/>
                    </a:lnTo>
                    <a:lnTo>
                      <a:pt x="73234" y="1482144"/>
                    </a:lnTo>
                    <a:lnTo>
                      <a:pt x="73234" y="1511907"/>
                    </a:lnTo>
                    <a:lnTo>
                      <a:pt x="31201" y="1553573"/>
                    </a:lnTo>
                    <a:lnTo>
                      <a:pt x="91248" y="1660716"/>
                    </a:lnTo>
                    <a:lnTo>
                      <a:pt x="73234" y="1738097"/>
                    </a:lnTo>
                    <a:lnTo>
                      <a:pt x="55220" y="1779764"/>
                    </a:lnTo>
                    <a:lnTo>
                      <a:pt x="25197" y="1815478"/>
                    </a:lnTo>
                    <a:lnTo>
                      <a:pt x="0" y="1831089"/>
                    </a:lnTo>
                    <a:close/>
                    <a:moveTo>
                      <a:pt x="421506" y="0"/>
                    </a:moveTo>
                    <a:lnTo>
                      <a:pt x="457535" y="35715"/>
                    </a:lnTo>
                    <a:lnTo>
                      <a:pt x="487558" y="17857"/>
                    </a:lnTo>
                    <a:lnTo>
                      <a:pt x="553610" y="23810"/>
                    </a:lnTo>
                    <a:lnTo>
                      <a:pt x="571624" y="71429"/>
                    </a:lnTo>
                    <a:lnTo>
                      <a:pt x="499568" y="77381"/>
                    </a:lnTo>
                    <a:lnTo>
                      <a:pt x="481552" y="89286"/>
                    </a:lnTo>
                    <a:lnTo>
                      <a:pt x="541600" y="136905"/>
                    </a:lnTo>
                    <a:lnTo>
                      <a:pt x="559614" y="202382"/>
                    </a:lnTo>
                    <a:lnTo>
                      <a:pt x="679708" y="166667"/>
                    </a:lnTo>
                    <a:lnTo>
                      <a:pt x="703726" y="238095"/>
                    </a:lnTo>
                    <a:lnTo>
                      <a:pt x="799802" y="226190"/>
                    </a:lnTo>
                    <a:lnTo>
                      <a:pt x="877862" y="255953"/>
                    </a:lnTo>
                    <a:lnTo>
                      <a:pt x="895877" y="297620"/>
                    </a:lnTo>
                    <a:lnTo>
                      <a:pt x="967933" y="291667"/>
                    </a:lnTo>
                    <a:lnTo>
                      <a:pt x="1015971" y="303571"/>
                    </a:lnTo>
                    <a:lnTo>
                      <a:pt x="1039990" y="279762"/>
                    </a:lnTo>
                    <a:lnTo>
                      <a:pt x="1244149" y="267858"/>
                    </a:lnTo>
                    <a:lnTo>
                      <a:pt x="1430294" y="398810"/>
                    </a:lnTo>
                    <a:lnTo>
                      <a:pt x="1502351" y="416667"/>
                    </a:lnTo>
                    <a:lnTo>
                      <a:pt x="1460318" y="476190"/>
                    </a:lnTo>
                    <a:lnTo>
                      <a:pt x="1448309" y="529763"/>
                    </a:lnTo>
                    <a:lnTo>
                      <a:pt x="1346229" y="482144"/>
                    </a:lnTo>
                    <a:lnTo>
                      <a:pt x="1322210" y="458334"/>
                    </a:lnTo>
                    <a:lnTo>
                      <a:pt x="1310200" y="428572"/>
                    </a:lnTo>
                    <a:lnTo>
                      <a:pt x="1310200" y="446429"/>
                    </a:lnTo>
                    <a:lnTo>
                      <a:pt x="1280177" y="500000"/>
                    </a:lnTo>
                    <a:lnTo>
                      <a:pt x="1244149" y="500000"/>
                    </a:lnTo>
                    <a:lnTo>
                      <a:pt x="1280177" y="535715"/>
                    </a:lnTo>
                    <a:lnTo>
                      <a:pt x="1298191" y="625001"/>
                    </a:lnTo>
                    <a:lnTo>
                      <a:pt x="1262164" y="625001"/>
                    </a:lnTo>
                    <a:lnTo>
                      <a:pt x="1148074" y="654763"/>
                    </a:lnTo>
                    <a:lnTo>
                      <a:pt x="1106042" y="708334"/>
                    </a:lnTo>
                    <a:lnTo>
                      <a:pt x="1070013" y="708334"/>
                    </a:lnTo>
                    <a:lnTo>
                      <a:pt x="1003962" y="744049"/>
                    </a:lnTo>
                    <a:lnTo>
                      <a:pt x="979942" y="732144"/>
                    </a:lnTo>
                    <a:lnTo>
                      <a:pt x="937910" y="791668"/>
                    </a:lnTo>
                    <a:lnTo>
                      <a:pt x="973938" y="821430"/>
                    </a:lnTo>
                    <a:lnTo>
                      <a:pt x="943914" y="851191"/>
                    </a:lnTo>
                    <a:lnTo>
                      <a:pt x="937910" y="904763"/>
                    </a:lnTo>
                    <a:lnTo>
                      <a:pt x="943914" y="952382"/>
                    </a:lnTo>
                    <a:lnTo>
                      <a:pt x="907886" y="964287"/>
                    </a:lnTo>
                    <a:lnTo>
                      <a:pt x="877862" y="1023810"/>
                    </a:lnTo>
                    <a:lnTo>
                      <a:pt x="847839" y="1047620"/>
                    </a:lnTo>
                    <a:lnTo>
                      <a:pt x="811810" y="1089287"/>
                    </a:lnTo>
                    <a:lnTo>
                      <a:pt x="715736" y="1238097"/>
                    </a:lnTo>
                    <a:lnTo>
                      <a:pt x="547604" y="1345240"/>
                    </a:lnTo>
                    <a:lnTo>
                      <a:pt x="505572" y="1357145"/>
                    </a:lnTo>
                    <a:lnTo>
                      <a:pt x="493562" y="1476192"/>
                    </a:lnTo>
                    <a:lnTo>
                      <a:pt x="463539" y="1559525"/>
                    </a:lnTo>
                    <a:lnTo>
                      <a:pt x="403492" y="1601192"/>
                    </a:lnTo>
                    <a:lnTo>
                      <a:pt x="331436" y="1625002"/>
                    </a:lnTo>
                    <a:lnTo>
                      <a:pt x="277394" y="1636906"/>
                    </a:lnTo>
                    <a:lnTo>
                      <a:pt x="253374" y="1720239"/>
                    </a:lnTo>
                    <a:lnTo>
                      <a:pt x="235361" y="1648811"/>
                    </a:lnTo>
                    <a:lnTo>
                      <a:pt x="259380" y="1589287"/>
                    </a:lnTo>
                    <a:lnTo>
                      <a:pt x="319426" y="1541669"/>
                    </a:lnTo>
                    <a:lnTo>
                      <a:pt x="361459" y="1529764"/>
                    </a:lnTo>
                    <a:lnTo>
                      <a:pt x="409497" y="1476192"/>
                    </a:lnTo>
                    <a:lnTo>
                      <a:pt x="445526" y="1392858"/>
                    </a:lnTo>
                    <a:lnTo>
                      <a:pt x="463539" y="1386906"/>
                    </a:lnTo>
                    <a:lnTo>
                      <a:pt x="445526" y="1369050"/>
                    </a:lnTo>
                    <a:lnTo>
                      <a:pt x="445526" y="1333335"/>
                    </a:lnTo>
                    <a:lnTo>
                      <a:pt x="487558" y="1321430"/>
                    </a:lnTo>
                    <a:lnTo>
                      <a:pt x="487558" y="1267859"/>
                    </a:lnTo>
                    <a:lnTo>
                      <a:pt x="559614" y="1267859"/>
                    </a:lnTo>
                    <a:lnTo>
                      <a:pt x="679708" y="1214287"/>
                    </a:lnTo>
                    <a:lnTo>
                      <a:pt x="799802" y="1065477"/>
                    </a:lnTo>
                    <a:lnTo>
                      <a:pt x="787793" y="988097"/>
                    </a:lnTo>
                    <a:lnTo>
                      <a:pt x="769778" y="916668"/>
                    </a:lnTo>
                    <a:lnTo>
                      <a:pt x="769778" y="875001"/>
                    </a:lnTo>
                    <a:lnTo>
                      <a:pt x="805806" y="845239"/>
                    </a:lnTo>
                    <a:lnTo>
                      <a:pt x="805806" y="815477"/>
                    </a:lnTo>
                    <a:lnTo>
                      <a:pt x="895877" y="726192"/>
                    </a:lnTo>
                    <a:lnTo>
                      <a:pt x="865854" y="678572"/>
                    </a:lnTo>
                    <a:lnTo>
                      <a:pt x="883868" y="648811"/>
                    </a:lnTo>
                    <a:lnTo>
                      <a:pt x="823820" y="642858"/>
                    </a:lnTo>
                    <a:lnTo>
                      <a:pt x="751764" y="720239"/>
                    </a:lnTo>
                    <a:lnTo>
                      <a:pt x="781788" y="761905"/>
                    </a:lnTo>
                    <a:lnTo>
                      <a:pt x="751764" y="785715"/>
                    </a:lnTo>
                    <a:lnTo>
                      <a:pt x="691717" y="785715"/>
                    </a:lnTo>
                    <a:lnTo>
                      <a:pt x="697722" y="744049"/>
                    </a:lnTo>
                    <a:lnTo>
                      <a:pt x="649684" y="738096"/>
                    </a:lnTo>
                    <a:lnTo>
                      <a:pt x="631670" y="761905"/>
                    </a:lnTo>
                    <a:lnTo>
                      <a:pt x="583632" y="773810"/>
                    </a:lnTo>
                    <a:lnTo>
                      <a:pt x="523586" y="761905"/>
                    </a:lnTo>
                    <a:lnTo>
                      <a:pt x="367464" y="940477"/>
                    </a:lnTo>
                    <a:lnTo>
                      <a:pt x="409497" y="964287"/>
                    </a:lnTo>
                    <a:lnTo>
                      <a:pt x="439520" y="946429"/>
                    </a:lnTo>
                    <a:lnTo>
                      <a:pt x="481552" y="982144"/>
                    </a:lnTo>
                    <a:lnTo>
                      <a:pt x="499568" y="946429"/>
                    </a:lnTo>
                    <a:lnTo>
                      <a:pt x="529590" y="982144"/>
                    </a:lnTo>
                    <a:lnTo>
                      <a:pt x="547604" y="1035715"/>
                    </a:lnTo>
                    <a:lnTo>
                      <a:pt x="547604" y="1119049"/>
                    </a:lnTo>
                    <a:lnTo>
                      <a:pt x="583632" y="1160716"/>
                    </a:lnTo>
                    <a:lnTo>
                      <a:pt x="559614" y="1166668"/>
                    </a:lnTo>
                    <a:lnTo>
                      <a:pt x="541600" y="1160716"/>
                    </a:lnTo>
                    <a:lnTo>
                      <a:pt x="553610" y="1226192"/>
                    </a:lnTo>
                    <a:lnTo>
                      <a:pt x="547604" y="1250002"/>
                    </a:lnTo>
                    <a:lnTo>
                      <a:pt x="499568" y="1244049"/>
                    </a:lnTo>
                    <a:lnTo>
                      <a:pt x="499568" y="1202382"/>
                    </a:lnTo>
                    <a:lnTo>
                      <a:pt x="493562" y="1071430"/>
                    </a:lnTo>
                    <a:lnTo>
                      <a:pt x="475548" y="1083335"/>
                    </a:lnTo>
                    <a:lnTo>
                      <a:pt x="475548" y="1172621"/>
                    </a:lnTo>
                    <a:lnTo>
                      <a:pt x="415501" y="1214287"/>
                    </a:lnTo>
                    <a:lnTo>
                      <a:pt x="391484" y="1309525"/>
                    </a:lnTo>
                    <a:lnTo>
                      <a:pt x="307417" y="1339287"/>
                    </a:lnTo>
                    <a:lnTo>
                      <a:pt x="253374" y="1369050"/>
                    </a:lnTo>
                    <a:lnTo>
                      <a:pt x="217346" y="1446431"/>
                    </a:lnTo>
                    <a:lnTo>
                      <a:pt x="229356" y="1511907"/>
                    </a:lnTo>
                    <a:lnTo>
                      <a:pt x="241365" y="1553573"/>
                    </a:lnTo>
                    <a:lnTo>
                      <a:pt x="163304" y="1565478"/>
                    </a:lnTo>
                    <a:lnTo>
                      <a:pt x="151294" y="1488097"/>
                    </a:lnTo>
                    <a:lnTo>
                      <a:pt x="121272" y="1482144"/>
                    </a:lnTo>
                    <a:lnTo>
                      <a:pt x="145290" y="1434526"/>
                    </a:lnTo>
                    <a:lnTo>
                      <a:pt x="31201" y="1458334"/>
                    </a:lnTo>
                    <a:lnTo>
                      <a:pt x="73234" y="1422621"/>
                    </a:lnTo>
                    <a:lnTo>
                      <a:pt x="0" y="1461711"/>
                    </a:lnTo>
                    <a:lnTo>
                      <a:pt x="0" y="126050"/>
                    </a:lnTo>
                    <a:lnTo>
                      <a:pt x="13188" y="130952"/>
                    </a:lnTo>
                    <a:lnTo>
                      <a:pt x="79239" y="160714"/>
                    </a:lnTo>
                    <a:lnTo>
                      <a:pt x="97252" y="154762"/>
                    </a:lnTo>
                    <a:lnTo>
                      <a:pt x="109262" y="119048"/>
                    </a:lnTo>
                    <a:lnTo>
                      <a:pt x="145290" y="119048"/>
                    </a:lnTo>
                    <a:lnTo>
                      <a:pt x="199332" y="130952"/>
                    </a:lnTo>
                    <a:lnTo>
                      <a:pt x="253374" y="178572"/>
                    </a:lnTo>
                    <a:lnTo>
                      <a:pt x="235361" y="214285"/>
                    </a:lnTo>
                    <a:lnTo>
                      <a:pt x="277394" y="244048"/>
                    </a:lnTo>
                    <a:lnTo>
                      <a:pt x="307417" y="202382"/>
                    </a:lnTo>
                    <a:lnTo>
                      <a:pt x="433516" y="226190"/>
                    </a:lnTo>
                    <a:lnTo>
                      <a:pt x="445526" y="202382"/>
                    </a:lnTo>
                    <a:lnTo>
                      <a:pt x="457535" y="166667"/>
                    </a:lnTo>
                    <a:lnTo>
                      <a:pt x="469544" y="154762"/>
                    </a:lnTo>
                    <a:lnTo>
                      <a:pt x="433516" y="89286"/>
                    </a:lnTo>
                    <a:lnTo>
                      <a:pt x="391484" y="59524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" name="组合 3"/>
            <p:cNvGrpSpPr>
              <a:grpSpLocks noChangeAspect="1"/>
            </p:cNvGrpSpPr>
            <p:nvPr/>
          </p:nvGrpSpPr>
          <p:grpSpPr>
            <a:xfrm>
              <a:off x="4970113" y="1757140"/>
              <a:ext cx="468000" cy="468000"/>
              <a:chOff x="7519920" y="1752148"/>
              <a:chExt cx="864000" cy="864000"/>
            </a:xfrm>
          </p:grpSpPr>
          <p:sp>
            <p:nvSpPr>
              <p:cNvPr id="2" name="泪滴形 1"/>
              <p:cNvSpPr>
                <a:spLocks noChangeAspect="1"/>
              </p:cNvSpPr>
              <p:nvPr/>
            </p:nvSpPr>
            <p:spPr>
              <a:xfrm rot="7962364">
                <a:off x="7519920" y="1752148"/>
                <a:ext cx="864000" cy="864000"/>
              </a:xfrm>
              <a:prstGeom prst="teardrop">
                <a:avLst/>
              </a:prstGeom>
              <a:solidFill>
                <a:srgbClr val="7131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7681228" y="1913456"/>
                <a:ext cx="541383" cy="541383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>
              <a:grpSpLocks noChangeAspect="1"/>
            </p:cNvGrpSpPr>
            <p:nvPr/>
          </p:nvGrpSpPr>
          <p:grpSpPr>
            <a:xfrm>
              <a:off x="3384226" y="3108030"/>
              <a:ext cx="468000" cy="468000"/>
              <a:chOff x="7519920" y="1752148"/>
              <a:chExt cx="864000" cy="864000"/>
            </a:xfrm>
          </p:grpSpPr>
          <p:sp>
            <p:nvSpPr>
              <p:cNvPr id="22" name="泪滴形 21"/>
              <p:cNvSpPr>
                <a:spLocks noChangeAspect="1"/>
              </p:cNvSpPr>
              <p:nvPr/>
            </p:nvSpPr>
            <p:spPr>
              <a:xfrm rot="7962364">
                <a:off x="7519920" y="1752148"/>
                <a:ext cx="864000" cy="864000"/>
              </a:xfrm>
              <a:prstGeom prst="teardrop">
                <a:avLst/>
              </a:prstGeom>
              <a:solidFill>
                <a:srgbClr val="7131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7681228" y="1913456"/>
                <a:ext cx="541383" cy="541383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>
              <a:grpSpLocks noChangeAspect="1"/>
            </p:cNvGrpSpPr>
            <p:nvPr/>
          </p:nvGrpSpPr>
          <p:grpSpPr>
            <a:xfrm>
              <a:off x="1292101" y="1893287"/>
              <a:ext cx="468000" cy="468000"/>
              <a:chOff x="7519920" y="1752148"/>
              <a:chExt cx="864000" cy="864000"/>
            </a:xfrm>
          </p:grpSpPr>
          <p:sp>
            <p:nvSpPr>
              <p:cNvPr id="25" name="泪滴形 24"/>
              <p:cNvSpPr>
                <a:spLocks noChangeAspect="1"/>
              </p:cNvSpPr>
              <p:nvPr/>
            </p:nvSpPr>
            <p:spPr>
              <a:xfrm rot="7962364">
                <a:off x="7519920" y="1752148"/>
                <a:ext cx="864000" cy="864000"/>
              </a:xfrm>
              <a:prstGeom prst="teardrop">
                <a:avLst/>
              </a:prstGeom>
              <a:solidFill>
                <a:srgbClr val="7131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7681228" y="1913456"/>
                <a:ext cx="541383" cy="541383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7810551" y="797605"/>
            <a:ext cx="181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方正姚体" panose="02010601030101010101" pitchFamily="2" charset="-122"/>
                <a:ea typeface="方正姚体" panose="02010601030101010101" pitchFamily="2" charset="-122"/>
              </a:rPr>
              <a:t>TEXT HERE</a:t>
            </a:r>
            <a:endParaRPr lang="zh-CN" altLang="en-US" sz="28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835148" y="1354130"/>
            <a:ext cx="5571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36" name="文本框 35"/>
          <p:cNvSpPr txBox="1">
            <a:spLocks noChangeAspect="1"/>
          </p:cNvSpPr>
          <p:nvPr/>
        </p:nvSpPr>
        <p:spPr>
          <a:xfrm>
            <a:off x="6870353" y="2218433"/>
            <a:ext cx="828000" cy="690535"/>
          </a:xfrm>
          <a:custGeom>
            <a:avLst/>
            <a:gdLst>
              <a:gd name="connsiteX0" fmla="*/ 190203 w 1381322"/>
              <a:gd name="connsiteY0" fmla="*/ 804647 h 1152000"/>
              <a:gd name="connsiteX1" fmla="*/ 190203 w 1381322"/>
              <a:gd name="connsiteY1" fmla="*/ 845116 h 1152000"/>
              <a:gd name="connsiteX2" fmla="*/ 145686 w 1381322"/>
              <a:gd name="connsiteY2" fmla="*/ 845116 h 1152000"/>
              <a:gd name="connsiteX3" fmla="*/ 145686 w 1381322"/>
              <a:gd name="connsiteY3" fmla="*/ 885585 h 1152000"/>
              <a:gd name="connsiteX4" fmla="*/ 101172 w 1381322"/>
              <a:gd name="connsiteY4" fmla="*/ 885585 h 1152000"/>
              <a:gd name="connsiteX5" fmla="*/ 101172 w 1381322"/>
              <a:gd name="connsiteY5" fmla="*/ 926050 h 1152000"/>
              <a:gd name="connsiteX6" fmla="*/ 1280150 w 1381322"/>
              <a:gd name="connsiteY6" fmla="*/ 926050 h 1152000"/>
              <a:gd name="connsiteX7" fmla="*/ 1280150 w 1381322"/>
              <a:gd name="connsiteY7" fmla="*/ 885585 h 1152000"/>
              <a:gd name="connsiteX8" fmla="*/ 1235636 w 1381322"/>
              <a:gd name="connsiteY8" fmla="*/ 885585 h 1152000"/>
              <a:gd name="connsiteX9" fmla="*/ 1235636 w 1381322"/>
              <a:gd name="connsiteY9" fmla="*/ 845116 h 1152000"/>
              <a:gd name="connsiteX10" fmla="*/ 1191119 w 1381322"/>
              <a:gd name="connsiteY10" fmla="*/ 845116 h 1152000"/>
              <a:gd name="connsiteX11" fmla="*/ 1191119 w 1381322"/>
              <a:gd name="connsiteY11" fmla="*/ 804647 h 1152000"/>
              <a:gd name="connsiteX12" fmla="*/ 1039363 w 1381322"/>
              <a:gd name="connsiteY12" fmla="*/ 275185 h 1152000"/>
              <a:gd name="connsiteX13" fmla="*/ 1029248 w 1381322"/>
              <a:gd name="connsiteY13" fmla="*/ 786435 h 1152000"/>
              <a:gd name="connsiteX14" fmla="*/ 1098717 w 1381322"/>
              <a:gd name="connsiteY14" fmla="*/ 786435 h 1152000"/>
              <a:gd name="connsiteX15" fmla="*/ 1088602 w 1381322"/>
              <a:gd name="connsiteY15" fmla="*/ 275185 h 1152000"/>
              <a:gd name="connsiteX16" fmla="*/ 790483 w 1381322"/>
              <a:gd name="connsiteY16" fmla="*/ 275185 h 1152000"/>
              <a:gd name="connsiteX17" fmla="*/ 780368 w 1381322"/>
              <a:gd name="connsiteY17" fmla="*/ 786435 h 1152000"/>
              <a:gd name="connsiteX18" fmla="*/ 849837 w 1381322"/>
              <a:gd name="connsiteY18" fmla="*/ 786435 h 1152000"/>
              <a:gd name="connsiteX19" fmla="*/ 839722 w 1381322"/>
              <a:gd name="connsiteY19" fmla="*/ 275185 h 1152000"/>
              <a:gd name="connsiteX20" fmla="*/ 541604 w 1381322"/>
              <a:gd name="connsiteY20" fmla="*/ 275185 h 1152000"/>
              <a:gd name="connsiteX21" fmla="*/ 531485 w 1381322"/>
              <a:gd name="connsiteY21" fmla="*/ 786435 h 1152000"/>
              <a:gd name="connsiteX22" fmla="*/ 600958 w 1381322"/>
              <a:gd name="connsiteY22" fmla="*/ 786435 h 1152000"/>
              <a:gd name="connsiteX23" fmla="*/ 590838 w 1381322"/>
              <a:gd name="connsiteY23" fmla="*/ 275185 h 1152000"/>
              <a:gd name="connsiteX24" fmla="*/ 292724 w 1381322"/>
              <a:gd name="connsiteY24" fmla="*/ 275185 h 1152000"/>
              <a:gd name="connsiteX25" fmla="*/ 282605 w 1381322"/>
              <a:gd name="connsiteY25" fmla="*/ 786435 h 1152000"/>
              <a:gd name="connsiteX26" fmla="*/ 352078 w 1381322"/>
              <a:gd name="connsiteY26" fmla="*/ 786435 h 1152000"/>
              <a:gd name="connsiteX27" fmla="*/ 341959 w 1381322"/>
              <a:gd name="connsiteY27" fmla="*/ 275185 h 1152000"/>
              <a:gd name="connsiteX28" fmla="*/ 273163 w 1381322"/>
              <a:gd name="connsiteY28" fmla="*/ 201667 h 1152000"/>
              <a:gd name="connsiteX29" fmla="*/ 273163 w 1381322"/>
              <a:gd name="connsiteY29" fmla="*/ 256973 h 1152000"/>
              <a:gd name="connsiteX30" fmla="*/ 1108159 w 1381322"/>
              <a:gd name="connsiteY30" fmla="*/ 256973 h 1152000"/>
              <a:gd name="connsiteX31" fmla="*/ 1108159 w 1381322"/>
              <a:gd name="connsiteY31" fmla="*/ 201667 h 1152000"/>
              <a:gd name="connsiteX32" fmla="*/ 254951 w 1381322"/>
              <a:gd name="connsiteY32" fmla="*/ 183455 h 1152000"/>
              <a:gd name="connsiteX33" fmla="*/ 1126371 w 1381322"/>
              <a:gd name="connsiteY33" fmla="*/ 183455 h 1152000"/>
              <a:gd name="connsiteX34" fmla="*/ 1126371 w 1381322"/>
              <a:gd name="connsiteY34" fmla="*/ 275185 h 1152000"/>
              <a:gd name="connsiteX35" fmla="*/ 1106814 w 1381322"/>
              <a:gd name="connsiteY35" fmla="*/ 275185 h 1152000"/>
              <a:gd name="connsiteX36" fmla="*/ 1111535 w 1381322"/>
              <a:gd name="connsiteY36" fmla="*/ 509901 h 1152000"/>
              <a:gd name="connsiteX37" fmla="*/ 1381322 w 1381322"/>
              <a:gd name="connsiteY37" fmla="*/ 509901 h 1152000"/>
              <a:gd name="connsiteX38" fmla="*/ 1381322 w 1381322"/>
              <a:gd name="connsiteY38" fmla="*/ 1152000 h 1152000"/>
              <a:gd name="connsiteX39" fmla="*/ 0 w 1381322"/>
              <a:gd name="connsiteY39" fmla="*/ 1152000 h 1152000"/>
              <a:gd name="connsiteX40" fmla="*/ 0 w 1381322"/>
              <a:gd name="connsiteY40" fmla="*/ 509901 h 1152000"/>
              <a:gd name="connsiteX41" fmla="*/ 269791 w 1381322"/>
              <a:gd name="connsiteY41" fmla="*/ 509901 h 1152000"/>
              <a:gd name="connsiteX42" fmla="*/ 274512 w 1381322"/>
              <a:gd name="connsiteY42" fmla="*/ 275185 h 1152000"/>
              <a:gd name="connsiteX43" fmla="*/ 254951 w 1381322"/>
              <a:gd name="connsiteY43" fmla="*/ 275185 h 1152000"/>
              <a:gd name="connsiteX44" fmla="*/ 690661 w 1381322"/>
              <a:gd name="connsiteY44" fmla="*/ 18208 h 1152000"/>
              <a:gd name="connsiteX45" fmla="*/ 298791 w 1381322"/>
              <a:gd name="connsiteY45" fmla="*/ 147035 h 1152000"/>
              <a:gd name="connsiteX46" fmla="*/ 1082531 w 1381322"/>
              <a:gd name="connsiteY46" fmla="*/ 147035 h 1152000"/>
              <a:gd name="connsiteX47" fmla="*/ 690661 w 1381322"/>
              <a:gd name="connsiteY47" fmla="*/ 0 h 1152000"/>
              <a:gd name="connsiteX48" fmla="*/ 1189097 w 1381322"/>
              <a:gd name="connsiteY48" fmla="*/ 165247 h 1152000"/>
              <a:gd name="connsiteX49" fmla="*/ 192225 w 1381322"/>
              <a:gd name="connsiteY49" fmla="*/ 165247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381322" h="1152000">
                <a:moveTo>
                  <a:pt x="190203" y="804647"/>
                </a:moveTo>
                <a:lnTo>
                  <a:pt x="190203" y="845116"/>
                </a:lnTo>
                <a:lnTo>
                  <a:pt x="145686" y="845116"/>
                </a:lnTo>
                <a:lnTo>
                  <a:pt x="145686" y="885585"/>
                </a:lnTo>
                <a:lnTo>
                  <a:pt x="101172" y="885585"/>
                </a:lnTo>
                <a:lnTo>
                  <a:pt x="101172" y="926050"/>
                </a:lnTo>
                <a:lnTo>
                  <a:pt x="1280150" y="926050"/>
                </a:lnTo>
                <a:lnTo>
                  <a:pt x="1280150" y="885585"/>
                </a:lnTo>
                <a:lnTo>
                  <a:pt x="1235636" y="885585"/>
                </a:lnTo>
                <a:lnTo>
                  <a:pt x="1235636" y="845116"/>
                </a:lnTo>
                <a:lnTo>
                  <a:pt x="1191119" y="845116"/>
                </a:lnTo>
                <a:lnTo>
                  <a:pt x="1191119" y="804647"/>
                </a:lnTo>
                <a:close/>
                <a:moveTo>
                  <a:pt x="1039363" y="275185"/>
                </a:moveTo>
                <a:lnTo>
                  <a:pt x="1029248" y="786435"/>
                </a:lnTo>
                <a:lnTo>
                  <a:pt x="1098717" y="786435"/>
                </a:lnTo>
                <a:lnTo>
                  <a:pt x="1088602" y="275185"/>
                </a:lnTo>
                <a:close/>
                <a:moveTo>
                  <a:pt x="790483" y="275185"/>
                </a:moveTo>
                <a:lnTo>
                  <a:pt x="780368" y="786435"/>
                </a:lnTo>
                <a:lnTo>
                  <a:pt x="849837" y="786435"/>
                </a:lnTo>
                <a:lnTo>
                  <a:pt x="839722" y="275185"/>
                </a:lnTo>
                <a:close/>
                <a:moveTo>
                  <a:pt x="541604" y="275185"/>
                </a:moveTo>
                <a:lnTo>
                  <a:pt x="531485" y="786435"/>
                </a:lnTo>
                <a:lnTo>
                  <a:pt x="600958" y="786435"/>
                </a:lnTo>
                <a:lnTo>
                  <a:pt x="590838" y="275185"/>
                </a:lnTo>
                <a:close/>
                <a:moveTo>
                  <a:pt x="292724" y="275185"/>
                </a:moveTo>
                <a:lnTo>
                  <a:pt x="282605" y="786435"/>
                </a:lnTo>
                <a:lnTo>
                  <a:pt x="352078" y="786435"/>
                </a:lnTo>
                <a:lnTo>
                  <a:pt x="341959" y="275185"/>
                </a:lnTo>
                <a:close/>
                <a:moveTo>
                  <a:pt x="273163" y="201667"/>
                </a:moveTo>
                <a:lnTo>
                  <a:pt x="273163" y="256973"/>
                </a:lnTo>
                <a:lnTo>
                  <a:pt x="1108159" y="256973"/>
                </a:lnTo>
                <a:lnTo>
                  <a:pt x="1108159" y="201667"/>
                </a:lnTo>
                <a:close/>
                <a:moveTo>
                  <a:pt x="254951" y="183455"/>
                </a:moveTo>
                <a:lnTo>
                  <a:pt x="1126371" y="183455"/>
                </a:lnTo>
                <a:lnTo>
                  <a:pt x="1126371" y="275185"/>
                </a:lnTo>
                <a:lnTo>
                  <a:pt x="1106814" y="275185"/>
                </a:lnTo>
                <a:lnTo>
                  <a:pt x="1111535" y="509901"/>
                </a:lnTo>
                <a:lnTo>
                  <a:pt x="1381322" y="509901"/>
                </a:lnTo>
                <a:lnTo>
                  <a:pt x="1381322" y="1152000"/>
                </a:lnTo>
                <a:lnTo>
                  <a:pt x="0" y="1152000"/>
                </a:lnTo>
                <a:lnTo>
                  <a:pt x="0" y="509901"/>
                </a:lnTo>
                <a:lnTo>
                  <a:pt x="269791" y="509901"/>
                </a:lnTo>
                <a:lnTo>
                  <a:pt x="274512" y="275185"/>
                </a:lnTo>
                <a:lnTo>
                  <a:pt x="254951" y="275185"/>
                </a:lnTo>
                <a:close/>
                <a:moveTo>
                  <a:pt x="690661" y="18208"/>
                </a:moveTo>
                <a:lnTo>
                  <a:pt x="298791" y="147035"/>
                </a:lnTo>
                <a:lnTo>
                  <a:pt x="1082531" y="147035"/>
                </a:lnTo>
                <a:close/>
                <a:moveTo>
                  <a:pt x="690661" y="0"/>
                </a:moveTo>
                <a:lnTo>
                  <a:pt x="1189097" y="165247"/>
                </a:lnTo>
                <a:lnTo>
                  <a:pt x="192225" y="165247"/>
                </a:lnTo>
                <a:close/>
              </a:path>
            </a:pathLst>
          </a:custGeom>
          <a:solidFill>
            <a:srgbClr val="7131A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285750" indent="-285750">
              <a:buSzPct val="150000"/>
              <a:buFont typeface="Webdings" panose="05030102010509060703" pitchFamily="18" charset="2"/>
              <a:buChar char=""/>
            </a:pP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7869200" y="2385748"/>
            <a:ext cx="181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方正姚体" panose="02010601030101010101" pitchFamily="2" charset="-122"/>
                <a:ea typeface="方正姚体" panose="02010601030101010101" pitchFamily="2" charset="-122"/>
              </a:rPr>
              <a:t>TEXT HERE</a:t>
            </a:r>
            <a:endParaRPr lang="zh-CN" altLang="en-US" sz="28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835147" y="2925814"/>
            <a:ext cx="5571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39" name="文本框 38"/>
          <p:cNvSpPr txBox="1">
            <a:spLocks noChangeAspect="1"/>
          </p:cNvSpPr>
          <p:nvPr/>
        </p:nvSpPr>
        <p:spPr>
          <a:xfrm>
            <a:off x="6835147" y="3773657"/>
            <a:ext cx="817135" cy="709010"/>
          </a:xfrm>
          <a:custGeom>
            <a:avLst/>
            <a:gdLst>
              <a:gd name="connsiteX0" fmla="*/ 615246 w 817135"/>
              <a:gd name="connsiteY0" fmla="*/ 479190 h 709010"/>
              <a:gd name="connsiteX1" fmla="*/ 705817 w 817135"/>
              <a:gd name="connsiteY1" fmla="*/ 505523 h 709010"/>
              <a:gd name="connsiteX2" fmla="*/ 646366 w 817135"/>
              <a:gd name="connsiteY2" fmla="*/ 547817 h 709010"/>
              <a:gd name="connsiteX3" fmla="*/ 536246 w 817135"/>
              <a:gd name="connsiteY3" fmla="*/ 580134 h 709010"/>
              <a:gd name="connsiteX4" fmla="*/ 475997 w 817135"/>
              <a:gd name="connsiteY4" fmla="*/ 621231 h 709010"/>
              <a:gd name="connsiteX5" fmla="*/ 696241 w 817135"/>
              <a:gd name="connsiteY5" fmla="*/ 709010 h 709010"/>
              <a:gd name="connsiteX6" fmla="*/ 552603 w 817135"/>
              <a:gd name="connsiteY6" fmla="*/ 709010 h 709010"/>
              <a:gd name="connsiteX7" fmla="*/ 490363 w 817135"/>
              <a:gd name="connsiteY7" fmla="*/ 687863 h 709010"/>
              <a:gd name="connsiteX8" fmla="*/ 427319 w 817135"/>
              <a:gd name="connsiteY8" fmla="*/ 637988 h 709010"/>
              <a:gd name="connsiteX9" fmla="*/ 427720 w 817135"/>
              <a:gd name="connsiteY9" fmla="*/ 632601 h 709010"/>
              <a:gd name="connsiteX10" fmla="*/ 428120 w 817135"/>
              <a:gd name="connsiteY10" fmla="*/ 626417 h 709010"/>
              <a:gd name="connsiteX11" fmla="*/ 347922 w 817135"/>
              <a:gd name="connsiteY11" fmla="*/ 594500 h 709010"/>
              <a:gd name="connsiteX12" fmla="*/ 272114 w 817135"/>
              <a:gd name="connsiteY12" fmla="*/ 598886 h 709010"/>
              <a:gd name="connsiteX13" fmla="*/ 232215 w 817135"/>
              <a:gd name="connsiteY13" fmla="*/ 614049 h 709010"/>
              <a:gd name="connsiteX14" fmla="*/ 285879 w 817135"/>
              <a:gd name="connsiteY14" fmla="*/ 641380 h 709010"/>
              <a:gd name="connsiteX15" fmla="*/ 339544 w 817135"/>
              <a:gd name="connsiteY15" fmla="*/ 668311 h 709010"/>
              <a:gd name="connsiteX16" fmla="*/ 247375 w 817135"/>
              <a:gd name="connsiteY16" fmla="*/ 709010 h 709010"/>
              <a:gd name="connsiteX17" fmla="*/ 127678 w 817135"/>
              <a:gd name="connsiteY17" fmla="*/ 709010 h 709010"/>
              <a:gd name="connsiteX18" fmla="*/ 250170 w 817135"/>
              <a:gd name="connsiteY18" fmla="*/ 668311 h 709010"/>
              <a:gd name="connsiteX19" fmla="*/ 190322 w 817135"/>
              <a:gd name="connsiteY19" fmla="*/ 637591 h 709010"/>
              <a:gd name="connsiteX20" fmla="*/ 130470 w 817135"/>
              <a:gd name="connsiteY20" fmla="*/ 608462 h 709010"/>
              <a:gd name="connsiteX21" fmla="*/ 185532 w 817135"/>
              <a:gd name="connsiteY21" fmla="*/ 583727 h 709010"/>
              <a:gd name="connsiteX22" fmla="*/ 323583 w 817135"/>
              <a:gd name="connsiteY22" fmla="*/ 578140 h 709010"/>
              <a:gd name="connsiteX23" fmla="*/ 464030 w 817135"/>
              <a:gd name="connsiteY23" fmla="*/ 568964 h 709010"/>
              <a:gd name="connsiteX24" fmla="*/ 559387 w 817135"/>
              <a:gd name="connsiteY24" fmla="*/ 541833 h 709010"/>
              <a:gd name="connsiteX25" fmla="*/ 530859 w 817135"/>
              <a:gd name="connsiteY25" fmla="*/ 515897 h 709010"/>
              <a:gd name="connsiteX26" fmla="*/ 502331 w 817135"/>
              <a:gd name="connsiteY26" fmla="*/ 501134 h 709010"/>
              <a:gd name="connsiteX27" fmla="*/ 615246 w 817135"/>
              <a:gd name="connsiteY27" fmla="*/ 479190 h 709010"/>
              <a:gd name="connsiteX28" fmla="*/ 323583 w 817135"/>
              <a:gd name="connsiteY28" fmla="*/ 428517 h 709010"/>
              <a:gd name="connsiteX29" fmla="*/ 251764 w 817135"/>
              <a:gd name="connsiteY29" fmla="*/ 451262 h 709010"/>
              <a:gd name="connsiteX30" fmla="*/ 161990 w 817135"/>
              <a:gd name="connsiteY30" fmla="*/ 429715 h 709010"/>
              <a:gd name="connsiteX31" fmla="*/ 224233 w 817135"/>
              <a:gd name="connsiteY31" fmla="*/ 462833 h 709010"/>
              <a:gd name="connsiteX32" fmla="*/ 159199 w 817135"/>
              <a:gd name="connsiteY32" fmla="*/ 487969 h 709010"/>
              <a:gd name="connsiteX33" fmla="*/ 258549 w 817135"/>
              <a:gd name="connsiteY33" fmla="*/ 480387 h 709010"/>
              <a:gd name="connsiteX34" fmla="*/ 300842 w 817135"/>
              <a:gd name="connsiteY34" fmla="*/ 526670 h 709010"/>
              <a:gd name="connsiteX35" fmla="*/ 299645 w 817135"/>
              <a:gd name="connsiteY35" fmla="*/ 480387 h 709010"/>
              <a:gd name="connsiteX36" fmla="*/ 393408 w 817135"/>
              <a:gd name="connsiteY36" fmla="*/ 473603 h 709010"/>
              <a:gd name="connsiteX37" fmla="*/ 300842 w 817135"/>
              <a:gd name="connsiteY37" fmla="*/ 460438 h 709010"/>
              <a:gd name="connsiteX38" fmla="*/ 594500 w 817135"/>
              <a:gd name="connsiteY38" fmla="*/ 299245 h 709010"/>
              <a:gd name="connsiteX39" fmla="*/ 817135 w 817135"/>
              <a:gd name="connsiteY39" fmla="*/ 329171 h 709010"/>
              <a:gd name="connsiteX40" fmla="*/ 817135 w 817135"/>
              <a:gd name="connsiteY40" fmla="*/ 709010 h 709010"/>
              <a:gd name="connsiteX41" fmla="*/ 563777 w 817135"/>
              <a:gd name="connsiteY41" fmla="*/ 622428 h 709010"/>
              <a:gd name="connsiteX42" fmla="*/ 614449 w 817135"/>
              <a:gd name="connsiteY42" fmla="*/ 583727 h 709010"/>
              <a:gd name="connsiteX43" fmla="*/ 709009 w 817135"/>
              <a:gd name="connsiteY43" fmla="*/ 553004 h 709010"/>
              <a:gd name="connsiteX44" fmla="*/ 760078 w 817135"/>
              <a:gd name="connsiteY44" fmla="*/ 503929 h 709010"/>
              <a:gd name="connsiteX45" fmla="*/ 709009 w 817135"/>
              <a:gd name="connsiteY45" fmla="*/ 468816 h 709010"/>
              <a:gd name="connsiteX46" fmla="*/ 611257 w 817135"/>
              <a:gd name="connsiteY46" fmla="*/ 456845 h 709010"/>
              <a:gd name="connsiteX47" fmla="*/ 436896 w 817135"/>
              <a:gd name="connsiteY47" fmla="*/ 491558 h 709010"/>
              <a:gd name="connsiteX48" fmla="*/ 466821 w 817135"/>
              <a:gd name="connsiteY48" fmla="*/ 512704 h 709010"/>
              <a:gd name="connsiteX49" fmla="*/ 496747 w 817135"/>
              <a:gd name="connsiteY49" fmla="*/ 533451 h 709010"/>
              <a:gd name="connsiteX50" fmla="*/ 419742 w 817135"/>
              <a:gd name="connsiteY50" fmla="*/ 547817 h 709010"/>
              <a:gd name="connsiteX51" fmla="*/ 351114 w 817135"/>
              <a:gd name="connsiteY51" fmla="*/ 546219 h 709010"/>
              <a:gd name="connsiteX52" fmla="*/ 286476 w 817135"/>
              <a:gd name="connsiteY52" fmla="*/ 545422 h 709010"/>
              <a:gd name="connsiteX53" fmla="*/ 57457 w 817135"/>
              <a:gd name="connsiteY53" fmla="*/ 597292 h 709010"/>
              <a:gd name="connsiteX54" fmla="*/ 98950 w 817135"/>
              <a:gd name="connsiteY54" fmla="*/ 631207 h 709010"/>
              <a:gd name="connsiteX55" fmla="*/ 140447 w 817135"/>
              <a:gd name="connsiteY55" fmla="*/ 667117 h 709010"/>
              <a:gd name="connsiteX56" fmla="*/ 79798 w 817135"/>
              <a:gd name="connsiteY56" fmla="*/ 700631 h 709010"/>
              <a:gd name="connsiteX57" fmla="*/ 0 w 817135"/>
              <a:gd name="connsiteY57" fmla="*/ 709010 h 709010"/>
              <a:gd name="connsiteX58" fmla="*/ 0 w 817135"/>
              <a:gd name="connsiteY58" fmla="*/ 329171 h 709010"/>
              <a:gd name="connsiteX59" fmla="*/ 217052 w 817135"/>
              <a:gd name="connsiteY59" fmla="*/ 307623 h 709010"/>
              <a:gd name="connsiteX60" fmla="*/ 270516 w 817135"/>
              <a:gd name="connsiteY60" fmla="*/ 309218 h 709010"/>
              <a:gd name="connsiteX61" fmla="*/ 235007 w 817135"/>
              <a:gd name="connsiteY61" fmla="*/ 371861 h 709010"/>
              <a:gd name="connsiteX62" fmla="*/ 258549 w 817135"/>
              <a:gd name="connsiteY62" fmla="*/ 383031 h 709010"/>
              <a:gd name="connsiteX63" fmla="*/ 299245 w 817135"/>
              <a:gd name="connsiteY63" fmla="*/ 313210 h 709010"/>
              <a:gd name="connsiteX64" fmla="*/ 351911 w 817135"/>
              <a:gd name="connsiteY64" fmla="*/ 316799 h 709010"/>
              <a:gd name="connsiteX65" fmla="*/ 468019 w 817135"/>
              <a:gd name="connsiteY65" fmla="*/ 307623 h 709010"/>
              <a:gd name="connsiteX66" fmla="*/ 594500 w 817135"/>
              <a:gd name="connsiteY66" fmla="*/ 299245 h 709010"/>
              <a:gd name="connsiteX67" fmla="*/ 363082 w 817135"/>
              <a:gd name="connsiteY67" fmla="*/ 158798 h 709010"/>
              <a:gd name="connsiteX68" fmla="*/ 379843 w 817135"/>
              <a:gd name="connsiteY68" fmla="*/ 167177 h 709010"/>
              <a:gd name="connsiteX69" fmla="*/ 257351 w 817135"/>
              <a:gd name="connsiteY69" fmla="*/ 377448 h 709010"/>
              <a:gd name="connsiteX70" fmla="*/ 241791 w 817135"/>
              <a:gd name="connsiteY70" fmla="*/ 370263 h 709010"/>
              <a:gd name="connsiteX71" fmla="*/ 474403 w 817135"/>
              <a:gd name="connsiteY71" fmla="*/ 0 h 709010"/>
              <a:gd name="connsiteX72" fmla="*/ 489963 w 817135"/>
              <a:gd name="connsiteY72" fmla="*/ 6784 h 709010"/>
              <a:gd name="connsiteX73" fmla="*/ 615246 w 817135"/>
              <a:gd name="connsiteY73" fmla="*/ 189121 h 709010"/>
              <a:gd name="connsiteX74" fmla="*/ 562179 w 817135"/>
              <a:gd name="connsiteY74" fmla="*/ 211465 h 709010"/>
              <a:gd name="connsiteX75" fmla="*/ 421736 w 817135"/>
              <a:gd name="connsiteY75" fmla="*/ 185132 h 709010"/>
              <a:gd name="connsiteX76" fmla="*/ 257351 w 817135"/>
              <a:gd name="connsiteY76" fmla="*/ 102939 h 709010"/>
              <a:gd name="connsiteX77" fmla="*/ 214260 w 817135"/>
              <a:gd name="connsiteY77" fmla="*/ 8378 h 70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817135" h="709010">
                <a:moveTo>
                  <a:pt x="615246" y="479190"/>
                </a:moveTo>
                <a:cubicBezTo>
                  <a:pt x="675627" y="479987"/>
                  <a:pt x="705817" y="488766"/>
                  <a:pt x="705817" y="505523"/>
                </a:cubicBezTo>
                <a:cubicBezTo>
                  <a:pt x="705817" y="520418"/>
                  <a:pt x="686000" y="534516"/>
                  <a:pt x="646366" y="547817"/>
                </a:cubicBezTo>
                <a:cubicBezTo>
                  <a:pt x="609659" y="558455"/>
                  <a:pt x="572952" y="569228"/>
                  <a:pt x="536246" y="580134"/>
                </a:cubicBezTo>
                <a:cubicBezTo>
                  <a:pt x="496347" y="593167"/>
                  <a:pt x="476265" y="606868"/>
                  <a:pt x="475997" y="621231"/>
                </a:cubicBezTo>
                <a:cubicBezTo>
                  <a:pt x="474936" y="658470"/>
                  <a:pt x="548349" y="687731"/>
                  <a:pt x="696241" y="709010"/>
                </a:cubicBezTo>
                <a:lnTo>
                  <a:pt x="552603" y="709010"/>
                </a:lnTo>
                <a:cubicBezTo>
                  <a:pt x="528400" y="702093"/>
                  <a:pt x="507650" y="695044"/>
                  <a:pt x="490363" y="687863"/>
                </a:cubicBezTo>
                <a:cubicBezTo>
                  <a:pt x="448867" y="670838"/>
                  <a:pt x="427852" y="654213"/>
                  <a:pt x="427319" y="637988"/>
                </a:cubicBezTo>
                <a:cubicBezTo>
                  <a:pt x="427319" y="636926"/>
                  <a:pt x="427455" y="635128"/>
                  <a:pt x="427720" y="632601"/>
                </a:cubicBezTo>
                <a:cubicBezTo>
                  <a:pt x="427984" y="630074"/>
                  <a:pt x="428120" y="628015"/>
                  <a:pt x="428120" y="626417"/>
                </a:cubicBezTo>
                <a:cubicBezTo>
                  <a:pt x="428120" y="605935"/>
                  <a:pt x="401386" y="595297"/>
                  <a:pt x="347922" y="594500"/>
                </a:cubicBezTo>
                <a:cubicBezTo>
                  <a:pt x="320524" y="594232"/>
                  <a:pt x="295255" y="595694"/>
                  <a:pt x="272114" y="598886"/>
                </a:cubicBezTo>
                <a:cubicBezTo>
                  <a:pt x="245512" y="602611"/>
                  <a:pt x="232215" y="607665"/>
                  <a:pt x="232215" y="614049"/>
                </a:cubicBezTo>
                <a:cubicBezTo>
                  <a:pt x="232215" y="623357"/>
                  <a:pt x="250102" y="632469"/>
                  <a:pt x="285879" y="641380"/>
                </a:cubicBezTo>
                <a:cubicBezTo>
                  <a:pt x="321653" y="650291"/>
                  <a:pt x="339544" y="659267"/>
                  <a:pt x="339544" y="668311"/>
                </a:cubicBezTo>
                <a:cubicBezTo>
                  <a:pt x="339544" y="693314"/>
                  <a:pt x="308821" y="706880"/>
                  <a:pt x="247375" y="709010"/>
                </a:cubicBezTo>
                <a:lnTo>
                  <a:pt x="127678" y="709010"/>
                </a:lnTo>
                <a:cubicBezTo>
                  <a:pt x="209338" y="700499"/>
                  <a:pt x="250170" y="686930"/>
                  <a:pt x="250170" y="668311"/>
                </a:cubicBezTo>
                <a:cubicBezTo>
                  <a:pt x="250170" y="658470"/>
                  <a:pt x="230221" y="648229"/>
                  <a:pt x="190322" y="637591"/>
                </a:cubicBezTo>
                <a:cubicBezTo>
                  <a:pt x="150420" y="626950"/>
                  <a:pt x="130470" y="617241"/>
                  <a:pt x="130470" y="608462"/>
                </a:cubicBezTo>
                <a:cubicBezTo>
                  <a:pt x="130470" y="596495"/>
                  <a:pt x="148825" y="588248"/>
                  <a:pt x="185532" y="583727"/>
                </a:cubicBezTo>
                <a:cubicBezTo>
                  <a:pt x="210536" y="580799"/>
                  <a:pt x="256554" y="578937"/>
                  <a:pt x="323583" y="578140"/>
                </a:cubicBezTo>
                <a:cubicBezTo>
                  <a:pt x="369334" y="577343"/>
                  <a:pt x="416149" y="574283"/>
                  <a:pt x="464030" y="568964"/>
                </a:cubicBezTo>
                <a:cubicBezTo>
                  <a:pt x="527603" y="561783"/>
                  <a:pt x="559387" y="552739"/>
                  <a:pt x="559387" y="541833"/>
                </a:cubicBezTo>
                <a:cubicBezTo>
                  <a:pt x="559387" y="531725"/>
                  <a:pt x="549879" y="523078"/>
                  <a:pt x="530859" y="515897"/>
                </a:cubicBezTo>
                <a:cubicBezTo>
                  <a:pt x="511843" y="508715"/>
                  <a:pt x="502331" y="503793"/>
                  <a:pt x="502331" y="501134"/>
                </a:cubicBezTo>
                <a:cubicBezTo>
                  <a:pt x="502331" y="485174"/>
                  <a:pt x="539970" y="477860"/>
                  <a:pt x="615246" y="479190"/>
                </a:cubicBezTo>
                <a:close/>
                <a:moveTo>
                  <a:pt x="323583" y="428517"/>
                </a:moveTo>
                <a:lnTo>
                  <a:pt x="251764" y="451262"/>
                </a:lnTo>
                <a:lnTo>
                  <a:pt x="161990" y="429715"/>
                </a:lnTo>
                <a:lnTo>
                  <a:pt x="224233" y="462833"/>
                </a:lnTo>
                <a:lnTo>
                  <a:pt x="159199" y="487969"/>
                </a:lnTo>
                <a:lnTo>
                  <a:pt x="258549" y="480387"/>
                </a:lnTo>
                <a:lnTo>
                  <a:pt x="300842" y="526670"/>
                </a:lnTo>
                <a:lnTo>
                  <a:pt x="299645" y="480387"/>
                </a:lnTo>
                <a:lnTo>
                  <a:pt x="393408" y="473603"/>
                </a:lnTo>
                <a:lnTo>
                  <a:pt x="300842" y="460438"/>
                </a:lnTo>
                <a:close/>
                <a:moveTo>
                  <a:pt x="594500" y="299245"/>
                </a:moveTo>
                <a:cubicBezTo>
                  <a:pt x="647431" y="299777"/>
                  <a:pt x="721645" y="309750"/>
                  <a:pt x="817135" y="329171"/>
                </a:cubicBezTo>
                <a:lnTo>
                  <a:pt x="817135" y="709010"/>
                </a:lnTo>
                <a:cubicBezTo>
                  <a:pt x="648228" y="697836"/>
                  <a:pt x="563777" y="668975"/>
                  <a:pt x="563777" y="622428"/>
                </a:cubicBezTo>
                <a:cubicBezTo>
                  <a:pt x="563777" y="608330"/>
                  <a:pt x="580666" y="595430"/>
                  <a:pt x="614449" y="583727"/>
                </a:cubicBezTo>
                <a:cubicBezTo>
                  <a:pt x="646101" y="573618"/>
                  <a:pt x="677621" y="563377"/>
                  <a:pt x="709009" y="553004"/>
                </a:cubicBezTo>
                <a:cubicBezTo>
                  <a:pt x="743057" y="539170"/>
                  <a:pt x="760078" y="522813"/>
                  <a:pt x="760078" y="503929"/>
                </a:cubicBezTo>
                <a:cubicBezTo>
                  <a:pt x="760078" y="489299"/>
                  <a:pt x="743057" y="477596"/>
                  <a:pt x="709009" y="468816"/>
                </a:cubicBezTo>
                <a:cubicBezTo>
                  <a:pt x="680281" y="461103"/>
                  <a:pt x="647696" y="457113"/>
                  <a:pt x="611257" y="456845"/>
                </a:cubicBezTo>
                <a:cubicBezTo>
                  <a:pt x="495017" y="455516"/>
                  <a:pt x="436896" y="467086"/>
                  <a:pt x="436896" y="491558"/>
                </a:cubicBezTo>
                <a:cubicBezTo>
                  <a:pt x="436896" y="498210"/>
                  <a:pt x="446872" y="505259"/>
                  <a:pt x="466821" y="512704"/>
                </a:cubicBezTo>
                <a:cubicBezTo>
                  <a:pt x="486771" y="520154"/>
                  <a:pt x="496747" y="527070"/>
                  <a:pt x="496747" y="533451"/>
                </a:cubicBezTo>
                <a:cubicBezTo>
                  <a:pt x="496747" y="543027"/>
                  <a:pt x="471079" y="547817"/>
                  <a:pt x="419742" y="547817"/>
                </a:cubicBezTo>
                <a:cubicBezTo>
                  <a:pt x="406441" y="547817"/>
                  <a:pt x="383564" y="547284"/>
                  <a:pt x="351114" y="546219"/>
                </a:cubicBezTo>
                <a:cubicBezTo>
                  <a:pt x="321321" y="545422"/>
                  <a:pt x="299777" y="545158"/>
                  <a:pt x="286476" y="545422"/>
                </a:cubicBezTo>
                <a:cubicBezTo>
                  <a:pt x="133798" y="547549"/>
                  <a:pt x="57457" y="564839"/>
                  <a:pt x="57457" y="597292"/>
                </a:cubicBezTo>
                <a:cubicBezTo>
                  <a:pt x="57457" y="608198"/>
                  <a:pt x="71287" y="619501"/>
                  <a:pt x="98950" y="631207"/>
                </a:cubicBezTo>
                <a:cubicBezTo>
                  <a:pt x="126613" y="642910"/>
                  <a:pt x="140447" y="654881"/>
                  <a:pt x="140447" y="667117"/>
                </a:cubicBezTo>
                <a:cubicBezTo>
                  <a:pt x="140447" y="681479"/>
                  <a:pt x="120229" y="692650"/>
                  <a:pt x="79798" y="700631"/>
                </a:cubicBezTo>
                <a:cubicBezTo>
                  <a:pt x="54530" y="705418"/>
                  <a:pt x="27932" y="708213"/>
                  <a:pt x="0" y="709010"/>
                </a:cubicBezTo>
                <a:lnTo>
                  <a:pt x="0" y="329171"/>
                </a:lnTo>
                <a:cubicBezTo>
                  <a:pt x="92037" y="314805"/>
                  <a:pt x="164385" y="307623"/>
                  <a:pt x="217052" y="307623"/>
                </a:cubicBezTo>
                <a:cubicBezTo>
                  <a:pt x="238864" y="307623"/>
                  <a:pt x="256686" y="308156"/>
                  <a:pt x="270516" y="309218"/>
                </a:cubicBezTo>
                <a:lnTo>
                  <a:pt x="235007" y="371861"/>
                </a:lnTo>
                <a:lnTo>
                  <a:pt x="258549" y="383031"/>
                </a:lnTo>
                <a:lnTo>
                  <a:pt x="299245" y="313210"/>
                </a:lnTo>
                <a:cubicBezTo>
                  <a:pt x="315469" y="315602"/>
                  <a:pt x="333027" y="316799"/>
                  <a:pt x="351911" y="316799"/>
                </a:cubicBezTo>
                <a:cubicBezTo>
                  <a:pt x="375317" y="316799"/>
                  <a:pt x="414022" y="313739"/>
                  <a:pt x="468019" y="307623"/>
                </a:cubicBezTo>
                <a:cubicBezTo>
                  <a:pt x="520686" y="301772"/>
                  <a:pt x="562844" y="298980"/>
                  <a:pt x="594500" y="299245"/>
                </a:cubicBezTo>
                <a:close/>
                <a:moveTo>
                  <a:pt x="363082" y="158798"/>
                </a:moveTo>
                <a:lnTo>
                  <a:pt x="379843" y="167177"/>
                </a:lnTo>
                <a:lnTo>
                  <a:pt x="257351" y="377448"/>
                </a:lnTo>
                <a:lnTo>
                  <a:pt x="241791" y="370263"/>
                </a:lnTo>
                <a:close/>
                <a:moveTo>
                  <a:pt x="474403" y="0"/>
                </a:moveTo>
                <a:lnTo>
                  <a:pt x="489963" y="6784"/>
                </a:lnTo>
                <a:lnTo>
                  <a:pt x="615246" y="189121"/>
                </a:lnTo>
                <a:lnTo>
                  <a:pt x="562179" y="211465"/>
                </a:lnTo>
                <a:lnTo>
                  <a:pt x="421736" y="185132"/>
                </a:lnTo>
                <a:lnTo>
                  <a:pt x="257351" y="102939"/>
                </a:lnTo>
                <a:lnTo>
                  <a:pt x="214260" y="8378"/>
                </a:lnTo>
                <a:close/>
              </a:path>
            </a:pathLst>
          </a:custGeom>
          <a:solidFill>
            <a:srgbClr val="7131A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285750" indent="-285750">
              <a:buFont typeface="Webdings" panose="05030102010509060703" pitchFamily="18" charset="2"/>
              <a:buChar char=""/>
            </a:pP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7869200" y="3974278"/>
            <a:ext cx="181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方正姚体" panose="02010601030101010101" pitchFamily="2" charset="-122"/>
                <a:ea typeface="方正姚体" panose="02010601030101010101" pitchFamily="2" charset="-122"/>
              </a:rPr>
              <a:t>TEXT HERE</a:t>
            </a:r>
            <a:endParaRPr lang="zh-CN" altLang="en-US" sz="28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835146" y="4679471"/>
            <a:ext cx="5571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>
            <a:grpSpLocks noChangeAspect="1"/>
          </p:cNvGrpSpPr>
          <p:nvPr/>
        </p:nvGrpSpPr>
        <p:grpSpPr>
          <a:xfrm>
            <a:off x="-548639" y="1733462"/>
            <a:ext cx="6329430" cy="3492000"/>
            <a:chOff x="-574765" y="962754"/>
            <a:chExt cx="7512710" cy="4144824"/>
          </a:xfrm>
        </p:grpSpPr>
        <p:sp>
          <p:nvSpPr>
            <p:cNvPr id="38" name="空心弧 37"/>
            <p:cNvSpPr/>
            <p:nvPr/>
          </p:nvSpPr>
          <p:spPr>
            <a:xfrm rot="8117420">
              <a:off x="-574765" y="2534195"/>
              <a:ext cx="2573383" cy="2573383"/>
            </a:xfrm>
            <a:prstGeom prst="blockArc">
              <a:avLst>
                <a:gd name="adj1" fmla="val 10800000"/>
                <a:gd name="adj2" fmla="val 5400000"/>
                <a:gd name="adj3" fmla="val 122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空心弧 38"/>
            <p:cNvSpPr/>
            <p:nvPr/>
          </p:nvSpPr>
          <p:spPr>
            <a:xfrm rot="18858784">
              <a:off x="1051334" y="962754"/>
              <a:ext cx="2573383" cy="2573383"/>
            </a:xfrm>
            <a:prstGeom prst="blockArc">
              <a:avLst>
                <a:gd name="adj1" fmla="val 10800000"/>
                <a:gd name="adj2" fmla="val 5400000"/>
                <a:gd name="adj3" fmla="val 1225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空心弧 39"/>
            <p:cNvSpPr/>
            <p:nvPr/>
          </p:nvSpPr>
          <p:spPr>
            <a:xfrm rot="8117420">
              <a:off x="2677434" y="2534195"/>
              <a:ext cx="2573383" cy="2573383"/>
            </a:xfrm>
            <a:prstGeom prst="blockArc">
              <a:avLst>
                <a:gd name="adj1" fmla="val 10800000"/>
                <a:gd name="adj2" fmla="val 5400000"/>
                <a:gd name="adj3" fmla="val 122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空心弧 40"/>
            <p:cNvSpPr/>
            <p:nvPr/>
          </p:nvSpPr>
          <p:spPr>
            <a:xfrm rot="18858784">
              <a:off x="4364562" y="1036774"/>
              <a:ext cx="2573383" cy="2573383"/>
            </a:xfrm>
            <a:prstGeom prst="blockArc">
              <a:avLst>
                <a:gd name="adj1" fmla="val 10800000"/>
                <a:gd name="adj2" fmla="val 5400000"/>
                <a:gd name="adj3" fmla="val 1225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组合 42"/>
          <p:cNvGrpSpPr>
            <a:grpSpLocks noChangeAspect="1"/>
          </p:cNvGrpSpPr>
          <p:nvPr/>
        </p:nvGrpSpPr>
        <p:grpSpPr>
          <a:xfrm rot="10537394">
            <a:off x="4941588" y="3057435"/>
            <a:ext cx="798773" cy="1146632"/>
            <a:chOff x="10898674" y="198977"/>
            <a:chExt cx="1103454" cy="1584000"/>
          </a:xfrm>
        </p:grpSpPr>
        <p:grpSp>
          <p:nvGrpSpPr>
            <p:cNvPr id="44" name="组合 43"/>
            <p:cNvGrpSpPr>
              <a:grpSpLocks noChangeAspect="1"/>
            </p:cNvGrpSpPr>
            <p:nvPr/>
          </p:nvGrpSpPr>
          <p:grpSpPr>
            <a:xfrm rot="2043898">
              <a:off x="10898674" y="198977"/>
              <a:ext cx="1103454" cy="1584000"/>
              <a:chOff x="4032564" y="502494"/>
              <a:chExt cx="4140000" cy="4968000"/>
            </a:xfrm>
          </p:grpSpPr>
          <p:sp>
            <p:nvSpPr>
              <p:cNvPr id="52" name="任意多边形 51"/>
              <p:cNvSpPr/>
              <p:nvPr/>
            </p:nvSpPr>
            <p:spPr>
              <a:xfrm rot="10800000">
                <a:off x="4032564" y="2760690"/>
                <a:ext cx="2069451" cy="880008"/>
              </a:xfrm>
              <a:custGeom>
                <a:avLst/>
                <a:gdLst>
                  <a:gd name="connsiteX0" fmla="*/ 1184554 w 2197557"/>
                  <a:gd name="connsiteY0" fmla="*/ 880008 h 880008"/>
                  <a:gd name="connsiteX1" fmla="*/ 0 w 2197557"/>
                  <a:gd name="connsiteY1" fmla="*/ 880008 h 880008"/>
                  <a:gd name="connsiteX2" fmla="*/ 0 w 2197557"/>
                  <a:gd name="connsiteY2" fmla="*/ 259794 h 880008"/>
                  <a:gd name="connsiteX3" fmla="*/ 1241675 w 2197557"/>
                  <a:gd name="connsiteY3" fmla="*/ 259794 h 880008"/>
                  <a:gd name="connsiteX4" fmla="*/ 1913681 w 2197557"/>
                  <a:gd name="connsiteY4" fmla="*/ 0 h 880008"/>
                  <a:gd name="connsiteX5" fmla="*/ 2197557 w 2197557"/>
                  <a:gd name="connsiteY5" fmla="*/ 297379 h 880008"/>
                  <a:gd name="connsiteX6" fmla="*/ 1848656 w 2197557"/>
                  <a:gd name="connsiteY6" fmla="*/ 683679 h 880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7557" h="880008">
                    <a:moveTo>
                      <a:pt x="1184554" y="880008"/>
                    </a:moveTo>
                    <a:lnTo>
                      <a:pt x="0" y="880008"/>
                    </a:lnTo>
                    <a:lnTo>
                      <a:pt x="0" y="259794"/>
                    </a:lnTo>
                    <a:lnTo>
                      <a:pt x="1241675" y="259794"/>
                    </a:lnTo>
                    <a:lnTo>
                      <a:pt x="1913681" y="0"/>
                    </a:lnTo>
                    <a:lnTo>
                      <a:pt x="2197557" y="297379"/>
                    </a:lnTo>
                    <a:lnTo>
                      <a:pt x="1848656" y="683679"/>
                    </a:lnTo>
                    <a:close/>
                  </a:path>
                </a:pathLst>
              </a:cu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任意多边形 52"/>
              <p:cNvSpPr/>
              <p:nvPr/>
            </p:nvSpPr>
            <p:spPr>
              <a:xfrm rot="10800000" flipH="1">
                <a:off x="6103113" y="2759548"/>
                <a:ext cx="2069451" cy="880008"/>
              </a:xfrm>
              <a:custGeom>
                <a:avLst/>
                <a:gdLst>
                  <a:gd name="connsiteX0" fmla="*/ 1184554 w 2197557"/>
                  <a:gd name="connsiteY0" fmla="*/ 880008 h 880008"/>
                  <a:gd name="connsiteX1" fmla="*/ 0 w 2197557"/>
                  <a:gd name="connsiteY1" fmla="*/ 880008 h 880008"/>
                  <a:gd name="connsiteX2" fmla="*/ 0 w 2197557"/>
                  <a:gd name="connsiteY2" fmla="*/ 259794 h 880008"/>
                  <a:gd name="connsiteX3" fmla="*/ 1241675 w 2197557"/>
                  <a:gd name="connsiteY3" fmla="*/ 259794 h 880008"/>
                  <a:gd name="connsiteX4" fmla="*/ 1913681 w 2197557"/>
                  <a:gd name="connsiteY4" fmla="*/ 0 h 880008"/>
                  <a:gd name="connsiteX5" fmla="*/ 2197557 w 2197557"/>
                  <a:gd name="connsiteY5" fmla="*/ 297379 h 880008"/>
                  <a:gd name="connsiteX6" fmla="*/ 1848656 w 2197557"/>
                  <a:gd name="connsiteY6" fmla="*/ 683679 h 880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7557" h="880008">
                    <a:moveTo>
                      <a:pt x="1184554" y="880008"/>
                    </a:moveTo>
                    <a:lnTo>
                      <a:pt x="0" y="880008"/>
                    </a:lnTo>
                    <a:lnTo>
                      <a:pt x="0" y="259794"/>
                    </a:lnTo>
                    <a:lnTo>
                      <a:pt x="1241675" y="259794"/>
                    </a:lnTo>
                    <a:lnTo>
                      <a:pt x="1913681" y="0"/>
                    </a:lnTo>
                    <a:lnTo>
                      <a:pt x="2197557" y="297379"/>
                    </a:lnTo>
                    <a:lnTo>
                      <a:pt x="1848656" y="683679"/>
                    </a:ln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4" name="组合 53"/>
              <p:cNvGrpSpPr>
                <a:grpSpLocks noChangeAspect="1"/>
              </p:cNvGrpSpPr>
              <p:nvPr/>
            </p:nvGrpSpPr>
            <p:grpSpPr>
              <a:xfrm>
                <a:off x="5001617" y="502494"/>
                <a:ext cx="2159701" cy="4968000"/>
                <a:chOff x="4467040" y="-510380"/>
                <a:chExt cx="3259116" cy="7497005"/>
              </a:xfrm>
            </p:grpSpPr>
            <p:grpSp>
              <p:nvGrpSpPr>
                <p:cNvPr id="56" name="组合 55"/>
                <p:cNvGrpSpPr/>
                <p:nvPr/>
              </p:nvGrpSpPr>
              <p:grpSpPr>
                <a:xfrm>
                  <a:off x="4869768" y="4318000"/>
                  <a:ext cx="2450878" cy="2668625"/>
                  <a:chOff x="5249595" y="3150385"/>
                  <a:chExt cx="2450878" cy="2668625"/>
                </a:xfrm>
              </p:grpSpPr>
              <p:sp>
                <p:nvSpPr>
                  <p:cNvPr id="66" name="任意多边形 65"/>
                  <p:cNvSpPr/>
                  <p:nvPr/>
                </p:nvSpPr>
                <p:spPr>
                  <a:xfrm>
                    <a:off x="6475825" y="3152730"/>
                    <a:ext cx="1224648" cy="2666280"/>
                  </a:xfrm>
                  <a:custGeom>
                    <a:avLst/>
                    <a:gdLst>
                      <a:gd name="connsiteX0" fmla="*/ 613421 w 1224648"/>
                      <a:gd name="connsiteY0" fmla="*/ 0 h 2666280"/>
                      <a:gd name="connsiteX1" fmla="*/ 646147 w 1224648"/>
                      <a:gd name="connsiteY1" fmla="*/ 130898 h 2666280"/>
                      <a:gd name="connsiteX2" fmla="*/ 782610 w 1224648"/>
                      <a:gd name="connsiteY2" fmla="*/ 230289 h 2666280"/>
                      <a:gd name="connsiteX3" fmla="*/ 1197724 w 1224648"/>
                      <a:gd name="connsiteY3" fmla="*/ 1446453 h 2666280"/>
                      <a:gd name="connsiteX4" fmla="*/ 1184501 w 1224648"/>
                      <a:gd name="connsiteY4" fmla="*/ 1496956 h 2666280"/>
                      <a:gd name="connsiteX5" fmla="*/ 819999 w 1224648"/>
                      <a:gd name="connsiteY5" fmla="*/ 811084 h 2666280"/>
                      <a:gd name="connsiteX6" fmla="*/ 811059 w 1224648"/>
                      <a:gd name="connsiteY6" fmla="*/ 988143 h 2666280"/>
                      <a:gd name="connsiteX7" fmla="*/ 22504 w 1224648"/>
                      <a:gd name="connsiteY7" fmla="*/ 2645826 h 2666280"/>
                      <a:gd name="connsiteX8" fmla="*/ 0 w 1224648"/>
                      <a:gd name="connsiteY8" fmla="*/ 2666280 h 2666280"/>
                      <a:gd name="connsiteX9" fmla="*/ 0 w 1224648"/>
                      <a:gd name="connsiteY9" fmla="*/ 0 h 2666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4648" h="2666280">
                        <a:moveTo>
                          <a:pt x="613421" y="0"/>
                        </a:moveTo>
                        <a:lnTo>
                          <a:pt x="646147" y="130898"/>
                        </a:lnTo>
                        <a:lnTo>
                          <a:pt x="782610" y="230289"/>
                        </a:lnTo>
                        <a:cubicBezTo>
                          <a:pt x="1145776" y="539297"/>
                          <a:pt x="1289449" y="1010484"/>
                          <a:pt x="1197724" y="1446453"/>
                        </a:cubicBezTo>
                        <a:lnTo>
                          <a:pt x="1184501" y="1496956"/>
                        </a:lnTo>
                        <a:lnTo>
                          <a:pt x="819999" y="811084"/>
                        </a:lnTo>
                        <a:lnTo>
                          <a:pt x="811059" y="988143"/>
                        </a:lnTo>
                        <a:cubicBezTo>
                          <a:pt x="745563" y="1633059"/>
                          <a:pt x="456460" y="2211870"/>
                          <a:pt x="22504" y="2645826"/>
                        </a:cubicBezTo>
                        <a:lnTo>
                          <a:pt x="0" y="2666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D700">
                      <a:alpha val="90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67" name="任意多边形 66"/>
                  <p:cNvSpPr/>
                  <p:nvPr/>
                </p:nvSpPr>
                <p:spPr>
                  <a:xfrm flipH="1">
                    <a:off x="5249595" y="3150385"/>
                    <a:ext cx="1224648" cy="2666280"/>
                  </a:xfrm>
                  <a:custGeom>
                    <a:avLst/>
                    <a:gdLst>
                      <a:gd name="connsiteX0" fmla="*/ 613421 w 1224648"/>
                      <a:gd name="connsiteY0" fmla="*/ 0 h 2666280"/>
                      <a:gd name="connsiteX1" fmla="*/ 646147 w 1224648"/>
                      <a:gd name="connsiteY1" fmla="*/ 130898 h 2666280"/>
                      <a:gd name="connsiteX2" fmla="*/ 782610 w 1224648"/>
                      <a:gd name="connsiteY2" fmla="*/ 230289 h 2666280"/>
                      <a:gd name="connsiteX3" fmla="*/ 1197724 w 1224648"/>
                      <a:gd name="connsiteY3" fmla="*/ 1446453 h 2666280"/>
                      <a:gd name="connsiteX4" fmla="*/ 1184501 w 1224648"/>
                      <a:gd name="connsiteY4" fmla="*/ 1496956 h 2666280"/>
                      <a:gd name="connsiteX5" fmla="*/ 819999 w 1224648"/>
                      <a:gd name="connsiteY5" fmla="*/ 811084 h 2666280"/>
                      <a:gd name="connsiteX6" fmla="*/ 811059 w 1224648"/>
                      <a:gd name="connsiteY6" fmla="*/ 988143 h 2666280"/>
                      <a:gd name="connsiteX7" fmla="*/ 22504 w 1224648"/>
                      <a:gd name="connsiteY7" fmla="*/ 2645826 h 2666280"/>
                      <a:gd name="connsiteX8" fmla="*/ 0 w 1224648"/>
                      <a:gd name="connsiteY8" fmla="*/ 2666280 h 2666280"/>
                      <a:gd name="connsiteX9" fmla="*/ 0 w 1224648"/>
                      <a:gd name="connsiteY9" fmla="*/ 0 h 2666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24648" h="2666280">
                        <a:moveTo>
                          <a:pt x="613421" y="0"/>
                        </a:moveTo>
                        <a:lnTo>
                          <a:pt x="646147" y="130898"/>
                        </a:lnTo>
                        <a:lnTo>
                          <a:pt x="782610" y="230289"/>
                        </a:lnTo>
                        <a:cubicBezTo>
                          <a:pt x="1145776" y="539297"/>
                          <a:pt x="1289449" y="1010484"/>
                          <a:pt x="1197724" y="1446453"/>
                        </a:cubicBezTo>
                        <a:lnTo>
                          <a:pt x="1184501" y="1496956"/>
                        </a:lnTo>
                        <a:lnTo>
                          <a:pt x="819999" y="811084"/>
                        </a:lnTo>
                        <a:lnTo>
                          <a:pt x="811059" y="988143"/>
                        </a:lnTo>
                        <a:cubicBezTo>
                          <a:pt x="745563" y="1633059"/>
                          <a:pt x="456460" y="2211870"/>
                          <a:pt x="22504" y="2645826"/>
                        </a:cubicBezTo>
                        <a:lnTo>
                          <a:pt x="0" y="2666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E24F">
                      <a:alpha val="9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57" name="组合 56"/>
                <p:cNvGrpSpPr/>
                <p:nvPr/>
              </p:nvGrpSpPr>
              <p:grpSpPr>
                <a:xfrm>
                  <a:off x="5422776" y="4307490"/>
                  <a:ext cx="1392753" cy="2047307"/>
                  <a:chOff x="6590397" y="382604"/>
                  <a:chExt cx="1392753" cy="2047307"/>
                </a:xfrm>
              </p:grpSpPr>
              <p:sp>
                <p:nvSpPr>
                  <p:cNvPr id="64" name="任意多边形 63"/>
                  <p:cNvSpPr>
                    <a:spLocks noChangeAspect="1"/>
                  </p:cNvSpPr>
                  <p:nvPr/>
                </p:nvSpPr>
                <p:spPr>
                  <a:xfrm>
                    <a:off x="7282060" y="384952"/>
                    <a:ext cx="701090" cy="2044959"/>
                  </a:xfrm>
                  <a:custGeom>
                    <a:avLst/>
                    <a:gdLst>
                      <a:gd name="connsiteX0" fmla="*/ 83678 w 701090"/>
                      <a:gd name="connsiteY0" fmla="*/ 0 h 2044959"/>
                      <a:gd name="connsiteX1" fmla="*/ 141520 w 701090"/>
                      <a:gd name="connsiteY1" fmla="*/ 28595 h 2044959"/>
                      <a:gd name="connsiteX2" fmla="*/ 400526 w 701090"/>
                      <a:gd name="connsiteY2" fmla="*/ 229586 h 2044959"/>
                      <a:gd name="connsiteX3" fmla="*/ 648243 w 701090"/>
                      <a:gd name="connsiteY3" fmla="*/ 1317182 h 2044959"/>
                      <a:gd name="connsiteX4" fmla="*/ 632233 w 701090"/>
                      <a:gd name="connsiteY4" fmla="*/ 1359576 h 2044959"/>
                      <a:gd name="connsiteX5" fmla="*/ 505339 w 701090"/>
                      <a:gd name="connsiteY5" fmla="*/ 1045072 h 2044959"/>
                      <a:gd name="connsiteX6" fmla="*/ 500690 w 701090"/>
                      <a:gd name="connsiteY6" fmla="*/ 1079920 h 2044959"/>
                      <a:gd name="connsiteX7" fmla="*/ 109149 w 701090"/>
                      <a:gd name="connsiteY7" fmla="*/ 1924865 h 2044959"/>
                      <a:gd name="connsiteX8" fmla="*/ 0 w 701090"/>
                      <a:gd name="connsiteY8" fmla="*/ 2044959 h 2044959"/>
                      <a:gd name="connsiteX9" fmla="*/ 0 w 701090"/>
                      <a:gd name="connsiteY9" fmla="*/ 84971 h 2044959"/>
                      <a:gd name="connsiteX10" fmla="*/ 117961 w 701090"/>
                      <a:gd name="connsiteY10" fmla="*/ 84971 h 2044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01090" h="2044959">
                        <a:moveTo>
                          <a:pt x="83678" y="0"/>
                        </a:moveTo>
                        <a:lnTo>
                          <a:pt x="141520" y="28595"/>
                        </a:lnTo>
                        <a:cubicBezTo>
                          <a:pt x="235194" y="80801"/>
                          <a:pt x="322692" y="147827"/>
                          <a:pt x="400526" y="229586"/>
                        </a:cubicBezTo>
                        <a:cubicBezTo>
                          <a:pt x="685916" y="529367"/>
                          <a:pt x="767079" y="949182"/>
                          <a:pt x="648243" y="1317182"/>
                        </a:cubicBezTo>
                        <a:lnTo>
                          <a:pt x="632233" y="1359576"/>
                        </a:lnTo>
                        <a:lnTo>
                          <a:pt x="505339" y="1045072"/>
                        </a:lnTo>
                        <a:lnTo>
                          <a:pt x="500690" y="1079920"/>
                        </a:lnTo>
                        <a:cubicBezTo>
                          <a:pt x="444023" y="1397165"/>
                          <a:pt x="306071" y="1686250"/>
                          <a:pt x="109149" y="1924865"/>
                        </a:cubicBezTo>
                        <a:lnTo>
                          <a:pt x="0" y="2044959"/>
                        </a:lnTo>
                        <a:lnTo>
                          <a:pt x="0" y="84971"/>
                        </a:lnTo>
                        <a:lnTo>
                          <a:pt x="117961" y="84971"/>
                        </a:lnTo>
                        <a:close/>
                      </a:path>
                    </a:pathLst>
                  </a:custGeom>
                  <a:solidFill>
                    <a:srgbClr val="D43A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65" name="任意多边形 64"/>
                  <p:cNvSpPr>
                    <a:spLocks noChangeAspect="1"/>
                  </p:cNvSpPr>
                  <p:nvPr/>
                </p:nvSpPr>
                <p:spPr>
                  <a:xfrm flipH="1">
                    <a:off x="6590397" y="382604"/>
                    <a:ext cx="701090" cy="2044959"/>
                  </a:xfrm>
                  <a:custGeom>
                    <a:avLst/>
                    <a:gdLst>
                      <a:gd name="connsiteX0" fmla="*/ 83678 w 701090"/>
                      <a:gd name="connsiteY0" fmla="*/ 0 h 2044959"/>
                      <a:gd name="connsiteX1" fmla="*/ 141520 w 701090"/>
                      <a:gd name="connsiteY1" fmla="*/ 28595 h 2044959"/>
                      <a:gd name="connsiteX2" fmla="*/ 400526 w 701090"/>
                      <a:gd name="connsiteY2" fmla="*/ 229586 h 2044959"/>
                      <a:gd name="connsiteX3" fmla="*/ 648243 w 701090"/>
                      <a:gd name="connsiteY3" fmla="*/ 1317182 h 2044959"/>
                      <a:gd name="connsiteX4" fmla="*/ 632233 w 701090"/>
                      <a:gd name="connsiteY4" fmla="*/ 1359576 h 2044959"/>
                      <a:gd name="connsiteX5" fmla="*/ 505339 w 701090"/>
                      <a:gd name="connsiteY5" fmla="*/ 1045072 h 2044959"/>
                      <a:gd name="connsiteX6" fmla="*/ 500690 w 701090"/>
                      <a:gd name="connsiteY6" fmla="*/ 1079920 h 2044959"/>
                      <a:gd name="connsiteX7" fmla="*/ 109149 w 701090"/>
                      <a:gd name="connsiteY7" fmla="*/ 1924865 h 2044959"/>
                      <a:gd name="connsiteX8" fmla="*/ 0 w 701090"/>
                      <a:gd name="connsiteY8" fmla="*/ 2044959 h 2044959"/>
                      <a:gd name="connsiteX9" fmla="*/ 0 w 701090"/>
                      <a:gd name="connsiteY9" fmla="*/ 84971 h 2044959"/>
                      <a:gd name="connsiteX10" fmla="*/ 117961 w 701090"/>
                      <a:gd name="connsiteY10" fmla="*/ 84971 h 20449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01090" h="2044959">
                        <a:moveTo>
                          <a:pt x="83678" y="0"/>
                        </a:moveTo>
                        <a:lnTo>
                          <a:pt x="141520" y="28595"/>
                        </a:lnTo>
                        <a:cubicBezTo>
                          <a:pt x="235194" y="80801"/>
                          <a:pt x="322692" y="147827"/>
                          <a:pt x="400526" y="229586"/>
                        </a:cubicBezTo>
                        <a:cubicBezTo>
                          <a:pt x="685916" y="529367"/>
                          <a:pt x="767079" y="949182"/>
                          <a:pt x="648243" y="1317182"/>
                        </a:cubicBezTo>
                        <a:lnTo>
                          <a:pt x="632233" y="1359576"/>
                        </a:lnTo>
                        <a:lnTo>
                          <a:pt x="505339" y="1045072"/>
                        </a:lnTo>
                        <a:lnTo>
                          <a:pt x="500690" y="1079920"/>
                        </a:lnTo>
                        <a:cubicBezTo>
                          <a:pt x="444023" y="1397165"/>
                          <a:pt x="306071" y="1686250"/>
                          <a:pt x="109149" y="1924865"/>
                        </a:cubicBezTo>
                        <a:lnTo>
                          <a:pt x="0" y="2044959"/>
                        </a:lnTo>
                        <a:lnTo>
                          <a:pt x="0" y="84971"/>
                        </a:lnTo>
                        <a:lnTo>
                          <a:pt x="117961" y="84971"/>
                        </a:lnTo>
                        <a:close/>
                      </a:path>
                    </a:pathLst>
                  </a:custGeom>
                  <a:solidFill>
                    <a:srgbClr val="FB637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58" name="组合 57"/>
                <p:cNvGrpSpPr/>
                <p:nvPr/>
              </p:nvGrpSpPr>
              <p:grpSpPr>
                <a:xfrm>
                  <a:off x="4775013" y="2863216"/>
                  <a:ext cx="2641986" cy="1657642"/>
                  <a:chOff x="4775007" y="1259500"/>
                  <a:chExt cx="2641986" cy="1657642"/>
                </a:xfrm>
                <a:solidFill>
                  <a:schemeClr val="accent5">
                    <a:lumMod val="75000"/>
                  </a:schemeClr>
                </a:solidFill>
              </p:grpSpPr>
              <p:sp>
                <p:nvSpPr>
                  <p:cNvPr id="62" name="任意多边形 61"/>
                  <p:cNvSpPr/>
                  <p:nvPr/>
                </p:nvSpPr>
                <p:spPr>
                  <a:xfrm>
                    <a:off x="6096000" y="1259500"/>
                    <a:ext cx="1320993" cy="1657642"/>
                  </a:xfrm>
                  <a:custGeom>
                    <a:avLst/>
                    <a:gdLst>
                      <a:gd name="connsiteX0" fmla="*/ 0 w 1320993"/>
                      <a:gd name="connsiteY0" fmla="*/ 0 h 1657642"/>
                      <a:gd name="connsiteX1" fmla="*/ 1320993 w 1320993"/>
                      <a:gd name="connsiteY1" fmla="*/ 0 h 1657642"/>
                      <a:gd name="connsiteX2" fmla="*/ 1320993 w 1320993"/>
                      <a:gd name="connsiteY2" fmla="*/ 1254364 h 1657642"/>
                      <a:gd name="connsiteX3" fmla="*/ 1167768 w 1320993"/>
                      <a:gd name="connsiteY3" fmla="*/ 1485527 h 1657642"/>
                      <a:gd name="connsiteX4" fmla="*/ 1148074 w 1320993"/>
                      <a:gd name="connsiteY4" fmla="*/ 1491641 h 1657642"/>
                      <a:gd name="connsiteX5" fmla="*/ 1145495 w 1320993"/>
                      <a:gd name="connsiteY5" fmla="*/ 1504416 h 1657642"/>
                      <a:gd name="connsiteX6" fmla="*/ 914331 w 1320993"/>
                      <a:gd name="connsiteY6" fmla="*/ 1657642 h 1657642"/>
                      <a:gd name="connsiteX7" fmla="*/ 0 w 1320993"/>
                      <a:gd name="connsiteY7" fmla="*/ 1657642 h 1657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20993" h="1657642">
                        <a:moveTo>
                          <a:pt x="0" y="0"/>
                        </a:moveTo>
                        <a:lnTo>
                          <a:pt x="1320993" y="0"/>
                        </a:lnTo>
                        <a:lnTo>
                          <a:pt x="1320993" y="1254364"/>
                        </a:lnTo>
                        <a:cubicBezTo>
                          <a:pt x="1320993" y="1358281"/>
                          <a:pt x="1257812" y="1447442"/>
                          <a:pt x="1167768" y="1485527"/>
                        </a:cubicBezTo>
                        <a:lnTo>
                          <a:pt x="1148074" y="1491641"/>
                        </a:lnTo>
                        <a:lnTo>
                          <a:pt x="1145495" y="1504416"/>
                        </a:lnTo>
                        <a:cubicBezTo>
                          <a:pt x="1107409" y="1594461"/>
                          <a:pt x="1018249" y="1657642"/>
                          <a:pt x="914331" y="1657642"/>
                        </a:cubicBezTo>
                        <a:lnTo>
                          <a:pt x="0" y="165764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63" name="任意多边形 62"/>
                  <p:cNvSpPr/>
                  <p:nvPr/>
                </p:nvSpPr>
                <p:spPr>
                  <a:xfrm flipH="1">
                    <a:off x="4775007" y="1259500"/>
                    <a:ext cx="1320993" cy="1657642"/>
                  </a:xfrm>
                  <a:custGeom>
                    <a:avLst/>
                    <a:gdLst>
                      <a:gd name="connsiteX0" fmla="*/ 0 w 1320993"/>
                      <a:gd name="connsiteY0" fmla="*/ 0 h 1657642"/>
                      <a:gd name="connsiteX1" fmla="*/ 1320993 w 1320993"/>
                      <a:gd name="connsiteY1" fmla="*/ 0 h 1657642"/>
                      <a:gd name="connsiteX2" fmla="*/ 1320993 w 1320993"/>
                      <a:gd name="connsiteY2" fmla="*/ 1254364 h 1657642"/>
                      <a:gd name="connsiteX3" fmla="*/ 1167768 w 1320993"/>
                      <a:gd name="connsiteY3" fmla="*/ 1485527 h 1657642"/>
                      <a:gd name="connsiteX4" fmla="*/ 1148074 w 1320993"/>
                      <a:gd name="connsiteY4" fmla="*/ 1491641 h 1657642"/>
                      <a:gd name="connsiteX5" fmla="*/ 1145495 w 1320993"/>
                      <a:gd name="connsiteY5" fmla="*/ 1504416 h 1657642"/>
                      <a:gd name="connsiteX6" fmla="*/ 914331 w 1320993"/>
                      <a:gd name="connsiteY6" fmla="*/ 1657642 h 1657642"/>
                      <a:gd name="connsiteX7" fmla="*/ 0 w 1320993"/>
                      <a:gd name="connsiteY7" fmla="*/ 1657642 h 1657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20993" h="1657642">
                        <a:moveTo>
                          <a:pt x="0" y="0"/>
                        </a:moveTo>
                        <a:lnTo>
                          <a:pt x="1320993" y="0"/>
                        </a:lnTo>
                        <a:lnTo>
                          <a:pt x="1320993" y="1254364"/>
                        </a:lnTo>
                        <a:cubicBezTo>
                          <a:pt x="1320993" y="1358281"/>
                          <a:pt x="1257812" y="1447442"/>
                          <a:pt x="1167768" y="1485527"/>
                        </a:cubicBezTo>
                        <a:lnTo>
                          <a:pt x="1148074" y="1491641"/>
                        </a:lnTo>
                        <a:lnTo>
                          <a:pt x="1145495" y="1504416"/>
                        </a:lnTo>
                        <a:cubicBezTo>
                          <a:pt x="1107409" y="1594461"/>
                          <a:pt x="1018249" y="1657642"/>
                          <a:pt x="914331" y="1657642"/>
                        </a:cubicBezTo>
                        <a:lnTo>
                          <a:pt x="0" y="1657642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59" name="组合 58"/>
                <p:cNvGrpSpPr/>
                <p:nvPr/>
              </p:nvGrpSpPr>
              <p:grpSpPr>
                <a:xfrm>
                  <a:off x="4467040" y="-510380"/>
                  <a:ext cx="3259116" cy="4669532"/>
                  <a:chOff x="4467034" y="1037066"/>
                  <a:chExt cx="3259116" cy="4669532"/>
                </a:xfrm>
              </p:grpSpPr>
              <p:sp>
                <p:nvSpPr>
                  <p:cNvPr id="60" name="任意多边形 59"/>
                  <p:cNvSpPr/>
                  <p:nvPr/>
                </p:nvSpPr>
                <p:spPr>
                  <a:xfrm>
                    <a:off x="6097184" y="1037066"/>
                    <a:ext cx="1628966" cy="4669532"/>
                  </a:xfrm>
                  <a:custGeom>
                    <a:avLst/>
                    <a:gdLst>
                      <a:gd name="connsiteX0" fmla="*/ 0 w 737043"/>
                      <a:gd name="connsiteY0" fmla="*/ 0 h 2112772"/>
                      <a:gd name="connsiteX1" fmla="*/ 40881 w 737043"/>
                      <a:gd name="connsiteY1" fmla="*/ 30570 h 2112772"/>
                      <a:gd name="connsiteX2" fmla="*/ 737043 w 737043"/>
                      <a:gd name="connsiteY2" fmla="*/ 1506750 h 2112772"/>
                      <a:gd name="connsiteX3" fmla="*/ 688056 w 737043"/>
                      <a:gd name="connsiteY3" fmla="*/ 1938781 h 2112772"/>
                      <a:gd name="connsiteX4" fmla="*/ 637506 w 737043"/>
                      <a:gd name="connsiteY4" fmla="*/ 2112772 h 2112772"/>
                      <a:gd name="connsiteX5" fmla="*/ 0 w 737043"/>
                      <a:gd name="connsiteY5" fmla="*/ 2112772 h 21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7043" h="2112772">
                        <a:moveTo>
                          <a:pt x="0" y="0"/>
                        </a:moveTo>
                        <a:lnTo>
                          <a:pt x="40881" y="30570"/>
                        </a:lnTo>
                        <a:cubicBezTo>
                          <a:pt x="466045" y="381447"/>
                          <a:pt x="737043" y="912451"/>
                          <a:pt x="737043" y="1506750"/>
                        </a:cubicBezTo>
                        <a:cubicBezTo>
                          <a:pt x="737043" y="1655325"/>
                          <a:pt x="720106" y="1799943"/>
                          <a:pt x="688056" y="1938781"/>
                        </a:cubicBezTo>
                        <a:lnTo>
                          <a:pt x="637506" y="2112772"/>
                        </a:lnTo>
                        <a:lnTo>
                          <a:pt x="0" y="2112772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61" name="任意多边形 60"/>
                  <p:cNvSpPr/>
                  <p:nvPr/>
                </p:nvSpPr>
                <p:spPr>
                  <a:xfrm flipH="1">
                    <a:off x="4467034" y="1037066"/>
                    <a:ext cx="1628966" cy="4669532"/>
                  </a:xfrm>
                  <a:custGeom>
                    <a:avLst/>
                    <a:gdLst>
                      <a:gd name="connsiteX0" fmla="*/ 0 w 737043"/>
                      <a:gd name="connsiteY0" fmla="*/ 0 h 2112772"/>
                      <a:gd name="connsiteX1" fmla="*/ 40881 w 737043"/>
                      <a:gd name="connsiteY1" fmla="*/ 30570 h 2112772"/>
                      <a:gd name="connsiteX2" fmla="*/ 737043 w 737043"/>
                      <a:gd name="connsiteY2" fmla="*/ 1506750 h 2112772"/>
                      <a:gd name="connsiteX3" fmla="*/ 688056 w 737043"/>
                      <a:gd name="connsiteY3" fmla="*/ 1938781 h 2112772"/>
                      <a:gd name="connsiteX4" fmla="*/ 637506 w 737043"/>
                      <a:gd name="connsiteY4" fmla="*/ 2112772 h 2112772"/>
                      <a:gd name="connsiteX5" fmla="*/ 0 w 737043"/>
                      <a:gd name="connsiteY5" fmla="*/ 2112772 h 21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7043" h="2112772">
                        <a:moveTo>
                          <a:pt x="0" y="0"/>
                        </a:moveTo>
                        <a:lnTo>
                          <a:pt x="40881" y="30570"/>
                        </a:lnTo>
                        <a:cubicBezTo>
                          <a:pt x="466045" y="381447"/>
                          <a:pt x="737043" y="912451"/>
                          <a:pt x="737043" y="1506750"/>
                        </a:cubicBezTo>
                        <a:cubicBezTo>
                          <a:pt x="737043" y="1655325"/>
                          <a:pt x="720106" y="1799943"/>
                          <a:pt x="688056" y="1938781"/>
                        </a:cubicBezTo>
                        <a:lnTo>
                          <a:pt x="637506" y="2112772"/>
                        </a:lnTo>
                        <a:lnTo>
                          <a:pt x="0" y="2112772"/>
                        </a:lnTo>
                        <a:close/>
                      </a:path>
                    </a:pathLst>
                  </a:custGeom>
                  <a:solidFill>
                    <a:srgbClr val="FFFB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  <p:sp>
            <p:nvSpPr>
              <p:cNvPr id="55" name="任意多边形 54"/>
              <p:cNvSpPr/>
              <p:nvPr/>
            </p:nvSpPr>
            <p:spPr>
              <a:xfrm>
                <a:off x="5396882" y="1108223"/>
                <a:ext cx="1347664" cy="260748"/>
              </a:xfrm>
              <a:custGeom>
                <a:avLst/>
                <a:gdLst>
                  <a:gd name="connsiteX0" fmla="*/ 704499 w 1347664"/>
                  <a:gd name="connsiteY0" fmla="*/ 100958 h 260748"/>
                  <a:gd name="connsiteX1" fmla="*/ 704499 w 1347664"/>
                  <a:gd name="connsiteY1" fmla="*/ 257136 h 260748"/>
                  <a:gd name="connsiteX2" fmla="*/ 682732 w 1347664"/>
                  <a:gd name="connsiteY2" fmla="*/ 258299 h 260748"/>
                  <a:gd name="connsiteX3" fmla="*/ 682732 w 1347664"/>
                  <a:gd name="connsiteY3" fmla="*/ 101976 h 260748"/>
                  <a:gd name="connsiteX4" fmla="*/ 83608 w 1347664"/>
                  <a:gd name="connsiteY4" fmla="*/ 22131 h 260748"/>
                  <a:gd name="connsiteX5" fmla="*/ 96178 w 1347664"/>
                  <a:gd name="connsiteY5" fmla="*/ 26748 h 260748"/>
                  <a:gd name="connsiteX6" fmla="*/ 642715 w 1347664"/>
                  <a:gd name="connsiteY6" fmla="*/ 103847 h 260748"/>
                  <a:gd name="connsiteX7" fmla="*/ 681947 w 1347664"/>
                  <a:gd name="connsiteY7" fmla="*/ 102013 h 260748"/>
                  <a:gd name="connsiteX8" fmla="*/ 681947 w 1347664"/>
                  <a:gd name="connsiteY8" fmla="*/ 258341 h 260748"/>
                  <a:gd name="connsiteX9" fmla="*/ 636888 w 1347664"/>
                  <a:gd name="connsiteY9" fmla="*/ 260748 h 260748"/>
                  <a:gd name="connsiteX10" fmla="*/ 22986 w 1347664"/>
                  <a:gd name="connsiteY10" fmla="*/ 161363 h 260748"/>
                  <a:gd name="connsiteX11" fmla="*/ 0 w 1347664"/>
                  <a:gd name="connsiteY11" fmla="*/ 151311 h 260748"/>
                  <a:gd name="connsiteX12" fmla="*/ 25829 w 1347664"/>
                  <a:gd name="connsiteY12" fmla="*/ 104432 h 260748"/>
                  <a:gd name="connsiteX13" fmla="*/ 1265535 w 1347664"/>
                  <a:gd name="connsiteY13" fmla="*/ 0 h 260748"/>
                  <a:gd name="connsiteX14" fmla="*/ 1338850 w 1347664"/>
                  <a:gd name="connsiteY14" fmla="*/ 104432 h 260748"/>
                  <a:gd name="connsiteX15" fmla="*/ 1347664 w 1347664"/>
                  <a:gd name="connsiteY15" fmla="*/ 120430 h 260748"/>
                  <a:gd name="connsiteX16" fmla="*/ 1293839 w 1347664"/>
                  <a:gd name="connsiteY16" fmla="*/ 145138 h 260748"/>
                  <a:gd name="connsiteX17" fmla="*/ 858174 w 1347664"/>
                  <a:gd name="connsiteY17" fmla="*/ 248925 h 260748"/>
                  <a:gd name="connsiteX18" fmla="*/ 705284 w 1347664"/>
                  <a:gd name="connsiteY18" fmla="*/ 257094 h 260748"/>
                  <a:gd name="connsiteX19" fmla="*/ 705284 w 1347664"/>
                  <a:gd name="connsiteY19" fmla="*/ 100921 h 260748"/>
                  <a:gd name="connsiteX20" fmla="*/ 837080 w 1347664"/>
                  <a:gd name="connsiteY20" fmla="*/ 94758 h 260748"/>
                  <a:gd name="connsiteX21" fmla="*/ 1228946 w 1347664"/>
                  <a:gd name="connsiteY21" fmla="*/ 14052 h 260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47664" h="260748">
                    <a:moveTo>
                      <a:pt x="704499" y="100958"/>
                    </a:moveTo>
                    <a:lnTo>
                      <a:pt x="704499" y="257136"/>
                    </a:lnTo>
                    <a:lnTo>
                      <a:pt x="682732" y="258299"/>
                    </a:lnTo>
                    <a:lnTo>
                      <a:pt x="682732" y="101976"/>
                    </a:lnTo>
                    <a:close/>
                    <a:moveTo>
                      <a:pt x="83608" y="22131"/>
                    </a:moveTo>
                    <a:lnTo>
                      <a:pt x="96178" y="26748"/>
                    </a:lnTo>
                    <a:cubicBezTo>
                      <a:pt x="257121" y="75796"/>
                      <a:pt x="443737" y="103847"/>
                      <a:pt x="642715" y="103847"/>
                    </a:cubicBezTo>
                    <a:lnTo>
                      <a:pt x="681947" y="102013"/>
                    </a:lnTo>
                    <a:lnTo>
                      <a:pt x="681947" y="258341"/>
                    </a:lnTo>
                    <a:lnTo>
                      <a:pt x="636888" y="260748"/>
                    </a:lnTo>
                    <a:cubicBezTo>
                      <a:pt x="409485" y="260748"/>
                      <a:pt x="198228" y="224110"/>
                      <a:pt x="22986" y="161363"/>
                    </a:cubicBezTo>
                    <a:lnTo>
                      <a:pt x="0" y="151311"/>
                    </a:lnTo>
                    <a:lnTo>
                      <a:pt x="25829" y="104432"/>
                    </a:lnTo>
                    <a:close/>
                    <a:moveTo>
                      <a:pt x="1265535" y="0"/>
                    </a:moveTo>
                    <a:lnTo>
                      <a:pt x="1338850" y="104432"/>
                    </a:lnTo>
                    <a:lnTo>
                      <a:pt x="1347664" y="120430"/>
                    </a:lnTo>
                    <a:lnTo>
                      <a:pt x="1293839" y="145138"/>
                    </a:lnTo>
                    <a:cubicBezTo>
                      <a:pt x="1167013" y="195407"/>
                      <a:pt x="1018997" y="231484"/>
                      <a:pt x="858174" y="248925"/>
                    </a:cubicBezTo>
                    <a:lnTo>
                      <a:pt x="705284" y="257094"/>
                    </a:lnTo>
                    <a:lnTo>
                      <a:pt x="705284" y="100921"/>
                    </a:lnTo>
                    <a:lnTo>
                      <a:pt x="837080" y="94758"/>
                    </a:lnTo>
                    <a:cubicBezTo>
                      <a:pt x="979023" y="81320"/>
                      <a:pt x="1111517" y="53426"/>
                      <a:pt x="1228946" y="14052"/>
                    </a:cubicBezTo>
                    <a:close/>
                  </a:path>
                </a:pathLst>
              </a:cu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 rot="2215323">
              <a:off x="11423332" y="576244"/>
              <a:ext cx="359245" cy="360000"/>
              <a:chOff x="4011923" y="917922"/>
              <a:chExt cx="4327014" cy="4336103"/>
            </a:xfrm>
          </p:grpSpPr>
          <p:sp>
            <p:nvSpPr>
              <p:cNvPr id="46" name="椭圆 45"/>
              <p:cNvSpPr>
                <a:spLocks noChangeAspect="1"/>
              </p:cNvSpPr>
              <p:nvPr/>
            </p:nvSpPr>
            <p:spPr>
              <a:xfrm>
                <a:off x="4018937" y="934025"/>
                <a:ext cx="4320000" cy="4320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任意多边形 46"/>
              <p:cNvSpPr/>
              <p:nvPr/>
            </p:nvSpPr>
            <p:spPr>
              <a:xfrm rot="2011872">
                <a:off x="4770727" y="1561426"/>
                <a:ext cx="3561122" cy="3293807"/>
              </a:xfrm>
              <a:custGeom>
                <a:avLst/>
                <a:gdLst>
                  <a:gd name="connsiteX0" fmla="*/ 2158543 w 3561122"/>
                  <a:gd name="connsiteY0" fmla="*/ 1376057 h 3293807"/>
                  <a:gd name="connsiteX1" fmla="*/ 702628 w 3561122"/>
                  <a:gd name="connsiteY1" fmla="*/ 2369337 h 3293807"/>
                  <a:gd name="connsiteX2" fmla="*/ 1661366 w 3561122"/>
                  <a:gd name="connsiteY2" fmla="*/ 2916854 h 3293807"/>
                  <a:gd name="connsiteX3" fmla="*/ 2458936 w 3561122"/>
                  <a:gd name="connsiteY3" fmla="*/ 2119880 h 3293807"/>
                  <a:gd name="connsiteX4" fmla="*/ 958074 w 3561122"/>
                  <a:gd name="connsiteY4" fmla="*/ 5671 h 3293807"/>
                  <a:gd name="connsiteX5" fmla="*/ 2662098 w 3561122"/>
                  <a:gd name="connsiteY5" fmla="*/ 0 h 3293807"/>
                  <a:gd name="connsiteX6" fmla="*/ 2765672 w 3561122"/>
                  <a:gd name="connsiteY6" fmla="*/ 76266 h 3293807"/>
                  <a:gd name="connsiteX7" fmla="*/ 3201432 w 3561122"/>
                  <a:gd name="connsiteY7" fmla="*/ 558050 h 3293807"/>
                  <a:gd name="connsiteX8" fmla="*/ 2932684 w 3561122"/>
                  <a:gd name="connsiteY8" fmla="*/ 3274714 h 3293807"/>
                  <a:gd name="connsiteX9" fmla="*/ 2917256 w 3561122"/>
                  <a:gd name="connsiteY9" fmla="*/ 3288707 h 3293807"/>
                  <a:gd name="connsiteX10" fmla="*/ 2074350 w 3561122"/>
                  <a:gd name="connsiteY10" fmla="*/ 3293807 h 3293807"/>
                  <a:gd name="connsiteX11" fmla="*/ 926718 w 3561122"/>
                  <a:gd name="connsiteY11" fmla="*/ 2550460 h 3293807"/>
                  <a:gd name="connsiteX12" fmla="*/ 0 w 3561122"/>
                  <a:gd name="connsiteY12" fmla="*/ 2543075 h 3293807"/>
                  <a:gd name="connsiteX13" fmla="*/ 290701 w 3561122"/>
                  <a:gd name="connsiteY13" fmla="*/ 2186011 h 3293807"/>
                  <a:gd name="connsiteX14" fmla="*/ 474955 w 3561122"/>
                  <a:gd name="connsiteY14" fmla="*/ 1912920 h 3293807"/>
                  <a:gd name="connsiteX15" fmla="*/ 1133594 w 3561122"/>
                  <a:gd name="connsiteY15" fmla="*/ 1440068 h 3293807"/>
                  <a:gd name="connsiteX16" fmla="*/ 723333 w 3561122"/>
                  <a:gd name="connsiteY16" fmla="*/ 677605 h 329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61122" h="3293807">
                    <a:moveTo>
                      <a:pt x="2158543" y="1376057"/>
                    </a:moveTo>
                    <a:lnTo>
                      <a:pt x="702628" y="2369337"/>
                    </a:lnTo>
                    <a:lnTo>
                      <a:pt x="1661366" y="2916854"/>
                    </a:lnTo>
                    <a:lnTo>
                      <a:pt x="2458936" y="2119880"/>
                    </a:lnTo>
                    <a:close/>
                    <a:moveTo>
                      <a:pt x="958074" y="5671"/>
                    </a:moveTo>
                    <a:lnTo>
                      <a:pt x="2662098" y="0"/>
                    </a:lnTo>
                    <a:lnTo>
                      <a:pt x="2765672" y="76266"/>
                    </a:lnTo>
                    <a:cubicBezTo>
                      <a:pt x="2930365" y="210545"/>
                      <a:pt x="3077875" y="371598"/>
                      <a:pt x="3201432" y="558050"/>
                    </a:cubicBezTo>
                    <a:cubicBezTo>
                      <a:pt x="3778027" y="1428162"/>
                      <a:pt x="3641903" y="2563115"/>
                      <a:pt x="2932684" y="3274714"/>
                    </a:cubicBezTo>
                    <a:lnTo>
                      <a:pt x="2917256" y="3288707"/>
                    </a:lnTo>
                    <a:lnTo>
                      <a:pt x="2074350" y="3293807"/>
                    </a:lnTo>
                    <a:lnTo>
                      <a:pt x="926718" y="2550460"/>
                    </a:lnTo>
                    <a:lnTo>
                      <a:pt x="0" y="2543075"/>
                    </a:lnTo>
                    <a:lnTo>
                      <a:pt x="290701" y="2186011"/>
                    </a:lnTo>
                    <a:lnTo>
                      <a:pt x="474955" y="1912920"/>
                    </a:lnTo>
                    <a:lnTo>
                      <a:pt x="1133594" y="1440068"/>
                    </a:lnTo>
                    <a:lnTo>
                      <a:pt x="723333" y="67760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任意多边形 47"/>
              <p:cNvSpPr/>
              <p:nvPr/>
            </p:nvSpPr>
            <p:spPr>
              <a:xfrm>
                <a:off x="5162223" y="2152409"/>
                <a:ext cx="1950718" cy="2675497"/>
              </a:xfrm>
              <a:custGeom>
                <a:avLst/>
                <a:gdLst>
                  <a:gd name="connsiteX0" fmla="*/ 1650973 w 1950718"/>
                  <a:gd name="connsiteY0" fmla="*/ 1265588 h 2675497"/>
                  <a:gd name="connsiteX1" fmla="*/ 1487620 w 1950718"/>
                  <a:gd name="connsiteY1" fmla="*/ 1305237 h 2675497"/>
                  <a:gd name="connsiteX2" fmla="*/ 1244970 w 1950718"/>
                  <a:gd name="connsiteY2" fmla="*/ 1444801 h 2675497"/>
                  <a:gd name="connsiteX3" fmla="*/ 1156157 w 1950718"/>
                  <a:gd name="connsiteY3" fmla="*/ 1803225 h 2675497"/>
                  <a:gd name="connsiteX4" fmla="*/ 1311580 w 1950718"/>
                  <a:gd name="connsiteY4" fmla="*/ 1766748 h 2675497"/>
                  <a:gd name="connsiteX5" fmla="*/ 1551058 w 1950718"/>
                  <a:gd name="connsiteY5" fmla="*/ 1635115 h 2675497"/>
                  <a:gd name="connsiteX6" fmla="*/ 1650973 w 1950718"/>
                  <a:gd name="connsiteY6" fmla="*/ 1265588 h 2675497"/>
                  <a:gd name="connsiteX7" fmla="*/ 299744 w 1950718"/>
                  <a:gd name="connsiteY7" fmla="*/ 1265588 h 2675497"/>
                  <a:gd name="connsiteX8" fmla="*/ 399659 w 1950718"/>
                  <a:gd name="connsiteY8" fmla="*/ 1635115 h 2675497"/>
                  <a:gd name="connsiteX9" fmla="*/ 794560 w 1950718"/>
                  <a:gd name="connsiteY9" fmla="*/ 1803225 h 2675497"/>
                  <a:gd name="connsiteX10" fmla="*/ 783459 w 1950718"/>
                  <a:gd name="connsiteY10" fmla="*/ 1666834 h 2675497"/>
                  <a:gd name="connsiteX11" fmla="*/ 705747 w 1950718"/>
                  <a:gd name="connsiteY11" fmla="*/ 1444801 h 2675497"/>
                  <a:gd name="connsiteX12" fmla="*/ 299744 w 1950718"/>
                  <a:gd name="connsiteY12" fmla="*/ 1265588 h 2675497"/>
                  <a:gd name="connsiteX13" fmla="*/ 975359 w 1950718"/>
                  <a:gd name="connsiteY13" fmla="*/ 0 h 2675497"/>
                  <a:gd name="connsiteX14" fmla="*/ 1706481 w 1950718"/>
                  <a:gd name="connsiteY14" fmla="*/ 275956 h 2675497"/>
                  <a:gd name="connsiteX15" fmla="*/ 1950718 w 1950718"/>
                  <a:gd name="connsiteY15" fmla="*/ 951570 h 2675497"/>
                  <a:gd name="connsiteX16" fmla="*/ 1768334 w 1950718"/>
                  <a:gd name="connsiteY16" fmla="*/ 1825428 h 2675497"/>
                  <a:gd name="connsiteX17" fmla="*/ 1370260 w 1950718"/>
                  <a:gd name="connsiteY17" fmla="*/ 2442363 h 2675497"/>
                  <a:gd name="connsiteX18" fmla="*/ 975359 w 1950718"/>
                  <a:gd name="connsiteY18" fmla="*/ 2675497 h 2675497"/>
                  <a:gd name="connsiteX19" fmla="*/ 580457 w 1950718"/>
                  <a:gd name="connsiteY19" fmla="*/ 2442363 h 2675497"/>
                  <a:gd name="connsiteX20" fmla="*/ 182384 w 1950718"/>
                  <a:gd name="connsiteY20" fmla="*/ 1825428 h 2675497"/>
                  <a:gd name="connsiteX21" fmla="*/ 0 w 1950718"/>
                  <a:gd name="connsiteY21" fmla="*/ 951570 h 2675497"/>
                  <a:gd name="connsiteX22" fmla="*/ 244236 w 1950718"/>
                  <a:gd name="connsiteY22" fmla="*/ 275956 h 2675497"/>
                  <a:gd name="connsiteX23" fmla="*/ 975359 w 1950718"/>
                  <a:gd name="connsiteY23" fmla="*/ 0 h 2675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950718" h="2675497">
                    <a:moveTo>
                      <a:pt x="1650973" y="1265588"/>
                    </a:moveTo>
                    <a:cubicBezTo>
                      <a:pt x="1590707" y="1276161"/>
                      <a:pt x="1536256" y="1289378"/>
                      <a:pt x="1487620" y="1305237"/>
                    </a:cubicBezTo>
                    <a:cubicBezTo>
                      <a:pt x="1370260" y="1342243"/>
                      <a:pt x="1289377" y="1388764"/>
                      <a:pt x="1244970" y="1444801"/>
                    </a:cubicBezTo>
                    <a:cubicBezTo>
                      <a:pt x="1189991" y="1515640"/>
                      <a:pt x="1160386" y="1635115"/>
                      <a:pt x="1156157" y="1803225"/>
                    </a:cubicBezTo>
                    <a:cubicBezTo>
                      <a:pt x="1212194" y="1793709"/>
                      <a:pt x="1264002" y="1781551"/>
                      <a:pt x="1311580" y="1766748"/>
                    </a:cubicBezTo>
                    <a:cubicBezTo>
                      <a:pt x="1424711" y="1731857"/>
                      <a:pt x="1504537" y="1687980"/>
                      <a:pt x="1551058" y="1635115"/>
                    </a:cubicBezTo>
                    <a:cubicBezTo>
                      <a:pt x="1622955" y="1553703"/>
                      <a:pt x="1656260" y="1430527"/>
                      <a:pt x="1650973" y="1265588"/>
                    </a:cubicBezTo>
                    <a:close/>
                    <a:moveTo>
                      <a:pt x="299744" y="1265588"/>
                    </a:moveTo>
                    <a:cubicBezTo>
                      <a:pt x="294458" y="1430527"/>
                      <a:pt x="327762" y="1553703"/>
                      <a:pt x="399659" y="1635115"/>
                    </a:cubicBezTo>
                    <a:cubicBezTo>
                      <a:pt x="468384" y="1713355"/>
                      <a:pt x="600017" y="1769392"/>
                      <a:pt x="794560" y="1803225"/>
                    </a:cubicBezTo>
                    <a:cubicBezTo>
                      <a:pt x="793503" y="1754589"/>
                      <a:pt x="789803" y="1709126"/>
                      <a:pt x="783459" y="1666834"/>
                    </a:cubicBezTo>
                    <a:cubicBezTo>
                      <a:pt x="767599" y="1567447"/>
                      <a:pt x="741695" y="1493436"/>
                      <a:pt x="705747" y="1444801"/>
                    </a:cubicBezTo>
                    <a:cubicBezTo>
                      <a:pt x="640195" y="1360217"/>
                      <a:pt x="504860" y="1300479"/>
                      <a:pt x="299744" y="1265588"/>
                    </a:cubicBezTo>
                    <a:close/>
                    <a:moveTo>
                      <a:pt x="975359" y="0"/>
                    </a:moveTo>
                    <a:cubicBezTo>
                      <a:pt x="1288320" y="0"/>
                      <a:pt x="1532027" y="91986"/>
                      <a:pt x="1706481" y="275956"/>
                    </a:cubicBezTo>
                    <a:cubicBezTo>
                      <a:pt x="1869306" y="447238"/>
                      <a:pt x="1950718" y="672443"/>
                      <a:pt x="1950718" y="951570"/>
                    </a:cubicBezTo>
                    <a:cubicBezTo>
                      <a:pt x="1950718" y="1248672"/>
                      <a:pt x="1889923" y="1539958"/>
                      <a:pt x="1768334" y="1825428"/>
                    </a:cubicBezTo>
                    <a:cubicBezTo>
                      <a:pt x="1663661" y="2070722"/>
                      <a:pt x="1530970" y="2276367"/>
                      <a:pt x="1370260" y="2442363"/>
                    </a:cubicBezTo>
                    <a:cubicBezTo>
                      <a:pt x="1219066" y="2597786"/>
                      <a:pt x="1087432" y="2675497"/>
                      <a:pt x="975359" y="2675497"/>
                    </a:cubicBezTo>
                    <a:cubicBezTo>
                      <a:pt x="863285" y="2675497"/>
                      <a:pt x="731651" y="2597786"/>
                      <a:pt x="580457" y="2442363"/>
                    </a:cubicBezTo>
                    <a:cubicBezTo>
                      <a:pt x="419748" y="2276367"/>
                      <a:pt x="287057" y="2070722"/>
                      <a:pt x="182384" y="1825428"/>
                    </a:cubicBezTo>
                    <a:cubicBezTo>
                      <a:pt x="60794" y="1539958"/>
                      <a:pt x="0" y="1248672"/>
                      <a:pt x="0" y="951570"/>
                    </a:cubicBezTo>
                    <a:cubicBezTo>
                      <a:pt x="0" y="672443"/>
                      <a:pt x="81412" y="447238"/>
                      <a:pt x="244236" y="275956"/>
                    </a:cubicBezTo>
                    <a:cubicBezTo>
                      <a:pt x="418690" y="91986"/>
                      <a:pt x="662398" y="0"/>
                      <a:pt x="9753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任意多边形 48"/>
              <p:cNvSpPr>
                <a:spLocks noChangeAspect="1"/>
              </p:cNvSpPr>
              <p:nvPr/>
            </p:nvSpPr>
            <p:spPr>
              <a:xfrm>
                <a:off x="4543320" y="1393942"/>
                <a:ext cx="3164526" cy="1584000"/>
              </a:xfrm>
              <a:custGeom>
                <a:avLst/>
                <a:gdLst>
                  <a:gd name="connsiteX0" fmla="*/ 448642 w 1461848"/>
                  <a:gd name="connsiteY0" fmla="*/ 0 h 731726"/>
                  <a:gd name="connsiteX1" fmla="*/ 730941 w 1461848"/>
                  <a:gd name="connsiteY1" fmla="*/ 99914 h 731726"/>
                  <a:gd name="connsiteX2" fmla="*/ 1013240 w 1461848"/>
                  <a:gd name="connsiteY2" fmla="*/ 0 h 731726"/>
                  <a:gd name="connsiteX3" fmla="*/ 1129014 w 1461848"/>
                  <a:gd name="connsiteY3" fmla="*/ 550324 h 731726"/>
                  <a:gd name="connsiteX4" fmla="*/ 1461848 w 1461848"/>
                  <a:gd name="connsiteY4" fmla="*/ 731726 h 731726"/>
                  <a:gd name="connsiteX5" fmla="*/ 0 w 1461848"/>
                  <a:gd name="connsiteY5" fmla="*/ 731726 h 731726"/>
                  <a:gd name="connsiteX6" fmla="*/ 326524 w 1461848"/>
                  <a:gd name="connsiteY6" fmla="*/ 550324 h 731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1848" h="731726">
                    <a:moveTo>
                      <a:pt x="448642" y="0"/>
                    </a:moveTo>
                    <a:lnTo>
                      <a:pt x="730941" y="99914"/>
                    </a:lnTo>
                    <a:lnTo>
                      <a:pt x="1013240" y="0"/>
                    </a:lnTo>
                    <a:lnTo>
                      <a:pt x="1129014" y="550324"/>
                    </a:lnTo>
                    <a:lnTo>
                      <a:pt x="1461848" y="731726"/>
                    </a:lnTo>
                    <a:lnTo>
                      <a:pt x="0" y="731726"/>
                    </a:lnTo>
                    <a:lnTo>
                      <a:pt x="326524" y="55032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任意多边形 49"/>
              <p:cNvSpPr/>
              <p:nvPr/>
            </p:nvSpPr>
            <p:spPr>
              <a:xfrm>
                <a:off x="5243937" y="2368509"/>
                <a:ext cx="1735141" cy="202706"/>
              </a:xfrm>
              <a:custGeom>
                <a:avLst/>
                <a:gdLst>
                  <a:gd name="connsiteX0" fmla="*/ 44981 w 1735141"/>
                  <a:gd name="connsiteY0" fmla="*/ 0 h 202706"/>
                  <a:gd name="connsiteX1" fmla="*/ 1692497 w 1735141"/>
                  <a:gd name="connsiteY1" fmla="*/ 0 h 202706"/>
                  <a:gd name="connsiteX2" fmla="*/ 1735141 w 1735141"/>
                  <a:gd name="connsiteY2" fmla="*/ 202706 h 202706"/>
                  <a:gd name="connsiteX3" fmla="*/ 0 w 1735141"/>
                  <a:gd name="connsiteY3" fmla="*/ 202706 h 202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5141" h="202706">
                    <a:moveTo>
                      <a:pt x="44981" y="0"/>
                    </a:moveTo>
                    <a:lnTo>
                      <a:pt x="1692497" y="0"/>
                    </a:lnTo>
                    <a:lnTo>
                      <a:pt x="1735141" y="202706"/>
                    </a:lnTo>
                    <a:lnTo>
                      <a:pt x="0" y="202706"/>
                    </a:ln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任意多边形 50"/>
              <p:cNvSpPr>
                <a:spLocks noChangeAspect="1"/>
              </p:cNvSpPr>
              <p:nvPr/>
            </p:nvSpPr>
            <p:spPr>
              <a:xfrm>
                <a:off x="4011923" y="917922"/>
                <a:ext cx="4320000" cy="4320000"/>
              </a:xfrm>
              <a:custGeom>
                <a:avLst/>
                <a:gdLst>
                  <a:gd name="connsiteX0" fmla="*/ 2172331 w 4320000"/>
                  <a:gd name="connsiteY0" fmla="*/ 195257 h 4320000"/>
                  <a:gd name="connsiteX1" fmla="*/ 192331 w 4320000"/>
                  <a:gd name="connsiteY1" fmla="*/ 2175257 h 4320000"/>
                  <a:gd name="connsiteX2" fmla="*/ 2172331 w 4320000"/>
                  <a:gd name="connsiteY2" fmla="*/ 4155257 h 4320000"/>
                  <a:gd name="connsiteX3" fmla="*/ 4152331 w 4320000"/>
                  <a:gd name="connsiteY3" fmla="*/ 2175257 h 4320000"/>
                  <a:gd name="connsiteX4" fmla="*/ 2172331 w 4320000"/>
                  <a:gd name="connsiteY4" fmla="*/ 195257 h 4320000"/>
                  <a:gd name="connsiteX5" fmla="*/ 2160000 w 4320000"/>
                  <a:gd name="connsiteY5" fmla="*/ 0 h 4320000"/>
                  <a:gd name="connsiteX6" fmla="*/ 4320000 w 4320000"/>
                  <a:gd name="connsiteY6" fmla="*/ 2160000 h 4320000"/>
                  <a:gd name="connsiteX7" fmla="*/ 2160000 w 4320000"/>
                  <a:gd name="connsiteY7" fmla="*/ 4320000 h 4320000"/>
                  <a:gd name="connsiteX8" fmla="*/ 0 w 4320000"/>
                  <a:gd name="connsiteY8" fmla="*/ 2160000 h 4320000"/>
                  <a:gd name="connsiteX9" fmla="*/ 2160000 w 4320000"/>
                  <a:gd name="connsiteY9" fmla="*/ 0 h 432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20000" h="4320000">
                    <a:moveTo>
                      <a:pt x="2172331" y="195257"/>
                    </a:moveTo>
                    <a:cubicBezTo>
                      <a:pt x="1078807" y="195257"/>
                      <a:pt x="192331" y="1081733"/>
                      <a:pt x="192331" y="2175257"/>
                    </a:cubicBezTo>
                    <a:cubicBezTo>
                      <a:pt x="192331" y="3268781"/>
                      <a:pt x="1078807" y="4155257"/>
                      <a:pt x="2172331" y="4155257"/>
                    </a:cubicBezTo>
                    <a:cubicBezTo>
                      <a:pt x="3265855" y="4155257"/>
                      <a:pt x="4152331" y="3268781"/>
                      <a:pt x="4152331" y="2175257"/>
                    </a:cubicBezTo>
                    <a:cubicBezTo>
                      <a:pt x="4152331" y="1081733"/>
                      <a:pt x="3265855" y="195257"/>
                      <a:pt x="2172331" y="195257"/>
                    </a:cubicBezTo>
                    <a:close/>
                    <a:moveTo>
                      <a:pt x="2160000" y="0"/>
                    </a:moveTo>
                    <a:cubicBezTo>
                      <a:pt x="3352935" y="0"/>
                      <a:pt x="4320000" y="967065"/>
                      <a:pt x="4320000" y="2160000"/>
                    </a:cubicBezTo>
                    <a:cubicBezTo>
                      <a:pt x="4320000" y="3352935"/>
                      <a:pt x="3352935" y="4320000"/>
                      <a:pt x="2160000" y="4320000"/>
                    </a:cubicBezTo>
                    <a:cubicBezTo>
                      <a:pt x="967065" y="4320000"/>
                      <a:pt x="0" y="3352935"/>
                      <a:pt x="0" y="2160000"/>
                    </a:cubicBezTo>
                    <a:cubicBezTo>
                      <a:pt x="0" y="967065"/>
                      <a:pt x="967065" y="0"/>
                      <a:pt x="21600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6575" y="114913"/>
            <a:ext cx="1289442" cy="997346"/>
            <a:chOff x="46575" y="114913"/>
            <a:chExt cx="1289442" cy="997346"/>
          </a:xfrm>
        </p:grpSpPr>
        <p:grpSp>
          <p:nvGrpSpPr>
            <p:cNvPr id="33" name="组合 32"/>
            <p:cNvGrpSpPr/>
            <p:nvPr/>
          </p:nvGrpSpPr>
          <p:grpSpPr>
            <a:xfrm>
              <a:off x="112117" y="114913"/>
              <a:ext cx="816696" cy="814688"/>
              <a:chOff x="153840" y="179592"/>
              <a:chExt cx="816696" cy="8146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155845" y="179592"/>
                <a:ext cx="814691" cy="81468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>
                <a:off x="153840" y="179592"/>
                <a:ext cx="814691" cy="814688"/>
              </a:xfrm>
              <a:custGeom>
                <a:avLst/>
                <a:gdLst>
                  <a:gd name="connsiteX0" fmla="*/ 862900 w 1727200"/>
                  <a:gd name="connsiteY0" fmla="*/ 101600 h 1727200"/>
                  <a:gd name="connsiteX1" fmla="*/ 88900 w 1727200"/>
                  <a:gd name="connsiteY1" fmla="*/ 875600 h 1727200"/>
                  <a:gd name="connsiteX2" fmla="*/ 862900 w 1727200"/>
                  <a:gd name="connsiteY2" fmla="*/ 1649600 h 1727200"/>
                  <a:gd name="connsiteX3" fmla="*/ 1636900 w 1727200"/>
                  <a:gd name="connsiteY3" fmla="*/ 875600 h 1727200"/>
                  <a:gd name="connsiteX4" fmla="*/ 862900 w 1727200"/>
                  <a:gd name="connsiteY4" fmla="*/ 101600 h 1727200"/>
                  <a:gd name="connsiteX5" fmla="*/ 863600 w 1727200"/>
                  <a:gd name="connsiteY5" fmla="*/ 0 h 1727200"/>
                  <a:gd name="connsiteX6" fmla="*/ 1727200 w 1727200"/>
                  <a:gd name="connsiteY6" fmla="*/ 863600 h 1727200"/>
                  <a:gd name="connsiteX7" fmla="*/ 863600 w 1727200"/>
                  <a:gd name="connsiteY7" fmla="*/ 1727200 h 1727200"/>
                  <a:gd name="connsiteX8" fmla="*/ 0 w 1727200"/>
                  <a:gd name="connsiteY8" fmla="*/ 863600 h 1727200"/>
                  <a:gd name="connsiteX9" fmla="*/ 863600 w 1727200"/>
                  <a:gd name="connsiteY9" fmla="*/ 0 h 17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27200" h="1727200">
                    <a:moveTo>
                      <a:pt x="862900" y="101600"/>
                    </a:moveTo>
                    <a:cubicBezTo>
                      <a:pt x="435432" y="101600"/>
                      <a:pt x="88900" y="448132"/>
                      <a:pt x="88900" y="875600"/>
                    </a:cubicBezTo>
                    <a:cubicBezTo>
                      <a:pt x="88900" y="1303068"/>
                      <a:pt x="435432" y="1649600"/>
                      <a:pt x="862900" y="1649600"/>
                    </a:cubicBezTo>
                    <a:cubicBezTo>
                      <a:pt x="1290368" y="1649600"/>
                      <a:pt x="1636900" y="1303068"/>
                      <a:pt x="1636900" y="875600"/>
                    </a:cubicBezTo>
                    <a:cubicBezTo>
                      <a:pt x="1636900" y="448132"/>
                      <a:pt x="1290368" y="101600"/>
                      <a:pt x="862900" y="101600"/>
                    </a:cubicBezTo>
                    <a:close/>
                    <a:moveTo>
                      <a:pt x="863600" y="0"/>
                    </a:moveTo>
                    <a:cubicBezTo>
                      <a:pt x="1340553" y="0"/>
                      <a:pt x="1727200" y="386647"/>
                      <a:pt x="1727200" y="863600"/>
                    </a:cubicBezTo>
                    <a:cubicBezTo>
                      <a:pt x="1727200" y="1340553"/>
                      <a:pt x="1340553" y="1727200"/>
                      <a:pt x="863600" y="1727200"/>
                    </a:cubicBezTo>
                    <a:cubicBezTo>
                      <a:pt x="386647" y="1727200"/>
                      <a:pt x="0" y="1340553"/>
                      <a:pt x="0" y="863600"/>
                    </a:cubicBezTo>
                    <a:cubicBezTo>
                      <a:pt x="0" y="386647"/>
                      <a:pt x="386647" y="0"/>
                      <a:pt x="863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215277" y="192043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4000" dirty="0">
                    <a:solidFill>
                      <a:prstClr val="white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肆</a:t>
                </a:r>
              </a:p>
            </p:txBody>
          </p:sp>
        </p:grpSp>
        <p:sp>
          <p:nvSpPr>
            <p:cNvPr id="34" name="任意多边形 33"/>
            <p:cNvSpPr>
              <a:spLocks noChangeAspect="1"/>
            </p:cNvSpPr>
            <p:nvPr/>
          </p:nvSpPr>
          <p:spPr>
            <a:xfrm>
              <a:off x="46575" y="392259"/>
              <a:ext cx="1289442" cy="720000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chemeClr val="bg1">
                <a:alpha val="99000"/>
              </a:schemeClr>
            </a:soli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947947" y="874514"/>
            <a:ext cx="27542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solidFill>
                  <a:srgbClr val="1F4E7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 HERE</a:t>
            </a:r>
            <a:endParaRPr lang="zh-CN" altLang="en-US" sz="4400" b="1" dirty="0">
              <a:solidFill>
                <a:srgbClr val="1F4E79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953815" y="1608564"/>
            <a:ext cx="5571027" cy="1382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31" y="2322216"/>
            <a:ext cx="828000" cy="82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49706" y="4061138"/>
            <a:ext cx="1251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1D4999"/>
                </a:solidFill>
              </a:rPr>
              <a:t>LOFTER</a:t>
            </a:r>
            <a:endParaRPr lang="zh-CN" altLang="en-US" sz="2400" b="1" dirty="0">
              <a:solidFill>
                <a:srgbClr val="1D4999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48" y="2365595"/>
            <a:ext cx="720000" cy="720000"/>
          </a:xfrm>
          <a:prstGeom prst="rect">
            <a:avLst/>
          </a:prstGeom>
        </p:spPr>
      </p:pic>
      <p:grpSp>
        <p:nvGrpSpPr>
          <p:cNvPr id="69" name="组合 68"/>
          <p:cNvGrpSpPr>
            <a:grpSpLocks noChangeAspect="1"/>
          </p:cNvGrpSpPr>
          <p:nvPr/>
        </p:nvGrpSpPr>
        <p:grpSpPr>
          <a:xfrm>
            <a:off x="4387583" y="1430040"/>
            <a:ext cx="573999" cy="573997"/>
            <a:chOff x="2522863" y="2324503"/>
            <a:chExt cx="1038917" cy="1038912"/>
          </a:xfrm>
        </p:grpSpPr>
        <p:sp>
          <p:nvSpPr>
            <p:cNvPr id="70" name="椭圆 69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2737063" y="2368165"/>
              <a:ext cx="612770" cy="835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3</a:t>
              </a:r>
              <a:endParaRPr lang="zh-CN" altLang="en-US" sz="24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72" name="组合 71"/>
          <p:cNvGrpSpPr>
            <a:grpSpLocks noChangeAspect="1"/>
          </p:cNvGrpSpPr>
          <p:nvPr/>
        </p:nvGrpSpPr>
        <p:grpSpPr>
          <a:xfrm>
            <a:off x="2988358" y="4617229"/>
            <a:ext cx="573999" cy="573997"/>
            <a:chOff x="2522863" y="2324503"/>
            <a:chExt cx="1038917" cy="1038912"/>
          </a:xfrm>
        </p:grpSpPr>
        <p:sp>
          <p:nvSpPr>
            <p:cNvPr id="73" name="椭圆 72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2737063" y="2368165"/>
              <a:ext cx="612770" cy="835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2</a:t>
              </a:r>
              <a:endParaRPr lang="zh-CN" altLang="en-US" sz="24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75" name="组合 74"/>
          <p:cNvGrpSpPr>
            <a:grpSpLocks noChangeAspect="1"/>
          </p:cNvGrpSpPr>
          <p:nvPr/>
        </p:nvGrpSpPr>
        <p:grpSpPr>
          <a:xfrm>
            <a:off x="1545748" y="1356956"/>
            <a:ext cx="573999" cy="573997"/>
            <a:chOff x="2522863" y="2324503"/>
            <a:chExt cx="1038917" cy="1038912"/>
          </a:xfrm>
        </p:grpSpPr>
        <p:sp>
          <p:nvSpPr>
            <p:cNvPr id="76" name="椭圆 75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2737063" y="2368165"/>
              <a:ext cx="612770" cy="835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zh-CN" altLang="en-US" sz="24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78" name="组合 77"/>
          <p:cNvGrpSpPr>
            <a:grpSpLocks noChangeAspect="1"/>
          </p:cNvGrpSpPr>
          <p:nvPr/>
        </p:nvGrpSpPr>
        <p:grpSpPr>
          <a:xfrm>
            <a:off x="6061158" y="2576219"/>
            <a:ext cx="573999" cy="573997"/>
            <a:chOff x="2522863" y="2324503"/>
            <a:chExt cx="1038917" cy="1038912"/>
          </a:xfrm>
        </p:grpSpPr>
        <p:sp>
          <p:nvSpPr>
            <p:cNvPr id="79" name="椭圆 78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2737063" y="2368165"/>
              <a:ext cx="612770" cy="835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zh-CN" altLang="en-US" sz="24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81" name="组合 80"/>
          <p:cNvGrpSpPr>
            <a:grpSpLocks noChangeAspect="1"/>
          </p:cNvGrpSpPr>
          <p:nvPr/>
        </p:nvGrpSpPr>
        <p:grpSpPr>
          <a:xfrm>
            <a:off x="6074221" y="3405840"/>
            <a:ext cx="573999" cy="573997"/>
            <a:chOff x="2522863" y="2324503"/>
            <a:chExt cx="1038917" cy="1038912"/>
          </a:xfrm>
        </p:grpSpPr>
        <p:sp>
          <p:nvSpPr>
            <p:cNvPr id="82" name="椭圆 81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2737063" y="2368165"/>
              <a:ext cx="612770" cy="835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2</a:t>
              </a:r>
              <a:endParaRPr lang="zh-CN" altLang="en-US" sz="24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84" name="组合 83"/>
          <p:cNvGrpSpPr>
            <a:grpSpLocks noChangeAspect="1"/>
          </p:cNvGrpSpPr>
          <p:nvPr/>
        </p:nvGrpSpPr>
        <p:grpSpPr>
          <a:xfrm>
            <a:off x="6084696" y="4262460"/>
            <a:ext cx="573999" cy="573997"/>
            <a:chOff x="2522863" y="2324503"/>
            <a:chExt cx="1038917" cy="1038912"/>
          </a:xfrm>
        </p:grpSpPr>
        <p:sp>
          <p:nvSpPr>
            <p:cNvPr id="85" name="椭圆 84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2737063" y="2368165"/>
              <a:ext cx="612770" cy="835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3</a:t>
              </a:r>
              <a:endParaRPr lang="zh-CN" altLang="en-US" sz="24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pic>
        <p:nvPicPr>
          <p:cNvPr id="87" name="图片 86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64" y="2608394"/>
            <a:ext cx="648000" cy="648000"/>
          </a:xfrm>
          <a:prstGeom prst="rect">
            <a:avLst/>
          </a:prstGeom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164" y="3521138"/>
            <a:ext cx="540000" cy="540000"/>
          </a:xfrm>
          <a:prstGeom prst="rect">
            <a:avLst/>
          </a:prstGeom>
        </p:spPr>
      </p:pic>
      <p:sp>
        <p:nvSpPr>
          <p:cNvPr id="89" name="文本框 88"/>
          <p:cNvSpPr txBox="1"/>
          <p:nvPr/>
        </p:nvSpPr>
        <p:spPr>
          <a:xfrm>
            <a:off x="6658695" y="4432563"/>
            <a:ext cx="895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rgbClr val="1D4999"/>
                </a:solidFill>
              </a:rPr>
              <a:t>LOFTER</a:t>
            </a:r>
            <a:endParaRPr lang="zh-CN" altLang="en-US" sz="1600" b="1" dirty="0">
              <a:solidFill>
                <a:srgbClr val="1D4999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451164" y="2713131"/>
            <a:ext cx="5571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451164" y="3634152"/>
            <a:ext cx="5571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464227" y="4381513"/>
            <a:ext cx="5571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1ABA3"/>
          </a:fgClr>
          <a:bgClr>
            <a:srgbClr val="A7EFE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 rot="2817051">
            <a:off x="5506502" y="3549039"/>
            <a:ext cx="2191395" cy="2196000"/>
            <a:chOff x="4011923" y="917922"/>
            <a:chExt cx="4327014" cy="4336103"/>
          </a:xfrm>
        </p:grpSpPr>
        <p:sp>
          <p:nvSpPr>
            <p:cNvPr id="5" name="椭圆 4"/>
            <p:cNvSpPr>
              <a:spLocks noChangeAspect="1"/>
            </p:cNvSpPr>
            <p:nvPr/>
          </p:nvSpPr>
          <p:spPr>
            <a:xfrm>
              <a:off x="4018937" y="934025"/>
              <a:ext cx="4320000" cy="43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rot="2011872">
              <a:off x="4770727" y="1561426"/>
              <a:ext cx="3561122" cy="3293807"/>
            </a:xfrm>
            <a:custGeom>
              <a:avLst/>
              <a:gdLst>
                <a:gd name="connsiteX0" fmla="*/ 2158543 w 3561122"/>
                <a:gd name="connsiteY0" fmla="*/ 1376057 h 3293807"/>
                <a:gd name="connsiteX1" fmla="*/ 702628 w 3561122"/>
                <a:gd name="connsiteY1" fmla="*/ 2369337 h 3293807"/>
                <a:gd name="connsiteX2" fmla="*/ 1661366 w 3561122"/>
                <a:gd name="connsiteY2" fmla="*/ 2916854 h 3293807"/>
                <a:gd name="connsiteX3" fmla="*/ 2458936 w 3561122"/>
                <a:gd name="connsiteY3" fmla="*/ 2119880 h 3293807"/>
                <a:gd name="connsiteX4" fmla="*/ 958074 w 3561122"/>
                <a:gd name="connsiteY4" fmla="*/ 5671 h 3293807"/>
                <a:gd name="connsiteX5" fmla="*/ 2662098 w 3561122"/>
                <a:gd name="connsiteY5" fmla="*/ 0 h 3293807"/>
                <a:gd name="connsiteX6" fmla="*/ 2765672 w 3561122"/>
                <a:gd name="connsiteY6" fmla="*/ 76266 h 3293807"/>
                <a:gd name="connsiteX7" fmla="*/ 3201432 w 3561122"/>
                <a:gd name="connsiteY7" fmla="*/ 558050 h 3293807"/>
                <a:gd name="connsiteX8" fmla="*/ 2932684 w 3561122"/>
                <a:gd name="connsiteY8" fmla="*/ 3274714 h 3293807"/>
                <a:gd name="connsiteX9" fmla="*/ 2917256 w 3561122"/>
                <a:gd name="connsiteY9" fmla="*/ 3288707 h 3293807"/>
                <a:gd name="connsiteX10" fmla="*/ 2074350 w 3561122"/>
                <a:gd name="connsiteY10" fmla="*/ 3293807 h 3293807"/>
                <a:gd name="connsiteX11" fmla="*/ 926718 w 3561122"/>
                <a:gd name="connsiteY11" fmla="*/ 2550460 h 3293807"/>
                <a:gd name="connsiteX12" fmla="*/ 0 w 3561122"/>
                <a:gd name="connsiteY12" fmla="*/ 2543075 h 3293807"/>
                <a:gd name="connsiteX13" fmla="*/ 290701 w 3561122"/>
                <a:gd name="connsiteY13" fmla="*/ 2186011 h 3293807"/>
                <a:gd name="connsiteX14" fmla="*/ 474955 w 3561122"/>
                <a:gd name="connsiteY14" fmla="*/ 1912920 h 3293807"/>
                <a:gd name="connsiteX15" fmla="*/ 1133594 w 3561122"/>
                <a:gd name="connsiteY15" fmla="*/ 1440068 h 3293807"/>
                <a:gd name="connsiteX16" fmla="*/ 723333 w 3561122"/>
                <a:gd name="connsiteY16" fmla="*/ 677605 h 329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61122" h="3293807">
                  <a:moveTo>
                    <a:pt x="2158543" y="1376057"/>
                  </a:moveTo>
                  <a:lnTo>
                    <a:pt x="702628" y="2369337"/>
                  </a:lnTo>
                  <a:lnTo>
                    <a:pt x="1661366" y="2916854"/>
                  </a:lnTo>
                  <a:lnTo>
                    <a:pt x="2458936" y="2119880"/>
                  </a:lnTo>
                  <a:close/>
                  <a:moveTo>
                    <a:pt x="958074" y="5671"/>
                  </a:moveTo>
                  <a:lnTo>
                    <a:pt x="2662098" y="0"/>
                  </a:lnTo>
                  <a:lnTo>
                    <a:pt x="2765672" y="76266"/>
                  </a:lnTo>
                  <a:cubicBezTo>
                    <a:pt x="2930365" y="210545"/>
                    <a:pt x="3077875" y="371598"/>
                    <a:pt x="3201432" y="558050"/>
                  </a:cubicBezTo>
                  <a:cubicBezTo>
                    <a:pt x="3778027" y="1428162"/>
                    <a:pt x="3641903" y="2563115"/>
                    <a:pt x="2932684" y="3274714"/>
                  </a:cubicBezTo>
                  <a:lnTo>
                    <a:pt x="2917256" y="3288707"/>
                  </a:lnTo>
                  <a:lnTo>
                    <a:pt x="2074350" y="3293807"/>
                  </a:lnTo>
                  <a:lnTo>
                    <a:pt x="926718" y="2550460"/>
                  </a:lnTo>
                  <a:lnTo>
                    <a:pt x="0" y="2543075"/>
                  </a:lnTo>
                  <a:lnTo>
                    <a:pt x="290701" y="2186011"/>
                  </a:lnTo>
                  <a:lnTo>
                    <a:pt x="474955" y="1912920"/>
                  </a:lnTo>
                  <a:lnTo>
                    <a:pt x="1133594" y="1440068"/>
                  </a:lnTo>
                  <a:lnTo>
                    <a:pt x="723333" y="67760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162223" y="2152409"/>
              <a:ext cx="1950718" cy="2675497"/>
            </a:xfrm>
            <a:custGeom>
              <a:avLst/>
              <a:gdLst>
                <a:gd name="connsiteX0" fmla="*/ 1650973 w 1950718"/>
                <a:gd name="connsiteY0" fmla="*/ 1265588 h 2675497"/>
                <a:gd name="connsiteX1" fmla="*/ 1487620 w 1950718"/>
                <a:gd name="connsiteY1" fmla="*/ 1305237 h 2675497"/>
                <a:gd name="connsiteX2" fmla="*/ 1244970 w 1950718"/>
                <a:gd name="connsiteY2" fmla="*/ 1444801 h 2675497"/>
                <a:gd name="connsiteX3" fmla="*/ 1156157 w 1950718"/>
                <a:gd name="connsiteY3" fmla="*/ 1803225 h 2675497"/>
                <a:gd name="connsiteX4" fmla="*/ 1311580 w 1950718"/>
                <a:gd name="connsiteY4" fmla="*/ 1766748 h 2675497"/>
                <a:gd name="connsiteX5" fmla="*/ 1551058 w 1950718"/>
                <a:gd name="connsiteY5" fmla="*/ 1635115 h 2675497"/>
                <a:gd name="connsiteX6" fmla="*/ 1650973 w 1950718"/>
                <a:gd name="connsiteY6" fmla="*/ 1265588 h 2675497"/>
                <a:gd name="connsiteX7" fmla="*/ 299744 w 1950718"/>
                <a:gd name="connsiteY7" fmla="*/ 1265588 h 2675497"/>
                <a:gd name="connsiteX8" fmla="*/ 399659 w 1950718"/>
                <a:gd name="connsiteY8" fmla="*/ 1635115 h 2675497"/>
                <a:gd name="connsiteX9" fmla="*/ 794560 w 1950718"/>
                <a:gd name="connsiteY9" fmla="*/ 1803225 h 2675497"/>
                <a:gd name="connsiteX10" fmla="*/ 783459 w 1950718"/>
                <a:gd name="connsiteY10" fmla="*/ 1666834 h 2675497"/>
                <a:gd name="connsiteX11" fmla="*/ 705747 w 1950718"/>
                <a:gd name="connsiteY11" fmla="*/ 1444801 h 2675497"/>
                <a:gd name="connsiteX12" fmla="*/ 299744 w 1950718"/>
                <a:gd name="connsiteY12" fmla="*/ 1265588 h 2675497"/>
                <a:gd name="connsiteX13" fmla="*/ 975359 w 1950718"/>
                <a:gd name="connsiteY13" fmla="*/ 0 h 2675497"/>
                <a:gd name="connsiteX14" fmla="*/ 1706481 w 1950718"/>
                <a:gd name="connsiteY14" fmla="*/ 275956 h 2675497"/>
                <a:gd name="connsiteX15" fmla="*/ 1950718 w 1950718"/>
                <a:gd name="connsiteY15" fmla="*/ 951570 h 2675497"/>
                <a:gd name="connsiteX16" fmla="*/ 1768334 w 1950718"/>
                <a:gd name="connsiteY16" fmla="*/ 1825428 h 2675497"/>
                <a:gd name="connsiteX17" fmla="*/ 1370260 w 1950718"/>
                <a:gd name="connsiteY17" fmla="*/ 2442363 h 2675497"/>
                <a:gd name="connsiteX18" fmla="*/ 975359 w 1950718"/>
                <a:gd name="connsiteY18" fmla="*/ 2675497 h 2675497"/>
                <a:gd name="connsiteX19" fmla="*/ 580457 w 1950718"/>
                <a:gd name="connsiteY19" fmla="*/ 2442363 h 2675497"/>
                <a:gd name="connsiteX20" fmla="*/ 182384 w 1950718"/>
                <a:gd name="connsiteY20" fmla="*/ 1825428 h 2675497"/>
                <a:gd name="connsiteX21" fmla="*/ 0 w 1950718"/>
                <a:gd name="connsiteY21" fmla="*/ 951570 h 2675497"/>
                <a:gd name="connsiteX22" fmla="*/ 244236 w 1950718"/>
                <a:gd name="connsiteY22" fmla="*/ 275956 h 2675497"/>
                <a:gd name="connsiteX23" fmla="*/ 975359 w 1950718"/>
                <a:gd name="connsiteY23" fmla="*/ 0 h 267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50718" h="2675497">
                  <a:moveTo>
                    <a:pt x="1650973" y="1265588"/>
                  </a:moveTo>
                  <a:cubicBezTo>
                    <a:pt x="1590707" y="1276161"/>
                    <a:pt x="1536256" y="1289378"/>
                    <a:pt x="1487620" y="1305237"/>
                  </a:cubicBezTo>
                  <a:cubicBezTo>
                    <a:pt x="1370260" y="1342243"/>
                    <a:pt x="1289377" y="1388764"/>
                    <a:pt x="1244970" y="1444801"/>
                  </a:cubicBezTo>
                  <a:cubicBezTo>
                    <a:pt x="1189991" y="1515640"/>
                    <a:pt x="1160386" y="1635115"/>
                    <a:pt x="1156157" y="1803225"/>
                  </a:cubicBezTo>
                  <a:cubicBezTo>
                    <a:pt x="1212194" y="1793709"/>
                    <a:pt x="1264002" y="1781551"/>
                    <a:pt x="1311580" y="1766748"/>
                  </a:cubicBezTo>
                  <a:cubicBezTo>
                    <a:pt x="1424711" y="1731857"/>
                    <a:pt x="1504537" y="1687980"/>
                    <a:pt x="1551058" y="1635115"/>
                  </a:cubicBezTo>
                  <a:cubicBezTo>
                    <a:pt x="1622955" y="1553703"/>
                    <a:pt x="1656260" y="1430527"/>
                    <a:pt x="1650973" y="1265588"/>
                  </a:cubicBezTo>
                  <a:close/>
                  <a:moveTo>
                    <a:pt x="299744" y="1265588"/>
                  </a:moveTo>
                  <a:cubicBezTo>
                    <a:pt x="294458" y="1430527"/>
                    <a:pt x="327762" y="1553703"/>
                    <a:pt x="399659" y="1635115"/>
                  </a:cubicBezTo>
                  <a:cubicBezTo>
                    <a:pt x="468384" y="1713355"/>
                    <a:pt x="600017" y="1769392"/>
                    <a:pt x="794560" y="1803225"/>
                  </a:cubicBezTo>
                  <a:cubicBezTo>
                    <a:pt x="793503" y="1754589"/>
                    <a:pt x="789803" y="1709126"/>
                    <a:pt x="783459" y="1666834"/>
                  </a:cubicBezTo>
                  <a:cubicBezTo>
                    <a:pt x="767599" y="1567447"/>
                    <a:pt x="741695" y="1493436"/>
                    <a:pt x="705747" y="1444801"/>
                  </a:cubicBezTo>
                  <a:cubicBezTo>
                    <a:pt x="640195" y="1360217"/>
                    <a:pt x="504860" y="1300479"/>
                    <a:pt x="299744" y="1265588"/>
                  </a:cubicBezTo>
                  <a:close/>
                  <a:moveTo>
                    <a:pt x="975359" y="0"/>
                  </a:moveTo>
                  <a:cubicBezTo>
                    <a:pt x="1288320" y="0"/>
                    <a:pt x="1532027" y="91986"/>
                    <a:pt x="1706481" y="275956"/>
                  </a:cubicBezTo>
                  <a:cubicBezTo>
                    <a:pt x="1869306" y="447238"/>
                    <a:pt x="1950718" y="672443"/>
                    <a:pt x="1950718" y="951570"/>
                  </a:cubicBezTo>
                  <a:cubicBezTo>
                    <a:pt x="1950718" y="1248672"/>
                    <a:pt x="1889923" y="1539958"/>
                    <a:pt x="1768334" y="1825428"/>
                  </a:cubicBezTo>
                  <a:cubicBezTo>
                    <a:pt x="1663661" y="2070722"/>
                    <a:pt x="1530970" y="2276367"/>
                    <a:pt x="1370260" y="2442363"/>
                  </a:cubicBezTo>
                  <a:cubicBezTo>
                    <a:pt x="1219066" y="2597786"/>
                    <a:pt x="1087432" y="2675497"/>
                    <a:pt x="975359" y="2675497"/>
                  </a:cubicBezTo>
                  <a:cubicBezTo>
                    <a:pt x="863285" y="2675497"/>
                    <a:pt x="731651" y="2597786"/>
                    <a:pt x="580457" y="2442363"/>
                  </a:cubicBezTo>
                  <a:cubicBezTo>
                    <a:pt x="419748" y="2276367"/>
                    <a:pt x="287057" y="2070722"/>
                    <a:pt x="182384" y="1825428"/>
                  </a:cubicBezTo>
                  <a:cubicBezTo>
                    <a:pt x="60794" y="1539958"/>
                    <a:pt x="0" y="1248672"/>
                    <a:pt x="0" y="951570"/>
                  </a:cubicBezTo>
                  <a:cubicBezTo>
                    <a:pt x="0" y="672443"/>
                    <a:pt x="81412" y="447238"/>
                    <a:pt x="244236" y="275956"/>
                  </a:cubicBezTo>
                  <a:cubicBezTo>
                    <a:pt x="418690" y="91986"/>
                    <a:pt x="662398" y="0"/>
                    <a:pt x="97535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任意多边形 7"/>
            <p:cNvSpPr>
              <a:spLocks noChangeAspect="1"/>
            </p:cNvSpPr>
            <p:nvPr/>
          </p:nvSpPr>
          <p:spPr>
            <a:xfrm>
              <a:off x="4543320" y="1393942"/>
              <a:ext cx="3164526" cy="1584000"/>
            </a:xfrm>
            <a:custGeom>
              <a:avLst/>
              <a:gdLst>
                <a:gd name="connsiteX0" fmla="*/ 448642 w 1461848"/>
                <a:gd name="connsiteY0" fmla="*/ 0 h 731726"/>
                <a:gd name="connsiteX1" fmla="*/ 730941 w 1461848"/>
                <a:gd name="connsiteY1" fmla="*/ 99914 h 731726"/>
                <a:gd name="connsiteX2" fmla="*/ 1013240 w 1461848"/>
                <a:gd name="connsiteY2" fmla="*/ 0 h 731726"/>
                <a:gd name="connsiteX3" fmla="*/ 1129014 w 1461848"/>
                <a:gd name="connsiteY3" fmla="*/ 550324 h 731726"/>
                <a:gd name="connsiteX4" fmla="*/ 1461848 w 1461848"/>
                <a:gd name="connsiteY4" fmla="*/ 731726 h 731726"/>
                <a:gd name="connsiteX5" fmla="*/ 0 w 1461848"/>
                <a:gd name="connsiteY5" fmla="*/ 731726 h 731726"/>
                <a:gd name="connsiteX6" fmla="*/ 326524 w 1461848"/>
                <a:gd name="connsiteY6" fmla="*/ 550324 h 7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1848" h="731726">
                  <a:moveTo>
                    <a:pt x="448642" y="0"/>
                  </a:moveTo>
                  <a:lnTo>
                    <a:pt x="730941" y="99914"/>
                  </a:lnTo>
                  <a:lnTo>
                    <a:pt x="1013240" y="0"/>
                  </a:lnTo>
                  <a:lnTo>
                    <a:pt x="1129014" y="550324"/>
                  </a:lnTo>
                  <a:lnTo>
                    <a:pt x="1461848" y="731726"/>
                  </a:lnTo>
                  <a:lnTo>
                    <a:pt x="0" y="731726"/>
                  </a:lnTo>
                  <a:lnTo>
                    <a:pt x="326524" y="5503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5243937" y="2368509"/>
              <a:ext cx="1735141" cy="202706"/>
            </a:xfrm>
            <a:custGeom>
              <a:avLst/>
              <a:gdLst>
                <a:gd name="connsiteX0" fmla="*/ 44981 w 1735141"/>
                <a:gd name="connsiteY0" fmla="*/ 0 h 202706"/>
                <a:gd name="connsiteX1" fmla="*/ 1692497 w 1735141"/>
                <a:gd name="connsiteY1" fmla="*/ 0 h 202706"/>
                <a:gd name="connsiteX2" fmla="*/ 1735141 w 1735141"/>
                <a:gd name="connsiteY2" fmla="*/ 202706 h 202706"/>
                <a:gd name="connsiteX3" fmla="*/ 0 w 1735141"/>
                <a:gd name="connsiteY3" fmla="*/ 202706 h 20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5141" h="202706">
                  <a:moveTo>
                    <a:pt x="44981" y="0"/>
                  </a:moveTo>
                  <a:lnTo>
                    <a:pt x="1692497" y="0"/>
                  </a:lnTo>
                  <a:lnTo>
                    <a:pt x="1735141" y="202706"/>
                  </a:lnTo>
                  <a:lnTo>
                    <a:pt x="0" y="202706"/>
                  </a:ln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任意多边形 9"/>
            <p:cNvSpPr>
              <a:spLocks noChangeAspect="1"/>
            </p:cNvSpPr>
            <p:nvPr/>
          </p:nvSpPr>
          <p:spPr>
            <a:xfrm>
              <a:off x="4011923" y="917922"/>
              <a:ext cx="4320000" cy="4320000"/>
            </a:xfrm>
            <a:custGeom>
              <a:avLst/>
              <a:gdLst>
                <a:gd name="connsiteX0" fmla="*/ 2172331 w 4320000"/>
                <a:gd name="connsiteY0" fmla="*/ 195257 h 4320000"/>
                <a:gd name="connsiteX1" fmla="*/ 192331 w 4320000"/>
                <a:gd name="connsiteY1" fmla="*/ 2175257 h 4320000"/>
                <a:gd name="connsiteX2" fmla="*/ 2172331 w 4320000"/>
                <a:gd name="connsiteY2" fmla="*/ 4155257 h 4320000"/>
                <a:gd name="connsiteX3" fmla="*/ 4152331 w 4320000"/>
                <a:gd name="connsiteY3" fmla="*/ 2175257 h 4320000"/>
                <a:gd name="connsiteX4" fmla="*/ 2172331 w 4320000"/>
                <a:gd name="connsiteY4" fmla="*/ 195257 h 4320000"/>
                <a:gd name="connsiteX5" fmla="*/ 2160000 w 4320000"/>
                <a:gd name="connsiteY5" fmla="*/ 0 h 4320000"/>
                <a:gd name="connsiteX6" fmla="*/ 4320000 w 4320000"/>
                <a:gd name="connsiteY6" fmla="*/ 2160000 h 4320000"/>
                <a:gd name="connsiteX7" fmla="*/ 2160000 w 4320000"/>
                <a:gd name="connsiteY7" fmla="*/ 4320000 h 4320000"/>
                <a:gd name="connsiteX8" fmla="*/ 0 w 4320000"/>
                <a:gd name="connsiteY8" fmla="*/ 2160000 h 4320000"/>
                <a:gd name="connsiteX9" fmla="*/ 2160000 w 4320000"/>
                <a:gd name="connsiteY9" fmla="*/ 0 h 43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4320000">
                  <a:moveTo>
                    <a:pt x="2172331" y="195257"/>
                  </a:moveTo>
                  <a:cubicBezTo>
                    <a:pt x="1078807" y="195257"/>
                    <a:pt x="192331" y="1081733"/>
                    <a:pt x="192331" y="2175257"/>
                  </a:cubicBezTo>
                  <a:cubicBezTo>
                    <a:pt x="192331" y="3268781"/>
                    <a:pt x="1078807" y="4155257"/>
                    <a:pt x="2172331" y="4155257"/>
                  </a:cubicBezTo>
                  <a:cubicBezTo>
                    <a:pt x="3265855" y="4155257"/>
                    <a:pt x="4152331" y="3268781"/>
                    <a:pt x="4152331" y="2175257"/>
                  </a:cubicBezTo>
                  <a:cubicBezTo>
                    <a:pt x="4152331" y="1081733"/>
                    <a:pt x="3265855" y="195257"/>
                    <a:pt x="2172331" y="195257"/>
                  </a:cubicBezTo>
                  <a:close/>
                  <a:moveTo>
                    <a:pt x="2160000" y="0"/>
                  </a:moveTo>
                  <a:cubicBezTo>
                    <a:pt x="3352935" y="0"/>
                    <a:pt x="4320000" y="967065"/>
                    <a:pt x="4320000" y="2160000"/>
                  </a:cubicBezTo>
                  <a:cubicBezTo>
                    <a:pt x="4320000" y="3352935"/>
                    <a:pt x="3352935" y="4320000"/>
                    <a:pt x="2160000" y="4320000"/>
                  </a:cubicBezTo>
                  <a:cubicBezTo>
                    <a:pt x="967065" y="4320000"/>
                    <a:pt x="0" y="3352935"/>
                    <a:pt x="0" y="2160000"/>
                  </a:cubicBezTo>
                  <a:cubicBezTo>
                    <a:pt x="0" y="967065"/>
                    <a:pt x="967065" y="0"/>
                    <a:pt x="216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9597054">
            <a:off x="1450869" y="4133585"/>
            <a:ext cx="227876" cy="7308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19812918">
            <a:off x="1720100" y="4237586"/>
            <a:ext cx="168667" cy="3935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rot="16472435">
            <a:off x="549267" y="3045895"/>
            <a:ext cx="2041475" cy="937798"/>
          </a:xfrm>
          <a:prstGeom prst="ellipse">
            <a:avLst/>
          </a:prstGeom>
          <a:solidFill>
            <a:srgbClr val="F8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rot="4039133" flipH="1">
            <a:off x="2983316" y="2182511"/>
            <a:ext cx="1958531" cy="856829"/>
          </a:xfrm>
          <a:prstGeom prst="ellipse">
            <a:avLst/>
          </a:prstGeom>
          <a:solidFill>
            <a:srgbClr val="F8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17560867">
            <a:off x="933718" y="2182510"/>
            <a:ext cx="1958531" cy="856829"/>
          </a:xfrm>
          <a:prstGeom prst="ellipse">
            <a:avLst/>
          </a:prstGeom>
          <a:solidFill>
            <a:srgbClr val="F8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任意多边形 62"/>
          <p:cNvSpPr>
            <a:spLocks noChangeAspect="1"/>
          </p:cNvSpPr>
          <p:nvPr/>
        </p:nvSpPr>
        <p:spPr>
          <a:xfrm rot="7706797">
            <a:off x="3513366" y="4018762"/>
            <a:ext cx="772753" cy="1644894"/>
          </a:xfrm>
          <a:custGeom>
            <a:avLst/>
            <a:gdLst>
              <a:gd name="connsiteX0" fmla="*/ 101976 w 772753"/>
              <a:gd name="connsiteY0" fmla="*/ 1644894 h 1644894"/>
              <a:gd name="connsiteX1" fmla="*/ 50188 w 772753"/>
              <a:gd name="connsiteY1" fmla="*/ 1466639 h 1644894"/>
              <a:gd name="connsiteX2" fmla="*/ 0 w 772753"/>
              <a:gd name="connsiteY2" fmla="*/ 1024017 h 1644894"/>
              <a:gd name="connsiteX3" fmla="*/ 193268 w 772753"/>
              <a:gd name="connsiteY3" fmla="*/ 174314 h 1644894"/>
              <a:gd name="connsiteX4" fmla="*/ 205667 w 772753"/>
              <a:gd name="connsiteY4" fmla="*/ 151809 h 1644894"/>
              <a:gd name="connsiteX5" fmla="*/ 211712 w 772753"/>
              <a:gd name="connsiteY5" fmla="*/ 137397 h 1644894"/>
              <a:gd name="connsiteX6" fmla="*/ 219980 w 772753"/>
              <a:gd name="connsiteY6" fmla="*/ 125832 h 1644894"/>
              <a:gd name="connsiteX7" fmla="*/ 229994 w 772753"/>
              <a:gd name="connsiteY7" fmla="*/ 107655 h 1644894"/>
              <a:gd name="connsiteX8" fmla="*/ 232974 w 772753"/>
              <a:gd name="connsiteY8" fmla="*/ 107655 h 1644894"/>
              <a:gd name="connsiteX9" fmla="*/ 240145 w 772753"/>
              <a:gd name="connsiteY9" fmla="*/ 97624 h 1644894"/>
              <a:gd name="connsiteX10" fmla="*/ 487119 w 772753"/>
              <a:gd name="connsiteY10" fmla="*/ 206 h 1644894"/>
              <a:gd name="connsiteX11" fmla="*/ 692345 w 772753"/>
              <a:gd name="connsiteY11" fmla="*/ 77324 h 1644894"/>
              <a:gd name="connsiteX12" fmla="*/ 721027 w 772753"/>
              <a:gd name="connsiteY12" fmla="*/ 107655 h 1644894"/>
              <a:gd name="connsiteX13" fmla="*/ 755102 w 772753"/>
              <a:gd name="connsiteY13" fmla="*/ 107655 h 1644894"/>
              <a:gd name="connsiteX14" fmla="*/ 755102 w 772753"/>
              <a:gd name="connsiteY14" fmla="*/ 162571 h 1644894"/>
              <a:gd name="connsiteX15" fmla="*/ 768297 w 772753"/>
              <a:gd name="connsiteY15" fmla="*/ 201095 h 1644894"/>
              <a:gd name="connsiteX16" fmla="*/ 772641 w 772753"/>
              <a:gd name="connsiteY16" fmla="*/ 249562 h 1644894"/>
              <a:gd name="connsiteX17" fmla="*/ 765056 w 772753"/>
              <a:gd name="connsiteY17" fmla="*/ 297629 h 1644894"/>
              <a:gd name="connsiteX18" fmla="*/ 755102 w 772753"/>
              <a:gd name="connsiteY18" fmla="*/ 321361 h 1644894"/>
              <a:gd name="connsiteX19" fmla="*/ 755102 w 772753"/>
              <a:gd name="connsiteY19" fmla="*/ 1644894 h 164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2753" h="1644894">
                <a:moveTo>
                  <a:pt x="101976" y="1644894"/>
                </a:moveTo>
                <a:lnTo>
                  <a:pt x="50188" y="1466639"/>
                </a:lnTo>
                <a:cubicBezTo>
                  <a:pt x="17353" y="1324397"/>
                  <a:pt x="0" y="1176234"/>
                  <a:pt x="0" y="1024017"/>
                </a:cubicBezTo>
                <a:cubicBezTo>
                  <a:pt x="0" y="719584"/>
                  <a:pt x="69410" y="431362"/>
                  <a:pt x="193268" y="174314"/>
                </a:cubicBezTo>
                <a:lnTo>
                  <a:pt x="205667" y="151809"/>
                </a:lnTo>
                <a:lnTo>
                  <a:pt x="211712" y="137397"/>
                </a:lnTo>
                <a:lnTo>
                  <a:pt x="219980" y="125832"/>
                </a:lnTo>
                <a:lnTo>
                  <a:pt x="229994" y="107655"/>
                </a:lnTo>
                <a:lnTo>
                  <a:pt x="232974" y="107655"/>
                </a:lnTo>
                <a:lnTo>
                  <a:pt x="240145" y="97624"/>
                </a:lnTo>
                <a:cubicBezTo>
                  <a:pt x="295039" y="35688"/>
                  <a:pt x="385786" y="-3197"/>
                  <a:pt x="487119" y="206"/>
                </a:cubicBezTo>
                <a:cubicBezTo>
                  <a:pt x="568184" y="2928"/>
                  <a:pt x="640675" y="32200"/>
                  <a:pt x="692345" y="77324"/>
                </a:cubicBezTo>
                <a:lnTo>
                  <a:pt x="721027" y="107655"/>
                </a:lnTo>
                <a:lnTo>
                  <a:pt x="755102" y="107655"/>
                </a:lnTo>
                <a:lnTo>
                  <a:pt x="755102" y="162571"/>
                </a:lnTo>
                <a:lnTo>
                  <a:pt x="768297" y="201095"/>
                </a:lnTo>
                <a:cubicBezTo>
                  <a:pt x="771684" y="216817"/>
                  <a:pt x="773196" y="233028"/>
                  <a:pt x="772641" y="249562"/>
                </a:cubicBezTo>
                <a:cubicBezTo>
                  <a:pt x="772086" y="266096"/>
                  <a:pt x="769490" y="282170"/>
                  <a:pt x="765056" y="297629"/>
                </a:cubicBezTo>
                <a:lnTo>
                  <a:pt x="755102" y="321361"/>
                </a:lnTo>
                <a:lnTo>
                  <a:pt x="755102" y="1644894"/>
                </a:lnTo>
                <a:close/>
              </a:path>
            </a:pathLst>
          </a:custGeom>
          <a:solidFill>
            <a:srgbClr val="F8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>
            <a:spLocks noChangeAspect="1"/>
          </p:cNvSpPr>
          <p:nvPr/>
        </p:nvSpPr>
        <p:spPr>
          <a:xfrm rot="10800000" flipH="1">
            <a:off x="2147882" y="4154337"/>
            <a:ext cx="755102" cy="1537239"/>
          </a:xfrm>
          <a:custGeom>
            <a:avLst/>
            <a:gdLst>
              <a:gd name="connsiteX0" fmla="*/ 967005 w 967005"/>
              <a:gd name="connsiteY0" fmla="*/ 1968634 h 1968634"/>
              <a:gd name="connsiteX1" fmla="*/ 130593 w 967005"/>
              <a:gd name="connsiteY1" fmla="*/ 1968634 h 1968634"/>
              <a:gd name="connsiteX2" fmla="*/ 64272 w 967005"/>
              <a:gd name="connsiteY2" fmla="*/ 1740355 h 1968634"/>
              <a:gd name="connsiteX3" fmla="*/ 0 w 967005"/>
              <a:gd name="connsiteY3" fmla="*/ 1173521 h 1968634"/>
              <a:gd name="connsiteX4" fmla="*/ 247504 w 967005"/>
              <a:gd name="connsiteY4" fmla="*/ 85366 h 1968634"/>
              <a:gd name="connsiteX5" fmla="*/ 294537 w 967005"/>
              <a:gd name="connsiteY5" fmla="*/ 0 h 1968634"/>
              <a:gd name="connsiteX6" fmla="*/ 967005 w 967005"/>
              <a:gd name="connsiteY6" fmla="*/ 0 h 196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7005" h="1968634">
                <a:moveTo>
                  <a:pt x="967005" y="1968634"/>
                </a:moveTo>
                <a:lnTo>
                  <a:pt x="130593" y="1968634"/>
                </a:lnTo>
                <a:lnTo>
                  <a:pt x="64272" y="1740355"/>
                </a:lnTo>
                <a:cubicBezTo>
                  <a:pt x="22223" y="1558196"/>
                  <a:pt x="0" y="1368454"/>
                  <a:pt x="0" y="1173521"/>
                </a:cubicBezTo>
                <a:cubicBezTo>
                  <a:pt x="0" y="783655"/>
                  <a:pt x="88888" y="414549"/>
                  <a:pt x="247504" y="85366"/>
                </a:cubicBezTo>
                <a:lnTo>
                  <a:pt x="294537" y="0"/>
                </a:lnTo>
                <a:lnTo>
                  <a:pt x="967005" y="0"/>
                </a:lnTo>
                <a:close/>
              </a:path>
            </a:pathLst>
          </a:custGeom>
          <a:solidFill>
            <a:srgbClr val="F8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816718" y="2480300"/>
            <a:ext cx="142805" cy="459016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91185" y="2537952"/>
            <a:ext cx="142805" cy="459016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>
            <a:off x="1711043" y="1421034"/>
            <a:ext cx="2407283" cy="3473216"/>
          </a:xfrm>
          <a:custGeom>
            <a:avLst/>
            <a:gdLst>
              <a:gd name="connsiteX0" fmla="*/ 1561011 w 3082834"/>
              <a:gd name="connsiteY0" fmla="*/ 0 h 4447902"/>
              <a:gd name="connsiteX1" fmla="*/ 2871379 w 3082834"/>
              <a:gd name="connsiteY1" fmla="*/ 1310368 h 4447902"/>
              <a:gd name="connsiteX2" fmla="*/ 2871379 w 3082834"/>
              <a:gd name="connsiteY2" fmla="*/ 1884371 h 4447902"/>
              <a:gd name="connsiteX3" fmla="*/ 2896794 w 3082834"/>
              <a:gd name="connsiteY3" fmla="*/ 1930637 h 4447902"/>
              <a:gd name="connsiteX4" fmla="*/ 3082834 w 3082834"/>
              <a:gd name="connsiteY4" fmla="*/ 2743199 h 4447902"/>
              <a:gd name="connsiteX5" fmla="*/ 1541417 w 3082834"/>
              <a:gd name="connsiteY5" fmla="*/ 4447902 h 4447902"/>
              <a:gd name="connsiteX6" fmla="*/ 0 w 3082834"/>
              <a:gd name="connsiteY6" fmla="*/ 2743199 h 4447902"/>
              <a:gd name="connsiteX7" fmla="*/ 186041 w 3082834"/>
              <a:gd name="connsiteY7" fmla="*/ 1930637 h 4447902"/>
              <a:gd name="connsiteX8" fmla="*/ 250643 w 3082834"/>
              <a:gd name="connsiteY8" fmla="*/ 1813033 h 4447902"/>
              <a:gd name="connsiteX9" fmla="*/ 250643 w 3082834"/>
              <a:gd name="connsiteY9" fmla="*/ 1310368 h 4447902"/>
              <a:gd name="connsiteX10" fmla="*/ 1561011 w 3082834"/>
              <a:gd name="connsiteY10" fmla="*/ 0 h 444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2834" h="4447902">
                <a:moveTo>
                  <a:pt x="1561011" y="0"/>
                </a:moveTo>
                <a:cubicBezTo>
                  <a:pt x="2284707" y="0"/>
                  <a:pt x="2871379" y="586672"/>
                  <a:pt x="2871379" y="1310368"/>
                </a:cubicBezTo>
                <a:lnTo>
                  <a:pt x="2871379" y="1884371"/>
                </a:lnTo>
                <a:lnTo>
                  <a:pt x="2896794" y="1930637"/>
                </a:lnTo>
                <a:cubicBezTo>
                  <a:pt x="3015440" y="2172182"/>
                  <a:pt x="3082834" y="2448986"/>
                  <a:pt x="3082834" y="2743199"/>
                </a:cubicBezTo>
                <a:cubicBezTo>
                  <a:pt x="3082834" y="3684680"/>
                  <a:pt x="2392718" y="4447902"/>
                  <a:pt x="1541417" y="4447902"/>
                </a:cubicBezTo>
                <a:cubicBezTo>
                  <a:pt x="690116" y="4447902"/>
                  <a:pt x="0" y="3684680"/>
                  <a:pt x="0" y="2743199"/>
                </a:cubicBezTo>
                <a:cubicBezTo>
                  <a:pt x="0" y="2448986"/>
                  <a:pt x="67394" y="2172182"/>
                  <a:pt x="186041" y="1930637"/>
                </a:cubicBezTo>
                <a:lnTo>
                  <a:pt x="250643" y="1813033"/>
                </a:lnTo>
                <a:lnTo>
                  <a:pt x="250643" y="1310368"/>
                </a:lnTo>
                <a:cubicBezTo>
                  <a:pt x="250643" y="586672"/>
                  <a:pt x="837315" y="0"/>
                  <a:pt x="1561011" y="0"/>
                </a:cubicBezTo>
                <a:close/>
              </a:path>
            </a:pathLst>
          </a:custGeom>
          <a:gradFill>
            <a:gsLst>
              <a:gs pos="15000">
                <a:srgbClr val="F8F8FF"/>
              </a:gs>
              <a:gs pos="66000">
                <a:srgbClr val="F8F8FF"/>
              </a:gs>
              <a:gs pos="34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2440701" y="1412388"/>
            <a:ext cx="927037" cy="165556"/>
          </a:xfrm>
          <a:prstGeom prst="ellipse">
            <a:avLst/>
          </a:prstGeom>
          <a:solidFill>
            <a:schemeClr val="bg1">
              <a:lumMod val="50000"/>
              <a:alpha val="23000"/>
            </a:schemeClr>
          </a:soli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>
            <a:grpSpLocks noChangeAspect="1"/>
          </p:cNvGrpSpPr>
          <p:nvPr/>
        </p:nvGrpSpPr>
        <p:grpSpPr>
          <a:xfrm>
            <a:off x="2361215" y="725852"/>
            <a:ext cx="1105255" cy="815224"/>
            <a:chOff x="4648105" y="-238718"/>
            <a:chExt cx="1841863" cy="1358537"/>
          </a:xfrm>
        </p:grpSpPr>
        <p:sp>
          <p:nvSpPr>
            <p:cNvPr id="41" name="椭圆 40"/>
            <p:cNvSpPr/>
            <p:nvPr/>
          </p:nvSpPr>
          <p:spPr>
            <a:xfrm>
              <a:off x="4648105" y="-238718"/>
              <a:ext cx="1841863" cy="1358537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961558" y="611551"/>
              <a:ext cx="286778" cy="26142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5911267" y="611551"/>
              <a:ext cx="286778" cy="26142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/>
            <p:cNvCxnSpPr>
              <a:stCxn id="42" idx="6"/>
              <a:endCxn id="43" idx="2"/>
            </p:cNvCxnSpPr>
            <p:nvPr/>
          </p:nvCxnSpPr>
          <p:spPr>
            <a:xfrm>
              <a:off x="5248334" y="742264"/>
              <a:ext cx="662933" cy="0"/>
            </a:xfrm>
            <a:prstGeom prst="line">
              <a:avLst/>
            </a:prstGeom>
            <a:ln>
              <a:solidFill>
                <a:schemeClr val="tx1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任意多边形 126"/>
          <p:cNvSpPr>
            <a:spLocks noChangeAspect="1"/>
          </p:cNvSpPr>
          <p:nvPr/>
        </p:nvSpPr>
        <p:spPr>
          <a:xfrm rot="2564864" flipH="1">
            <a:off x="2435234" y="2421393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 rot="4518566">
            <a:off x="2974663" y="2481256"/>
            <a:ext cx="937798" cy="2334019"/>
            <a:chOff x="3849904" y="2644840"/>
            <a:chExt cx="937798" cy="2334019"/>
          </a:xfrm>
          <a:effectLst>
            <a:outerShdw blurRad="495300" dist="38100" dir="16200000" rotWithShape="0">
              <a:prstClr val="black">
                <a:alpha val="4000"/>
              </a:prstClr>
            </a:outerShdw>
          </a:effectLst>
        </p:grpSpPr>
        <p:sp>
          <p:nvSpPr>
            <p:cNvPr id="23" name="椭圆 22"/>
            <p:cNvSpPr/>
            <p:nvPr/>
          </p:nvSpPr>
          <p:spPr>
            <a:xfrm rot="1787082" flipH="1">
              <a:off x="4011562" y="4237584"/>
              <a:ext cx="168667" cy="3935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 rot="2002946" flipH="1">
              <a:off x="4144860" y="4247968"/>
              <a:ext cx="227876" cy="730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 rot="5127565" flipH="1">
              <a:off x="3298065" y="3196679"/>
              <a:ext cx="2041475" cy="937798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4" name="直接连接符 13"/>
          <p:cNvCxnSpPr/>
          <p:nvPr/>
        </p:nvCxnSpPr>
        <p:spPr>
          <a:xfrm flipH="1">
            <a:off x="6686855" y="1577944"/>
            <a:ext cx="231208" cy="1579698"/>
          </a:xfrm>
          <a:prstGeom prst="line">
            <a:avLst/>
          </a:prstGeom>
          <a:ln w="3175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8255726" y="4410384"/>
            <a:ext cx="2586445" cy="232573"/>
          </a:xfrm>
          <a:prstGeom prst="line">
            <a:avLst/>
          </a:prstGeom>
          <a:ln w="3175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7043276" y="2081880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rgbClr val="5B9BD5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我还没说谢谢呢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00BFFF"/>
            </a:gs>
            <a:gs pos="9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657718" y="327552"/>
            <a:ext cx="6115981" cy="4072996"/>
            <a:chOff x="5343526" y="327552"/>
            <a:chExt cx="6115981" cy="4072996"/>
          </a:xfrm>
        </p:grpSpPr>
        <p:sp>
          <p:nvSpPr>
            <p:cNvPr id="11" name="任意多边形 10"/>
            <p:cNvSpPr/>
            <p:nvPr/>
          </p:nvSpPr>
          <p:spPr>
            <a:xfrm>
              <a:off x="5343526" y="1271585"/>
              <a:ext cx="4743450" cy="3128963"/>
            </a:xfrm>
            <a:custGeom>
              <a:avLst/>
              <a:gdLst>
                <a:gd name="connsiteX0" fmla="*/ 4743450 w 4743450"/>
                <a:gd name="connsiteY0" fmla="*/ 0 h 3128963"/>
                <a:gd name="connsiteX1" fmla="*/ 3543300 w 4743450"/>
                <a:gd name="connsiteY1" fmla="*/ 685800 h 3128963"/>
                <a:gd name="connsiteX2" fmla="*/ 3657600 w 4743450"/>
                <a:gd name="connsiteY2" fmla="*/ 228600 h 3128963"/>
                <a:gd name="connsiteX3" fmla="*/ 4086225 w 4743450"/>
                <a:gd name="connsiteY3" fmla="*/ 1471613 h 3128963"/>
                <a:gd name="connsiteX4" fmla="*/ 0 w 4743450"/>
                <a:gd name="connsiteY4" fmla="*/ 3128963 h 312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3450" h="3128963">
                  <a:moveTo>
                    <a:pt x="4743450" y="0"/>
                  </a:moveTo>
                  <a:cubicBezTo>
                    <a:pt x="4233862" y="323850"/>
                    <a:pt x="3724275" y="647700"/>
                    <a:pt x="3543300" y="685800"/>
                  </a:cubicBezTo>
                  <a:cubicBezTo>
                    <a:pt x="3362325" y="723900"/>
                    <a:pt x="3567113" y="97631"/>
                    <a:pt x="3657600" y="228600"/>
                  </a:cubicBezTo>
                  <a:cubicBezTo>
                    <a:pt x="3748087" y="359569"/>
                    <a:pt x="4695825" y="988219"/>
                    <a:pt x="4086225" y="1471613"/>
                  </a:cubicBezTo>
                  <a:cubicBezTo>
                    <a:pt x="3476625" y="1955007"/>
                    <a:pt x="666750" y="2874169"/>
                    <a:pt x="0" y="3128963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 rot="3111275">
              <a:off x="10232020" y="108065"/>
              <a:ext cx="1008000" cy="1446974"/>
              <a:chOff x="4989172" y="938595"/>
              <a:chExt cx="2232000" cy="3204000"/>
            </a:xfrm>
          </p:grpSpPr>
          <p:grpSp>
            <p:nvGrpSpPr>
              <p:cNvPr id="84" name="组合 83"/>
              <p:cNvGrpSpPr>
                <a:grpSpLocks noChangeAspect="1"/>
              </p:cNvGrpSpPr>
              <p:nvPr/>
            </p:nvGrpSpPr>
            <p:grpSpPr>
              <a:xfrm>
                <a:off x="4989172" y="938595"/>
                <a:ext cx="2232000" cy="3204000"/>
                <a:chOff x="4032564" y="502494"/>
                <a:chExt cx="4140000" cy="4968000"/>
              </a:xfrm>
            </p:grpSpPr>
            <p:sp>
              <p:nvSpPr>
                <p:cNvPr id="85" name="任意多边形 84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任意多边形 85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7" name="组合 86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90" name="组合 89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100" name="任意多边形 99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1" name="任意多边形 100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1" name="组合 90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98" name="任意多边形 97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9" name="任意多边形 98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2" name="组合 91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96" name="任意多边形 95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7" name="任意多边形 96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3" name="组合 92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94" name="任意多边形 93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5" name="任意多边形 94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任意多边形 88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任意多边形 103"/>
              <p:cNvSpPr>
                <a:spLocks noChangeAspect="1"/>
              </p:cNvSpPr>
              <p:nvPr/>
            </p:nvSpPr>
            <p:spPr>
              <a:xfrm>
                <a:off x="5838095" y="1617785"/>
                <a:ext cx="504000" cy="504000"/>
              </a:xfrm>
              <a:custGeom>
                <a:avLst/>
                <a:gdLst>
                  <a:gd name="connsiteX0" fmla="*/ 553992 w 1111348"/>
                  <a:gd name="connsiteY0" fmla="*/ 67992 h 1111348"/>
                  <a:gd name="connsiteX1" fmla="*/ 67992 w 1111348"/>
                  <a:gd name="connsiteY1" fmla="*/ 553992 h 1111348"/>
                  <a:gd name="connsiteX2" fmla="*/ 553992 w 1111348"/>
                  <a:gd name="connsiteY2" fmla="*/ 1039992 h 1111348"/>
                  <a:gd name="connsiteX3" fmla="*/ 1039992 w 1111348"/>
                  <a:gd name="connsiteY3" fmla="*/ 553992 h 1111348"/>
                  <a:gd name="connsiteX4" fmla="*/ 553992 w 1111348"/>
                  <a:gd name="connsiteY4" fmla="*/ 67992 h 1111348"/>
                  <a:gd name="connsiteX5" fmla="*/ 555674 w 1111348"/>
                  <a:gd name="connsiteY5" fmla="*/ 0 h 1111348"/>
                  <a:gd name="connsiteX6" fmla="*/ 1111348 w 1111348"/>
                  <a:gd name="connsiteY6" fmla="*/ 555674 h 1111348"/>
                  <a:gd name="connsiteX7" fmla="*/ 555674 w 1111348"/>
                  <a:gd name="connsiteY7" fmla="*/ 1111348 h 1111348"/>
                  <a:gd name="connsiteX8" fmla="*/ 0 w 1111348"/>
                  <a:gd name="connsiteY8" fmla="*/ 555674 h 1111348"/>
                  <a:gd name="connsiteX9" fmla="*/ 555674 w 1111348"/>
                  <a:gd name="connsiteY9" fmla="*/ 0 h 111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1348" h="1111348">
                    <a:moveTo>
                      <a:pt x="553992" y="67992"/>
                    </a:moveTo>
                    <a:cubicBezTo>
                      <a:pt x="285582" y="67992"/>
                      <a:pt x="67992" y="285582"/>
                      <a:pt x="67992" y="553992"/>
                    </a:cubicBezTo>
                    <a:cubicBezTo>
                      <a:pt x="67992" y="822402"/>
                      <a:pt x="285582" y="1039992"/>
                      <a:pt x="553992" y="1039992"/>
                    </a:cubicBezTo>
                    <a:cubicBezTo>
                      <a:pt x="822402" y="1039992"/>
                      <a:pt x="1039992" y="822402"/>
                      <a:pt x="1039992" y="553992"/>
                    </a:cubicBezTo>
                    <a:cubicBezTo>
                      <a:pt x="1039992" y="285582"/>
                      <a:pt x="822402" y="67992"/>
                      <a:pt x="553992" y="67992"/>
                    </a:cubicBezTo>
                    <a:close/>
                    <a:moveTo>
                      <a:pt x="555674" y="0"/>
                    </a:moveTo>
                    <a:cubicBezTo>
                      <a:pt x="862564" y="0"/>
                      <a:pt x="1111348" y="248784"/>
                      <a:pt x="1111348" y="555674"/>
                    </a:cubicBezTo>
                    <a:cubicBezTo>
                      <a:pt x="1111348" y="862564"/>
                      <a:pt x="862564" y="1111348"/>
                      <a:pt x="555674" y="1111348"/>
                    </a:cubicBezTo>
                    <a:cubicBezTo>
                      <a:pt x="248784" y="1111348"/>
                      <a:pt x="0" y="862564"/>
                      <a:pt x="0" y="555674"/>
                    </a:cubicBezTo>
                    <a:cubicBezTo>
                      <a:pt x="0" y="248784"/>
                      <a:pt x="248784" y="0"/>
                      <a:pt x="555674" y="0"/>
                    </a:cubicBez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5779424" y="1575108"/>
                <a:ext cx="610717" cy="612000"/>
                <a:chOff x="4011923" y="917922"/>
                <a:chExt cx="4327014" cy="4336103"/>
              </a:xfrm>
            </p:grpSpPr>
            <p:sp>
              <p:nvSpPr>
                <p:cNvPr id="38" name="椭圆 37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任意多边形 40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任意多边形 41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任意多边形 42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82" name="任意多边形 81"/>
          <p:cNvSpPr/>
          <p:nvPr/>
        </p:nvSpPr>
        <p:spPr>
          <a:xfrm>
            <a:off x="422033" y="3792350"/>
            <a:ext cx="11542133" cy="296504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3" name="任意多边形 82"/>
          <p:cNvSpPr/>
          <p:nvPr/>
        </p:nvSpPr>
        <p:spPr>
          <a:xfrm>
            <a:off x="-267283" y="2934481"/>
            <a:ext cx="13296469" cy="3943545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6337" y="5060033"/>
            <a:ext cx="5158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5B9BD5">
                    <a:lumMod val="50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YOUNG FOR YOU</a:t>
            </a:r>
            <a:endParaRPr lang="zh-CN" altLang="en-US" sz="4800" dirty="0">
              <a:solidFill>
                <a:srgbClr val="5B9BD5">
                  <a:lumMod val="50000"/>
                </a:srgb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8" name="任意多边形 47"/>
          <p:cNvSpPr>
            <a:spLocks noChangeAspect="1"/>
          </p:cNvSpPr>
          <p:nvPr/>
        </p:nvSpPr>
        <p:spPr>
          <a:xfrm rot="2567651" flipH="1">
            <a:off x="2133199" y="1318592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>
            <a:grpSpLocks noChangeAspect="1"/>
          </p:cNvGrpSpPr>
          <p:nvPr/>
        </p:nvGrpSpPr>
        <p:grpSpPr>
          <a:xfrm>
            <a:off x="2151387" y="2163189"/>
            <a:ext cx="1224005" cy="1271005"/>
            <a:chOff x="2522863" y="2284605"/>
            <a:chExt cx="1038917" cy="1078810"/>
          </a:xfrm>
        </p:grpSpPr>
        <p:sp>
          <p:nvSpPr>
            <p:cNvPr id="49" name="椭圆 48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668368" y="2284605"/>
              <a:ext cx="875141" cy="940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679844" y="2345671"/>
            <a:ext cx="1038917" cy="1038912"/>
            <a:chOff x="9522525" y="3204774"/>
            <a:chExt cx="1038917" cy="1038912"/>
          </a:xfrm>
        </p:grpSpPr>
        <p:sp>
          <p:nvSpPr>
            <p:cNvPr id="53" name="椭圆 52"/>
            <p:cNvSpPr/>
            <p:nvPr/>
          </p:nvSpPr>
          <p:spPr>
            <a:xfrm>
              <a:off x="9522525" y="320477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9603401" y="3213575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524833" y="2327039"/>
            <a:ext cx="1038917" cy="1038912"/>
            <a:chOff x="2938374" y="4922672"/>
            <a:chExt cx="1038917" cy="1038912"/>
          </a:xfrm>
        </p:grpSpPr>
        <p:sp>
          <p:nvSpPr>
            <p:cNvPr id="57" name="椭圆 56"/>
            <p:cNvSpPr/>
            <p:nvPr/>
          </p:nvSpPr>
          <p:spPr>
            <a:xfrm>
              <a:off x="2938374" y="4922672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026875" y="4941383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859524" y="2335116"/>
            <a:ext cx="1038917" cy="1038912"/>
            <a:chOff x="9560184" y="5257495"/>
            <a:chExt cx="1038917" cy="1038912"/>
          </a:xfrm>
        </p:grpSpPr>
        <p:sp>
          <p:nvSpPr>
            <p:cNvPr id="60" name="椭圆 59"/>
            <p:cNvSpPr/>
            <p:nvPr/>
          </p:nvSpPr>
          <p:spPr>
            <a:xfrm>
              <a:off x="9560184" y="5257495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9655348" y="5274350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肆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00BFFF"/>
            </a:gs>
            <a:gs pos="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 rot="10800000">
            <a:off x="435857" y="-143175"/>
            <a:ext cx="11542133" cy="309600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任意多边形 3"/>
          <p:cNvSpPr/>
          <p:nvPr/>
        </p:nvSpPr>
        <p:spPr>
          <a:xfrm rot="10800000">
            <a:off x="-884025" y="5058"/>
            <a:ext cx="13356000" cy="3744000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 rot="10800000">
            <a:off x="5982928" y="1587340"/>
            <a:ext cx="252000" cy="272413"/>
          </a:xfrm>
          <a:prstGeom prst="triangle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6187" y="4614865"/>
            <a:ext cx="4709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1F4E79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ADD YOU THEME</a:t>
            </a:r>
            <a:endParaRPr lang="zh-CN" altLang="en-US" sz="4400" dirty="0">
              <a:solidFill>
                <a:srgbClr val="1F4E79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5497473" y="133820"/>
            <a:ext cx="1224005" cy="1271005"/>
            <a:chOff x="2522863" y="2284605"/>
            <a:chExt cx="1038917" cy="1078810"/>
          </a:xfrm>
        </p:grpSpPr>
        <p:sp>
          <p:nvSpPr>
            <p:cNvPr id="38" name="椭圆 37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668368" y="2284605"/>
              <a:ext cx="875141" cy="940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65658" y="6218788"/>
            <a:ext cx="2583334" cy="108000"/>
            <a:chOff x="4808506" y="6218788"/>
            <a:chExt cx="2583334" cy="108000"/>
          </a:xfrm>
        </p:grpSpPr>
        <p:sp>
          <p:nvSpPr>
            <p:cNvPr id="53" name="矩形 52"/>
            <p:cNvSpPr/>
            <p:nvPr/>
          </p:nvSpPr>
          <p:spPr>
            <a:xfrm>
              <a:off x="4808506" y="6247366"/>
              <a:ext cx="520700" cy="59035"/>
            </a:xfrm>
            <a:prstGeom prst="rect">
              <a:avLst/>
            </a:prstGeom>
            <a:solidFill>
              <a:srgbClr val="189F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5329206" y="6218788"/>
              <a:ext cx="520700" cy="108000"/>
            </a:xfrm>
            <a:prstGeom prst="rect">
              <a:avLst/>
            </a:prstGeom>
            <a:solidFill>
              <a:srgbClr val="A98B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5849906" y="6247365"/>
              <a:ext cx="520700" cy="59035"/>
            </a:xfrm>
            <a:prstGeom prst="rect">
              <a:avLst/>
            </a:prstGeom>
            <a:solidFill>
              <a:srgbClr val="FB6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6871140" y="6247365"/>
              <a:ext cx="520700" cy="59035"/>
            </a:xfrm>
            <a:prstGeom prst="rect">
              <a:avLst/>
            </a:prstGeom>
            <a:solidFill>
              <a:srgbClr val="8EC4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6360523" y="6253808"/>
              <a:ext cx="520700" cy="59035"/>
            </a:xfrm>
            <a:prstGeom prst="rect">
              <a:avLst/>
            </a:prstGeom>
            <a:solidFill>
              <a:srgbClr val="F1AF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52462" y="2960702"/>
            <a:ext cx="2595781" cy="1440000"/>
            <a:chOff x="4752462" y="2960702"/>
            <a:chExt cx="2595781" cy="1440000"/>
          </a:xfrm>
        </p:grpSpPr>
        <p:sp>
          <p:nvSpPr>
            <p:cNvPr id="58" name="任意多边形 57"/>
            <p:cNvSpPr/>
            <p:nvPr/>
          </p:nvSpPr>
          <p:spPr>
            <a:xfrm rot="2567651" flipH="1">
              <a:off x="4752462" y="2960702"/>
              <a:ext cx="1385648" cy="1406100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58"/>
            <p:cNvSpPr>
              <a:spLocks noChangeAspect="1"/>
            </p:cNvSpPr>
            <p:nvPr/>
          </p:nvSpPr>
          <p:spPr>
            <a:xfrm rot="3221536">
              <a:off x="5381158" y="3505058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 59"/>
            <p:cNvSpPr>
              <a:spLocks noChangeAspect="1"/>
            </p:cNvSpPr>
            <p:nvPr/>
          </p:nvSpPr>
          <p:spPr>
            <a:xfrm rot="2567651" flipH="1">
              <a:off x="5676561" y="3270833"/>
              <a:ext cx="1093007" cy="1109139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60"/>
            <p:cNvSpPr>
              <a:spLocks noChangeAspect="1"/>
            </p:cNvSpPr>
            <p:nvPr/>
          </p:nvSpPr>
          <p:spPr>
            <a:xfrm rot="2567651" flipH="1">
              <a:off x="6205101" y="3691599"/>
              <a:ext cx="688190" cy="698347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61"/>
            <p:cNvSpPr>
              <a:spLocks noChangeAspect="1"/>
            </p:cNvSpPr>
            <p:nvPr/>
          </p:nvSpPr>
          <p:spPr>
            <a:xfrm rot="3221536">
              <a:off x="6459495" y="3511955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云形 9"/>
          <p:cNvSpPr/>
          <p:nvPr/>
        </p:nvSpPr>
        <p:spPr>
          <a:xfrm>
            <a:off x="4937855" y="4181913"/>
            <a:ext cx="2354958" cy="425157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17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650811" y="1689136"/>
            <a:ext cx="4482070" cy="2636693"/>
            <a:chOff x="650811" y="2051449"/>
            <a:chExt cx="4482070" cy="2636693"/>
          </a:xfrm>
        </p:grpSpPr>
        <p:sp>
          <p:nvSpPr>
            <p:cNvPr id="51" name="任意多边形 50"/>
            <p:cNvSpPr/>
            <p:nvPr/>
          </p:nvSpPr>
          <p:spPr>
            <a:xfrm rot="5400000">
              <a:off x="3704201" y="2565636"/>
              <a:ext cx="589360" cy="2268000"/>
            </a:xfrm>
            <a:custGeom>
              <a:avLst/>
              <a:gdLst>
                <a:gd name="connsiteX0" fmla="*/ 0 w 589360"/>
                <a:gd name="connsiteY0" fmla="*/ 0 h 3086100"/>
                <a:gd name="connsiteX1" fmla="*/ 170608 w 589360"/>
                <a:gd name="connsiteY1" fmla="*/ 0 h 3086100"/>
                <a:gd name="connsiteX2" fmla="*/ 589360 w 589360"/>
                <a:gd name="connsiteY2" fmla="*/ 3086100 h 3086100"/>
                <a:gd name="connsiteX3" fmla="*/ 0 w 589360"/>
                <a:gd name="connsiteY3" fmla="*/ 308610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360" h="3086100">
                  <a:moveTo>
                    <a:pt x="0" y="0"/>
                  </a:moveTo>
                  <a:lnTo>
                    <a:pt x="170608" y="0"/>
                  </a:lnTo>
                  <a:lnTo>
                    <a:pt x="589360" y="3086100"/>
                  </a:lnTo>
                  <a:lnTo>
                    <a:pt x="0" y="30861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任意多边形 51"/>
            <p:cNvSpPr/>
            <p:nvPr/>
          </p:nvSpPr>
          <p:spPr>
            <a:xfrm rot="5400000">
              <a:off x="3473394" y="1446270"/>
              <a:ext cx="1050973" cy="2268000"/>
            </a:xfrm>
            <a:custGeom>
              <a:avLst/>
              <a:gdLst>
                <a:gd name="connsiteX0" fmla="*/ 867958 w 1050973"/>
                <a:gd name="connsiteY0" fmla="*/ 0 h 3086100"/>
                <a:gd name="connsiteX1" fmla="*/ 1050973 w 1050973"/>
                <a:gd name="connsiteY1" fmla="*/ 0 h 3086100"/>
                <a:gd name="connsiteX2" fmla="*/ 632221 w 1050973"/>
                <a:gd name="connsiteY2" fmla="*/ 3086100 h 3086100"/>
                <a:gd name="connsiteX3" fmla="*/ 0 w 1050973"/>
                <a:gd name="connsiteY3" fmla="*/ 3086100 h 3086100"/>
                <a:gd name="connsiteX4" fmla="*/ 867958 w 1050973"/>
                <a:gd name="connsiteY4" fmla="*/ 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973" h="3086100">
                  <a:moveTo>
                    <a:pt x="867958" y="0"/>
                  </a:moveTo>
                  <a:lnTo>
                    <a:pt x="1050973" y="0"/>
                  </a:lnTo>
                  <a:lnTo>
                    <a:pt x="632221" y="3086100"/>
                  </a:lnTo>
                  <a:lnTo>
                    <a:pt x="0" y="3086100"/>
                  </a:lnTo>
                  <a:lnTo>
                    <a:pt x="86795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任意多边形 52"/>
            <p:cNvSpPr/>
            <p:nvPr/>
          </p:nvSpPr>
          <p:spPr>
            <a:xfrm rot="5400000">
              <a:off x="3473394" y="3024202"/>
              <a:ext cx="1050974" cy="2268000"/>
            </a:xfrm>
            <a:custGeom>
              <a:avLst/>
              <a:gdLst>
                <a:gd name="connsiteX0" fmla="*/ 0 w 1050974"/>
                <a:gd name="connsiteY0" fmla="*/ 0 h 3086100"/>
                <a:gd name="connsiteX1" fmla="*/ 183016 w 1050974"/>
                <a:gd name="connsiteY1" fmla="*/ 0 h 3086100"/>
                <a:gd name="connsiteX2" fmla="*/ 1050974 w 1050974"/>
                <a:gd name="connsiteY2" fmla="*/ 3086100 h 3086100"/>
                <a:gd name="connsiteX3" fmla="*/ 418752 w 1050974"/>
                <a:gd name="connsiteY3" fmla="*/ 3086100 h 3086100"/>
                <a:gd name="connsiteX4" fmla="*/ 0 w 1050974"/>
                <a:gd name="connsiteY4" fmla="*/ 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974" h="3086100">
                  <a:moveTo>
                    <a:pt x="0" y="0"/>
                  </a:moveTo>
                  <a:lnTo>
                    <a:pt x="183016" y="0"/>
                  </a:lnTo>
                  <a:lnTo>
                    <a:pt x="1050974" y="3086100"/>
                  </a:lnTo>
                  <a:lnTo>
                    <a:pt x="418752" y="308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 53"/>
            <p:cNvSpPr/>
            <p:nvPr/>
          </p:nvSpPr>
          <p:spPr>
            <a:xfrm rot="5400000" flipH="1">
              <a:off x="3704201" y="1919124"/>
              <a:ext cx="589360" cy="2268000"/>
            </a:xfrm>
            <a:custGeom>
              <a:avLst/>
              <a:gdLst>
                <a:gd name="connsiteX0" fmla="*/ 0 w 589360"/>
                <a:gd name="connsiteY0" fmla="*/ 0 h 3086100"/>
                <a:gd name="connsiteX1" fmla="*/ 170608 w 589360"/>
                <a:gd name="connsiteY1" fmla="*/ 0 h 3086100"/>
                <a:gd name="connsiteX2" fmla="*/ 589360 w 589360"/>
                <a:gd name="connsiteY2" fmla="*/ 3086100 h 3086100"/>
                <a:gd name="connsiteX3" fmla="*/ 0 w 589360"/>
                <a:gd name="connsiteY3" fmla="*/ 308610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360" h="3086100">
                  <a:moveTo>
                    <a:pt x="0" y="0"/>
                  </a:moveTo>
                  <a:lnTo>
                    <a:pt x="170608" y="0"/>
                  </a:lnTo>
                  <a:lnTo>
                    <a:pt x="589360" y="3086100"/>
                  </a:lnTo>
                  <a:lnTo>
                    <a:pt x="0" y="30861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57"/>
            <p:cNvSpPr/>
            <p:nvPr/>
          </p:nvSpPr>
          <p:spPr>
            <a:xfrm rot="16200000">
              <a:off x="1446099" y="1269024"/>
              <a:ext cx="648000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58"/>
            <p:cNvSpPr/>
            <p:nvPr/>
          </p:nvSpPr>
          <p:spPr>
            <a:xfrm rot="16200000">
              <a:off x="1482098" y="1953377"/>
              <a:ext cx="576000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 59"/>
            <p:cNvSpPr/>
            <p:nvPr/>
          </p:nvSpPr>
          <p:spPr>
            <a:xfrm rot="16200000">
              <a:off x="1433981" y="3258463"/>
              <a:ext cx="646509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60"/>
            <p:cNvSpPr/>
            <p:nvPr/>
          </p:nvSpPr>
          <p:spPr>
            <a:xfrm rot="16200000">
              <a:off x="1474698" y="2593212"/>
              <a:ext cx="589363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 flipH="1">
            <a:off x="6732066" y="1708803"/>
            <a:ext cx="4482070" cy="2636693"/>
            <a:chOff x="650811" y="2051449"/>
            <a:chExt cx="4482070" cy="2636693"/>
          </a:xfrm>
        </p:grpSpPr>
        <p:sp>
          <p:nvSpPr>
            <p:cNvPr id="64" name="任意多边形 63"/>
            <p:cNvSpPr/>
            <p:nvPr/>
          </p:nvSpPr>
          <p:spPr>
            <a:xfrm rot="5400000">
              <a:off x="3704201" y="2565636"/>
              <a:ext cx="589360" cy="2268000"/>
            </a:xfrm>
            <a:custGeom>
              <a:avLst/>
              <a:gdLst>
                <a:gd name="connsiteX0" fmla="*/ 0 w 589360"/>
                <a:gd name="connsiteY0" fmla="*/ 0 h 3086100"/>
                <a:gd name="connsiteX1" fmla="*/ 170608 w 589360"/>
                <a:gd name="connsiteY1" fmla="*/ 0 h 3086100"/>
                <a:gd name="connsiteX2" fmla="*/ 589360 w 589360"/>
                <a:gd name="connsiteY2" fmla="*/ 3086100 h 3086100"/>
                <a:gd name="connsiteX3" fmla="*/ 0 w 589360"/>
                <a:gd name="connsiteY3" fmla="*/ 308610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360" h="3086100">
                  <a:moveTo>
                    <a:pt x="0" y="0"/>
                  </a:moveTo>
                  <a:lnTo>
                    <a:pt x="170608" y="0"/>
                  </a:lnTo>
                  <a:lnTo>
                    <a:pt x="589360" y="3086100"/>
                  </a:lnTo>
                  <a:lnTo>
                    <a:pt x="0" y="30861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64"/>
            <p:cNvSpPr/>
            <p:nvPr/>
          </p:nvSpPr>
          <p:spPr>
            <a:xfrm rot="5400000">
              <a:off x="3473394" y="1446270"/>
              <a:ext cx="1050973" cy="2268000"/>
            </a:xfrm>
            <a:custGeom>
              <a:avLst/>
              <a:gdLst>
                <a:gd name="connsiteX0" fmla="*/ 867958 w 1050973"/>
                <a:gd name="connsiteY0" fmla="*/ 0 h 3086100"/>
                <a:gd name="connsiteX1" fmla="*/ 1050973 w 1050973"/>
                <a:gd name="connsiteY1" fmla="*/ 0 h 3086100"/>
                <a:gd name="connsiteX2" fmla="*/ 632221 w 1050973"/>
                <a:gd name="connsiteY2" fmla="*/ 3086100 h 3086100"/>
                <a:gd name="connsiteX3" fmla="*/ 0 w 1050973"/>
                <a:gd name="connsiteY3" fmla="*/ 3086100 h 3086100"/>
                <a:gd name="connsiteX4" fmla="*/ 867958 w 1050973"/>
                <a:gd name="connsiteY4" fmla="*/ 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973" h="3086100">
                  <a:moveTo>
                    <a:pt x="867958" y="0"/>
                  </a:moveTo>
                  <a:lnTo>
                    <a:pt x="1050973" y="0"/>
                  </a:lnTo>
                  <a:lnTo>
                    <a:pt x="632221" y="3086100"/>
                  </a:lnTo>
                  <a:lnTo>
                    <a:pt x="0" y="3086100"/>
                  </a:lnTo>
                  <a:lnTo>
                    <a:pt x="86795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65"/>
            <p:cNvSpPr/>
            <p:nvPr/>
          </p:nvSpPr>
          <p:spPr>
            <a:xfrm rot="5400000">
              <a:off x="3473394" y="3024202"/>
              <a:ext cx="1050974" cy="2268000"/>
            </a:xfrm>
            <a:custGeom>
              <a:avLst/>
              <a:gdLst>
                <a:gd name="connsiteX0" fmla="*/ 0 w 1050974"/>
                <a:gd name="connsiteY0" fmla="*/ 0 h 3086100"/>
                <a:gd name="connsiteX1" fmla="*/ 183016 w 1050974"/>
                <a:gd name="connsiteY1" fmla="*/ 0 h 3086100"/>
                <a:gd name="connsiteX2" fmla="*/ 1050974 w 1050974"/>
                <a:gd name="connsiteY2" fmla="*/ 3086100 h 3086100"/>
                <a:gd name="connsiteX3" fmla="*/ 418752 w 1050974"/>
                <a:gd name="connsiteY3" fmla="*/ 3086100 h 3086100"/>
                <a:gd name="connsiteX4" fmla="*/ 0 w 1050974"/>
                <a:gd name="connsiteY4" fmla="*/ 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974" h="3086100">
                  <a:moveTo>
                    <a:pt x="0" y="0"/>
                  </a:moveTo>
                  <a:lnTo>
                    <a:pt x="183016" y="0"/>
                  </a:lnTo>
                  <a:lnTo>
                    <a:pt x="1050974" y="3086100"/>
                  </a:lnTo>
                  <a:lnTo>
                    <a:pt x="418752" y="308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66"/>
            <p:cNvSpPr/>
            <p:nvPr/>
          </p:nvSpPr>
          <p:spPr>
            <a:xfrm rot="5400000" flipH="1">
              <a:off x="3704201" y="1919124"/>
              <a:ext cx="589360" cy="2268000"/>
            </a:xfrm>
            <a:custGeom>
              <a:avLst/>
              <a:gdLst>
                <a:gd name="connsiteX0" fmla="*/ 0 w 589360"/>
                <a:gd name="connsiteY0" fmla="*/ 0 h 3086100"/>
                <a:gd name="connsiteX1" fmla="*/ 170608 w 589360"/>
                <a:gd name="connsiteY1" fmla="*/ 0 h 3086100"/>
                <a:gd name="connsiteX2" fmla="*/ 589360 w 589360"/>
                <a:gd name="connsiteY2" fmla="*/ 3086100 h 3086100"/>
                <a:gd name="connsiteX3" fmla="*/ 0 w 589360"/>
                <a:gd name="connsiteY3" fmla="*/ 3086100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360" h="3086100">
                  <a:moveTo>
                    <a:pt x="0" y="0"/>
                  </a:moveTo>
                  <a:lnTo>
                    <a:pt x="170608" y="0"/>
                  </a:lnTo>
                  <a:lnTo>
                    <a:pt x="589360" y="3086100"/>
                  </a:lnTo>
                  <a:lnTo>
                    <a:pt x="0" y="30861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67"/>
            <p:cNvSpPr/>
            <p:nvPr/>
          </p:nvSpPr>
          <p:spPr>
            <a:xfrm rot="16200000">
              <a:off x="1446099" y="1269024"/>
              <a:ext cx="648000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 68"/>
            <p:cNvSpPr/>
            <p:nvPr/>
          </p:nvSpPr>
          <p:spPr>
            <a:xfrm rot="16200000">
              <a:off x="1482098" y="1953377"/>
              <a:ext cx="576000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任意多边形 69"/>
            <p:cNvSpPr/>
            <p:nvPr/>
          </p:nvSpPr>
          <p:spPr>
            <a:xfrm rot="16200000">
              <a:off x="1433981" y="3258463"/>
              <a:ext cx="646509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70"/>
            <p:cNvSpPr/>
            <p:nvPr/>
          </p:nvSpPr>
          <p:spPr>
            <a:xfrm rot="16200000">
              <a:off x="1474698" y="2593212"/>
              <a:ext cx="589363" cy="2212849"/>
            </a:xfrm>
            <a:custGeom>
              <a:avLst/>
              <a:gdLst>
                <a:gd name="connsiteX0" fmla="*/ 646509 w 646509"/>
                <a:gd name="connsiteY0" fmla="*/ 795333 h 3377403"/>
                <a:gd name="connsiteX1" fmla="*/ 646509 w 646509"/>
                <a:gd name="connsiteY1" fmla="*/ 795334 h 3377403"/>
                <a:gd name="connsiteX2" fmla="*/ 646509 w 646509"/>
                <a:gd name="connsiteY2" fmla="*/ 3377403 h 3377403"/>
                <a:gd name="connsiteX3" fmla="*/ 0 w 646509"/>
                <a:gd name="connsiteY3" fmla="*/ 3377403 h 3377403"/>
                <a:gd name="connsiteX4" fmla="*/ 0 w 646509"/>
                <a:gd name="connsiteY4" fmla="*/ 795333 h 3377403"/>
                <a:gd name="connsiteX5" fmla="*/ 2 w 646509"/>
                <a:gd name="connsiteY5" fmla="*/ 795333 h 3377403"/>
                <a:gd name="connsiteX6" fmla="*/ 323255 w 646509"/>
                <a:gd name="connsiteY6" fmla="*/ 0 h 3377403"/>
                <a:gd name="connsiteX7" fmla="*/ 646509 w 646509"/>
                <a:gd name="connsiteY7" fmla="*/ 795333 h 337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509" h="3377403">
                  <a:moveTo>
                    <a:pt x="646509" y="795333"/>
                  </a:moveTo>
                  <a:lnTo>
                    <a:pt x="646509" y="795334"/>
                  </a:lnTo>
                  <a:lnTo>
                    <a:pt x="646509" y="3377403"/>
                  </a:lnTo>
                  <a:lnTo>
                    <a:pt x="0" y="3377403"/>
                  </a:lnTo>
                  <a:lnTo>
                    <a:pt x="0" y="795333"/>
                  </a:lnTo>
                  <a:lnTo>
                    <a:pt x="2" y="795333"/>
                  </a:lnTo>
                  <a:lnTo>
                    <a:pt x="323255" y="0"/>
                  </a:lnTo>
                  <a:lnTo>
                    <a:pt x="646509" y="795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815390" y="3286118"/>
            <a:ext cx="147775" cy="1682775"/>
            <a:chOff x="7182262" y="4053552"/>
            <a:chExt cx="147775" cy="1682775"/>
          </a:xfrm>
        </p:grpSpPr>
        <p:sp>
          <p:nvSpPr>
            <p:cNvPr id="25" name="梯形 24"/>
            <p:cNvSpPr>
              <a:spLocks noChangeAspect="1"/>
            </p:cNvSpPr>
            <p:nvPr/>
          </p:nvSpPr>
          <p:spPr>
            <a:xfrm>
              <a:off x="7182262" y="5556327"/>
              <a:ext cx="147775" cy="180000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26" name="直接连接符 25"/>
            <p:cNvCxnSpPr>
              <a:endCxn id="25" idx="0"/>
            </p:cNvCxnSpPr>
            <p:nvPr/>
          </p:nvCxnSpPr>
          <p:spPr>
            <a:xfrm>
              <a:off x="7243763" y="4053552"/>
              <a:ext cx="12387" cy="150277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任意多边形 20"/>
          <p:cNvSpPr>
            <a:spLocks noChangeAspect="1"/>
          </p:cNvSpPr>
          <p:nvPr/>
        </p:nvSpPr>
        <p:spPr>
          <a:xfrm rot="2567651" flipH="1">
            <a:off x="5054262" y="1123281"/>
            <a:ext cx="1332000" cy="1351662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2" name="组合 21"/>
          <p:cNvGrpSpPr>
            <a:grpSpLocks noChangeAspect="1"/>
          </p:cNvGrpSpPr>
          <p:nvPr/>
        </p:nvGrpSpPr>
        <p:grpSpPr>
          <a:xfrm>
            <a:off x="4641443" y="1987546"/>
            <a:ext cx="2657445" cy="1512000"/>
            <a:chOff x="3310533" y="2213789"/>
            <a:chExt cx="5475684" cy="3115498"/>
          </a:xfrm>
        </p:grpSpPr>
        <p:sp>
          <p:nvSpPr>
            <p:cNvPr id="23" name="任意多边形 22"/>
            <p:cNvSpPr/>
            <p:nvPr/>
          </p:nvSpPr>
          <p:spPr>
            <a:xfrm>
              <a:off x="3310533" y="2213789"/>
              <a:ext cx="5475684" cy="3057526"/>
            </a:xfrm>
            <a:custGeom>
              <a:avLst/>
              <a:gdLst>
                <a:gd name="connsiteX0" fmla="*/ 3627239 w 5475684"/>
                <a:gd name="connsiteY0" fmla="*/ 0 h 3057526"/>
                <a:gd name="connsiteX1" fmla="*/ 4928982 w 5475684"/>
                <a:gd name="connsiteY1" fmla="*/ 1060951 h 3057526"/>
                <a:gd name="connsiteX2" fmla="*/ 4935997 w 5475684"/>
                <a:gd name="connsiteY2" fmla="*/ 1106916 h 3057526"/>
                <a:gd name="connsiteX3" fmla="*/ 4988986 w 5475684"/>
                <a:gd name="connsiteY3" fmla="*/ 1123365 h 3057526"/>
                <a:gd name="connsiteX4" fmla="*/ 5447110 w 5475684"/>
                <a:gd name="connsiteY4" fmla="*/ 1814513 h 3057526"/>
                <a:gd name="connsiteX5" fmla="*/ 5388164 w 5475684"/>
                <a:gd name="connsiteY5" fmla="*/ 2106483 h 3057526"/>
                <a:gd name="connsiteX6" fmla="*/ 5357087 w 5475684"/>
                <a:gd name="connsiteY6" fmla="*/ 2163738 h 3057526"/>
                <a:gd name="connsiteX7" fmla="*/ 5381131 w 5475684"/>
                <a:gd name="connsiteY7" fmla="*/ 2194339 h 3057526"/>
                <a:gd name="connsiteX8" fmla="*/ 5475684 w 5475684"/>
                <a:gd name="connsiteY8" fmla="*/ 2503885 h 3057526"/>
                <a:gd name="connsiteX9" fmla="*/ 5137545 w 5475684"/>
                <a:gd name="connsiteY9" fmla="*/ 3014018 h 3057526"/>
                <a:gd name="connsiteX10" fmla="*/ 5114925 w 5475684"/>
                <a:gd name="connsiteY10" fmla="*/ 3021040 h 3057526"/>
                <a:gd name="connsiteX11" fmla="*/ 5114925 w 5475684"/>
                <a:gd name="connsiteY11" fmla="*/ 3057525 h 3057526"/>
                <a:gd name="connsiteX12" fmla="*/ 4922053 w 5475684"/>
                <a:gd name="connsiteY12" fmla="*/ 3057525 h 3057526"/>
                <a:gd name="connsiteX13" fmla="*/ 4922043 w 5475684"/>
                <a:gd name="connsiteY13" fmla="*/ 3057526 h 3057526"/>
                <a:gd name="connsiteX14" fmla="*/ 4922033 w 5475684"/>
                <a:gd name="connsiteY14" fmla="*/ 3057525 h 3057526"/>
                <a:gd name="connsiteX15" fmla="*/ 742950 w 5475684"/>
                <a:gd name="connsiteY15" fmla="*/ 3057525 h 3057526"/>
                <a:gd name="connsiteX16" fmla="*/ 0 w 5475684"/>
                <a:gd name="connsiteY16" fmla="*/ 2314575 h 3057526"/>
                <a:gd name="connsiteX17" fmla="*/ 453760 w 5475684"/>
                <a:gd name="connsiteY17" fmla="*/ 1630010 h 3057526"/>
                <a:gd name="connsiteX18" fmla="*/ 571958 w 5475684"/>
                <a:gd name="connsiteY18" fmla="*/ 1593319 h 3057526"/>
                <a:gd name="connsiteX19" fmla="*/ 562570 w 5475684"/>
                <a:gd name="connsiteY19" fmla="*/ 1500188 h 3057526"/>
                <a:gd name="connsiteX20" fmla="*/ 1280517 w 5475684"/>
                <a:gd name="connsiteY20" fmla="*/ 782241 h 3057526"/>
                <a:gd name="connsiteX21" fmla="*/ 1834520 w 5475684"/>
                <a:gd name="connsiteY21" fmla="*/ 1043507 h 3057526"/>
                <a:gd name="connsiteX22" fmla="*/ 1868161 w 5475684"/>
                <a:gd name="connsiteY22" fmla="*/ 1090825 h 3057526"/>
                <a:gd name="connsiteX23" fmla="*/ 1869976 w 5475684"/>
                <a:gd name="connsiteY23" fmla="*/ 1088626 h 3057526"/>
                <a:gd name="connsiteX24" fmla="*/ 2269036 w 5475684"/>
                <a:gd name="connsiteY24" fmla="*/ 923330 h 3057526"/>
                <a:gd name="connsiteX25" fmla="*/ 2365207 w 5475684"/>
                <a:gd name="connsiteY25" fmla="*/ 933025 h 3057526"/>
                <a:gd name="connsiteX26" fmla="*/ 2402920 w 5475684"/>
                <a:gd name="connsiteY26" fmla="*/ 811533 h 3057526"/>
                <a:gd name="connsiteX27" fmla="*/ 3627239 w 5475684"/>
                <a:gd name="connsiteY27" fmla="*/ 0 h 305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475684" h="3057526">
                  <a:moveTo>
                    <a:pt x="3627239" y="0"/>
                  </a:moveTo>
                  <a:cubicBezTo>
                    <a:pt x="4269351" y="0"/>
                    <a:pt x="4805082" y="455467"/>
                    <a:pt x="4928982" y="1060951"/>
                  </a:cubicBezTo>
                  <a:lnTo>
                    <a:pt x="4935997" y="1106916"/>
                  </a:lnTo>
                  <a:lnTo>
                    <a:pt x="4988986" y="1123365"/>
                  </a:lnTo>
                  <a:cubicBezTo>
                    <a:pt x="5258206" y="1237236"/>
                    <a:pt x="5447110" y="1503814"/>
                    <a:pt x="5447110" y="1814513"/>
                  </a:cubicBezTo>
                  <a:cubicBezTo>
                    <a:pt x="5447110" y="1918079"/>
                    <a:pt x="5426121" y="2016743"/>
                    <a:pt x="5388164" y="2106483"/>
                  </a:cubicBezTo>
                  <a:lnTo>
                    <a:pt x="5357087" y="2163738"/>
                  </a:lnTo>
                  <a:lnTo>
                    <a:pt x="5381131" y="2194339"/>
                  </a:lnTo>
                  <a:cubicBezTo>
                    <a:pt x="5440827" y="2282701"/>
                    <a:pt x="5475684" y="2389222"/>
                    <a:pt x="5475684" y="2503885"/>
                  </a:cubicBezTo>
                  <a:cubicBezTo>
                    <a:pt x="5475684" y="2733210"/>
                    <a:pt x="5336255" y="2929971"/>
                    <a:pt x="5137545" y="3014018"/>
                  </a:cubicBezTo>
                  <a:lnTo>
                    <a:pt x="5114925" y="3021040"/>
                  </a:lnTo>
                  <a:lnTo>
                    <a:pt x="5114925" y="3057525"/>
                  </a:lnTo>
                  <a:lnTo>
                    <a:pt x="4922053" y="3057525"/>
                  </a:lnTo>
                  <a:lnTo>
                    <a:pt x="4922043" y="3057526"/>
                  </a:lnTo>
                  <a:lnTo>
                    <a:pt x="4922033" y="3057525"/>
                  </a:lnTo>
                  <a:lnTo>
                    <a:pt x="742950" y="3057525"/>
                  </a:lnTo>
                  <a:cubicBezTo>
                    <a:pt x="332630" y="3057525"/>
                    <a:pt x="0" y="2724895"/>
                    <a:pt x="0" y="2314575"/>
                  </a:cubicBezTo>
                  <a:cubicBezTo>
                    <a:pt x="0" y="2006835"/>
                    <a:pt x="187104" y="1742795"/>
                    <a:pt x="453760" y="1630010"/>
                  </a:cubicBezTo>
                  <a:lnTo>
                    <a:pt x="571958" y="1593319"/>
                  </a:lnTo>
                  <a:lnTo>
                    <a:pt x="562570" y="1500188"/>
                  </a:lnTo>
                  <a:cubicBezTo>
                    <a:pt x="562570" y="1103677"/>
                    <a:pt x="884006" y="782241"/>
                    <a:pt x="1280517" y="782241"/>
                  </a:cubicBezTo>
                  <a:cubicBezTo>
                    <a:pt x="1503554" y="782241"/>
                    <a:pt x="1702838" y="883945"/>
                    <a:pt x="1834520" y="1043507"/>
                  </a:cubicBezTo>
                  <a:lnTo>
                    <a:pt x="1868161" y="1090825"/>
                  </a:lnTo>
                  <a:lnTo>
                    <a:pt x="1869976" y="1088626"/>
                  </a:lnTo>
                  <a:cubicBezTo>
                    <a:pt x="1972104" y="986498"/>
                    <a:pt x="2113193" y="923330"/>
                    <a:pt x="2269036" y="923330"/>
                  </a:cubicBezTo>
                  <a:lnTo>
                    <a:pt x="2365207" y="933025"/>
                  </a:lnTo>
                  <a:lnTo>
                    <a:pt x="2402920" y="811533"/>
                  </a:lnTo>
                  <a:cubicBezTo>
                    <a:pt x="2604633" y="334629"/>
                    <a:pt x="3076857" y="0"/>
                    <a:pt x="3627239" y="0"/>
                  </a:cubicBezTo>
                  <a:close/>
                </a:path>
              </a:pathLst>
            </a:custGeom>
            <a:solidFill>
              <a:srgbClr val="FFCC00">
                <a:alpha val="99000"/>
              </a:srgbClr>
            </a:solidFill>
            <a:ln w="146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563048" y="2250805"/>
              <a:ext cx="3223169" cy="3078482"/>
            </a:xfrm>
            <a:custGeom>
              <a:avLst/>
              <a:gdLst>
                <a:gd name="connsiteX0" fmla="*/ 1374724 w 3223169"/>
                <a:gd name="connsiteY0" fmla="*/ 0 h 3078482"/>
                <a:gd name="connsiteX1" fmla="*/ 2676467 w 3223169"/>
                <a:gd name="connsiteY1" fmla="*/ 1060954 h 3078482"/>
                <a:gd name="connsiteX2" fmla="*/ 2683482 w 3223169"/>
                <a:gd name="connsiteY2" fmla="*/ 1106919 h 3078482"/>
                <a:gd name="connsiteX3" fmla="*/ 2736471 w 3223169"/>
                <a:gd name="connsiteY3" fmla="*/ 1123368 h 3078482"/>
                <a:gd name="connsiteX4" fmla="*/ 3194595 w 3223169"/>
                <a:gd name="connsiteY4" fmla="*/ 1814516 h 3078482"/>
                <a:gd name="connsiteX5" fmla="*/ 3135649 w 3223169"/>
                <a:gd name="connsiteY5" fmla="*/ 2106486 h 3078482"/>
                <a:gd name="connsiteX6" fmla="*/ 3104572 w 3223169"/>
                <a:gd name="connsiteY6" fmla="*/ 2163741 h 3078482"/>
                <a:gd name="connsiteX7" fmla="*/ 3128616 w 3223169"/>
                <a:gd name="connsiteY7" fmla="*/ 2194342 h 3078482"/>
                <a:gd name="connsiteX8" fmla="*/ 3223169 w 3223169"/>
                <a:gd name="connsiteY8" fmla="*/ 2503888 h 3078482"/>
                <a:gd name="connsiteX9" fmla="*/ 3131396 w 3223169"/>
                <a:gd name="connsiteY9" fmla="*/ 2809276 h 3078482"/>
                <a:gd name="connsiteX10" fmla="*/ 3078308 w 3223169"/>
                <a:gd name="connsiteY10" fmla="*/ 2875008 h 3078482"/>
                <a:gd name="connsiteX11" fmla="*/ 3070362 w 3223169"/>
                <a:gd name="connsiteY11" fmla="*/ 2885121 h 3078482"/>
                <a:gd name="connsiteX12" fmla="*/ 3069399 w 3223169"/>
                <a:gd name="connsiteY12" fmla="*/ 2886040 h 3078482"/>
                <a:gd name="connsiteX13" fmla="*/ 3065680 w 3223169"/>
                <a:gd name="connsiteY13" fmla="*/ 2890644 h 3078482"/>
                <a:gd name="connsiteX14" fmla="*/ 3061465 w 3223169"/>
                <a:gd name="connsiteY14" fmla="*/ 2893996 h 3078482"/>
                <a:gd name="connsiteX15" fmla="*/ 3061382 w 3223169"/>
                <a:gd name="connsiteY15" fmla="*/ 2894102 h 3078482"/>
                <a:gd name="connsiteX16" fmla="*/ 3053713 w 3223169"/>
                <a:gd name="connsiteY16" fmla="*/ 2901414 h 3078482"/>
                <a:gd name="connsiteX17" fmla="*/ 3052402 w 3223169"/>
                <a:gd name="connsiteY17" fmla="*/ 2903081 h 3078482"/>
                <a:gd name="connsiteX18" fmla="*/ 3044732 w 3223169"/>
                <a:gd name="connsiteY18" fmla="*/ 2910393 h 3078482"/>
                <a:gd name="connsiteX19" fmla="*/ 3043421 w 3223169"/>
                <a:gd name="connsiteY19" fmla="*/ 2912062 h 3078482"/>
                <a:gd name="connsiteX20" fmla="*/ 3035752 w 3223169"/>
                <a:gd name="connsiteY20" fmla="*/ 2919375 h 3078482"/>
                <a:gd name="connsiteX21" fmla="*/ 3034441 w 3223169"/>
                <a:gd name="connsiteY21" fmla="*/ 2921042 h 3078482"/>
                <a:gd name="connsiteX22" fmla="*/ 3026772 w 3223169"/>
                <a:gd name="connsiteY22" fmla="*/ 2928355 h 3078482"/>
                <a:gd name="connsiteX23" fmla="*/ 3025461 w 3223169"/>
                <a:gd name="connsiteY23" fmla="*/ 2930022 h 3078482"/>
                <a:gd name="connsiteX24" fmla="*/ 3017792 w 3223169"/>
                <a:gd name="connsiteY24" fmla="*/ 2937334 h 3078482"/>
                <a:gd name="connsiteX25" fmla="*/ 3016481 w 3223169"/>
                <a:gd name="connsiteY25" fmla="*/ 2939003 h 3078482"/>
                <a:gd name="connsiteX26" fmla="*/ 3008811 w 3223169"/>
                <a:gd name="connsiteY26" fmla="*/ 2946316 h 3078482"/>
                <a:gd name="connsiteX27" fmla="*/ 3007500 w 3223169"/>
                <a:gd name="connsiteY27" fmla="*/ 2947983 h 3078482"/>
                <a:gd name="connsiteX28" fmla="*/ 2999831 w 3223169"/>
                <a:gd name="connsiteY28" fmla="*/ 2955295 h 3078482"/>
                <a:gd name="connsiteX29" fmla="*/ 2998520 w 3223169"/>
                <a:gd name="connsiteY29" fmla="*/ 2956963 h 3078482"/>
                <a:gd name="connsiteX30" fmla="*/ 2990851 w 3223169"/>
                <a:gd name="connsiteY30" fmla="*/ 2964276 h 3078482"/>
                <a:gd name="connsiteX31" fmla="*/ 2989540 w 3223169"/>
                <a:gd name="connsiteY31" fmla="*/ 2965943 h 3078482"/>
                <a:gd name="connsiteX32" fmla="*/ 2981871 w 3223169"/>
                <a:gd name="connsiteY32" fmla="*/ 2973255 h 3078482"/>
                <a:gd name="connsiteX33" fmla="*/ 2980560 w 3223169"/>
                <a:gd name="connsiteY33" fmla="*/ 2974923 h 3078482"/>
                <a:gd name="connsiteX34" fmla="*/ 2979597 w 3223169"/>
                <a:gd name="connsiteY34" fmla="*/ 2975841 h 3078482"/>
                <a:gd name="connsiteX35" fmla="*/ 2975878 w 3223169"/>
                <a:gd name="connsiteY35" fmla="*/ 2980446 h 3078482"/>
                <a:gd name="connsiteX36" fmla="*/ 2971663 w 3223169"/>
                <a:gd name="connsiteY36" fmla="*/ 2983798 h 3078482"/>
                <a:gd name="connsiteX37" fmla="*/ 2971580 w 3223169"/>
                <a:gd name="connsiteY37" fmla="*/ 2983903 h 3078482"/>
                <a:gd name="connsiteX38" fmla="*/ 2971579 w 3223169"/>
                <a:gd name="connsiteY38" fmla="*/ 2983904 h 3078482"/>
                <a:gd name="connsiteX39" fmla="*/ 2971400 w 3223169"/>
                <a:gd name="connsiteY39" fmla="*/ 2984075 h 3078482"/>
                <a:gd name="connsiteX40" fmla="*/ 2963911 w 3223169"/>
                <a:gd name="connsiteY40" fmla="*/ 2991215 h 3078482"/>
                <a:gd name="connsiteX41" fmla="*/ 2962600 w 3223169"/>
                <a:gd name="connsiteY41" fmla="*/ 2992883 h 3078482"/>
                <a:gd name="connsiteX42" fmla="*/ 2962599 w 3223169"/>
                <a:gd name="connsiteY42" fmla="*/ 2992884 h 3078482"/>
                <a:gd name="connsiteX43" fmla="*/ 2954930 w 3223169"/>
                <a:gd name="connsiteY43" fmla="*/ 3000195 h 3078482"/>
                <a:gd name="connsiteX44" fmla="*/ 2953619 w 3223169"/>
                <a:gd name="connsiteY44" fmla="*/ 3001864 h 3078482"/>
                <a:gd name="connsiteX45" fmla="*/ 2945950 w 3223169"/>
                <a:gd name="connsiteY45" fmla="*/ 3009176 h 3078482"/>
                <a:gd name="connsiteX46" fmla="*/ 2944639 w 3223169"/>
                <a:gd name="connsiteY46" fmla="*/ 3010844 h 3078482"/>
                <a:gd name="connsiteX47" fmla="*/ 2936970 w 3223169"/>
                <a:gd name="connsiteY47" fmla="*/ 3018156 h 3078482"/>
                <a:gd name="connsiteX48" fmla="*/ 2935659 w 3223169"/>
                <a:gd name="connsiteY48" fmla="*/ 3019824 h 3078482"/>
                <a:gd name="connsiteX49" fmla="*/ 2935658 w 3223169"/>
                <a:gd name="connsiteY49" fmla="*/ 3019825 h 3078482"/>
                <a:gd name="connsiteX50" fmla="*/ 2934855 w 3223169"/>
                <a:gd name="connsiteY50" fmla="*/ 3020591 h 3078482"/>
                <a:gd name="connsiteX51" fmla="*/ 2927990 w 3223169"/>
                <a:gd name="connsiteY51" fmla="*/ 3027136 h 3078482"/>
                <a:gd name="connsiteX52" fmla="*/ 2926679 w 3223169"/>
                <a:gd name="connsiteY52" fmla="*/ 3028804 h 3078482"/>
                <a:gd name="connsiteX53" fmla="*/ 2926678 w 3223169"/>
                <a:gd name="connsiteY53" fmla="*/ 3028805 h 3078482"/>
                <a:gd name="connsiteX54" fmla="*/ 2926503 w 3223169"/>
                <a:gd name="connsiteY54" fmla="*/ 3028972 h 3078482"/>
                <a:gd name="connsiteX55" fmla="*/ 2919009 w 3223169"/>
                <a:gd name="connsiteY55" fmla="*/ 3036117 h 3078482"/>
                <a:gd name="connsiteX56" fmla="*/ 2917698 w 3223169"/>
                <a:gd name="connsiteY56" fmla="*/ 3037785 h 3078482"/>
                <a:gd name="connsiteX57" fmla="*/ 2910029 w 3223169"/>
                <a:gd name="connsiteY57" fmla="*/ 3045097 h 3078482"/>
                <a:gd name="connsiteX58" fmla="*/ 2908718 w 3223169"/>
                <a:gd name="connsiteY58" fmla="*/ 3046765 h 3078482"/>
                <a:gd name="connsiteX59" fmla="*/ 2901049 w 3223169"/>
                <a:gd name="connsiteY59" fmla="*/ 3054077 h 3078482"/>
                <a:gd name="connsiteX60" fmla="*/ 2899738 w 3223169"/>
                <a:gd name="connsiteY60" fmla="*/ 3055745 h 3078482"/>
                <a:gd name="connsiteX61" fmla="*/ 2899737 w 3223169"/>
                <a:gd name="connsiteY61" fmla="*/ 3055746 h 3078482"/>
                <a:gd name="connsiteX62" fmla="*/ 2892069 w 3223169"/>
                <a:gd name="connsiteY62" fmla="*/ 3063057 h 3078482"/>
                <a:gd name="connsiteX63" fmla="*/ 2890758 w 3223169"/>
                <a:gd name="connsiteY63" fmla="*/ 3064725 h 3078482"/>
                <a:gd name="connsiteX64" fmla="*/ 2890757 w 3223169"/>
                <a:gd name="connsiteY64" fmla="*/ 3064726 h 3078482"/>
                <a:gd name="connsiteX65" fmla="*/ 2889793 w 3223169"/>
                <a:gd name="connsiteY65" fmla="*/ 3065645 h 3078482"/>
                <a:gd name="connsiteX66" fmla="*/ 2886075 w 3223169"/>
                <a:gd name="connsiteY66" fmla="*/ 3070249 h 3078482"/>
                <a:gd name="connsiteX67" fmla="*/ 2881860 w 3223169"/>
                <a:gd name="connsiteY67" fmla="*/ 3073601 h 3078482"/>
                <a:gd name="connsiteX68" fmla="*/ 2881777 w 3223169"/>
                <a:gd name="connsiteY68" fmla="*/ 3073706 h 3078482"/>
                <a:gd name="connsiteX69" fmla="*/ 2876768 w 3223169"/>
                <a:gd name="connsiteY69" fmla="*/ 3078482 h 3078482"/>
                <a:gd name="connsiteX70" fmla="*/ 2759784 w 3223169"/>
                <a:gd name="connsiteY70" fmla="*/ 2802422 h 3078482"/>
                <a:gd name="connsiteX71" fmla="*/ 115191 w 3223169"/>
                <a:gd name="connsiteY71" fmla="*/ 987992 h 3078482"/>
                <a:gd name="connsiteX72" fmla="*/ 0 w 3223169"/>
                <a:gd name="connsiteY72" fmla="*/ 974397 h 3078482"/>
                <a:gd name="connsiteX73" fmla="*/ 906140 w 3223169"/>
                <a:gd name="connsiteY73" fmla="*/ 85721 h 3078482"/>
                <a:gd name="connsiteX74" fmla="*/ 924546 w 3223169"/>
                <a:gd name="connsiteY74" fmla="*/ 78200 h 3078482"/>
                <a:gd name="connsiteX75" fmla="*/ 1374724 w 3223169"/>
                <a:gd name="connsiteY75" fmla="*/ 0 h 307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23169" h="3078482">
                  <a:moveTo>
                    <a:pt x="1374724" y="0"/>
                  </a:moveTo>
                  <a:cubicBezTo>
                    <a:pt x="2016836" y="0"/>
                    <a:pt x="2552567" y="455467"/>
                    <a:pt x="2676467" y="1060954"/>
                  </a:cubicBezTo>
                  <a:lnTo>
                    <a:pt x="2683482" y="1106919"/>
                  </a:lnTo>
                  <a:lnTo>
                    <a:pt x="2736471" y="1123368"/>
                  </a:lnTo>
                  <a:cubicBezTo>
                    <a:pt x="3005691" y="1237239"/>
                    <a:pt x="3194595" y="1503817"/>
                    <a:pt x="3194595" y="1814516"/>
                  </a:cubicBezTo>
                  <a:cubicBezTo>
                    <a:pt x="3194595" y="1918082"/>
                    <a:pt x="3173606" y="2016746"/>
                    <a:pt x="3135649" y="2106486"/>
                  </a:cubicBezTo>
                  <a:lnTo>
                    <a:pt x="3104572" y="2163741"/>
                  </a:lnTo>
                  <a:lnTo>
                    <a:pt x="3128616" y="2194342"/>
                  </a:lnTo>
                  <a:cubicBezTo>
                    <a:pt x="3188312" y="2282704"/>
                    <a:pt x="3223169" y="2389225"/>
                    <a:pt x="3223169" y="2503888"/>
                  </a:cubicBezTo>
                  <a:cubicBezTo>
                    <a:pt x="3223169" y="2616759"/>
                    <a:pt x="3189393" y="2721738"/>
                    <a:pt x="3131396" y="2809276"/>
                  </a:cubicBezTo>
                  <a:lnTo>
                    <a:pt x="3078308" y="2875008"/>
                  </a:lnTo>
                  <a:lnTo>
                    <a:pt x="3070362" y="2885121"/>
                  </a:lnTo>
                  <a:lnTo>
                    <a:pt x="3069399" y="2886040"/>
                  </a:lnTo>
                  <a:lnTo>
                    <a:pt x="3065680" y="2890644"/>
                  </a:lnTo>
                  <a:lnTo>
                    <a:pt x="3061465" y="2893996"/>
                  </a:lnTo>
                  <a:lnTo>
                    <a:pt x="3061382" y="2894102"/>
                  </a:lnTo>
                  <a:lnTo>
                    <a:pt x="3053713" y="2901414"/>
                  </a:lnTo>
                  <a:lnTo>
                    <a:pt x="3052402" y="2903081"/>
                  </a:lnTo>
                  <a:lnTo>
                    <a:pt x="3044732" y="2910393"/>
                  </a:lnTo>
                  <a:lnTo>
                    <a:pt x="3043421" y="2912062"/>
                  </a:lnTo>
                  <a:lnTo>
                    <a:pt x="3035752" y="2919375"/>
                  </a:lnTo>
                  <a:lnTo>
                    <a:pt x="3034441" y="2921042"/>
                  </a:lnTo>
                  <a:lnTo>
                    <a:pt x="3026772" y="2928355"/>
                  </a:lnTo>
                  <a:lnTo>
                    <a:pt x="3025461" y="2930022"/>
                  </a:lnTo>
                  <a:lnTo>
                    <a:pt x="3017792" y="2937334"/>
                  </a:lnTo>
                  <a:lnTo>
                    <a:pt x="3016481" y="2939003"/>
                  </a:lnTo>
                  <a:lnTo>
                    <a:pt x="3008811" y="2946316"/>
                  </a:lnTo>
                  <a:lnTo>
                    <a:pt x="3007500" y="2947983"/>
                  </a:lnTo>
                  <a:lnTo>
                    <a:pt x="2999831" y="2955295"/>
                  </a:lnTo>
                  <a:lnTo>
                    <a:pt x="2998520" y="2956963"/>
                  </a:lnTo>
                  <a:lnTo>
                    <a:pt x="2990851" y="2964276"/>
                  </a:lnTo>
                  <a:lnTo>
                    <a:pt x="2989540" y="2965943"/>
                  </a:lnTo>
                  <a:lnTo>
                    <a:pt x="2981871" y="2973255"/>
                  </a:lnTo>
                  <a:lnTo>
                    <a:pt x="2980560" y="2974923"/>
                  </a:lnTo>
                  <a:lnTo>
                    <a:pt x="2979597" y="2975841"/>
                  </a:lnTo>
                  <a:lnTo>
                    <a:pt x="2975878" y="2980446"/>
                  </a:lnTo>
                  <a:lnTo>
                    <a:pt x="2971663" y="2983798"/>
                  </a:lnTo>
                  <a:lnTo>
                    <a:pt x="2971580" y="2983903"/>
                  </a:lnTo>
                  <a:lnTo>
                    <a:pt x="2971579" y="2983904"/>
                  </a:lnTo>
                  <a:lnTo>
                    <a:pt x="2971400" y="2984075"/>
                  </a:lnTo>
                  <a:lnTo>
                    <a:pt x="2963911" y="2991215"/>
                  </a:lnTo>
                  <a:lnTo>
                    <a:pt x="2962600" y="2992883"/>
                  </a:lnTo>
                  <a:lnTo>
                    <a:pt x="2962599" y="2992884"/>
                  </a:lnTo>
                  <a:lnTo>
                    <a:pt x="2954930" y="3000195"/>
                  </a:lnTo>
                  <a:lnTo>
                    <a:pt x="2953619" y="3001864"/>
                  </a:lnTo>
                  <a:lnTo>
                    <a:pt x="2945950" y="3009176"/>
                  </a:lnTo>
                  <a:lnTo>
                    <a:pt x="2944639" y="3010844"/>
                  </a:lnTo>
                  <a:lnTo>
                    <a:pt x="2936970" y="3018156"/>
                  </a:lnTo>
                  <a:lnTo>
                    <a:pt x="2935659" y="3019824"/>
                  </a:lnTo>
                  <a:lnTo>
                    <a:pt x="2935658" y="3019825"/>
                  </a:lnTo>
                  <a:lnTo>
                    <a:pt x="2934855" y="3020591"/>
                  </a:lnTo>
                  <a:lnTo>
                    <a:pt x="2927990" y="3027136"/>
                  </a:lnTo>
                  <a:lnTo>
                    <a:pt x="2926679" y="3028804"/>
                  </a:lnTo>
                  <a:lnTo>
                    <a:pt x="2926678" y="3028805"/>
                  </a:lnTo>
                  <a:lnTo>
                    <a:pt x="2926503" y="3028972"/>
                  </a:lnTo>
                  <a:lnTo>
                    <a:pt x="2919009" y="3036117"/>
                  </a:lnTo>
                  <a:lnTo>
                    <a:pt x="2917698" y="3037785"/>
                  </a:lnTo>
                  <a:lnTo>
                    <a:pt x="2910029" y="3045097"/>
                  </a:lnTo>
                  <a:lnTo>
                    <a:pt x="2908718" y="3046765"/>
                  </a:lnTo>
                  <a:lnTo>
                    <a:pt x="2901049" y="3054077"/>
                  </a:lnTo>
                  <a:lnTo>
                    <a:pt x="2899738" y="3055745"/>
                  </a:lnTo>
                  <a:lnTo>
                    <a:pt x="2899737" y="3055746"/>
                  </a:lnTo>
                  <a:lnTo>
                    <a:pt x="2892069" y="3063057"/>
                  </a:lnTo>
                  <a:lnTo>
                    <a:pt x="2890758" y="3064725"/>
                  </a:lnTo>
                  <a:lnTo>
                    <a:pt x="2890757" y="3064726"/>
                  </a:lnTo>
                  <a:lnTo>
                    <a:pt x="2889793" y="3065645"/>
                  </a:lnTo>
                  <a:lnTo>
                    <a:pt x="2886075" y="3070249"/>
                  </a:lnTo>
                  <a:lnTo>
                    <a:pt x="2881860" y="3073601"/>
                  </a:lnTo>
                  <a:lnTo>
                    <a:pt x="2881777" y="3073706"/>
                  </a:lnTo>
                  <a:lnTo>
                    <a:pt x="2876768" y="3078482"/>
                  </a:lnTo>
                  <a:lnTo>
                    <a:pt x="2759784" y="2802422"/>
                  </a:lnTo>
                  <a:cubicBezTo>
                    <a:pt x="2300109" y="1863758"/>
                    <a:pt x="1310667" y="1165746"/>
                    <a:pt x="115191" y="987992"/>
                  </a:cubicBezTo>
                  <a:lnTo>
                    <a:pt x="0" y="974397"/>
                  </a:lnTo>
                  <a:lnTo>
                    <a:pt x="906140" y="85721"/>
                  </a:lnTo>
                  <a:lnTo>
                    <a:pt x="924546" y="78200"/>
                  </a:lnTo>
                  <a:cubicBezTo>
                    <a:pt x="1065128" y="27584"/>
                    <a:pt x="1216705" y="0"/>
                    <a:pt x="137472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6161672" y="1030861"/>
            <a:ext cx="1788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37</a:t>
            </a:r>
            <a:r>
              <a:rPr lang="zh-CN" altLang="en-US" sz="3200" dirty="0">
                <a:solidFill>
                  <a:srgbClr val="7030A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3200" dirty="0">
                <a:solidFill>
                  <a:srgbClr val="7030A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800</a:t>
            </a:r>
            <a:endParaRPr lang="zh-CN" altLang="en-US" sz="3200" dirty="0">
              <a:solidFill>
                <a:srgbClr val="7030A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556784" y="3583698"/>
            <a:ext cx="2295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rgbClr val="51237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Lifestyle’s</a:t>
            </a:r>
            <a:endParaRPr lang="zh-CN" altLang="en-US" sz="4000" dirty="0">
              <a:solidFill>
                <a:srgbClr val="512373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700344" y="4225968"/>
            <a:ext cx="1530130" cy="646331"/>
            <a:chOff x="4460087" y="4985708"/>
            <a:chExt cx="1530130" cy="646331"/>
          </a:xfrm>
        </p:grpSpPr>
        <p:sp>
          <p:nvSpPr>
            <p:cNvPr id="29" name="圆角矩形 28"/>
            <p:cNvSpPr/>
            <p:nvPr/>
          </p:nvSpPr>
          <p:spPr>
            <a:xfrm>
              <a:off x="4460087" y="5019139"/>
              <a:ext cx="1530130" cy="592825"/>
            </a:xfrm>
            <a:prstGeom prst="roundRect">
              <a:avLst/>
            </a:pr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525105" y="4985708"/>
              <a:ext cx="1314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b="1" dirty="0">
                  <a:solidFill>
                    <a:srgbClr val="FBFFF0"/>
                  </a:solidFill>
                  <a:latin typeface="DotumChe" panose="020B0609000101010101" pitchFamily="49" charset="-127"/>
                  <a:ea typeface="DotumChe" panose="020B0609000101010101" pitchFamily="49" charset="-127"/>
                </a:rPr>
                <a:t>CLOUD</a:t>
              </a:r>
              <a:endParaRPr lang="zh-CN" altLang="en-US" sz="3600" b="1" dirty="0">
                <a:solidFill>
                  <a:srgbClr val="FBFFF0"/>
                </a:solidFill>
                <a:latin typeface="DotumChe" panose="020B0609000101010101" pitchFamily="49" charset="-127"/>
                <a:ea typeface="DotumChe" panose="020B0609000101010101" pitchFamily="49" charset="-127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12117" y="114301"/>
            <a:ext cx="816696" cy="815300"/>
            <a:chOff x="153840" y="178980"/>
            <a:chExt cx="816696" cy="815300"/>
          </a:xfrm>
        </p:grpSpPr>
        <p:sp>
          <p:nvSpPr>
            <p:cNvPr id="37" name="椭圆 36"/>
            <p:cNvSpPr/>
            <p:nvPr/>
          </p:nvSpPr>
          <p:spPr>
            <a:xfrm>
              <a:off x="155845" y="179592"/>
              <a:ext cx="814691" cy="8146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153840" y="179592"/>
              <a:ext cx="814691" cy="814688"/>
            </a:xfrm>
            <a:custGeom>
              <a:avLst/>
              <a:gdLst>
                <a:gd name="connsiteX0" fmla="*/ 862900 w 1727200"/>
                <a:gd name="connsiteY0" fmla="*/ 101600 h 1727200"/>
                <a:gd name="connsiteX1" fmla="*/ 88900 w 1727200"/>
                <a:gd name="connsiteY1" fmla="*/ 875600 h 1727200"/>
                <a:gd name="connsiteX2" fmla="*/ 862900 w 1727200"/>
                <a:gd name="connsiteY2" fmla="*/ 1649600 h 1727200"/>
                <a:gd name="connsiteX3" fmla="*/ 1636900 w 1727200"/>
                <a:gd name="connsiteY3" fmla="*/ 875600 h 1727200"/>
                <a:gd name="connsiteX4" fmla="*/ 862900 w 1727200"/>
                <a:gd name="connsiteY4" fmla="*/ 101600 h 1727200"/>
                <a:gd name="connsiteX5" fmla="*/ 863600 w 1727200"/>
                <a:gd name="connsiteY5" fmla="*/ 0 h 1727200"/>
                <a:gd name="connsiteX6" fmla="*/ 1727200 w 1727200"/>
                <a:gd name="connsiteY6" fmla="*/ 863600 h 1727200"/>
                <a:gd name="connsiteX7" fmla="*/ 863600 w 1727200"/>
                <a:gd name="connsiteY7" fmla="*/ 1727200 h 1727200"/>
                <a:gd name="connsiteX8" fmla="*/ 0 w 1727200"/>
                <a:gd name="connsiteY8" fmla="*/ 863600 h 1727200"/>
                <a:gd name="connsiteX9" fmla="*/ 863600 w 1727200"/>
                <a:gd name="connsiteY9" fmla="*/ 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7200" h="1727200">
                  <a:moveTo>
                    <a:pt x="862900" y="101600"/>
                  </a:moveTo>
                  <a:cubicBezTo>
                    <a:pt x="435432" y="101600"/>
                    <a:pt x="88900" y="448132"/>
                    <a:pt x="88900" y="875600"/>
                  </a:cubicBezTo>
                  <a:cubicBezTo>
                    <a:pt x="88900" y="1303068"/>
                    <a:pt x="435432" y="1649600"/>
                    <a:pt x="862900" y="1649600"/>
                  </a:cubicBezTo>
                  <a:cubicBezTo>
                    <a:pt x="1290368" y="1649600"/>
                    <a:pt x="1636900" y="1303068"/>
                    <a:pt x="1636900" y="875600"/>
                  </a:cubicBezTo>
                  <a:cubicBezTo>
                    <a:pt x="1636900" y="448132"/>
                    <a:pt x="1290368" y="101600"/>
                    <a:pt x="862900" y="101600"/>
                  </a:cubicBezTo>
                  <a:close/>
                  <a:moveTo>
                    <a:pt x="863600" y="0"/>
                  </a:moveTo>
                  <a:cubicBezTo>
                    <a:pt x="1340553" y="0"/>
                    <a:pt x="1727200" y="386647"/>
                    <a:pt x="1727200" y="863600"/>
                  </a:cubicBezTo>
                  <a:cubicBezTo>
                    <a:pt x="1727200" y="1340553"/>
                    <a:pt x="1340553" y="1727200"/>
                    <a:pt x="863600" y="1727200"/>
                  </a:cubicBezTo>
                  <a:cubicBezTo>
                    <a:pt x="386647" y="1727200"/>
                    <a:pt x="0" y="1340553"/>
                    <a:pt x="0" y="863600"/>
                  </a:cubicBezTo>
                  <a:cubicBezTo>
                    <a:pt x="0" y="386647"/>
                    <a:pt x="386647" y="0"/>
                    <a:pt x="8636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67529" y="178980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1273357" y="289551"/>
            <a:ext cx="2359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51237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云上的</a:t>
            </a:r>
            <a:r>
              <a:rPr lang="en-US" altLang="zh-CN" sz="4000" dirty="0">
                <a:solidFill>
                  <a:srgbClr val="51237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·</a:t>
            </a:r>
            <a:r>
              <a:rPr lang="zh-CN" altLang="en-US" sz="4000" dirty="0">
                <a:solidFill>
                  <a:srgbClr val="51237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3998880" y="4822324"/>
            <a:ext cx="3630344" cy="3636000"/>
            <a:chOff x="7646557" y="4073183"/>
            <a:chExt cx="3630344" cy="3636000"/>
          </a:xfrm>
        </p:grpSpPr>
        <p:grpSp>
          <p:nvGrpSpPr>
            <p:cNvPr id="10" name="组合 9"/>
            <p:cNvGrpSpPr>
              <a:grpSpLocks noChangeAspect="1"/>
            </p:cNvGrpSpPr>
            <p:nvPr/>
          </p:nvGrpSpPr>
          <p:grpSpPr>
            <a:xfrm>
              <a:off x="7646557" y="4894792"/>
              <a:ext cx="1736823" cy="2376000"/>
              <a:chOff x="4449826" y="45778"/>
              <a:chExt cx="4335854" cy="5931462"/>
            </a:xfrm>
          </p:grpSpPr>
          <p:sp>
            <p:nvSpPr>
              <p:cNvPr id="3" name="等腰三角形 2"/>
              <p:cNvSpPr/>
              <p:nvPr/>
            </p:nvSpPr>
            <p:spPr>
              <a:xfrm>
                <a:off x="4449826" y="220794"/>
                <a:ext cx="4090987" cy="5722803"/>
              </a:xfrm>
              <a:custGeom>
                <a:avLst/>
                <a:gdLst>
                  <a:gd name="connsiteX0" fmla="*/ 0 w 4005262"/>
                  <a:gd name="connsiteY0" fmla="*/ 4794116 h 4794116"/>
                  <a:gd name="connsiteX1" fmla="*/ 2002631 w 4005262"/>
                  <a:gd name="connsiteY1" fmla="*/ 0 h 4794116"/>
                  <a:gd name="connsiteX2" fmla="*/ 4005262 w 4005262"/>
                  <a:gd name="connsiteY2" fmla="*/ 4794116 h 4794116"/>
                  <a:gd name="connsiteX3" fmla="*/ 0 w 4005262"/>
                  <a:gd name="connsiteY3" fmla="*/ 4794116 h 4794116"/>
                  <a:gd name="connsiteX0-1" fmla="*/ 0 w 4476749"/>
                  <a:gd name="connsiteY0-2" fmla="*/ 4794116 h 5851391"/>
                  <a:gd name="connsiteX1-3" fmla="*/ 2002631 w 4476749"/>
                  <a:gd name="connsiteY1-4" fmla="*/ 0 h 5851391"/>
                  <a:gd name="connsiteX2-5" fmla="*/ 4476749 w 4476749"/>
                  <a:gd name="connsiteY2-6" fmla="*/ 5851391 h 5851391"/>
                  <a:gd name="connsiteX3-7" fmla="*/ 0 w 4476749"/>
                  <a:gd name="connsiteY3-8" fmla="*/ 4794116 h 5851391"/>
                  <a:gd name="connsiteX0-9" fmla="*/ 0 w 4090987"/>
                  <a:gd name="connsiteY0-10" fmla="*/ 4794116 h 5722803"/>
                  <a:gd name="connsiteX1-11" fmla="*/ 2002631 w 4090987"/>
                  <a:gd name="connsiteY1-12" fmla="*/ 0 h 5722803"/>
                  <a:gd name="connsiteX2-13" fmla="*/ 4090987 w 4090987"/>
                  <a:gd name="connsiteY2-14" fmla="*/ 5722803 h 5722803"/>
                  <a:gd name="connsiteX3-15" fmla="*/ 0 w 4090987"/>
                  <a:gd name="connsiteY3-16" fmla="*/ 4794116 h 572280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4090987" h="5722803">
                    <a:moveTo>
                      <a:pt x="0" y="4794116"/>
                    </a:moveTo>
                    <a:lnTo>
                      <a:pt x="2002631" y="0"/>
                    </a:lnTo>
                    <a:lnTo>
                      <a:pt x="4090987" y="5722803"/>
                    </a:lnTo>
                    <a:lnTo>
                      <a:pt x="0" y="4794116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19281867">
                <a:off x="6509555" y="64085"/>
                <a:ext cx="2276125" cy="5913155"/>
              </a:xfrm>
              <a:custGeom>
                <a:avLst/>
                <a:gdLst>
                  <a:gd name="connsiteX0" fmla="*/ 0 w 3900488"/>
                  <a:gd name="connsiteY0" fmla="*/ 5803133 h 5803133"/>
                  <a:gd name="connsiteX1" fmla="*/ 1950244 w 3900488"/>
                  <a:gd name="connsiteY1" fmla="*/ 0 h 5803133"/>
                  <a:gd name="connsiteX2" fmla="*/ 3900488 w 3900488"/>
                  <a:gd name="connsiteY2" fmla="*/ 5803133 h 5803133"/>
                  <a:gd name="connsiteX3" fmla="*/ 0 w 3900488"/>
                  <a:gd name="connsiteY3" fmla="*/ 5803133 h 5803133"/>
                  <a:gd name="connsiteX0-1" fmla="*/ 0 w 2793946"/>
                  <a:gd name="connsiteY0-2" fmla="*/ 5803133 h 6272181"/>
                  <a:gd name="connsiteX1-3" fmla="*/ 1950244 w 2793946"/>
                  <a:gd name="connsiteY1-4" fmla="*/ 0 h 6272181"/>
                  <a:gd name="connsiteX2-5" fmla="*/ 2793946 w 2793946"/>
                  <a:gd name="connsiteY2-6" fmla="*/ 6272181 h 6272181"/>
                  <a:gd name="connsiteX3-7" fmla="*/ 0 w 2793946"/>
                  <a:gd name="connsiteY3-8" fmla="*/ 5803133 h 6272181"/>
                  <a:gd name="connsiteX0-9" fmla="*/ 0 w 2276125"/>
                  <a:gd name="connsiteY0-10" fmla="*/ 5803133 h 5913155"/>
                  <a:gd name="connsiteX1-11" fmla="*/ 1950244 w 2276125"/>
                  <a:gd name="connsiteY1-12" fmla="*/ 0 h 5913155"/>
                  <a:gd name="connsiteX2-13" fmla="*/ 2276125 w 2276125"/>
                  <a:gd name="connsiteY2-14" fmla="*/ 5913155 h 5913155"/>
                  <a:gd name="connsiteX3-15" fmla="*/ 0 w 2276125"/>
                  <a:gd name="connsiteY3-16" fmla="*/ 5803133 h 59131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276125" h="5913155">
                    <a:moveTo>
                      <a:pt x="0" y="5803133"/>
                    </a:moveTo>
                    <a:lnTo>
                      <a:pt x="1950244" y="0"/>
                    </a:lnTo>
                    <a:lnTo>
                      <a:pt x="2276125" y="5913155"/>
                    </a:lnTo>
                    <a:lnTo>
                      <a:pt x="0" y="5803133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5984560" y="45778"/>
                <a:ext cx="1357283" cy="2435148"/>
                <a:chOff x="5984560" y="102930"/>
                <a:chExt cx="1357283" cy="2435148"/>
              </a:xfrm>
            </p:grpSpPr>
            <p:sp>
              <p:nvSpPr>
                <p:cNvPr id="6" name="任意多边形 5"/>
                <p:cNvSpPr/>
                <p:nvPr/>
              </p:nvSpPr>
              <p:spPr>
                <a:xfrm rot="11345147">
                  <a:off x="5984560" y="275245"/>
                  <a:ext cx="992946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" name="任意多边形 7"/>
                <p:cNvSpPr/>
                <p:nvPr/>
              </p:nvSpPr>
              <p:spPr>
                <a:xfrm rot="9259795">
                  <a:off x="6745130" y="102930"/>
                  <a:ext cx="596713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>
              <a:off x="8619018" y="4073183"/>
              <a:ext cx="2657883" cy="3636000"/>
              <a:chOff x="4449826" y="45778"/>
              <a:chExt cx="4335854" cy="5931462"/>
            </a:xfrm>
          </p:grpSpPr>
          <p:sp>
            <p:nvSpPr>
              <p:cNvPr id="46" name="等腰三角形 2"/>
              <p:cNvSpPr/>
              <p:nvPr/>
            </p:nvSpPr>
            <p:spPr>
              <a:xfrm>
                <a:off x="4449826" y="220794"/>
                <a:ext cx="4090987" cy="5722803"/>
              </a:xfrm>
              <a:custGeom>
                <a:avLst/>
                <a:gdLst>
                  <a:gd name="connsiteX0" fmla="*/ 0 w 4005262"/>
                  <a:gd name="connsiteY0" fmla="*/ 4794116 h 4794116"/>
                  <a:gd name="connsiteX1" fmla="*/ 2002631 w 4005262"/>
                  <a:gd name="connsiteY1" fmla="*/ 0 h 4794116"/>
                  <a:gd name="connsiteX2" fmla="*/ 4005262 w 4005262"/>
                  <a:gd name="connsiteY2" fmla="*/ 4794116 h 4794116"/>
                  <a:gd name="connsiteX3" fmla="*/ 0 w 4005262"/>
                  <a:gd name="connsiteY3" fmla="*/ 4794116 h 4794116"/>
                  <a:gd name="connsiteX0-1" fmla="*/ 0 w 4476749"/>
                  <a:gd name="connsiteY0-2" fmla="*/ 4794116 h 5851391"/>
                  <a:gd name="connsiteX1-3" fmla="*/ 2002631 w 4476749"/>
                  <a:gd name="connsiteY1-4" fmla="*/ 0 h 5851391"/>
                  <a:gd name="connsiteX2-5" fmla="*/ 4476749 w 4476749"/>
                  <a:gd name="connsiteY2-6" fmla="*/ 5851391 h 5851391"/>
                  <a:gd name="connsiteX3-7" fmla="*/ 0 w 4476749"/>
                  <a:gd name="connsiteY3-8" fmla="*/ 4794116 h 5851391"/>
                  <a:gd name="connsiteX0-9" fmla="*/ 0 w 4090987"/>
                  <a:gd name="connsiteY0-10" fmla="*/ 4794116 h 5722803"/>
                  <a:gd name="connsiteX1-11" fmla="*/ 2002631 w 4090987"/>
                  <a:gd name="connsiteY1-12" fmla="*/ 0 h 5722803"/>
                  <a:gd name="connsiteX2-13" fmla="*/ 4090987 w 4090987"/>
                  <a:gd name="connsiteY2-14" fmla="*/ 5722803 h 5722803"/>
                  <a:gd name="connsiteX3-15" fmla="*/ 0 w 4090987"/>
                  <a:gd name="connsiteY3-16" fmla="*/ 4794116 h 572280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4090987" h="5722803">
                    <a:moveTo>
                      <a:pt x="0" y="4794116"/>
                    </a:moveTo>
                    <a:lnTo>
                      <a:pt x="2002631" y="0"/>
                    </a:lnTo>
                    <a:lnTo>
                      <a:pt x="4090987" y="5722803"/>
                    </a:lnTo>
                    <a:lnTo>
                      <a:pt x="0" y="4794116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等腰三角形 6"/>
              <p:cNvSpPr/>
              <p:nvPr/>
            </p:nvSpPr>
            <p:spPr>
              <a:xfrm rot="19281867">
                <a:off x="6509555" y="64085"/>
                <a:ext cx="2276125" cy="5913155"/>
              </a:xfrm>
              <a:custGeom>
                <a:avLst/>
                <a:gdLst>
                  <a:gd name="connsiteX0" fmla="*/ 0 w 3900488"/>
                  <a:gd name="connsiteY0" fmla="*/ 5803133 h 5803133"/>
                  <a:gd name="connsiteX1" fmla="*/ 1950244 w 3900488"/>
                  <a:gd name="connsiteY1" fmla="*/ 0 h 5803133"/>
                  <a:gd name="connsiteX2" fmla="*/ 3900488 w 3900488"/>
                  <a:gd name="connsiteY2" fmla="*/ 5803133 h 5803133"/>
                  <a:gd name="connsiteX3" fmla="*/ 0 w 3900488"/>
                  <a:gd name="connsiteY3" fmla="*/ 5803133 h 5803133"/>
                  <a:gd name="connsiteX0-1" fmla="*/ 0 w 2793946"/>
                  <a:gd name="connsiteY0-2" fmla="*/ 5803133 h 6272181"/>
                  <a:gd name="connsiteX1-3" fmla="*/ 1950244 w 2793946"/>
                  <a:gd name="connsiteY1-4" fmla="*/ 0 h 6272181"/>
                  <a:gd name="connsiteX2-5" fmla="*/ 2793946 w 2793946"/>
                  <a:gd name="connsiteY2-6" fmla="*/ 6272181 h 6272181"/>
                  <a:gd name="connsiteX3-7" fmla="*/ 0 w 2793946"/>
                  <a:gd name="connsiteY3-8" fmla="*/ 5803133 h 6272181"/>
                  <a:gd name="connsiteX0-9" fmla="*/ 0 w 2276125"/>
                  <a:gd name="connsiteY0-10" fmla="*/ 5803133 h 5913155"/>
                  <a:gd name="connsiteX1-11" fmla="*/ 1950244 w 2276125"/>
                  <a:gd name="connsiteY1-12" fmla="*/ 0 h 5913155"/>
                  <a:gd name="connsiteX2-13" fmla="*/ 2276125 w 2276125"/>
                  <a:gd name="connsiteY2-14" fmla="*/ 5913155 h 5913155"/>
                  <a:gd name="connsiteX3-15" fmla="*/ 0 w 2276125"/>
                  <a:gd name="connsiteY3-16" fmla="*/ 5803133 h 59131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276125" h="5913155">
                    <a:moveTo>
                      <a:pt x="0" y="5803133"/>
                    </a:moveTo>
                    <a:lnTo>
                      <a:pt x="1950244" y="0"/>
                    </a:lnTo>
                    <a:lnTo>
                      <a:pt x="2276125" y="5913155"/>
                    </a:lnTo>
                    <a:lnTo>
                      <a:pt x="0" y="5803133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8" name="组合 47"/>
              <p:cNvGrpSpPr/>
              <p:nvPr/>
            </p:nvGrpSpPr>
            <p:grpSpPr>
              <a:xfrm>
                <a:off x="5984560" y="45778"/>
                <a:ext cx="1357283" cy="2435148"/>
                <a:chOff x="5984560" y="102930"/>
                <a:chExt cx="1357283" cy="2435148"/>
              </a:xfrm>
            </p:grpSpPr>
            <p:sp>
              <p:nvSpPr>
                <p:cNvPr id="49" name="任意多边形 48"/>
                <p:cNvSpPr/>
                <p:nvPr/>
              </p:nvSpPr>
              <p:spPr>
                <a:xfrm rot="11345147">
                  <a:off x="5984560" y="275245"/>
                  <a:ext cx="992946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0" name="任意多边形 49"/>
                <p:cNvSpPr/>
                <p:nvPr/>
              </p:nvSpPr>
              <p:spPr>
                <a:xfrm rot="9259795">
                  <a:off x="6745130" y="102930"/>
                  <a:ext cx="596713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74" name="文本框 73"/>
          <p:cNvSpPr txBox="1"/>
          <p:nvPr/>
        </p:nvSpPr>
        <p:spPr>
          <a:xfrm>
            <a:off x="1152924" y="1651722"/>
            <a:ext cx="11576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.AVI</a:t>
            </a:r>
            <a:endParaRPr lang="zh-CN" altLang="en-US" sz="4400" dirty="0">
              <a:solidFill>
                <a:srgbClr val="512373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1160598" y="2311576"/>
            <a:ext cx="1681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.EPUB</a:t>
            </a:r>
            <a:endParaRPr lang="zh-CN" altLang="en-US" sz="4400" dirty="0">
              <a:solidFill>
                <a:srgbClr val="512373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099243" y="2971791"/>
            <a:ext cx="18357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</a:t>
            </a:r>
            <a:r>
              <a:rPr lang="en-US" altLang="zh-CN" sz="4000" dirty="0">
                <a:solidFill>
                  <a:srgbClr val="512373"/>
                </a:solidFill>
              </a:rPr>
              <a:t>WORK</a:t>
            </a:r>
            <a:endParaRPr lang="zh-CN" altLang="en-US" sz="4000" dirty="0">
              <a:solidFill>
                <a:srgbClr val="512373"/>
              </a:solidFill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1046234" y="3653928"/>
            <a:ext cx="17796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</a:t>
            </a:r>
            <a:r>
              <a:rPr lang="en-US" altLang="zh-CN" sz="4000" dirty="0">
                <a:solidFill>
                  <a:srgbClr val="512373"/>
                </a:solidFill>
              </a:rPr>
              <a:t>SONG</a:t>
            </a:r>
            <a:endParaRPr lang="zh-CN" altLang="en-US" sz="4000" dirty="0">
              <a:solidFill>
                <a:srgbClr val="512373"/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8902731" y="1691682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</a:t>
            </a:r>
            <a:r>
              <a:rPr lang="en-US" altLang="zh-CN" sz="4000" dirty="0">
                <a:solidFill>
                  <a:srgbClr val="512373"/>
                </a:solidFill>
              </a:rPr>
              <a:t>SHOP</a:t>
            </a:r>
            <a:endParaRPr lang="zh-CN" altLang="en-US" sz="4000" dirty="0">
              <a:solidFill>
                <a:srgbClr val="512373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8927503" y="2389438"/>
            <a:ext cx="1166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</a:t>
            </a:r>
            <a:r>
              <a:rPr lang="en-US" altLang="zh-CN" sz="4000" dirty="0">
                <a:solidFill>
                  <a:srgbClr val="512373"/>
                </a:solidFill>
              </a:rPr>
              <a:t>JPG</a:t>
            </a:r>
            <a:endParaRPr lang="zh-CN" altLang="en-US" sz="4000" dirty="0">
              <a:solidFill>
                <a:srgbClr val="512373"/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8952327" y="3010923"/>
            <a:ext cx="1941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</a:t>
            </a:r>
            <a:r>
              <a:rPr lang="en-US" altLang="zh-CN" sz="4000" dirty="0">
                <a:solidFill>
                  <a:srgbClr val="512373"/>
                </a:solidFill>
              </a:rPr>
              <a:t>MOVIE</a:t>
            </a:r>
            <a:endParaRPr lang="zh-CN" altLang="en-US" sz="4000" dirty="0">
              <a:solidFill>
                <a:srgbClr val="512373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8951750" y="3632158"/>
            <a:ext cx="1577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512373"/>
                </a:solidFill>
              </a:rPr>
              <a:t>.</a:t>
            </a:r>
            <a:r>
              <a:rPr lang="en-US" altLang="zh-CN" sz="4000" dirty="0">
                <a:solidFill>
                  <a:srgbClr val="512373"/>
                </a:solidFill>
              </a:rPr>
              <a:t>LOVE</a:t>
            </a:r>
            <a:endParaRPr lang="zh-CN" altLang="en-US" sz="4000" dirty="0">
              <a:solidFill>
                <a:srgbClr val="512373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232864" y="6283751"/>
            <a:ext cx="713229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Coming of Wisdom with 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Time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icrosoft Himalaya" panose="01010100010101010101" pitchFamily="2" charset="0"/>
                <a:ea typeface="微软雅黑" panose="020B0503020204020204" pitchFamily="34" charset="-122"/>
                <a:cs typeface="Microsoft Himalaya" panose="01010100010101010101" pitchFamily="2" charset="0"/>
              </a:rPr>
              <a:t>.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Though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leaves are many, the root is one; 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Microsoft Himalaya" panose="01010100010101010101" pitchFamily="2" charset="0"/>
              <a:ea typeface="微软雅黑" panose="020B0503020204020204" pitchFamily="34" charset="-122"/>
              <a:cs typeface="Microsoft Himalaya" panose="01010100010101010101" pitchFamily="2" charset="0"/>
            </a:endParaRPr>
          </a:p>
        </p:txBody>
      </p:sp>
      <p:sp>
        <p:nvSpPr>
          <p:cNvPr id="82" name="任意多边形 81"/>
          <p:cNvSpPr>
            <a:spLocks noChangeAspect="1"/>
          </p:cNvSpPr>
          <p:nvPr/>
        </p:nvSpPr>
        <p:spPr>
          <a:xfrm>
            <a:off x="46575" y="392259"/>
            <a:ext cx="1289442" cy="720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17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8620972" y="4692237"/>
            <a:ext cx="3630344" cy="3636000"/>
            <a:chOff x="7646557" y="4073183"/>
            <a:chExt cx="3630344" cy="3636000"/>
          </a:xfrm>
        </p:grpSpPr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>
              <a:off x="7646557" y="4894792"/>
              <a:ext cx="1736823" cy="2376000"/>
              <a:chOff x="4449826" y="45778"/>
              <a:chExt cx="4335854" cy="5931462"/>
            </a:xfrm>
          </p:grpSpPr>
          <p:sp>
            <p:nvSpPr>
              <p:cNvPr id="59" name="等腰三角形 2"/>
              <p:cNvSpPr/>
              <p:nvPr/>
            </p:nvSpPr>
            <p:spPr>
              <a:xfrm>
                <a:off x="4449826" y="220794"/>
                <a:ext cx="4090987" cy="5722803"/>
              </a:xfrm>
              <a:custGeom>
                <a:avLst/>
                <a:gdLst>
                  <a:gd name="connsiteX0" fmla="*/ 0 w 4005262"/>
                  <a:gd name="connsiteY0" fmla="*/ 4794116 h 4794116"/>
                  <a:gd name="connsiteX1" fmla="*/ 2002631 w 4005262"/>
                  <a:gd name="connsiteY1" fmla="*/ 0 h 4794116"/>
                  <a:gd name="connsiteX2" fmla="*/ 4005262 w 4005262"/>
                  <a:gd name="connsiteY2" fmla="*/ 4794116 h 4794116"/>
                  <a:gd name="connsiteX3" fmla="*/ 0 w 4005262"/>
                  <a:gd name="connsiteY3" fmla="*/ 4794116 h 4794116"/>
                  <a:gd name="connsiteX0-1" fmla="*/ 0 w 4476749"/>
                  <a:gd name="connsiteY0-2" fmla="*/ 4794116 h 5851391"/>
                  <a:gd name="connsiteX1-3" fmla="*/ 2002631 w 4476749"/>
                  <a:gd name="connsiteY1-4" fmla="*/ 0 h 5851391"/>
                  <a:gd name="connsiteX2-5" fmla="*/ 4476749 w 4476749"/>
                  <a:gd name="connsiteY2-6" fmla="*/ 5851391 h 5851391"/>
                  <a:gd name="connsiteX3-7" fmla="*/ 0 w 4476749"/>
                  <a:gd name="connsiteY3-8" fmla="*/ 4794116 h 5851391"/>
                  <a:gd name="connsiteX0-9" fmla="*/ 0 w 4090987"/>
                  <a:gd name="connsiteY0-10" fmla="*/ 4794116 h 5722803"/>
                  <a:gd name="connsiteX1-11" fmla="*/ 2002631 w 4090987"/>
                  <a:gd name="connsiteY1-12" fmla="*/ 0 h 5722803"/>
                  <a:gd name="connsiteX2-13" fmla="*/ 4090987 w 4090987"/>
                  <a:gd name="connsiteY2-14" fmla="*/ 5722803 h 5722803"/>
                  <a:gd name="connsiteX3-15" fmla="*/ 0 w 4090987"/>
                  <a:gd name="connsiteY3-16" fmla="*/ 4794116 h 572280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4090987" h="5722803">
                    <a:moveTo>
                      <a:pt x="0" y="4794116"/>
                    </a:moveTo>
                    <a:lnTo>
                      <a:pt x="2002631" y="0"/>
                    </a:lnTo>
                    <a:lnTo>
                      <a:pt x="4090987" y="5722803"/>
                    </a:lnTo>
                    <a:lnTo>
                      <a:pt x="0" y="4794116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等腰三角形 6"/>
              <p:cNvSpPr/>
              <p:nvPr/>
            </p:nvSpPr>
            <p:spPr>
              <a:xfrm rot="19281867">
                <a:off x="6509555" y="64085"/>
                <a:ext cx="2276125" cy="5913155"/>
              </a:xfrm>
              <a:custGeom>
                <a:avLst/>
                <a:gdLst>
                  <a:gd name="connsiteX0" fmla="*/ 0 w 3900488"/>
                  <a:gd name="connsiteY0" fmla="*/ 5803133 h 5803133"/>
                  <a:gd name="connsiteX1" fmla="*/ 1950244 w 3900488"/>
                  <a:gd name="connsiteY1" fmla="*/ 0 h 5803133"/>
                  <a:gd name="connsiteX2" fmla="*/ 3900488 w 3900488"/>
                  <a:gd name="connsiteY2" fmla="*/ 5803133 h 5803133"/>
                  <a:gd name="connsiteX3" fmla="*/ 0 w 3900488"/>
                  <a:gd name="connsiteY3" fmla="*/ 5803133 h 5803133"/>
                  <a:gd name="connsiteX0-1" fmla="*/ 0 w 2793946"/>
                  <a:gd name="connsiteY0-2" fmla="*/ 5803133 h 6272181"/>
                  <a:gd name="connsiteX1-3" fmla="*/ 1950244 w 2793946"/>
                  <a:gd name="connsiteY1-4" fmla="*/ 0 h 6272181"/>
                  <a:gd name="connsiteX2-5" fmla="*/ 2793946 w 2793946"/>
                  <a:gd name="connsiteY2-6" fmla="*/ 6272181 h 6272181"/>
                  <a:gd name="connsiteX3-7" fmla="*/ 0 w 2793946"/>
                  <a:gd name="connsiteY3-8" fmla="*/ 5803133 h 6272181"/>
                  <a:gd name="connsiteX0-9" fmla="*/ 0 w 2276125"/>
                  <a:gd name="connsiteY0-10" fmla="*/ 5803133 h 5913155"/>
                  <a:gd name="connsiteX1-11" fmla="*/ 1950244 w 2276125"/>
                  <a:gd name="connsiteY1-12" fmla="*/ 0 h 5913155"/>
                  <a:gd name="connsiteX2-13" fmla="*/ 2276125 w 2276125"/>
                  <a:gd name="connsiteY2-14" fmla="*/ 5913155 h 5913155"/>
                  <a:gd name="connsiteX3-15" fmla="*/ 0 w 2276125"/>
                  <a:gd name="connsiteY3-16" fmla="*/ 5803133 h 59131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276125" h="5913155">
                    <a:moveTo>
                      <a:pt x="0" y="5803133"/>
                    </a:moveTo>
                    <a:lnTo>
                      <a:pt x="1950244" y="0"/>
                    </a:lnTo>
                    <a:lnTo>
                      <a:pt x="2276125" y="5913155"/>
                    </a:lnTo>
                    <a:lnTo>
                      <a:pt x="0" y="5803133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61" name="组合 60"/>
              <p:cNvGrpSpPr/>
              <p:nvPr/>
            </p:nvGrpSpPr>
            <p:grpSpPr>
              <a:xfrm>
                <a:off x="5984560" y="45778"/>
                <a:ext cx="1357283" cy="2435148"/>
                <a:chOff x="5984560" y="102930"/>
                <a:chExt cx="1357283" cy="2435148"/>
              </a:xfrm>
            </p:grpSpPr>
            <p:sp>
              <p:nvSpPr>
                <p:cNvPr id="62" name="任意多边形 61"/>
                <p:cNvSpPr/>
                <p:nvPr/>
              </p:nvSpPr>
              <p:spPr>
                <a:xfrm rot="11345147">
                  <a:off x="5984560" y="275245"/>
                  <a:ext cx="992946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任意多边形 62"/>
                <p:cNvSpPr/>
                <p:nvPr/>
              </p:nvSpPr>
              <p:spPr>
                <a:xfrm rot="9259795">
                  <a:off x="6745130" y="102930"/>
                  <a:ext cx="596713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6" name="组合 45"/>
            <p:cNvGrpSpPr>
              <a:grpSpLocks noChangeAspect="1"/>
            </p:cNvGrpSpPr>
            <p:nvPr/>
          </p:nvGrpSpPr>
          <p:grpSpPr>
            <a:xfrm>
              <a:off x="8619018" y="4073183"/>
              <a:ext cx="2657883" cy="3636000"/>
              <a:chOff x="4449826" y="45778"/>
              <a:chExt cx="4335854" cy="5931462"/>
            </a:xfrm>
          </p:grpSpPr>
          <p:sp>
            <p:nvSpPr>
              <p:cNvPr id="50" name="等腰三角形 2"/>
              <p:cNvSpPr/>
              <p:nvPr/>
            </p:nvSpPr>
            <p:spPr>
              <a:xfrm>
                <a:off x="4449826" y="220794"/>
                <a:ext cx="4090987" cy="5722803"/>
              </a:xfrm>
              <a:custGeom>
                <a:avLst/>
                <a:gdLst>
                  <a:gd name="connsiteX0" fmla="*/ 0 w 4005262"/>
                  <a:gd name="connsiteY0" fmla="*/ 4794116 h 4794116"/>
                  <a:gd name="connsiteX1" fmla="*/ 2002631 w 4005262"/>
                  <a:gd name="connsiteY1" fmla="*/ 0 h 4794116"/>
                  <a:gd name="connsiteX2" fmla="*/ 4005262 w 4005262"/>
                  <a:gd name="connsiteY2" fmla="*/ 4794116 h 4794116"/>
                  <a:gd name="connsiteX3" fmla="*/ 0 w 4005262"/>
                  <a:gd name="connsiteY3" fmla="*/ 4794116 h 4794116"/>
                  <a:gd name="connsiteX0-1" fmla="*/ 0 w 4476749"/>
                  <a:gd name="connsiteY0-2" fmla="*/ 4794116 h 5851391"/>
                  <a:gd name="connsiteX1-3" fmla="*/ 2002631 w 4476749"/>
                  <a:gd name="connsiteY1-4" fmla="*/ 0 h 5851391"/>
                  <a:gd name="connsiteX2-5" fmla="*/ 4476749 w 4476749"/>
                  <a:gd name="connsiteY2-6" fmla="*/ 5851391 h 5851391"/>
                  <a:gd name="connsiteX3-7" fmla="*/ 0 w 4476749"/>
                  <a:gd name="connsiteY3-8" fmla="*/ 4794116 h 5851391"/>
                  <a:gd name="connsiteX0-9" fmla="*/ 0 w 4090987"/>
                  <a:gd name="connsiteY0-10" fmla="*/ 4794116 h 5722803"/>
                  <a:gd name="connsiteX1-11" fmla="*/ 2002631 w 4090987"/>
                  <a:gd name="connsiteY1-12" fmla="*/ 0 h 5722803"/>
                  <a:gd name="connsiteX2-13" fmla="*/ 4090987 w 4090987"/>
                  <a:gd name="connsiteY2-14" fmla="*/ 5722803 h 5722803"/>
                  <a:gd name="connsiteX3-15" fmla="*/ 0 w 4090987"/>
                  <a:gd name="connsiteY3-16" fmla="*/ 4794116 h 572280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4090987" h="5722803">
                    <a:moveTo>
                      <a:pt x="0" y="4794116"/>
                    </a:moveTo>
                    <a:lnTo>
                      <a:pt x="2002631" y="0"/>
                    </a:lnTo>
                    <a:lnTo>
                      <a:pt x="4090987" y="5722803"/>
                    </a:lnTo>
                    <a:lnTo>
                      <a:pt x="0" y="4794116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等腰三角形 6"/>
              <p:cNvSpPr/>
              <p:nvPr/>
            </p:nvSpPr>
            <p:spPr>
              <a:xfrm rot="19281867">
                <a:off x="6509555" y="64085"/>
                <a:ext cx="2276125" cy="5913155"/>
              </a:xfrm>
              <a:custGeom>
                <a:avLst/>
                <a:gdLst>
                  <a:gd name="connsiteX0" fmla="*/ 0 w 3900488"/>
                  <a:gd name="connsiteY0" fmla="*/ 5803133 h 5803133"/>
                  <a:gd name="connsiteX1" fmla="*/ 1950244 w 3900488"/>
                  <a:gd name="connsiteY1" fmla="*/ 0 h 5803133"/>
                  <a:gd name="connsiteX2" fmla="*/ 3900488 w 3900488"/>
                  <a:gd name="connsiteY2" fmla="*/ 5803133 h 5803133"/>
                  <a:gd name="connsiteX3" fmla="*/ 0 w 3900488"/>
                  <a:gd name="connsiteY3" fmla="*/ 5803133 h 5803133"/>
                  <a:gd name="connsiteX0-1" fmla="*/ 0 w 2793946"/>
                  <a:gd name="connsiteY0-2" fmla="*/ 5803133 h 6272181"/>
                  <a:gd name="connsiteX1-3" fmla="*/ 1950244 w 2793946"/>
                  <a:gd name="connsiteY1-4" fmla="*/ 0 h 6272181"/>
                  <a:gd name="connsiteX2-5" fmla="*/ 2793946 w 2793946"/>
                  <a:gd name="connsiteY2-6" fmla="*/ 6272181 h 6272181"/>
                  <a:gd name="connsiteX3-7" fmla="*/ 0 w 2793946"/>
                  <a:gd name="connsiteY3-8" fmla="*/ 5803133 h 6272181"/>
                  <a:gd name="connsiteX0-9" fmla="*/ 0 w 2276125"/>
                  <a:gd name="connsiteY0-10" fmla="*/ 5803133 h 5913155"/>
                  <a:gd name="connsiteX1-11" fmla="*/ 1950244 w 2276125"/>
                  <a:gd name="connsiteY1-12" fmla="*/ 0 h 5913155"/>
                  <a:gd name="connsiteX2-13" fmla="*/ 2276125 w 2276125"/>
                  <a:gd name="connsiteY2-14" fmla="*/ 5913155 h 5913155"/>
                  <a:gd name="connsiteX3-15" fmla="*/ 0 w 2276125"/>
                  <a:gd name="connsiteY3-16" fmla="*/ 5803133 h 59131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276125" h="5913155">
                    <a:moveTo>
                      <a:pt x="0" y="5803133"/>
                    </a:moveTo>
                    <a:lnTo>
                      <a:pt x="1950244" y="0"/>
                    </a:lnTo>
                    <a:lnTo>
                      <a:pt x="2276125" y="5913155"/>
                    </a:lnTo>
                    <a:lnTo>
                      <a:pt x="0" y="5803133"/>
                    </a:lnTo>
                    <a:close/>
                  </a:path>
                </a:pathLst>
              </a:cu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5" name="组合 54"/>
              <p:cNvGrpSpPr/>
              <p:nvPr/>
            </p:nvGrpSpPr>
            <p:grpSpPr>
              <a:xfrm>
                <a:off x="5984560" y="45778"/>
                <a:ext cx="1357283" cy="2435148"/>
                <a:chOff x="5984560" y="102930"/>
                <a:chExt cx="1357283" cy="2435148"/>
              </a:xfrm>
            </p:grpSpPr>
            <p:sp>
              <p:nvSpPr>
                <p:cNvPr id="56" name="任意多边形 55"/>
                <p:cNvSpPr/>
                <p:nvPr/>
              </p:nvSpPr>
              <p:spPr>
                <a:xfrm rot="11345147">
                  <a:off x="5984560" y="275245"/>
                  <a:ext cx="992946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任意多边形 56"/>
                <p:cNvSpPr/>
                <p:nvPr/>
              </p:nvSpPr>
              <p:spPr>
                <a:xfrm rot="9259795">
                  <a:off x="6745130" y="102930"/>
                  <a:ext cx="596713" cy="2262833"/>
                </a:xfrm>
                <a:custGeom>
                  <a:avLst/>
                  <a:gdLst>
                    <a:gd name="connsiteX0" fmla="*/ 478540 w 992946"/>
                    <a:gd name="connsiteY0" fmla="*/ 1049066 h 2262833"/>
                    <a:gd name="connsiteX1" fmla="*/ 487354 w 992946"/>
                    <a:gd name="connsiteY1" fmla="*/ 1037000 h 2262833"/>
                    <a:gd name="connsiteX2" fmla="*/ 415869 w 992946"/>
                    <a:gd name="connsiteY2" fmla="*/ 1037000 h 2262833"/>
                    <a:gd name="connsiteX3" fmla="*/ 700786 w 992946"/>
                    <a:gd name="connsiteY3" fmla="*/ 2262833 h 2262833"/>
                    <a:gd name="connsiteX4" fmla="*/ 42964 w 992946"/>
                    <a:gd name="connsiteY4" fmla="*/ 1037000 h 2262833"/>
                    <a:gd name="connsiteX5" fmla="*/ 39495 w 992946"/>
                    <a:gd name="connsiteY5" fmla="*/ 1037000 h 2262833"/>
                    <a:gd name="connsiteX6" fmla="*/ 40927 w 992946"/>
                    <a:gd name="connsiteY6" fmla="*/ 1033204 h 2262833"/>
                    <a:gd name="connsiteX7" fmla="*/ 0 w 992946"/>
                    <a:gd name="connsiteY7" fmla="*/ 956936 h 2262833"/>
                    <a:gd name="connsiteX8" fmla="*/ 64989 w 992946"/>
                    <a:gd name="connsiteY8" fmla="*/ 969448 h 2262833"/>
                    <a:gd name="connsiteX9" fmla="*/ 430872 w 992946"/>
                    <a:gd name="connsiteY9" fmla="*/ 0 h 2262833"/>
                    <a:gd name="connsiteX10" fmla="*/ 708169 w 992946"/>
                    <a:gd name="connsiteY10" fmla="*/ 734732 h 2262833"/>
                    <a:gd name="connsiteX11" fmla="*/ 863391 w 992946"/>
                    <a:gd name="connsiteY11" fmla="*/ 522252 h 2262833"/>
                    <a:gd name="connsiteX12" fmla="*/ 992946 w 992946"/>
                    <a:gd name="connsiteY12" fmla="*/ 1165035 h 2262833"/>
                    <a:gd name="connsiteX13" fmla="*/ 981253 w 992946"/>
                    <a:gd name="connsiteY13" fmla="*/ 1162469 h 226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2946" h="2262833">
                      <a:moveTo>
                        <a:pt x="478540" y="1049066"/>
                      </a:moveTo>
                      <a:lnTo>
                        <a:pt x="487354" y="1037000"/>
                      </a:lnTo>
                      <a:lnTo>
                        <a:pt x="415869" y="1037000"/>
                      </a:lnTo>
                      <a:close/>
                      <a:moveTo>
                        <a:pt x="700786" y="2262833"/>
                      </a:moveTo>
                      <a:lnTo>
                        <a:pt x="42964" y="1037000"/>
                      </a:lnTo>
                      <a:lnTo>
                        <a:pt x="39495" y="1037000"/>
                      </a:lnTo>
                      <a:lnTo>
                        <a:pt x="40927" y="1033204"/>
                      </a:lnTo>
                      <a:lnTo>
                        <a:pt x="0" y="956936"/>
                      </a:lnTo>
                      <a:lnTo>
                        <a:pt x="64989" y="969448"/>
                      </a:lnTo>
                      <a:lnTo>
                        <a:pt x="430872" y="0"/>
                      </a:lnTo>
                      <a:lnTo>
                        <a:pt x="708169" y="734732"/>
                      </a:lnTo>
                      <a:lnTo>
                        <a:pt x="863391" y="522252"/>
                      </a:lnTo>
                      <a:lnTo>
                        <a:pt x="992946" y="1165035"/>
                      </a:lnTo>
                      <a:lnTo>
                        <a:pt x="981253" y="116246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  <a:alpha val="9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42" name="任意多边形 41"/>
          <p:cNvSpPr>
            <a:spLocks noChangeAspect="1"/>
          </p:cNvSpPr>
          <p:nvPr/>
        </p:nvSpPr>
        <p:spPr>
          <a:xfrm>
            <a:off x="6163694" y="5371738"/>
            <a:ext cx="4527309" cy="1272971"/>
          </a:xfrm>
          <a:custGeom>
            <a:avLst/>
            <a:gdLst>
              <a:gd name="connsiteX0" fmla="*/ 2526010 w 4527309"/>
              <a:gd name="connsiteY0" fmla="*/ 0 h 1272971"/>
              <a:gd name="connsiteX1" fmla="*/ 2970494 w 4527309"/>
              <a:gd name="connsiteY1" fmla="*/ 362265 h 1272971"/>
              <a:gd name="connsiteX2" fmla="*/ 2972889 w 4527309"/>
              <a:gd name="connsiteY2" fmla="*/ 377960 h 1272971"/>
              <a:gd name="connsiteX3" fmla="*/ 2990982 w 4527309"/>
              <a:gd name="connsiteY3" fmla="*/ 383576 h 1272971"/>
              <a:gd name="connsiteX4" fmla="*/ 3103668 w 4527309"/>
              <a:gd name="connsiteY4" fmla="*/ 476370 h 1272971"/>
              <a:gd name="connsiteX5" fmla="*/ 3114192 w 4527309"/>
              <a:gd name="connsiteY5" fmla="*/ 498262 h 1272971"/>
              <a:gd name="connsiteX6" fmla="*/ 3150219 w 4527309"/>
              <a:gd name="connsiteY6" fmla="*/ 502347 h 1272971"/>
              <a:gd name="connsiteX7" fmla="*/ 3284022 w 4527309"/>
              <a:gd name="connsiteY7" fmla="*/ 585279 h 1272971"/>
              <a:gd name="connsiteX8" fmla="*/ 3295509 w 4527309"/>
              <a:gd name="connsiteY8" fmla="*/ 601436 h 1272971"/>
              <a:gd name="connsiteX9" fmla="*/ 3296128 w 4527309"/>
              <a:gd name="connsiteY9" fmla="*/ 600685 h 1272971"/>
              <a:gd name="connsiteX10" fmla="*/ 3432389 w 4527309"/>
              <a:gd name="connsiteY10" fmla="*/ 544245 h 1272971"/>
              <a:gd name="connsiteX11" fmla="*/ 3465227 w 4527309"/>
              <a:gd name="connsiteY11" fmla="*/ 547555 h 1272971"/>
              <a:gd name="connsiteX12" fmla="*/ 3478104 w 4527309"/>
              <a:gd name="connsiteY12" fmla="*/ 506071 h 1272971"/>
              <a:gd name="connsiteX13" fmla="*/ 3896152 w 4527309"/>
              <a:gd name="connsiteY13" fmla="*/ 228971 h 1272971"/>
              <a:gd name="connsiteX14" fmla="*/ 4340636 w 4527309"/>
              <a:gd name="connsiteY14" fmla="*/ 591236 h 1272971"/>
              <a:gd name="connsiteX15" fmla="*/ 4343031 w 4527309"/>
              <a:gd name="connsiteY15" fmla="*/ 606931 h 1272971"/>
              <a:gd name="connsiteX16" fmla="*/ 4361124 w 4527309"/>
              <a:gd name="connsiteY16" fmla="*/ 612547 h 1272971"/>
              <a:gd name="connsiteX17" fmla="*/ 4517552 w 4527309"/>
              <a:gd name="connsiteY17" fmla="*/ 848541 h 1272971"/>
              <a:gd name="connsiteX18" fmla="*/ 4497425 w 4527309"/>
              <a:gd name="connsiteY18" fmla="*/ 948235 h 1272971"/>
              <a:gd name="connsiteX19" fmla="*/ 4486814 w 4527309"/>
              <a:gd name="connsiteY19" fmla="*/ 967785 h 1272971"/>
              <a:gd name="connsiteX20" fmla="*/ 4495024 w 4527309"/>
              <a:gd name="connsiteY20" fmla="*/ 978234 h 1272971"/>
              <a:gd name="connsiteX21" fmla="*/ 4527309 w 4527309"/>
              <a:gd name="connsiteY21" fmla="*/ 1083929 h 1272971"/>
              <a:gd name="connsiteX22" fmla="*/ 4411850 w 4527309"/>
              <a:gd name="connsiteY22" fmla="*/ 1258115 h 1272971"/>
              <a:gd name="connsiteX23" fmla="*/ 4404127 w 4527309"/>
              <a:gd name="connsiteY23" fmla="*/ 1260513 h 1272971"/>
              <a:gd name="connsiteX24" fmla="*/ 4404127 w 4527309"/>
              <a:gd name="connsiteY24" fmla="*/ 1272971 h 1272971"/>
              <a:gd name="connsiteX25" fmla="*/ 4338270 w 4527309"/>
              <a:gd name="connsiteY25" fmla="*/ 1272971 h 1272971"/>
              <a:gd name="connsiteX26" fmla="*/ 4338266 w 4527309"/>
              <a:gd name="connsiteY26" fmla="*/ 1272971 h 1272971"/>
              <a:gd name="connsiteX27" fmla="*/ 4338263 w 4527309"/>
              <a:gd name="connsiteY27" fmla="*/ 1272971 h 1272971"/>
              <a:gd name="connsiteX28" fmla="*/ 2911302 w 4527309"/>
              <a:gd name="connsiteY28" fmla="*/ 1272971 h 1272971"/>
              <a:gd name="connsiteX29" fmla="*/ 2677555 w 4527309"/>
              <a:gd name="connsiteY29" fmla="*/ 1118033 h 1272971"/>
              <a:gd name="connsiteX30" fmla="*/ 2662608 w 4527309"/>
              <a:gd name="connsiteY30" fmla="*/ 1044000 h 1272971"/>
              <a:gd name="connsiteX31" fmla="*/ 1828510 w 4527309"/>
              <a:gd name="connsiteY31" fmla="*/ 1044000 h 1272971"/>
              <a:gd name="connsiteX32" fmla="*/ 1800896 w 4527309"/>
              <a:gd name="connsiteY32" fmla="*/ 1074390 h 1272971"/>
              <a:gd name="connsiteX33" fmla="*/ 1754232 w 4527309"/>
              <a:gd name="connsiteY33" fmla="*/ 1102702 h 1272971"/>
              <a:gd name="connsiteX34" fmla="*/ 1746508 w 4527309"/>
              <a:gd name="connsiteY34" fmla="*/ 1105100 h 1272971"/>
              <a:gd name="connsiteX35" fmla="*/ 1746508 w 4527309"/>
              <a:gd name="connsiteY35" fmla="*/ 1117558 h 1272971"/>
              <a:gd name="connsiteX36" fmla="*/ 1680651 w 4527309"/>
              <a:gd name="connsiteY36" fmla="*/ 1117558 h 1272971"/>
              <a:gd name="connsiteX37" fmla="*/ 1680648 w 4527309"/>
              <a:gd name="connsiteY37" fmla="*/ 1117558 h 1272971"/>
              <a:gd name="connsiteX38" fmla="*/ 1680644 w 4527309"/>
              <a:gd name="connsiteY38" fmla="*/ 1117558 h 1272971"/>
              <a:gd name="connsiteX39" fmla="*/ 253683 w 4527309"/>
              <a:gd name="connsiteY39" fmla="*/ 1117558 h 1272971"/>
              <a:gd name="connsiteX40" fmla="*/ 0 w 4527309"/>
              <a:gd name="connsiteY40" fmla="*/ 863876 h 1272971"/>
              <a:gd name="connsiteX41" fmla="*/ 154938 w 4527309"/>
              <a:gd name="connsiteY41" fmla="*/ 630129 h 1272971"/>
              <a:gd name="connsiteX42" fmla="*/ 195297 w 4527309"/>
              <a:gd name="connsiteY42" fmla="*/ 617601 h 1272971"/>
              <a:gd name="connsiteX43" fmla="*/ 192092 w 4527309"/>
              <a:gd name="connsiteY43" fmla="*/ 585801 h 1272971"/>
              <a:gd name="connsiteX44" fmla="*/ 437237 w 4527309"/>
              <a:gd name="connsiteY44" fmla="*/ 340656 h 1272971"/>
              <a:gd name="connsiteX45" fmla="*/ 626403 w 4527309"/>
              <a:gd name="connsiteY45" fmla="*/ 429866 h 1272971"/>
              <a:gd name="connsiteX46" fmla="*/ 637890 w 4527309"/>
              <a:gd name="connsiteY46" fmla="*/ 446023 h 1272971"/>
              <a:gd name="connsiteX47" fmla="*/ 638510 w 4527309"/>
              <a:gd name="connsiteY47" fmla="*/ 445272 h 1272971"/>
              <a:gd name="connsiteX48" fmla="*/ 774770 w 4527309"/>
              <a:gd name="connsiteY48" fmla="*/ 388832 h 1272971"/>
              <a:gd name="connsiteX49" fmla="*/ 807608 w 4527309"/>
              <a:gd name="connsiteY49" fmla="*/ 392142 h 1272971"/>
              <a:gd name="connsiteX50" fmla="*/ 820485 w 4527309"/>
              <a:gd name="connsiteY50" fmla="*/ 350658 h 1272971"/>
              <a:gd name="connsiteX51" fmla="*/ 1238533 w 4527309"/>
              <a:gd name="connsiteY51" fmla="*/ 73558 h 1272971"/>
              <a:gd name="connsiteX52" fmla="*/ 1581599 w 4527309"/>
              <a:gd name="connsiteY52" fmla="*/ 230346 h 1272971"/>
              <a:gd name="connsiteX53" fmla="*/ 1624384 w 4527309"/>
              <a:gd name="connsiteY53" fmla="*/ 289027 h 1272971"/>
              <a:gd name="connsiteX54" fmla="*/ 1629292 w 4527309"/>
              <a:gd name="connsiteY54" fmla="*/ 286363 h 1272971"/>
              <a:gd name="connsiteX55" fmla="*/ 1724714 w 4527309"/>
              <a:gd name="connsiteY55" fmla="*/ 267098 h 1272971"/>
              <a:gd name="connsiteX56" fmla="*/ 1913880 w 4527309"/>
              <a:gd name="connsiteY56" fmla="*/ 356308 h 1272971"/>
              <a:gd name="connsiteX57" fmla="*/ 1925367 w 4527309"/>
              <a:gd name="connsiteY57" fmla="*/ 372465 h 1272971"/>
              <a:gd name="connsiteX58" fmla="*/ 1925987 w 4527309"/>
              <a:gd name="connsiteY58" fmla="*/ 371714 h 1272971"/>
              <a:gd name="connsiteX59" fmla="*/ 2062247 w 4527309"/>
              <a:gd name="connsiteY59" fmla="*/ 315274 h 1272971"/>
              <a:gd name="connsiteX60" fmla="*/ 2095085 w 4527309"/>
              <a:gd name="connsiteY60" fmla="*/ 318584 h 1272971"/>
              <a:gd name="connsiteX61" fmla="*/ 2107962 w 4527309"/>
              <a:gd name="connsiteY61" fmla="*/ 277100 h 1272971"/>
              <a:gd name="connsiteX62" fmla="*/ 2526010 w 4527309"/>
              <a:gd name="connsiteY62" fmla="*/ 0 h 12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527309" h="1272971">
                <a:moveTo>
                  <a:pt x="2526010" y="0"/>
                </a:moveTo>
                <a:cubicBezTo>
                  <a:pt x="2745261" y="0"/>
                  <a:pt x="2928188" y="155521"/>
                  <a:pt x="2970494" y="362265"/>
                </a:cubicBezTo>
                <a:lnTo>
                  <a:pt x="2972889" y="377960"/>
                </a:lnTo>
                <a:lnTo>
                  <a:pt x="2990982" y="383576"/>
                </a:lnTo>
                <a:cubicBezTo>
                  <a:pt x="3036945" y="403017"/>
                  <a:pt x="3076052" y="435493"/>
                  <a:pt x="3103668" y="476370"/>
                </a:cubicBezTo>
                <a:lnTo>
                  <a:pt x="3114192" y="498262"/>
                </a:lnTo>
                <a:lnTo>
                  <a:pt x="3150219" y="502347"/>
                </a:lnTo>
                <a:cubicBezTo>
                  <a:pt x="3203593" y="514668"/>
                  <a:pt x="3250300" y="544417"/>
                  <a:pt x="3284022" y="585279"/>
                </a:cubicBezTo>
                <a:lnTo>
                  <a:pt x="3295509" y="601436"/>
                </a:lnTo>
                <a:lnTo>
                  <a:pt x="3296128" y="600685"/>
                </a:lnTo>
                <a:cubicBezTo>
                  <a:pt x="3331000" y="565813"/>
                  <a:pt x="3379176" y="544245"/>
                  <a:pt x="3432389" y="544245"/>
                </a:cubicBezTo>
                <a:lnTo>
                  <a:pt x="3465227" y="547555"/>
                </a:lnTo>
                <a:lnTo>
                  <a:pt x="3478104" y="506071"/>
                </a:lnTo>
                <a:cubicBezTo>
                  <a:pt x="3546979" y="343231"/>
                  <a:pt x="3708222" y="228971"/>
                  <a:pt x="3896152" y="228971"/>
                </a:cubicBezTo>
                <a:cubicBezTo>
                  <a:pt x="4115403" y="228971"/>
                  <a:pt x="4298330" y="384492"/>
                  <a:pt x="4340636" y="591236"/>
                </a:cubicBezTo>
                <a:lnTo>
                  <a:pt x="4343031" y="606931"/>
                </a:lnTo>
                <a:lnTo>
                  <a:pt x="4361124" y="612547"/>
                </a:lnTo>
                <a:cubicBezTo>
                  <a:pt x="4453050" y="651429"/>
                  <a:pt x="4517552" y="742452"/>
                  <a:pt x="4517552" y="848541"/>
                </a:cubicBezTo>
                <a:cubicBezTo>
                  <a:pt x="4517552" y="883904"/>
                  <a:pt x="4510386" y="917593"/>
                  <a:pt x="4497425" y="948235"/>
                </a:cubicBezTo>
                <a:lnTo>
                  <a:pt x="4486814" y="967785"/>
                </a:lnTo>
                <a:lnTo>
                  <a:pt x="4495024" y="978234"/>
                </a:lnTo>
                <a:cubicBezTo>
                  <a:pt x="4515407" y="1008405"/>
                  <a:pt x="4527309" y="1044777"/>
                  <a:pt x="4527309" y="1083929"/>
                </a:cubicBezTo>
                <a:cubicBezTo>
                  <a:pt x="4527309" y="1162233"/>
                  <a:pt x="4479700" y="1229417"/>
                  <a:pt x="4411850" y="1258115"/>
                </a:cubicBezTo>
                <a:lnTo>
                  <a:pt x="4404127" y="1260513"/>
                </a:lnTo>
                <a:lnTo>
                  <a:pt x="4404127" y="1272971"/>
                </a:lnTo>
                <a:lnTo>
                  <a:pt x="4338270" y="1272971"/>
                </a:lnTo>
                <a:lnTo>
                  <a:pt x="4338266" y="1272971"/>
                </a:lnTo>
                <a:lnTo>
                  <a:pt x="4338263" y="1272971"/>
                </a:lnTo>
                <a:lnTo>
                  <a:pt x="2911302" y="1272971"/>
                </a:lnTo>
                <a:cubicBezTo>
                  <a:pt x="2806223" y="1272971"/>
                  <a:pt x="2716066" y="1209084"/>
                  <a:pt x="2677555" y="1118033"/>
                </a:cubicBezTo>
                <a:lnTo>
                  <a:pt x="2662608" y="1044000"/>
                </a:lnTo>
                <a:lnTo>
                  <a:pt x="1828510" y="1044000"/>
                </a:lnTo>
                <a:lnTo>
                  <a:pt x="1800896" y="1074390"/>
                </a:lnTo>
                <a:cubicBezTo>
                  <a:pt x="1786892" y="1085948"/>
                  <a:pt x="1771194" y="1095528"/>
                  <a:pt x="1754232" y="1102702"/>
                </a:cubicBezTo>
                <a:lnTo>
                  <a:pt x="1746508" y="1105100"/>
                </a:lnTo>
                <a:lnTo>
                  <a:pt x="1746508" y="1117558"/>
                </a:lnTo>
                <a:lnTo>
                  <a:pt x="1680651" y="1117558"/>
                </a:lnTo>
                <a:lnTo>
                  <a:pt x="1680648" y="1117558"/>
                </a:lnTo>
                <a:lnTo>
                  <a:pt x="1680644" y="1117558"/>
                </a:lnTo>
                <a:lnTo>
                  <a:pt x="253683" y="1117558"/>
                </a:lnTo>
                <a:cubicBezTo>
                  <a:pt x="113578" y="1117558"/>
                  <a:pt x="0" y="1003981"/>
                  <a:pt x="0" y="863876"/>
                </a:cubicBezTo>
                <a:cubicBezTo>
                  <a:pt x="0" y="758797"/>
                  <a:pt x="63888" y="668640"/>
                  <a:pt x="154938" y="630129"/>
                </a:cubicBezTo>
                <a:lnTo>
                  <a:pt x="195297" y="617601"/>
                </a:lnTo>
                <a:lnTo>
                  <a:pt x="192092" y="585801"/>
                </a:lnTo>
                <a:cubicBezTo>
                  <a:pt x="192092" y="450412"/>
                  <a:pt x="301847" y="340656"/>
                  <a:pt x="437237" y="340656"/>
                </a:cubicBezTo>
                <a:cubicBezTo>
                  <a:pt x="513394" y="340656"/>
                  <a:pt x="581440" y="375383"/>
                  <a:pt x="626403" y="429866"/>
                </a:cubicBezTo>
                <a:lnTo>
                  <a:pt x="637890" y="446023"/>
                </a:lnTo>
                <a:lnTo>
                  <a:pt x="638510" y="445272"/>
                </a:lnTo>
                <a:cubicBezTo>
                  <a:pt x="673382" y="410400"/>
                  <a:pt x="721557" y="388832"/>
                  <a:pt x="774770" y="388832"/>
                </a:cubicBezTo>
                <a:lnTo>
                  <a:pt x="807608" y="392142"/>
                </a:lnTo>
                <a:lnTo>
                  <a:pt x="820485" y="350658"/>
                </a:lnTo>
                <a:cubicBezTo>
                  <a:pt x="889361" y="187818"/>
                  <a:pt x="1050603" y="73558"/>
                  <a:pt x="1238533" y="73558"/>
                </a:cubicBezTo>
                <a:cubicBezTo>
                  <a:pt x="1375565" y="73558"/>
                  <a:pt x="1498408" y="134308"/>
                  <a:pt x="1581599" y="230346"/>
                </a:cubicBezTo>
                <a:lnTo>
                  <a:pt x="1624384" y="289027"/>
                </a:lnTo>
                <a:lnTo>
                  <a:pt x="1629292" y="286363"/>
                </a:lnTo>
                <a:cubicBezTo>
                  <a:pt x="1658621" y="273958"/>
                  <a:pt x="1690866" y="267098"/>
                  <a:pt x="1724714" y="267098"/>
                </a:cubicBezTo>
                <a:cubicBezTo>
                  <a:pt x="1800871" y="267098"/>
                  <a:pt x="1868917" y="301825"/>
                  <a:pt x="1913880" y="356308"/>
                </a:cubicBezTo>
                <a:lnTo>
                  <a:pt x="1925367" y="372465"/>
                </a:lnTo>
                <a:lnTo>
                  <a:pt x="1925987" y="371714"/>
                </a:lnTo>
                <a:cubicBezTo>
                  <a:pt x="1960859" y="336842"/>
                  <a:pt x="2009034" y="315274"/>
                  <a:pt x="2062247" y="315274"/>
                </a:cubicBezTo>
                <a:lnTo>
                  <a:pt x="2095085" y="318584"/>
                </a:lnTo>
                <a:lnTo>
                  <a:pt x="2107962" y="277100"/>
                </a:lnTo>
                <a:cubicBezTo>
                  <a:pt x="2176838" y="114260"/>
                  <a:pt x="2338080" y="0"/>
                  <a:pt x="2526010" y="0"/>
                </a:cubicBezTo>
                <a:close/>
              </a:path>
            </a:pathLst>
          </a:custGeom>
          <a:solidFill>
            <a:schemeClr val="bg1">
              <a:lumMod val="85000"/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>
            <a:off x="-2993912" y="-158069"/>
            <a:ext cx="7344000" cy="7344000"/>
          </a:xfrm>
          <a:prstGeom prst="ellipse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47" name="椭圆 46"/>
          <p:cNvSpPr/>
          <p:nvPr/>
        </p:nvSpPr>
        <p:spPr>
          <a:xfrm rot="7358242">
            <a:off x="1612814" y="-1140952"/>
            <a:ext cx="2168013" cy="2168013"/>
          </a:xfrm>
          <a:prstGeom prst="ellipse">
            <a:avLst/>
          </a:prstGeom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48" name="椭圆 47"/>
          <p:cNvSpPr>
            <a:spLocks noChangeAspect="1"/>
          </p:cNvSpPr>
          <p:nvPr/>
        </p:nvSpPr>
        <p:spPr>
          <a:xfrm rot="7358242">
            <a:off x="2822634" y="1885556"/>
            <a:ext cx="3132000" cy="3132000"/>
          </a:xfrm>
          <a:prstGeom prst="ellipse">
            <a:avLst/>
          </a:prstGeom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49" name="椭圆 48"/>
          <p:cNvSpPr/>
          <p:nvPr/>
        </p:nvSpPr>
        <p:spPr>
          <a:xfrm rot="7358242">
            <a:off x="1649980" y="5651427"/>
            <a:ext cx="2168013" cy="2168013"/>
          </a:xfrm>
          <a:prstGeom prst="ellipse">
            <a:avLst/>
          </a:prstGeom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1" name="组合 50"/>
          <p:cNvGrpSpPr/>
          <p:nvPr/>
        </p:nvGrpSpPr>
        <p:grpSpPr>
          <a:xfrm>
            <a:off x="293090" y="2413905"/>
            <a:ext cx="2167200" cy="2152453"/>
            <a:chOff x="2522863" y="2291946"/>
            <a:chExt cx="1038917" cy="1071469"/>
          </a:xfrm>
        </p:grpSpPr>
        <p:sp>
          <p:nvSpPr>
            <p:cNvPr id="52" name="椭圆 51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2696648" y="2291946"/>
              <a:ext cx="826239" cy="965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3495505" y="2959933"/>
            <a:ext cx="17862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1F4E7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.JPG</a:t>
            </a:r>
            <a:endParaRPr lang="zh-CN" altLang="en-US" sz="6600" dirty="0">
              <a:solidFill>
                <a:srgbClr val="1F4E79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0097" y="2056884"/>
            <a:ext cx="227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1F4E7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WORDS</a:t>
            </a:r>
            <a:endParaRPr lang="zh-CN" altLang="en-US" dirty="0">
              <a:solidFill>
                <a:srgbClr val="1F4E79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513292" y="1322548"/>
            <a:ext cx="5729682" cy="769441"/>
            <a:chOff x="5764009" y="1027585"/>
            <a:chExt cx="5729682" cy="769441"/>
          </a:xfrm>
        </p:grpSpPr>
        <p:sp>
          <p:nvSpPr>
            <p:cNvPr id="14" name="圆角矩形 13"/>
            <p:cNvSpPr/>
            <p:nvPr/>
          </p:nvSpPr>
          <p:spPr>
            <a:xfrm>
              <a:off x="5764009" y="1094586"/>
              <a:ext cx="5729682" cy="681134"/>
            </a:xfrm>
            <a:prstGeom prst="roundRect">
              <a:avLst/>
            </a:prstGeom>
            <a:solidFill>
              <a:srgbClr val="512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902743" y="1027585"/>
              <a:ext cx="55386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ADD YOUR Introduction</a:t>
              </a:r>
              <a:endPara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200153" y="2383913"/>
            <a:ext cx="55710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Coming of Wisdom with Time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。 </a:t>
            </a:r>
            <a:b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Though leaves are many, the root is one;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Through all the lying days of my youth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 swayed my leaves and flowers in the sun; 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Now I may wither into the truth.</a:t>
            </a:r>
            <a:b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803691" y="-551952"/>
            <a:ext cx="17862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1F4E7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.JPG</a:t>
            </a:r>
            <a:endParaRPr lang="zh-CN" altLang="en-US" sz="6600" dirty="0">
              <a:solidFill>
                <a:srgbClr val="1F4E79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840857" y="6238041"/>
            <a:ext cx="17862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1F4E7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.JPG</a:t>
            </a:r>
            <a:endParaRPr lang="zh-CN" altLang="en-US" sz="6600" dirty="0">
              <a:solidFill>
                <a:srgbClr val="1F4E79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任意多边形 36"/>
          <p:cNvSpPr>
            <a:spLocks noChangeAspect="1"/>
          </p:cNvSpPr>
          <p:nvPr/>
        </p:nvSpPr>
        <p:spPr>
          <a:xfrm>
            <a:off x="-257565" y="5478959"/>
            <a:ext cx="12449565" cy="2398826"/>
          </a:xfrm>
          <a:custGeom>
            <a:avLst/>
            <a:gdLst>
              <a:gd name="connsiteX0" fmla="*/ 3600286 w 12449565"/>
              <a:gd name="connsiteY0" fmla="*/ 0 h 2398826"/>
              <a:gd name="connsiteX1" fmla="*/ 4320656 w 12449565"/>
              <a:gd name="connsiteY1" fmla="*/ 587118 h 2398826"/>
              <a:gd name="connsiteX2" fmla="*/ 4324539 w 12449565"/>
              <a:gd name="connsiteY2" fmla="*/ 612555 h 2398826"/>
              <a:gd name="connsiteX3" fmla="*/ 4353862 w 12449565"/>
              <a:gd name="connsiteY3" fmla="*/ 621658 h 2398826"/>
              <a:gd name="connsiteX4" fmla="*/ 4358006 w 12449565"/>
              <a:gd name="connsiteY4" fmla="*/ 623779 h 2398826"/>
              <a:gd name="connsiteX5" fmla="*/ 4406344 w 12449565"/>
              <a:gd name="connsiteY5" fmla="*/ 595996 h 2398826"/>
              <a:gd name="connsiteX6" fmla="*/ 4640697 w 12449565"/>
              <a:gd name="connsiteY6" fmla="*/ 528281 h 2398826"/>
              <a:gd name="connsiteX7" fmla="*/ 4665876 w 12449565"/>
              <a:gd name="connsiteY7" fmla="*/ 526851 h 2398826"/>
              <a:gd name="connsiteX8" fmla="*/ 4688311 w 12449565"/>
              <a:gd name="connsiteY8" fmla="*/ 508341 h 2398826"/>
              <a:gd name="connsiteX9" fmla="*/ 4910448 w 12449565"/>
              <a:gd name="connsiteY9" fmla="*/ 440487 h 2398826"/>
              <a:gd name="connsiteX10" fmla="*/ 5217027 w 12449565"/>
              <a:gd name="connsiteY10" fmla="*/ 585069 h 2398826"/>
              <a:gd name="connsiteX11" fmla="*/ 5235644 w 12449565"/>
              <a:gd name="connsiteY11" fmla="*/ 611254 h 2398826"/>
              <a:gd name="connsiteX12" fmla="*/ 5236648 w 12449565"/>
              <a:gd name="connsiteY12" fmla="*/ 610037 h 2398826"/>
              <a:gd name="connsiteX13" fmla="*/ 5457484 w 12449565"/>
              <a:gd name="connsiteY13" fmla="*/ 518565 h 2398826"/>
              <a:gd name="connsiteX14" fmla="*/ 5510705 w 12449565"/>
              <a:gd name="connsiteY14" fmla="*/ 523930 h 2398826"/>
              <a:gd name="connsiteX15" fmla="*/ 5531574 w 12449565"/>
              <a:gd name="connsiteY15" fmla="*/ 456697 h 2398826"/>
              <a:gd name="connsiteX16" fmla="*/ 6209100 w 12449565"/>
              <a:gd name="connsiteY16" fmla="*/ 7604 h 2398826"/>
              <a:gd name="connsiteX17" fmla="*/ 6929470 w 12449565"/>
              <a:gd name="connsiteY17" fmla="*/ 594722 h 2398826"/>
              <a:gd name="connsiteX18" fmla="*/ 6933352 w 12449565"/>
              <a:gd name="connsiteY18" fmla="*/ 620159 h 2398826"/>
              <a:gd name="connsiteX19" fmla="*/ 6962676 w 12449565"/>
              <a:gd name="connsiteY19" fmla="*/ 629262 h 2398826"/>
              <a:gd name="connsiteX20" fmla="*/ 7065141 w 12449565"/>
              <a:gd name="connsiteY20" fmla="*/ 691429 h 2398826"/>
              <a:gd name="connsiteX21" fmla="*/ 7110679 w 12449565"/>
              <a:gd name="connsiteY21" fmla="*/ 741545 h 2398826"/>
              <a:gd name="connsiteX22" fmla="*/ 7114894 w 12449565"/>
              <a:gd name="connsiteY22" fmla="*/ 739884 h 2398826"/>
              <a:gd name="connsiteX23" fmla="*/ 7333553 w 12449565"/>
              <a:gd name="connsiteY23" fmla="*/ 706826 h 2398826"/>
              <a:gd name="connsiteX24" fmla="*/ 7586378 w 12449565"/>
              <a:gd name="connsiteY24" fmla="*/ 751445 h 2398826"/>
              <a:gd name="connsiteX25" fmla="*/ 7680628 w 12449565"/>
              <a:gd name="connsiteY25" fmla="*/ 795414 h 2398826"/>
              <a:gd name="connsiteX26" fmla="*/ 7733363 w 12449565"/>
              <a:gd name="connsiteY26" fmla="*/ 790098 h 2398826"/>
              <a:gd name="connsiteX27" fmla="*/ 8039942 w 12449565"/>
              <a:gd name="connsiteY27" fmla="*/ 934680 h 2398826"/>
              <a:gd name="connsiteX28" fmla="*/ 8058559 w 12449565"/>
              <a:gd name="connsiteY28" fmla="*/ 960865 h 2398826"/>
              <a:gd name="connsiteX29" fmla="*/ 8059563 w 12449565"/>
              <a:gd name="connsiteY29" fmla="*/ 959648 h 2398826"/>
              <a:gd name="connsiteX30" fmla="*/ 8280399 w 12449565"/>
              <a:gd name="connsiteY30" fmla="*/ 868176 h 2398826"/>
              <a:gd name="connsiteX31" fmla="*/ 8333619 w 12449565"/>
              <a:gd name="connsiteY31" fmla="*/ 873541 h 2398826"/>
              <a:gd name="connsiteX32" fmla="*/ 8354489 w 12449565"/>
              <a:gd name="connsiteY32" fmla="*/ 806308 h 2398826"/>
              <a:gd name="connsiteX33" fmla="*/ 9032014 w 12449565"/>
              <a:gd name="connsiteY33" fmla="*/ 357215 h 2398826"/>
              <a:gd name="connsiteX34" fmla="*/ 9752385 w 12449565"/>
              <a:gd name="connsiteY34" fmla="*/ 944333 h 2398826"/>
              <a:gd name="connsiteX35" fmla="*/ 9756267 w 12449565"/>
              <a:gd name="connsiteY35" fmla="*/ 969770 h 2398826"/>
              <a:gd name="connsiteX36" fmla="*/ 9785591 w 12449565"/>
              <a:gd name="connsiteY36" fmla="*/ 978873 h 2398826"/>
              <a:gd name="connsiteX37" fmla="*/ 9839259 w 12449565"/>
              <a:gd name="connsiteY37" fmla="*/ 1006347 h 2398826"/>
              <a:gd name="connsiteX38" fmla="*/ 9872364 w 12449565"/>
              <a:gd name="connsiteY38" fmla="*/ 1029884 h 2398826"/>
              <a:gd name="connsiteX39" fmla="*/ 9905867 w 12449565"/>
              <a:gd name="connsiteY39" fmla="*/ 1002241 h 2398826"/>
              <a:gd name="connsiteX40" fmla="*/ 10128004 w 12449565"/>
              <a:gd name="connsiteY40" fmla="*/ 934387 h 2398826"/>
              <a:gd name="connsiteX41" fmla="*/ 10434583 w 12449565"/>
              <a:gd name="connsiteY41" fmla="*/ 1078969 h 2398826"/>
              <a:gd name="connsiteX42" fmla="*/ 10453200 w 12449565"/>
              <a:gd name="connsiteY42" fmla="*/ 1105154 h 2398826"/>
              <a:gd name="connsiteX43" fmla="*/ 10454204 w 12449565"/>
              <a:gd name="connsiteY43" fmla="*/ 1103937 h 2398826"/>
              <a:gd name="connsiteX44" fmla="*/ 10675040 w 12449565"/>
              <a:gd name="connsiteY44" fmla="*/ 1012465 h 2398826"/>
              <a:gd name="connsiteX45" fmla="*/ 10728260 w 12449565"/>
              <a:gd name="connsiteY45" fmla="*/ 1017830 h 2398826"/>
              <a:gd name="connsiteX46" fmla="*/ 10749130 w 12449565"/>
              <a:gd name="connsiteY46" fmla="*/ 950597 h 2398826"/>
              <a:gd name="connsiteX47" fmla="*/ 11426655 w 12449565"/>
              <a:gd name="connsiteY47" fmla="*/ 501504 h 2398826"/>
              <a:gd name="connsiteX48" fmla="*/ 12147026 w 12449565"/>
              <a:gd name="connsiteY48" fmla="*/ 1088622 h 2398826"/>
              <a:gd name="connsiteX49" fmla="*/ 12150908 w 12449565"/>
              <a:gd name="connsiteY49" fmla="*/ 1114059 h 2398826"/>
              <a:gd name="connsiteX50" fmla="*/ 12180231 w 12449565"/>
              <a:gd name="connsiteY50" fmla="*/ 1123162 h 2398826"/>
              <a:gd name="connsiteX51" fmla="*/ 12433753 w 12449565"/>
              <a:gd name="connsiteY51" fmla="*/ 1505635 h 2398826"/>
              <a:gd name="connsiteX52" fmla="*/ 12401132 w 12449565"/>
              <a:gd name="connsiteY52" fmla="*/ 1667208 h 2398826"/>
              <a:gd name="connsiteX53" fmla="*/ 12383935 w 12449565"/>
              <a:gd name="connsiteY53" fmla="*/ 1698892 h 2398826"/>
              <a:gd name="connsiteX54" fmla="*/ 12397240 w 12449565"/>
              <a:gd name="connsiteY54" fmla="*/ 1715826 h 2398826"/>
              <a:gd name="connsiteX55" fmla="*/ 12449565 w 12449565"/>
              <a:gd name="connsiteY55" fmla="*/ 1887126 h 2398826"/>
              <a:gd name="connsiteX56" fmla="*/ 12262443 w 12449565"/>
              <a:gd name="connsiteY56" fmla="*/ 2169427 h 2398826"/>
              <a:gd name="connsiteX57" fmla="*/ 12249925 w 12449565"/>
              <a:gd name="connsiteY57" fmla="*/ 2173313 h 2398826"/>
              <a:gd name="connsiteX58" fmla="*/ 12249925 w 12449565"/>
              <a:gd name="connsiteY58" fmla="*/ 2193504 h 2398826"/>
              <a:gd name="connsiteX59" fmla="*/ 12143191 w 12449565"/>
              <a:gd name="connsiteY59" fmla="*/ 2193504 h 2398826"/>
              <a:gd name="connsiteX60" fmla="*/ 12143186 w 12449565"/>
              <a:gd name="connsiteY60" fmla="*/ 2193504 h 2398826"/>
              <a:gd name="connsiteX61" fmla="*/ 12143180 w 12449565"/>
              <a:gd name="connsiteY61" fmla="*/ 2193504 h 2398826"/>
              <a:gd name="connsiteX62" fmla="*/ 9830520 w 12449565"/>
              <a:gd name="connsiteY62" fmla="*/ 2193504 h 2398826"/>
              <a:gd name="connsiteX63" fmla="*/ 9539799 w 12449565"/>
              <a:gd name="connsiteY63" fmla="*/ 2073084 h 2398826"/>
              <a:gd name="connsiteX64" fmla="*/ 9520106 w 12449565"/>
              <a:gd name="connsiteY64" fmla="*/ 2049215 h 2398826"/>
              <a:gd name="connsiteX65" fmla="*/ 8349927 w 12449565"/>
              <a:gd name="connsiteY65" fmla="*/ 2049215 h 2398826"/>
              <a:gd name="connsiteX66" fmla="*/ 8356463 w 12449565"/>
              <a:gd name="connsiteY66" fmla="*/ 2092448 h 2398826"/>
              <a:gd name="connsiteX67" fmla="*/ 8169341 w 12449565"/>
              <a:gd name="connsiteY67" fmla="*/ 2374749 h 2398826"/>
              <a:gd name="connsiteX68" fmla="*/ 8156823 w 12449565"/>
              <a:gd name="connsiteY68" fmla="*/ 2378635 h 2398826"/>
              <a:gd name="connsiteX69" fmla="*/ 8156823 w 12449565"/>
              <a:gd name="connsiteY69" fmla="*/ 2398826 h 2398826"/>
              <a:gd name="connsiteX70" fmla="*/ 8050090 w 12449565"/>
              <a:gd name="connsiteY70" fmla="*/ 2398826 h 2398826"/>
              <a:gd name="connsiteX71" fmla="*/ 8050084 w 12449565"/>
              <a:gd name="connsiteY71" fmla="*/ 2398826 h 2398826"/>
              <a:gd name="connsiteX72" fmla="*/ 8050078 w 12449565"/>
              <a:gd name="connsiteY72" fmla="*/ 2398826 h 2398826"/>
              <a:gd name="connsiteX73" fmla="*/ 5737418 w 12449565"/>
              <a:gd name="connsiteY73" fmla="*/ 2398826 h 2398826"/>
              <a:gd name="connsiteX74" fmla="*/ 5396494 w 12449565"/>
              <a:gd name="connsiteY74" fmla="*/ 2217558 h 2398826"/>
              <a:gd name="connsiteX75" fmla="*/ 5395369 w 12449565"/>
              <a:gd name="connsiteY75" fmla="*/ 2215486 h 2398826"/>
              <a:gd name="connsiteX76" fmla="*/ 3128997 w 12449565"/>
              <a:gd name="connsiteY76" fmla="*/ 2215486 h 2398826"/>
              <a:gd name="connsiteX77" fmla="*/ 2838276 w 12449565"/>
              <a:gd name="connsiteY77" fmla="*/ 2095066 h 2398826"/>
              <a:gd name="connsiteX78" fmla="*/ 2816374 w 12449565"/>
              <a:gd name="connsiteY78" fmla="*/ 2068520 h 2398826"/>
              <a:gd name="connsiteX79" fmla="*/ 2723813 w 12449565"/>
              <a:gd name="connsiteY79" fmla="*/ 2068520 h 2398826"/>
              <a:gd name="connsiteX80" fmla="*/ 2723807 w 12449565"/>
              <a:gd name="connsiteY80" fmla="*/ 2068520 h 2398826"/>
              <a:gd name="connsiteX81" fmla="*/ 2723801 w 12449565"/>
              <a:gd name="connsiteY81" fmla="*/ 2068520 h 2398826"/>
              <a:gd name="connsiteX82" fmla="*/ 411141 w 12449565"/>
              <a:gd name="connsiteY82" fmla="*/ 2068520 h 2398826"/>
              <a:gd name="connsiteX83" fmla="*/ 0 w 12449565"/>
              <a:gd name="connsiteY83" fmla="*/ 1657380 h 2398826"/>
              <a:gd name="connsiteX84" fmla="*/ 251106 w 12449565"/>
              <a:gd name="connsiteY84" fmla="*/ 1278549 h 2398826"/>
              <a:gd name="connsiteX85" fmla="*/ 316515 w 12449565"/>
              <a:gd name="connsiteY85" fmla="*/ 1258245 h 2398826"/>
              <a:gd name="connsiteX86" fmla="*/ 311320 w 12449565"/>
              <a:gd name="connsiteY86" fmla="*/ 1206707 h 2398826"/>
              <a:gd name="connsiteX87" fmla="*/ 708625 w 12449565"/>
              <a:gd name="connsiteY87" fmla="*/ 809403 h 2398826"/>
              <a:gd name="connsiteX88" fmla="*/ 1015204 w 12449565"/>
              <a:gd name="connsiteY88" fmla="*/ 953985 h 2398826"/>
              <a:gd name="connsiteX89" fmla="*/ 1033821 w 12449565"/>
              <a:gd name="connsiteY89" fmla="*/ 980170 h 2398826"/>
              <a:gd name="connsiteX90" fmla="*/ 1034825 w 12449565"/>
              <a:gd name="connsiteY90" fmla="*/ 978953 h 2398826"/>
              <a:gd name="connsiteX91" fmla="*/ 1255660 w 12449565"/>
              <a:gd name="connsiteY91" fmla="*/ 887481 h 2398826"/>
              <a:gd name="connsiteX92" fmla="*/ 1308881 w 12449565"/>
              <a:gd name="connsiteY92" fmla="*/ 892846 h 2398826"/>
              <a:gd name="connsiteX93" fmla="*/ 1329750 w 12449565"/>
              <a:gd name="connsiteY93" fmla="*/ 825613 h 2398826"/>
              <a:gd name="connsiteX94" fmla="*/ 2007276 w 12449565"/>
              <a:gd name="connsiteY94" fmla="*/ 376520 h 2398826"/>
              <a:gd name="connsiteX95" fmla="*/ 2260100 w 12449565"/>
              <a:gd name="connsiteY95" fmla="*/ 421139 h 2398826"/>
              <a:gd name="connsiteX96" fmla="*/ 2288182 w 12449565"/>
              <a:gd name="connsiteY96" fmla="*/ 434239 h 2398826"/>
              <a:gd name="connsiteX97" fmla="*/ 2301635 w 12449565"/>
              <a:gd name="connsiteY97" fmla="*/ 432883 h 2398826"/>
              <a:gd name="connsiteX98" fmla="*/ 2608214 w 12449565"/>
              <a:gd name="connsiteY98" fmla="*/ 577465 h 2398826"/>
              <a:gd name="connsiteX99" fmla="*/ 2626831 w 12449565"/>
              <a:gd name="connsiteY99" fmla="*/ 603650 h 2398826"/>
              <a:gd name="connsiteX100" fmla="*/ 2627835 w 12449565"/>
              <a:gd name="connsiteY100" fmla="*/ 602433 h 2398826"/>
              <a:gd name="connsiteX101" fmla="*/ 2848671 w 12449565"/>
              <a:gd name="connsiteY101" fmla="*/ 510961 h 2398826"/>
              <a:gd name="connsiteX102" fmla="*/ 2901891 w 12449565"/>
              <a:gd name="connsiteY102" fmla="*/ 516326 h 2398826"/>
              <a:gd name="connsiteX103" fmla="*/ 2922760 w 12449565"/>
              <a:gd name="connsiteY103" fmla="*/ 449093 h 2398826"/>
              <a:gd name="connsiteX104" fmla="*/ 3600286 w 12449565"/>
              <a:gd name="connsiteY104" fmla="*/ 0 h 239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449565" h="2398826">
                <a:moveTo>
                  <a:pt x="3600286" y="0"/>
                </a:moveTo>
                <a:cubicBezTo>
                  <a:pt x="3955624" y="0"/>
                  <a:pt x="4252092" y="252050"/>
                  <a:pt x="4320656" y="587118"/>
                </a:cubicBezTo>
                <a:lnTo>
                  <a:pt x="4324539" y="612555"/>
                </a:lnTo>
                <a:lnTo>
                  <a:pt x="4353862" y="621658"/>
                </a:lnTo>
                <a:lnTo>
                  <a:pt x="4358006" y="623779"/>
                </a:lnTo>
                <a:lnTo>
                  <a:pt x="4406344" y="595996"/>
                </a:lnTo>
                <a:cubicBezTo>
                  <a:pt x="4478672" y="561144"/>
                  <a:pt x="4557580" y="537784"/>
                  <a:pt x="4640697" y="528281"/>
                </a:cubicBezTo>
                <a:lnTo>
                  <a:pt x="4665876" y="526851"/>
                </a:lnTo>
                <a:lnTo>
                  <a:pt x="4688311" y="508341"/>
                </a:lnTo>
                <a:cubicBezTo>
                  <a:pt x="4751721" y="465502"/>
                  <a:pt x="4828163" y="440487"/>
                  <a:pt x="4910448" y="440487"/>
                </a:cubicBezTo>
                <a:cubicBezTo>
                  <a:pt x="5033875" y="440487"/>
                  <a:pt x="5144156" y="496769"/>
                  <a:pt x="5217027" y="585069"/>
                </a:cubicBezTo>
                <a:lnTo>
                  <a:pt x="5235644" y="611254"/>
                </a:lnTo>
                <a:lnTo>
                  <a:pt x="5236648" y="610037"/>
                </a:lnTo>
                <a:cubicBezTo>
                  <a:pt x="5293165" y="553521"/>
                  <a:pt x="5371242" y="518565"/>
                  <a:pt x="5457484" y="518565"/>
                </a:cubicBezTo>
                <a:lnTo>
                  <a:pt x="5510705" y="523930"/>
                </a:lnTo>
                <a:lnTo>
                  <a:pt x="5531574" y="456697"/>
                </a:lnTo>
                <a:cubicBezTo>
                  <a:pt x="5643200" y="192784"/>
                  <a:pt x="5904524" y="7604"/>
                  <a:pt x="6209100" y="7604"/>
                </a:cubicBezTo>
                <a:cubicBezTo>
                  <a:pt x="6564437" y="7604"/>
                  <a:pt x="6860905" y="259654"/>
                  <a:pt x="6929470" y="594722"/>
                </a:cubicBezTo>
                <a:lnTo>
                  <a:pt x="6933352" y="620159"/>
                </a:lnTo>
                <a:lnTo>
                  <a:pt x="6962676" y="629262"/>
                </a:lnTo>
                <a:cubicBezTo>
                  <a:pt x="6999922" y="645016"/>
                  <a:pt x="7034390" y="666051"/>
                  <a:pt x="7065141" y="691429"/>
                </a:cubicBezTo>
                <a:lnTo>
                  <a:pt x="7110679" y="741545"/>
                </a:lnTo>
                <a:lnTo>
                  <a:pt x="7114894" y="739884"/>
                </a:lnTo>
                <a:cubicBezTo>
                  <a:pt x="7183969" y="718400"/>
                  <a:pt x="7257409" y="706826"/>
                  <a:pt x="7333553" y="706826"/>
                </a:cubicBezTo>
                <a:cubicBezTo>
                  <a:pt x="7422388" y="706826"/>
                  <a:pt x="7507543" y="722579"/>
                  <a:pt x="7586378" y="751445"/>
                </a:cubicBezTo>
                <a:lnTo>
                  <a:pt x="7680628" y="795414"/>
                </a:lnTo>
                <a:lnTo>
                  <a:pt x="7733363" y="790098"/>
                </a:lnTo>
                <a:cubicBezTo>
                  <a:pt x="7856789" y="790098"/>
                  <a:pt x="7967071" y="846380"/>
                  <a:pt x="8039942" y="934680"/>
                </a:cubicBezTo>
                <a:lnTo>
                  <a:pt x="8058559" y="960865"/>
                </a:lnTo>
                <a:lnTo>
                  <a:pt x="8059563" y="959648"/>
                </a:lnTo>
                <a:cubicBezTo>
                  <a:pt x="8116080" y="903132"/>
                  <a:pt x="8194157" y="868176"/>
                  <a:pt x="8280399" y="868176"/>
                </a:cubicBezTo>
                <a:lnTo>
                  <a:pt x="8333619" y="873541"/>
                </a:lnTo>
                <a:lnTo>
                  <a:pt x="8354489" y="806308"/>
                </a:lnTo>
                <a:cubicBezTo>
                  <a:pt x="8466115" y="542395"/>
                  <a:pt x="8727438" y="357215"/>
                  <a:pt x="9032014" y="357215"/>
                </a:cubicBezTo>
                <a:cubicBezTo>
                  <a:pt x="9387352" y="357215"/>
                  <a:pt x="9683820" y="609265"/>
                  <a:pt x="9752385" y="944333"/>
                </a:cubicBezTo>
                <a:lnTo>
                  <a:pt x="9756267" y="969770"/>
                </a:lnTo>
                <a:lnTo>
                  <a:pt x="9785591" y="978873"/>
                </a:lnTo>
                <a:cubicBezTo>
                  <a:pt x="9804214" y="986750"/>
                  <a:pt x="9822142" y="995947"/>
                  <a:pt x="9839259" y="1006347"/>
                </a:cubicBezTo>
                <a:lnTo>
                  <a:pt x="9872364" y="1029884"/>
                </a:lnTo>
                <a:lnTo>
                  <a:pt x="9905867" y="1002241"/>
                </a:lnTo>
                <a:cubicBezTo>
                  <a:pt x="9969278" y="959402"/>
                  <a:pt x="10045720" y="934387"/>
                  <a:pt x="10128004" y="934387"/>
                </a:cubicBezTo>
                <a:cubicBezTo>
                  <a:pt x="10251430" y="934387"/>
                  <a:pt x="10361712" y="990669"/>
                  <a:pt x="10434583" y="1078969"/>
                </a:cubicBezTo>
                <a:lnTo>
                  <a:pt x="10453200" y="1105154"/>
                </a:lnTo>
                <a:lnTo>
                  <a:pt x="10454204" y="1103937"/>
                </a:lnTo>
                <a:cubicBezTo>
                  <a:pt x="10510721" y="1047421"/>
                  <a:pt x="10588798" y="1012465"/>
                  <a:pt x="10675040" y="1012465"/>
                </a:cubicBezTo>
                <a:lnTo>
                  <a:pt x="10728260" y="1017830"/>
                </a:lnTo>
                <a:lnTo>
                  <a:pt x="10749130" y="950597"/>
                </a:lnTo>
                <a:cubicBezTo>
                  <a:pt x="10860755" y="686684"/>
                  <a:pt x="11122079" y="501504"/>
                  <a:pt x="11426655" y="501504"/>
                </a:cubicBezTo>
                <a:cubicBezTo>
                  <a:pt x="11781993" y="501504"/>
                  <a:pt x="12078461" y="753554"/>
                  <a:pt x="12147026" y="1088622"/>
                </a:cubicBezTo>
                <a:lnTo>
                  <a:pt x="12150908" y="1114059"/>
                </a:lnTo>
                <a:lnTo>
                  <a:pt x="12180231" y="1123162"/>
                </a:lnTo>
                <a:cubicBezTo>
                  <a:pt x="12329215" y="1186177"/>
                  <a:pt x="12433753" y="1333698"/>
                  <a:pt x="12433753" y="1505635"/>
                </a:cubicBezTo>
                <a:cubicBezTo>
                  <a:pt x="12433753" y="1562947"/>
                  <a:pt x="12422137" y="1617547"/>
                  <a:pt x="12401132" y="1667208"/>
                </a:cubicBezTo>
                <a:lnTo>
                  <a:pt x="12383935" y="1698892"/>
                </a:lnTo>
                <a:lnTo>
                  <a:pt x="12397240" y="1715826"/>
                </a:lnTo>
                <a:cubicBezTo>
                  <a:pt x="12430275" y="1764725"/>
                  <a:pt x="12449565" y="1823672"/>
                  <a:pt x="12449565" y="1887126"/>
                </a:cubicBezTo>
                <a:cubicBezTo>
                  <a:pt x="12449565" y="2014031"/>
                  <a:pt x="12372407" y="2122917"/>
                  <a:pt x="12262443" y="2169427"/>
                </a:cubicBezTo>
                <a:lnTo>
                  <a:pt x="12249925" y="2173313"/>
                </a:lnTo>
                <a:lnTo>
                  <a:pt x="12249925" y="2193504"/>
                </a:lnTo>
                <a:lnTo>
                  <a:pt x="12143191" y="2193504"/>
                </a:lnTo>
                <a:lnTo>
                  <a:pt x="12143186" y="2193504"/>
                </a:lnTo>
                <a:lnTo>
                  <a:pt x="12143180" y="2193504"/>
                </a:lnTo>
                <a:lnTo>
                  <a:pt x="9830520" y="2193504"/>
                </a:lnTo>
                <a:cubicBezTo>
                  <a:pt x="9716987" y="2193504"/>
                  <a:pt x="9614201" y="2147485"/>
                  <a:pt x="9539799" y="2073084"/>
                </a:cubicBezTo>
                <a:lnTo>
                  <a:pt x="9520106" y="2049215"/>
                </a:lnTo>
                <a:lnTo>
                  <a:pt x="8349927" y="2049215"/>
                </a:lnTo>
                <a:lnTo>
                  <a:pt x="8356463" y="2092448"/>
                </a:lnTo>
                <a:cubicBezTo>
                  <a:pt x="8356463" y="2219353"/>
                  <a:pt x="8279305" y="2328239"/>
                  <a:pt x="8169341" y="2374749"/>
                </a:cubicBezTo>
                <a:lnTo>
                  <a:pt x="8156823" y="2378635"/>
                </a:lnTo>
                <a:lnTo>
                  <a:pt x="8156823" y="2398826"/>
                </a:lnTo>
                <a:lnTo>
                  <a:pt x="8050090" y="2398826"/>
                </a:lnTo>
                <a:lnTo>
                  <a:pt x="8050084" y="2398826"/>
                </a:lnTo>
                <a:lnTo>
                  <a:pt x="8050078" y="2398826"/>
                </a:lnTo>
                <a:lnTo>
                  <a:pt x="5737418" y="2398826"/>
                </a:lnTo>
                <a:cubicBezTo>
                  <a:pt x="5595501" y="2398826"/>
                  <a:pt x="5470379" y="2326922"/>
                  <a:pt x="5396494" y="2217558"/>
                </a:cubicBezTo>
                <a:lnTo>
                  <a:pt x="5395369" y="2215486"/>
                </a:lnTo>
                <a:lnTo>
                  <a:pt x="3128997" y="2215486"/>
                </a:lnTo>
                <a:cubicBezTo>
                  <a:pt x="3015463" y="2215486"/>
                  <a:pt x="2912678" y="2169467"/>
                  <a:pt x="2838276" y="2095066"/>
                </a:cubicBezTo>
                <a:lnTo>
                  <a:pt x="2816374" y="2068520"/>
                </a:lnTo>
                <a:lnTo>
                  <a:pt x="2723813" y="2068520"/>
                </a:lnTo>
                <a:lnTo>
                  <a:pt x="2723807" y="2068520"/>
                </a:lnTo>
                <a:lnTo>
                  <a:pt x="2723801" y="2068520"/>
                </a:lnTo>
                <a:lnTo>
                  <a:pt x="411141" y="2068520"/>
                </a:lnTo>
                <a:cubicBezTo>
                  <a:pt x="184074" y="2068520"/>
                  <a:pt x="0" y="1884446"/>
                  <a:pt x="0" y="1657380"/>
                </a:cubicBezTo>
                <a:cubicBezTo>
                  <a:pt x="0" y="1487080"/>
                  <a:pt x="103541" y="1340963"/>
                  <a:pt x="251106" y="1278549"/>
                </a:cubicBezTo>
                <a:lnTo>
                  <a:pt x="316515" y="1258245"/>
                </a:lnTo>
                <a:lnTo>
                  <a:pt x="311320" y="1206707"/>
                </a:lnTo>
                <a:cubicBezTo>
                  <a:pt x="311320" y="987282"/>
                  <a:pt x="489199" y="809403"/>
                  <a:pt x="708625" y="809403"/>
                </a:cubicBezTo>
                <a:cubicBezTo>
                  <a:pt x="832051" y="809403"/>
                  <a:pt x="942333" y="865685"/>
                  <a:pt x="1015204" y="953985"/>
                </a:cubicBezTo>
                <a:lnTo>
                  <a:pt x="1033821" y="980170"/>
                </a:lnTo>
                <a:lnTo>
                  <a:pt x="1034825" y="978953"/>
                </a:lnTo>
                <a:cubicBezTo>
                  <a:pt x="1091341" y="922437"/>
                  <a:pt x="1169419" y="887481"/>
                  <a:pt x="1255660" y="887481"/>
                </a:cubicBezTo>
                <a:lnTo>
                  <a:pt x="1308881" y="892846"/>
                </a:lnTo>
                <a:lnTo>
                  <a:pt x="1329750" y="825613"/>
                </a:lnTo>
                <a:cubicBezTo>
                  <a:pt x="1441376" y="561700"/>
                  <a:pt x="1702700" y="376520"/>
                  <a:pt x="2007276" y="376520"/>
                </a:cubicBezTo>
                <a:cubicBezTo>
                  <a:pt x="2096110" y="376520"/>
                  <a:pt x="2181266" y="392273"/>
                  <a:pt x="2260100" y="421139"/>
                </a:cubicBezTo>
                <a:lnTo>
                  <a:pt x="2288182" y="434239"/>
                </a:lnTo>
                <a:lnTo>
                  <a:pt x="2301635" y="432883"/>
                </a:lnTo>
                <a:cubicBezTo>
                  <a:pt x="2425061" y="432883"/>
                  <a:pt x="2535343" y="489165"/>
                  <a:pt x="2608214" y="577465"/>
                </a:cubicBezTo>
                <a:lnTo>
                  <a:pt x="2626831" y="603650"/>
                </a:lnTo>
                <a:lnTo>
                  <a:pt x="2627835" y="602433"/>
                </a:lnTo>
                <a:cubicBezTo>
                  <a:pt x="2684351" y="545917"/>
                  <a:pt x="2762429" y="510961"/>
                  <a:pt x="2848671" y="510961"/>
                </a:cubicBezTo>
                <a:lnTo>
                  <a:pt x="2901891" y="516326"/>
                </a:lnTo>
                <a:lnTo>
                  <a:pt x="2922760" y="449093"/>
                </a:lnTo>
                <a:cubicBezTo>
                  <a:pt x="3034386" y="185180"/>
                  <a:pt x="3295710" y="0"/>
                  <a:pt x="3600286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>
            <a:spLocks noChangeAspect="1"/>
          </p:cNvSpPr>
          <p:nvPr/>
        </p:nvSpPr>
        <p:spPr>
          <a:xfrm>
            <a:off x="-62181" y="3280452"/>
            <a:ext cx="3159130" cy="1764000"/>
          </a:xfrm>
          <a:custGeom>
            <a:avLst/>
            <a:gdLst>
              <a:gd name="connsiteX0" fmla="*/ 3627239 w 5475684"/>
              <a:gd name="connsiteY0" fmla="*/ 0 h 3057526"/>
              <a:gd name="connsiteX1" fmla="*/ 4928982 w 5475684"/>
              <a:gd name="connsiteY1" fmla="*/ 1060951 h 3057526"/>
              <a:gd name="connsiteX2" fmla="*/ 4935997 w 5475684"/>
              <a:gd name="connsiteY2" fmla="*/ 1106916 h 3057526"/>
              <a:gd name="connsiteX3" fmla="*/ 4988986 w 5475684"/>
              <a:gd name="connsiteY3" fmla="*/ 1123365 h 3057526"/>
              <a:gd name="connsiteX4" fmla="*/ 5447110 w 5475684"/>
              <a:gd name="connsiteY4" fmla="*/ 1814513 h 3057526"/>
              <a:gd name="connsiteX5" fmla="*/ 5388164 w 5475684"/>
              <a:gd name="connsiteY5" fmla="*/ 2106483 h 3057526"/>
              <a:gd name="connsiteX6" fmla="*/ 5357087 w 5475684"/>
              <a:gd name="connsiteY6" fmla="*/ 2163738 h 3057526"/>
              <a:gd name="connsiteX7" fmla="*/ 5381131 w 5475684"/>
              <a:gd name="connsiteY7" fmla="*/ 2194339 h 3057526"/>
              <a:gd name="connsiteX8" fmla="*/ 5475684 w 5475684"/>
              <a:gd name="connsiteY8" fmla="*/ 2503885 h 3057526"/>
              <a:gd name="connsiteX9" fmla="*/ 5137545 w 5475684"/>
              <a:gd name="connsiteY9" fmla="*/ 3014018 h 3057526"/>
              <a:gd name="connsiteX10" fmla="*/ 5114925 w 5475684"/>
              <a:gd name="connsiteY10" fmla="*/ 3021040 h 3057526"/>
              <a:gd name="connsiteX11" fmla="*/ 5114925 w 5475684"/>
              <a:gd name="connsiteY11" fmla="*/ 3057525 h 3057526"/>
              <a:gd name="connsiteX12" fmla="*/ 4922053 w 5475684"/>
              <a:gd name="connsiteY12" fmla="*/ 3057525 h 3057526"/>
              <a:gd name="connsiteX13" fmla="*/ 4922043 w 5475684"/>
              <a:gd name="connsiteY13" fmla="*/ 3057526 h 3057526"/>
              <a:gd name="connsiteX14" fmla="*/ 4922033 w 5475684"/>
              <a:gd name="connsiteY14" fmla="*/ 3057525 h 3057526"/>
              <a:gd name="connsiteX15" fmla="*/ 742950 w 5475684"/>
              <a:gd name="connsiteY15" fmla="*/ 3057525 h 3057526"/>
              <a:gd name="connsiteX16" fmla="*/ 0 w 5475684"/>
              <a:gd name="connsiteY16" fmla="*/ 2314575 h 3057526"/>
              <a:gd name="connsiteX17" fmla="*/ 453760 w 5475684"/>
              <a:gd name="connsiteY17" fmla="*/ 1630010 h 3057526"/>
              <a:gd name="connsiteX18" fmla="*/ 571958 w 5475684"/>
              <a:gd name="connsiteY18" fmla="*/ 1593319 h 3057526"/>
              <a:gd name="connsiteX19" fmla="*/ 562570 w 5475684"/>
              <a:gd name="connsiteY19" fmla="*/ 1500188 h 3057526"/>
              <a:gd name="connsiteX20" fmla="*/ 1280517 w 5475684"/>
              <a:gd name="connsiteY20" fmla="*/ 782241 h 3057526"/>
              <a:gd name="connsiteX21" fmla="*/ 1834520 w 5475684"/>
              <a:gd name="connsiteY21" fmla="*/ 1043507 h 3057526"/>
              <a:gd name="connsiteX22" fmla="*/ 1868161 w 5475684"/>
              <a:gd name="connsiteY22" fmla="*/ 1090825 h 3057526"/>
              <a:gd name="connsiteX23" fmla="*/ 1869976 w 5475684"/>
              <a:gd name="connsiteY23" fmla="*/ 1088626 h 3057526"/>
              <a:gd name="connsiteX24" fmla="*/ 2269036 w 5475684"/>
              <a:gd name="connsiteY24" fmla="*/ 923330 h 3057526"/>
              <a:gd name="connsiteX25" fmla="*/ 2365207 w 5475684"/>
              <a:gd name="connsiteY25" fmla="*/ 933025 h 3057526"/>
              <a:gd name="connsiteX26" fmla="*/ 2402920 w 5475684"/>
              <a:gd name="connsiteY26" fmla="*/ 811533 h 3057526"/>
              <a:gd name="connsiteX27" fmla="*/ 3627239 w 5475684"/>
              <a:gd name="connsiteY27" fmla="*/ 0 h 3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75684" h="3057526">
                <a:moveTo>
                  <a:pt x="3627239" y="0"/>
                </a:moveTo>
                <a:cubicBezTo>
                  <a:pt x="4269351" y="0"/>
                  <a:pt x="4805082" y="455467"/>
                  <a:pt x="4928982" y="1060951"/>
                </a:cubicBezTo>
                <a:lnTo>
                  <a:pt x="4935997" y="1106916"/>
                </a:lnTo>
                <a:lnTo>
                  <a:pt x="4988986" y="1123365"/>
                </a:lnTo>
                <a:cubicBezTo>
                  <a:pt x="5258206" y="1237236"/>
                  <a:pt x="5447110" y="1503814"/>
                  <a:pt x="5447110" y="1814513"/>
                </a:cubicBezTo>
                <a:cubicBezTo>
                  <a:pt x="5447110" y="1918079"/>
                  <a:pt x="5426121" y="2016743"/>
                  <a:pt x="5388164" y="2106483"/>
                </a:cubicBezTo>
                <a:lnTo>
                  <a:pt x="5357087" y="2163738"/>
                </a:lnTo>
                <a:lnTo>
                  <a:pt x="5381131" y="2194339"/>
                </a:lnTo>
                <a:cubicBezTo>
                  <a:pt x="5440827" y="2282701"/>
                  <a:pt x="5475684" y="2389222"/>
                  <a:pt x="5475684" y="2503885"/>
                </a:cubicBezTo>
                <a:cubicBezTo>
                  <a:pt x="5475684" y="2733210"/>
                  <a:pt x="5336255" y="2929971"/>
                  <a:pt x="5137545" y="3014018"/>
                </a:cubicBezTo>
                <a:lnTo>
                  <a:pt x="5114925" y="3021040"/>
                </a:lnTo>
                <a:lnTo>
                  <a:pt x="5114925" y="3057525"/>
                </a:lnTo>
                <a:lnTo>
                  <a:pt x="4922053" y="3057525"/>
                </a:lnTo>
                <a:lnTo>
                  <a:pt x="4922043" y="3057526"/>
                </a:lnTo>
                <a:lnTo>
                  <a:pt x="4922033" y="3057525"/>
                </a:lnTo>
                <a:lnTo>
                  <a:pt x="742950" y="3057525"/>
                </a:lnTo>
                <a:cubicBezTo>
                  <a:pt x="332630" y="3057525"/>
                  <a:pt x="0" y="2724895"/>
                  <a:pt x="0" y="2314575"/>
                </a:cubicBezTo>
                <a:cubicBezTo>
                  <a:pt x="0" y="2006835"/>
                  <a:pt x="187104" y="1742795"/>
                  <a:pt x="453760" y="1630010"/>
                </a:cubicBezTo>
                <a:lnTo>
                  <a:pt x="571958" y="1593319"/>
                </a:lnTo>
                <a:lnTo>
                  <a:pt x="562570" y="1500188"/>
                </a:lnTo>
                <a:cubicBezTo>
                  <a:pt x="562570" y="1103677"/>
                  <a:pt x="884006" y="782241"/>
                  <a:pt x="1280517" y="782241"/>
                </a:cubicBezTo>
                <a:cubicBezTo>
                  <a:pt x="1503554" y="782241"/>
                  <a:pt x="1702838" y="883945"/>
                  <a:pt x="1834520" y="1043507"/>
                </a:cubicBezTo>
                <a:lnTo>
                  <a:pt x="1868161" y="1090825"/>
                </a:lnTo>
                <a:lnTo>
                  <a:pt x="1869976" y="1088626"/>
                </a:lnTo>
                <a:cubicBezTo>
                  <a:pt x="1972104" y="986498"/>
                  <a:pt x="2113193" y="923330"/>
                  <a:pt x="2269036" y="923330"/>
                </a:cubicBezTo>
                <a:lnTo>
                  <a:pt x="2365207" y="933025"/>
                </a:lnTo>
                <a:lnTo>
                  <a:pt x="2402920" y="811533"/>
                </a:lnTo>
                <a:cubicBezTo>
                  <a:pt x="2604633" y="334629"/>
                  <a:pt x="3076857" y="0"/>
                  <a:pt x="3627239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圆角矩形 21"/>
          <p:cNvSpPr/>
          <p:nvPr/>
        </p:nvSpPr>
        <p:spPr>
          <a:xfrm>
            <a:off x="482742" y="357190"/>
            <a:ext cx="7269021" cy="6186485"/>
          </a:xfrm>
          <a:prstGeom prst="roundRect">
            <a:avLst>
              <a:gd name="adj" fmla="val 8290"/>
            </a:avLst>
          </a:prstGeom>
          <a:ln>
            <a:solidFill>
              <a:srgbClr val="318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73124" y="1900237"/>
            <a:ext cx="6591600" cy="4000800"/>
            <a:chOff x="2339974" y="1514474"/>
            <a:chExt cx="6591600" cy="4000800"/>
          </a:xfrm>
        </p:grpSpPr>
        <p:sp>
          <p:nvSpPr>
            <p:cNvPr id="27" name="椭圆 26"/>
            <p:cNvSpPr>
              <a:spLocks noChangeAspect="1"/>
            </p:cNvSpPr>
            <p:nvPr/>
          </p:nvSpPr>
          <p:spPr>
            <a:xfrm>
              <a:off x="8283574" y="15144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椭圆 27"/>
            <p:cNvSpPr>
              <a:spLocks noChangeAspect="1"/>
            </p:cNvSpPr>
            <p:nvPr/>
          </p:nvSpPr>
          <p:spPr>
            <a:xfrm>
              <a:off x="2339974" y="23526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9" name="椭圆 28"/>
            <p:cNvSpPr>
              <a:spLocks noChangeAspect="1"/>
            </p:cNvSpPr>
            <p:nvPr/>
          </p:nvSpPr>
          <p:spPr>
            <a:xfrm>
              <a:off x="3330574" y="23526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3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椭圆 29"/>
            <p:cNvSpPr>
              <a:spLocks noChangeAspect="1"/>
            </p:cNvSpPr>
            <p:nvPr/>
          </p:nvSpPr>
          <p:spPr>
            <a:xfrm>
              <a:off x="4321174" y="23526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4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椭圆 30"/>
            <p:cNvSpPr>
              <a:spLocks noChangeAspect="1"/>
            </p:cNvSpPr>
            <p:nvPr/>
          </p:nvSpPr>
          <p:spPr>
            <a:xfrm>
              <a:off x="5311774" y="23526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5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2" name="椭圆 31"/>
            <p:cNvSpPr>
              <a:spLocks noChangeAspect="1"/>
            </p:cNvSpPr>
            <p:nvPr/>
          </p:nvSpPr>
          <p:spPr>
            <a:xfrm>
              <a:off x="6302374" y="23526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6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3" name="椭圆 32"/>
            <p:cNvSpPr>
              <a:spLocks noChangeAspect="1"/>
            </p:cNvSpPr>
            <p:nvPr/>
          </p:nvSpPr>
          <p:spPr>
            <a:xfrm>
              <a:off x="7292974" y="23526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7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4" name="椭圆 33"/>
            <p:cNvSpPr>
              <a:spLocks noChangeAspect="1"/>
            </p:cNvSpPr>
            <p:nvPr/>
          </p:nvSpPr>
          <p:spPr>
            <a:xfrm>
              <a:off x="8283574" y="23526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8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2339974" y="31908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9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6" name="椭圆 35"/>
            <p:cNvSpPr>
              <a:spLocks noChangeAspect="1"/>
            </p:cNvSpPr>
            <p:nvPr/>
          </p:nvSpPr>
          <p:spPr>
            <a:xfrm>
              <a:off x="3330574" y="31908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10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7" name="椭圆 36"/>
            <p:cNvSpPr>
              <a:spLocks noChangeAspect="1"/>
            </p:cNvSpPr>
            <p:nvPr/>
          </p:nvSpPr>
          <p:spPr>
            <a:xfrm>
              <a:off x="4321174" y="31908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11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8" name="椭圆 37"/>
            <p:cNvSpPr>
              <a:spLocks noChangeAspect="1"/>
            </p:cNvSpPr>
            <p:nvPr/>
          </p:nvSpPr>
          <p:spPr>
            <a:xfrm>
              <a:off x="5311774" y="31908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12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9" name="椭圆 38"/>
            <p:cNvSpPr>
              <a:spLocks noChangeAspect="1"/>
            </p:cNvSpPr>
            <p:nvPr/>
          </p:nvSpPr>
          <p:spPr>
            <a:xfrm>
              <a:off x="6302374" y="31908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13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0" name="椭圆 39"/>
            <p:cNvSpPr>
              <a:spLocks noChangeAspect="1"/>
            </p:cNvSpPr>
            <p:nvPr/>
          </p:nvSpPr>
          <p:spPr>
            <a:xfrm>
              <a:off x="7292974" y="31908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14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1" name="椭圆 40"/>
            <p:cNvSpPr>
              <a:spLocks noChangeAspect="1"/>
            </p:cNvSpPr>
            <p:nvPr/>
          </p:nvSpPr>
          <p:spPr>
            <a:xfrm>
              <a:off x="8283574" y="31908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15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2" name="椭圆 41"/>
            <p:cNvSpPr>
              <a:spLocks noChangeAspect="1"/>
            </p:cNvSpPr>
            <p:nvPr/>
          </p:nvSpPr>
          <p:spPr>
            <a:xfrm>
              <a:off x="2339974" y="40290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16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椭圆 42"/>
            <p:cNvSpPr>
              <a:spLocks noChangeAspect="1"/>
            </p:cNvSpPr>
            <p:nvPr/>
          </p:nvSpPr>
          <p:spPr>
            <a:xfrm>
              <a:off x="3330574" y="40290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17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4" name="椭圆 43"/>
            <p:cNvSpPr>
              <a:spLocks noChangeAspect="1"/>
            </p:cNvSpPr>
            <p:nvPr/>
          </p:nvSpPr>
          <p:spPr>
            <a:xfrm>
              <a:off x="4321174" y="40290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18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椭圆 44"/>
            <p:cNvSpPr>
              <a:spLocks noChangeAspect="1"/>
            </p:cNvSpPr>
            <p:nvPr/>
          </p:nvSpPr>
          <p:spPr>
            <a:xfrm>
              <a:off x="5311774" y="40290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19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椭圆 45"/>
            <p:cNvSpPr>
              <a:spLocks noChangeAspect="1"/>
            </p:cNvSpPr>
            <p:nvPr/>
          </p:nvSpPr>
          <p:spPr>
            <a:xfrm>
              <a:off x="6302374" y="40290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20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7" name="椭圆 46"/>
            <p:cNvSpPr>
              <a:spLocks noChangeAspect="1"/>
            </p:cNvSpPr>
            <p:nvPr/>
          </p:nvSpPr>
          <p:spPr>
            <a:xfrm>
              <a:off x="7292974" y="40290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21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8" name="椭圆 47"/>
            <p:cNvSpPr>
              <a:spLocks noChangeAspect="1"/>
            </p:cNvSpPr>
            <p:nvPr/>
          </p:nvSpPr>
          <p:spPr>
            <a:xfrm>
              <a:off x="8283574" y="40290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22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9" name="椭圆 48"/>
            <p:cNvSpPr>
              <a:spLocks noChangeAspect="1"/>
            </p:cNvSpPr>
            <p:nvPr/>
          </p:nvSpPr>
          <p:spPr>
            <a:xfrm>
              <a:off x="2339974" y="48672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23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0" name="椭圆 49"/>
            <p:cNvSpPr>
              <a:spLocks noChangeAspect="1"/>
            </p:cNvSpPr>
            <p:nvPr/>
          </p:nvSpPr>
          <p:spPr>
            <a:xfrm>
              <a:off x="3330574" y="48672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24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椭圆 50"/>
            <p:cNvSpPr>
              <a:spLocks noChangeAspect="1"/>
            </p:cNvSpPr>
            <p:nvPr/>
          </p:nvSpPr>
          <p:spPr>
            <a:xfrm>
              <a:off x="4321174" y="48672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25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椭圆 51"/>
            <p:cNvSpPr>
              <a:spLocks noChangeAspect="1"/>
            </p:cNvSpPr>
            <p:nvPr/>
          </p:nvSpPr>
          <p:spPr>
            <a:xfrm>
              <a:off x="5311774" y="48672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26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椭圆 52"/>
            <p:cNvSpPr>
              <a:spLocks noChangeAspect="1"/>
            </p:cNvSpPr>
            <p:nvPr/>
          </p:nvSpPr>
          <p:spPr>
            <a:xfrm>
              <a:off x="6302374" y="48672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27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椭圆 53"/>
            <p:cNvSpPr>
              <a:spLocks noChangeAspect="1"/>
            </p:cNvSpPr>
            <p:nvPr/>
          </p:nvSpPr>
          <p:spPr>
            <a:xfrm>
              <a:off x="7292974" y="4867274"/>
              <a:ext cx="648000" cy="648000"/>
            </a:xfrm>
            <a:prstGeom prst="ellipse">
              <a:avLst/>
            </a:prstGeom>
            <a:solidFill>
              <a:srgbClr val="F1A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28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任意多边形 19"/>
          <p:cNvSpPr/>
          <p:nvPr/>
        </p:nvSpPr>
        <p:spPr>
          <a:xfrm>
            <a:off x="882649" y="1743078"/>
            <a:ext cx="6486525" cy="0"/>
          </a:xfrm>
          <a:custGeom>
            <a:avLst/>
            <a:gdLst>
              <a:gd name="connsiteX0" fmla="*/ 0 w 6486525"/>
              <a:gd name="connsiteY0" fmla="*/ 0 h 0"/>
              <a:gd name="connsiteX1" fmla="*/ 6486525 w 64865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86525">
                <a:moveTo>
                  <a:pt x="0" y="0"/>
                </a:moveTo>
                <a:lnTo>
                  <a:pt x="6486525" y="0"/>
                </a:lnTo>
              </a:path>
            </a:pathLst>
          </a:custGeom>
          <a:noFill/>
          <a:ln w="57150">
            <a:solidFill>
              <a:srgbClr val="318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112117" y="114301"/>
            <a:ext cx="816696" cy="815300"/>
            <a:chOff x="153840" y="178980"/>
            <a:chExt cx="816696" cy="815300"/>
          </a:xfrm>
        </p:grpSpPr>
        <p:sp>
          <p:nvSpPr>
            <p:cNvPr id="64" name="椭圆 63"/>
            <p:cNvSpPr/>
            <p:nvPr/>
          </p:nvSpPr>
          <p:spPr>
            <a:xfrm>
              <a:off x="155845" y="179592"/>
              <a:ext cx="814691" cy="8146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任意多边形 64"/>
            <p:cNvSpPr/>
            <p:nvPr/>
          </p:nvSpPr>
          <p:spPr>
            <a:xfrm>
              <a:off x="153840" y="179592"/>
              <a:ext cx="814691" cy="814688"/>
            </a:xfrm>
            <a:custGeom>
              <a:avLst/>
              <a:gdLst>
                <a:gd name="connsiteX0" fmla="*/ 862900 w 1727200"/>
                <a:gd name="connsiteY0" fmla="*/ 101600 h 1727200"/>
                <a:gd name="connsiteX1" fmla="*/ 88900 w 1727200"/>
                <a:gd name="connsiteY1" fmla="*/ 875600 h 1727200"/>
                <a:gd name="connsiteX2" fmla="*/ 862900 w 1727200"/>
                <a:gd name="connsiteY2" fmla="*/ 1649600 h 1727200"/>
                <a:gd name="connsiteX3" fmla="*/ 1636900 w 1727200"/>
                <a:gd name="connsiteY3" fmla="*/ 875600 h 1727200"/>
                <a:gd name="connsiteX4" fmla="*/ 862900 w 1727200"/>
                <a:gd name="connsiteY4" fmla="*/ 101600 h 1727200"/>
                <a:gd name="connsiteX5" fmla="*/ 863600 w 1727200"/>
                <a:gd name="connsiteY5" fmla="*/ 0 h 1727200"/>
                <a:gd name="connsiteX6" fmla="*/ 1727200 w 1727200"/>
                <a:gd name="connsiteY6" fmla="*/ 863600 h 1727200"/>
                <a:gd name="connsiteX7" fmla="*/ 863600 w 1727200"/>
                <a:gd name="connsiteY7" fmla="*/ 1727200 h 1727200"/>
                <a:gd name="connsiteX8" fmla="*/ 0 w 1727200"/>
                <a:gd name="connsiteY8" fmla="*/ 863600 h 1727200"/>
                <a:gd name="connsiteX9" fmla="*/ 863600 w 1727200"/>
                <a:gd name="connsiteY9" fmla="*/ 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7200" h="1727200">
                  <a:moveTo>
                    <a:pt x="862900" y="101600"/>
                  </a:moveTo>
                  <a:cubicBezTo>
                    <a:pt x="435432" y="101600"/>
                    <a:pt x="88900" y="448132"/>
                    <a:pt x="88900" y="875600"/>
                  </a:cubicBezTo>
                  <a:cubicBezTo>
                    <a:pt x="88900" y="1303068"/>
                    <a:pt x="435432" y="1649600"/>
                    <a:pt x="862900" y="1649600"/>
                  </a:cubicBezTo>
                  <a:cubicBezTo>
                    <a:pt x="1290368" y="1649600"/>
                    <a:pt x="1636900" y="1303068"/>
                    <a:pt x="1636900" y="875600"/>
                  </a:cubicBezTo>
                  <a:cubicBezTo>
                    <a:pt x="1636900" y="448132"/>
                    <a:pt x="1290368" y="101600"/>
                    <a:pt x="862900" y="101600"/>
                  </a:cubicBezTo>
                  <a:close/>
                  <a:moveTo>
                    <a:pt x="863600" y="0"/>
                  </a:moveTo>
                  <a:cubicBezTo>
                    <a:pt x="1340553" y="0"/>
                    <a:pt x="1727200" y="386647"/>
                    <a:pt x="1727200" y="863600"/>
                  </a:cubicBezTo>
                  <a:cubicBezTo>
                    <a:pt x="1727200" y="1340553"/>
                    <a:pt x="1340553" y="1727200"/>
                    <a:pt x="863600" y="1727200"/>
                  </a:cubicBezTo>
                  <a:cubicBezTo>
                    <a:pt x="386647" y="1727200"/>
                    <a:pt x="0" y="1340553"/>
                    <a:pt x="0" y="863600"/>
                  </a:cubicBezTo>
                  <a:cubicBezTo>
                    <a:pt x="0" y="386647"/>
                    <a:pt x="386647" y="0"/>
                    <a:pt x="8636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67529" y="178980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18842" y="941491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1ABA3"/>
                </a:solidFill>
              </a:rPr>
              <a:t>S</a:t>
            </a:r>
            <a:endParaRPr lang="zh-CN" altLang="en-US" sz="5400" dirty="0">
              <a:solidFill>
                <a:srgbClr val="F1ABA3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797201" y="934959"/>
            <a:ext cx="808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1ABA3"/>
                </a:solidFill>
              </a:rPr>
              <a:t>M</a:t>
            </a:r>
            <a:endParaRPr lang="zh-CN" altLang="en-US" sz="5400" dirty="0">
              <a:solidFill>
                <a:srgbClr val="F1ABA3"/>
              </a:solidFill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2914330" y="958177"/>
            <a:ext cx="567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1ABA3"/>
                </a:solidFill>
              </a:rPr>
              <a:t>T</a:t>
            </a:r>
            <a:endParaRPr lang="zh-CN" altLang="en-US" sz="5400" dirty="0">
              <a:solidFill>
                <a:srgbClr val="F1ABA3"/>
              </a:solidFill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3745699" y="958177"/>
            <a:ext cx="854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1ABA3"/>
                </a:solidFill>
              </a:rPr>
              <a:t>W</a:t>
            </a:r>
            <a:endParaRPr lang="zh-CN" altLang="en-US" sz="5400" dirty="0">
              <a:solidFill>
                <a:srgbClr val="F1ABA3"/>
              </a:solidFill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4862828" y="944802"/>
            <a:ext cx="599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1ABA3"/>
                </a:solidFill>
              </a:rPr>
              <a:t>R</a:t>
            </a:r>
            <a:endParaRPr lang="zh-CN" altLang="en-US" sz="5400" dirty="0">
              <a:solidFill>
                <a:srgbClr val="F1ABA3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850580" y="943889"/>
            <a:ext cx="532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1ABA3"/>
                </a:solidFill>
              </a:rPr>
              <a:t>F</a:t>
            </a:r>
            <a:endParaRPr lang="zh-CN" altLang="en-US" sz="5400" dirty="0">
              <a:solidFill>
                <a:srgbClr val="F1ABA3"/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6817375" y="953411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1ABA3"/>
                </a:solidFill>
              </a:rPr>
              <a:t>S</a:t>
            </a:r>
            <a:endParaRPr lang="zh-CN" altLang="en-US" sz="5400" dirty="0">
              <a:solidFill>
                <a:srgbClr val="F1ABA3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8192113" y="357190"/>
            <a:ext cx="3753872" cy="739634"/>
          </a:xfrm>
          <a:prstGeom prst="round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345500" y="357190"/>
            <a:ext cx="3441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贰</a:t>
            </a:r>
            <a:r>
              <a:rPr lang="en-US" altLang="zh-CN" sz="40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·</a:t>
            </a:r>
            <a:r>
              <a:rPr lang="zh-CN" altLang="en-US" sz="4000" dirty="0">
                <a:solidFill>
                  <a:prstClr val="white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月</a:t>
            </a:r>
          </a:p>
        </p:txBody>
      </p:sp>
      <p:sp>
        <p:nvSpPr>
          <p:cNvPr id="83" name="椭圆 82"/>
          <p:cNvSpPr>
            <a:spLocks noChangeAspect="1"/>
          </p:cNvSpPr>
          <p:nvPr/>
        </p:nvSpPr>
        <p:spPr>
          <a:xfrm>
            <a:off x="8212240" y="1371605"/>
            <a:ext cx="648000" cy="648000"/>
          </a:xfrm>
          <a:prstGeom prst="ellipse">
            <a:avLst/>
          </a:prstGeom>
          <a:solidFill>
            <a:srgbClr val="F1AB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1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84" name="椭圆 83"/>
          <p:cNvSpPr>
            <a:spLocks noChangeAspect="1"/>
          </p:cNvSpPr>
          <p:nvPr/>
        </p:nvSpPr>
        <p:spPr>
          <a:xfrm>
            <a:off x="8192113" y="2865658"/>
            <a:ext cx="648000" cy="648000"/>
          </a:xfrm>
          <a:prstGeom prst="ellipse">
            <a:avLst/>
          </a:prstGeom>
          <a:solidFill>
            <a:srgbClr val="F1AB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14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85" name="椭圆 84"/>
          <p:cNvSpPr>
            <a:spLocks noChangeAspect="1"/>
          </p:cNvSpPr>
          <p:nvPr/>
        </p:nvSpPr>
        <p:spPr>
          <a:xfrm>
            <a:off x="8212240" y="4474010"/>
            <a:ext cx="648000" cy="648000"/>
          </a:xfrm>
          <a:prstGeom prst="ellipse">
            <a:avLst/>
          </a:prstGeom>
          <a:solidFill>
            <a:srgbClr val="F1AB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28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8878261" y="1565742"/>
            <a:ext cx="3088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Coming of Wisdom with Time</a:t>
            </a:r>
            <a:r>
              <a:rPr lang="zh-CN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  <p:sp>
        <p:nvSpPr>
          <p:cNvPr id="87" name="矩形 86"/>
          <p:cNvSpPr/>
          <p:nvPr/>
        </p:nvSpPr>
        <p:spPr>
          <a:xfrm>
            <a:off x="8878261" y="3244607"/>
            <a:ext cx="3088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Coming of Wisdom with Time</a:t>
            </a:r>
            <a:r>
              <a:rPr lang="zh-CN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  <p:sp>
        <p:nvSpPr>
          <p:cNvPr id="88" name="矩形 87"/>
          <p:cNvSpPr/>
          <p:nvPr/>
        </p:nvSpPr>
        <p:spPr>
          <a:xfrm>
            <a:off x="8878261" y="4706511"/>
            <a:ext cx="3088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Coming of Wisdom with Time</a:t>
            </a:r>
            <a:r>
              <a:rPr lang="zh-CN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00BFFF"/>
            </a:gs>
            <a:gs pos="9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657718" y="327552"/>
            <a:ext cx="6115981" cy="4072996"/>
            <a:chOff x="5343526" y="327552"/>
            <a:chExt cx="6115981" cy="4072996"/>
          </a:xfrm>
        </p:grpSpPr>
        <p:sp>
          <p:nvSpPr>
            <p:cNvPr id="11" name="任意多边形 10"/>
            <p:cNvSpPr/>
            <p:nvPr/>
          </p:nvSpPr>
          <p:spPr>
            <a:xfrm>
              <a:off x="5343526" y="1271585"/>
              <a:ext cx="4743450" cy="3128963"/>
            </a:xfrm>
            <a:custGeom>
              <a:avLst/>
              <a:gdLst>
                <a:gd name="connsiteX0" fmla="*/ 4743450 w 4743450"/>
                <a:gd name="connsiteY0" fmla="*/ 0 h 3128963"/>
                <a:gd name="connsiteX1" fmla="*/ 3543300 w 4743450"/>
                <a:gd name="connsiteY1" fmla="*/ 685800 h 3128963"/>
                <a:gd name="connsiteX2" fmla="*/ 3657600 w 4743450"/>
                <a:gd name="connsiteY2" fmla="*/ 228600 h 3128963"/>
                <a:gd name="connsiteX3" fmla="*/ 4086225 w 4743450"/>
                <a:gd name="connsiteY3" fmla="*/ 1471613 h 3128963"/>
                <a:gd name="connsiteX4" fmla="*/ 0 w 4743450"/>
                <a:gd name="connsiteY4" fmla="*/ 3128963 h 312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3450" h="3128963">
                  <a:moveTo>
                    <a:pt x="4743450" y="0"/>
                  </a:moveTo>
                  <a:cubicBezTo>
                    <a:pt x="4233862" y="323850"/>
                    <a:pt x="3724275" y="647700"/>
                    <a:pt x="3543300" y="685800"/>
                  </a:cubicBezTo>
                  <a:cubicBezTo>
                    <a:pt x="3362325" y="723900"/>
                    <a:pt x="3567113" y="97631"/>
                    <a:pt x="3657600" y="228600"/>
                  </a:cubicBezTo>
                  <a:cubicBezTo>
                    <a:pt x="3748087" y="359569"/>
                    <a:pt x="4695825" y="988219"/>
                    <a:pt x="4086225" y="1471613"/>
                  </a:cubicBezTo>
                  <a:cubicBezTo>
                    <a:pt x="3476625" y="1955007"/>
                    <a:pt x="666750" y="2874169"/>
                    <a:pt x="0" y="3128963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 rot="3111275">
              <a:off x="10232020" y="108065"/>
              <a:ext cx="1008000" cy="1446974"/>
              <a:chOff x="4989172" y="938595"/>
              <a:chExt cx="2232000" cy="3204000"/>
            </a:xfrm>
          </p:grpSpPr>
          <p:grpSp>
            <p:nvGrpSpPr>
              <p:cNvPr id="84" name="组合 83"/>
              <p:cNvGrpSpPr>
                <a:grpSpLocks noChangeAspect="1"/>
              </p:cNvGrpSpPr>
              <p:nvPr/>
            </p:nvGrpSpPr>
            <p:grpSpPr>
              <a:xfrm>
                <a:off x="4989172" y="938595"/>
                <a:ext cx="2232000" cy="3204000"/>
                <a:chOff x="4032564" y="502494"/>
                <a:chExt cx="4140000" cy="4968000"/>
              </a:xfrm>
            </p:grpSpPr>
            <p:sp>
              <p:nvSpPr>
                <p:cNvPr id="85" name="任意多边形 84"/>
                <p:cNvSpPr/>
                <p:nvPr/>
              </p:nvSpPr>
              <p:spPr>
                <a:xfrm rot="10800000">
                  <a:off x="4032564" y="2760690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任意多边形 85"/>
                <p:cNvSpPr/>
                <p:nvPr/>
              </p:nvSpPr>
              <p:spPr>
                <a:xfrm rot="10800000" flipH="1">
                  <a:off x="6103113" y="2759548"/>
                  <a:ext cx="2069451" cy="880008"/>
                </a:xfrm>
                <a:custGeom>
                  <a:avLst/>
                  <a:gdLst>
                    <a:gd name="connsiteX0" fmla="*/ 1184554 w 2197557"/>
                    <a:gd name="connsiteY0" fmla="*/ 880008 h 880008"/>
                    <a:gd name="connsiteX1" fmla="*/ 0 w 2197557"/>
                    <a:gd name="connsiteY1" fmla="*/ 880008 h 880008"/>
                    <a:gd name="connsiteX2" fmla="*/ 0 w 2197557"/>
                    <a:gd name="connsiteY2" fmla="*/ 259794 h 880008"/>
                    <a:gd name="connsiteX3" fmla="*/ 1241675 w 2197557"/>
                    <a:gd name="connsiteY3" fmla="*/ 259794 h 880008"/>
                    <a:gd name="connsiteX4" fmla="*/ 1913681 w 2197557"/>
                    <a:gd name="connsiteY4" fmla="*/ 0 h 880008"/>
                    <a:gd name="connsiteX5" fmla="*/ 2197557 w 2197557"/>
                    <a:gd name="connsiteY5" fmla="*/ 297379 h 880008"/>
                    <a:gd name="connsiteX6" fmla="*/ 1848656 w 2197557"/>
                    <a:gd name="connsiteY6" fmla="*/ 683679 h 880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97557" h="880008">
                      <a:moveTo>
                        <a:pt x="1184554" y="880008"/>
                      </a:moveTo>
                      <a:lnTo>
                        <a:pt x="0" y="880008"/>
                      </a:lnTo>
                      <a:lnTo>
                        <a:pt x="0" y="259794"/>
                      </a:lnTo>
                      <a:lnTo>
                        <a:pt x="1241675" y="259794"/>
                      </a:lnTo>
                      <a:lnTo>
                        <a:pt x="1913681" y="0"/>
                      </a:lnTo>
                      <a:lnTo>
                        <a:pt x="2197557" y="297379"/>
                      </a:lnTo>
                      <a:lnTo>
                        <a:pt x="1848656" y="683679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7" name="组合 86"/>
                <p:cNvGrpSpPr>
                  <a:grpSpLocks noChangeAspect="1"/>
                </p:cNvGrpSpPr>
                <p:nvPr/>
              </p:nvGrpSpPr>
              <p:grpSpPr>
                <a:xfrm>
                  <a:off x="5001617" y="502494"/>
                  <a:ext cx="2159701" cy="4968000"/>
                  <a:chOff x="4467040" y="-510380"/>
                  <a:chExt cx="3259116" cy="7497005"/>
                </a:xfrm>
              </p:grpSpPr>
              <p:grpSp>
                <p:nvGrpSpPr>
                  <p:cNvPr id="90" name="组合 89"/>
                  <p:cNvGrpSpPr/>
                  <p:nvPr/>
                </p:nvGrpSpPr>
                <p:grpSpPr>
                  <a:xfrm>
                    <a:off x="4869768" y="4318000"/>
                    <a:ext cx="2450878" cy="2668625"/>
                    <a:chOff x="5249595" y="3150385"/>
                    <a:chExt cx="2450878" cy="2668625"/>
                  </a:xfrm>
                </p:grpSpPr>
                <p:sp>
                  <p:nvSpPr>
                    <p:cNvPr id="100" name="任意多边形 99"/>
                    <p:cNvSpPr/>
                    <p:nvPr/>
                  </p:nvSpPr>
                  <p:spPr>
                    <a:xfrm>
                      <a:off x="6475825" y="3152730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D700">
                        <a:alpha val="90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1" name="任意多边形 100"/>
                    <p:cNvSpPr/>
                    <p:nvPr/>
                  </p:nvSpPr>
                  <p:spPr>
                    <a:xfrm flipH="1">
                      <a:off x="5249595" y="3150385"/>
                      <a:ext cx="1224648" cy="2666280"/>
                    </a:xfrm>
                    <a:custGeom>
                      <a:avLst/>
                      <a:gdLst>
                        <a:gd name="connsiteX0" fmla="*/ 613421 w 1224648"/>
                        <a:gd name="connsiteY0" fmla="*/ 0 h 2666280"/>
                        <a:gd name="connsiteX1" fmla="*/ 646147 w 1224648"/>
                        <a:gd name="connsiteY1" fmla="*/ 130898 h 2666280"/>
                        <a:gd name="connsiteX2" fmla="*/ 782610 w 1224648"/>
                        <a:gd name="connsiteY2" fmla="*/ 230289 h 2666280"/>
                        <a:gd name="connsiteX3" fmla="*/ 1197724 w 1224648"/>
                        <a:gd name="connsiteY3" fmla="*/ 1446453 h 2666280"/>
                        <a:gd name="connsiteX4" fmla="*/ 1184501 w 1224648"/>
                        <a:gd name="connsiteY4" fmla="*/ 1496956 h 2666280"/>
                        <a:gd name="connsiteX5" fmla="*/ 819999 w 1224648"/>
                        <a:gd name="connsiteY5" fmla="*/ 811084 h 2666280"/>
                        <a:gd name="connsiteX6" fmla="*/ 811059 w 1224648"/>
                        <a:gd name="connsiteY6" fmla="*/ 988143 h 2666280"/>
                        <a:gd name="connsiteX7" fmla="*/ 22504 w 1224648"/>
                        <a:gd name="connsiteY7" fmla="*/ 2645826 h 2666280"/>
                        <a:gd name="connsiteX8" fmla="*/ 0 w 1224648"/>
                        <a:gd name="connsiteY8" fmla="*/ 2666280 h 2666280"/>
                        <a:gd name="connsiteX9" fmla="*/ 0 w 1224648"/>
                        <a:gd name="connsiteY9" fmla="*/ 0 h 26662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224648" h="2666280">
                          <a:moveTo>
                            <a:pt x="613421" y="0"/>
                          </a:moveTo>
                          <a:lnTo>
                            <a:pt x="646147" y="130898"/>
                          </a:lnTo>
                          <a:lnTo>
                            <a:pt x="782610" y="230289"/>
                          </a:lnTo>
                          <a:cubicBezTo>
                            <a:pt x="1145776" y="539297"/>
                            <a:pt x="1289449" y="1010484"/>
                            <a:pt x="1197724" y="1446453"/>
                          </a:cubicBezTo>
                          <a:lnTo>
                            <a:pt x="1184501" y="1496956"/>
                          </a:lnTo>
                          <a:lnTo>
                            <a:pt x="819999" y="811084"/>
                          </a:lnTo>
                          <a:lnTo>
                            <a:pt x="811059" y="988143"/>
                          </a:lnTo>
                          <a:cubicBezTo>
                            <a:pt x="745563" y="1633059"/>
                            <a:pt x="456460" y="2211870"/>
                            <a:pt x="22504" y="2645826"/>
                          </a:cubicBezTo>
                          <a:lnTo>
                            <a:pt x="0" y="26662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E24F">
                        <a:alpha val="95000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1" name="组合 90"/>
                  <p:cNvGrpSpPr/>
                  <p:nvPr/>
                </p:nvGrpSpPr>
                <p:grpSpPr>
                  <a:xfrm>
                    <a:off x="5422776" y="4307490"/>
                    <a:ext cx="1392753" cy="2047307"/>
                    <a:chOff x="6590397" y="382604"/>
                    <a:chExt cx="1392753" cy="2047307"/>
                  </a:xfrm>
                </p:grpSpPr>
                <p:sp>
                  <p:nvSpPr>
                    <p:cNvPr id="98" name="任意多边形 97"/>
                    <p:cNvSpPr>
                      <a:spLocks noChangeAspect="1"/>
                    </p:cNvSpPr>
                    <p:nvPr/>
                  </p:nvSpPr>
                  <p:spPr>
                    <a:xfrm>
                      <a:off x="7282060" y="384952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D43A3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9" name="任意多边形 98"/>
                    <p:cNvSpPr>
                      <a:spLocks noChangeAspect="1"/>
                    </p:cNvSpPr>
                    <p:nvPr/>
                  </p:nvSpPr>
                  <p:spPr>
                    <a:xfrm flipH="1">
                      <a:off x="6590397" y="382604"/>
                      <a:ext cx="701090" cy="2044959"/>
                    </a:xfrm>
                    <a:custGeom>
                      <a:avLst/>
                      <a:gdLst>
                        <a:gd name="connsiteX0" fmla="*/ 83678 w 701090"/>
                        <a:gd name="connsiteY0" fmla="*/ 0 h 2044959"/>
                        <a:gd name="connsiteX1" fmla="*/ 141520 w 701090"/>
                        <a:gd name="connsiteY1" fmla="*/ 28595 h 2044959"/>
                        <a:gd name="connsiteX2" fmla="*/ 400526 w 701090"/>
                        <a:gd name="connsiteY2" fmla="*/ 229586 h 2044959"/>
                        <a:gd name="connsiteX3" fmla="*/ 648243 w 701090"/>
                        <a:gd name="connsiteY3" fmla="*/ 1317182 h 2044959"/>
                        <a:gd name="connsiteX4" fmla="*/ 632233 w 701090"/>
                        <a:gd name="connsiteY4" fmla="*/ 1359576 h 2044959"/>
                        <a:gd name="connsiteX5" fmla="*/ 505339 w 701090"/>
                        <a:gd name="connsiteY5" fmla="*/ 1045072 h 2044959"/>
                        <a:gd name="connsiteX6" fmla="*/ 500690 w 701090"/>
                        <a:gd name="connsiteY6" fmla="*/ 1079920 h 2044959"/>
                        <a:gd name="connsiteX7" fmla="*/ 109149 w 701090"/>
                        <a:gd name="connsiteY7" fmla="*/ 1924865 h 2044959"/>
                        <a:gd name="connsiteX8" fmla="*/ 0 w 701090"/>
                        <a:gd name="connsiteY8" fmla="*/ 2044959 h 2044959"/>
                        <a:gd name="connsiteX9" fmla="*/ 0 w 701090"/>
                        <a:gd name="connsiteY9" fmla="*/ 84971 h 2044959"/>
                        <a:gd name="connsiteX10" fmla="*/ 117961 w 701090"/>
                        <a:gd name="connsiteY10" fmla="*/ 84971 h 2044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701090" h="2044959">
                          <a:moveTo>
                            <a:pt x="83678" y="0"/>
                          </a:moveTo>
                          <a:lnTo>
                            <a:pt x="141520" y="28595"/>
                          </a:lnTo>
                          <a:cubicBezTo>
                            <a:pt x="235194" y="80801"/>
                            <a:pt x="322692" y="147827"/>
                            <a:pt x="400526" y="229586"/>
                          </a:cubicBezTo>
                          <a:cubicBezTo>
                            <a:pt x="685916" y="529367"/>
                            <a:pt x="767079" y="949182"/>
                            <a:pt x="648243" y="1317182"/>
                          </a:cubicBezTo>
                          <a:lnTo>
                            <a:pt x="632233" y="1359576"/>
                          </a:lnTo>
                          <a:lnTo>
                            <a:pt x="505339" y="1045072"/>
                          </a:lnTo>
                          <a:lnTo>
                            <a:pt x="500690" y="1079920"/>
                          </a:lnTo>
                          <a:cubicBezTo>
                            <a:pt x="444023" y="1397165"/>
                            <a:pt x="306071" y="1686250"/>
                            <a:pt x="109149" y="1924865"/>
                          </a:cubicBezTo>
                          <a:lnTo>
                            <a:pt x="0" y="2044959"/>
                          </a:lnTo>
                          <a:lnTo>
                            <a:pt x="0" y="84971"/>
                          </a:lnTo>
                          <a:lnTo>
                            <a:pt x="117961" y="84971"/>
                          </a:lnTo>
                          <a:close/>
                        </a:path>
                      </a:pathLst>
                    </a:custGeom>
                    <a:solidFill>
                      <a:srgbClr val="FB63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2" name="组合 91"/>
                  <p:cNvGrpSpPr/>
                  <p:nvPr/>
                </p:nvGrpSpPr>
                <p:grpSpPr>
                  <a:xfrm>
                    <a:off x="4775013" y="2863216"/>
                    <a:ext cx="2641986" cy="1657642"/>
                    <a:chOff x="4775007" y="1259500"/>
                    <a:chExt cx="2641986" cy="1657642"/>
                  </a:xfrm>
                  <a:solidFill>
                    <a:schemeClr val="accent5">
                      <a:lumMod val="75000"/>
                    </a:schemeClr>
                  </a:solidFill>
                </p:grpSpPr>
                <p:sp>
                  <p:nvSpPr>
                    <p:cNvPr id="96" name="任意多边形 95"/>
                    <p:cNvSpPr/>
                    <p:nvPr/>
                  </p:nvSpPr>
                  <p:spPr>
                    <a:xfrm>
                      <a:off x="6096000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7" name="任意多边形 96"/>
                    <p:cNvSpPr/>
                    <p:nvPr/>
                  </p:nvSpPr>
                  <p:spPr>
                    <a:xfrm flipH="1">
                      <a:off x="4775007" y="1259500"/>
                      <a:ext cx="1320993" cy="1657642"/>
                    </a:xfrm>
                    <a:custGeom>
                      <a:avLst/>
                      <a:gdLst>
                        <a:gd name="connsiteX0" fmla="*/ 0 w 1320993"/>
                        <a:gd name="connsiteY0" fmla="*/ 0 h 1657642"/>
                        <a:gd name="connsiteX1" fmla="*/ 1320993 w 1320993"/>
                        <a:gd name="connsiteY1" fmla="*/ 0 h 1657642"/>
                        <a:gd name="connsiteX2" fmla="*/ 1320993 w 1320993"/>
                        <a:gd name="connsiteY2" fmla="*/ 1254364 h 1657642"/>
                        <a:gd name="connsiteX3" fmla="*/ 1167768 w 1320993"/>
                        <a:gd name="connsiteY3" fmla="*/ 1485527 h 1657642"/>
                        <a:gd name="connsiteX4" fmla="*/ 1148074 w 1320993"/>
                        <a:gd name="connsiteY4" fmla="*/ 1491641 h 1657642"/>
                        <a:gd name="connsiteX5" fmla="*/ 1145495 w 1320993"/>
                        <a:gd name="connsiteY5" fmla="*/ 1504416 h 1657642"/>
                        <a:gd name="connsiteX6" fmla="*/ 914331 w 1320993"/>
                        <a:gd name="connsiteY6" fmla="*/ 1657642 h 1657642"/>
                        <a:gd name="connsiteX7" fmla="*/ 0 w 1320993"/>
                        <a:gd name="connsiteY7" fmla="*/ 1657642 h 1657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20993" h="1657642">
                          <a:moveTo>
                            <a:pt x="0" y="0"/>
                          </a:moveTo>
                          <a:lnTo>
                            <a:pt x="1320993" y="0"/>
                          </a:lnTo>
                          <a:lnTo>
                            <a:pt x="1320993" y="1254364"/>
                          </a:lnTo>
                          <a:cubicBezTo>
                            <a:pt x="1320993" y="1358281"/>
                            <a:pt x="1257812" y="1447442"/>
                            <a:pt x="1167768" y="1485527"/>
                          </a:cubicBezTo>
                          <a:lnTo>
                            <a:pt x="1148074" y="1491641"/>
                          </a:lnTo>
                          <a:lnTo>
                            <a:pt x="1145495" y="1504416"/>
                          </a:lnTo>
                          <a:cubicBezTo>
                            <a:pt x="1107409" y="1594461"/>
                            <a:pt x="1018249" y="1657642"/>
                            <a:pt x="914331" y="1657642"/>
                          </a:cubicBezTo>
                          <a:lnTo>
                            <a:pt x="0" y="1657642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93" name="组合 92"/>
                  <p:cNvGrpSpPr/>
                  <p:nvPr/>
                </p:nvGrpSpPr>
                <p:grpSpPr>
                  <a:xfrm>
                    <a:off x="4467040" y="-510380"/>
                    <a:ext cx="3259116" cy="4669532"/>
                    <a:chOff x="4467034" y="1037066"/>
                    <a:chExt cx="3259116" cy="4669532"/>
                  </a:xfrm>
                </p:grpSpPr>
                <p:sp>
                  <p:nvSpPr>
                    <p:cNvPr id="94" name="任意多边形 93"/>
                    <p:cNvSpPr/>
                    <p:nvPr/>
                  </p:nvSpPr>
                  <p:spPr>
                    <a:xfrm>
                      <a:off x="609718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5" name="任意多边形 94"/>
                    <p:cNvSpPr/>
                    <p:nvPr/>
                  </p:nvSpPr>
                  <p:spPr>
                    <a:xfrm flipH="1">
                      <a:off x="4467034" y="1037066"/>
                      <a:ext cx="1628966" cy="4669532"/>
                    </a:xfrm>
                    <a:custGeom>
                      <a:avLst/>
                      <a:gdLst>
                        <a:gd name="connsiteX0" fmla="*/ 0 w 737043"/>
                        <a:gd name="connsiteY0" fmla="*/ 0 h 2112772"/>
                        <a:gd name="connsiteX1" fmla="*/ 40881 w 737043"/>
                        <a:gd name="connsiteY1" fmla="*/ 30570 h 2112772"/>
                        <a:gd name="connsiteX2" fmla="*/ 737043 w 737043"/>
                        <a:gd name="connsiteY2" fmla="*/ 1506750 h 2112772"/>
                        <a:gd name="connsiteX3" fmla="*/ 688056 w 737043"/>
                        <a:gd name="connsiteY3" fmla="*/ 1938781 h 2112772"/>
                        <a:gd name="connsiteX4" fmla="*/ 637506 w 737043"/>
                        <a:gd name="connsiteY4" fmla="*/ 2112772 h 2112772"/>
                        <a:gd name="connsiteX5" fmla="*/ 0 w 737043"/>
                        <a:gd name="connsiteY5" fmla="*/ 2112772 h 2112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37043" h="2112772">
                          <a:moveTo>
                            <a:pt x="0" y="0"/>
                          </a:moveTo>
                          <a:lnTo>
                            <a:pt x="40881" y="30570"/>
                          </a:lnTo>
                          <a:cubicBezTo>
                            <a:pt x="466045" y="381447"/>
                            <a:pt x="737043" y="912451"/>
                            <a:pt x="737043" y="1506750"/>
                          </a:cubicBezTo>
                          <a:cubicBezTo>
                            <a:pt x="737043" y="1655325"/>
                            <a:pt x="720106" y="1799943"/>
                            <a:pt x="688056" y="1938781"/>
                          </a:cubicBezTo>
                          <a:lnTo>
                            <a:pt x="637506" y="2112772"/>
                          </a:lnTo>
                          <a:lnTo>
                            <a:pt x="0" y="2112772"/>
                          </a:lnTo>
                          <a:close/>
                        </a:path>
                      </a:pathLst>
                    </a:custGeom>
                    <a:solidFill>
                      <a:srgbClr val="FFFB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任意多边形 88"/>
                <p:cNvSpPr/>
                <p:nvPr/>
              </p:nvSpPr>
              <p:spPr>
                <a:xfrm>
                  <a:off x="5396882" y="1108223"/>
                  <a:ext cx="1347664" cy="260748"/>
                </a:xfrm>
                <a:custGeom>
                  <a:avLst/>
                  <a:gdLst>
                    <a:gd name="connsiteX0" fmla="*/ 704499 w 1347664"/>
                    <a:gd name="connsiteY0" fmla="*/ 100958 h 260748"/>
                    <a:gd name="connsiteX1" fmla="*/ 704499 w 1347664"/>
                    <a:gd name="connsiteY1" fmla="*/ 257136 h 260748"/>
                    <a:gd name="connsiteX2" fmla="*/ 682732 w 1347664"/>
                    <a:gd name="connsiteY2" fmla="*/ 258299 h 260748"/>
                    <a:gd name="connsiteX3" fmla="*/ 682732 w 1347664"/>
                    <a:gd name="connsiteY3" fmla="*/ 101976 h 260748"/>
                    <a:gd name="connsiteX4" fmla="*/ 83608 w 1347664"/>
                    <a:gd name="connsiteY4" fmla="*/ 22131 h 260748"/>
                    <a:gd name="connsiteX5" fmla="*/ 96178 w 1347664"/>
                    <a:gd name="connsiteY5" fmla="*/ 26748 h 260748"/>
                    <a:gd name="connsiteX6" fmla="*/ 642715 w 1347664"/>
                    <a:gd name="connsiteY6" fmla="*/ 103847 h 260748"/>
                    <a:gd name="connsiteX7" fmla="*/ 681947 w 1347664"/>
                    <a:gd name="connsiteY7" fmla="*/ 102013 h 260748"/>
                    <a:gd name="connsiteX8" fmla="*/ 681947 w 1347664"/>
                    <a:gd name="connsiteY8" fmla="*/ 258341 h 260748"/>
                    <a:gd name="connsiteX9" fmla="*/ 636888 w 1347664"/>
                    <a:gd name="connsiteY9" fmla="*/ 260748 h 260748"/>
                    <a:gd name="connsiteX10" fmla="*/ 22986 w 1347664"/>
                    <a:gd name="connsiteY10" fmla="*/ 161363 h 260748"/>
                    <a:gd name="connsiteX11" fmla="*/ 0 w 1347664"/>
                    <a:gd name="connsiteY11" fmla="*/ 151311 h 260748"/>
                    <a:gd name="connsiteX12" fmla="*/ 25829 w 1347664"/>
                    <a:gd name="connsiteY12" fmla="*/ 104432 h 260748"/>
                    <a:gd name="connsiteX13" fmla="*/ 1265535 w 1347664"/>
                    <a:gd name="connsiteY13" fmla="*/ 0 h 260748"/>
                    <a:gd name="connsiteX14" fmla="*/ 1338850 w 1347664"/>
                    <a:gd name="connsiteY14" fmla="*/ 104432 h 260748"/>
                    <a:gd name="connsiteX15" fmla="*/ 1347664 w 1347664"/>
                    <a:gd name="connsiteY15" fmla="*/ 120430 h 260748"/>
                    <a:gd name="connsiteX16" fmla="*/ 1293839 w 1347664"/>
                    <a:gd name="connsiteY16" fmla="*/ 145138 h 260748"/>
                    <a:gd name="connsiteX17" fmla="*/ 858174 w 1347664"/>
                    <a:gd name="connsiteY17" fmla="*/ 248925 h 260748"/>
                    <a:gd name="connsiteX18" fmla="*/ 705284 w 1347664"/>
                    <a:gd name="connsiteY18" fmla="*/ 257094 h 260748"/>
                    <a:gd name="connsiteX19" fmla="*/ 705284 w 1347664"/>
                    <a:gd name="connsiteY19" fmla="*/ 100921 h 260748"/>
                    <a:gd name="connsiteX20" fmla="*/ 837080 w 1347664"/>
                    <a:gd name="connsiteY20" fmla="*/ 94758 h 260748"/>
                    <a:gd name="connsiteX21" fmla="*/ 1228946 w 1347664"/>
                    <a:gd name="connsiteY21" fmla="*/ 14052 h 260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47664" h="260748">
                      <a:moveTo>
                        <a:pt x="704499" y="100958"/>
                      </a:moveTo>
                      <a:lnTo>
                        <a:pt x="704499" y="257136"/>
                      </a:lnTo>
                      <a:lnTo>
                        <a:pt x="682732" y="258299"/>
                      </a:lnTo>
                      <a:lnTo>
                        <a:pt x="682732" y="101976"/>
                      </a:lnTo>
                      <a:close/>
                      <a:moveTo>
                        <a:pt x="83608" y="22131"/>
                      </a:moveTo>
                      <a:lnTo>
                        <a:pt x="96178" y="26748"/>
                      </a:lnTo>
                      <a:cubicBezTo>
                        <a:pt x="257121" y="75796"/>
                        <a:pt x="443737" y="103847"/>
                        <a:pt x="642715" y="103847"/>
                      </a:cubicBezTo>
                      <a:lnTo>
                        <a:pt x="681947" y="102013"/>
                      </a:lnTo>
                      <a:lnTo>
                        <a:pt x="681947" y="258341"/>
                      </a:lnTo>
                      <a:lnTo>
                        <a:pt x="636888" y="260748"/>
                      </a:lnTo>
                      <a:cubicBezTo>
                        <a:pt x="409485" y="260748"/>
                        <a:pt x="198228" y="224110"/>
                        <a:pt x="22986" y="161363"/>
                      </a:cubicBezTo>
                      <a:lnTo>
                        <a:pt x="0" y="151311"/>
                      </a:lnTo>
                      <a:lnTo>
                        <a:pt x="25829" y="104432"/>
                      </a:lnTo>
                      <a:close/>
                      <a:moveTo>
                        <a:pt x="1265535" y="0"/>
                      </a:moveTo>
                      <a:lnTo>
                        <a:pt x="1338850" y="104432"/>
                      </a:lnTo>
                      <a:lnTo>
                        <a:pt x="1347664" y="120430"/>
                      </a:lnTo>
                      <a:lnTo>
                        <a:pt x="1293839" y="145138"/>
                      </a:lnTo>
                      <a:cubicBezTo>
                        <a:pt x="1167013" y="195407"/>
                        <a:pt x="1018997" y="231484"/>
                        <a:pt x="858174" y="248925"/>
                      </a:cubicBezTo>
                      <a:lnTo>
                        <a:pt x="705284" y="257094"/>
                      </a:lnTo>
                      <a:lnTo>
                        <a:pt x="705284" y="100921"/>
                      </a:lnTo>
                      <a:lnTo>
                        <a:pt x="837080" y="94758"/>
                      </a:lnTo>
                      <a:cubicBezTo>
                        <a:pt x="979023" y="81320"/>
                        <a:pt x="1111517" y="53426"/>
                        <a:pt x="1228946" y="14052"/>
                      </a:cubicBez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任意多边形 103"/>
              <p:cNvSpPr>
                <a:spLocks noChangeAspect="1"/>
              </p:cNvSpPr>
              <p:nvPr/>
            </p:nvSpPr>
            <p:spPr>
              <a:xfrm>
                <a:off x="5838095" y="1617785"/>
                <a:ext cx="504000" cy="504000"/>
              </a:xfrm>
              <a:custGeom>
                <a:avLst/>
                <a:gdLst>
                  <a:gd name="connsiteX0" fmla="*/ 553992 w 1111348"/>
                  <a:gd name="connsiteY0" fmla="*/ 67992 h 1111348"/>
                  <a:gd name="connsiteX1" fmla="*/ 67992 w 1111348"/>
                  <a:gd name="connsiteY1" fmla="*/ 553992 h 1111348"/>
                  <a:gd name="connsiteX2" fmla="*/ 553992 w 1111348"/>
                  <a:gd name="connsiteY2" fmla="*/ 1039992 h 1111348"/>
                  <a:gd name="connsiteX3" fmla="*/ 1039992 w 1111348"/>
                  <a:gd name="connsiteY3" fmla="*/ 553992 h 1111348"/>
                  <a:gd name="connsiteX4" fmla="*/ 553992 w 1111348"/>
                  <a:gd name="connsiteY4" fmla="*/ 67992 h 1111348"/>
                  <a:gd name="connsiteX5" fmla="*/ 555674 w 1111348"/>
                  <a:gd name="connsiteY5" fmla="*/ 0 h 1111348"/>
                  <a:gd name="connsiteX6" fmla="*/ 1111348 w 1111348"/>
                  <a:gd name="connsiteY6" fmla="*/ 555674 h 1111348"/>
                  <a:gd name="connsiteX7" fmla="*/ 555674 w 1111348"/>
                  <a:gd name="connsiteY7" fmla="*/ 1111348 h 1111348"/>
                  <a:gd name="connsiteX8" fmla="*/ 0 w 1111348"/>
                  <a:gd name="connsiteY8" fmla="*/ 555674 h 1111348"/>
                  <a:gd name="connsiteX9" fmla="*/ 555674 w 1111348"/>
                  <a:gd name="connsiteY9" fmla="*/ 0 h 111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1348" h="1111348">
                    <a:moveTo>
                      <a:pt x="553992" y="67992"/>
                    </a:moveTo>
                    <a:cubicBezTo>
                      <a:pt x="285582" y="67992"/>
                      <a:pt x="67992" y="285582"/>
                      <a:pt x="67992" y="553992"/>
                    </a:cubicBezTo>
                    <a:cubicBezTo>
                      <a:pt x="67992" y="822402"/>
                      <a:pt x="285582" y="1039992"/>
                      <a:pt x="553992" y="1039992"/>
                    </a:cubicBezTo>
                    <a:cubicBezTo>
                      <a:pt x="822402" y="1039992"/>
                      <a:pt x="1039992" y="822402"/>
                      <a:pt x="1039992" y="553992"/>
                    </a:cubicBezTo>
                    <a:cubicBezTo>
                      <a:pt x="1039992" y="285582"/>
                      <a:pt x="822402" y="67992"/>
                      <a:pt x="553992" y="67992"/>
                    </a:cubicBezTo>
                    <a:close/>
                    <a:moveTo>
                      <a:pt x="555674" y="0"/>
                    </a:moveTo>
                    <a:cubicBezTo>
                      <a:pt x="862564" y="0"/>
                      <a:pt x="1111348" y="248784"/>
                      <a:pt x="1111348" y="555674"/>
                    </a:cubicBezTo>
                    <a:cubicBezTo>
                      <a:pt x="1111348" y="862564"/>
                      <a:pt x="862564" y="1111348"/>
                      <a:pt x="555674" y="1111348"/>
                    </a:cubicBezTo>
                    <a:cubicBezTo>
                      <a:pt x="248784" y="1111348"/>
                      <a:pt x="0" y="862564"/>
                      <a:pt x="0" y="555674"/>
                    </a:cubicBezTo>
                    <a:cubicBezTo>
                      <a:pt x="0" y="248784"/>
                      <a:pt x="248784" y="0"/>
                      <a:pt x="555674" y="0"/>
                    </a:cubicBezTo>
                    <a:close/>
                  </a:path>
                </a:pathLst>
              </a:cu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5779424" y="1575108"/>
                <a:ext cx="610717" cy="612000"/>
                <a:chOff x="4011923" y="917922"/>
                <a:chExt cx="4327014" cy="4336103"/>
              </a:xfrm>
            </p:grpSpPr>
            <p:sp>
              <p:nvSpPr>
                <p:cNvPr id="38" name="椭圆 37"/>
                <p:cNvSpPr>
                  <a:spLocks noChangeAspect="1"/>
                </p:cNvSpPr>
                <p:nvPr/>
              </p:nvSpPr>
              <p:spPr>
                <a:xfrm>
                  <a:off x="4018937" y="934025"/>
                  <a:ext cx="4320000" cy="4320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 rot="2011872">
                  <a:off x="4770727" y="1561426"/>
                  <a:ext cx="3561122" cy="3293807"/>
                </a:xfrm>
                <a:custGeom>
                  <a:avLst/>
                  <a:gdLst>
                    <a:gd name="connsiteX0" fmla="*/ 2158543 w 3561122"/>
                    <a:gd name="connsiteY0" fmla="*/ 1376057 h 3293807"/>
                    <a:gd name="connsiteX1" fmla="*/ 702628 w 3561122"/>
                    <a:gd name="connsiteY1" fmla="*/ 2369337 h 3293807"/>
                    <a:gd name="connsiteX2" fmla="*/ 1661366 w 3561122"/>
                    <a:gd name="connsiteY2" fmla="*/ 2916854 h 3293807"/>
                    <a:gd name="connsiteX3" fmla="*/ 2458936 w 3561122"/>
                    <a:gd name="connsiteY3" fmla="*/ 2119880 h 3293807"/>
                    <a:gd name="connsiteX4" fmla="*/ 958074 w 3561122"/>
                    <a:gd name="connsiteY4" fmla="*/ 5671 h 3293807"/>
                    <a:gd name="connsiteX5" fmla="*/ 2662098 w 3561122"/>
                    <a:gd name="connsiteY5" fmla="*/ 0 h 3293807"/>
                    <a:gd name="connsiteX6" fmla="*/ 2765672 w 3561122"/>
                    <a:gd name="connsiteY6" fmla="*/ 76266 h 3293807"/>
                    <a:gd name="connsiteX7" fmla="*/ 3201432 w 3561122"/>
                    <a:gd name="connsiteY7" fmla="*/ 558050 h 3293807"/>
                    <a:gd name="connsiteX8" fmla="*/ 2932684 w 3561122"/>
                    <a:gd name="connsiteY8" fmla="*/ 3274714 h 3293807"/>
                    <a:gd name="connsiteX9" fmla="*/ 2917256 w 3561122"/>
                    <a:gd name="connsiteY9" fmla="*/ 3288707 h 3293807"/>
                    <a:gd name="connsiteX10" fmla="*/ 2074350 w 3561122"/>
                    <a:gd name="connsiteY10" fmla="*/ 3293807 h 3293807"/>
                    <a:gd name="connsiteX11" fmla="*/ 926718 w 3561122"/>
                    <a:gd name="connsiteY11" fmla="*/ 2550460 h 3293807"/>
                    <a:gd name="connsiteX12" fmla="*/ 0 w 3561122"/>
                    <a:gd name="connsiteY12" fmla="*/ 2543075 h 3293807"/>
                    <a:gd name="connsiteX13" fmla="*/ 290701 w 3561122"/>
                    <a:gd name="connsiteY13" fmla="*/ 2186011 h 3293807"/>
                    <a:gd name="connsiteX14" fmla="*/ 474955 w 3561122"/>
                    <a:gd name="connsiteY14" fmla="*/ 1912920 h 3293807"/>
                    <a:gd name="connsiteX15" fmla="*/ 1133594 w 3561122"/>
                    <a:gd name="connsiteY15" fmla="*/ 1440068 h 3293807"/>
                    <a:gd name="connsiteX16" fmla="*/ 723333 w 3561122"/>
                    <a:gd name="connsiteY16" fmla="*/ 677605 h 329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61122" h="3293807">
                      <a:moveTo>
                        <a:pt x="2158543" y="1376057"/>
                      </a:moveTo>
                      <a:lnTo>
                        <a:pt x="702628" y="2369337"/>
                      </a:lnTo>
                      <a:lnTo>
                        <a:pt x="1661366" y="2916854"/>
                      </a:lnTo>
                      <a:lnTo>
                        <a:pt x="2458936" y="2119880"/>
                      </a:lnTo>
                      <a:close/>
                      <a:moveTo>
                        <a:pt x="958074" y="5671"/>
                      </a:moveTo>
                      <a:lnTo>
                        <a:pt x="2662098" y="0"/>
                      </a:lnTo>
                      <a:lnTo>
                        <a:pt x="2765672" y="76266"/>
                      </a:lnTo>
                      <a:cubicBezTo>
                        <a:pt x="2930365" y="210545"/>
                        <a:pt x="3077875" y="371598"/>
                        <a:pt x="3201432" y="558050"/>
                      </a:cubicBezTo>
                      <a:cubicBezTo>
                        <a:pt x="3778027" y="1428162"/>
                        <a:pt x="3641903" y="2563115"/>
                        <a:pt x="2932684" y="3274714"/>
                      </a:cubicBezTo>
                      <a:lnTo>
                        <a:pt x="2917256" y="3288707"/>
                      </a:lnTo>
                      <a:lnTo>
                        <a:pt x="2074350" y="3293807"/>
                      </a:lnTo>
                      <a:lnTo>
                        <a:pt x="926718" y="2550460"/>
                      </a:lnTo>
                      <a:lnTo>
                        <a:pt x="0" y="2543075"/>
                      </a:lnTo>
                      <a:lnTo>
                        <a:pt x="290701" y="2186011"/>
                      </a:lnTo>
                      <a:lnTo>
                        <a:pt x="474955" y="1912920"/>
                      </a:lnTo>
                      <a:lnTo>
                        <a:pt x="1133594" y="1440068"/>
                      </a:lnTo>
                      <a:lnTo>
                        <a:pt x="723333" y="67760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5162223" y="2152409"/>
                  <a:ext cx="1950718" cy="2675497"/>
                </a:xfrm>
                <a:custGeom>
                  <a:avLst/>
                  <a:gdLst>
                    <a:gd name="connsiteX0" fmla="*/ 1650973 w 1950718"/>
                    <a:gd name="connsiteY0" fmla="*/ 1265588 h 2675497"/>
                    <a:gd name="connsiteX1" fmla="*/ 1487620 w 1950718"/>
                    <a:gd name="connsiteY1" fmla="*/ 1305237 h 2675497"/>
                    <a:gd name="connsiteX2" fmla="*/ 1244970 w 1950718"/>
                    <a:gd name="connsiteY2" fmla="*/ 1444801 h 2675497"/>
                    <a:gd name="connsiteX3" fmla="*/ 1156157 w 1950718"/>
                    <a:gd name="connsiteY3" fmla="*/ 1803225 h 2675497"/>
                    <a:gd name="connsiteX4" fmla="*/ 1311580 w 1950718"/>
                    <a:gd name="connsiteY4" fmla="*/ 1766748 h 2675497"/>
                    <a:gd name="connsiteX5" fmla="*/ 1551058 w 1950718"/>
                    <a:gd name="connsiteY5" fmla="*/ 1635115 h 2675497"/>
                    <a:gd name="connsiteX6" fmla="*/ 1650973 w 1950718"/>
                    <a:gd name="connsiteY6" fmla="*/ 1265588 h 2675497"/>
                    <a:gd name="connsiteX7" fmla="*/ 299744 w 1950718"/>
                    <a:gd name="connsiteY7" fmla="*/ 1265588 h 2675497"/>
                    <a:gd name="connsiteX8" fmla="*/ 399659 w 1950718"/>
                    <a:gd name="connsiteY8" fmla="*/ 1635115 h 2675497"/>
                    <a:gd name="connsiteX9" fmla="*/ 794560 w 1950718"/>
                    <a:gd name="connsiteY9" fmla="*/ 1803225 h 2675497"/>
                    <a:gd name="connsiteX10" fmla="*/ 783459 w 1950718"/>
                    <a:gd name="connsiteY10" fmla="*/ 1666834 h 2675497"/>
                    <a:gd name="connsiteX11" fmla="*/ 705747 w 1950718"/>
                    <a:gd name="connsiteY11" fmla="*/ 1444801 h 2675497"/>
                    <a:gd name="connsiteX12" fmla="*/ 299744 w 1950718"/>
                    <a:gd name="connsiteY12" fmla="*/ 1265588 h 2675497"/>
                    <a:gd name="connsiteX13" fmla="*/ 975359 w 1950718"/>
                    <a:gd name="connsiteY13" fmla="*/ 0 h 2675497"/>
                    <a:gd name="connsiteX14" fmla="*/ 1706481 w 1950718"/>
                    <a:gd name="connsiteY14" fmla="*/ 275956 h 2675497"/>
                    <a:gd name="connsiteX15" fmla="*/ 1950718 w 1950718"/>
                    <a:gd name="connsiteY15" fmla="*/ 951570 h 2675497"/>
                    <a:gd name="connsiteX16" fmla="*/ 1768334 w 1950718"/>
                    <a:gd name="connsiteY16" fmla="*/ 1825428 h 2675497"/>
                    <a:gd name="connsiteX17" fmla="*/ 1370260 w 1950718"/>
                    <a:gd name="connsiteY17" fmla="*/ 2442363 h 2675497"/>
                    <a:gd name="connsiteX18" fmla="*/ 975359 w 1950718"/>
                    <a:gd name="connsiteY18" fmla="*/ 2675497 h 2675497"/>
                    <a:gd name="connsiteX19" fmla="*/ 580457 w 1950718"/>
                    <a:gd name="connsiteY19" fmla="*/ 2442363 h 2675497"/>
                    <a:gd name="connsiteX20" fmla="*/ 182384 w 1950718"/>
                    <a:gd name="connsiteY20" fmla="*/ 1825428 h 2675497"/>
                    <a:gd name="connsiteX21" fmla="*/ 0 w 1950718"/>
                    <a:gd name="connsiteY21" fmla="*/ 951570 h 2675497"/>
                    <a:gd name="connsiteX22" fmla="*/ 244236 w 1950718"/>
                    <a:gd name="connsiteY22" fmla="*/ 275956 h 2675497"/>
                    <a:gd name="connsiteX23" fmla="*/ 975359 w 1950718"/>
                    <a:gd name="connsiteY23" fmla="*/ 0 h 267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950718" h="2675497">
                      <a:moveTo>
                        <a:pt x="1650973" y="1265588"/>
                      </a:moveTo>
                      <a:cubicBezTo>
                        <a:pt x="1590707" y="1276161"/>
                        <a:pt x="1536256" y="1289378"/>
                        <a:pt x="1487620" y="1305237"/>
                      </a:cubicBezTo>
                      <a:cubicBezTo>
                        <a:pt x="1370260" y="1342243"/>
                        <a:pt x="1289377" y="1388764"/>
                        <a:pt x="1244970" y="1444801"/>
                      </a:cubicBezTo>
                      <a:cubicBezTo>
                        <a:pt x="1189991" y="1515640"/>
                        <a:pt x="1160386" y="1635115"/>
                        <a:pt x="1156157" y="1803225"/>
                      </a:cubicBezTo>
                      <a:cubicBezTo>
                        <a:pt x="1212194" y="1793709"/>
                        <a:pt x="1264002" y="1781551"/>
                        <a:pt x="1311580" y="1766748"/>
                      </a:cubicBezTo>
                      <a:cubicBezTo>
                        <a:pt x="1424711" y="1731857"/>
                        <a:pt x="1504537" y="1687980"/>
                        <a:pt x="1551058" y="1635115"/>
                      </a:cubicBezTo>
                      <a:cubicBezTo>
                        <a:pt x="1622955" y="1553703"/>
                        <a:pt x="1656260" y="1430527"/>
                        <a:pt x="1650973" y="1265588"/>
                      </a:cubicBezTo>
                      <a:close/>
                      <a:moveTo>
                        <a:pt x="299744" y="1265588"/>
                      </a:moveTo>
                      <a:cubicBezTo>
                        <a:pt x="294458" y="1430527"/>
                        <a:pt x="327762" y="1553703"/>
                        <a:pt x="399659" y="1635115"/>
                      </a:cubicBezTo>
                      <a:cubicBezTo>
                        <a:pt x="468384" y="1713355"/>
                        <a:pt x="600017" y="1769392"/>
                        <a:pt x="794560" y="1803225"/>
                      </a:cubicBezTo>
                      <a:cubicBezTo>
                        <a:pt x="793503" y="1754589"/>
                        <a:pt x="789803" y="1709126"/>
                        <a:pt x="783459" y="1666834"/>
                      </a:cubicBezTo>
                      <a:cubicBezTo>
                        <a:pt x="767599" y="1567447"/>
                        <a:pt x="741695" y="1493436"/>
                        <a:pt x="705747" y="1444801"/>
                      </a:cubicBezTo>
                      <a:cubicBezTo>
                        <a:pt x="640195" y="1360217"/>
                        <a:pt x="504860" y="1300479"/>
                        <a:pt x="299744" y="1265588"/>
                      </a:cubicBezTo>
                      <a:close/>
                      <a:moveTo>
                        <a:pt x="975359" y="0"/>
                      </a:moveTo>
                      <a:cubicBezTo>
                        <a:pt x="1288320" y="0"/>
                        <a:pt x="1532027" y="91986"/>
                        <a:pt x="1706481" y="275956"/>
                      </a:cubicBezTo>
                      <a:cubicBezTo>
                        <a:pt x="1869306" y="447238"/>
                        <a:pt x="1950718" y="672443"/>
                        <a:pt x="1950718" y="951570"/>
                      </a:cubicBezTo>
                      <a:cubicBezTo>
                        <a:pt x="1950718" y="1248672"/>
                        <a:pt x="1889923" y="1539958"/>
                        <a:pt x="1768334" y="1825428"/>
                      </a:cubicBezTo>
                      <a:cubicBezTo>
                        <a:pt x="1663661" y="2070722"/>
                        <a:pt x="1530970" y="2276367"/>
                        <a:pt x="1370260" y="2442363"/>
                      </a:cubicBezTo>
                      <a:cubicBezTo>
                        <a:pt x="1219066" y="2597786"/>
                        <a:pt x="1087432" y="2675497"/>
                        <a:pt x="975359" y="2675497"/>
                      </a:cubicBezTo>
                      <a:cubicBezTo>
                        <a:pt x="863285" y="2675497"/>
                        <a:pt x="731651" y="2597786"/>
                        <a:pt x="580457" y="2442363"/>
                      </a:cubicBezTo>
                      <a:cubicBezTo>
                        <a:pt x="419748" y="2276367"/>
                        <a:pt x="287057" y="2070722"/>
                        <a:pt x="182384" y="1825428"/>
                      </a:cubicBezTo>
                      <a:cubicBezTo>
                        <a:pt x="60794" y="1539958"/>
                        <a:pt x="0" y="1248672"/>
                        <a:pt x="0" y="951570"/>
                      </a:cubicBezTo>
                      <a:cubicBezTo>
                        <a:pt x="0" y="672443"/>
                        <a:pt x="81412" y="447238"/>
                        <a:pt x="244236" y="275956"/>
                      </a:cubicBezTo>
                      <a:cubicBezTo>
                        <a:pt x="418690" y="91986"/>
                        <a:pt x="662398" y="0"/>
                        <a:pt x="9753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任意多边形 40"/>
                <p:cNvSpPr>
                  <a:spLocks noChangeAspect="1"/>
                </p:cNvSpPr>
                <p:nvPr/>
              </p:nvSpPr>
              <p:spPr>
                <a:xfrm>
                  <a:off x="4543320" y="1393942"/>
                  <a:ext cx="3164526" cy="1584000"/>
                </a:xfrm>
                <a:custGeom>
                  <a:avLst/>
                  <a:gdLst>
                    <a:gd name="connsiteX0" fmla="*/ 448642 w 1461848"/>
                    <a:gd name="connsiteY0" fmla="*/ 0 h 731726"/>
                    <a:gd name="connsiteX1" fmla="*/ 730941 w 1461848"/>
                    <a:gd name="connsiteY1" fmla="*/ 99914 h 731726"/>
                    <a:gd name="connsiteX2" fmla="*/ 1013240 w 1461848"/>
                    <a:gd name="connsiteY2" fmla="*/ 0 h 731726"/>
                    <a:gd name="connsiteX3" fmla="*/ 1129014 w 1461848"/>
                    <a:gd name="connsiteY3" fmla="*/ 550324 h 731726"/>
                    <a:gd name="connsiteX4" fmla="*/ 1461848 w 1461848"/>
                    <a:gd name="connsiteY4" fmla="*/ 731726 h 731726"/>
                    <a:gd name="connsiteX5" fmla="*/ 0 w 1461848"/>
                    <a:gd name="connsiteY5" fmla="*/ 731726 h 731726"/>
                    <a:gd name="connsiteX6" fmla="*/ 326524 w 1461848"/>
                    <a:gd name="connsiteY6" fmla="*/ 550324 h 731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1848" h="731726">
                      <a:moveTo>
                        <a:pt x="448642" y="0"/>
                      </a:moveTo>
                      <a:lnTo>
                        <a:pt x="730941" y="99914"/>
                      </a:lnTo>
                      <a:lnTo>
                        <a:pt x="1013240" y="0"/>
                      </a:lnTo>
                      <a:lnTo>
                        <a:pt x="1129014" y="550324"/>
                      </a:lnTo>
                      <a:lnTo>
                        <a:pt x="1461848" y="731726"/>
                      </a:lnTo>
                      <a:lnTo>
                        <a:pt x="0" y="731726"/>
                      </a:lnTo>
                      <a:lnTo>
                        <a:pt x="326524" y="55032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任意多边形 41"/>
                <p:cNvSpPr/>
                <p:nvPr/>
              </p:nvSpPr>
              <p:spPr>
                <a:xfrm>
                  <a:off x="5243937" y="2368509"/>
                  <a:ext cx="1735141" cy="202706"/>
                </a:xfrm>
                <a:custGeom>
                  <a:avLst/>
                  <a:gdLst>
                    <a:gd name="connsiteX0" fmla="*/ 44981 w 1735141"/>
                    <a:gd name="connsiteY0" fmla="*/ 0 h 202706"/>
                    <a:gd name="connsiteX1" fmla="*/ 1692497 w 1735141"/>
                    <a:gd name="connsiteY1" fmla="*/ 0 h 202706"/>
                    <a:gd name="connsiteX2" fmla="*/ 1735141 w 1735141"/>
                    <a:gd name="connsiteY2" fmla="*/ 202706 h 202706"/>
                    <a:gd name="connsiteX3" fmla="*/ 0 w 1735141"/>
                    <a:gd name="connsiteY3" fmla="*/ 202706 h 20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141" h="202706">
                      <a:moveTo>
                        <a:pt x="44981" y="0"/>
                      </a:moveTo>
                      <a:lnTo>
                        <a:pt x="1692497" y="0"/>
                      </a:lnTo>
                      <a:lnTo>
                        <a:pt x="1735141" y="202706"/>
                      </a:lnTo>
                      <a:lnTo>
                        <a:pt x="0" y="202706"/>
                      </a:lnTo>
                      <a:close/>
                    </a:path>
                  </a:pathLst>
                </a:cu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任意多边形 42"/>
                <p:cNvSpPr>
                  <a:spLocks noChangeAspect="1"/>
                </p:cNvSpPr>
                <p:nvPr/>
              </p:nvSpPr>
              <p:spPr>
                <a:xfrm>
                  <a:off x="4011923" y="917922"/>
                  <a:ext cx="4320000" cy="4320000"/>
                </a:xfrm>
                <a:custGeom>
                  <a:avLst/>
                  <a:gdLst>
                    <a:gd name="connsiteX0" fmla="*/ 2172331 w 4320000"/>
                    <a:gd name="connsiteY0" fmla="*/ 195257 h 4320000"/>
                    <a:gd name="connsiteX1" fmla="*/ 192331 w 4320000"/>
                    <a:gd name="connsiteY1" fmla="*/ 2175257 h 4320000"/>
                    <a:gd name="connsiteX2" fmla="*/ 2172331 w 4320000"/>
                    <a:gd name="connsiteY2" fmla="*/ 4155257 h 4320000"/>
                    <a:gd name="connsiteX3" fmla="*/ 4152331 w 4320000"/>
                    <a:gd name="connsiteY3" fmla="*/ 2175257 h 4320000"/>
                    <a:gd name="connsiteX4" fmla="*/ 2172331 w 4320000"/>
                    <a:gd name="connsiteY4" fmla="*/ 195257 h 4320000"/>
                    <a:gd name="connsiteX5" fmla="*/ 2160000 w 4320000"/>
                    <a:gd name="connsiteY5" fmla="*/ 0 h 4320000"/>
                    <a:gd name="connsiteX6" fmla="*/ 4320000 w 4320000"/>
                    <a:gd name="connsiteY6" fmla="*/ 2160000 h 4320000"/>
                    <a:gd name="connsiteX7" fmla="*/ 2160000 w 4320000"/>
                    <a:gd name="connsiteY7" fmla="*/ 4320000 h 4320000"/>
                    <a:gd name="connsiteX8" fmla="*/ 0 w 4320000"/>
                    <a:gd name="connsiteY8" fmla="*/ 2160000 h 4320000"/>
                    <a:gd name="connsiteX9" fmla="*/ 2160000 w 4320000"/>
                    <a:gd name="connsiteY9" fmla="*/ 0 h 43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20000" h="4320000">
                      <a:moveTo>
                        <a:pt x="2172331" y="195257"/>
                      </a:moveTo>
                      <a:cubicBezTo>
                        <a:pt x="1078807" y="195257"/>
                        <a:pt x="192331" y="1081733"/>
                        <a:pt x="192331" y="2175257"/>
                      </a:cubicBezTo>
                      <a:cubicBezTo>
                        <a:pt x="192331" y="3268781"/>
                        <a:pt x="1078807" y="4155257"/>
                        <a:pt x="2172331" y="4155257"/>
                      </a:cubicBezTo>
                      <a:cubicBezTo>
                        <a:pt x="3265855" y="4155257"/>
                        <a:pt x="4152331" y="3268781"/>
                        <a:pt x="4152331" y="2175257"/>
                      </a:cubicBezTo>
                      <a:cubicBezTo>
                        <a:pt x="4152331" y="1081733"/>
                        <a:pt x="3265855" y="195257"/>
                        <a:pt x="2172331" y="195257"/>
                      </a:cubicBezTo>
                      <a:close/>
                      <a:moveTo>
                        <a:pt x="2160000" y="0"/>
                      </a:moveTo>
                      <a:cubicBezTo>
                        <a:pt x="3352935" y="0"/>
                        <a:pt x="4320000" y="967065"/>
                        <a:pt x="4320000" y="2160000"/>
                      </a:cubicBezTo>
                      <a:cubicBezTo>
                        <a:pt x="4320000" y="3352935"/>
                        <a:pt x="3352935" y="4320000"/>
                        <a:pt x="2160000" y="4320000"/>
                      </a:cubicBezTo>
                      <a:cubicBezTo>
                        <a:pt x="967065" y="4320000"/>
                        <a:pt x="0" y="3352935"/>
                        <a:pt x="0" y="2160000"/>
                      </a:cubicBezTo>
                      <a:cubicBezTo>
                        <a:pt x="0" y="967065"/>
                        <a:pt x="967065" y="0"/>
                        <a:pt x="2160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82" name="任意多边形 81"/>
          <p:cNvSpPr/>
          <p:nvPr/>
        </p:nvSpPr>
        <p:spPr>
          <a:xfrm>
            <a:off x="422033" y="3792350"/>
            <a:ext cx="11542133" cy="296504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3" name="任意多边形 82"/>
          <p:cNvSpPr/>
          <p:nvPr/>
        </p:nvSpPr>
        <p:spPr>
          <a:xfrm>
            <a:off x="-267283" y="2934481"/>
            <a:ext cx="13296469" cy="3943545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6337" y="5060033"/>
            <a:ext cx="5158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5B9BD5">
                    <a:lumMod val="50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YOUNG FOR YOU</a:t>
            </a:r>
            <a:endParaRPr lang="zh-CN" altLang="en-US" sz="4800" dirty="0">
              <a:solidFill>
                <a:srgbClr val="5B9BD5">
                  <a:lumMod val="50000"/>
                </a:srgb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8" name="任意多边形 47"/>
          <p:cNvSpPr>
            <a:spLocks noChangeAspect="1"/>
          </p:cNvSpPr>
          <p:nvPr/>
        </p:nvSpPr>
        <p:spPr>
          <a:xfrm rot="2567651" flipH="1">
            <a:off x="4379579" y="1293344"/>
            <a:ext cx="1241678" cy="1260000"/>
          </a:xfrm>
          <a:custGeom>
            <a:avLst/>
            <a:gdLst>
              <a:gd name="connsiteX0" fmla="*/ 2879717 w 3642973"/>
              <a:gd name="connsiteY0" fmla="*/ 715706 h 3696730"/>
              <a:gd name="connsiteX1" fmla="*/ 2185324 w 3642973"/>
              <a:gd name="connsiteY1" fmla="*/ 395031 h 3696730"/>
              <a:gd name="connsiteX2" fmla="*/ 2145269 w 3642973"/>
              <a:gd name="connsiteY2" fmla="*/ 395569 h 3696730"/>
              <a:gd name="connsiteX3" fmla="*/ 2138241 w 3642973"/>
              <a:gd name="connsiteY3" fmla="*/ 372342 h 3696730"/>
              <a:gd name="connsiteX4" fmla="*/ 1970125 w 3642973"/>
              <a:gd name="connsiteY4" fmla="*/ 22989 h 3696730"/>
              <a:gd name="connsiteX5" fmla="*/ 1953243 w 3642973"/>
              <a:gd name="connsiteY5" fmla="*/ 0 h 3696730"/>
              <a:gd name="connsiteX6" fmla="*/ 1936361 w 3642973"/>
              <a:gd name="connsiteY6" fmla="*/ 22989 h 3696730"/>
              <a:gd name="connsiteX7" fmla="*/ 1768245 w 3642973"/>
              <a:gd name="connsiteY7" fmla="*/ 372342 h 3696730"/>
              <a:gd name="connsiteX8" fmla="*/ 1732837 w 3642973"/>
              <a:gd name="connsiteY8" fmla="*/ 489370 h 3696730"/>
              <a:gd name="connsiteX9" fmla="*/ 1702304 w 3642973"/>
              <a:gd name="connsiteY9" fmla="*/ 504014 h 3696730"/>
              <a:gd name="connsiteX10" fmla="*/ 1576443 w 3642973"/>
              <a:gd name="connsiteY10" fmla="*/ 609196 h 3696730"/>
              <a:gd name="connsiteX11" fmla="*/ 1532159 w 3642973"/>
              <a:gd name="connsiteY11" fmla="*/ 1581836 h 3696730"/>
              <a:gd name="connsiteX12" fmla="*/ 1550136 w 3642973"/>
              <a:gd name="connsiteY12" fmla="*/ 1608979 h 3696730"/>
              <a:gd name="connsiteX13" fmla="*/ 1548807 w 3642973"/>
              <a:gd name="connsiteY13" fmla="*/ 1608641 h 3696730"/>
              <a:gd name="connsiteX14" fmla="*/ 1023852 w 3642973"/>
              <a:gd name="connsiteY14" fmla="*/ 1791516 h 3696730"/>
              <a:gd name="connsiteX15" fmla="*/ 353458 w 3642973"/>
              <a:gd name="connsiteY15" fmla="*/ 2515622 h 3696730"/>
              <a:gd name="connsiteX16" fmla="*/ 308564 w 3642973"/>
              <a:gd name="connsiteY16" fmla="*/ 2423357 h 3696730"/>
              <a:gd name="connsiteX17" fmla="*/ 252288 w 3642973"/>
              <a:gd name="connsiteY17" fmla="*/ 2259997 h 3696730"/>
              <a:gd name="connsiteX18" fmla="*/ 192403 w 3642973"/>
              <a:gd name="connsiteY18" fmla="*/ 1789015 h 3696730"/>
              <a:gd name="connsiteX19" fmla="*/ 1698 w 3642973"/>
              <a:gd name="connsiteY19" fmla="*/ 1319521 h 3696730"/>
              <a:gd name="connsiteX20" fmla="*/ 99412 w 3642973"/>
              <a:gd name="connsiteY20" fmla="*/ 1728401 h 3696730"/>
              <a:gd name="connsiteX21" fmla="*/ 109744 w 3642973"/>
              <a:gd name="connsiteY21" fmla="*/ 2073567 h 3696730"/>
              <a:gd name="connsiteX22" fmla="*/ 233073 w 3642973"/>
              <a:gd name="connsiteY22" fmla="*/ 2577198 h 3696730"/>
              <a:gd name="connsiteX23" fmla="*/ 248542 w 3642973"/>
              <a:gd name="connsiteY23" fmla="*/ 2628944 h 3696730"/>
              <a:gd name="connsiteX24" fmla="*/ 37960 w 3642973"/>
              <a:gd name="connsiteY24" fmla="*/ 2856398 h 3696730"/>
              <a:gd name="connsiteX25" fmla="*/ 945621 w 3642973"/>
              <a:gd name="connsiteY25" fmla="*/ 3696730 h 3696730"/>
              <a:gd name="connsiteX26" fmla="*/ 1931512 w 3642973"/>
              <a:gd name="connsiteY26" fmla="*/ 2631848 h 3696730"/>
              <a:gd name="connsiteX27" fmla="*/ 2088644 w 3642973"/>
              <a:gd name="connsiteY27" fmla="*/ 2206933 h 3696730"/>
              <a:gd name="connsiteX28" fmla="*/ 2074298 w 3642973"/>
              <a:gd name="connsiteY28" fmla="*/ 2100559 h 3696730"/>
              <a:gd name="connsiteX29" fmla="*/ 2119809 w 3642973"/>
              <a:gd name="connsiteY29" fmla="*/ 2125895 h 3696730"/>
              <a:gd name="connsiteX30" fmla="*/ 3086161 w 3642973"/>
              <a:gd name="connsiteY30" fmla="*/ 2006925 h 3696730"/>
              <a:gd name="connsiteX31" fmla="*/ 3181350 w 3642973"/>
              <a:gd name="connsiteY31" fmla="*/ 1873347 h 3696730"/>
              <a:gd name="connsiteX32" fmla="*/ 3195347 w 3642973"/>
              <a:gd name="connsiteY32" fmla="*/ 1837281 h 3696730"/>
              <a:gd name="connsiteX33" fmla="*/ 3285965 w 3642973"/>
              <a:gd name="connsiteY33" fmla="*/ 1802051 h 3696730"/>
              <a:gd name="connsiteX34" fmla="*/ 3621351 w 3642973"/>
              <a:gd name="connsiteY34" fmla="*/ 1607560 h 3696730"/>
              <a:gd name="connsiteX35" fmla="*/ 3642973 w 3642973"/>
              <a:gd name="connsiteY35" fmla="*/ 1588960 h 3696730"/>
              <a:gd name="connsiteX36" fmla="*/ 3618754 w 3642973"/>
              <a:gd name="connsiteY36" fmla="*/ 1573896 h 3696730"/>
              <a:gd name="connsiteX37" fmla="*/ 3257504 w 3642973"/>
              <a:gd name="connsiteY37" fmla="*/ 1433150 h 3696730"/>
              <a:gd name="connsiteX38" fmla="*/ 3256003 w 3642973"/>
              <a:gd name="connsiteY38" fmla="*/ 1432820 h 3696730"/>
              <a:gd name="connsiteX39" fmla="*/ 3252855 w 3642973"/>
              <a:gd name="connsiteY39" fmla="*/ 1383374 h 3696730"/>
              <a:gd name="connsiteX40" fmla="*/ 2879717 w 3642973"/>
              <a:gd name="connsiteY40" fmla="*/ 715706 h 36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42973" h="3696730">
                <a:moveTo>
                  <a:pt x="2879717" y="715706"/>
                </a:moveTo>
                <a:cubicBezTo>
                  <a:pt x="2671268" y="522720"/>
                  <a:pt x="2421170" y="414305"/>
                  <a:pt x="2185324" y="395031"/>
                </a:cubicBezTo>
                <a:lnTo>
                  <a:pt x="2145269" y="395569"/>
                </a:lnTo>
                <a:lnTo>
                  <a:pt x="2138241" y="372342"/>
                </a:lnTo>
                <a:cubicBezTo>
                  <a:pt x="2092851" y="239931"/>
                  <a:pt x="2035964" y="121936"/>
                  <a:pt x="1970125" y="22989"/>
                </a:cubicBezTo>
                <a:lnTo>
                  <a:pt x="1953243" y="0"/>
                </a:lnTo>
                <a:lnTo>
                  <a:pt x="1936361" y="22989"/>
                </a:lnTo>
                <a:cubicBezTo>
                  <a:pt x="1870521" y="121936"/>
                  <a:pt x="1813635" y="239931"/>
                  <a:pt x="1768245" y="372342"/>
                </a:cubicBezTo>
                <a:lnTo>
                  <a:pt x="1732837" y="489370"/>
                </a:lnTo>
                <a:lnTo>
                  <a:pt x="1702304" y="504014"/>
                </a:lnTo>
                <a:cubicBezTo>
                  <a:pt x="1656548" y="533266"/>
                  <a:pt x="1614303" y="568302"/>
                  <a:pt x="1576443" y="609196"/>
                </a:cubicBezTo>
                <a:cubicBezTo>
                  <a:pt x="1349282" y="854558"/>
                  <a:pt x="1344483" y="1241078"/>
                  <a:pt x="1532159" y="1581836"/>
                </a:cubicBezTo>
                <a:lnTo>
                  <a:pt x="1550136" y="1608979"/>
                </a:lnTo>
                <a:lnTo>
                  <a:pt x="1548807" y="1608641"/>
                </a:lnTo>
                <a:cubicBezTo>
                  <a:pt x="1361003" y="1579729"/>
                  <a:pt x="1162658" y="1641587"/>
                  <a:pt x="1023852" y="1791516"/>
                </a:cubicBezTo>
                <a:lnTo>
                  <a:pt x="353458" y="2515622"/>
                </a:lnTo>
                <a:lnTo>
                  <a:pt x="308564" y="2423357"/>
                </a:lnTo>
                <a:cubicBezTo>
                  <a:pt x="286764" y="2372814"/>
                  <a:pt x="266869" y="2318239"/>
                  <a:pt x="252288" y="2259997"/>
                </a:cubicBezTo>
                <a:cubicBezTo>
                  <a:pt x="206974" y="2098234"/>
                  <a:pt x="234168" y="1945762"/>
                  <a:pt x="192403" y="1789015"/>
                </a:cubicBezTo>
                <a:cubicBezTo>
                  <a:pt x="150638" y="1632270"/>
                  <a:pt x="17196" y="1329623"/>
                  <a:pt x="1698" y="1319521"/>
                </a:cubicBezTo>
                <a:cubicBezTo>
                  <a:pt x="-13801" y="1309418"/>
                  <a:pt x="81405" y="1602726"/>
                  <a:pt x="99412" y="1728401"/>
                </a:cubicBezTo>
                <a:cubicBezTo>
                  <a:pt x="117420" y="1854075"/>
                  <a:pt x="73925" y="1892630"/>
                  <a:pt x="109744" y="2073567"/>
                </a:cubicBezTo>
                <a:cubicBezTo>
                  <a:pt x="132131" y="2186652"/>
                  <a:pt x="183368" y="2402957"/>
                  <a:pt x="233073" y="2577198"/>
                </a:cubicBezTo>
                <a:lnTo>
                  <a:pt x="248542" y="2628944"/>
                </a:lnTo>
                <a:lnTo>
                  <a:pt x="37960" y="2856398"/>
                </a:lnTo>
                <a:lnTo>
                  <a:pt x="945621" y="3696730"/>
                </a:lnTo>
                <a:lnTo>
                  <a:pt x="1931512" y="2631848"/>
                </a:lnTo>
                <a:cubicBezTo>
                  <a:pt x="2042558" y="2511905"/>
                  <a:pt x="2094474" y="2358306"/>
                  <a:pt x="2088644" y="2206933"/>
                </a:cubicBezTo>
                <a:lnTo>
                  <a:pt x="2074298" y="2100559"/>
                </a:lnTo>
                <a:lnTo>
                  <a:pt x="2119809" y="2125895"/>
                </a:lnTo>
                <a:cubicBezTo>
                  <a:pt x="2473993" y="2286803"/>
                  <a:pt x="2858999" y="2252287"/>
                  <a:pt x="3086161" y="2006925"/>
                </a:cubicBezTo>
                <a:cubicBezTo>
                  <a:pt x="3124021" y="1966032"/>
                  <a:pt x="3155704" y="1921217"/>
                  <a:pt x="3181350" y="1873347"/>
                </a:cubicBezTo>
                <a:lnTo>
                  <a:pt x="3195347" y="1837281"/>
                </a:lnTo>
                <a:lnTo>
                  <a:pt x="3285965" y="1802051"/>
                </a:lnTo>
                <a:cubicBezTo>
                  <a:pt x="3414492" y="1746610"/>
                  <a:pt x="3527761" y="1680815"/>
                  <a:pt x="3621351" y="1607560"/>
                </a:cubicBezTo>
                <a:lnTo>
                  <a:pt x="3642973" y="1588960"/>
                </a:lnTo>
                <a:lnTo>
                  <a:pt x="3618754" y="1573896"/>
                </a:lnTo>
                <a:cubicBezTo>
                  <a:pt x="3515035" y="1515863"/>
                  <a:pt x="3393014" y="1468221"/>
                  <a:pt x="3257504" y="1433150"/>
                </a:cubicBezTo>
                <a:lnTo>
                  <a:pt x="3256003" y="1432820"/>
                </a:lnTo>
                <a:lnTo>
                  <a:pt x="3252855" y="1383374"/>
                </a:lnTo>
                <a:cubicBezTo>
                  <a:pt x="3215496" y="1149710"/>
                  <a:pt x="3088165" y="908692"/>
                  <a:pt x="2879717" y="715706"/>
                </a:cubicBezTo>
                <a:close/>
              </a:path>
            </a:pathLst>
          </a:cu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229765" y="2333008"/>
            <a:ext cx="1040400" cy="1040400"/>
            <a:chOff x="2522863" y="2284605"/>
            <a:chExt cx="1038917" cy="1078810"/>
          </a:xfrm>
        </p:grpSpPr>
        <p:sp>
          <p:nvSpPr>
            <p:cNvPr id="49" name="椭圆 48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668368" y="2284605"/>
              <a:ext cx="875913" cy="9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壹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679844" y="2345671"/>
            <a:ext cx="1038917" cy="1038912"/>
            <a:chOff x="9522525" y="3204774"/>
            <a:chExt cx="1038917" cy="1038912"/>
          </a:xfrm>
        </p:grpSpPr>
        <p:sp>
          <p:nvSpPr>
            <p:cNvPr id="53" name="椭圆 52"/>
            <p:cNvSpPr/>
            <p:nvPr/>
          </p:nvSpPr>
          <p:spPr>
            <a:xfrm>
              <a:off x="9522525" y="3204774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9603401" y="3213575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叁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420328" y="2144157"/>
            <a:ext cx="1224000" cy="1270800"/>
            <a:chOff x="2938374" y="4922672"/>
            <a:chExt cx="1038917" cy="1038912"/>
          </a:xfrm>
        </p:grpSpPr>
        <p:sp>
          <p:nvSpPr>
            <p:cNvPr id="57" name="椭圆 56"/>
            <p:cNvSpPr/>
            <p:nvPr/>
          </p:nvSpPr>
          <p:spPr>
            <a:xfrm>
              <a:off x="2938374" y="4922672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026875" y="4941383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859524" y="2348179"/>
            <a:ext cx="1038917" cy="1038912"/>
            <a:chOff x="9560184" y="5257495"/>
            <a:chExt cx="1038917" cy="1038912"/>
          </a:xfrm>
        </p:grpSpPr>
        <p:sp>
          <p:nvSpPr>
            <p:cNvPr id="60" name="椭圆 59"/>
            <p:cNvSpPr/>
            <p:nvPr/>
          </p:nvSpPr>
          <p:spPr>
            <a:xfrm>
              <a:off x="9560184" y="5257495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9655348" y="5274350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肆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00BFFF"/>
            </a:gs>
            <a:gs pos="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 rot="10800000">
            <a:off x="435857" y="-143175"/>
            <a:ext cx="11542133" cy="3096000"/>
          </a:xfrm>
          <a:custGeom>
            <a:avLst/>
            <a:gdLst>
              <a:gd name="connsiteX0" fmla="*/ 3064481 w 11542133"/>
              <a:gd name="connsiteY0" fmla="*/ 0 h 2965040"/>
              <a:gd name="connsiteX1" fmla="*/ 3805239 w 11542133"/>
              <a:gd name="connsiteY1" fmla="*/ 491008 h 2965040"/>
              <a:gd name="connsiteX2" fmla="*/ 3851921 w 11542133"/>
              <a:gd name="connsiteY2" fmla="*/ 641393 h 2965040"/>
              <a:gd name="connsiteX3" fmla="*/ 3917457 w 11542133"/>
              <a:gd name="connsiteY3" fmla="*/ 605821 h 2965040"/>
              <a:gd name="connsiteX4" fmla="*/ 3994911 w 11542133"/>
              <a:gd name="connsiteY4" fmla="*/ 581778 h 2965040"/>
              <a:gd name="connsiteX5" fmla="*/ 4041817 w 11542133"/>
              <a:gd name="connsiteY5" fmla="*/ 577050 h 2965040"/>
              <a:gd name="connsiteX6" fmla="*/ 4105515 w 11542133"/>
              <a:gd name="connsiteY6" fmla="*/ 459695 h 2965040"/>
              <a:gd name="connsiteX7" fmla="*/ 4716175 w 11542133"/>
              <a:gd name="connsiteY7" fmla="*/ 135010 h 2965040"/>
              <a:gd name="connsiteX8" fmla="*/ 5345991 w 11542133"/>
              <a:gd name="connsiteY8" fmla="*/ 489575 h 2965040"/>
              <a:gd name="connsiteX9" fmla="*/ 5361880 w 11542133"/>
              <a:gd name="connsiteY9" fmla="*/ 521572 h 2965040"/>
              <a:gd name="connsiteX10" fmla="*/ 5444039 w 11542133"/>
              <a:gd name="connsiteY10" fmla="*/ 496069 h 2965040"/>
              <a:gd name="connsiteX11" fmla="*/ 5563935 w 11542133"/>
              <a:gd name="connsiteY11" fmla="*/ 483982 h 2965040"/>
              <a:gd name="connsiteX12" fmla="*/ 5847503 w 11542133"/>
              <a:gd name="connsiteY12" fmla="*/ 555784 h 2965040"/>
              <a:gd name="connsiteX13" fmla="*/ 5853344 w 11542133"/>
              <a:gd name="connsiteY13" fmla="*/ 559936 h 2965040"/>
              <a:gd name="connsiteX14" fmla="*/ 5861194 w 11542133"/>
              <a:gd name="connsiteY14" fmla="*/ 534646 h 2965040"/>
              <a:gd name="connsiteX15" fmla="*/ 6464105 w 11542133"/>
              <a:gd name="connsiteY15" fmla="*/ 135010 h 2965040"/>
              <a:gd name="connsiteX16" fmla="*/ 6926787 w 11542133"/>
              <a:gd name="connsiteY16" fmla="*/ 326659 h 2965040"/>
              <a:gd name="connsiteX17" fmla="*/ 6997895 w 11542133"/>
              <a:gd name="connsiteY17" fmla="*/ 412843 h 2965040"/>
              <a:gd name="connsiteX18" fmla="*/ 7022713 w 11542133"/>
              <a:gd name="connsiteY18" fmla="*/ 385537 h 2965040"/>
              <a:gd name="connsiteX19" fmla="*/ 7953481 w 11542133"/>
              <a:gd name="connsiteY19" fmla="*/ 0 h 2965040"/>
              <a:gd name="connsiteX20" fmla="*/ 8969206 w 11542133"/>
              <a:gd name="connsiteY20" fmla="*/ 479013 h 2965040"/>
              <a:gd name="connsiteX21" fmla="*/ 9071919 w 11542133"/>
              <a:gd name="connsiteY21" fmla="*/ 623484 h 2965040"/>
              <a:gd name="connsiteX22" fmla="*/ 9127057 w 11542133"/>
              <a:gd name="connsiteY22" fmla="*/ 577991 h 2965040"/>
              <a:gd name="connsiteX23" fmla="*/ 9443828 w 11542133"/>
              <a:gd name="connsiteY23" fmla="*/ 481231 h 2965040"/>
              <a:gd name="connsiteX24" fmla="*/ 9824772 w 11542133"/>
              <a:gd name="connsiteY24" fmla="*/ 628414 h 2965040"/>
              <a:gd name="connsiteX25" fmla="*/ 9828172 w 11542133"/>
              <a:gd name="connsiteY25" fmla="*/ 632340 h 2965040"/>
              <a:gd name="connsiteX26" fmla="*/ 9931613 w 11542133"/>
              <a:gd name="connsiteY26" fmla="*/ 576194 h 2965040"/>
              <a:gd name="connsiteX27" fmla="*/ 10242488 w 11542133"/>
              <a:gd name="connsiteY27" fmla="*/ 513431 h 2965040"/>
              <a:gd name="connsiteX28" fmla="*/ 10403446 w 11542133"/>
              <a:gd name="connsiteY28" fmla="*/ 529657 h 2965040"/>
              <a:gd name="connsiteX29" fmla="*/ 10430028 w 11542133"/>
              <a:gd name="connsiteY29" fmla="*/ 536492 h 2965040"/>
              <a:gd name="connsiteX30" fmla="*/ 10451047 w 11542133"/>
              <a:gd name="connsiteY30" fmla="*/ 465721 h 2965040"/>
              <a:gd name="connsiteX31" fmla="*/ 10976990 w 11542133"/>
              <a:gd name="connsiteY31" fmla="*/ 107801 h 2965040"/>
              <a:gd name="connsiteX32" fmla="*/ 11542133 w 11542133"/>
              <a:gd name="connsiteY32" fmla="*/ 672944 h 2965040"/>
              <a:gd name="connsiteX33" fmla="*/ 11090886 w 11542133"/>
              <a:gd name="connsiteY33" fmla="*/ 1226605 h 2965040"/>
              <a:gd name="connsiteX34" fmla="*/ 11033117 w 11542133"/>
              <a:gd name="connsiteY34" fmla="*/ 1232429 h 2965040"/>
              <a:gd name="connsiteX35" fmla="*/ 11041148 w 11542133"/>
              <a:gd name="connsiteY35" fmla="*/ 1312091 h 2965040"/>
              <a:gd name="connsiteX36" fmla="*/ 10324146 w 11542133"/>
              <a:gd name="connsiteY36" fmla="*/ 2106628 h 2965040"/>
              <a:gd name="connsiteX37" fmla="*/ 10312869 w 11542133"/>
              <a:gd name="connsiteY37" fmla="*/ 2107197 h 2965040"/>
              <a:gd name="connsiteX38" fmla="*/ 10312869 w 11542133"/>
              <a:gd name="connsiteY38" fmla="*/ 2965040 h 2965040"/>
              <a:gd name="connsiteX39" fmla="*/ 1717511 w 11542133"/>
              <a:gd name="connsiteY39" fmla="*/ 2965040 h 2965040"/>
              <a:gd name="connsiteX40" fmla="*/ 1717511 w 11542133"/>
              <a:gd name="connsiteY40" fmla="*/ 1732960 h 2965040"/>
              <a:gd name="connsiteX41" fmla="*/ 1703614 w 11542133"/>
              <a:gd name="connsiteY41" fmla="*/ 1725417 h 2965040"/>
              <a:gd name="connsiteX42" fmla="*/ 1421131 w 11542133"/>
              <a:gd name="connsiteY42" fmla="*/ 1382379 h 2965040"/>
              <a:gd name="connsiteX43" fmla="*/ 1412411 w 11542133"/>
              <a:gd name="connsiteY43" fmla="*/ 1354288 h 2965040"/>
              <a:gd name="connsiteX44" fmla="*/ 1189459 w 11542133"/>
              <a:gd name="connsiteY44" fmla="*/ 1354288 h 2965040"/>
              <a:gd name="connsiteX45" fmla="*/ 1128708 w 11542133"/>
              <a:gd name="connsiteY45" fmla="*/ 1427918 h 2965040"/>
              <a:gd name="connsiteX46" fmla="*/ 661182 w 11542133"/>
              <a:gd name="connsiteY46" fmla="*/ 1621574 h 2965040"/>
              <a:gd name="connsiteX47" fmla="*/ 0 w 11542133"/>
              <a:gd name="connsiteY47" fmla="*/ 960392 h 2965040"/>
              <a:gd name="connsiteX48" fmla="*/ 661182 w 11542133"/>
              <a:gd name="connsiteY48" fmla="*/ 299210 h 2965040"/>
              <a:gd name="connsiteX49" fmla="*/ 716203 w 11542133"/>
              <a:gd name="connsiteY49" fmla="*/ 304757 h 2965040"/>
              <a:gd name="connsiteX50" fmla="*/ 739959 w 11542133"/>
              <a:gd name="connsiteY50" fmla="*/ 266365 h 2965040"/>
              <a:gd name="connsiteX51" fmla="*/ 1259059 w 11542133"/>
              <a:gd name="connsiteY51" fmla="*/ 24254 h 2965040"/>
              <a:gd name="connsiteX52" fmla="*/ 1835877 w 11542133"/>
              <a:gd name="connsiteY52" fmla="*/ 359645 h 2965040"/>
              <a:gd name="connsiteX53" fmla="*/ 1836161 w 11542133"/>
              <a:gd name="connsiteY53" fmla="*/ 360448 h 2965040"/>
              <a:gd name="connsiteX54" fmla="*/ 1982409 w 11542133"/>
              <a:gd name="connsiteY54" fmla="*/ 315051 h 2965040"/>
              <a:gd name="connsiteX55" fmla="*/ 2139542 w 11542133"/>
              <a:gd name="connsiteY55" fmla="*/ 299210 h 2965040"/>
              <a:gd name="connsiteX56" fmla="*/ 2371395 w 11542133"/>
              <a:gd name="connsiteY56" fmla="*/ 334263 h 2965040"/>
              <a:gd name="connsiteX57" fmla="*/ 2403924 w 11542133"/>
              <a:gd name="connsiteY57" fmla="*/ 347080 h 2965040"/>
              <a:gd name="connsiteX58" fmla="*/ 2496013 w 11542133"/>
              <a:gd name="connsiteY58" fmla="*/ 235468 h 2965040"/>
              <a:gd name="connsiteX59" fmla="*/ 3064481 w 11542133"/>
              <a:gd name="connsiteY59" fmla="*/ 0 h 296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542133" h="2965040">
                <a:moveTo>
                  <a:pt x="3064481" y="0"/>
                </a:moveTo>
                <a:cubicBezTo>
                  <a:pt x="3397483" y="0"/>
                  <a:pt x="3683196" y="202463"/>
                  <a:pt x="3805239" y="491008"/>
                </a:cubicBezTo>
                <a:lnTo>
                  <a:pt x="3851921" y="641393"/>
                </a:lnTo>
                <a:lnTo>
                  <a:pt x="3917457" y="605821"/>
                </a:lnTo>
                <a:cubicBezTo>
                  <a:pt x="3942140" y="595381"/>
                  <a:pt x="3968050" y="587275"/>
                  <a:pt x="3994911" y="581778"/>
                </a:cubicBezTo>
                <a:lnTo>
                  <a:pt x="4041817" y="577050"/>
                </a:lnTo>
                <a:lnTo>
                  <a:pt x="4105515" y="459695"/>
                </a:lnTo>
                <a:cubicBezTo>
                  <a:pt x="4237857" y="263803"/>
                  <a:pt x="4461975" y="135010"/>
                  <a:pt x="4716175" y="135010"/>
                </a:cubicBezTo>
                <a:cubicBezTo>
                  <a:pt x="4983086" y="135010"/>
                  <a:pt x="5216830" y="277005"/>
                  <a:pt x="5345991" y="489575"/>
                </a:cubicBezTo>
                <a:lnTo>
                  <a:pt x="5361880" y="521572"/>
                </a:lnTo>
                <a:lnTo>
                  <a:pt x="5444039" y="496069"/>
                </a:lnTo>
                <a:cubicBezTo>
                  <a:pt x="5482766" y="488144"/>
                  <a:pt x="5522864" y="483982"/>
                  <a:pt x="5563935" y="483982"/>
                </a:cubicBezTo>
                <a:cubicBezTo>
                  <a:pt x="5666609" y="483982"/>
                  <a:pt x="5763208" y="509993"/>
                  <a:pt x="5847503" y="555784"/>
                </a:cubicBezTo>
                <a:lnTo>
                  <a:pt x="5853344" y="559936"/>
                </a:lnTo>
                <a:lnTo>
                  <a:pt x="5861194" y="534646"/>
                </a:lnTo>
                <a:cubicBezTo>
                  <a:pt x="5960527" y="299797"/>
                  <a:pt x="6193072" y="135010"/>
                  <a:pt x="6464105" y="135010"/>
                </a:cubicBezTo>
                <a:cubicBezTo>
                  <a:pt x="6644793" y="135010"/>
                  <a:pt x="6808376" y="208249"/>
                  <a:pt x="6926787" y="326659"/>
                </a:cubicBezTo>
                <a:lnTo>
                  <a:pt x="6997895" y="412843"/>
                </a:lnTo>
                <a:lnTo>
                  <a:pt x="7022713" y="385537"/>
                </a:lnTo>
                <a:cubicBezTo>
                  <a:pt x="7260917" y="147333"/>
                  <a:pt x="7589993" y="0"/>
                  <a:pt x="7953481" y="0"/>
                </a:cubicBezTo>
                <a:cubicBezTo>
                  <a:pt x="8362404" y="0"/>
                  <a:pt x="8727776" y="186468"/>
                  <a:pt x="8969206" y="479013"/>
                </a:cubicBezTo>
                <a:lnTo>
                  <a:pt x="9071919" y="623484"/>
                </a:lnTo>
                <a:lnTo>
                  <a:pt x="9127057" y="577991"/>
                </a:lnTo>
                <a:cubicBezTo>
                  <a:pt x="9217481" y="516902"/>
                  <a:pt x="9326489" y="481231"/>
                  <a:pt x="9443828" y="481231"/>
                </a:cubicBezTo>
                <a:cubicBezTo>
                  <a:pt x="9590502" y="481231"/>
                  <a:pt x="9724158" y="536967"/>
                  <a:pt x="9824772" y="628414"/>
                </a:cubicBezTo>
                <a:lnTo>
                  <a:pt x="9828172" y="632340"/>
                </a:lnTo>
                <a:lnTo>
                  <a:pt x="9931613" y="576194"/>
                </a:lnTo>
                <a:cubicBezTo>
                  <a:pt x="10027164" y="535779"/>
                  <a:pt x="10132216" y="513431"/>
                  <a:pt x="10242488" y="513431"/>
                </a:cubicBezTo>
                <a:cubicBezTo>
                  <a:pt x="10297624" y="513431"/>
                  <a:pt x="10351455" y="519018"/>
                  <a:pt x="10403446" y="529657"/>
                </a:cubicBezTo>
                <a:lnTo>
                  <a:pt x="10430028" y="536492"/>
                </a:lnTo>
                <a:lnTo>
                  <a:pt x="10451047" y="465721"/>
                </a:lnTo>
                <a:cubicBezTo>
                  <a:pt x="10533698" y="256119"/>
                  <a:pt x="10738023" y="107801"/>
                  <a:pt x="10976990" y="107801"/>
                </a:cubicBezTo>
                <a:cubicBezTo>
                  <a:pt x="11289110" y="107801"/>
                  <a:pt x="11542133" y="360824"/>
                  <a:pt x="11542133" y="672944"/>
                </a:cubicBezTo>
                <a:cubicBezTo>
                  <a:pt x="11542133" y="946049"/>
                  <a:pt x="11348412" y="1173908"/>
                  <a:pt x="11090886" y="1226605"/>
                </a:cubicBezTo>
                <a:lnTo>
                  <a:pt x="11033117" y="1232429"/>
                </a:lnTo>
                <a:lnTo>
                  <a:pt x="11041148" y="1312091"/>
                </a:lnTo>
                <a:cubicBezTo>
                  <a:pt x="11041148" y="1725611"/>
                  <a:pt x="10726876" y="2065728"/>
                  <a:pt x="10324146" y="2106628"/>
                </a:cubicBezTo>
                <a:lnTo>
                  <a:pt x="10312869" y="2107197"/>
                </a:lnTo>
                <a:lnTo>
                  <a:pt x="10312869" y="2965040"/>
                </a:lnTo>
                <a:lnTo>
                  <a:pt x="1717511" y="2965040"/>
                </a:lnTo>
                <a:lnTo>
                  <a:pt x="1717511" y="1732960"/>
                </a:lnTo>
                <a:lnTo>
                  <a:pt x="1703614" y="1725417"/>
                </a:lnTo>
                <a:cubicBezTo>
                  <a:pt x="1579176" y="1641348"/>
                  <a:pt x="1480312" y="1522299"/>
                  <a:pt x="1421131" y="1382379"/>
                </a:cubicBezTo>
                <a:lnTo>
                  <a:pt x="1412411" y="1354288"/>
                </a:lnTo>
                <a:lnTo>
                  <a:pt x="1189459" y="1354288"/>
                </a:lnTo>
                <a:lnTo>
                  <a:pt x="1128708" y="1427918"/>
                </a:lnTo>
                <a:cubicBezTo>
                  <a:pt x="1009058" y="1547569"/>
                  <a:pt x="843762" y="1621574"/>
                  <a:pt x="661182" y="1621574"/>
                </a:cubicBezTo>
                <a:cubicBezTo>
                  <a:pt x="296021" y="1621574"/>
                  <a:pt x="0" y="1325553"/>
                  <a:pt x="0" y="960392"/>
                </a:cubicBezTo>
                <a:cubicBezTo>
                  <a:pt x="0" y="595231"/>
                  <a:pt x="296021" y="299210"/>
                  <a:pt x="661182" y="299210"/>
                </a:cubicBezTo>
                <a:lnTo>
                  <a:pt x="716203" y="304757"/>
                </a:lnTo>
                <a:lnTo>
                  <a:pt x="739959" y="266365"/>
                </a:lnTo>
                <a:cubicBezTo>
                  <a:pt x="852458" y="120293"/>
                  <a:pt x="1042973" y="24254"/>
                  <a:pt x="1259059" y="24254"/>
                </a:cubicBezTo>
                <a:cubicBezTo>
                  <a:pt x="1518361" y="24254"/>
                  <a:pt x="1740842" y="162550"/>
                  <a:pt x="1835877" y="359645"/>
                </a:cubicBezTo>
                <a:lnTo>
                  <a:pt x="1836161" y="360448"/>
                </a:lnTo>
                <a:lnTo>
                  <a:pt x="1982409" y="315051"/>
                </a:lnTo>
                <a:cubicBezTo>
                  <a:pt x="2033164" y="304664"/>
                  <a:pt x="2085716" y="299210"/>
                  <a:pt x="2139542" y="299210"/>
                </a:cubicBezTo>
                <a:cubicBezTo>
                  <a:pt x="2220280" y="299210"/>
                  <a:pt x="2298153" y="311482"/>
                  <a:pt x="2371395" y="334263"/>
                </a:cubicBezTo>
                <a:lnTo>
                  <a:pt x="2403924" y="347080"/>
                </a:lnTo>
                <a:lnTo>
                  <a:pt x="2496013" y="235468"/>
                </a:lnTo>
                <a:cubicBezTo>
                  <a:pt x="2641496" y="89983"/>
                  <a:pt x="2842480" y="0"/>
                  <a:pt x="3064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任意多边形 3"/>
          <p:cNvSpPr/>
          <p:nvPr/>
        </p:nvSpPr>
        <p:spPr>
          <a:xfrm rot="10800000">
            <a:off x="-884025" y="5058"/>
            <a:ext cx="13356000" cy="3744000"/>
          </a:xfrm>
          <a:custGeom>
            <a:avLst/>
            <a:gdLst>
              <a:gd name="connsiteX0" fmla="*/ 710419 w 13296469"/>
              <a:gd name="connsiteY0" fmla="*/ 0 h 3943545"/>
              <a:gd name="connsiteX1" fmla="*/ 1420837 w 13296469"/>
              <a:gd name="connsiteY1" fmla="*/ 710419 h 3943545"/>
              <a:gd name="connsiteX2" fmla="*/ 1350783 w 13296469"/>
              <a:gd name="connsiteY2" fmla="*/ 1018415 h 3943545"/>
              <a:gd name="connsiteX3" fmla="*/ 1332491 w 13296469"/>
              <a:gd name="connsiteY3" fmla="*/ 1050240 h 3943545"/>
              <a:gd name="connsiteX4" fmla="*/ 1369476 w 13296469"/>
              <a:gd name="connsiteY4" fmla="*/ 1070315 h 3943545"/>
              <a:gd name="connsiteX5" fmla="*/ 1555847 w 13296469"/>
              <a:gd name="connsiteY5" fmla="*/ 1420837 h 3943545"/>
              <a:gd name="connsiteX6" fmla="*/ 1546023 w 13296469"/>
              <a:gd name="connsiteY6" fmla="*/ 1485816 h 3943545"/>
              <a:gd name="connsiteX7" fmla="*/ 1555846 w 13296469"/>
              <a:gd name="connsiteY7" fmla="*/ 1484825 h 3943545"/>
              <a:gd name="connsiteX8" fmla="*/ 1809504 w 13296469"/>
              <a:gd name="connsiteY8" fmla="*/ 1589894 h 3943545"/>
              <a:gd name="connsiteX9" fmla="*/ 1843433 w 13296469"/>
              <a:gd name="connsiteY9" fmla="*/ 1631017 h 3943545"/>
              <a:gd name="connsiteX10" fmla="*/ 1943582 w 13296469"/>
              <a:gd name="connsiteY10" fmla="*/ 1509635 h 3943545"/>
              <a:gd name="connsiteX11" fmla="*/ 2560319 w 13296469"/>
              <a:gd name="connsiteY11" fmla="*/ 1254174 h 3943545"/>
              <a:gd name="connsiteX12" fmla="*/ 3414797 w 13296469"/>
              <a:gd name="connsiteY12" fmla="*/ 1950593 h 3943545"/>
              <a:gd name="connsiteX13" fmla="*/ 3416267 w 13296469"/>
              <a:gd name="connsiteY13" fmla="*/ 1965179 h 3943545"/>
              <a:gd name="connsiteX14" fmla="*/ 3458851 w 13296469"/>
              <a:gd name="connsiteY14" fmla="*/ 1930043 h 3943545"/>
              <a:gd name="connsiteX15" fmla="*/ 3742005 w 13296469"/>
              <a:gd name="connsiteY15" fmla="*/ 1843551 h 3943545"/>
              <a:gd name="connsiteX16" fmla="*/ 4100109 w 13296469"/>
              <a:gd name="connsiteY16" fmla="*/ 1991883 h 3943545"/>
              <a:gd name="connsiteX17" fmla="*/ 4127485 w 13296469"/>
              <a:gd name="connsiteY17" fmla="*/ 2025063 h 3943545"/>
              <a:gd name="connsiteX18" fmla="*/ 4209856 w 13296469"/>
              <a:gd name="connsiteY18" fmla="*/ 1925228 h 3943545"/>
              <a:gd name="connsiteX19" fmla="*/ 4811049 w 13296469"/>
              <a:gd name="connsiteY19" fmla="*/ 1676205 h 3943545"/>
              <a:gd name="connsiteX20" fmla="*/ 5412244 w 13296469"/>
              <a:gd name="connsiteY20" fmla="*/ 1925228 h 3943545"/>
              <a:gd name="connsiteX21" fmla="*/ 5466469 w 13296469"/>
              <a:gd name="connsiteY21" fmla="*/ 1990949 h 3943545"/>
              <a:gd name="connsiteX22" fmla="*/ 5488894 w 13296469"/>
              <a:gd name="connsiteY22" fmla="*/ 1963771 h 3943545"/>
              <a:gd name="connsiteX23" fmla="*/ 5779129 w 13296469"/>
              <a:gd name="connsiteY23" fmla="*/ 1843551 h 3943545"/>
              <a:gd name="connsiteX24" fmla="*/ 6055111 w 13296469"/>
              <a:gd name="connsiteY24" fmla="*/ 1950180 h 3943545"/>
              <a:gd name="connsiteX25" fmla="*/ 6081150 w 13296469"/>
              <a:gd name="connsiteY25" fmla="*/ 1980249 h 3943545"/>
              <a:gd name="connsiteX26" fmla="*/ 6156228 w 13296469"/>
              <a:gd name="connsiteY26" fmla="*/ 1841930 h 3943545"/>
              <a:gd name="connsiteX27" fmla="*/ 7261661 w 13296469"/>
              <a:gd name="connsiteY27" fmla="*/ 1254174 h 3943545"/>
              <a:gd name="connsiteX28" fmla="*/ 8269689 w 13296469"/>
              <a:gd name="connsiteY28" fmla="*/ 1714863 h 3943545"/>
              <a:gd name="connsiteX29" fmla="*/ 8331545 w 13296469"/>
              <a:gd name="connsiteY29" fmla="*/ 1795553 h 3943545"/>
              <a:gd name="connsiteX30" fmla="*/ 8388202 w 13296469"/>
              <a:gd name="connsiteY30" fmla="*/ 1748807 h 3943545"/>
              <a:gd name="connsiteX31" fmla="*/ 8625884 w 13296469"/>
              <a:gd name="connsiteY31" fmla="*/ 1676205 h 3943545"/>
              <a:gd name="connsiteX32" fmla="*/ 8989448 w 13296469"/>
              <a:gd name="connsiteY32" fmla="*/ 1880879 h 3943545"/>
              <a:gd name="connsiteX33" fmla="*/ 9029352 w 13296469"/>
              <a:gd name="connsiteY33" fmla="*/ 1982520 h 3943545"/>
              <a:gd name="connsiteX34" fmla="*/ 9091050 w 13296469"/>
              <a:gd name="connsiteY34" fmla="*/ 1936383 h 3943545"/>
              <a:gd name="connsiteX35" fmla="*/ 9704550 w 13296469"/>
              <a:gd name="connsiteY35" fmla="*/ 1748985 h 3943545"/>
              <a:gd name="connsiteX36" fmla="*/ 10402522 w 13296469"/>
              <a:gd name="connsiteY36" fmla="*/ 1999551 h 3943545"/>
              <a:gd name="connsiteX37" fmla="*/ 10415497 w 13296469"/>
              <a:gd name="connsiteY37" fmla="*/ 2011343 h 3943545"/>
              <a:gd name="connsiteX38" fmla="*/ 10429890 w 13296469"/>
              <a:gd name="connsiteY38" fmla="*/ 1964977 h 3943545"/>
              <a:gd name="connsiteX39" fmla="*/ 10857957 w 13296469"/>
              <a:gd name="connsiteY39" fmla="*/ 1681235 h 3943545"/>
              <a:gd name="connsiteX40" fmla="*/ 11059370 w 13296469"/>
              <a:gd name="connsiteY40" fmla="*/ 1727048 h 3943545"/>
              <a:gd name="connsiteX41" fmla="*/ 11075423 w 13296469"/>
              <a:gd name="connsiteY41" fmla="*/ 1736274 h 3943545"/>
              <a:gd name="connsiteX42" fmla="*/ 11069116 w 13296469"/>
              <a:gd name="connsiteY42" fmla="*/ 1673714 h 3943545"/>
              <a:gd name="connsiteX43" fmla="*/ 11597680 w 13296469"/>
              <a:gd name="connsiteY43" fmla="*/ 1145150 h 3943545"/>
              <a:gd name="connsiteX44" fmla="*/ 11663084 w 13296469"/>
              <a:gd name="connsiteY44" fmla="*/ 1151743 h 3943545"/>
              <a:gd name="connsiteX45" fmla="*/ 11671626 w 13296469"/>
              <a:gd name="connsiteY45" fmla="*/ 1136007 h 3943545"/>
              <a:gd name="connsiteX46" fmla="*/ 11892244 w 13296469"/>
              <a:gd name="connsiteY46" fmla="*/ 915389 h 3943545"/>
              <a:gd name="connsiteX47" fmla="*/ 11935178 w 13296469"/>
              <a:gd name="connsiteY47" fmla="*/ 892085 h 3943545"/>
              <a:gd name="connsiteX48" fmla="*/ 11944248 w 13296469"/>
              <a:gd name="connsiteY48" fmla="*/ 802112 h 3943545"/>
              <a:gd name="connsiteX49" fmla="*/ 12613420 w 13296469"/>
              <a:gd name="connsiteY49" fmla="*/ 256721 h 3943545"/>
              <a:gd name="connsiteX50" fmla="*/ 13296469 w 13296469"/>
              <a:gd name="connsiteY50" fmla="*/ 939770 h 3943545"/>
              <a:gd name="connsiteX51" fmla="*/ 13179815 w 13296469"/>
              <a:gd name="connsiteY51" fmla="*/ 1321670 h 3943545"/>
              <a:gd name="connsiteX52" fmla="*/ 13133499 w 13296469"/>
              <a:gd name="connsiteY52" fmla="*/ 1377805 h 3943545"/>
              <a:gd name="connsiteX53" fmla="*/ 13149102 w 13296469"/>
              <a:gd name="connsiteY53" fmla="*/ 1428067 h 3943545"/>
              <a:gd name="connsiteX54" fmla="*/ 13165696 w 13296469"/>
              <a:gd name="connsiteY54" fmla="*/ 1592677 h 3943545"/>
              <a:gd name="connsiteX55" fmla="*/ 12513524 w 13296469"/>
              <a:gd name="connsiteY55" fmla="*/ 2392865 h 3943545"/>
              <a:gd name="connsiteX56" fmla="*/ 12459283 w 13296469"/>
              <a:gd name="connsiteY56" fmla="*/ 2401143 h 3943545"/>
              <a:gd name="connsiteX57" fmla="*/ 12459283 w 13296469"/>
              <a:gd name="connsiteY57" fmla="*/ 3923519 h 3943545"/>
              <a:gd name="connsiteX58" fmla="*/ 9910837 w 13296469"/>
              <a:gd name="connsiteY58" fmla="*/ 3923519 h 3943545"/>
              <a:gd name="connsiteX59" fmla="*/ 9816740 w 13296469"/>
              <a:gd name="connsiteY59" fmla="*/ 3937880 h 3943545"/>
              <a:gd name="connsiteX60" fmla="*/ 9704550 w 13296469"/>
              <a:gd name="connsiteY60" fmla="*/ 3943545 h 3943545"/>
              <a:gd name="connsiteX61" fmla="*/ 9592359 w 13296469"/>
              <a:gd name="connsiteY61" fmla="*/ 3937880 h 3943545"/>
              <a:gd name="connsiteX62" fmla="*/ 9498263 w 13296469"/>
              <a:gd name="connsiteY62" fmla="*/ 3923519 h 3943545"/>
              <a:gd name="connsiteX63" fmla="*/ 267286 w 13296469"/>
              <a:gd name="connsiteY63" fmla="*/ 3923519 h 3943545"/>
              <a:gd name="connsiteX64" fmla="*/ 267286 w 13296469"/>
              <a:gd name="connsiteY64" fmla="*/ 2031414 h 3943545"/>
              <a:gd name="connsiteX65" fmla="*/ 267286 w 13296469"/>
              <a:gd name="connsiteY65" fmla="*/ 1261614 h 3943545"/>
              <a:gd name="connsiteX66" fmla="*/ 208076 w 13296469"/>
              <a:gd name="connsiteY66" fmla="*/ 1212761 h 3943545"/>
              <a:gd name="connsiteX67" fmla="*/ 0 w 13296469"/>
              <a:gd name="connsiteY67" fmla="*/ 710419 h 3943545"/>
              <a:gd name="connsiteX68" fmla="*/ 710419 w 13296469"/>
              <a:gd name="connsiteY68" fmla="*/ 0 h 39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296469" h="3943545">
                <a:moveTo>
                  <a:pt x="710419" y="0"/>
                </a:moveTo>
                <a:cubicBezTo>
                  <a:pt x="1102773" y="0"/>
                  <a:pt x="1420837" y="318065"/>
                  <a:pt x="1420837" y="710419"/>
                </a:cubicBezTo>
                <a:cubicBezTo>
                  <a:pt x="1420837" y="820769"/>
                  <a:pt x="1395678" y="925242"/>
                  <a:pt x="1350783" y="1018415"/>
                </a:cubicBezTo>
                <a:lnTo>
                  <a:pt x="1332491" y="1050240"/>
                </a:lnTo>
                <a:lnTo>
                  <a:pt x="1369476" y="1070315"/>
                </a:lnTo>
                <a:cubicBezTo>
                  <a:pt x="1481919" y="1146280"/>
                  <a:pt x="1555847" y="1274925"/>
                  <a:pt x="1555847" y="1420837"/>
                </a:cubicBezTo>
                <a:lnTo>
                  <a:pt x="1546023" y="1485816"/>
                </a:lnTo>
                <a:lnTo>
                  <a:pt x="1555846" y="1484825"/>
                </a:lnTo>
                <a:cubicBezTo>
                  <a:pt x="1654905" y="1484825"/>
                  <a:pt x="1744587" y="1524977"/>
                  <a:pt x="1809504" y="1589894"/>
                </a:cubicBezTo>
                <a:lnTo>
                  <a:pt x="1843433" y="1631017"/>
                </a:lnTo>
                <a:lnTo>
                  <a:pt x="1943582" y="1509635"/>
                </a:lnTo>
                <a:cubicBezTo>
                  <a:pt x="2101419" y="1351798"/>
                  <a:pt x="2319468" y="1254174"/>
                  <a:pt x="2560319" y="1254174"/>
                </a:cubicBezTo>
                <a:cubicBezTo>
                  <a:pt x="2981807" y="1254174"/>
                  <a:pt x="3333467" y="1553148"/>
                  <a:pt x="3414797" y="1950593"/>
                </a:cubicBezTo>
                <a:lnTo>
                  <a:pt x="3416267" y="1965179"/>
                </a:lnTo>
                <a:lnTo>
                  <a:pt x="3458851" y="1930043"/>
                </a:lnTo>
                <a:cubicBezTo>
                  <a:pt x="3539679" y="1875437"/>
                  <a:pt x="3637119" y="1843551"/>
                  <a:pt x="3742005" y="1843551"/>
                </a:cubicBezTo>
                <a:cubicBezTo>
                  <a:pt x="3881853" y="1843551"/>
                  <a:pt x="4008462" y="1900236"/>
                  <a:pt x="4100109" y="1991883"/>
                </a:cubicBezTo>
                <a:lnTo>
                  <a:pt x="4127485" y="2025063"/>
                </a:lnTo>
                <a:lnTo>
                  <a:pt x="4209856" y="1925228"/>
                </a:lnTo>
                <a:cubicBezTo>
                  <a:pt x="4363715" y="1771369"/>
                  <a:pt x="4576270" y="1676205"/>
                  <a:pt x="4811049" y="1676205"/>
                </a:cubicBezTo>
                <a:cubicBezTo>
                  <a:pt x="5045830" y="1676205"/>
                  <a:pt x="5258385" y="1771369"/>
                  <a:pt x="5412244" y="1925228"/>
                </a:cubicBezTo>
                <a:lnTo>
                  <a:pt x="5466469" y="1990949"/>
                </a:lnTo>
                <a:lnTo>
                  <a:pt x="5488894" y="1963771"/>
                </a:lnTo>
                <a:cubicBezTo>
                  <a:pt x="5563172" y="1889493"/>
                  <a:pt x="5665785" y="1843551"/>
                  <a:pt x="5779129" y="1843551"/>
                </a:cubicBezTo>
                <a:cubicBezTo>
                  <a:pt x="5885390" y="1843551"/>
                  <a:pt x="5982220" y="1883930"/>
                  <a:pt x="6055111" y="1950180"/>
                </a:cubicBezTo>
                <a:lnTo>
                  <a:pt x="6081150" y="1980249"/>
                </a:lnTo>
                <a:lnTo>
                  <a:pt x="6156228" y="1841930"/>
                </a:lnTo>
                <a:cubicBezTo>
                  <a:pt x="6395795" y="1487320"/>
                  <a:pt x="6801501" y="1254174"/>
                  <a:pt x="7261661" y="1254174"/>
                </a:cubicBezTo>
                <a:cubicBezTo>
                  <a:pt x="7664301" y="1254174"/>
                  <a:pt x="8025249" y="1432677"/>
                  <a:pt x="8269689" y="1714863"/>
                </a:cubicBezTo>
                <a:lnTo>
                  <a:pt x="8331545" y="1795553"/>
                </a:lnTo>
                <a:lnTo>
                  <a:pt x="8388202" y="1748807"/>
                </a:lnTo>
                <a:cubicBezTo>
                  <a:pt x="8456049" y="1702970"/>
                  <a:pt x="8537841" y="1676205"/>
                  <a:pt x="8625884" y="1676205"/>
                </a:cubicBezTo>
                <a:cubicBezTo>
                  <a:pt x="8779959" y="1676205"/>
                  <a:pt x="8914889" y="1758172"/>
                  <a:pt x="8989448" y="1880879"/>
                </a:cubicBezTo>
                <a:lnTo>
                  <a:pt x="9029352" y="1982520"/>
                </a:lnTo>
                <a:lnTo>
                  <a:pt x="9091050" y="1936383"/>
                </a:lnTo>
                <a:cubicBezTo>
                  <a:pt x="9266177" y="1818070"/>
                  <a:pt x="9477296" y="1748985"/>
                  <a:pt x="9704550" y="1748985"/>
                </a:cubicBezTo>
                <a:cubicBezTo>
                  <a:pt x="9969680" y="1748985"/>
                  <a:pt x="10212847" y="1843017"/>
                  <a:pt x="10402522" y="1999551"/>
                </a:cubicBezTo>
                <a:lnTo>
                  <a:pt x="10415497" y="2011343"/>
                </a:lnTo>
                <a:lnTo>
                  <a:pt x="10429890" y="1964977"/>
                </a:lnTo>
                <a:cubicBezTo>
                  <a:pt x="10500416" y="1798234"/>
                  <a:pt x="10665524" y="1681235"/>
                  <a:pt x="10857957" y="1681235"/>
                </a:cubicBezTo>
                <a:cubicBezTo>
                  <a:pt x="10930120" y="1681235"/>
                  <a:pt x="10998440" y="1697688"/>
                  <a:pt x="11059370" y="1727048"/>
                </a:cubicBezTo>
                <a:lnTo>
                  <a:pt x="11075423" y="1736274"/>
                </a:lnTo>
                <a:lnTo>
                  <a:pt x="11069116" y="1673714"/>
                </a:lnTo>
                <a:cubicBezTo>
                  <a:pt x="11069116" y="1381796"/>
                  <a:pt x="11305762" y="1145150"/>
                  <a:pt x="11597680" y="1145150"/>
                </a:cubicBezTo>
                <a:lnTo>
                  <a:pt x="11663084" y="1151743"/>
                </a:lnTo>
                <a:lnTo>
                  <a:pt x="11671626" y="1136007"/>
                </a:lnTo>
                <a:cubicBezTo>
                  <a:pt x="11730338" y="1049101"/>
                  <a:pt x="11805337" y="974101"/>
                  <a:pt x="11892244" y="915389"/>
                </a:cubicBezTo>
                <a:lnTo>
                  <a:pt x="11935178" y="892085"/>
                </a:lnTo>
                <a:lnTo>
                  <a:pt x="11944248" y="802112"/>
                </a:lnTo>
                <a:cubicBezTo>
                  <a:pt x="12007940" y="490858"/>
                  <a:pt x="12283337" y="256721"/>
                  <a:pt x="12613420" y="256721"/>
                </a:cubicBezTo>
                <a:cubicBezTo>
                  <a:pt x="12990658" y="256721"/>
                  <a:pt x="13296469" y="562532"/>
                  <a:pt x="13296469" y="939770"/>
                </a:cubicBezTo>
                <a:cubicBezTo>
                  <a:pt x="13296469" y="1081234"/>
                  <a:pt x="13253464" y="1212654"/>
                  <a:pt x="13179815" y="1321670"/>
                </a:cubicBezTo>
                <a:lnTo>
                  <a:pt x="13133499" y="1377805"/>
                </a:lnTo>
                <a:lnTo>
                  <a:pt x="13149102" y="1428067"/>
                </a:lnTo>
                <a:cubicBezTo>
                  <a:pt x="13159982" y="1481238"/>
                  <a:pt x="13165696" y="1536290"/>
                  <a:pt x="13165696" y="1592677"/>
                </a:cubicBezTo>
                <a:cubicBezTo>
                  <a:pt x="13165696" y="1987386"/>
                  <a:pt x="12885718" y="2316703"/>
                  <a:pt x="12513524" y="2392865"/>
                </a:cubicBezTo>
                <a:lnTo>
                  <a:pt x="12459283" y="2401143"/>
                </a:lnTo>
                <a:lnTo>
                  <a:pt x="12459283" y="3923519"/>
                </a:lnTo>
                <a:lnTo>
                  <a:pt x="9910837" y="3923519"/>
                </a:lnTo>
                <a:lnTo>
                  <a:pt x="9816740" y="3937880"/>
                </a:lnTo>
                <a:cubicBezTo>
                  <a:pt x="9779853" y="3941626"/>
                  <a:pt x="9742426" y="3943545"/>
                  <a:pt x="9704550" y="3943545"/>
                </a:cubicBezTo>
                <a:cubicBezTo>
                  <a:pt x="9666674" y="3943545"/>
                  <a:pt x="9629247" y="3941626"/>
                  <a:pt x="9592359" y="3937880"/>
                </a:cubicBezTo>
                <a:lnTo>
                  <a:pt x="9498263" y="3923519"/>
                </a:lnTo>
                <a:lnTo>
                  <a:pt x="267286" y="3923519"/>
                </a:lnTo>
                <a:lnTo>
                  <a:pt x="267286" y="2031414"/>
                </a:lnTo>
                <a:lnTo>
                  <a:pt x="267286" y="1261614"/>
                </a:lnTo>
                <a:lnTo>
                  <a:pt x="208076" y="1212761"/>
                </a:lnTo>
                <a:cubicBezTo>
                  <a:pt x="79516" y="1084201"/>
                  <a:pt x="0" y="906596"/>
                  <a:pt x="0" y="710419"/>
                </a:cubicBezTo>
                <a:cubicBezTo>
                  <a:pt x="0" y="318065"/>
                  <a:pt x="318065" y="0"/>
                  <a:pt x="7104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 rot="10800000">
            <a:off x="5982928" y="1587340"/>
            <a:ext cx="252000" cy="272413"/>
          </a:xfrm>
          <a:prstGeom prst="triangle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6187" y="4614865"/>
            <a:ext cx="4709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1F4E79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ADD YOU THEME</a:t>
            </a:r>
            <a:endParaRPr lang="zh-CN" altLang="en-US" sz="4400" dirty="0">
              <a:solidFill>
                <a:srgbClr val="1F4E79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5497473" y="133820"/>
            <a:ext cx="1224005" cy="1271005"/>
            <a:chOff x="2522863" y="2284605"/>
            <a:chExt cx="1038917" cy="1078810"/>
          </a:xfrm>
        </p:grpSpPr>
        <p:sp>
          <p:nvSpPr>
            <p:cNvPr id="38" name="椭圆 37"/>
            <p:cNvSpPr/>
            <p:nvPr/>
          </p:nvSpPr>
          <p:spPr>
            <a:xfrm>
              <a:off x="2522863" y="2324503"/>
              <a:ext cx="1038917" cy="103891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624017" y="2284605"/>
              <a:ext cx="875141" cy="940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solidFill>
                    <a:prstClr val="white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贰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52462" y="2960702"/>
            <a:ext cx="2595781" cy="1440000"/>
            <a:chOff x="4752462" y="2960702"/>
            <a:chExt cx="2595781" cy="1440000"/>
          </a:xfrm>
        </p:grpSpPr>
        <p:sp>
          <p:nvSpPr>
            <p:cNvPr id="58" name="任意多边形 57"/>
            <p:cNvSpPr/>
            <p:nvPr/>
          </p:nvSpPr>
          <p:spPr>
            <a:xfrm rot="2567651" flipH="1">
              <a:off x="4752462" y="2960702"/>
              <a:ext cx="1385648" cy="1406100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任意多边形 58"/>
            <p:cNvSpPr>
              <a:spLocks noChangeAspect="1"/>
            </p:cNvSpPr>
            <p:nvPr/>
          </p:nvSpPr>
          <p:spPr>
            <a:xfrm rot="3221536">
              <a:off x="5381158" y="3505058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任意多边形 59"/>
            <p:cNvSpPr>
              <a:spLocks noChangeAspect="1"/>
            </p:cNvSpPr>
            <p:nvPr/>
          </p:nvSpPr>
          <p:spPr>
            <a:xfrm rot="2567651" flipH="1">
              <a:off x="5676561" y="3270833"/>
              <a:ext cx="1093007" cy="1109139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任意多边形 60"/>
            <p:cNvSpPr>
              <a:spLocks noChangeAspect="1"/>
            </p:cNvSpPr>
            <p:nvPr/>
          </p:nvSpPr>
          <p:spPr>
            <a:xfrm rot="2567651" flipH="1">
              <a:off x="6205101" y="3691599"/>
              <a:ext cx="688190" cy="698347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任意多边形 61"/>
            <p:cNvSpPr>
              <a:spLocks noChangeAspect="1"/>
            </p:cNvSpPr>
            <p:nvPr/>
          </p:nvSpPr>
          <p:spPr>
            <a:xfrm rot="3221536">
              <a:off x="6459495" y="3511955"/>
              <a:ext cx="928527" cy="848968"/>
            </a:xfrm>
            <a:custGeom>
              <a:avLst/>
              <a:gdLst>
                <a:gd name="connsiteX0" fmla="*/ 1600260 w 3879736"/>
                <a:gd name="connsiteY0" fmla="*/ 0 h 3547321"/>
                <a:gd name="connsiteX1" fmla="*/ 1876490 w 3879736"/>
                <a:gd name="connsiteY1" fmla="*/ 527008 h 3547321"/>
                <a:gd name="connsiteX2" fmla="*/ 1967343 w 3879736"/>
                <a:gd name="connsiteY2" fmla="*/ 533627 h 3547321"/>
                <a:gd name="connsiteX3" fmla="*/ 2309772 w 3879736"/>
                <a:gd name="connsiteY3" fmla="*/ 668898 h 3547321"/>
                <a:gd name="connsiteX4" fmla="*/ 2557518 w 3879736"/>
                <a:gd name="connsiteY4" fmla="*/ 1755120 h 3547321"/>
                <a:gd name="connsiteX5" fmla="*/ 2522942 w 3879736"/>
                <a:gd name="connsiteY5" fmla="*/ 1836894 h 3547321"/>
                <a:gd name="connsiteX6" fmla="*/ 2852890 w 3879736"/>
                <a:gd name="connsiteY6" fmla="*/ 1994477 h 3547321"/>
                <a:gd name="connsiteX7" fmla="*/ 3112001 w 3879736"/>
                <a:gd name="connsiteY7" fmla="*/ 1258361 h 3547321"/>
                <a:gd name="connsiteX8" fmla="*/ 2979687 w 3879736"/>
                <a:gd name="connsiteY8" fmla="*/ 2055036 h 3547321"/>
                <a:gd name="connsiteX9" fmla="*/ 3879736 w 3879736"/>
                <a:gd name="connsiteY9" fmla="*/ 2484900 h 3547321"/>
                <a:gd name="connsiteX10" fmla="*/ 3099090 w 3879736"/>
                <a:gd name="connsiteY10" fmla="*/ 3547321 h 3547321"/>
                <a:gd name="connsiteX11" fmla="*/ 2075296 w 3879736"/>
                <a:gd name="connsiteY11" fmla="*/ 2446117 h 3547321"/>
                <a:gd name="connsiteX12" fmla="*/ 2007589 w 3879736"/>
                <a:gd name="connsiteY12" fmla="*/ 2503546 h 3547321"/>
                <a:gd name="connsiteX13" fmla="*/ 896962 w 3879736"/>
                <a:gd name="connsiteY13" fmla="*/ 2591662 h 3547321"/>
                <a:gd name="connsiteX14" fmla="*/ 665558 w 3879736"/>
                <a:gd name="connsiteY14" fmla="*/ 2305291 h 3547321"/>
                <a:gd name="connsiteX15" fmla="*/ 662689 w 3879736"/>
                <a:gd name="connsiteY15" fmla="*/ 2298027 h 3547321"/>
                <a:gd name="connsiteX16" fmla="*/ 0 w 3879736"/>
                <a:gd name="connsiteY16" fmla="*/ 2177875 h 3547321"/>
                <a:gd name="connsiteX17" fmla="*/ 585165 w 3879736"/>
                <a:gd name="connsiteY17" fmla="*/ 1826710 h 3547321"/>
                <a:gd name="connsiteX18" fmla="*/ 585237 w 3879736"/>
                <a:gd name="connsiteY18" fmla="*/ 1823871 h 3547321"/>
                <a:gd name="connsiteX19" fmla="*/ 866256 w 3879736"/>
                <a:gd name="connsiteY19" fmla="*/ 1088665 h 3547321"/>
                <a:gd name="connsiteX20" fmla="*/ 1387100 w 3879736"/>
                <a:gd name="connsiteY20" fmla="*/ 643646 h 3547321"/>
                <a:gd name="connsiteX21" fmla="*/ 1451635 w 3879736"/>
                <a:gd name="connsiteY21" fmla="*/ 615095 h 354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79736" h="3547321">
                  <a:moveTo>
                    <a:pt x="1600260" y="0"/>
                  </a:moveTo>
                  <a:lnTo>
                    <a:pt x="1876490" y="527008"/>
                  </a:lnTo>
                  <a:lnTo>
                    <a:pt x="1967343" y="533627"/>
                  </a:lnTo>
                  <a:cubicBezTo>
                    <a:pt x="2091275" y="549776"/>
                    <a:pt x="2207998" y="594117"/>
                    <a:pt x="2309772" y="668898"/>
                  </a:cubicBezTo>
                  <a:cubicBezTo>
                    <a:pt x="2615095" y="893243"/>
                    <a:pt x="2699158" y="1327843"/>
                    <a:pt x="2557518" y="1755120"/>
                  </a:cubicBezTo>
                  <a:lnTo>
                    <a:pt x="2522942" y="1836894"/>
                  </a:lnTo>
                  <a:lnTo>
                    <a:pt x="2852890" y="1994477"/>
                  </a:lnTo>
                  <a:lnTo>
                    <a:pt x="3112001" y="1258361"/>
                  </a:lnTo>
                  <a:lnTo>
                    <a:pt x="2979687" y="2055036"/>
                  </a:lnTo>
                  <a:lnTo>
                    <a:pt x="3879736" y="2484900"/>
                  </a:lnTo>
                  <a:lnTo>
                    <a:pt x="3099090" y="3547321"/>
                  </a:lnTo>
                  <a:lnTo>
                    <a:pt x="2075296" y="2446117"/>
                  </a:lnTo>
                  <a:lnTo>
                    <a:pt x="2007589" y="2503546"/>
                  </a:lnTo>
                  <a:cubicBezTo>
                    <a:pt x="1642150" y="2766379"/>
                    <a:pt x="1202284" y="2816007"/>
                    <a:pt x="896962" y="2591662"/>
                  </a:cubicBezTo>
                  <a:cubicBezTo>
                    <a:pt x="795188" y="2516881"/>
                    <a:pt x="717999" y="2418737"/>
                    <a:pt x="665558" y="2305291"/>
                  </a:cubicBezTo>
                  <a:lnTo>
                    <a:pt x="662689" y="2298027"/>
                  </a:lnTo>
                  <a:lnTo>
                    <a:pt x="0" y="2177875"/>
                  </a:lnTo>
                  <a:lnTo>
                    <a:pt x="585165" y="1826710"/>
                  </a:lnTo>
                  <a:lnTo>
                    <a:pt x="585237" y="1823871"/>
                  </a:lnTo>
                  <a:cubicBezTo>
                    <a:pt x="602192" y="1580423"/>
                    <a:pt x="695571" y="1320958"/>
                    <a:pt x="866256" y="1088665"/>
                  </a:cubicBezTo>
                  <a:cubicBezTo>
                    <a:pt x="1012557" y="889556"/>
                    <a:pt x="1194879" y="738684"/>
                    <a:pt x="1387100" y="643646"/>
                  </a:cubicBezTo>
                  <a:lnTo>
                    <a:pt x="1451635" y="61509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云形 9"/>
          <p:cNvSpPr/>
          <p:nvPr/>
        </p:nvSpPr>
        <p:spPr>
          <a:xfrm>
            <a:off x="4937855" y="4181913"/>
            <a:ext cx="2354958" cy="425157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Calibri Light"/>
        <a:ea typeface="宋体"/>
        <a:cs typeface=""/>
      </a:majorFont>
      <a:minorFont>
        <a:latin typeface="微软雅黑 Light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宽屏</PresentationFormat>
  <Paragraphs>195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DotumChe</vt:lpstr>
      <vt:lpstr>Malgun Gothic</vt:lpstr>
      <vt:lpstr>Microsoft YaHei UI Light</vt:lpstr>
      <vt:lpstr>方正姚体</vt:lpstr>
      <vt:lpstr>微软雅黑</vt:lpstr>
      <vt:lpstr>微软雅黑 Light</vt:lpstr>
      <vt:lpstr>Arial</vt:lpstr>
      <vt:lpstr>Calibri</vt:lpstr>
      <vt:lpstr>Calibri Light</vt:lpstr>
      <vt:lpstr>Microsoft Himalaya</vt:lpstr>
      <vt:lpstr>Webdings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154</cp:revision>
  <dcterms:created xsi:type="dcterms:W3CDTF">2015-02-25T09:18:00Z</dcterms:created>
  <dcterms:modified xsi:type="dcterms:W3CDTF">2021-01-04T15:13:07Z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