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8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2B3"/>
    <a:srgbClr val="D0BBA3"/>
    <a:srgbClr val="B4D0C5"/>
    <a:srgbClr val="603811"/>
    <a:srgbClr val="F9FAF1"/>
    <a:srgbClr val="F0F6E7"/>
    <a:srgbClr val="E3CBAB"/>
    <a:srgbClr val="CEE0D9"/>
    <a:srgbClr val="BC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660"/>
  </p:normalViewPr>
  <p:slideViewPr>
    <p:cSldViewPr snapToGrid="0">
      <p:cViewPr>
        <p:scale>
          <a:sx n="80" d="100"/>
          <a:sy n="80" d="100"/>
        </p:scale>
        <p:origin x="54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EC2B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7-4FCD-BBFB-38A8F5E043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D0BBA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7-4FCD-BBFB-38A8F5E043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4387824"/>
        <c:axId val="284388384"/>
      </c:lineChart>
      <c:catAx>
        <c:axId val="28438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4388384"/>
        <c:crosses val="autoZero"/>
        <c:auto val="1"/>
        <c:lblAlgn val="ctr"/>
        <c:lblOffset val="100"/>
        <c:noMultiLvlLbl val="0"/>
      </c:catAx>
      <c:valAx>
        <c:axId val="2843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4387824"/>
        <c:crosses val="autoZero"/>
        <c:crossBetween val="between"/>
        <c:majorUnit val="1"/>
      </c:valAx>
      <c:spPr>
        <a:noFill/>
        <a:ln>
          <a:solidFill>
            <a:srgbClr val="9EC2B3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254E-5701-4B7D-935B-2D6BF74AD56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9EDC-C4E3-4BC5-A30C-50E010A3A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7" name="组合 36"/>
          <p:cNvGrpSpPr/>
          <p:nvPr userDrawn="1"/>
        </p:nvGrpSpPr>
        <p:grpSpPr>
          <a:xfrm>
            <a:off x="6690583" y="14954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>
            <a:off x="1738388" y="17432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 userDrawn="1"/>
        </p:nvGrpSpPr>
        <p:grpSpPr>
          <a:xfrm>
            <a:off x="3596868" y="138044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1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 userDrawn="1"/>
        </p:nvGrpSpPr>
        <p:grpSpPr>
          <a:xfrm>
            <a:off x="9253040" y="357591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5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9"/>
          <p:cNvSpPr/>
          <p:nvPr userDrawn="1"/>
        </p:nvSpPr>
        <p:spPr bwMode="auto">
          <a:xfrm rot="287899">
            <a:off x="-98361" y="-10736"/>
            <a:ext cx="12549928" cy="6869818"/>
          </a:xfrm>
          <a:custGeom>
            <a:avLst/>
            <a:gdLst>
              <a:gd name="T0" fmla="*/ 1073 w 1201"/>
              <a:gd name="T1" fmla="*/ 381 h 847"/>
              <a:gd name="T2" fmla="*/ 1098 w 1201"/>
              <a:gd name="T3" fmla="*/ 180 h 847"/>
              <a:gd name="T4" fmla="*/ 1154 w 1201"/>
              <a:gd name="T5" fmla="*/ 160 h 847"/>
              <a:gd name="T6" fmla="*/ 1083 w 1201"/>
              <a:gd name="T7" fmla="*/ 155 h 847"/>
              <a:gd name="T8" fmla="*/ 1078 w 1201"/>
              <a:gd name="T9" fmla="*/ 59 h 847"/>
              <a:gd name="T10" fmla="*/ 1121 w 1201"/>
              <a:gd name="T11" fmla="*/ 79 h 847"/>
              <a:gd name="T12" fmla="*/ 1032 w 1201"/>
              <a:gd name="T13" fmla="*/ 128 h 847"/>
              <a:gd name="T14" fmla="*/ 1020 w 1201"/>
              <a:gd name="T15" fmla="*/ 60 h 847"/>
              <a:gd name="T16" fmla="*/ 1026 w 1201"/>
              <a:gd name="T17" fmla="*/ 101 h 847"/>
              <a:gd name="T18" fmla="*/ 581 w 1201"/>
              <a:gd name="T19" fmla="*/ 102 h 847"/>
              <a:gd name="T20" fmla="*/ 561 w 1201"/>
              <a:gd name="T21" fmla="*/ 5 h 847"/>
              <a:gd name="T22" fmla="*/ 588 w 1201"/>
              <a:gd name="T23" fmla="*/ 74 h 847"/>
              <a:gd name="T24" fmla="*/ 124 w 1201"/>
              <a:gd name="T25" fmla="*/ 183 h 847"/>
              <a:gd name="T26" fmla="*/ 123 w 1201"/>
              <a:gd name="T27" fmla="*/ 141 h 847"/>
              <a:gd name="T28" fmla="*/ 123 w 1201"/>
              <a:gd name="T29" fmla="*/ 210 h 847"/>
              <a:gd name="T30" fmla="*/ 27 w 1201"/>
              <a:gd name="T31" fmla="*/ 178 h 847"/>
              <a:gd name="T32" fmla="*/ 65 w 1201"/>
              <a:gd name="T33" fmla="*/ 150 h 847"/>
              <a:gd name="T34" fmla="*/ 78 w 1201"/>
              <a:gd name="T35" fmla="*/ 246 h 847"/>
              <a:gd name="T36" fmla="*/ 9 w 1201"/>
              <a:gd name="T37" fmla="*/ 263 h 847"/>
              <a:gd name="T38" fmla="*/ 67 w 1201"/>
              <a:gd name="T39" fmla="*/ 273 h 847"/>
              <a:gd name="T40" fmla="*/ 128 w 1201"/>
              <a:gd name="T41" fmla="*/ 466 h 847"/>
              <a:gd name="T42" fmla="*/ 103 w 1201"/>
              <a:gd name="T43" fmla="*/ 667 h 847"/>
              <a:gd name="T44" fmla="*/ 47 w 1201"/>
              <a:gd name="T45" fmla="*/ 687 h 847"/>
              <a:gd name="T46" fmla="*/ 118 w 1201"/>
              <a:gd name="T47" fmla="*/ 691 h 847"/>
              <a:gd name="T48" fmla="*/ 123 w 1201"/>
              <a:gd name="T49" fmla="*/ 788 h 847"/>
              <a:gd name="T50" fmla="*/ 80 w 1201"/>
              <a:gd name="T51" fmla="*/ 767 h 847"/>
              <a:gd name="T52" fmla="*/ 169 w 1201"/>
              <a:gd name="T53" fmla="*/ 719 h 847"/>
              <a:gd name="T54" fmla="*/ 181 w 1201"/>
              <a:gd name="T55" fmla="*/ 787 h 847"/>
              <a:gd name="T56" fmla="*/ 174 w 1201"/>
              <a:gd name="T57" fmla="*/ 745 h 847"/>
              <a:gd name="T58" fmla="*/ 620 w 1201"/>
              <a:gd name="T59" fmla="*/ 745 h 847"/>
              <a:gd name="T60" fmla="*/ 640 w 1201"/>
              <a:gd name="T61" fmla="*/ 842 h 847"/>
              <a:gd name="T62" fmla="*/ 613 w 1201"/>
              <a:gd name="T63" fmla="*/ 773 h 847"/>
              <a:gd name="T64" fmla="*/ 1077 w 1201"/>
              <a:gd name="T65" fmla="*/ 664 h 847"/>
              <a:gd name="T66" fmla="*/ 1078 w 1201"/>
              <a:gd name="T67" fmla="*/ 706 h 847"/>
              <a:gd name="T68" fmla="*/ 1078 w 1201"/>
              <a:gd name="T69" fmla="*/ 637 h 847"/>
              <a:gd name="T70" fmla="*/ 1174 w 1201"/>
              <a:gd name="T71" fmla="*/ 669 h 847"/>
              <a:gd name="T72" fmla="*/ 1136 w 1201"/>
              <a:gd name="T73" fmla="*/ 697 h 847"/>
              <a:gd name="T74" fmla="*/ 1123 w 1201"/>
              <a:gd name="T75" fmla="*/ 601 h 847"/>
              <a:gd name="T76" fmla="*/ 1192 w 1201"/>
              <a:gd name="T77" fmla="*/ 583 h 847"/>
              <a:gd name="T78" fmla="*/ 1134 w 1201"/>
              <a:gd name="T79" fmla="*/ 574 h 847"/>
              <a:gd name="T80" fmla="*/ 1073 w 1201"/>
              <a:gd name="T81" fmla="*/ 38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1" h="847">
                <a:moveTo>
                  <a:pt x="1073" y="381"/>
                </a:moveTo>
                <a:cubicBezTo>
                  <a:pt x="1065" y="291"/>
                  <a:pt x="1086" y="211"/>
                  <a:pt x="1098" y="180"/>
                </a:cubicBezTo>
                <a:cubicBezTo>
                  <a:pt x="1111" y="149"/>
                  <a:pt x="1153" y="130"/>
                  <a:pt x="1154" y="160"/>
                </a:cubicBezTo>
                <a:cubicBezTo>
                  <a:pt x="1154" y="191"/>
                  <a:pt x="1097" y="173"/>
                  <a:pt x="1083" y="155"/>
                </a:cubicBezTo>
                <a:cubicBezTo>
                  <a:pt x="1061" y="129"/>
                  <a:pt x="1059" y="109"/>
                  <a:pt x="1078" y="59"/>
                </a:cubicBezTo>
                <a:cubicBezTo>
                  <a:pt x="1098" y="9"/>
                  <a:pt x="1140" y="32"/>
                  <a:pt x="1121" y="79"/>
                </a:cubicBezTo>
                <a:cubicBezTo>
                  <a:pt x="1102" y="127"/>
                  <a:pt x="1061" y="141"/>
                  <a:pt x="1032" y="128"/>
                </a:cubicBezTo>
                <a:cubicBezTo>
                  <a:pt x="991" y="99"/>
                  <a:pt x="1003" y="61"/>
                  <a:pt x="1020" y="60"/>
                </a:cubicBezTo>
                <a:cubicBezTo>
                  <a:pt x="1032" y="60"/>
                  <a:pt x="1048" y="74"/>
                  <a:pt x="1026" y="101"/>
                </a:cubicBezTo>
                <a:cubicBezTo>
                  <a:pt x="958" y="209"/>
                  <a:pt x="677" y="155"/>
                  <a:pt x="581" y="102"/>
                </a:cubicBezTo>
                <a:cubicBezTo>
                  <a:pt x="510" y="63"/>
                  <a:pt x="533" y="11"/>
                  <a:pt x="561" y="5"/>
                </a:cubicBezTo>
                <a:cubicBezTo>
                  <a:pt x="585" y="0"/>
                  <a:pt x="613" y="19"/>
                  <a:pt x="588" y="74"/>
                </a:cubicBezTo>
                <a:cubicBezTo>
                  <a:pt x="564" y="141"/>
                  <a:pt x="224" y="291"/>
                  <a:pt x="124" y="183"/>
                </a:cubicBezTo>
                <a:cubicBezTo>
                  <a:pt x="98" y="160"/>
                  <a:pt x="111" y="143"/>
                  <a:pt x="123" y="141"/>
                </a:cubicBezTo>
                <a:cubicBezTo>
                  <a:pt x="140" y="139"/>
                  <a:pt x="158" y="174"/>
                  <a:pt x="123" y="210"/>
                </a:cubicBezTo>
                <a:cubicBezTo>
                  <a:pt x="97" y="228"/>
                  <a:pt x="54" y="222"/>
                  <a:pt x="27" y="178"/>
                </a:cubicBezTo>
                <a:cubicBezTo>
                  <a:pt x="0" y="134"/>
                  <a:pt x="37" y="104"/>
                  <a:pt x="65" y="150"/>
                </a:cubicBezTo>
                <a:cubicBezTo>
                  <a:pt x="93" y="196"/>
                  <a:pt x="95" y="216"/>
                  <a:pt x="78" y="246"/>
                </a:cubicBezTo>
                <a:cubicBezTo>
                  <a:pt x="67" y="265"/>
                  <a:pt x="15" y="293"/>
                  <a:pt x="9" y="263"/>
                </a:cubicBezTo>
                <a:cubicBezTo>
                  <a:pt x="4" y="234"/>
                  <a:pt x="49" y="245"/>
                  <a:pt x="67" y="273"/>
                </a:cubicBezTo>
                <a:cubicBezTo>
                  <a:pt x="85" y="301"/>
                  <a:pt x="121" y="391"/>
                  <a:pt x="128" y="466"/>
                </a:cubicBezTo>
                <a:cubicBezTo>
                  <a:pt x="135" y="544"/>
                  <a:pt x="115" y="636"/>
                  <a:pt x="103" y="667"/>
                </a:cubicBezTo>
                <a:cubicBezTo>
                  <a:pt x="90" y="697"/>
                  <a:pt x="48" y="716"/>
                  <a:pt x="47" y="687"/>
                </a:cubicBezTo>
                <a:cubicBezTo>
                  <a:pt x="47" y="656"/>
                  <a:pt x="104" y="674"/>
                  <a:pt x="118" y="691"/>
                </a:cubicBezTo>
                <a:cubicBezTo>
                  <a:pt x="140" y="718"/>
                  <a:pt x="142" y="737"/>
                  <a:pt x="123" y="788"/>
                </a:cubicBezTo>
                <a:cubicBezTo>
                  <a:pt x="103" y="838"/>
                  <a:pt x="61" y="815"/>
                  <a:pt x="80" y="767"/>
                </a:cubicBezTo>
                <a:cubicBezTo>
                  <a:pt x="99" y="719"/>
                  <a:pt x="140" y="706"/>
                  <a:pt x="169" y="719"/>
                </a:cubicBezTo>
                <a:cubicBezTo>
                  <a:pt x="210" y="748"/>
                  <a:pt x="198" y="786"/>
                  <a:pt x="181" y="787"/>
                </a:cubicBezTo>
                <a:cubicBezTo>
                  <a:pt x="169" y="787"/>
                  <a:pt x="153" y="773"/>
                  <a:pt x="174" y="745"/>
                </a:cubicBezTo>
                <a:cubicBezTo>
                  <a:pt x="243" y="638"/>
                  <a:pt x="524" y="692"/>
                  <a:pt x="620" y="745"/>
                </a:cubicBezTo>
                <a:cubicBezTo>
                  <a:pt x="691" y="784"/>
                  <a:pt x="668" y="836"/>
                  <a:pt x="640" y="842"/>
                </a:cubicBezTo>
                <a:cubicBezTo>
                  <a:pt x="616" y="847"/>
                  <a:pt x="588" y="828"/>
                  <a:pt x="613" y="773"/>
                </a:cubicBezTo>
                <a:cubicBezTo>
                  <a:pt x="637" y="706"/>
                  <a:pt x="977" y="555"/>
                  <a:pt x="1077" y="664"/>
                </a:cubicBezTo>
                <a:cubicBezTo>
                  <a:pt x="1103" y="687"/>
                  <a:pt x="1090" y="704"/>
                  <a:pt x="1078" y="706"/>
                </a:cubicBezTo>
                <a:cubicBezTo>
                  <a:pt x="1061" y="708"/>
                  <a:pt x="1043" y="673"/>
                  <a:pt x="1078" y="637"/>
                </a:cubicBezTo>
                <a:cubicBezTo>
                  <a:pt x="1104" y="619"/>
                  <a:pt x="1147" y="625"/>
                  <a:pt x="1174" y="669"/>
                </a:cubicBezTo>
                <a:cubicBezTo>
                  <a:pt x="1201" y="713"/>
                  <a:pt x="1164" y="743"/>
                  <a:pt x="1136" y="697"/>
                </a:cubicBezTo>
                <a:cubicBezTo>
                  <a:pt x="1108" y="650"/>
                  <a:pt x="1106" y="631"/>
                  <a:pt x="1123" y="601"/>
                </a:cubicBezTo>
                <a:cubicBezTo>
                  <a:pt x="1134" y="582"/>
                  <a:pt x="1186" y="554"/>
                  <a:pt x="1192" y="583"/>
                </a:cubicBezTo>
                <a:cubicBezTo>
                  <a:pt x="1197" y="613"/>
                  <a:pt x="1152" y="602"/>
                  <a:pt x="1134" y="574"/>
                </a:cubicBezTo>
                <a:cubicBezTo>
                  <a:pt x="1116" y="546"/>
                  <a:pt x="1080" y="458"/>
                  <a:pt x="1073" y="381"/>
                </a:cubicBezTo>
                <a:close/>
              </a:path>
            </a:pathLst>
          </a:custGeom>
          <a:solidFill>
            <a:srgbClr val="CEE0D9"/>
          </a:solidFill>
          <a:ln w="22225" cap="flat">
            <a:solidFill>
              <a:srgbClr val="60381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76679" y="342326"/>
            <a:ext cx="1195387" cy="1185863"/>
            <a:chOff x="7272338" y="868363"/>
            <a:chExt cx="1195387" cy="1185863"/>
          </a:xfrm>
        </p:grpSpPr>
        <p:sp>
          <p:nvSpPr>
            <p:cNvPr id="10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31224" y="3643553"/>
            <a:ext cx="991089" cy="316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321953" y="464643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22061" y="533671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1371600" y="6515100"/>
            <a:ext cx="3600450" cy="52387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139" name="组合 138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grpSp>
          <p:nvGrpSpPr>
            <p:cNvPr id="138" name="组合 137"/>
            <p:cNvGrpSpPr/>
            <p:nvPr/>
          </p:nvGrpSpPr>
          <p:grpSpPr>
            <a:xfrm>
              <a:off x="3049579" y="1220053"/>
              <a:ext cx="6311543" cy="4457859"/>
              <a:chOff x="3049579" y="1220053"/>
              <a:chExt cx="6311543" cy="4457859"/>
            </a:xfrm>
          </p:grpSpPr>
          <p:sp>
            <p:nvSpPr>
              <p:cNvPr id="16" name="Freeform 9"/>
              <p:cNvSpPr/>
              <p:nvPr/>
            </p:nvSpPr>
            <p:spPr bwMode="auto">
              <a:xfrm rot="287899">
                <a:off x="3049579" y="1220053"/>
                <a:ext cx="6311543" cy="4457859"/>
              </a:xfrm>
              <a:custGeom>
                <a:avLst/>
                <a:gdLst>
                  <a:gd name="T0" fmla="*/ 1073 w 1201"/>
                  <a:gd name="T1" fmla="*/ 381 h 847"/>
                  <a:gd name="T2" fmla="*/ 1098 w 1201"/>
                  <a:gd name="T3" fmla="*/ 180 h 847"/>
                  <a:gd name="T4" fmla="*/ 1154 w 1201"/>
                  <a:gd name="T5" fmla="*/ 160 h 847"/>
                  <a:gd name="T6" fmla="*/ 1083 w 1201"/>
                  <a:gd name="T7" fmla="*/ 155 h 847"/>
                  <a:gd name="T8" fmla="*/ 1078 w 1201"/>
                  <a:gd name="T9" fmla="*/ 59 h 847"/>
                  <a:gd name="T10" fmla="*/ 1121 w 1201"/>
                  <a:gd name="T11" fmla="*/ 79 h 847"/>
                  <a:gd name="T12" fmla="*/ 1032 w 1201"/>
                  <a:gd name="T13" fmla="*/ 128 h 847"/>
                  <a:gd name="T14" fmla="*/ 1020 w 1201"/>
                  <a:gd name="T15" fmla="*/ 60 h 847"/>
                  <a:gd name="T16" fmla="*/ 1026 w 1201"/>
                  <a:gd name="T17" fmla="*/ 101 h 847"/>
                  <a:gd name="T18" fmla="*/ 581 w 1201"/>
                  <a:gd name="T19" fmla="*/ 102 h 847"/>
                  <a:gd name="T20" fmla="*/ 561 w 1201"/>
                  <a:gd name="T21" fmla="*/ 5 h 847"/>
                  <a:gd name="T22" fmla="*/ 588 w 1201"/>
                  <a:gd name="T23" fmla="*/ 74 h 847"/>
                  <a:gd name="T24" fmla="*/ 124 w 1201"/>
                  <a:gd name="T25" fmla="*/ 183 h 847"/>
                  <a:gd name="T26" fmla="*/ 123 w 1201"/>
                  <a:gd name="T27" fmla="*/ 141 h 847"/>
                  <a:gd name="T28" fmla="*/ 123 w 1201"/>
                  <a:gd name="T29" fmla="*/ 210 h 847"/>
                  <a:gd name="T30" fmla="*/ 27 w 1201"/>
                  <a:gd name="T31" fmla="*/ 178 h 847"/>
                  <a:gd name="T32" fmla="*/ 65 w 1201"/>
                  <a:gd name="T33" fmla="*/ 150 h 847"/>
                  <a:gd name="T34" fmla="*/ 78 w 1201"/>
                  <a:gd name="T35" fmla="*/ 246 h 847"/>
                  <a:gd name="T36" fmla="*/ 9 w 1201"/>
                  <a:gd name="T37" fmla="*/ 263 h 847"/>
                  <a:gd name="T38" fmla="*/ 67 w 1201"/>
                  <a:gd name="T39" fmla="*/ 273 h 847"/>
                  <a:gd name="T40" fmla="*/ 128 w 1201"/>
                  <a:gd name="T41" fmla="*/ 466 h 847"/>
                  <a:gd name="T42" fmla="*/ 103 w 1201"/>
                  <a:gd name="T43" fmla="*/ 667 h 847"/>
                  <a:gd name="T44" fmla="*/ 47 w 1201"/>
                  <a:gd name="T45" fmla="*/ 687 h 847"/>
                  <a:gd name="T46" fmla="*/ 118 w 1201"/>
                  <a:gd name="T47" fmla="*/ 691 h 847"/>
                  <a:gd name="T48" fmla="*/ 123 w 1201"/>
                  <a:gd name="T49" fmla="*/ 788 h 847"/>
                  <a:gd name="T50" fmla="*/ 80 w 1201"/>
                  <a:gd name="T51" fmla="*/ 767 h 847"/>
                  <a:gd name="T52" fmla="*/ 169 w 1201"/>
                  <a:gd name="T53" fmla="*/ 719 h 847"/>
                  <a:gd name="T54" fmla="*/ 181 w 1201"/>
                  <a:gd name="T55" fmla="*/ 787 h 847"/>
                  <a:gd name="T56" fmla="*/ 174 w 1201"/>
                  <a:gd name="T57" fmla="*/ 745 h 847"/>
                  <a:gd name="T58" fmla="*/ 620 w 1201"/>
                  <a:gd name="T59" fmla="*/ 745 h 847"/>
                  <a:gd name="T60" fmla="*/ 640 w 1201"/>
                  <a:gd name="T61" fmla="*/ 842 h 847"/>
                  <a:gd name="T62" fmla="*/ 613 w 1201"/>
                  <a:gd name="T63" fmla="*/ 773 h 847"/>
                  <a:gd name="T64" fmla="*/ 1077 w 1201"/>
                  <a:gd name="T65" fmla="*/ 664 h 847"/>
                  <a:gd name="T66" fmla="*/ 1078 w 1201"/>
                  <a:gd name="T67" fmla="*/ 706 h 847"/>
                  <a:gd name="T68" fmla="*/ 1078 w 1201"/>
                  <a:gd name="T69" fmla="*/ 637 h 847"/>
                  <a:gd name="T70" fmla="*/ 1174 w 1201"/>
                  <a:gd name="T71" fmla="*/ 669 h 847"/>
                  <a:gd name="T72" fmla="*/ 1136 w 1201"/>
                  <a:gd name="T73" fmla="*/ 697 h 847"/>
                  <a:gd name="T74" fmla="*/ 1123 w 1201"/>
                  <a:gd name="T75" fmla="*/ 601 h 847"/>
                  <a:gd name="T76" fmla="*/ 1192 w 1201"/>
                  <a:gd name="T77" fmla="*/ 583 h 847"/>
                  <a:gd name="T78" fmla="*/ 1134 w 1201"/>
                  <a:gd name="T79" fmla="*/ 574 h 847"/>
                  <a:gd name="T80" fmla="*/ 1073 w 1201"/>
                  <a:gd name="T81" fmla="*/ 38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01" h="847">
                    <a:moveTo>
                      <a:pt x="1073" y="381"/>
                    </a:moveTo>
                    <a:cubicBezTo>
                      <a:pt x="1065" y="291"/>
                      <a:pt x="1086" y="211"/>
                      <a:pt x="1098" y="180"/>
                    </a:cubicBezTo>
                    <a:cubicBezTo>
                      <a:pt x="1111" y="149"/>
                      <a:pt x="1153" y="130"/>
                      <a:pt x="1154" y="160"/>
                    </a:cubicBezTo>
                    <a:cubicBezTo>
                      <a:pt x="1154" y="191"/>
                      <a:pt x="1097" y="173"/>
                      <a:pt x="1083" y="155"/>
                    </a:cubicBezTo>
                    <a:cubicBezTo>
                      <a:pt x="1061" y="129"/>
                      <a:pt x="1059" y="109"/>
                      <a:pt x="1078" y="59"/>
                    </a:cubicBezTo>
                    <a:cubicBezTo>
                      <a:pt x="1098" y="9"/>
                      <a:pt x="1140" y="32"/>
                      <a:pt x="1121" y="79"/>
                    </a:cubicBezTo>
                    <a:cubicBezTo>
                      <a:pt x="1102" y="127"/>
                      <a:pt x="1061" y="141"/>
                      <a:pt x="1032" y="128"/>
                    </a:cubicBezTo>
                    <a:cubicBezTo>
                      <a:pt x="991" y="99"/>
                      <a:pt x="1003" y="61"/>
                      <a:pt x="1020" y="60"/>
                    </a:cubicBezTo>
                    <a:cubicBezTo>
                      <a:pt x="1032" y="60"/>
                      <a:pt x="1048" y="74"/>
                      <a:pt x="1026" y="101"/>
                    </a:cubicBezTo>
                    <a:cubicBezTo>
                      <a:pt x="958" y="209"/>
                      <a:pt x="677" y="155"/>
                      <a:pt x="581" y="102"/>
                    </a:cubicBezTo>
                    <a:cubicBezTo>
                      <a:pt x="510" y="63"/>
                      <a:pt x="533" y="11"/>
                      <a:pt x="561" y="5"/>
                    </a:cubicBezTo>
                    <a:cubicBezTo>
                      <a:pt x="585" y="0"/>
                      <a:pt x="613" y="19"/>
                      <a:pt x="588" y="74"/>
                    </a:cubicBezTo>
                    <a:cubicBezTo>
                      <a:pt x="564" y="141"/>
                      <a:pt x="224" y="291"/>
                      <a:pt x="124" y="183"/>
                    </a:cubicBezTo>
                    <a:cubicBezTo>
                      <a:pt x="98" y="160"/>
                      <a:pt x="111" y="143"/>
                      <a:pt x="123" y="141"/>
                    </a:cubicBezTo>
                    <a:cubicBezTo>
                      <a:pt x="140" y="139"/>
                      <a:pt x="158" y="174"/>
                      <a:pt x="123" y="210"/>
                    </a:cubicBezTo>
                    <a:cubicBezTo>
                      <a:pt x="97" y="228"/>
                      <a:pt x="54" y="222"/>
                      <a:pt x="27" y="178"/>
                    </a:cubicBezTo>
                    <a:cubicBezTo>
                      <a:pt x="0" y="134"/>
                      <a:pt x="37" y="104"/>
                      <a:pt x="65" y="150"/>
                    </a:cubicBezTo>
                    <a:cubicBezTo>
                      <a:pt x="93" y="196"/>
                      <a:pt x="95" y="216"/>
                      <a:pt x="78" y="246"/>
                    </a:cubicBezTo>
                    <a:cubicBezTo>
                      <a:pt x="67" y="265"/>
                      <a:pt x="15" y="293"/>
                      <a:pt x="9" y="263"/>
                    </a:cubicBezTo>
                    <a:cubicBezTo>
                      <a:pt x="4" y="234"/>
                      <a:pt x="49" y="245"/>
                      <a:pt x="67" y="273"/>
                    </a:cubicBezTo>
                    <a:cubicBezTo>
                      <a:pt x="85" y="301"/>
                      <a:pt x="121" y="391"/>
                      <a:pt x="128" y="466"/>
                    </a:cubicBezTo>
                    <a:cubicBezTo>
                      <a:pt x="135" y="544"/>
                      <a:pt x="115" y="636"/>
                      <a:pt x="103" y="667"/>
                    </a:cubicBezTo>
                    <a:cubicBezTo>
                      <a:pt x="90" y="697"/>
                      <a:pt x="48" y="716"/>
                      <a:pt x="47" y="687"/>
                    </a:cubicBezTo>
                    <a:cubicBezTo>
                      <a:pt x="47" y="656"/>
                      <a:pt x="104" y="674"/>
                      <a:pt x="118" y="691"/>
                    </a:cubicBezTo>
                    <a:cubicBezTo>
                      <a:pt x="140" y="718"/>
                      <a:pt x="142" y="737"/>
                      <a:pt x="123" y="788"/>
                    </a:cubicBezTo>
                    <a:cubicBezTo>
                      <a:pt x="103" y="838"/>
                      <a:pt x="61" y="815"/>
                      <a:pt x="80" y="767"/>
                    </a:cubicBezTo>
                    <a:cubicBezTo>
                      <a:pt x="99" y="719"/>
                      <a:pt x="140" y="706"/>
                      <a:pt x="169" y="719"/>
                    </a:cubicBezTo>
                    <a:cubicBezTo>
                      <a:pt x="210" y="748"/>
                      <a:pt x="198" y="786"/>
                      <a:pt x="181" y="787"/>
                    </a:cubicBezTo>
                    <a:cubicBezTo>
                      <a:pt x="169" y="787"/>
                      <a:pt x="153" y="773"/>
                      <a:pt x="174" y="745"/>
                    </a:cubicBezTo>
                    <a:cubicBezTo>
                      <a:pt x="243" y="638"/>
                      <a:pt x="524" y="692"/>
                      <a:pt x="620" y="745"/>
                    </a:cubicBezTo>
                    <a:cubicBezTo>
                      <a:pt x="691" y="784"/>
                      <a:pt x="668" y="836"/>
                      <a:pt x="640" y="842"/>
                    </a:cubicBezTo>
                    <a:cubicBezTo>
                      <a:pt x="616" y="847"/>
                      <a:pt x="588" y="828"/>
                      <a:pt x="613" y="773"/>
                    </a:cubicBezTo>
                    <a:cubicBezTo>
                      <a:pt x="637" y="706"/>
                      <a:pt x="977" y="555"/>
                      <a:pt x="1077" y="664"/>
                    </a:cubicBezTo>
                    <a:cubicBezTo>
                      <a:pt x="1103" y="687"/>
                      <a:pt x="1090" y="704"/>
                      <a:pt x="1078" y="706"/>
                    </a:cubicBezTo>
                    <a:cubicBezTo>
                      <a:pt x="1061" y="708"/>
                      <a:pt x="1043" y="673"/>
                      <a:pt x="1078" y="637"/>
                    </a:cubicBezTo>
                    <a:cubicBezTo>
                      <a:pt x="1104" y="619"/>
                      <a:pt x="1147" y="625"/>
                      <a:pt x="1174" y="669"/>
                    </a:cubicBezTo>
                    <a:cubicBezTo>
                      <a:pt x="1201" y="713"/>
                      <a:pt x="1164" y="743"/>
                      <a:pt x="1136" y="697"/>
                    </a:cubicBezTo>
                    <a:cubicBezTo>
                      <a:pt x="1108" y="650"/>
                      <a:pt x="1106" y="631"/>
                      <a:pt x="1123" y="601"/>
                    </a:cubicBezTo>
                    <a:cubicBezTo>
                      <a:pt x="1134" y="582"/>
                      <a:pt x="1186" y="554"/>
                      <a:pt x="1192" y="583"/>
                    </a:cubicBezTo>
                    <a:cubicBezTo>
                      <a:pt x="1197" y="613"/>
                      <a:pt x="1152" y="602"/>
                      <a:pt x="1134" y="574"/>
                    </a:cubicBezTo>
                    <a:cubicBezTo>
                      <a:pt x="1116" y="546"/>
                      <a:pt x="1080" y="458"/>
                      <a:pt x="1073" y="381"/>
                    </a:cubicBezTo>
                    <a:close/>
                  </a:path>
                </a:pathLst>
              </a:custGeom>
              <a:solidFill>
                <a:srgbClr val="CEE0D9"/>
              </a:solidFill>
              <a:ln w="22225" cap="flat">
                <a:solidFill>
                  <a:srgbClr val="60381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 rot="287899">
                <a:off x="3681101" y="2002152"/>
                <a:ext cx="5008477" cy="2878503"/>
              </a:xfrm>
              <a:custGeom>
                <a:avLst/>
                <a:gdLst>
                  <a:gd name="T0" fmla="*/ 459 w 953"/>
                  <a:gd name="T1" fmla="*/ 0 h 547"/>
                  <a:gd name="T2" fmla="*/ 0 w 953"/>
                  <a:gd name="T3" fmla="*/ 105 h 547"/>
                  <a:gd name="T4" fmla="*/ 39 w 953"/>
                  <a:gd name="T5" fmla="*/ 529 h 547"/>
                  <a:gd name="T6" fmla="*/ 503 w 953"/>
                  <a:gd name="T7" fmla="*/ 547 h 547"/>
                  <a:gd name="T8" fmla="*/ 953 w 953"/>
                  <a:gd name="T9" fmla="*/ 435 h 547"/>
                  <a:gd name="T10" fmla="*/ 920 w 953"/>
                  <a:gd name="T11" fmla="*/ 20 h 547"/>
                  <a:gd name="T12" fmla="*/ 459 w 953"/>
                  <a:gd name="T13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547">
                    <a:moveTo>
                      <a:pt x="459" y="0"/>
                    </a:moveTo>
                    <a:cubicBezTo>
                      <a:pt x="440" y="31"/>
                      <a:pt x="290" y="169"/>
                      <a:pt x="0" y="105"/>
                    </a:cubicBezTo>
                    <a:cubicBezTo>
                      <a:pt x="0" y="105"/>
                      <a:pt x="104" y="436"/>
                      <a:pt x="39" y="529"/>
                    </a:cubicBezTo>
                    <a:cubicBezTo>
                      <a:pt x="39" y="529"/>
                      <a:pt x="323" y="413"/>
                      <a:pt x="503" y="547"/>
                    </a:cubicBezTo>
                    <a:cubicBezTo>
                      <a:pt x="503" y="547"/>
                      <a:pt x="689" y="405"/>
                      <a:pt x="953" y="435"/>
                    </a:cubicBezTo>
                    <a:cubicBezTo>
                      <a:pt x="953" y="435"/>
                      <a:pt x="833" y="216"/>
                      <a:pt x="920" y="20"/>
                    </a:cubicBezTo>
                    <a:cubicBezTo>
                      <a:pt x="920" y="20"/>
                      <a:pt x="603" y="159"/>
                      <a:pt x="459" y="0"/>
                    </a:cubicBezTo>
                    <a:close/>
                  </a:path>
                </a:pathLst>
              </a:custGeom>
              <a:solidFill>
                <a:srgbClr val="F0F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694" y="1963134"/>
            <a:ext cx="1482906" cy="4735731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4076807" y="2745713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603811"/>
                </a:solidFill>
              </a:rPr>
              <a:t>小清新手绘插画</a:t>
            </a:r>
            <a:endParaRPr lang="en-US" altLang="zh-CN" sz="4400" dirty="0">
              <a:solidFill>
                <a:srgbClr val="603811"/>
              </a:solidFill>
            </a:endParaRPr>
          </a:p>
          <a:p>
            <a:pPr algn="ctr"/>
            <a:r>
              <a:rPr lang="zh-CN" altLang="en-US" sz="4400" dirty="0">
                <a:solidFill>
                  <a:srgbClr val="603811"/>
                </a:solidFill>
              </a:rPr>
              <a:t>动态</a:t>
            </a:r>
            <a:r>
              <a:rPr lang="en-US" altLang="zh-CN" sz="4400" dirty="0">
                <a:solidFill>
                  <a:srgbClr val="603811"/>
                </a:solidFill>
              </a:rPr>
              <a:t>PPT</a:t>
            </a:r>
            <a:r>
              <a:rPr lang="zh-CN" altLang="en-US" sz="4400" dirty="0">
                <a:solidFill>
                  <a:srgbClr val="603811"/>
                </a:solidFill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8172101" y="2446936"/>
            <a:ext cx="1738382" cy="690194"/>
            <a:chOff x="9028198" y="2103916"/>
            <a:chExt cx="2317843" cy="920258"/>
          </a:xfrm>
        </p:grpSpPr>
        <p:sp>
          <p:nvSpPr>
            <p:cNvPr id="3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172101" y="3787084"/>
            <a:ext cx="1738382" cy="690194"/>
            <a:chOff x="9028198" y="2103916"/>
            <a:chExt cx="2317843" cy="920258"/>
          </a:xfrm>
        </p:grpSpPr>
        <p:sp>
          <p:nvSpPr>
            <p:cNvPr id="6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7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3922001" y="2549091"/>
            <a:ext cx="540725" cy="540725"/>
            <a:chOff x="3324335" y="2585988"/>
            <a:chExt cx="720966" cy="720966"/>
          </a:xfrm>
        </p:grpSpPr>
        <p:sp>
          <p:nvSpPr>
            <p:cNvPr id="9" name="Rounded Rectangle 53"/>
            <p:cNvSpPr/>
            <p:nvPr/>
          </p:nvSpPr>
          <p:spPr>
            <a:xfrm>
              <a:off x="3324335" y="2585988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3482683" y="2734261"/>
              <a:ext cx="422477" cy="42078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endParaRPr lang="en-US" sz="1015"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7548153" y="2552137"/>
            <a:ext cx="540725" cy="540725"/>
            <a:chOff x="8159204" y="2590050"/>
            <a:chExt cx="720966" cy="720966"/>
          </a:xfrm>
        </p:grpSpPr>
        <p:sp>
          <p:nvSpPr>
            <p:cNvPr id="12" name="Rounded Rectangle 65"/>
            <p:cNvSpPr/>
            <p:nvPr/>
          </p:nvSpPr>
          <p:spPr>
            <a:xfrm>
              <a:off x="8159204" y="2590050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3" name="AutoShape 15"/>
            <p:cNvSpPr/>
            <p:nvPr/>
          </p:nvSpPr>
          <p:spPr bwMode="auto">
            <a:xfrm>
              <a:off x="8348665" y="2789086"/>
              <a:ext cx="336036" cy="327677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540">
                <a:defRPr/>
              </a:pPr>
              <a:endParaRPr lang="es-ES" sz="1575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7548153" y="3890475"/>
            <a:ext cx="540725" cy="540725"/>
            <a:chOff x="8159204" y="4374500"/>
            <a:chExt cx="720966" cy="720966"/>
          </a:xfrm>
        </p:grpSpPr>
        <p:sp>
          <p:nvSpPr>
            <p:cNvPr id="15" name="Rounded Rectangle 68"/>
            <p:cNvSpPr/>
            <p:nvPr/>
          </p:nvSpPr>
          <p:spPr>
            <a:xfrm>
              <a:off x="8159204" y="4374500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6" name="Freeform 328"/>
            <p:cNvSpPr>
              <a:spLocks noChangeAspect="1" noChangeArrowheads="1"/>
            </p:cNvSpPr>
            <p:nvPr/>
          </p:nvSpPr>
          <p:spPr bwMode="auto">
            <a:xfrm>
              <a:off x="8280400" y="4633093"/>
              <a:ext cx="442401" cy="24681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922001" y="3887428"/>
            <a:ext cx="540725" cy="540725"/>
            <a:chOff x="3324335" y="4370438"/>
            <a:chExt cx="720966" cy="720966"/>
          </a:xfrm>
        </p:grpSpPr>
        <p:sp>
          <p:nvSpPr>
            <p:cNvPr id="18" name="Rounded Rectangle 56"/>
            <p:cNvSpPr/>
            <p:nvPr/>
          </p:nvSpPr>
          <p:spPr>
            <a:xfrm>
              <a:off x="3324335" y="4370438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19" name="Group 457"/>
            <p:cNvGrpSpPr/>
            <p:nvPr/>
          </p:nvGrpSpPr>
          <p:grpSpPr bwMode="auto">
            <a:xfrm>
              <a:off x="3442740" y="4573738"/>
              <a:ext cx="485876" cy="306168"/>
              <a:chOff x="0" y="0"/>
              <a:chExt cx="575" cy="363"/>
            </a:xfrm>
            <a:solidFill>
              <a:schemeClr val="bg1"/>
            </a:solidFill>
          </p:grpSpPr>
          <p:sp>
            <p:nvSpPr>
              <p:cNvPr id="20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Group 1"/>
          <p:cNvGrpSpPr/>
          <p:nvPr/>
        </p:nvGrpSpPr>
        <p:grpSpPr>
          <a:xfrm>
            <a:off x="4637300" y="2065729"/>
            <a:ext cx="2799367" cy="2774643"/>
            <a:chOff x="4240051" y="1903405"/>
            <a:chExt cx="3732489" cy="3699524"/>
          </a:xfrm>
        </p:grpSpPr>
        <p:grpSp>
          <p:nvGrpSpPr>
            <p:cNvPr id="23" name="Group 82"/>
            <p:cNvGrpSpPr/>
            <p:nvPr/>
          </p:nvGrpSpPr>
          <p:grpSpPr>
            <a:xfrm>
              <a:off x="4240051" y="1903405"/>
              <a:ext cx="3732489" cy="3699524"/>
              <a:chOff x="4039911" y="1848202"/>
              <a:chExt cx="4108611" cy="4072324"/>
            </a:xfrm>
          </p:grpSpPr>
          <p:sp>
            <p:nvSpPr>
              <p:cNvPr id="28" name="Block Arc 83"/>
              <p:cNvSpPr/>
              <p:nvPr/>
            </p:nvSpPr>
            <p:spPr>
              <a:xfrm rot="210717">
                <a:off x="4264764" y="207305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4"/>
              <p:cNvSpPr/>
              <p:nvPr/>
            </p:nvSpPr>
            <p:spPr>
              <a:xfrm rot="5610717">
                <a:off x="4261195" y="2073053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85"/>
              <p:cNvSpPr/>
              <p:nvPr/>
            </p:nvSpPr>
            <p:spPr>
              <a:xfrm rot="11010717">
                <a:off x="4261194" y="2033199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86"/>
              <p:cNvSpPr/>
              <p:nvPr/>
            </p:nvSpPr>
            <p:spPr>
              <a:xfrm rot="16410717">
                <a:off x="4264763" y="207858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87"/>
              <p:cNvSpPr/>
              <p:nvPr/>
            </p:nvSpPr>
            <p:spPr>
              <a:xfrm rot="5400000">
                <a:off x="5615079" y="2090661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3" name="Isosceles Triangle 88"/>
              <p:cNvSpPr/>
              <p:nvPr/>
            </p:nvSpPr>
            <p:spPr>
              <a:xfrm rot="10800000">
                <a:off x="6749204" y="3665827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4" name="Isosceles Triangle 89"/>
              <p:cNvSpPr/>
              <p:nvPr/>
            </p:nvSpPr>
            <p:spPr>
              <a:xfrm rot="16200000">
                <a:off x="5174036" y="4763667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5" name="Isosceles Triangle 90"/>
              <p:cNvSpPr/>
              <p:nvPr/>
            </p:nvSpPr>
            <p:spPr>
              <a:xfrm>
                <a:off x="4039911" y="3233885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</p:grpSp>
        <p:sp>
          <p:nvSpPr>
            <p:cNvPr id="24" name="TextBox 72"/>
            <p:cNvSpPr txBox="1"/>
            <p:nvPr/>
          </p:nvSpPr>
          <p:spPr>
            <a:xfrm>
              <a:off x="5846331" y="2333576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01</a:t>
              </a:r>
            </a:p>
          </p:txBody>
        </p:sp>
        <p:sp>
          <p:nvSpPr>
            <p:cNvPr id="25" name="TextBox 73"/>
            <p:cNvSpPr txBox="1"/>
            <p:nvPr/>
          </p:nvSpPr>
          <p:spPr>
            <a:xfrm>
              <a:off x="7066343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02</a:t>
              </a: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5846331" y="4757382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03</a:t>
              </a: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605072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04</a:t>
              </a: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2009828" y="2416192"/>
            <a:ext cx="1738382" cy="690194"/>
            <a:chOff x="9028198" y="2103916"/>
            <a:chExt cx="2317843" cy="920258"/>
          </a:xfrm>
        </p:grpSpPr>
        <p:sp>
          <p:nvSpPr>
            <p:cNvPr id="37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38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2009828" y="3756340"/>
            <a:ext cx="1738382" cy="690194"/>
            <a:chOff x="9028198" y="2103916"/>
            <a:chExt cx="2317843" cy="920258"/>
          </a:xfrm>
        </p:grpSpPr>
        <p:sp>
          <p:nvSpPr>
            <p:cNvPr id="40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1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8888" y="1965325"/>
            <a:ext cx="2647950" cy="1401763"/>
            <a:chOff x="1008063" y="1635125"/>
            <a:chExt cx="2647950" cy="1401763"/>
          </a:xfrm>
        </p:grpSpPr>
        <p:grpSp>
          <p:nvGrpSpPr>
            <p:cNvPr id="3" name="Group 9"/>
            <p:cNvGrpSpPr/>
            <p:nvPr/>
          </p:nvGrpSpPr>
          <p:grpSpPr bwMode="auto">
            <a:xfrm>
              <a:off x="120015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3" name="Freeform 1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7"/>
            <p:cNvGrpSpPr/>
            <p:nvPr/>
          </p:nvGrpSpPr>
          <p:grpSpPr bwMode="auto">
            <a:xfrm>
              <a:off x="180022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1" name="Freeform 18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23"/>
            <p:cNvGrpSpPr/>
            <p:nvPr/>
          </p:nvGrpSpPr>
          <p:grpSpPr bwMode="auto">
            <a:xfrm>
              <a:off x="240030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9" name="Freeform 24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29"/>
            <p:cNvGrpSpPr/>
            <p:nvPr/>
          </p:nvGrpSpPr>
          <p:grpSpPr bwMode="auto">
            <a:xfrm>
              <a:off x="300037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7" name="Freeform 3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93"/>
            <p:cNvGrpSpPr/>
            <p:nvPr/>
          </p:nvGrpSpPr>
          <p:grpSpPr bwMode="auto">
            <a:xfrm>
              <a:off x="1008063" y="1635125"/>
              <a:ext cx="349250" cy="295275"/>
              <a:chOff x="635" y="1030"/>
              <a:chExt cx="220" cy="186"/>
            </a:xfrm>
          </p:grpSpPr>
          <p:sp>
            <p:nvSpPr>
              <p:cNvPr id="23" name="Freeform 56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Oval 57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58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Oval 59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92"/>
            <p:cNvGrpSpPr/>
            <p:nvPr/>
          </p:nvGrpSpPr>
          <p:grpSpPr bwMode="auto">
            <a:xfrm>
              <a:off x="1619250" y="1635125"/>
              <a:ext cx="346075" cy="295275"/>
              <a:chOff x="1020" y="1030"/>
              <a:chExt cx="218" cy="186"/>
            </a:xfrm>
          </p:grpSpPr>
          <p:sp>
            <p:nvSpPr>
              <p:cNvPr id="19" name="Freeform 61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Oval 62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63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Oval 64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90"/>
            <p:cNvGrpSpPr/>
            <p:nvPr/>
          </p:nvGrpSpPr>
          <p:grpSpPr bwMode="auto">
            <a:xfrm>
              <a:off x="3306763" y="1635125"/>
              <a:ext cx="349250" cy="295275"/>
              <a:chOff x="2083" y="1030"/>
              <a:chExt cx="220" cy="186"/>
            </a:xfrm>
          </p:grpSpPr>
          <p:sp>
            <p:nvSpPr>
              <p:cNvPr id="15" name="Freeform 66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Oval 68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91"/>
            <p:cNvGrpSpPr/>
            <p:nvPr/>
          </p:nvGrpSpPr>
          <p:grpSpPr bwMode="auto">
            <a:xfrm>
              <a:off x="2700338" y="1635125"/>
              <a:ext cx="344487" cy="295275"/>
              <a:chOff x="1701" y="1030"/>
              <a:chExt cx="217" cy="186"/>
            </a:xfrm>
          </p:grpSpPr>
          <p:sp>
            <p:nvSpPr>
              <p:cNvPr id="11" name="Freeform 71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Oval 72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Oval 73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Oval 74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497513" y="2544763"/>
            <a:ext cx="1189037" cy="569912"/>
            <a:chOff x="3976688" y="2214563"/>
            <a:chExt cx="1189037" cy="569912"/>
          </a:xfrm>
        </p:grpSpPr>
        <p:sp>
          <p:nvSpPr>
            <p:cNvPr id="38" name="Line 75"/>
            <p:cNvSpPr>
              <a:spLocks noChangeShapeType="1"/>
            </p:cNvSpPr>
            <p:nvPr/>
          </p:nvSpPr>
          <p:spPr bwMode="auto">
            <a:xfrm>
              <a:off x="3976688" y="2498725"/>
              <a:ext cx="118903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76"/>
            <p:cNvSpPr>
              <a:spLocks noChangeArrowheads="1"/>
            </p:cNvSpPr>
            <p:nvPr/>
          </p:nvSpPr>
          <p:spPr bwMode="auto">
            <a:xfrm>
              <a:off x="4287838" y="2214563"/>
              <a:ext cx="566737" cy="5699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359449" y="2322513"/>
              <a:ext cx="4235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VS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78650" y="1965325"/>
            <a:ext cx="2647950" cy="1395413"/>
            <a:chOff x="5457825" y="1635125"/>
            <a:chExt cx="2647950" cy="1395413"/>
          </a:xfrm>
          <a:solidFill>
            <a:srgbClr val="ADA095"/>
          </a:solidFill>
        </p:grpSpPr>
        <p:grpSp>
          <p:nvGrpSpPr>
            <p:cNvPr id="42" name="Group 14"/>
            <p:cNvGrpSpPr/>
            <p:nvPr/>
          </p:nvGrpSpPr>
          <p:grpSpPr bwMode="auto">
            <a:xfrm>
              <a:off x="561816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2" name="Freeform 15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Oval 16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20"/>
            <p:cNvGrpSpPr/>
            <p:nvPr/>
          </p:nvGrpSpPr>
          <p:grpSpPr bwMode="auto">
            <a:xfrm>
              <a:off x="6218238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0" name="Freeform 21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26"/>
            <p:cNvGrpSpPr/>
            <p:nvPr/>
          </p:nvGrpSpPr>
          <p:grpSpPr bwMode="auto">
            <a:xfrm>
              <a:off x="681831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68" name="Freeform 27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Oval 28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32"/>
            <p:cNvGrpSpPr/>
            <p:nvPr/>
          </p:nvGrpSpPr>
          <p:grpSpPr bwMode="auto">
            <a:xfrm>
              <a:off x="7416800" y="1957388"/>
              <a:ext cx="566738" cy="1073150"/>
              <a:chOff x="0" y="0"/>
              <a:chExt cx="357" cy="676"/>
            </a:xfrm>
            <a:grpFill/>
          </p:grpSpPr>
          <p:sp>
            <p:nvSpPr>
              <p:cNvPr id="66" name="Freeform 33"/>
              <p:cNvSpPr/>
              <p:nvPr/>
            </p:nvSpPr>
            <p:spPr bwMode="auto">
              <a:xfrm>
                <a:off x="0" y="137"/>
                <a:ext cx="357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Oval 34"/>
              <p:cNvSpPr>
                <a:spLocks noChangeArrowheads="1"/>
              </p:cNvSpPr>
              <p:nvPr/>
            </p:nvSpPr>
            <p:spPr bwMode="auto">
              <a:xfrm>
                <a:off x="123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" name="Group 94"/>
            <p:cNvGrpSpPr/>
            <p:nvPr/>
          </p:nvGrpSpPr>
          <p:grpSpPr bwMode="auto">
            <a:xfrm>
              <a:off x="5457825" y="1635125"/>
              <a:ext cx="349250" cy="295275"/>
              <a:chOff x="635" y="1030"/>
              <a:chExt cx="220" cy="186"/>
            </a:xfrm>
            <a:grpFill/>
          </p:grpSpPr>
          <p:sp>
            <p:nvSpPr>
              <p:cNvPr id="62" name="Freeform 95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Oval 96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Oval 97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98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Group 99"/>
            <p:cNvGrpSpPr/>
            <p:nvPr/>
          </p:nvGrpSpPr>
          <p:grpSpPr bwMode="auto">
            <a:xfrm>
              <a:off x="6069013" y="1635125"/>
              <a:ext cx="346075" cy="295275"/>
              <a:chOff x="1020" y="1030"/>
              <a:chExt cx="218" cy="186"/>
            </a:xfrm>
            <a:grpFill/>
          </p:grpSpPr>
          <p:sp>
            <p:nvSpPr>
              <p:cNvPr id="58" name="Freeform 100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Oval 101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Oval 102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Oval 103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" name="Group 104"/>
            <p:cNvGrpSpPr/>
            <p:nvPr/>
          </p:nvGrpSpPr>
          <p:grpSpPr bwMode="auto">
            <a:xfrm>
              <a:off x="7756525" y="1635125"/>
              <a:ext cx="349250" cy="295275"/>
              <a:chOff x="2083" y="1030"/>
              <a:chExt cx="220" cy="186"/>
            </a:xfrm>
            <a:grpFill/>
          </p:grpSpPr>
          <p:sp>
            <p:nvSpPr>
              <p:cNvPr id="54" name="Freeform 105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Oval 106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Oval 107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Oval 108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" name="Group 109"/>
            <p:cNvGrpSpPr/>
            <p:nvPr/>
          </p:nvGrpSpPr>
          <p:grpSpPr bwMode="auto">
            <a:xfrm>
              <a:off x="7150100" y="1635125"/>
              <a:ext cx="344488" cy="295275"/>
              <a:chOff x="1701" y="1030"/>
              <a:chExt cx="217" cy="186"/>
            </a:xfrm>
            <a:grpFill/>
          </p:grpSpPr>
          <p:sp>
            <p:nvSpPr>
              <p:cNvPr id="50" name="Freeform 110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Oval 111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Oval 112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Oval 113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218385" y="3784600"/>
            <a:ext cx="3279128" cy="989008"/>
            <a:chOff x="697560" y="3454400"/>
            <a:chExt cx="3279128" cy="989008"/>
          </a:xfrm>
        </p:grpSpPr>
        <p:sp>
          <p:nvSpPr>
            <p:cNvPr id="75" name="Text Box 78"/>
            <p:cNvSpPr txBox="1">
              <a:spLocks noChangeArrowheads="1"/>
            </p:cNvSpPr>
            <p:nvPr/>
          </p:nvSpPr>
          <p:spPr bwMode="auto">
            <a:xfrm>
              <a:off x="1705982" y="3454400"/>
              <a:ext cx="12362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35,216,840</a:t>
              </a:r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>
              <a:off x="136366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Rectangle 167"/>
            <p:cNvSpPr>
              <a:spLocks noChangeArrowheads="1"/>
            </p:cNvSpPr>
            <p:nvPr/>
          </p:nvSpPr>
          <p:spPr bwMode="auto">
            <a:xfrm>
              <a:off x="697560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我们走的每一步，都有沧桑的痕迹，只不过当时步履匆匆而忘记了品读，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也只有在夜深人静的时候，才拿出来细细品味，而让记忆的叶片纷纷落入心里。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64649" y="3784600"/>
            <a:ext cx="3279128" cy="989008"/>
            <a:chOff x="5143824" y="3454400"/>
            <a:chExt cx="3279128" cy="989008"/>
          </a:xfrm>
        </p:grpSpPr>
        <p:sp>
          <p:nvSpPr>
            <p:cNvPr id="79" name="Text Box 80"/>
            <p:cNvSpPr txBox="1">
              <a:spLocks noChangeArrowheads="1"/>
            </p:cNvSpPr>
            <p:nvPr/>
          </p:nvSpPr>
          <p:spPr bwMode="auto">
            <a:xfrm>
              <a:off x="6221623" y="3454400"/>
              <a:ext cx="11711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61,478,900</a:t>
              </a:r>
            </a:p>
          </p:txBody>
        </p:sp>
        <p:sp>
          <p:nvSpPr>
            <p:cNvPr id="80" name="Line 83"/>
            <p:cNvSpPr>
              <a:spLocks noChangeShapeType="1"/>
            </p:cNvSpPr>
            <p:nvPr/>
          </p:nvSpPr>
          <p:spPr bwMode="auto">
            <a:xfrm>
              <a:off x="582771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Rectangle 167"/>
            <p:cNvSpPr>
              <a:spLocks noChangeArrowheads="1"/>
            </p:cNvSpPr>
            <p:nvPr/>
          </p:nvSpPr>
          <p:spPr bwMode="auto">
            <a:xfrm>
              <a:off x="5143824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我们走的每一步，都有沧桑的痕迹，只不过当时步履匆匆而忘记了品读，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也只有在夜深人静的时候，才拿出来细细品味，而让记忆的叶片纷纷落入心里。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80"/>
          <p:cNvCxnSpPr/>
          <p:nvPr/>
        </p:nvCxnSpPr>
        <p:spPr>
          <a:xfrm>
            <a:off x="4537810" y="2737910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81"/>
          <p:cNvCxnSpPr/>
          <p:nvPr/>
        </p:nvCxnSpPr>
        <p:spPr>
          <a:xfrm>
            <a:off x="6378123" y="211960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90"/>
          <p:cNvCxnSpPr/>
          <p:nvPr/>
        </p:nvCxnSpPr>
        <p:spPr>
          <a:xfrm>
            <a:off x="6918408" y="3763978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91"/>
          <p:cNvCxnSpPr/>
          <p:nvPr/>
        </p:nvCxnSpPr>
        <p:spPr>
          <a:xfrm>
            <a:off x="4912350" y="445731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4"/>
          <p:cNvGrpSpPr/>
          <p:nvPr/>
        </p:nvGrpSpPr>
        <p:grpSpPr>
          <a:xfrm>
            <a:off x="2694428" y="2402934"/>
            <a:ext cx="1654880" cy="669953"/>
            <a:chOff x="1679271" y="2220559"/>
            <a:chExt cx="2206507" cy="893271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01</a:t>
              </a:r>
            </a:p>
          </p:txBody>
        </p:sp>
        <p:sp>
          <p:nvSpPr>
            <p:cNvPr id="8" name="TextBox 36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3048388" y="4122337"/>
            <a:ext cx="1654880" cy="669953"/>
            <a:chOff x="1679271" y="2220559"/>
            <a:chExt cx="2206507" cy="893271"/>
          </a:xfrm>
        </p:grpSpPr>
        <p:sp>
          <p:nvSpPr>
            <p:cNvPr id="10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03</a:t>
              </a:r>
            </a:p>
          </p:txBody>
        </p:sp>
        <p:sp>
          <p:nvSpPr>
            <p:cNvPr id="11" name="TextBox 39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7789293" y="1787638"/>
            <a:ext cx="1650249" cy="669953"/>
            <a:chOff x="1618318" y="2220559"/>
            <a:chExt cx="2200332" cy="893271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02</a:t>
              </a:r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8231745" y="3440062"/>
            <a:ext cx="1650249" cy="669953"/>
            <a:chOff x="1618318" y="2220559"/>
            <a:chExt cx="2200332" cy="893271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04</a:t>
              </a:r>
            </a:p>
          </p:txBody>
        </p:sp>
        <p:sp>
          <p:nvSpPr>
            <p:cNvPr id="17" name="TextBox 45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4813596" y="1850171"/>
            <a:ext cx="2900254" cy="2900543"/>
            <a:chOff x="4166340" y="1869735"/>
            <a:chExt cx="3867005" cy="3867390"/>
          </a:xfrm>
        </p:grpSpPr>
        <p:sp>
          <p:nvSpPr>
            <p:cNvPr id="19" name="Freeform 5"/>
            <p:cNvSpPr/>
            <p:nvPr/>
          </p:nvSpPr>
          <p:spPr bwMode="auto">
            <a:xfrm rot="3221378">
              <a:off x="5169712" y="2306297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0" name="Freeform 272"/>
            <p:cNvSpPr/>
            <p:nvPr/>
          </p:nvSpPr>
          <p:spPr bwMode="auto">
            <a:xfrm rot="8621378">
              <a:off x="5909858" y="3311518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1" name="Freeform 5"/>
            <p:cNvSpPr/>
            <p:nvPr/>
          </p:nvSpPr>
          <p:spPr bwMode="auto">
            <a:xfrm rot="3221378">
              <a:off x="4906560" y="4050199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2" name="Freeform 274"/>
            <p:cNvSpPr/>
            <p:nvPr/>
          </p:nvSpPr>
          <p:spPr bwMode="auto">
            <a:xfrm rot="8621378">
              <a:off x="4166340" y="3043625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3" name="TextBox 275"/>
            <p:cNvSpPr txBox="1"/>
            <p:nvPr/>
          </p:nvSpPr>
          <p:spPr>
            <a:xfrm rot="3141781">
              <a:off x="5623507" y="2746811"/>
              <a:ext cx="121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Dark 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4" name="TextBox 276"/>
            <p:cNvSpPr txBox="1"/>
            <p:nvPr/>
          </p:nvSpPr>
          <p:spPr>
            <a:xfrm rot="19519074">
              <a:off x="6677324" y="3761465"/>
              <a:ext cx="572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Red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5" name="TextBox 277"/>
            <p:cNvSpPr txBox="1"/>
            <p:nvPr/>
          </p:nvSpPr>
          <p:spPr>
            <a:xfrm rot="3141781">
              <a:off x="5649757" y="4490711"/>
              <a:ext cx="62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Blue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278"/>
            <p:cNvSpPr txBox="1"/>
            <p:nvPr/>
          </p:nvSpPr>
          <p:spPr>
            <a:xfrm rot="19519074">
              <a:off x="4845516" y="3491616"/>
              <a:ext cx="763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6710" y="2141398"/>
            <a:ext cx="2399528" cy="2402223"/>
            <a:chOff x="1903413" y="1601788"/>
            <a:chExt cx="1949450" cy="1951038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50163" y="1914663"/>
            <a:ext cx="1690220" cy="1428824"/>
            <a:chOff x="1508126" y="1417638"/>
            <a:chExt cx="1373187" cy="1160463"/>
          </a:xfrm>
        </p:grpSpPr>
        <p:sp>
          <p:nvSpPr>
            <p:cNvPr id="9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0204" y="2146074"/>
            <a:ext cx="2732195" cy="378159"/>
            <a:chOff x="6196397" y="2067273"/>
            <a:chExt cx="3642927" cy="504212"/>
          </a:xfrm>
        </p:grpSpPr>
        <p:sp>
          <p:nvSpPr>
            <p:cNvPr id="15" name="椭圆 14"/>
            <p:cNvSpPr/>
            <p:nvPr/>
          </p:nvSpPr>
          <p:spPr>
            <a:xfrm>
              <a:off x="6196397" y="2067273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01</a:t>
              </a:r>
              <a:endParaRPr lang="zh-CN" altLang="en-US" sz="1015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39825" y="207667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0204" y="2787346"/>
            <a:ext cx="2732195" cy="378159"/>
            <a:chOff x="6196397" y="2922302"/>
            <a:chExt cx="3642927" cy="504212"/>
          </a:xfrm>
        </p:grpSpPr>
        <p:sp>
          <p:nvSpPr>
            <p:cNvPr id="18" name="椭圆 17"/>
            <p:cNvSpPr/>
            <p:nvPr/>
          </p:nvSpPr>
          <p:spPr>
            <a:xfrm>
              <a:off x="6196397" y="292230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02</a:t>
              </a:r>
              <a:endParaRPr lang="zh-CN" altLang="en-US" sz="101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839825" y="295882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0204" y="3423647"/>
            <a:ext cx="2732195" cy="378159"/>
            <a:chOff x="6196397" y="3770704"/>
            <a:chExt cx="3642927" cy="504212"/>
          </a:xfrm>
        </p:grpSpPr>
        <p:sp>
          <p:nvSpPr>
            <p:cNvPr id="21" name="椭圆 20"/>
            <p:cNvSpPr/>
            <p:nvPr/>
          </p:nvSpPr>
          <p:spPr>
            <a:xfrm>
              <a:off x="6196397" y="3770704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03</a:t>
              </a:r>
              <a:endParaRPr lang="zh-CN" altLang="en-US" sz="1015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839825" y="3770704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0204" y="4064918"/>
            <a:ext cx="2732195" cy="378159"/>
            <a:chOff x="6196397" y="4625732"/>
            <a:chExt cx="3642926" cy="504212"/>
          </a:xfrm>
        </p:grpSpPr>
        <p:sp>
          <p:nvSpPr>
            <p:cNvPr id="24" name="椭圆 23"/>
            <p:cNvSpPr/>
            <p:nvPr/>
          </p:nvSpPr>
          <p:spPr>
            <a:xfrm>
              <a:off x="6196397" y="462573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04</a:t>
              </a:r>
              <a:endParaRPr lang="zh-CN" altLang="en-US" sz="1015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39824" y="4670089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5283761" y="4639877"/>
            <a:ext cx="855154" cy="427532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3248640" y="1994567"/>
            <a:ext cx="1733561" cy="1688932"/>
            <a:chOff x="906051" y="2039682"/>
            <a:chExt cx="2311414" cy="2251909"/>
          </a:xfrm>
        </p:grpSpPr>
        <p:sp>
          <p:nvSpPr>
            <p:cNvPr id="4" name="文本框 80"/>
            <p:cNvSpPr txBox="1"/>
            <p:nvPr/>
          </p:nvSpPr>
          <p:spPr>
            <a:xfrm>
              <a:off x="1550786" y="2117215"/>
              <a:ext cx="1569660" cy="369332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06051" y="2616905"/>
              <a:ext cx="231141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 bwMode="auto">
            <a:xfrm>
              <a:off x="908845" y="2833545"/>
              <a:ext cx="169409" cy="39966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ADA09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906970" y="3588463"/>
              <a:ext cx="171284" cy="399662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9EC2B3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3493" y="2752075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59090" y="2961959"/>
              <a:ext cx="1958375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98664" y="3520514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4987" y="3730398"/>
              <a:ext cx="1952477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47551" y="2039682"/>
              <a:ext cx="484444" cy="484444"/>
              <a:chOff x="1003891" y="1780785"/>
              <a:chExt cx="567443" cy="56744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03891" y="1780785"/>
                <a:ext cx="567443" cy="567443"/>
              </a:xfrm>
              <a:prstGeom prst="ellipse">
                <a:avLst/>
              </a:prstGeom>
              <a:solidFill>
                <a:srgbClr val="ADA0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120144" y="1898453"/>
                <a:ext cx="334936" cy="332106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68127" y="1793454"/>
            <a:ext cx="3509531" cy="3431511"/>
            <a:chOff x="6606573" y="1625427"/>
            <a:chExt cx="4679375" cy="4575348"/>
          </a:xfrm>
        </p:grpSpPr>
        <p:sp>
          <p:nvSpPr>
            <p:cNvPr id="16" name="箭头: 环形 15"/>
            <p:cNvSpPr/>
            <p:nvPr/>
          </p:nvSpPr>
          <p:spPr>
            <a:xfrm>
              <a:off x="7085846" y="1625427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形状 16"/>
            <p:cNvSpPr/>
            <p:nvPr/>
          </p:nvSpPr>
          <p:spPr>
            <a:xfrm>
              <a:off x="6606573" y="2616905"/>
              <a:ext cx="1725189" cy="172536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箭头: 环形 17"/>
            <p:cNvSpPr/>
            <p:nvPr/>
          </p:nvSpPr>
          <p:spPr>
            <a:xfrm>
              <a:off x="7085846" y="3612043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空心弧 18"/>
            <p:cNvSpPr/>
            <p:nvPr/>
          </p:nvSpPr>
          <p:spPr>
            <a:xfrm>
              <a:off x="6729547" y="4717905"/>
              <a:ext cx="1482154" cy="148287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020637" y="1821416"/>
              <a:ext cx="2265311" cy="948550"/>
              <a:chOff x="9627158" y="807665"/>
              <a:chExt cx="2265311" cy="94855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ADA095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020637" y="2902820"/>
              <a:ext cx="2265311" cy="948550"/>
              <a:chOff x="9627158" y="807665"/>
              <a:chExt cx="2265311" cy="94855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9EC2B3"/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020637" y="3984224"/>
              <a:ext cx="2265311" cy="948550"/>
              <a:chOff x="9627158" y="807665"/>
              <a:chExt cx="2265311" cy="94855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rgbClr val="ADA095"/>
                    </a:solidFill>
                    <a:latin typeface="Impact" panose="020B0806030902050204" pitchFamily="34" charset="0"/>
                  </a:rPr>
                  <a:t>35%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020637" y="5091790"/>
              <a:ext cx="2265311" cy="922389"/>
              <a:chOff x="9627158" y="833826"/>
              <a:chExt cx="2265311" cy="92238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627158" y="833826"/>
                <a:ext cx="431537" cy="270202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altLang="zh-CN">
                    <a:solidFill>
                      <a:srgbClr val="9EC2B3"/>
                    </a:solidFill>
                    <a:effectLst/>
                    <a:latin typeface="Impact" panose="020B0806030902050204" pitchFamily="34" charset="0"/>
                  </a:rPr>
                  <a:t>55%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3191" y="3332306"/>
            <a:ext cx="73760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2625341" y="2707448"/>
            <a:ext cx="0" cy="5107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4240681" y="3488573"/>
            <a:ext cx="0" cy="494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5810611" y="2705226"/>
            <a:ext cx="0" cy="5129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7276743" y="3467501"/>
            <a:ext cx="0" cy="5156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8815384" y="2705226"/>
            <a:ext cx="1" cy="4918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1809612" y="3692674"/>
            <a:ext cx="1637929" cy="859198"/>
            <a:chOff x="5408083" y="2933595"/>
            <a:chExt cx="2183905" cy="1145596"/>
          </a:xfrm>
        </p:grpSpPr>
        <p:sp>
          <p:nvSpPr>
            <p:cNvPr id="9" name="TextBox 73"/>
            <p:cNvSpPr txBox="1"/>
            <p:nvPr/>
          </p:nvSpPr>
          <p:spPr>
            <a:xfrm>
              <a:off x="6036299" y="2933595"/>
              <a:ext cx="94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Analysis</a:t>
              </a: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4995706" y="3692674"/>
            <a:ext cx="1637929" cy="859198"/>
            <a:chOff x="5408083" y="2933595"/>
            <a:chExt cx="2183905" cy="1145596"/>
          </a:xfrm>
        </p:grpSpPr>
        <p:sp>
          <p:nvSpPr>
            <p:cNvPr id="12" name="TextBox 76"/>
            <p:cNvSpPr txBox="1"/>
            <p:nvPr/>
          </p:nvSpPr>
          <p:spPr>
            <a:xfrm>
              <a:off x="6034762" y="2933595"/>
              <a:ext cx="94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8012502" y="3692674"/>
            <a:ext cx="1637929" cy="859198"/>
            <a:chOff x="5408083" y="2933595"/>
            <a:chExt cx="2183905" cy="1145596"/>
          </a:xfrm>
        </p:grpSpPr>
        <p:sp>
          <p:nvSpPr>
            <p:cNvPr id="15" name="TextBox 79"/>
            <p:cNvSpPr txBox="1"/>
            <p:nvPr/>
          </p:nvSpPr>
          <p:spPr>
            <a:xfrm>
              <a:off x="6109482" y="2933595"/>
              <a:ext cx="795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Adjust</a:t>
              </a: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3427287" y="2178960"/>
            <a:ext cx="1637929" cy="859198"/>
            <a:chOff x="5408083" y="2933595"/>
            <a:chExt cx="2183905" cy="1145596"/>
          </a:xfrm>
        </p:grpSpPr>
        <p:sp>
          <p:nvSpPr>
            <p:cNvPr id="18" name="TextBox 82"/>
            <p:cNvSpPr txBox="1"/>
            <p:nvPr/>
          </p:nvSpPr>
          <p:spPr>
            <a:xfrm>
              <a:off x="6146796" y="2933595"/>
              <a:ext cx="72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Goals</a:t>
              </a: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6444060" y="2178960"/>
            <a:ext cx="1637929" cy="859198"/>
            <a:chOff x="5408083" y="2933595"/>
            <a:chExt cx="2183905" cy="1145596"/>
          </a:xfrm>
        </p:grpSpPr>
        <p:sp>
          <p:nvSpPr>
            <p:cNvPr id="21" name="TextBox 85"/>
            <p:cNvSpPr txBox="1"/>
            <p:nvPr/>
          </p:nvSpPr>
          <p:spPr>
            <a:xfrm>
              <a:off x="6081268" y="2933595"/>
              <a:ext cx="85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Budget</a:t>
              </a: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250818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4" name="Oval 88"/>
          <p:cNvSpPr/>
          <p:nvPr/>
        </p:nvSpPr>
        <p:spPr>
          <a:xfrm>
            <a:off x="4119155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Oval 89"/>
          <p:cNvSpPr/>
          <p:nvPr/>
        </p:nvSpPr>
        <p:spPr>
          <a:xfrm>
            <a:off x="5687574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6" name="Oval 90"/>
          <p:cNvSpPr/>
          <p:nvPr/>
        </p:nvSpPr>
        <p:spPr>
          <a:xfrm>
            <a:off x="7144309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7" name="Oval 91"/>
          <p:cNvSpPr/>
          <p:nvPr/>
        </p:nvSpPr>
        <p:spPr>
          <a:xfrm>
            <a:off x="867840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grpSp>
        <p:nvGrpSpPr>
          <p:cNvPr id="28" name="Group 4"/>
          <p:cNvGrpSpPr/>
          <p:nvPr/>
        </p:nvGrpSpPr>
        <p:grpSpPr>
          <a:xfrm>
            <a:off x="5394216" y="1872436"/>
            <a:ext cx="832790" cy="832790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2208946" y="1874659"/>
            <a:ext cx="832790" cy="832790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6860348" y="3983113"/>
            <a:ext cx="832790" cy="832790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3824286" y="3983113"/>
            <a:ext cx="832790" cy="832790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8398988" y="1872436"/>
            <a:ext cx="832790" cy="832790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9"/>
          <p:cNvGraphicFramePr/>
          <p:nvPr/>
        </p:nvGraphicFramePr>
        <p:xfrm>
          <a:off x="2263347" y="1909298"/>
          <a:ext cx="4635410" cy="275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7902770" y="2271581"/>
            <a:ext cx="1769609" cy="837904"/>
            <a:chOff x="8689522" y="2412324"/>
            <a:chExt cx="2359478" cy="1117205"/>
          </a:xfrm>
        </p:grpSpPr>
        <p:sp>
          <p:nvSpPr>
            <p:cNvPr id="4" name="TextBox 26"/>
            <p:cNvSpPr txBox="1"/>
            <p:nvPr/>
          </p:nvSpPr>
          <p:spPr>
            <a:xfrm>
              <a:off x="8689522" y="2412324"/>
              <a:ext cx="601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Rice</a:t>
              </a:r>
            </a:p>
          </p:txBody>
        </p:sp>
        <p:sp>
          <p:nvSpPr>
            <p:cNvPr id="5" name="Rectangle 27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902770" y="3447239"/>
            <a:ext cx="1769609" cy="837904"/>
            <a:chOff x="8689522" y="2412324"/>
            <a:chExt cx="2359478" cy="1117205"/>
          </a:xfrm>
        </p:grpSpPr>
        <p:sp>
          <p:nvSpPr>
            <p:cNvPr id="7" name="TextBox 38"/>
            <p:cNvSpPr txBox="1"/>
            <p:nvPr/>
          </p:nvSpPr>
          <p:spPr>
            <a:xfrm>
              <a:off x="8689522" y="2412324"/>
              <a:ext cx="1207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8" name="Rectangle 39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296622" y="2346621"/>
            <a:ext cx="528374" cy="528374"/>
            <a:chOff x="7912470" y="2419701"/>
            <a:chExt cx="704499" cy="704499"/>
          </a:xfrm>
        </p:grpSpPr>
        <p:sp>
          <p:nvSpPr>
            <p:cNvPr id="10" name="Oval 32"/>
            <p:cNvSpPr/>
            <p:nvPr/>
          </p:nvSpPr>
          <p:spPr>
            <a:xfrm>
              <a:off x="7912470" y="2419701"/>
              <a:ext cx="704499" cy="704499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8060661" y="2707341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296629" y="3522275"/>
            <a:ext cx="528375" cy="528374"/>
            <a:chOff x="7912480" y="3987240"/>
            <a:chExt cx="704500" cy="704498"/>
          </a:xfrm>
        </p:grpSpPr>
        <p:sp>
          <p:nvSpPr>
            <p:cNvPr id="13" name="Oval 41"/>
            <p:cNvSpPr/>
            <p:nvPr/>
          </p:nvSpPr>
          <p:spPr>
            <a:xfrm>
              <a:off x="7912480" y="3987240"/>
              <a:ext cx="704500" cy="704498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8089314" y="4280744"/>
              <a:ext cx="360940" cy="117490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flipV="1">
            <a:off x="7622733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3" name="Freeform 7"/>
          <p:cNvSpPr/>
          <p:nvPr/>
        </p:nvSpPr>
        <p:spPr bwMode="auto">
          <a:xfrm>
            <a:off x="6383995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4" name="Freeform 7"/>
          <p:cNvSpPr/>
          <p:nvPr/>
        </p:nvSpPr>
        <p:spPr bwMode="auto">
          <a:xfrm flipV="1">
            <a:off x="5145387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5" name="Freeform 7"/>
          <p:cNvSpPr/>
          <p:nvPr/>
        </p:nvSpPr>
        <p:spPr bwMode="auto">
          <a:xfrm>
            <a:off x="3906394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" name="Freeform 7"/>
          <p:cNvSpPr/>
          <p:nvPr/>
        </p:nvSpPr>
        <p:spPr bwMode="auto">
          <a:xfrm>
            <a:off x="2672031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7" name="Freeform 7"/>
          <p:cNvSpPr/>
          <p:nvPr/>
        </p:nvSpPr>
        <p:spPr bwMode="auto">
          <a:xfrm flipV="1">
            <a:off x="2672031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8" name="Freeform 7"/>
          <p:cNvSpPr/>
          <p:nvPr/>
        </p:nvSpPr>
        <p:spPr bwMode="auto">
          <a:xfrm flipV="1">
            <a:off x="3906394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9" name="Freeform 7"/>
          <p:cNvSpPr/>
          <p:nvPr/>
        </p:nvSpPr>
        <p:spPr bwMode="auto">
          <a:xfrm>
            <a:off x="5145387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10" name="Freeform 7"/>
          <p:cNvSpPr/>
          <p:nvPr/>
        </p:nvSpPr>
        <p:spPr bwMode="auto">
          <a:xfrm flipV="1">
            <a:off x="6383995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11" name="Freeform 7"/>
          <p:cNvSpPr/>
          <p:nvPr/>
        </p:nvSpPr>
        <p:spPr bwMode="auto">
          <a:xfrm>
            <a:off x="7622733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68792" y="3990286"/>
            <a:ext cx="1651636" cy="720363"/>
            <a:chOff x="1775459" y="5065341"/>
            <a:chExt cx="2202181" cy="960484"/>
          </a:xfrm>
        </p:grpSpPr>
        <p:sp>
          <p:nvSpPr>
            <p:cNvPr id="13" name="TextBox 12"/>
            <p:cNvSpPr txBox="1"/>
            <p:nvPr/>
          </p:nvSpPr>
          <p:spPr>
            <a:xfrm>
              <a:off x="2430002" y="5065341"/>
              <a:ext cx="863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Review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5459" y="53948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3313" y="1710622"/>
            <a:ext cx="1651636" cy="720363"/>
            <a:chOff x="1775459" y="4912941"/>
            <a:chExt cx="2202181" cy="960484"/>
          </a:xfrm>
        </p:grpSpPr>
        <p:sp>
          <p:nvSpPr>
            <p:cNvPr id="16" name="TextBox 15"/>
            <p:cNvSpPr txBox="1"/>
            <p:nvPr/>
          </p:nvSpPr>
          <p:spPr>
            <a:xfrm>
              <a:off x="2354808" y="4912941"/>
              <a:ext cx="101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Checking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9970" y="3990286"/>
            <a:ext cx="1651636" cy="720363"/>
            <a:chOff x="1775459" y="4912941"/>
            <a:chExt cx="2202181" cy="960484"/>
          </a:xfrm>
        </p:grpSpPr>
        <p:sp>
          <p:nvSpPr>
            <p:cNvPr id="19" name="TextBox 18"/>
            <p:cNvSpPr txBox="1"/>
            <p:nvPr/>
          </p:nvSpPr>
          <p:spPr>
            <a:xfrm>
              <a:off x="2461676" y="4912941"/>
              <a:ext cx="79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Action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1389" y="1710622"/>
            <a:ext cx="1651636" cy="720363"/>
            <a:chOff x="1775459" y="4912941"/>
            <a:chExt cx="2202181" cy="960484"/>
          </a:xfrm>
        </p:grpSpPr>
        <p:sp>
          <p:nvSpPr>
            <p:cNvPr id="22" name="TextBox 21"/>
            <p:cNvSpPr txBox="1"/>
            <p:nvPr/>
          </p:nvSpPr>
          <p:spPr>
            <a:xfrm>
              <a:off x="2162704" y="4912941"/>
              <a:ext cx="139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Development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3129" y="3990286"/>
            <a:ext cx="1651636" cy="720363"/>
            <a:chOff x="1775459" y="4912941"/>
            <a:chExt cx="2202181" cy="960484"/>
          </a:xfrm>
        </p:grpSpPr>
        <p:sp>
          <p:nvSpPr>
            <p:cNvPr id="25" name="TextBox 24"/>
            <p:cNvSpPr txBox="1"/>
            <p:nvPr/>
          </p:nvSpPr>
          <p:spPr>
            <a:xfrm>
              <a:off x="2219090" y="4912941"/>
              <a:ext cx="1284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Full Support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80700" y="3074356"/>
            <a:ext cx="301487" cy="301487"/>
            <a:chOff x="7322925" y="1113826"/>
            <a:chExt cx="418280" cy="418280"/>
          </a:xfrm>
        </p:grpSpPr>
        <p:sp>
          <p:nvSpPr>
            <p:cNvPr id="28" name="Teardrop 27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54482" y="3074356"/>
            <a:ext cx="301487" cy="301487"/>
            <a:chOff x="2622476" y="3844098"/>
            <a:chExt cx="401983" cy="401983"/>
          </a:xfrm>
        </p:grpSpPr>
        <p:sp>
          <p:nvSpPr>
            <p:cNvPr id="31" name="Teardrop 30"/>
            <p:cNvSpPr/>
            <p:nvPr/>
          </p:nvSpPr>
          <p:spPr>
            <a:xfrm rot="8100000">
              <a:off x="2622476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2" name="Shape 2097"/>
            <p:cNvSpPr/>
            <p:nvPr/>
          </p:nvSpPr>
          <p:spPr>
            <a:xfrm>
              <a:off x="2718703" y="3974259"/>
              <a:ext cx="242207" cy="2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09122" y="3074353"/>
            <a:ext cx="301488" cy="301487"/>
            <a:chOff x="5895330" y="3844095"/>
            <a:chExt cx="401984" cy="401982"/>
          </a:xfrm>
        </p:grpSpPr>
        <p:sp>
          <p:nvSpPr>
            <p:cNvPr id="34" name="Teardrop 33"/>
            <p:cNvSpPr/>
            <p:nvPr/>
          </p:nvSpPr>
          <p:spPr>
            <a:xfrm rot="8100000">
              <a:off x="5895330" y="3844095"/>
              <a:ext cx="401984" cy="401982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5" name="Shape 1687"/>
            <p:cNvSpPr/>
            <p:nvPr/>
          </p:nvSpPr>
          <p:spPr>
            <a:xfrm>
              <a:off x="5969221" y="3909913"/>
              <a:ext cx="258873" cy="25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46463" y="3074356"/>
            <a:ext cx="301487" cy="301487"/>
            <a:chOff x="7545118" y="3844098"/>
            <a:chExt cx="401983" cy="401983"/>
          </a:xfrm>
        </p:grpSpPr>
        <p:sp>
          <p:nvSpPr>
            <p:cNvPr id="37" name="Teardrop 36"/>
            <p:cNvSpPr/>
            <p:nvPr/>
          </p:nvSpPr>
          <p:spPr>
            <a:xfrm rot="8100000">
              <a:off x="7545118" y="3844098"/>
              <a:ext cx="401983" cy="401983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8" name="Freeform 39"/>
            <p:cNvSpPr>
              <a:spLocks noChangeAspect="1" noEditPoints="1"/>
            </p:cNvSpPr>
            <p:nvPr/>
          </p:nvSpPr>
          <p:spPr bwMode="auto">
            <a:xfrm>
              <a:off x="7677150" y="3951101"/>
              <a:ext cx="192465" cy="253849"/>
            </a:xfrm>
            <a:custGeom>
              <a:avLst/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16967" y="3074356"/>
            <a:ext cx="301487" cy="301487"/>
            <a:chOff x="9239123" y="3844098"/>
            <a:chExt cx="401983" cy="401983"/>
          </a:xfrm>
        </p:grpSpPr>
        <p:sp>
          <p:nvSpPr>
            <p:cNvPr id="40" name="Teardrop 39"/>
            <p:cNvSpPr/>
            <p:nvPr/>
          </p:nvSpPr>
          <p:spPr>
            <a:xfrm rot="8100000">
              <a:off x="9239123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41" name="Shape 1804"/>
            <p:cNvSpPr/>
            <p:nvPr/>
          </p:nvSpPr>
          <p:spPr>
            <a:xfrm>
              <a:off x="9348773" y="3950920"/>
              <a:ext cx="213768" cy="21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257056" y="173826"/>
            <a:ext cx="40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9FA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3" name="矩形 2"/>
          <p:cNvSpPr/>
          <p:nvPr/>
        </p:nvSpPr>
        <p:spPr>
          <a:xfrm>
            <a:off x="5026982" y="2647340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8" name="矩形 137"/>
          <p:cNvSpPr/>
          <p:nvPr/>
        </p:nvSpPr>
        <p:spPr>
          <a:xfrm>
            <a:off x="5040576" y="3047450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9" name="矩形 138"/>
          <p:cNvSpPr/>
          <p:nvPr/>
        </p:nvSpPr>
        <p:spPr>
          <a:xfrm>
            <a:off x="5026981" y="3462881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40" name="矩形 139"/>
          <p:cNvSpPr/>
          <p:nvPr/>
        </p:nvSpPr>
        <p:spPr>
          <a:xfrm>
            <a:off x="5026980" y="3878312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8" grpId="0"/>
      <p:bldP spid="139" grpId="0"/>
      <p:bldP spid="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097144" y="3816789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943612" y="2933595"/>
              <a:ext cx="115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Organising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041048" y="3816789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917194" y="2933595"/>
              <a:ext cx="120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939919" y="3816789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89775" y="2933595"/>
              <a:ext cx="106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7963218" y="3816789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593259" y="2933595"/>
              <a:ext cx="1855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402438" y="2128882"/>
            <a:ext cx="815975" cy="1614488"/>
            <a:chOff x="9411773" y="1855685"/>
            <a:chExt cx="1087967" cy="2152651"/>
          </a:xfrm>
          <a:solidFill>
            <a:srgbClr val="D0BBA3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474088" y="2128882"/>
            <a:ext cx="815975" cy="1614488"/>
            <a:chOff x="6840639" y="1855685"/>
            <a:chExt cx="1087967" cy="2152651"/>
          </a:xfrm>
          <a:solidFill>
            <a:srgbClr val="9EC2B3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540051" y="2128882"/>
            <a:ext cx="815975" cy="1614488"/>
            <a:chOff x="4261923" y="1855685"/>
            <a:chExt cx="1087967" cy="2152651"/>
          </a:xfrm>
          <a:solidFill>
            <a:srgbClr val="D0BBA3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631313" y="2128882"/>
            <a:ext cx="815975" cy="1614488"/>
            <a:chOff x="1716939" y="1855685"/>
            <a:chExt cx="1087967" cy="2152651"/>
          </a:xfrm>
          <a:solidFill>
            <a:srgbClr val="9EC2B3"/>
          </a:solidFill>
        </p:grpSpPr>
        <p:grpSp>
          <p:nvGrpSpPr>
            <p:cNvPr id="34" name="Group 6"/>
            <p:cNvGrpSpPr/>
            <p:nvPr/>
          </p:nvGrpSpPr>
          <p:grpSpPr>
            <a:xfrm>
              <a:off x="1716939" y="1855685"/>
              <a:ext cx="1087967" cy="2152651"/>
              <a:chOff x="1377201" y="1608035"/>
              <a:chExt cx="1087967" cy="2152651"/>
            </a:xfrm>
            <a:grpFill/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1377201" y="1608035"/>
                <a:ext cx="1087967" cy="2152651"/>
              </a:xfrm>
              <a:custGeom>
                <a:avLst/>
                <a:gdLst>
                  <a:gd name="T0" fmla="*/ 201 w 235"/>
                  <a:gd name="T1" fmla="*/ 434 h 468"/>
                  <a:gd name="T2" fmla="*/ 34 w 235"/>
                  <a:gd name="T3" fmla="*/ 434 h 468"/>
                  <a:gd name="T4" fmla="*/ 21 w 235"/>
                  <a:gd name="T5" fmla="*/ 282 h 468"/>
                  <a:gd name="T6" fmla="*/ 66 w 235"/>
                  <a:gd name="T7" fmla="*/ 204 h 468"/>
                  <a:gd name="T8" fmla="*/ 6 w 235"/>
                  <a:gd name="T9" fmla="*/ 108 h 468"/>
                  <a:gd name="T10" fmla="*/ 229 w 235"/>
                  <a:gd name="T11" fmla="*/ 0 h 468"/>
                  <a:gd name="T12" fmla="*/ 167 w 235"/>
                  <a:gd name="T13" fmla="*/ 203 h 468"/>
                  <a:gd name="T14" fmla="*/ 155 w 235"/>
                  <a:gd name="T15" fmla="*/ 238 h 468"/>
                  <a:gd name="T16" fmla="*/ 235 w 235"/>
                  <a:gd name="T17" fmla="*/ 350 h 468"/>
                  <a:gd name="T18" fmla="*/ 146 w 235"/>
                  <a:gd name="T19" fmla="*/ 7 h 468"/>
                  <a:gd name="T20" fmla="*/ 88 w 235"/>
                  <a:gd name="T21" fmla="*/ 193 h 468"/>
                  <a:gd name="T22" fmla="*/ 156 w 235"/>
                  <a:gd name="T23" fmla="*/ 205 h 468"/>
                  <a:gd name="T24" fmla="*/ 85 w 235"/>
                  <a:gd name="T25" fmla="*/ 206 h 468"/>
                  <a:gd name="T26" fmla="*/ 90 w 235"/>
                  <a:gd name="T27" fmla="*/ 235 h 468"/>
                  <a:gd name="T28" fmla="*/ 142 w 235"/>
                  <a:gd name="T29" fmla="*/ 235 h 468"/>
                  <a:gd name="T30" fmla="*/ 221 w 235"/>
                  <a:gd name="T31" fmla="*/ 352 h 468"/>
                  <a:gd name="T32" fmla="*/ 213 w 235"/>
                  <a:gd name="T33" fmla="*/ 311 h 468"/>
                  <a:gd name="T34" fmla="*/ 190 w 235"/>
                  <a:gd name="T35" fmla="*/ 277 h 468"/>
                  <a:gd name="T36" fmla="*/ 156 w 235"/>
                  <a:gd name="T37" fmla="*/ 255 h 468"/>
                  <a:gd name="T38" fmla="*/ 116 w 235"/>
                  <a:gd name="T39" fmla="*/ 247 h 468"/>
                  <a:gd name="T40" fmla="*/ 76 w 235"/>
                  <a:gd name="T41" fmla="*/ 255 h 468"/>
                  <a:gd name="T42" fmla="*/ 42 w 235"/>
                  <a:gd name="T43" fmla="*/ 277 h 468"/>
                  <a:gd name="T44" fmla="*/ 19 w 235"/>
                  <a:gd name="T45" fmla="*/ 311 h 468"/>
                  <a:gd name="T46" fmla="*/ 11 w 235"/>
                  <a:gd name="T47" fmla="*/ 352 h 468"/>
                  <a:gd name="T48" fmla="*/ 19 w 235"/>
                  <a:gd name="T49" fmla="*/ 392 h 468"/>
                  <a:gd name="T50" fmla="*/ 42 w 235"/>
                  <a:gd name="T51" fmla="*/ 426 h 468"/>
                  <a:gd name="T52" fmla="*/ 76 w 235"/>
                  <a:gd name="T53" fmla="*/ 449 h 468"/>
                  <a:gd name="T54" fmla="*/ 116 w 235"/>
                  <a:gd name="T55" fmla="*/ 456 h 468"/>
                  <a:gd name="T56" fmla="*/ 156 w 235"/>
                  <a:gd name="T57" fmla="*/ 449 h 468"/>
                  <a:gd name="T58" fmla="*/ 190 w 235"/>
                  <a:gd name="T59" fmla="*/ 426 h 468"/>
                  <a:gd name="T60" fmla="*/ 213 w 235"/>
                  <a:gd name="T61" fmla="*/ 392 h 468"/>
                  <a:gd name="T62" fmla="*/ 221 w 235"/>
                  <a:gd name="T63" fmla="*/ 35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468">
                    <a:moveTo>
                      <a:pt x="235" y="350"/>
                    </a:moveTo>
                    <a:cubicBezTo>
                      <a:pt x="235" y="383"/>
                      <a:pt x="224" y="411"/>
                      <a:pt x="201" y="434"/>
                    </a:cubicBezTo>
                    <a:cubicBezTo>
                      <a:pt x="178" y="457"/>
                      <a:pt x="150" y="468"/>
                      <a:pt x="117" y="468"/>
                    </a:cubicBezTo>
                    <a:cubicBezTo>
                      <a:pt x="85" y="468"/>
                      <a:pt x="57" y="457"/>
                      <a:pt x="34" y="434"/>
                    </a:cubicBezTo>
                    <a:cubicBezTo>
                      <a:pt x="11" y="411"/>
                      <a:pt x="0" y="383"/>
                      <a:pt x="0" y="350"/>
                    </a:cubicBezTo>
                    <a:cubicBezTo>
                      <a:pt x="0" y="325"/>
                      <a:pt x="7" y="302"/>
                      <a:pt x="21" y="282"/>
                    </a:cubicBezTo>
                    <a:cubicBezTo>
                      <a:pt x="36" y="262"/>
                      <a:pt x="55" y="247"/>
                      <a:pt x="78" y="239"/>
                    </a:cubicBezTo>
                    <a:cubicBezTo>
                      <a:pt x="69" y="230"/>
                      <a:pt x="65" y="218"/>
                      <a:pt x="66" y="204"/>
                    </a:cubicBezTo>
                    <a:cubicBezTo>
                      <a:pt x="47" y="199"/>
                      <a:pt x="32" y="189"/>
                      <a:pt x="22" y="172"/>
                    </a:cubicBezTo>
                    <a:cubicBezTo>
                      <a:pt x="11" y="155"/>
                      <a:pt x="6" y="134"/>
                      <a:pt x="6" y="10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08"/>
                      <a:pt x="229" y="108"/>
                      <a:pt x="229" y="108"/>
                    </a:cubicBezTo>
                    <a:cubicBezTo>
                      <a:pt x="229" y="164"/>
                      <a:pt x="208" y="195"/>
                      <a:pt x="167" y="203"/>
                    </a:cubicBezTo>
                    <a:cubicBezTo>
                      <a:pt x="167" y="204"/>
                      <a:pt x="167" y="204"/>
                      <a:pt x="167" y="204"/>
                    </a:cubicBezTo>
                    <a:cubicBezTo>
                      <a:pt x="166" y="218"/>
                      <a:pt x="162" y="230"/>
                      <a:pt x="155" y="238"/>
                    </a:cubicBezTo>
                    <a:cubicBezTo>
                      <a:pt x="178" y="246"/>
                      <a:pt x="198" y="260"/>
                      <a:pt x="212" y="280"/>
                    </a:cubicBezTo>
                    <a:cubicBezTo>
                      <a:pt x="228" y="301"/>
                      <a:pt x="235" y="325"/>
                      <a:pt x="235" y="350"/>
                    </a:cubicBezTo>
                    <a:close/>
                    <a:moveTo>
                      <a:pt x="146" y="193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193"/>
                      <a:pt x="88" y="193"/>
                      <a:pt x="88" y="193"/>
                    </a:cubicBezTo>
                    <a:lnTo>
                      <a:pt x="146" y="193"/>
                    </a:lnTo>
                    <a:close/>
                    <a:moveTo>
                      <a:pt x="156" y="205"/>
                    </a:moveTo>
                    <a:cubicBezTo>
                      <a:pt x="150" y="206"/>
                      <a:pt x="144" y="206"/>
                      <a:pt x="138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3" y="206"/>
                      <a:pt x="80" y="206"/>
                      <a:pt x="77" y="206"/>
                    </a:cubicBezTo>
                    <a:cubicBezTo>
                      <a:pt x="78" y="219"/>
                      <a:pt x="82" y="229"/>
                      <a:pt x="90" y="235"/>
                    </a:cubicBezTo>
                    <a:cubicBezTo>
                      <a:pt x="99" y="233"/>
                      <a:pt x="108" y="232"/>
                      <a:pt x="117" y="232"/>
                    </a:cubicBezTo>
                    <a:cubicBezTo>
                      <a:pt x="126" y="232"/>
                      <a:pt x="134" y="233"/>
                      <a:pt x="142" y="235"/>
                    </a:cubicBezTo>
                    <a:cubicBezTo>
                      <a:pt x="150" y="228"/>
                      <a:pt x="155" y="218"/>
                      <a:pt x="156" y="205"/>
                    </a:cubicBezTo>
                    <a:close/>
                    <a:moveTo>
                      <a:pt x="221" y="352"/>
                    </a:moveTo>
                    <a:cubicBezTo>
                      <a:pt x="196" y="336"/>
                      <a:pt x="196" y="336"/>
                      <a:pt x="196" y="336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184" y="307"/>
                      <a:pt x="184" y="307"/>
                      <a:pt x="184" y="307"/>
                    </a:cubicBezTo>
                    <a:cubicBezTo>
                      <a:pt x="190" y="277"/>
                      <a:pt x="190" y="277"/>
                      <a:pt x="190" y="277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16" y="247"/>
                      <a:pt x="116" y="247"/>
                      <a:pt x="116" y="247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76" y="255"/>
                      <a:pt x="76" y="255"/>
                      <a:pt x="76" y="255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50" y="307"/>
                      <a:pt x="50" y="307"/>
                      <a:pt x="50" y="307"/>
                    </a:cubicBezTo>
                    <a:cubicBezTo>
                      <a:pt x="19" y="311"/>
                      <a:pt x="19" y="311"/>
                      <a:pt x="19" y="311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11" y="352"/>
                      <a:pt x="11" y="352"/>
                      <a:pt x="11" y="352"/>
                    </a:cubicBezTo>
                    <a:cubicBezTo>
                      <a:pt x="38" y="367"/>
                      <a:pt x="38" y="367"/>
                      <a:pt x="38" y="367"/>
                    </a:cubicBezTo>
                    <a:cubicBezTo>
                      <a:pt x="19" y="392"/>
                      <a:pt x="19" y="392"/>
                      <a:pt x="19" y="392"/>
                    </a:cubicBezTo>
                    <a:cubicBezTo>
                      <a:pt x="50" y="396"/>
                      <a:pt x="50" y="396"/>
                      <a:pt x="50" y="396"/>
                    </a:cubicBezTo>
                    <a:cubicBezTo>
                      <a:pt x="42" y="426"/>
                      <a:pt x="42" y="426"/>
                      <a:pt x="42" y="426"/>
                    </a:cubicBezTo>
                    <a:cubicBezTo>
                      <a:pt x="72" y="418"/>
                      <a:pt x="72" y="418"/>
                      <a:pt x="72" y="418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100" y="430"/>
                      <a:pt x="100" y="430"/>
                      <a:pt x="100" y="430"/>
                    </a:cubicBezTo>
                    <a:cubicBezTo>
                      <a:pt x="116" y="456"/>
                      <a:pt x="116" y="456"/>
                      <a:pt x="116" y="456"/>
                    </a:cubicBezTo>
                    <a:cubicBezTo>
                      <a:pt x="132" y="431"/>
                      <a:pt x="132" y="431"/>
                      <a:pt x="132" y="431"/>
                    </a:cubicBezTo>
                    <a:cubicBezTo>
                      <a:pt x="156" y="449"/>
                      <a:pt x="156" y="449"/>
                      <a:pt x="156" y="449"/>
                    </a:cubicBezTo>
                    <a:cubicBezTo>
                      <a:pt x="161" y="419"/>
                      <a:pt x="161" y="419"/>
                      <a:pt x="161" y="419"/>
                    </a:cubicBezTo>
                    <a:cubicBezTo>
                      <a:pt x="190" y="426"/>
                      <a:pt x="190" y="426"/>
                      <a:pt x="190" y="426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213" y="392"/>
                      <a:pt x="213" y="392"/>
                      <a:pt x="213" y="392"/>
                    </a:cubicBezTo>
                    <a:cubicBezTo>
                      <a:pt x="196" y="368"/>
                      <a:pt x="196" y="368"/>
                      <a:pt x="196" y="368"/>
                    </a:cubicBezTo>
                    <a:lnTo>
                      <a:pt x="221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1431737" y="2943857"/>
                <a:ext cx="978891" cy="39002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/>
                <a:endParaRPr lang="en-US" sz="1600" dirty="0">
                  <a:solidFill>
                    <a:srgbClr val="F49D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565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7375" y="1704815"/>
            <a:ext cx="5544616" cy="1450218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rot="5400000">
            <a:off x="2588351" y="1499623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4763274" y="2091370"/>
            <a:ext cx="475252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2809654" y="2072173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383159" y="3479112"/>
            <a:ext cx="5544616" cy="1450218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30"/>
          <p:cNvSpPr/>
          <p:nvPr/>
        </p:nvSpPr>
        <p:spPr>
          <a:xfrm rot="16200000" flipH="1">
            <a:off x="8216581" y="3273919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8570294" y="3846470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2743199" y="3819500"/>
            <a:ext cx="49685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1061" y="1596544"/>
            <a:ext cx="301686" cy="369332"/>
            <a:chOff x="4414857" y="1047485"/>
            <a:chExt cx="301686" cy="369331"/>
          </a:xfrm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4414857" y="1047485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1061" y="4730014"/>
            <a:ext cx="301686" cy="369332"/>
            <a:chOff x="4414857" y="1060384"/>
            <a:chExt cx="301686" cy="369331"/>
          </a:xfrm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4414857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21900" y="1630430"/>
            <a:ext cx="2442281" cy="338554"/>
            <a:chOff x="1835696" y="1081371"/>
            <a:chExt cx="2442281" cy="338554"/>
          </a:xfrm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2023507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5386" y="4751001"/>
            <a:ext cx="2442281" cy="338554"/>
            <a:chOff x="1835696" y="1081371"/>
            <a:chExt cx="2442281" cy="338554"/>
          </a:xfrm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1849335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8713" y="2039208"/>
            <a:ext cx="3106017" cy="2624419"/>
            <a:chOff x="4822508" y="1490148"/>
            <a:chExt cx="3106017" cy="26244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32119" y="2200381"/>
            <a:ext cx="3032063" cy="2639813"/>
            <a:chOff x="1245914" y="1651322"/>
            <a:chExt cx="3032063" cy="26398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4"/>
              <a:ext cx="303206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7037E-6 L -4.44444E-6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27839 L -8.33333E-7 0.04938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2789760" y="1863681"/>
            <a:ext cx="3008921" cy="18376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2789760" y="3739028"/>
            <a:ext cx="3008921" cy="1356817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3064915" y="4083970"/>
            <a:ext cx="2454959" cy="715581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" name="Rectangle 19"/>
          <p:cNvSpPr/>
          <p:nvPr/>
        </p:nvSpPr>
        <p:spPr>
          <a:xfrm>
            <a:off x="5845259" y="1863681"/>
            <a:ext cx="3008921" cy="18376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845259" y="3739028"/>
            <a:ext cx="3008921" cy="1356817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6120415" y="4083970"/>
            <a:ext cx="2454959" cy="715581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5"/>
          <p:cNvGrpSpPr/>
          <p:nvPr/>
        </p:nvGrpSpPr>
        <p:grpSpPr>
          <a:xfrm>
            <a:off x="2834770" y="2241781"/>
            <a:ext cx="3680804" cy="2120752"/>
            <a:chOff x="803822" y="1016361"/>
            <a:chExt cx="7536357" cy="2044618"/>
          </a:xfrm>
        </p:grpSpPr>
        <p:cxnSp>
          <p:nvCxnSpPr>
            <p:cNvPr id="15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9"/>
          <p:cNvGrpSpPr/>
          <p:nvPr/>
        </p:nvGrpSpPr>
        <p:grpSpPr>
          <a:xfrm>
            <a:off x="3157029" y="2638784"/>
            <a:ext cx="482633" cy="482630"/>
            <a:chOff x="846989" y="1401020"/>
            <a:chExt cx="877416" cy="877416"/>
          </a:xfrm>
          <a:effectLst/>
        </p:grpSpPr>
        <p:sp>
          <p:nvSpPr>
            <p:cNvPr id="23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25" name="Group 279"/>
          <p:cNvGrpSpPr/>
          <p:nvPr/>
        </p:nvGrpSpPr>
        <p:grpSpPr>
          <a:xfrm>
            <a:off x="3719483" y="1971694"/>
            <a:ext cx="482633" cy="482630"/>
            <a:chOff x="846989" y="1401020"/>
            <a:chExt cx="877416" cy="877416"/>
          </a:xfrm>
          <a:effectLst/>
        </p:grpSpPr>
        <p:sp>
          <p:nvSpPr>
            <p:cNvPr id="26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28" name="Group 279"/>
          <p:cNvGrpSpPr/>
          <p:nvPr/>
        </p:nvGrpSpPr>
        <p:grpSpPr>
          <a:xfrm>
            <a:off x="4381192" y="1731823"/>
            <a:ext cx="482633" cy="482630"/>
            <a:chOff x="846989" y="1401020"/>
            <a:chExt cx="877416" cy="877416"/>
          </a:xfrm>
          <a:effectLst/>
        </p:grpSpPr>
        <p:sp>
          <p:nvSpPr>
            <p:cNvPr id="29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1" name="TextBox 64"/>
          <p:cNvSpPr txBox="1"/>
          <p:nvPr/>
        </p:nvSpPr>
        <p:spPr>
          <a:xfrm>
            <a:off x="3183725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72"/>
          <p:cNvSpPr txBox="1"/>
          <p:nvPr/>
        </p:nvSpPr>
        <p:spPr>
          <a:xfrm>
            <a:off x="38001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41662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3309157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4557785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2907987" y="3216356"/>
            <a:ext cx="987489" cy="113749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6"/>
          <p:cNvSpPr/>
          <p:nvPr/>
        </p:nvSpPr>
        <p:spPr bwMode="auto">
          <a:xfrm>
            <a:off x="3895477" y="2306364"/>
            <a:ext cx="1458090" cy="2047484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5219495" y="2849948"/>
            <a:ext cx="1296080" cy="150389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279"/>
          <p:cNvGrpSpPr/>
          <p:nvPr/>
        </p:nvGrpSpPr>
        <p:grpSpPr>
          <a:xfrm>
            <a:off x="4969906" y="1968801"/>
            <a:ext cx="482633" cy="482629"/>
            <a:chOff x="846989" y="1401020"/>
            <a:chExt cx="877416" cy="877416"/>
          </a:xfrm>
          <a:effectLst/>
        </p:grpSpPr>
        <p:sp>
          <p:nvSpPr>
            <p:cNvPr id="40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5630170" y="2258299"/>
            <a:ext cx="482633" cy="482629"/>
            <a:chOff x="846989" y="1401020"/>
            <a:chExt cx="877416" cy="877416"/>
          </a:xfrm>
          <a:effectLst/>
        </p:grpSpPr>
        <p:sp>
          <p:nvSpPr>
            <p:cNvPr id="43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5" name="TextBox 172"/>
          <p:cNvSpPr txBox="1"/>
          <p:nvPr/>
        </p:nvSpPr>
        <p:spPr>
          <a:xfrm>
            <a:off x="50330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73"/>
          <p:cNvSpPr txBox="1"/>
          <p:nvPr/>
        </p:nvSpPr>
        <p:spPr>
          <a:xfrm>
            <a:off x="5649528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164"/>
          <p:cNvSpPr/>
          <p:nvPr/>
        </p:nvSpPr>
        <p:spPr>
          <a:xfrm>
            <a:off x="9075101" y="407765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rgbClr val="D0BBA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8" name="Rectangle 165"/>
          <p:cNvSpPr/>
          <p:nvPr/>
        </p:nvSpPr>
        <p:spPr>
          <a:xfrm>
            <a:off x="9075101" y="341594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rgbClr val="9EC2B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49" name="Group 87"/>
          <p:cNvGrpSpPr/>
          <p:nvPr/>
        </p:nvGrpSpPr>
        <p:grpSpPr>
          <a:xfrm>
            <a:off x="6698709" y="4005876"/>
            <a:ext cx="2228438" cy="468808"/>
            <a:chOff x="609600" y="2841943"/>
            <a:chExt cx="2660838" cy="559774"/>
          </a:xfrm>
          <a:solidFill>
            <a:srgbClr val="D0BBA3"/>
          </a:solidFill>
        </p:grpSpPr>
        <p:grpSp>
          <p:nvGrpSpPr>
            <p:cNvPr id="5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212"/>
          <p:cNvGrpSpPr/>
          <p:nvPr/>
        </p:nvGrpSpPr>
        <p:grpSpPr>
          <a:xfrm>
            <a:off x="6730713" y="3349776"/>
            <a:ext cx="2155140" cy="496148"/>
            <a:chOff x="5932686" y="2855964"/>
            <a:chExt cx="2449314" cy="563870"/>
          </a:xfrm>
          <a:solidFill>
            <a:srgbClr val="9EC2B3"/>
          </a:solidFill>
        </p:grpSpPr>
        <p:grpSp>
          <p:nvGrpSpPr>
            <p:cNvPr id="8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1" name="TextBox 228"/>
          <p:cNvSpPr txBox="1"/>
          <p:nvPr/>
        </p:nvSpPr>
        <p:spPr>
          <a:xfrm>
            <a:off x="7225508" y="2192685"/>
            <a:ext cx="2508454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2" name="TextBox 229"/>
          <p:cNvSpPr txBox="1"/>
          <p:nvPr/>
        </p:nvSpPr>
        <p:spPr>
          <a:xfrm>
            <a:off x="6716211" y="1943403"/>
            <a:ext cx="1339490" cy="1838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Rectangle 230"/>
          <p:cNvSpPr/>
          <p:nvPr/>
        </p:nvSpPr>
        <p:spPr>
          <a:xfrm>
            <a:off x="6700780" y="2185832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4" name="TextBox 231"/>
          <p:cNvSpPr txBox="1"/>
          <p:nvPr/>
        </p:nvSpPr>
        <p:spPr>
          <a:xfrm>
            <a:off x="6700779" y="2724960"/>
            <a:ext cx="3033183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5" grpId="0"/>
      <p:bldP spid="46" grpId="0"/>
      <p:bldP spid="47" grpId="0"/>
      <p:bldP spid="48" grpId="0"/>
      <p:bldP spid="111" grpId="0"/>
      <p:bldP spid="112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563" y="2555965"/>
            <a:ext cx="2932747" cy="682467"/>
            <a:chOff x="2828563" y="2555965"/>
            <a:chExt cx="2932747" cy="682467"/>
          </a:xfrm>
        </p:grpSpPr>
        <p:sp>
          <p:nvSpPr>
            <p:cNvPr id="3" name="矩形 2"/>
            <p:cNvSpPr/>
            <p:nvPr/>
          </p:nvSpPr>
          <p:spPr>
            <a:xfrm>
              <a:off x="2828563" y="2595494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任意多边形 20"/>
            <p:cNvSpPr>
              <a:spLocks noChangeAspect="1"/>
            </p:cNvSpPr>
            <p:nvPr/>
          </p:nvSpPr>
          <p:spPr>
            <a:xfrm>
              <a:off x="2994774" y="2782184"/>
              <a:ext cx="310039" cy="270034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570084" y="2555965"/>
              <a:ext cx="2191226" cy="578644"/>
              <a:chOff x="3492" y="3371"/>
              <a:chExt cx="4601" cy="121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8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2828563" y="3702775"/>
            <a:ext cx="2907506" cy="642938"/>
            <a:chOff x="2828563" y="3702775"/>
            <a:chExt cx="2907506" cy="642938"/>
          </a:xfrm>
        </p:grpSpPr>
        <p:sp>
          <p:nvSpPr>
            <p:cNvPr id="11" name="矩形 10"/>
            <p:cNvSpPr/>
            <p:nvPr/>
          </p:nvSpPr>
          <p:spPr>
            <a:xfrm>
              <a:off x="2828563" y="3702775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任意多边形 21"/>
            <p:cNvSpPr>
              <a:spLocks noChangeAspect="1"/>
            </p:cNvSpPr>
            <p:nvPr/>
          </p:nvSpPr>
          <p:spPr>
            <a:xfrm>
              <a:off x="3007633" y="3889465"/>
              <a:ext cx="273367" cy="270034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44843" y="3702775"/>
              <a:ext cx="2191226" cy="578644"/>
              <a:chOff x="3492" y="3371"/>
              <a:chExt cx="4601" cy="121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16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6748577" y="2555965"/>
            <a:ext cx="2907505" cy="682467"/>
            <a:chOff x="6748577" y="2555965"/>
            <a:chExt cx="2907505" cy="682467"/>
          </a:xfrm>
        </p:grpSpPr>
        <p:sp>
          <p:nvSpPr>
            <p:cNvPr id="19" name="矩形 18"/>
            <p:cNvSpPr/>
            <p:nvPr/>
          </p:nvSpPr>
          <p:spPr>
            <a:xfrm>
              <a:off x="6748577" y="2595494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任意多边形 28"/>
            <p:cNvSpPr>
              <a:spLocks noChangeAspect="1"/>
            </p:cNvSpPr>
            <p:nvPr/>
          </p:nvSpPr>
          <p:spPr>
            <a:xfrm>
              <a:off x="6945268" y="2777898"/>
              <a:ext cx="262414" cy="270034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464856" y="2555965"/>
              <a:ext cx="2191226" cy="578644"/>
              <a:chOff x="3492" y="3371"/>
              <a:chExt cx="4601" cy="121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24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26" name="组合 25"/>
          <p:cNvGrpSpPr/>
          <p:nvPr/>
        </p:nvGrpSpPr>
        <p:grpSpPr>
          <a:xfrm>
            <a:off x="6748577" y="3702775"/>
            <a:ext cx="2907505" cy="642938"/>
            <a:chOff x="6748577" y="3702775"/>
            <a:chExt cx="2907505" cy="642938"/>
          </a:xfrm>
        </p:grpSpPr>
        <p:sp>
          <p:nvSpPr>
            <p:cNvPr id="27" name="矩形 26"/>
            <p:cNvSpPr/>
            <p:nvPr/>
          </p:nvSpPr>
          <p:spPr>
            <a:xfrm>
              <a:off x="6748577" y="3702775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任意多边形 29"/>
            <p:cNvSpPr>
              <a:spLocks noChangeAspect="1"/>
            </p:cNvSpPr>
            <p:nvPr/>
          </p:nvSpPr>
          <p:spPr>
            <a:xfrm>
              <a:off x="6945268" y="3887560"/>
              <a:ext cx="270510" cy="270034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464856" y="3702775"/>
              <a:ext cx="2191226" cy="578644"/>
              <a:chOff x="3492" y="3371"/>
              <a:chExt cx="4601" cy="121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32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953271" y="2418538"/>
            <a:ext cx="246413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THANK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000" u="sng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5986" y="6448425"/>
            <a:ext cx="2457027" cy="58102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418" y="3487309"/>
            <a:ext cx="1011967" cy="323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4"/>
          <p:cNvSpPr/>
          <p:nvPr/>
        </p:nvSpPr>
        <p:spPr>
          <a:xfrm>
            <a:off x="2507457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4" name="Oval 12"/>
          <p:cNvSpPr/>
          <p:nvPr/>
        </p:nvSpPr>
        <p:spPr>
          <a:xfrm>
            <a:off x="4487466" y="2410129"/>
            <a:ext cx="717947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Oval 14"/>
          <p:cNvSpPr/>
          <p:nvPr/>
        </p:nvSpPr>
        <p:spPr>
          <a:xfrm>
            <a:off x="6467476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6" name="Oval 16"/>
          <p:cNvSpPr/>
          <p:nvPr/>
        </p:nvSpPr>
        <p:spPr>
          <a:xfrm>
            <a:off x="8446294" y="2410129"/>
            <a:ext cx="716756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Group 20"/>
          <p:cNvGrpSpPr/>
          <p:nvPr/>
        </p:nvGrpSpPr>
        <p:grpSpPr>
          <a:xfrm>
            <a:off x="2675137" y="2566130"/>
            <a:ext cx="401822" cy="404317"/>
            <a:chOff x="7971783" y="2080670"/>
            <a:chExt cx="401822" cy="404317"/>
          </a:xfrm>
          <a:solidFill>
            <a:srgbClr val="D0BBA3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4684796" y="2609806"/>
            <a:ext cx="389342" cy="33942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8613910" y="2575313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7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1" name="Group 54"/>
          <p:cNvGrpSpPr/>
          <p:nvPr/>
        </p:nvGrpSpPr>
        <p:grpSpPr>
          <a:xfrm>
            <a:off x="6679880" y="2611556"/>
            <a:ext cx="299494" cy="389342"/>
            <a:chOff x="6421904" y="4798576"/>
            <a:chExt cx="299494" cy="389342"/>
          </a:xfrm>
          <a:solidFill>
            <a:srgbClr val="D0BBA3"/>
          </a:solidFill>
        </p:grpSpPr>
        <p:sp>
          <p:nvSpPr>
            <p:cNvPr id="9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2283619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2126457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4263629" y="3216183"/>
            <a:ext cx="1163240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4106467" y="3531699"/>
            <a:ext cx="1477565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0" name="矩形 99"/>
          <p:cNvSpPr>
            <a:spLocks noChangeArrowheads="1"/>
          </p:cNvSpPr>
          <p:nvPr/>
        </p:nvSpPr>
        <p:spPr bwMode="auto">
          <a:xfrm>
            <a:off x="8222457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8065294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6242448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085285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497883" y="2329571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chemeClr val="bg1">
                    <a:lumMod val="65000"/>
                  </a:schemeClr>
                </a:solidFill>
                <a:latin typeface="Algerian" panose="04020705040A02060702" charset="0"/>
                <a:ea typeface="Batang" panose="02030600000101010101" charset="-127"/>
                <a:cs typeface="Arial" panose="020B0604020202020204" pitchFamily="34" charset="0"/>
              </a:rPr>
              <a:t>VS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406802" y="1911218"/>
            <a:ext cx="2761298" cy="2047389"/>
            <a:chOff x="1226820" y="1896745"/>
            <a:chExt cx="3681730" cy="2729851"/>
          </a:xfrm>
        </p:grpSpPr>
        <p:grpSp>
          <p:nvGrpSpPr>
            <p:cNvPr id="32" name="组合 31"/>
            <p:cNvGrpSpPr/>
            <p:nvPr/>
          </p:nvGrpSpPr>
          <p:grpSpPr>
            <a:xfrm>
              <a:off x="1247457" y="1896745"/>
              <a:ext cx="1726450" cy="410197"/>
              <a:chOff x="1247457" y="1896745"/>
              <a:chExt cx="1726450" cy="410197"/>
            </a:xfrm>
          </p:grpSpPr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 rot="5400000">
                <a:off x="1917700" y="1258570"/>
                <a:ext cx="361950" cy="1702435"/>
              </a:xfrm>
              <a:prstGeom prst="rect">
                <a:avLst/>
              </a:prstGeom>
              <a:solidFill>
                <a:srgbClr val="9EC2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44" name="TextBox 175"/>
              <p:cNvSpPr txBox="1"/>
              <p:nvPr/>
            </p:nvSpPr>
            <p:spPr>
              <a:xfrm>
                <a:off x="2362200" y="1896745"/>
                <a:ext cx="611707" cy="41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34</a:t>
                </a:r>
                <a:r>
                  <a:rPr lang="en-US" altLang="zh-CN" sz="700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%</a:t>
                </a:r>
                <a:endParaRPr lang="zh-CN" altLang="en-US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 rot="5400000">
              <a:off x="2465070" y="1172210"/>
              <a:ext cx="357505" cy="279336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TextBox 175"/>
            <p:cNvSpPr txBox="1"/>
            <p:nvPr/>
          </p:nvSpPr>
          <p:spPr>
            <a:xfrm>
              <a:off x="3454400" y="23666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49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5400000">
              <a:off x="2898140" y="1198880"/>
              <a:ext cx="360045" cy="366077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4267199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 rot="5400000">
              <a:off x="2723515" y="1835150"/>
              <a:ext cx="360045" cy="331152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8" name="TextBox 175"/>
            <p:cNvSpPr txBox="1"/>
            <p:nvPr/>
          </p:nvSpPr>
          <p:spPr>
            <a:xfrm>
              <a:off x="3873500" y="32810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57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 rot="5400000">
              <a:off x="1592580" y="3422650"/>
              <a:ext cx="361950" cy="105219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0" name="TextBox 175"/>
            <p:cNvSpPr txBox="1"/>
            <p:nvPr/>
          </p:nvSpPr>
          <p:spPr>
            <a:xfrm>
              <a:off x="1727200" y="3738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18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 rot="5400000">
              <a:off x="1224280" y="4255135"/>
              <a:ext cx="360045" cy="313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2" name="TextBox 175"/>
            <p:cNvSpPr txBox="1"/>
            <p:nvPr/>
          </p:nvSpPr>
          <p:spPr>
            <a:xfrm>
              <a:off x="1226820" y="4216399"/>
              <a:ext cx="548005" cy="4101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8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4036" y="1892168"/>
            <a:ext cx="2488082" cy="1993573"/>
            <a:chOff x="7276465" y="1871345"/>
            <a:chExt cx="3317442" cy="265809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 rot="5400000">
              <a:off x="7522845" y="2577465"/>
              <a:ext cx="349250" cy="84201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TextBox 175"/>
            <p:cNvSpPr txBox="1"/>
            <p:nvPr/>
          </p:nvSpPr>
          <p:spPr>
            <a:xfrm>
              <a:off x="7594600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23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 rot="5400000">
              <a:off x="8034655" y="1617345"/>
              <a:ext cx="351155" cy="1866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9" name="TextBox 175"/>
            <p:cNvSpPr txBox="1"/>
            <p:nvPr/>
          </p:nvSpPr>
          <p:spPr>
            <a:xfrm>
              <a:off x="8521699" y="2341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39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 rot="5400000">
              <a:off x="8757920" y="447675"/>
              <a:ext cx="349250" cy="331152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9969500" y="18713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64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 rot="5400000">
              <a:off x="7863840" y="3134360"/>
              <a:ext cx="351155" cy="152590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3" name="TextBox 175"/>
            <p:cNvSpPr txBox="1"/>
            <p:nvPr/>
          </p:nvSpPr>
          <p:spPr>
            <a:xfrm>
              <a:off x="8216899" y="36874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31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 rot="5400000">
              <a:off x="8750935" y="2696210"/>
              <a:ext cx="349250" cy="329755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5" name="TextBox 175"/>
            <p:cNvSpPr txBox="1"/>
            <p:nvPr/>
          </p:nvSpPr>
          <p:spPr>
            <a:xfrm>
              <a:off x="9982200" y="4119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 rot="5400000">
              <a:off x="7273290" y="3272790"/>
              <a:ext cx="349250" cy="342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7282180" y="3242945"/>
              <a:ext cx="479192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25938" y="4250539"/>
            <a:ext cx="2413635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518245" y="4336264"/>
            <a:ext cx="2413635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9f4c9a-3ea0-46e5-bc78-cbdfe9d75c7e"/>
          <p:cNvGrpSpPr>
            <a:grpSpLocks noChangeAspect="1"/>
          </p:cNvGrpSpPr>
          <p:nvPr/>
        </p:nvGrpSpPr>
        <p:grpSpPr>
          <a:xfrm>
            <a:off x="3158259" y="2271293"/>
            <a:ext cx="5557289" cy="1585913"/>
            <a:chOff x="1094643" y="2019300"/>
            <a:chExt cx="9879622" cy="2819400"/>
          </a:xfrm>
        </p:grpSpPr>
        <p:sp>
          <p:nvSpPr>
            <p:cNvPr id="3" name="Oval 4"/>
            <p:cNvSpPr/>
            <p:nvPr/>
          </p:nvSpPr>
          <p:spPr>
            <a:xfrm>
              <a:off x="9240715" y="2562225"/>
              <a:ext cx="1733550" cy="1733551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/>
                <a:t>此部分内容作为文字排版占位显示 </a:t>
              </a:r>
              <a:br>
                <a:rPr lang="zh-CN" altLang="en-US" sz="600"/>
              </a:br>
              <a:r>
                <a:rPr lang="zh-CN" altLang="en-US" sz="600"/>
                <a:t>（建议使用主题字体）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7189909" y="2276475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 dirty="0"/>
                <a:t>此部分内容作为文字</a:t>
              </a:r>
              <a:br>
                <a:rPr lang="zh-CN" altLang="en-US" sz="675" dirty="0"/>
              </a:br>
              <a:r>
                <a:rPr lang="zh-CN" altLang="en-US" sz="675" dirty="0"/>
                <a:t>排版占位显示 </a:t>
              </a:r>
              <a:br>
                <a:rPr lang="zh-CN" altLang="en-US" sz="675" dirty="0"/>
              </a:br>
              <a:r>
                <a:rPr lang="zh-CN" altLang="en-US" sz="675" dirty="0"/>
                <a:t>（建议使用主题字体）</a:t>
              </a:r>
            </a:p>
          </p:txBody>
        </p:sp>
        <p:sp>
          <p:nvSpPr>
            <p:cNvPr id="5" name="Oval 1"/>
            <p:cNvSpPr/>
            <p:nvPr/>
          </p:nvSpPr>
          <p:spPr>
            <a:xfrm>
              <a:off x="4624753" y="2019300"/>
              <a:ext cx="2819400" cy="281940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/>
                <a:t>此部分内容作为文字</a:t>
              </a:r>
              <a:br>
                <a:rPr lang="zh-CN" altLang="en-US" sz="900"/>
              </a:br>
              <a:r>
                <a:rPr lang="zh-CN" altLang="en-US" sz="900"/>
                <a:t>排版占位显示 </a:t>
              </a:r>
              <a:br>
                <a:rPr lang="zh-CN" altLang="en-US" sz="900"/>
              </a:br>
              <a:r>
                <a:rPr lang="zh-CN" altLang="en-US" sz="900"/>
                <a:t>（建议使用主题字体）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5237163" y="2562562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Oval 8"/>
            <p:cNvSpPr/>
            <p:nvPr/>
          </p:nvSpPr>
          <p:spPr>
            <a:xfrm>
              <a:off x="2573948" y="2276475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/>
                <a:t>此部分内容作为文字</a:t>
              </a:r>
              <a:br>
                <a:rPr lang="zh-CN" altLang="en-US" sz="675"/>
              </a:br>
              <a:r>
                <a:rPr lang="zh-CN" altLang="en-US" sz="675"/>
                <a:t>排版占位显示 </a:t>
              </a:r>
              <a:br>
                <a:rPr lang="zh-CN" altLang="en-US" sz="675"/>
              </a:br>
              <a:r>
                <a:rPr lang="zh-CN" altLang="en-US" sz="675"/>
                <a:t>（建议使用主题字体）</a:t>
              </a:r>
            </a:p>
          </p:txBody>
        </p:sp>
        <p:sp>
          <p:nvSpPr>
            <p:cNvPr id="8" name="Oval 9"/>
            <p:cNvSpPr/>
            <p:nvPr/>
          </p:nvSpPr>
          <p:spPr>
            <a:xfrm>
              <a:off x="1094643" y="2562225"/>
              <a:ext cx="1733550" cy="173355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/>
                <a:t>此部分内容作为文字排版占位显示 </a:t>
              </a:r>
              <a:br>
                <a:rPr lang="zh-CN" altLang="en-US" sz="600"/>
              </a:br>
              <a:r>
                <a:rPr lang="zh-CN" altLang="en-US" sz="600"/>
                <a:t>（建议使用主题字体）</a:t>
              </a:r>
            </a:p>
          </p:txBody>
        </p:sp>
        <p:sp>
          <p:nvSpPr>
            <p:cNvPr id="9" name="Rectangle 10"/>
            <p:cNvSpPr/>
            <p:nvPr/>
          </p:nvSpPr>
          <p:spPr>
            <a:xfrm>
              <a:off x="7545142" y="2587289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2929181" y="2601065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1158211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9310199" y="2795603"/>
              <a:ext cx="1594580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8 0.6859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6803" y="2043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>
            <a:spLocks noChangeArrowheads="1"/>
          </p:cNvSpPr>
          <p:nvPr/>
        </p:nvSpPr>
        <p:spPr bwMode="auto">
          <a:xfrm>
            <a:off x="2990256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" name="Rounded Rectangle 35"/>
          <p:cNvSpPr>
            <a:spLocks noChangeAspect="1" noChangeArrowheads="1"/>
          </p:cNvSpPr>
          <p:nvPr/>
        </p:nvSpPr>
        <p:spPr bwMode="auto">
          <a:xfrm>
            <a:off x="3390305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4" name="Rounded Rectangle 38"/>
          <p:cNvSpPr>
            <a:spLocks noChangeAspect="1" noChangeArrowheads="1"/>
          </p:cNvSpPr>
          <p:nvPr/>
        </p:nvSpPr>
        <p:spPr bwMode="auto">
          <a:xfrm>
            <a:off x="6530876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5" name="Rounded Rectangle 53"/>
          <p:cNvSpPr>
            <a:spLocks noChangeArrowheads="1"/>
          </p:cNvSpPr>
          <p:nvPr/>
        </p:nvSpPr>
        <p:spPr bwMode="auto">
          <a:xfrm>
            <a:off x="4556523" y="2336901"/>
            <a:ext cx="1329631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6" name="Rounded Rectangle 54"/>
          <p:cNvSpPr>
            <a:spLocks noChangeArrowheads="1"/>
          </p:cNvSpPr>
          <p:nvPr/>
        </p:nvSpPr>
        <p:spPr bwMode="auto">
          <a:xfrm>
            <a:off x="6096895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7" name="Rounded Rectangle 55"/>
          <p:cNvSpPr>
            <a:spLocks noChangeArrowheads="1"/>
          </p:cNvSpPr>
          <p:nvPr/>
        </p:nvSpPr>
        <p:spPr bwMode="auto">
          <a:xfrm>
            <a:off x="7663162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8" name="Freeform 415"/>
          <p:cNvSpPr/>
          <p:nvPr/>
        </p:nvSpPr>
        <p:spPr bwMode="auto">
          <a:xfrm>
            <a:off x="6683573" y="2630686"/>
            <a:ext cx="157163" cy="275928"/>
          </a:xfrm>
          <a:custGeom>
            <a:avLst/>
            <a:gdLst>
              <a:gd name="T0" fmla="*/ 235124413 w 165"/>
              <a:gd name="T1" fmla="*/ 55505998 h 287"/>
              <a:gd name="T2" fmla="*/ 232257600 w 165"/>
              <a:gd name="T3" fmla="*/ 55505998 h 287"/>
              <a:gd name="T4" fmla="*/ 232257600 w 165"/>
              <a:gd name="T5" fmla="*/ 590110377 h 287"/>
              <a:gd name="T6" fmla="*/ 160573720 w 165"/>
              <a:gd name="T7" fmla="*/ 575503625 h 287"/>
              <a:gd name="T8" fmla="*/ 0 w 165"/>
              <a:gd name="T9" fmla="*/ 706962682 h 287"/>
              <a:gd name="T10" fmla="*/ 160573720 w 165"/>
              <a:gd name="T11" fmla="*/ 838423448 h 287"/>
              <a:gd name="T12" fmla="*/ 321145747 w 165"/>
              <a:gd name="T13" fmla="*/ 709885400 h 287"/>
              <a:gd name="T14" fmla="*/ 321145747 w 165"/>
              <a:gd name="T15" fmla="*/ 709885400 h 287"/>
              <a:gd name="T16" fmla="*/ 321145747 w 165"/>
              <a:gd name="T17" fmla="*/ 210336541 h 287"/>
              <a:gd name="T18" fmla="*/ 473117333 w 165"/>
              <a:gd name="T19" fmla="*/ 172358303 h 287"/>
              <a:gd name="T20" fmla="*/ 473117333 w 165"/>
              <a:gd name="T21" fmla="*/ 0 h 287"/>
              <a:gd name="T22" fmla="*/ 235124413 w 165"/>
              <a:gd name="T23" fmla="*/ 55505998 h 2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9" name="Freeform 252"/>
          <p:cNvSpPr>
            <a:spLocks noEditPoints="1"/>
          </p:cNvSpPr>
          <p:nvPr/>
        </p:nvSpPr>
        <p:spPr bwMode="auto">
          <a:xfrm>
            <a:off x="3499247" y="2644081"/>
            <a:ext cx="256283" cy="242888"/>
          </a:xfrm>
          <a:custGeom>
            <a:avLst/>
            <a:gdLst>
              <a:gd name="T0" fmla="*/ 673606413 w 301"/>
              <a:gd name="T1" fmla="*/ 245616931 h 285"/>
              <a:gd name="T2" fmla="*/ 313891625 w 301"/>
              <a:gd name="T3" fmla="*/ 20659736 h 285"/>
              <a:gd name="T4" fmla="*/ 16038789 w 301"/>
              <a:gd name="T5" fmla="*/ 319072928 h 285"/>
              <a:gd name="T6" fmla="*/ 146636244 w 301"/>
              <a:gd name="T7" fmla="*/ 500416808 h 285"/>
              <a:gd name="T8" fmla="*/ 82482603 w 301"/>
              <a:gd name="T9" fmla="*/ 615192278 h 285"/>
              <a:gd name="T10" fmla="*/ 279523873 w 301"/>
              <a:gd name="T11" fmla="*/ 544031638 h 285"/>
              <a:gd name="T12" fmla="*/ 375753577 w 301"/>
              <a:gd name="T13" fmla="*/ 544031638 h 285"/>
              <a:gd name="T14" fmla="*/ 673606413 w 301"/>
              <a:gd name="T15" fmla="*/ 245616931 h 285"/>
              <a:gd name="T16" fmla="*/ 183294169 w 301"/>
              <a:gd name="T17" fmla="*/ 328255875 h 285"/>
              <a:gd name="T18" fmla="*/ 137471006 w 301"/>
              <a:gd name="T19" fmla="*/ 282345687 h 285"/>
              <a:gd name="T20" fmla="*/ 183294169 w 301"/>
              <a:gd name="T21" fmla="*/ 236435499 h 285"/>
              <a:gd name="T22" fmla="*/ 229117333 w 301"/>
              <a:gd name="T23" fmla="*/ 282345687 h 285"/>
              <a:gd name="T24" fmla="*/ 183294169 w 301"/>
              <a:gd name="T25" fmla="*/ 328255875 h 285"/>
              <a:gd name="T26" fmla="*/ 345967688 w 301"/>
              <a:gd name="T27" fmla="*/ 328255875 h 285"/>
              <a:gd name="T28" fmla="*/ 300144524 w 301"/>
              <a:gd name="T29" fmla="*/ 282345687 h 285"/>
              <a:gd name="T30" fmla="*/ 345967688 w 301"/>
              <a:gd name="T31" fmla="*/ 236435499 h 285"/>
              <a:gd name="T32" fmla="*/ 394082540 w 301"/>
              <a:gd name="T33" fmla="*/ 282345687 h 285"/>
              <a:gd name="T34" fmla="*/ 345967688 w 301"/>
              <a:gd name="T35" fmla="*/ 328255875 h 285"/>
              <a:gd name="T36" fmla="*/ 510932895 w 301"/>
              <a:gd name="T37" fmla="*/ 328255875 h 285"/>
              <a:gd name="T38" fmla="*/ 465109731 w 301"/>
              <a:gd name="T39" fmla="*/ 282345687 h 285"/>
              <a:gd name="T40" fmla="*/ 510932895 w 301"/>
              <a:gd name="T41" fmla="*/ 236435499 h 285"/>
              <a:gd name="T42" fmla="*/ 556756059 w 301"/>
              <a:gd name="T43" fmla="*/ 282345687 h 285"/>
              <a:gd name="T44" fmla="*/ 510932895 w 301"/>
              <a:gd name="T45" fmla="*/ 328255875 h 2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157241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43154" y="3505796"/>
            <a:ext cx="9411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284417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872116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950322" y="2524424"/>
            <a:ext cx="473273" cy="473273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8060533" y="2524424"/>
            <a:ext cx="473273" cy="473273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5267325" y="19448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Freeform 8"/>
          <p:cNvSpPr>
            <a:spLocks noChangeArrowheads="1"/>
          </p:cNvSpPr>
          <p:nvPr/>
        </p:nvSpPr>
        <p:spPr bwMode="auto">
          <a:xfrm>
            <a:off x="4238625" y="28608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Freeform 9"/>
          <p:cNvSpPr>
            <a:spLocks noChangeArrowheads="1"/>
          </p:cNvSpPr>
          <p:nvPr/>
        </p:nvSpPr>
        <p:spPr bwMode="auto">
          <a:xfrm>
            <a:off x="4829175" y="38514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B4D0C5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Freeform 10"/>
          <p:cNvSpPr>
            <a:spLocks noChangeArrowheads="1"/>
          </p:cNvSpPr>
          <p:nvPr/>
        </p:nvSpPr>
        <p:spPr bwMode="auto">
          <a:xfrm>
            <a:off x="5784850" y="38514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>
            <a:off x="6305550" y="28608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605463" y="2363937"/>
            <a:ext cx="420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565900" y="3048149"/>
            <a:ext cx="501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6207125" y="4187974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4948238" y="4202262"/>
            <a:ext cx="554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4649788" y="3057674"/>
            <a:ext cx="5415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6181725" y="1794024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7440613" y="3017987"/>
            <a:ext cx="21097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6924675" y="4464199"/>
            <a:ext cx="2109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2438400" y="4162574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2438400" y="2414737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>
            <a:spLocks noChangeArrowheads="1"/>
          </p:cNvSpPr>
          <p:nvPr/>
        </p:nvSpPr>
        <p:spPr bwMode="auto">
          <a:xfrm>
            <a:off x="6181725" y="1592533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7440613" y="2794271"/>
            <a:ext cx="1262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Box 19"/>
          <p:cNvSpPr>
            <a:spLocks noChangeArrowheads="1"/>
          </p:cNvSpPr>
          <p:nvPr/>
        </p:nvSpPr>
        <p:spPr bwMode="auto">
          <a:xfrm>
            <a:off x="6924675" y="4242071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Box 20"/>
          <p:cNvSpPr>
            <a:spLocks noChangeArrowheads="1"/>
          </p:cNvSpPr>
          <p:nvPr/>
        </p:nvSpPr>
        <p:spPr bwMode="auto">
          <a:xfrm>
            <a:off x="2438400" y="3937271"/>
            <a:ext cx="12031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1" name="TextBox 21"/>
          <p:cNvSpPr>
            <a:spLocks noChangeArrowheads="1"/>
          </p:cNvSpPr>
          <p:nvPr/>
        </p:nvSpPr>
        <p:spPr bwMode="auto">
          <a:xfrm>
            <a:off x="2438400" y="2183083"/>
            <a:ext cx="1081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2" name="TextBox 22"/>
          <p:cNvSpPr>
            <a:spLocks noChangeArrowheads="1"/>
          </p:cNvSpPr>
          <p:nvPr/>
        </p:nvSpPr>
        <p:spPr bwMode="auto">
          <a:xfrm>
            <a:off x="5297686" y="3271232"/>
            <a:ext cx="991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D0B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/>
      <p:bldP spid="4" grpId="0" bldLvl="0" animBg="1" autoUpdateAnimBg="0"/>
      <p:bldP spid="5" grpId="0" bldLvl="0" animBg="1"/>
      <p:bldP spid="6" grpId="0" bldLvl="0" animBg="1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7133918" y="218673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3" name="右箭头 43"/>
          <p:cNvSpPr/>
          <p:nvPr/>
        </p:nvSpPr>
        <p:spPr>
          <a:xfrm flipH="1">
            <a:off x="6188072" y="4310237"/>
            <a:ext cx="1146422" cy="11761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4" name="右箭头 42"/>
          <p:cNvSpPr/>
          <p:nvPr/>
        </p:nvSpPr>
        <p:spPr>
          <a:xfrm>
            <a:off x="6125103" y="222381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5" name="右箭头 41"/>
          <p:cNvSpPr/>
          <p:nvPr/>
        </p:nvSpPr>
        <p:spPr>
          <a:xfrm flipH="1">
            <a:off x="3968159" y="431702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6" name="右箭头 40"/>
          <p:cNvSpPr/>
          <p:nvPr/>
        </p:nvSpPr>
        <p:spPr>
          <a:xfrm>
            <a:off x="3873033" y="22162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79916" y="3897084"/>
            <a:ext cx="839877" cy="839877"/>
            <a:chOff x="1732369" y="4883949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75591" y="1879536"/>
            <a:ext cx="839877" cy="839877"/>
            <a:chOff x="4609397" y="1508318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32608" y="3897084"/>
            <a:ext cx="839877" cy="839877"/>
            <a:chOff x="4609397" y="4205512"/>
            <a:chExt cx="1119836" cy="1119836"/>
          </a:xfrm>
        </p:grpSpPr>
        <p:sp>
          <p:nvSpPr>
            <p:cNvPr id="17" name="椭圆 16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5301" y="1860409"/>
            <a:ext cx="839877" cy="839877"/>
            <a:chOff x="7789634" y="1489945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390737" y="3919649"/>
            <a:ext cx="839877" cy="839877"/>
            <a:chOff x="7789634" y="4205512"/>
            <a:chExt cx="1119836" cy="1119836"/>
          </a:xfrm>
        </p:grpSpPr>
        <p:sp>
          <p:nvSpPr>
            <p:cNvPr id="26" name="椭圆 25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022711" y="2798256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9" name="矩形 28"/>
          <p:cNvSpPr/>
          <p:nvPr/>
        </p:nvSpPr>
        <p:spPr>
          <a:xfrm>
            <a:off x="7247953" y="2814809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0" name="矩形 29"/>
          <p:cNvSpPr/>
          <p:nvPr/>
        </p:nvSpPr>
        <p:spPr>
          <a:xfrm>
            <a:off x="7334494" y="487118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1" name="矩形 30"/>
          <p:cNvSpPr/>
          <p:nvPr/>
        </p:nvSpPr>
        <p:spPr>
          <a:xfrm>
            <a:off x="5022711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2" name="矩形 31"/>
          <p:cNvSpPr/>
          <p:nvPr/>
        </p:nvSpPr>
        <p:spPr>
          <a:xfrm>
            <a:off x="2767975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065007" y="1875996"/>
            <a:ext cx="839877" cy="839877"/>
            <a:chOff x="2181676" y="1498028"/>
            <a:chExt cx="1119836" cy="1119836"/>
          </a:xfrm>
        </p:grpSpPr>
        <p:sp>
          <p:nvSpPr>
            <p:cNvPr id="34" name="椭圆 33"/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27659" y="277802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宽屏</PresentationFormat>
  <Paragraphs>233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Batang</vt:lpstr>
      <vt:lpstr>Clear Sans</vt:lpstr>
      <vt:lpstr>Gill Sans</vt:lpstr>
      <vt:lpstr>Helvetica Light</vt:lpstr>
      <vt:lpstr>Kontrapunkt Bob Bold</vt:lpstr>
      <vt:lpstr>Lato Black</vt:lpstr>
      <vt:lpstr>Lato Light</vt:lpstr>
      <vt:lpstr>Lato Regular</vt:lpstr>
      <vt:lpstr>Open Sans</vt:lpstr>
      <vt:lpstr>Swiss911 UCm BT</vt:lpstr>
      <vt:lpstr>等线</vt:lpstr>
      <vt:lpstr>等线 Light</vt:lpstr>
      <vt:lpstr>微软雅黑</vt:lpstr>
      <vt:lpstr>Algerian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17</cp:revision>
  <dcterms:created xsi:type="dcterms:W3CDTF">2017-05-23T09:57:00Z</dcterms:created>
  <dcterms:modified xsi:type="dcterms:W3CDTF">2021-01-04T15:13:07Z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