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Lst>
  <p:notesMasterIdLst>
    <p:notesMasterId r:id="rId42"/>
  </p:notesMasterIdLst>
  <p:sldIdLst>
    <p:sldId id="258" r:id="rId15"/>
    <p:sldId id="259" r:id="rId16"/>
    <p:sldId id="260" r:id="rId17"/>
    <p:sldId id="263" r:id="rId18"/>
    <p:sldId id="266" r:id="rId19"/>
    <p:sldId id="268" r:id="rId20"/>
    <p:sldId id="289" r:id="rId21"/>
    <p:sldId id="284" r:id="rId22"/>
    <p:sldId id="290" r:id="rId23"/>
    <p:sldId id="267" r:id="rId24"/>
    <p:sldId id="271" r:id="rId25"/>
    <p:sldId id="287" r:id="rId26"/>
    <p:sldId id="275" r:id="rId27"/>
    <p:sldId id="285" r:id="rId28"/>
    <p:sldId id="265" r:id="rId29"/>
    <p:sldId id="269" r:id="rId30"/>
    <p:sldId id="274" r:id="rId31"/>
    <p:sldId id="288" r:id="rId32"/>
    <p:sldId id="276" r:id="rId33"/>
    <p:sldId id="282" r:id="rId34"/>
    <p:sldId id="286" r:id="rId35"/>
    <p:sldId id="272" r:id="rId36"/>
    <p:sldId id="273" r:id="rId37"/>
    <p:sldId id="298" r:id="rId38"/>
    <p:sldId id="279" r:id="rId39"/>
    <p:sldId id="294" r:id="rId40"/>
    <p:sldId id="283" r:id="rId41"/>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BD57"/>
    <a:srgbClr val="F47264"/>
    <a:srgbClr val="F8D35E"/>
    <a:srgbClr val="7CC8EC"/>
    <a:srgbClr val="C4E0E2"/>
    <a:srgbClr val="498C85"/>
    <a:srgbClr val="EF9122"/>
    <a:srgbClr val="CB4C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4" d="100"/>
          <a:sy n="84" d="100"/>
        </p:scale>
        <p:origin x="37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smtClean="0"/>
            </a:lvl1pPr>
          </a:lstStyle>
          <a:p>
            <a:pPr>
              <a:defRPr/>
            </a:pPr>
            <a:endParaRPr lang="zh-CN" altLang="en-US"/>
          </a:p>
        </p:txBody>
      </p:sp>
      <p:sp>
        <p:nvSpPr>
          <p:cNvPr id="15363"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sz="1200" smtClean="0"/>
            </a:lvl1pPr>
          </a:lstStyle>
          <a:p>
            <a:pPr>
              <a:defRPr/>
            </a:pPr>
            <a:fld id="{5B345B75-10EC-4D39-9642-7D8D2CE20BAB}" type="datetimeFigureOut">
              <a:rPr lang="zh-CN" altLang="en-US"/>
              <a:t>2021/1/4</a:t>
            </a:fld>
            <a:endParaRPr lang="zh-CN" altLang="en-US"/>
          </a:p>
        </p:txBody>
      </p:sp>
      <p:sp>
        <p:nvSpPr>
          <p:cNvPr id="15364"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5365"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5366"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smtClean="0"/>
            </a:lvl1pPr>
          </a:lstStyle>
          <a:p>
            <a:pPr>
              <a:defRPr/>
            </a:pPr>
            <a:endParaRPr lang="zh-CN" altLang="en-US"/>
          </a:p>
        </p:txBody>
      </p:sp>
      <p:sp>
        <p:nvSpPr>
          <p:cNvPr id="15367"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sz="1200" smtClean="0"/>
            </a:lvl1pPr>
          </a:lstStyle>
          <a:p>
            <a:pPr>
              <a:defRPr/>
            </a:pPr>
            <a:fld id="{9CD96966-2C70-4CF5-BB93-E20038F7E072}"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p:sp>
      <p:sp>
        <p:nvSpPr>
          <p:cNvPr id="1945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dirty="0"/>
          </a:p>
        </p:txBody>
      </p:sp>
      <p:sp>
        <p:nvSpPr>
          <p:cNvPr id="1946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fld id="{6DF431ED-E149-4FAC-8E59-FEB1F58F495E}" type="slidenum">
              <a:rPr lang="zh-CN" altLang="en-US" sz="1200"/>
              <a:t>1</a:t>
            </a:fld>
            <a:endParaRPr lang="zh-CN" altLang="en-US" sz="120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E1060FE9-2C5F-4510-97DB-B1AFB7930629}"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2FC8903-1AD8-4FE0-81BF-BA9A45C873F9}"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EEBF55F8-E19B-4D75-AB65-B62C0A7ADF94}"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D623412-5164-4AB4-BFE5-4C0C0DC9D41F}" type="slidenum">
              <a:rPr lang="zh-CN" altLang="en-US"/>
              <a:t>‹#›</a:t>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D1D3E107-1FAF-4F57-97E5-F7DEE0997D59}"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EABD1AF5-8E85-43FE-AE6A-C0049E306D62}"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D1D3E107-1FAF-4F57-97E5-F7DEE0997D59}"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074F564E-3FFE-4001-B57F-43EAE54FDE5E}"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D1D3E107-1FAF-4F57-97E5-F7DEE0997D59}"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5A2C4BB9-8578-448E-A766-CFE399188995}"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D1D3E107-1FAF-4F57-97E5-F7DEE0997D59}" type="datetime1">
              <a:rPr lang="zh-CN" altLang="en-US"/>
              <a:t>2021/1/4</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888336DF-46CF-4982-A023-AA1FFFC74495}"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D1D3E107-1FAF-4F57-97E5-F7DEE0997D59}" type="datetime1">
              <a:rPr lang="zh-CN" altLang="en-US"/>
              <a:t>2021/1/4</a:t>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A4748578-08FD-48BB-92C7-10BFC51B56A2}"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D1D3E107-1FAF-4F57-97E5-F7DEE0997D59}" type="datetime1">
              <a:rPr lang="zh-CN" altLang="en-US"/>
              <a:t>2021/1/4</a:t>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7CEA02D6-272A-4CA1-A5F6-8989B5DDA387}"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D1D3E107-1FAF-4F57-97E5-F7DEE0997D59}" type="datetime1">
              <a:rPr lang="zh-CN" altLang="en-US"/>
              <a:t>2021/1/4</a:t>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B077A56E-6E40-4760-A5B4-E7757478B868}"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D1D3E107-1FAF-4F57-97E5-F7DEE0997D59}" type="datetime1">
              <a:rPr lang="zh-CN" altLang="en-US"/>
              <a:t>2021/1/4</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9FB6A936-D7DF-4B45-964C-2CE7EA3FA549}"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D1D3E107-1FAF-4F57-97E5-F7DEE0997D59}" type="datetime1">
              <a:rPr lang="zh-CN" altLang="en-US"/>
              <a:t>2021/1/4</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859BF02F-2258-4362-ADB9-8DA7B612DEA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D1D3E107-1FAF-4F57-97E5-F7DEE0997D59}"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2B6B4CB5-A864-4C29-AA8B-B8EA0C5E5B08}"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90A29E02-FDF2-4B41-8B1D-24F79E503E9C}"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F989305-EE23-4242-88A4-FA16D123BBA0}" type="slidenum">
              <a:rPr lang="zh-CN" altLang="en-US"/>
              <a:t>‹#›</a:t>
            </a:fld>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D1D3E107-1FAF-4F57-97E5-F7DEE0997D59}"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C4F84937-E2C6-4F36-9959-B5FFBAEABD4C}"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B76C704A-5B23-43A1-97CB-8924E32D39C7}"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6E999D6E-D0D3-496B-A3E1-2C8D09843381}"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B76C704A-5B23-43A1-97CB-8924E32D39C7}"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F8D78F44-3525-40DE-8DBA-C36DB1C73DB9}"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B76C704A-5B23-43A1-97CB-8924E32D39C7}"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81F389BB-47A7-4C15-B92E-7F988F8A336A}"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B76C704A-5B23-43A1-97CB-8924E32D39C7}" type="datetime1">
              <a:rPr lang="zh-CN" altLang="en-US"/>
              <a:t>2021/1/4</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A8E2EC13-3DC5-40C7-9FF2-48DC78CED028}"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B76C704A-5B23-43A1-97CB-8924E32D39C7}" type="datetime1">
              <a:rPr lang="zh-CN" altLang="en-US"/>
              <a:t>2021/1/4</a:t>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7B0C86EE-FC05-4172-84A3-ABFDF0F5157E}"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B76C704A-5B23-43A1-97CB-8924E32D39C7}" type="datetime1">
              <a:rPr lang="zh-CN" altLang="en-US"/>
              <a:t>2021/1/4</a:t>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A4AA8182-1038-4F2B-83F3-CD6B8CE15C1A}"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B76C704A-5B23-43A1-97CB-8924E32D39C7}" type="datetime1">
              <a:rPr lang="zh-CN" altLang="en-US"/>
              <a:t>2021/1/4</a:t>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3C772BFD-F914-40D6-B306-9CE815EFACA1}"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B76C704A-5B23-43A1-97CB-8924E32D39C7}" type="datetime1">
              <a:rPr lang="zh-CN" altLang="en-US"/>
              <a:t>2021/1/4</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958EF6EE-B0CF-4A13-AB6A-3CF6A606643A}"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B76C704A-5B23-43A1-97CB-8924E32D39C7}" type="datetime1">
              <a:rPr lang="zh-CN" altLang="en-US"/>
              <a:t>2021/1/4</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43C5153A-B925-4456-9CAB-82226B76CCD0}"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2E7E7EE7-3794-4541-9A74-2939427C9F5A}"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FAFCFBB-7CB5-4F8F-91D1-2A62EEBF394D}" type="slidenum">
              <a:rPr lang="zh-CN" altLang="en-US"/>
              <a:t>‹#›</a:t>
            </a:fld>
            <a:endParaRPr lang="zh-CN"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B76C704A-5B23-43A1-97CB-8924E32D39C7}"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5D4BDAC7-1DDC-4DEC-856D-E0EB28D4E732}"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B76C704A-5B23-43A1-97CB-8924E32D39C7}"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2564D146-4A1F-4F8E-A422-609A483C2986}"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48947D38-1BB5-42C6-9BFA-DF2E34817114}"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546FBE0-CFB3-42A9-8EAC-C2A48FA7E29B}"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48947D38-1BB5-42C6-9BFA-DF2E34817114}"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E8C17E5-CC4F-4AE7-A020-D4CC8B9392F6}"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48947D38-1BB5-42C6-9BFA-DF2E34817114}"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9A4B3F8-2D8E-42BD-8EF3-0EE50E7E1B3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48947D38-1BB5-42C6-9BFA-DF2E34817114}"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914A105-439D-463E-9BAD-8272D5C8F2EE}"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48947D38-1BB5-42C6-9BFA-DF2E34817114}" type="datetime1">
              <a:rPr lang="zh-CN" altLang="en-US"/>
              <a:t>2021/1/4</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DBEC2974-ECA8-4CF4-A8F6-61009C2CEEE9}"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48947D38-1BB5-42C6-9BFA-DF2E34817114}" type="datetime1">
              <a:rPr lang="zh-CN" altLang="en-US"/>
              <a:t>2021/1/4</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55641677-D465-4042-8E15-CD1BCEB23CA3}"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48947D38-1BB5-42C6-9BFA-DF2E34817114}" type="datetime1">
              <a:rPr lang="zh-CN" altLang="en-US"/>
              <a:t>2021/1/4</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10938DDB-4B7C-4F3A-B538-059F89298993}"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48947D38-1BB5-42C6-9BFA-DF2E34817114}"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344B177-0E6E-4CD4-B898-3105B96386D2}"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3AB6EC59-F6D6-46AC-9383-0B5EF6A0FD7E}"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2990896-8A7F-4ED0-B316-AA05098C05E0}" type="slidenum">
              <a:rPr lang="zh-CN" altLang="en-US"/>
              <a:t>‹#›</a:t>
            </a:fld>
            <a:endParaRPr lang="zh-CN"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48947D38-1BB5-42C6-9BFA-DF2E34817114}"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9C9DF59-6D82-4678-9522-FB3ACDF0C1C4}"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48947D38-1BB5-42C6-9BFA-DF2E34817114}"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F588332-0F6F-4137-8693-CFCC0AC7E950}"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48947D38-1BB5-42C6-9BFA-DF2E34817114}"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A6D0415-605B-49DD-AA29-E0AC092E3C23}"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75833AB0-D5F1-48C6-A165-FB5CA992215E}"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14FDD51-6342-45E2-9E10-C29E60A41168}"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75833AB0-D5F1-48C6-A165-FB5CA992215E}"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BD06715-26EB-49FF-869D-4E092D6FDB98}"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75833AB0-D5F1-48C6-A165-FB5CA992215E}"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428CB6A-D7FE-4241-ABB6-37C5E2060295}"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75833AB0-D5F1-48C6-A165-FB5CA992215E}"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020B5E50-8056-423C-B79A-C5DDC1A7A38C}"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75833AB0-D5F1-48C6-A165-FB5CA992215E}" type="datetime1">
              <a:rPr lang="zh-CN" altLang="en-US"/>
              <a:t>2021/1/4</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A5FC7B43-D0D2-4A6F-978A-BC8AA49A0320}"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75833AB0-D5F1-48C6-A165-FB5CA992215E}" type="datetime1">
              <a:rPr lang="zh-CN" altLang="en-US"/>
              <a:t>2021/1/4</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6251F80C-BCB2-4E50-A63C-FA17F4A53EBA}"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75833AB0-D5F1-48C6-A165-FB5CA992215E}" type="datetime1">
              <a:rPr lang="zh-CN" altLang="en-US"/>
              <a:t>2021/1/4</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AF7363F6-44B5-4EB3-A5FE-893728602010}"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865FAC37-12DB-4C50-B370-35883167C3F0}"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ED7A413-1B1A-418E-8FD3-71F10536D67B}" type="slidenum">
              <a:rPr lang="zh-CN" altLang="en-US"/>
              <a:t>‹#›</a:t>
            </a:fld>
            <a:endParaRPr lang="zh-CN" alt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75833AB0-D5F1-48C6-A165-FB5CA992215E}"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C989F6B-4FBD-409A-A010-31AFF23038B7}"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75833AB0-D5F1-48C6-A165-FB5CA992215E}"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A6ABC79-F0C2-4F74-9AED-3CABDB0EE3A5}"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75833AB0-D5F1-48C6-A165-FB5CA992215E}"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1182052-89D6-466F-B41B-0306A67A1A64}"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75833AB0-D5F1-48C6-A165-FB5CA992215E}"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A96FA2F-D657-4442-8FC0-510D8DC34693}"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2"/>
          <p:cNvSpPr>
            <a:spLocks noGrp="1" noChangeArrowheads="1"/>
          </p:cNvSpPr>
          <p:nvPr>
            <p:ph type="dt" sz="half" idx="10"/>
          </p:nvPr>
        </p:nvSpPr>
        <p:spPr/>
        <p:txBody>
          <a:bodyPr/>
          <a:lstStyle>
            <a:lvl1pPr>
              <a:defRPr/>
            </a:lvl1pPr>
          </a:lstStyle>
          <a:p>
            <a:pPr>
              <a:defRPr/>
            </a:pPr>
            <a:fld id="{53EBD922-D15B-4086-9D53-EA8677C606C6}" type="datetime1">
              <a:rPr lang="zh-CN" altLang="en-US"/>
              <a:t>2021/1/4</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051E49E9-EE9F-4255-AB3D-BD40471BCD4B}"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53EBD922-D15B-4086-9D53-EA8677C606C6}" type="datetime1">
              <a:rPr lang="zh-CN" altLang="en-US"/>
              <a:t>2021/1/4</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EAE1F2B6-CD2A-4EF8-8198-9750EE4DAC17}"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2"/>
          <p:cNvSpPr>
            <a:spLocks noGrp="1" noChangeArrowheads="1"/>
          </p:cNvSpPr>
          <p:nvPr>
            <p:ph type="dt" sz="half" idx="10"/>
          </p:nvPr>
        </p:nvSpPr>
        <p:spPr/>
        <p:txBody>
          <a:bodyPr/>
          <a:lstStyle>
            <a:lvl1pPr>
              <a:defRPr/>
            </a:lvl1pPr>
          </a:lstStyle>
          <a:p>
            <a:pPr>
              <a:defRPr/>
            </a:pPr>
            <a:fld id="{53EBD922-D15B-4086-9D53-EA8677C606C6}" type="datetime1">
              <a:rPr lang="zh-CN" altLang="en-US"/>
              <a:t>2021/1/4</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D04A894C-8FA5-4607-9199-3D4FB8B5B585}"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p:cNvSpPr>
            <a:spLocks noGrp="1" noChangeArrowheads="1"/>
          </p:cNvSpPr>
          <p:nvPr>
            <p:ph type="dt" sz="half" idx="10"/>
          </p:nvPr>
        </p:nvSpPr>
        <p:spPr/>
        <p:txBody>
          <a:bodyPr/>
          <a:lstStyle>
            <a:lvl1pPr>
              <a:defRPr/>
            </a:lvl1pPr>
          </a:lstStyle>
          <a:p>
            <a:pPr>
              <a:defRPr/>
            </a:pPr>
            <a:fld id="{53EBD922-D15B-4086-9D53-EA8677C606C6}" type="datetime1">
              <a:rPr lang="zh-CN" altLang="en-US"/>
              <a:t>2021/1/4</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70108683-6F86-434D-90CF-60DB44406AC9}"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p:cNvSpPr>
            <a:spLocks noGrp="1" noChangeArrowheads="1"/>
          </p:cNvSpPr>
          <p:nvPr>
            <p:ph type="dt" sz="half" idx="10"/>
          </p:nvPr>
        </p:nvSpPr>
        <p:spPr/>
        <p:txBody>
          <a:bodyPr/>
          <a:lstStyle>
            <a:lvl1pPr>
              <a:defRPr/>
            </a:lvl1pPr>
          </a:lstStyle>
          <a:p>
            <a:pPr>
              <a:defRPr/>
            </a:pPr>
            <a:fld id="{53EBD922-D15B-4086-9D53-EA8677C606C6}" type="datetime1">
              <a:rPr lang="zh-CN" altLang="en-US"/>
              <a:t>2021/1/4</a:t>
            </a:fld>
            <a:endParaRPr lang="zh-CN" altLang="en-US" sz="1800">
              <a:solidFill>
                <a:srgbClr val="000000"/>
              </a:solidFill>
            </a:endParaRPr>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4A41E3C5-BE2A-4F90-BDEC-291DBDED40B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noChangeArrowheads="1"/>
          </p:cNvSpPr>
          <p:nvPr>
            <p:ph type="dt" sz="half" idx="10"/>
          </p:nvPr>
        </p:nvSpPr>
        <p:spPr/>
        <p:txBody>
          <a:bodyPr/>
          <a:lstStyle>
            <a:lvl1pPr>
              <a:defRPr/>
            </a:lvl1pPr>
          </a:lstStyle>
          <a:p>
            <a:pPr>
              <a:defRPr/>
            </a:pPr>
            <a:fld id="{53EBD922-D15B-4086-9D53-EA8677C606C6}" type="datetime1">
              <a:rPr lang="zh-CN" altLang="en-US"/>
              <a:t>2021/1/4</a:t>
            </a:fld>
            <a:endParaRPr lang="zh-CN" altLang="en-US" sz="1800">
              <a:solidFill>
                <a:srgbClr val="000000"/>
              </a:solidFill>
            </a:endParaRPr>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C68A5C66-064C-4170-AB2B-B5C21E67BD16}"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544A4C46-1836-49C1-83DA-967988825A37}" type="datetimeFigureOut">
              <a:rPr lang="zh-CN" altLang="en-US"/>
              <a:t>2021/1/4</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B04DDEA-D2EE-43CF-A8A9-AC2EC0EB47DA}" type="slidenum">
              <a:rPr lang="zh-CN" altLang="en-US"/>
              <a:t>‹#›</a:t>
            </a:fld>
            <a:endParaRPr lang="zh-CN" alt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53EBD922-D15B-4086-9D53-EA8677C606C6}" type="datetime1">
              <a:rPr lang="zh-CN" altLang="en-US"/>
              <a:t>2021/1/4</a:t>
            </a:fld>
            <a:endParaRPr lang="zh-CN" altLang="en-US" sz="1800">
              <a:solidFill>
                <a:srgbClr val="000000"/>
              </a:solidFill>
            </a:endParaRPr>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C67689A4-2EA5-4A98-ADEC-06527DC0F79B}"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53EBD922-D15B-4086-9D53-EA8677C606C6}" type="datetime1">
              <a:rPr lang="zh-CN" altLang="en-US"/>
              <a:t>2021/1/4</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61308CAD-A8D2-4872-8710-1B07F4412AF7}"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53EBD922-D15B-4086-9D53-EA8677C606C6}" type="datetime1">
              <a:rPr lang="zh-CN" altLang="en-US"/>
              <a:t>2021/1/4</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33239C80-250A-491D-AEED-8FCAC589DF5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53EBD922-D15B-4086-9D53-EA8677C606C6}" type="datetime1">
              <a:rPr lang="zh-CN" altLang="en-US"/>
              <a:t>2021/1/4</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FAF8E85F-7F2A-4AFD-A7DB-8F2AE0698287}"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53EBD922-D15B-4086-9D53-EA8677C606C6}" type="datetime1">
              <a:rPr lang="zh-CN" altLang="en-US"/>
              <a:t>2021/1/4</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9E81571C-2517-46E1-A462-137BF98F95C2}"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A7F493F2-AD47-4F5D-B4F3-6BE95248D751}" type="datetimeFigureOut">
              <a:rPr lang="zh-CN" altLang="en-US"/>
              <a:t>2021/1/4</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C3970485-E91D-42FF-AC22-6847363849DB}"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E58C7935-BB6C-4C2C-BDA7-089DAFEB5A20}" type="datetimeFigureOut">
              <a:rPr lang="zh-CN" altLang="en-US"/>
              <a:t>2021/1/4</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A810097C-7122-4E88-8E14-1EBA0B779AED}"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1756393D-2490-4A82-9FA8-A3AD279D09AA}" type="datetimeFigureOut">
              <a:rPr lang="zh-CN" altLang="en-US"/>
              <a:t>2021/1/4</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7CC86EB8-CD2B-4FD0-A2C4-BFB1251ECD19}"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5EE39968-7436-4111-9198-C60A934EB229}" type="datetimeFigureOut">
              <a:rPr lang="zh-CN" altLang="en-US"/>
              <a:t>2021/1/4</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7B79E208-7318-4D49-B19D-06C14A0BD08B}"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EC443E38-A8E3-4BEE-9F12-C4E72762BD0D}"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3882D23-EC45-4252-B22A-2126451AACA0}" type="slidenum">
              <a:rPr lang="zh-CN" altLang="en-US"/>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7EE220F8-2296-483E-8566-E8C200354D48}" type="datetimeFigureOut">
              <a:rPr lang="zh-CN" altLang="en-US"/>
              <a:t>2021/1/4</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450BAC9-0164-442B-B3D2-C2A9CAE4DF19}"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B3536F14-EFC7-4319-9188-086AA30C213B}"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D106962-C225-4C9A-88B5-0A5C636D9FEE}"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05447D7E-037D-460C-A5A4-2D9B48D24932}"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B6930EE-DA84-4D7C-AE68-900482D1B2F1}" type="slidenum">
              <a:rPr lang="zh-CN" altLang="en-US"/>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F7BEF41A-503E-42D9-9C80-24FAFF35DE44}"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B1C2F67-4414-4FC0-8A51-DB1611D4E858}"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7BEF41A-503E-42D9-9C80-24FAFF35DE44}"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DF88A34-B851-45D5-B21B-8B3DEFDD973F}"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F7BEF41A-503E-42D9-9C80-24FAFF35DE44}"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3BBD5DC-078A-4AFC-9824-160227B7E5AF}"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F7BEF41A-503E-42D9-9C80-24FAFF35DE44}"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520B958B-E0C4-42E0-A378-C8D7023FBE6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F7BEF41A-503E-42D9-9C80-24FAFF35DE44}" type="datetime1">
              <a:rPr lang="zh-CN" altLang="en-US"/>
              <a:t>2021/1/4</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A2E64AE7-3C27-4FA0-8AAA-5CF0EF849229}"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F7BEF41A-503E-42D9-9C80-24FAFF35DE44}" type="datetime1">
              <a:rPr lang="zh-CN" altLang="en-US"/>
              <a:t>2021/1/4</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A57BE74F-FF86-4B13-A5BD-F179CD826B91}"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F7BEF41A-503E-42D9-9C80-24FAFF35DE44}" type="datetime1">
              <a:rPr lang="zh-CN" altLang="en-US"/>
              <a:t>2021/1/4</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13BACBDE-E20F-45A3-BBBC-BD2F7801524F}"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EACBC608-54A9-42B6-9E03-C9D5675B7CB8}" type="datetimeFigureOut">
              <a:rPr lang="zh-CN" altLang="en-US"/>
              <a:t>2021/1/4</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431F9CA-FD22-4BD7-9F64-46297716B1A0}" type="slidenum">
              <a:rPr lang="zh-CN" altLang="en-US"/>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7BEF41A-503E-42D9-9C80-24FAFF35DE44}"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C4EC3379-9C42-4C4C-B8F3-1B6511D4EFF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7BEF41A-503E-42D9-9C80-24FAFF35DE44}"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2670DC12-215F-4630-8131-5D4130484CC3}"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7BEF41A-503E-42D9-9C80-24FAFF35DE44}"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9D809CA-2AD3-4E1D-9C9C-FF6F8BB9208A}"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7BEF41A-503E-42D9-9C80-24FAFF35DE44}"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7E81B01-1A85-4E8E-9C76-E70E7111BE92}"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EF50FFD8-75E3-4207-8330-6DC2EC65212D}"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4D13C04-378E-43EF-B727-AEC00B22CF5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EF50FFD8-75E3-4207-8330-6DC2EC65212D}"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27E6BEB-5847-4470-A2B5-67558B672E91}"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EF50FFD8-75E3-4207-8330-6DC2EC65212D}"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7DE24FE-4224-431E-97FC-7FBCA9FE2001}"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EF50FFD8-75E3-4207-8330-6DC2EC65212D}"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29EC045-DD47-4152-B26F-29BCCCFE876B}"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EF50FFD8-75E3-4207-8330-6DC2EC65212D}" type="datetime1">
              <a:rPr lang="zh-CN" altLang="en-US"/>
              <a:t>2021/1/4</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87D3DB74-F106-4B62-AD7B-D2AB3CC07DE1}"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EF50FFD8-75E3-4207-8330-6DC2EC65212D}" type="datetime1">
              <a:rPr lang="zh-CN" altLang="en-US"/>
              <a:t>2021/1/4</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36E08876-0C8A-4E92-B3A6-6B12AA54BCDF}"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C0B23B74-7FF2-4676-B504-2636A9CCBBB1}" type="datetimeFigureOut">
              <a:rPr lang="zh-CN" altLang="en-US"/>
              <a:t>2021/1/4</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CE91A17B-9022-473E-B5C2-9CCFDB89F890}" type="slidenum">
              <a:rPr lang="zh-CN" altLang="en-US"/>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EF50FFD8-75E3-4207-8330-6DC2EC65212D}" type="datetime1">
              <a:rPr lang="zh-CN" altLang="en-US"/>
              <a:t>2021/1/4</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D9C8FB75-7B33-4384-AEFC-A24D25D8AD5B}"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EF50FFD8-75E3-4207-8330-6DC2EC65212D}"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78D9A6B6-DE08-4F14-AE38-EE7C0D548EC9}"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EF50FFD8-75E3-4207-8330-6DC2EC65212D}"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0CAAB81-B642-4961-BBD0-07249A519324}"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EF50FFD8-75E3-4207-8330-6DC2EC65212D}"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7835B50-EEA7-4B73-86A3-4FF33ED7ADFB}"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EF50FFD8-75E3-4207-8330-6DC2EC65212D}"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3A2F848-2DCA-4B6B-A826-6611287F19F0}"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2FDC1EF2-C59A-4A6A-89CF-14DB689340D5}"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DA5657A-428A-4480-B667-4B67F17874C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2FDC1EF2-C59A-4A6A-89CF-14DB689340D5}"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F0222BB-6860-4FB3-8A11-F8806EB3D7E4}"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2FDC1EF2-C59A-4A6A-89CF-14DB689340D5}"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4F35848-8C16-49B9-A5B5-2C91596F44E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2FDC1EF2-C59A-4A6A-89CF-14DB689340D5}"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9FF19A4-6837-4479-9B5D-A636AAB587EB}"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2FDC1EF2-C59A-4A6A-89CF-14DB689340D5}" type="datetime1">
              <a:rPr lang="zh-CN" altLang="en-US"/>
              <a:t>2021/1/4</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A628E078-B082-4405-BACD-ABB1E57CB7A5}"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20359BCF-93F2-4516-B81F-2631ED711B6A}" type="datetimeFigureOut">
              <a:rPr lang="zh-CN" altLang="en-US"/>
              <a:t>2021/1/4</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A3FB8D51-84DA-41EB-86A9-F44BC01A3F79}" type="slidenum">
              <a:rPr lang="zh-CN" altLang="en-US"/>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2FDC1EF2-C59A-4A6A-89CF-14DB689340D5}" type="datetime1">
              <a:rPr lang="zh-CN" altLang="en-US"/>
              <a:t>2021/1/4</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7CE27383-596A-4463-BFB9-8C0395E54E6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2FDC1EF2-C59A-4A6A-89CF-14DB689340D5}" type="datetime1">
              <a:rPr lang="zh-CN" altLang="en-US"/>
              <a:t>2021/1/4</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9A181C10-FB82-4E62-A613-58CBE0BBC186}"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2FDC1EF2-C59A-4A6A-89CF-14DB689340D5}"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B6937FD-F84E-43A9-AF43-1E3D2382728A}"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2FDC1EF2-C59A-4A6A-89CF-14DB689340D5}" type="datetime1">
              <a:rPr lang="zh-CN" altLang="en-US"/>
              <a:t>2021/1/4</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A704D86-977A-4729-8DA3-F2EB5E30A0BB}"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2FDC1EF2-C59A-4A6A-89CF-14DB689340D5}"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4858F41-C877-42B2-957F-C230259E9B75}"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2FDC1EF2-C59A-4A6A-89CF-14DB689340D5}" type="datetime1">
              <a:rPr lang="zh-CN" altLang="en-US"/>
              <a:t>2021/1/4</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F728F3A-F15E-4F47-9B9E-3A183CB81808}"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A468C660-B9D4-4893-B8C1-4BFC3EA35FFB}"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2E8BA7FC-BB82-4AE9-B368-F51A30D2FC2F}"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A468C660-B9D4-4893-B8C1-4BFC3EA35FFB}"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2AEAEB0A-112C-4423-BC0D-4BA5BA85C498}"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A468C660-B9D4-4893-B8C1-4BFC3EA35FFB}"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6D1A25B5-1C50-42E3-AE23-D1A80BD0B44E}"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A468C660-B9D4-4893-B8C1-4BFC3EA35FFB}" type="datetime1">
              <a:rPr lang="zh-CN" altLang="en-US"/>
              <a:t>2021/1/4</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6E7B948D-AABC-4632-AC5E-AA7FC7EFBCE2}"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73972D98-D872-4C33-95ED-27119FF18162}" type="datetimeFigureOut">
              <a:rPr lang="zh-CN" altLang="en-US"/>
              <a:t>2021/1/4</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61F9D699-5D62-45D8-9D64-B0809B206595}" type="slidenum">
              <a:rPr lang="zh-CN" altLang="en-US"/>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A468C660-B9D4-4893-B8C1-4BFC3EA35FFB}" type="datetime1">
              <a:rPr lang="zh-CN" altLang="en-US"/>
              <a:t>2021/1/4</a:t>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1D246C2B-02B6-462B-899F-A2F00E0C327C}"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A468C660-B9D4-4893-B8C1-4BFC3EA35FFB}" type="datetime1">
              <a:rPr lang="zh-CN" altLang="en-US"/>
              <a:t>2021/1/4</a:t>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2B9FEA4E-43DD-4F4A-8768-F3A51B145EDB}"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A468C660-B9D4-4893-B8C1-4BFC3EA35FFB}" type="datetime1">
              <a:rPr lang="zh-CN" altLang="en-US"/>
              <a:t>2021/1/4</a:t>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144577CA-F0BE-4B36-958F-856D4F8CFD5E}"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A468C660-B9D4-4893-B8C1-4BFC3EA35FFB}" type="datetime1">
              <a:rPr lang="zh-CN" altLang="en-US"/>
              <a:t>2021/1/4</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CC37B75E-17F3-48FB-9592-DD79493C1566}"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A468C660-B9D4-4893-B8C1-4BFC3EA35FFB}" type="datetime1">
              <a:rPr lang="zh-CN" altLang="en-US"/>
              <a:t>2021/1/4</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34CC90BB-5188-4726-9CAE-96C667EAF40C}"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A468C660-B9D4-4893-B8C1-4BFC3EA35FFB}"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0D11193C-E6C1-4C0C-B48D-D2F38457092B}"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A468C660-B9D4-4893-B8C1-4BFC3EA35FFB}" type="datetime1">
              <a:rPr lang="zh-CN" altLang="en-US"/>
              <a:t>2021/1/4</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793F41A5-CF6E-4D32-9E3B-CAA66C26CEBB}"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6"/>
          <p:cNvSpPr>
            <a:spLocks noGrp="1" noChangeArrowheads="1"/>
          </p:cNvSpPr>
          <p:nvPr>
            <p:ph type="dt" sz="half" idx="10"/>
          </p:nvPr>
        </p:nvSpPr>
        <p:spPr/>
        <p:txBody>
          <a:bodyPr/>
          <a:lstStyle>
            <a:lvl1pPr>
              <a:defRPr/>
            </a:lvl1pPr>
          </a:lstStyle>
          <a:p>
            <a:pPr>
              <a:defRPr/>
            </a:pPr>
            <a:fld id="{F7BCFB54-C7EB-4924-8FE8-5137F99652C5}" type="datetime1">
              <a:rPr lang="zh-CN" altLang="en-US"/>
              <a:t>2021/1/4</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F3562145-D0A7-43C7-9B35-25B6A82F9DF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F7BCFB54-C7EB-4924-8FE8-5137F99652C5}" type="datetime1">
              <a:rPr lang="zh-CN" altLang="en-US"/>
              <a:t>2021/1/4</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439F5687-C472-42AF-AFA1-A670C4B2FB68}"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6"/>
          <p:cNvSpPr>
            <a:spLocks noGrp="1" noChangeArrowheads="1"/>
          </p:cNvSpPr>
          <p:nvPr>
            <p:ph type="dt" sz="half" idx="10"/>
          </p:nvPr>
        </p:nvSpPr>
        <p:spPr/>
        <p:txBody>
          <a:bodyPr/>
          <a:lstStyle>
            <a:lvl1pPr>
              <a:defRPr/>
            </a:lvl1pPr>
          </a:lstStyle>
          <a:p>
            <a:pPr>
              <a:defRPr/>
            </a:pPr>
            <a:fld id="{F7BCFB54-C7EB-4924-8FE8-5137F99652C5}" type="datetime1">
              <a:rPr lang="zh-CN" altLang="en-US"/>
              <a:t>2021/1/4</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BF1E3753-A509-4339-869B-16EEFC639085}"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30D0A9F3-05BA-4BC2-9965-E0FC694F5C61}" type="datetimeFigureOut">
              <a:rPr lang="zh-CN" altLang="en-US"/>
              <a:t>2021/1/4</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418EDCD1-D677-4AA8-8E92-F5711591EB26}" type="slidenum">
              <a:rPr lang="zh-CN" altLang="en-US"/>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p:cNvSpPr>
            <a:spLocks noGrp="1" noChangeArrowheads="1"/>
          </p:cNvSpPr>
          <p:nvPr>
            <p:ph type="dt" sz="half" idx="10"/>
          </p:nvPr>
        </p:nvSpPr>
        <p:spPr/>
        <p:txBody>
          <a:bodyPr/>
          <a:lstStyle>
            <a:lvl1pPr>
              <a:defRPr/>
            </a:lvl1pPr>
          </a:lstStyle>
          <a:p>
            <a:pPr>
              <a:defRPr/>
            </a:pPr>
            <a:fld id="{F7BCFB54-C7EB-4924-8FE8-5137F99652C5}" type="datetime1">
              <a:rPr lang="zh-CN" altLang="en-US"/>
              <a:t>2021/1/4</a:t>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5A55828C-850A-4076-966C-863558F3833A}"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noChangeArrowheads="1"/>
          </p:cNvSpPr>
          <p:nvPr>
            <p:ph type="dt" sz="half" idx="10"/>
          </p:nvPr>
        </p:nvSpPr>
        <p:spPr/>
        <p:txBody>
          <a:bodyPr/>
          <a:lstStyle>
            <a:lvl1pPr>
              <a:defRPr/>
            </a:lvl1pPr>
          </a:lstStyle>
          <a:p>
            <a:pPr>
              <a:defRPr/>
            </a:pPr>
            <a:fld id="{F7BCFB54-C7EB-4924-8FE8-5137F99652C5}" type="datetime1">
              <a:rPr lang="zh-CN" altLang="en-US"/>
              <a:t>2021/1/4</a:t>
            </a:fld>
            <a:endParaRPr lang="zh-CN" altLang="en-US" sz="1800">
              <a:solidFill>
                <a:srgbClr val="000000"/>
              </a:solidFill>
            </a:endParaRPr>
          </a:p>
        </p:txBody>
      </p:sp>
      <p:sp>
        <p:nvSpPr>
          <p:cNvPr id="8"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p:txBody>
          <a:bodyPr/>
          <a:lstStyle>
            <a:lvl1pPr>
              <a:defRPr/>
            </a:lvl1pPr>
          </a:lstStyle>
          <a:p>
            <a:pPr>
              <a:defRPr/>
            </a:pPr>
            <a:fld id="{1E0F7199-93FB-43D3-BAAA-F3FC087F142E}"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p:cNvSpPr>
            <a:spLocks noGrp="1" noChangeArrowheads="1"/>
          </p:cNvSpPr>
          <p:nvPr>
            <p:ph type="dt" sz="half" idx="10"/>
          </p:nvPr>
        </p:nvSpPr>
        <p:spPr/>
        <p:txBody>
          <a:bodyPr/>
          <a:lstStyle>
            <a:lvl1pPr>
              <a:defRPr/>
            </a:lvl1pPr>
          </a:lstStyle>
          <a:p>
            <a:pPr>
              <a:defRPr/>
            </a:pPr>
            <a:fld id="{F7BCFB54-C7EB-4924-8FE8-5137F99652C5}" type="datetime1">
              <a:rPr lang="zh-CN" altLang="en-US"/>
              <a:t>2021/1/4</a:t>
            </a:fld>
            <a:endParaRPr lang="zh-CN" altLang="en-US" sz="1800">
              <a:solidFill>
                <a:srgbClr val="000000"/>
              </a:solidFill>
            </a:endParaRPr>
          </a:p>
        </p:txBody>
      </p:sp>
      <p:sp>
        <p:nvSpPr>
          <p:cNvPr id="4"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p:txBody>
          <a:bodyPr/>
          <a:lstStyle>
            <a:lvl1pPr>
              <a:defRPr/>
            </a:lvl1pPr>
          </a:lstStyle>
          <a:p>
            <a:pPr>
              <a:defRPr/>
            </a:pPr>
            <a:fld id="{82A04944-43DB-4429-98E9-AC84619DC802}"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p:txBody>
          <a:bodyPr/>
          <a:lstStyle>
            <a:lvl1pPr>
              <a:defRPr/>
            </a:lvl1pPr>
          </a:lstStyle>
          <a:p>
            <a:pPr>
              <a:defRPr/>
            </a:pPr>
            <a:fld id="{F7BCFB54-C7EB-4924-8FE8-5137F99652C5}" type="datetime1">
              <a:rPr lang="zh-CN" altLang="en-US"/>
              <a:t>2021/1/4</a:t>
            </a:fld>
            <a:endParaRPr lang="zh-CN" altLang="en-US" sz="1800">
              <a:solidFill>
                <a:srgbClr val="000000"/>
              </a:solidFill>
            </a:endParaRPr>
          </a:p>
        </p:txBody>
      </p:sp>
      <p:sp>
        <p:nvSpPr>
          <p:cNvPr id="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p:txBody>
          <a:bodyPr/>
          <a:lstStyle>
            <a:lvl1pPr>
              <a:defRPr/>
            </a:lvl1pPr>
          </a:lstStyle>
          <a:p>
            <a:pPr>
              <a:defRPr/>
            </a:pPr>
            <a:fld id="{154DC317-16C0-4F63-8095-E735F7EBC026}"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6"/>
          <p:cNvSpPr>
            <a:spLocks noGrp="1" noChangeArrowheads="1"/>
          </p:cNvSpPr>
          <p:nvPr>
            <p:ph type="dt" sz="half" idx="10"/>
          </p:nvPr>
        </p:nvSpPr>
        <p:spPr/>
        <p:txBody>
          <a:bodyPr/>
          <a:lstStyle>
            <a:lvl1pPr>
              <a:defRPr/>
            </a:lvl1pPr>
          </a:lstStyle>
          <a:p>
            <a:pPr>
              <a:defRPr/>
            </a:pPr>
            <a:fld id="{F7BCFB54-C7EB-4924-8FE8-5137F99652C5}" type="datetime1">
              <a:rPr lang="zh-CN" altLang="en-US"/>
              <a:t>2021/1/4</a:t>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430B3049-92E5-42FB-B74B-47DC5998BD4E}"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6"/>
          <p:cNvSpPr>
            <a:spLocks noGrp="1" noChangeArrowheads="1"/>
          </p:cNvSpPr>
          <p:nvPr>
            <p:ph type="dt" sz="half" idx="10"/>
          </p:nvPr>
        </p:nvSpPr>
        <p:spPr/>
        <p:txBody>
          <a:bodyPr/>
          <a:lstStyle>
            <a:lvl1pPr>
              <a:defRPr/>
            </a:lvl1pPr>
          </a:lstStyle>
          <a:p>
            <a:pPr>
              <a:defRPr/>
            </a:pPr>
            <a:fld id="{F7BCFB54-C7EB-4924-8FE8-5137F99652C5}" type="datetime1">
              <a:rPr lang="zh-CN" altLang="en-US"/>
              <a:t>2021/1/4</a:t>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20825FF8-76E6-4B95-8BD8-F32F36B08B4C}"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F7BCFB54-C7EB-4924-8FE8-5137F99652C5}" type="datetime1">
              <a:rPr lang="zh-CN" altLang="en-US"/>
              <a:t>2021/1/4</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BCCDFEE3-1DA6-4370-95F0-F77E55C12097}"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F7BCFB54-C7EB-4924-8FE8-5137F99652C5}" type="datetime1">
              <a:rPr lang="zh-CN" altLang="en-US"/>
              <a:t>2021/1/4</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4313E360-64DC-4904-B45E-7ECEF7971FD1}"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2"/>
          <p:cNvSpPr>
            <a:spLocks noGrp="1" noChangeArrowheads="1"/>
          </p:cNvSpPr>
          <p:nvPr>
            <p:ph type="dt" sz="half" idx="10"/>
          </p:nvPr>
        </p:nvSpPr>
        <p:spPr/>
        <p:txBody>
          <a:bodyPr/>
          <a:lstStyle>
            <a:lvl1pPr>
              <a:defRPr/>
            </a:lvl1pPr>
          </a:lstStyle>
          <a:p>
            <a:pPr>
              <a:defRPr/>
            </a:pPr>
            <a:fld id="{3B45505E-A964-4EA7-AC09-ED3C45971BFD}" type="datetime1">
              <a:rPr lang="zh-CN" altLang="en-US"/>
              <a:t>2021/1/4</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568E44D1-5E9F-4426-84E0-B8EF4ECAF465}"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3B45505E-A964-4EA7-AC09-ED3C45971BFD}" type="datetime1">
              <a:rPr lang="zh-CN" altLang="en-US"/>
              <a:t>2021/1/4</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9843DDFA-B156-4C35-A4CF-EEB14B3E2EBA}"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AC55AEA7-5D36-45E7-B293-0B1809B68629}" type="datetimeFigureOut">
              <a:rPr lang="zh-CN" altLang="en-US"/>
              <a:t>2021/1/4</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EFE84C6-D532-43A1-871D-0F1E6FA79EB3}" type="slidenum">
              <a:rPr lang="zh-CN" altLang="en-US"/>
              <a:t>‹#›</a:t>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2"/>
          <p:cNvSpPr>
            <a:spLocks noGrp="1" noChangeArrowheads="1"/>
          </p:cNvSpPr>
          <p:nvPr>
            <p:ph type="dt" sz="half" idx="10"/>
          </p:nvPr>
        </p:nvSpPr>
        <p:spPr/>
        <p:txBody>
          <a:bodyPr/>
          <a:lstStyle>
            <a:lvl1pPr>
              <a:defRPr/>
            </a:lvl1pPr>
          </a:lstStyle>
          <a:p>
            <a:pPr>
              <a:defRPr/>
            </a:pPr>
            <a:fld id="{3B45505E-A964-4EA7-AC09-ED3C45971BFD}" type="datetime1">
              <a:rPr lang="zh-CN" altLang="en-US"/>
              <a:t>2021/1/4</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4F29764A-9D58-48B2-B82E-67D57E791053}"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p:cNvSpPr>
            <a:spLocks noGrp="1" noChangeArrowheads="1"/>
          </p:cNvSpPr>
          <p:nvPr>
            <p:ph type="dt" sz="half" idx="10"/>
          </p:nvPr>
        </p:nvSpPr>
        <p:spPr/>
        <p:txBody>
          <a:bodyPr/>
          <a:lstStyle>
            <a:lvl1pPr>
              <a:defRPr/>
            </a:lvl1pPr>
          </a:lstStyle>
          <a:p>
            <a:pPr>
              <a:defRPr/>
            </a:pPr>
            <a:fld id="{3B45505E-A964-4EA7-AC09-ED3C45971BFD}" type="datetime1">
              <a:rPr lang="zh-CN" altLang="en-US"/>
              <a:t>2021/1/4</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9F15F5B1-BD6A-4A94-8C4C-EA99088D60C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p:cNvSpPr>
            <a:spLocks noGrp="1" noChangeArrowheads="1"/>
          </p:cNvSpPr>
          <p:nvPr>
            <p:ph type="dt" sz="half" idx="10"/>
          </p:nvPr>
        </p:nvSpPr>
        <p:spPr/>
        <p:txBody>
          <a:bodyPr/>
          <a:lstStyle>
            <a:lvl1pPr>
              <a:defRPr/>
            </a:lvl1pPr>
          </a:lstStyle>
          <a:p>
            <a:pPr>
              <a:defRPr/>
            </a:pPr>
            <a:fld id="{3B45505E-A964-4EA7-AC09-ED3C45971BFD}" type="datetime1">
              <a:rPr lang="zh-CN" altLang="en-US"/>
              <a:t>2021/1/4</a:t>
            </a:fld>
            <a:endParaRPr lang="zh-CN" altLang="en-US" sz="1800">
              <a:solidFill>
                <a:srgbClr val="000000"/>
              </a:solidFill>
            </a:endParaRPr>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708821C5-408F-4EB6-9089-AF3EBDD10C95}"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noChangeArrowheads="1"/>
          </p:cNvSpPr>
          <p:nvPr>
            <p:ph type="dt" sz="half" idx="10"/>
          </p:nvPr>
        </p:nvSpPr>
        <p:spPr/>
        <p:txBody>
          <a:bodyPr/>
          <a:lstStyle>
            <a:lvl1pPr>
              <a:defRPr/>
            </a:lvl1pPr>
          </a:lstStyle>
          <a:p>
            <a:pPr>
              <a:defRPr/>
            </a:pPr>
            <a:fld id="{3B45505E-A964-4EA7-AC09-ED3C45971BFD}" type="datetime1">
              <a:rPr lang="zh-CN" altLang="en-US"/>
              <a:t>2021/1/4</a:t>
            </a:fld>
            <a:endParaRPr lang="zh-CN" altLang="en-US" sz="1800">
              <a:solidFill>
                <a:srgbClr val="000000"/>
              </a:solidFill>
            </a:endParaRPr>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30BD49D0-78FD-4C9E-B441-424B6435F3D9}"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3B45505E-A964-4EA7-AC09-ED3C45971BFD}" type="datetime1">
              <a:rPr lang="zh-CN" altLang="en-US"/>
              <a:t>2021/1/4</a:t>
            </a:fld>
            <a:endParaRPr lang="zh-CN" altLang="en-US" sz="1800">
              <a:solidFill>
                <a:srgbClr val="000000"/>
              </a:solidFill>
            </a:endParaRPr>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8C7A7918-35A8-48D9-90CE-A1BD7FC26641}"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3B45505E-A964-4EA7-AC09-ED3C45971BFD}" type="datetime1">
              <a:rPr lang="zh-CN" altLang="en-US"/>
              <a:t>2021/1/4</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A737C5C4-E477-46A8-B04F-F3B777DE97F1}"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3B45505E-A964-4EA7-AC09-ED3C45971BFD}" type="datetime1">
              <a:rPr lang="zh-CN" altLang="en-US"/>
              <a:t>2021/1/4</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60E1BF13-C587-4DF9-B7DC-8BBEBB39F216}"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3B45505E-A964-4EA7-AC09-ED3C45971BFD}" type="datetime1">
              <a:rPr lang="zh-CN" altLang="en-US"/>
              <a:t>2021/1/4</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6524CD5A-3719-4265-B571-0E18A3F83AF2}"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3B45505E-A964-4EA7-AC09-ED3C45971BFD}" type="datetime1">
              <a:rPr lang="zh-CN" altLang="en-US"/>
              <a:t>2021/1/4</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9BABD433-8CF3-4898-8053-D34A519DF41E}"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1"/>
          <p:cNvSpPr>
            <a:spLocks noGrp="1" noChangeArrowheads="1"/>
          </p:cNvSpPr>
          <p:nvPr>
            <p:ph type="dt" sz="half" idx="10"/>
          </p:nvPr>
        </p:nvSpPr>
        <p:spPr/>
        <p:txBody>
          <a:bodyPr/>
          <a:lstStyle>
            <a:lvl1pPr>
              <a:defRPr/>
            </a:lvl1pPr>
          </a:lstStyle>
          <a:p>
            <a:pPr>
              <a:defRPr/>
            </a:pPr>
            <a:fld id="{251F54C5-5A45-4B8A-81E5-F058303FCBA6}" type="datetime1">
              <a:rPr lang="zh-CN" altLang="en-US"/>
              <a:t>2021/1/4</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2550BAB5-2A92-4072-96C4-78978AAA73BC}"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8EE25838-2F21-4EAA-BE47-A4830BBEDA20}" type="datetimeFigureOut">
              <a:rPr lang="zh-CN" altLang="en-US"/>
              <a:t>2021/1/4</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CA5B0B38-2912-4645-BF8E-939527902F57}" type="slidenum">
              <a:rPr lang="zh-CN" altLang="en-US"/>
              <a:t>‹#›</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251F54C5-5A45-4B8A-81E5-F058303FCBA6}" type="datetime1">
              <a:rPr lang="zh-CN" altLang="en-US"/>
              <a:t>2021/1/4</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C692DCA6-D77A-4C8E-B2B3-AE39B69C1E6A}"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1"/>
          <p:cNvSpPr>
            <a:spLocks noGrp="1" noChangeArrowheads="1"/>
          </p:cNvSpPr>
          <p:nvPr>
            <p:ph type="dt" sz="half" idx="10"/>
          </p:nvPr>
        </p:nvSpPr>
        <p:spPr/>
        <p:txBody>
          <a:bodyPr/>
          <a:lstStyle>
            <a:lvl1pPr>
              <a:defRPr/>
            </a:lvl1pPr>
          </a:lstStyle>
          <a:p>
            <a:pPr>
              <a:defRPr/>
            </a:pPr>
            <a:fld id="{251F54C5-5A45-4B8A-81E5-F058303FCBA6}" type="datetime1">
              <a:rPr lang="zh-CN" altLang="en-US"/>
              <a:t>2021/1/4</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CB47CC9D-6D3B-4830-9EE9-338D5FCD15F8}"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p:cNvSpPr>
            <a:spLocks noGrp="1" noChangeArrowheads="1"/>
          </p:cNvSpPr>
          <p:nvPr>
            <p:ph type="dt" sz="half" idx="10"/>
          </p:nvPr>
        </p:nvSpPr>
        <p:spPr/>
        <p:txBody>
          <a:bodyPr/>
          <a:lstStyle>
            <a:lvl1pPr>
              <a:defRPr/>
            </a:lvl1pPr>
          </a:lstStyle>
          <a:p>
            <a:pPr>
              <a:defRPr/>
            </a:pPr>
            <a:fld id="{251F54C5-5A45-4B8A-81E5-F058303FCBA6}" type="datetime1">
              <a:rPr lang="zh-CN" altLang="en-US"/>
              <a:t>2021/1/4</a:t>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C1CF9E36-619B-4389-BD90-8C38CDE9F806}"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p:cNvSpPr>
            <a:spLocks noGrp="1" noChangeArrowheads="1"/>
          </p:cNvSpPr>
          <p:nvPr>
            <p:ph type="dt" sz="half" idx="10"/>
          </p:nvPr>
        </p:nvSpPr>
        <p:spPr/>
        <p:txBody>
          <a:bodyPr/>
          <a:lstStyle>
            <a:lvl1pPr>
              <a:defRPr/>
            </a:lvl1pPr>
          </a:lstStyle>
          <a:p>
            <a:pPr>
              <a:defRPr/>
            </a:pPr>
            <a:fld id="{251F54C5-5A45-4B8A-81E5-F058303FCBA6}" type="datetime1">
              <a:rPr lang="zh-CN" altLang="en-US"/>
              <a:t>2021/1/4</a:t>
            </a:fld>
            <a:endParaRPr lang="zh-CN" altLang="en-US" sz="1800">
              <a:solidFill>
                <a:srgbClr val="000000"/>
              </a:solidFill>
            </a:endParaRPr>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pPr>
              <a:defRPr/>
            </a:pPr>
            <a:fld id="{D4CC309D-7B87-4286-8C47-87DD61EE751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p:cNvSpPr>
            <a:spLocks noGrp="1" noChangeArrowheads="1"/>
          </p:cNvSpPr>
          <p:nvPr>
            <p:ph type="dt" sz="half" idx="10"/>
          </p:nvPr>
        </p:nvSpPr>
        <p:spPr/>
        <p:txBody>
          <a:bodyPr/>
          <a:lstStyle>
            <a:lvl1pPr>
              <a:defRPr/>
            </a:lvl1pPr>
          </a:lstStyle>
          <a:p>
            <a:pPr>
              <a:defRPr/>
            </a:pPr>
            <a:fld id="{251F54C5-5A45-4B8A-81E5-F058303FCBA6}" type="datetime1">
              <a:rPr lang="zh-CN" altLang="en-US"/>
              <a:t>2021/1/4</a:t>
            </a:fld>
            <a:endParaRPr lang="zh-CN" altLang="en-US" sz="1800">
              <a:solidFill>
                <a:srgbClr val="000000"/>
              </a:solidFill>
            </a:endParaRPr>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pPr>
              <a:defRPr/>
            </a:pPr>
            <a:fld id="{DFBA7DE0-C7B7-4EE8-BFBB-B0B064B9A64C}"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fld id="{251F54C5-5A45-4B8A-81E5-F058303FCBA6}" type="datetime1">
              <a:rPr lang="zh-CN" altLang="en-US"/>
              <a:t>2021/1/4</a:t>
            </a:fld>
            <a:endParaRPr lang="zh-CN" altLang="en-US" sz="1800">
              <a:solidFill>
                <a:srgbClr val="000000"/>
              </a:solidFill>
            </a:endParaRPr>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pPr>
              <a:defRPr/>
            </a:pPr>
            <a:fld id="{3E7BBA6E-D5FD-48A8-9CC1-A6C008B532C7}"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
          <p:cNvSpPr>
            <a:spLocks noGrp="1" noChangeArrowheads="1"/>
          </p:cNvSpPr>
          <p:nvPr>
            <p:ph type="dt" sz="half" idx="10"/>
          </p:nvPr>
        </p:nvSpPr>
        <p:spPr/>
        <p:txBody>
          <a:bodyPr/>
          <a:lstStyle>
            <a:lvl1pPr>
              <a:defRPr/>
            </a:lvl1pPr>
          </a:lstStyle>
          <a:p>
            <a:pPr>
              <a:defRPr/>
            </a:pPr>
            <a:fld id="{251F54C5-5A45-4B8A-81E5-F058303FCBA6}" type="datetime1">
              <a:rPr lang="zh-CN" altLang="en-US"/>
              <a:t>2021/1/4</a:t>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3D504746-4426-4B6E-B760-2C72A3FD65A2}"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
          <p:cNvSpPr>
            <a:spLocks noGrp="1" noChangeArrowheads="1"/>
          </p:cNvSpPr>
          <p:nvPr>
            <p:ph type="dt" sz="half" idx="10"/>
          </p:nvPr>
        </p:nvSpPr>
        <p:spPr/>
        <p:txBody>
          <a:bodyPr/>
          <a:lstStyle>
            <a:lvl1pPr>
              <a:defRPr/>
            </a:lvl1pPr>
          </a:lstStyle>
          <a:p>
            <a:pPr>
              <a:defRPr/>
            </a:pPr>
            <a:fld id="{251F54C5-5A45-4B8A-81E5-F058303FCBA6}" type="datetime1">
              <a:rPr lang="zh-CN" altLang="en-US"/>
              <a:t>2021/1/4</a:t>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50D6B20F-F646-404D-A556-7C151B53DEA3}"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251F54C5-5A45-4B8A-81E5-F058303FCBA6}" type="datetime1">
              <a:rPr lang="zh-CN" altLang="en-US"/>
              <a:t>2021/1/4</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0A35B926-CE9C-4B1D-9BCA-459FEE5C37E7}"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251F54C5-5A45-4B8A-81E5-F058303FCBA6}" type="datetime1">
              <a:rPr lang="zh-CN" altLang="en-US"/>
              <a:t>2021/1/4</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4B53D402-2CFF-40EE-812B-E30A033DD32D}" type="slidenum">
              <a:rPr lang="zh-CN" altLang="en-US"/>
              <a:t>‹#›</a:t>
            </a:fld>
            <a:endParaRPr lang="zh-CN" altLang="en-US" sz="1800">
              <a:solidFill>
                <a:srgbClr val="000000"/>
              </a:solidFill>
            </a:endParaRPr>
          </a:p>
        </p:txBody>
      </p:sp>
    </p:spTree>
  </p:cSld>
  <p:clrMapOvr>
    <a:masterClrMapping/>
  </p:clrMapOvr>
  <p:transition spd="slow"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smtClean="0">
                <a:solidFill>
                  <a:srgbClr val="898989"/>
                </a:solidFill>
              </a:defRPr>
            </a:lvl1pPr>
          </a:lstStyle>
          <a:p>
            <a:pPr>
              <a:defRPr/>
            </a:pPr>
            <a:fld id="{C2A48E71-64B4-4E58-9AB1-3EC7584B6C42}" type="datetimeFigureOut">
              <a:rPr lang="zh-CN" altLang="en-US"/>
              <a:t>2021/1/4</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D0491B79-22DE-46FE-9311-42990E605FC4}"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024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0244"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smtClean="0">
                <a:solidFill>
                  <a:srgbClr val="898989"/>
                </a:solidFill>
              </a:defRPr>
            </a:lvl1pPr>
          </a:lstStyle>
          <a:p>
            <a:pPr>
              <a:defRPr/>
            </a:pPr>
            <a:fld id="{D1D3E107-1FAF-4F57-97E5-F7DEE0997D59}" type="datetime1">
              <a:rPr lang="zh-CN" altLang="en-US"/>
              <a:t>2021/1/4</a:t>
            </a:fld>
            <a:endParaRPr lang="zh-CN" altLang="en-US" sz="1800">
              <a:solidFill>
                <a:srgbClr val="000000"/>
              </a:solidFill>
            </a:endParaRPr>
          </a:p>
        </p:txBody>
      </p:sp>
      <p:sp>
        <p:nvSpPr>
          <p:cNvPr id="10245"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10246"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19CE1DA8-74F1-4569-B3FB-EC85F68BF288}"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126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126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smtClean="0">
                <a:solidFill>
                  <a:srgbClr val="898989"/>
                </a:solidFill>
              </a:defRPr>
            </a:lvl1pPr>
          </a:lstStyle>
          <a:p>
            <a:pPr>
              <a:defRPr/>
            </a:pPr>
            <a:fld id="{B76C704A-5B23-43A1-97CB-8924E32D39C7}" type="datetime1">
              <a:rPr lang="zh-CN" altLang="en-US"/>
              <a:t>2021/1/4</a:t>
            </a:fld>
            <a:endParaRPr lang="zh-CN" altLang="en-US" sz="1800">
              <a:solidFill>
                <a:srgbClr val="000000"/>
              </a:solidFill>
            </a:endParaRPr>
          </a:p>
        </p:txBody>
      </p:sp>
      <p:sp>
        <p:nvSpPr>
          <p:cNvPr id="1126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1127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44594606-E45E-4AC1-9FA5-A738F094C60D}"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229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229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smtClean="0">
                <a:solidFill>
                  <a:srgbClr val="898989"/>
                </a:solidFill>
              </a:defRPr>
            </a:lvl1pPr>
          </a:lstStyle>
          <a:p>
            <a:pPr>
              <a:defRPr/>
            </a:pPr>
            <a:fld id="{48947D38-1BB5-42C6-9BFA-DF2E34817114}" type="datetime1">
              <a:rPr lang="zh-CN" altLang="en-US"/>
              <a:t>2021/1/4</a:t>
            </a:fld>
            <a:endParaRPr lang="zh-CN" altLang="en-US" sz="1800">
              <a:solidFill>
                <a:srgbClr val="000000"/>
              </a:solidFill>
            </a:endParaRPr>
          </a:p>
        </p:txBody>
      </p:sp>
      <p:sp>
        <p:nvSpPr>
          <p:cNvPr id="1229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1229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1886DA59-FBBF-4C59-8F07-FAAD8A72E5F7}"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331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331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smtClean="0">
                <a:solidFill>
                  <a:srgbClr val="898989"/>
                </a:solidFill>
              </a:defRPr>
            </a:lvl1pPr>
          </a:lstStyle>
          <a:p>
            <a:pPr>
              <a:defRPr/>
            </a:pPr>
            <a:fld id="{75833AB0-D5F1-48C6-A165-FB5CA992215E}" type="datetime1">
              <a:rPr lang="zh-CN" altLang="en-US"/>
              <a:t>2021/1/4</a:t>
            </a:fld>
            <a:endParaRPr lang="zh-CN" altLang="en-US" sz="1800">
              <a:solidFill>
                <a:srgbClr val="000000"/>
              </a:solidFill>
            </a:endParaRPr>
          </a:p>
        </p:txBody>
      </p:sp>
      <p:sp>
        <p:nvSpPr>
          <p:cNvPr id="1331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1331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AAE9726F-A310-4622-818B-78FDEDA782DA}"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433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4340"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smtClean="0">
                <a:solidFill>
                  <a:srgbClr val="898989"/>
                </a:solidFill>
              </a:defRPr>
            </a:lvl1pPr>
          </a:lstStyle>
          <a:p>
            <a:pPr>
              <a:defRPr/>
            </a:pPr>
            <a:fld id="{53EBD922-D15B-4086-9D53-EA8677C606C6}" type="datetime1">
              <a:rPr lang="zh-CN" altLang="en-US"/>
              <a:t>2021/1/4</a:t>
            </a:fld>
            <a:endParaRPr lang="zh-CN" altLang="en-US" sz="1800">
              <a:solidFill>
                <a:srgbClr val="000000"/>
              </a:solidFill>
            </a:endParaRPr>
          </a:p>
        </p:txBody>
      </p:sp>
      <p:sp>
        <p:nvSpPr>
          <p:cNvPr id="14341"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14342"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37867837-919E-49CC-BD3F-EF73DEFC9ABE}"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2051"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2052"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smtClean="0">
                <a:solidFill>
                  <a:srgbClr val="898989"/>
                </a:solidFill>
              </a:defRPr>
            </a:lvl1pPr>
          </a:lstStyle>
          <a:p>
            <a:pPr>
              <a:defRPr/>
            </a:pPr>
            <a:fld id="{FC418D23-F757-401F-92A6-F08BC68AD77B}" type="datetimeFigureOut">
              <a:rPr lang="zh-CN" altLang="en-US"/>
              <a:t>2021/1/4</a:t>
            </a:fld>
            <a:endParaRPr lang="zh-CN" altLang="en-US"/>
          </a:p>
        </p:txBody>
      </p:sp>
      <p:sp>
        <p:nvSpPr>
          <p:cNvPr id="2053"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2054"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C80EBD94-B2AB-4CEE-B971-1058FCC40A55}"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307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307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smtClean="0">
                <a:solidFill>
                  <a:srgbClr val="898989"/>
                </a:solidFill>
                <a:latin typeface="Arial" panose="020B0604020202020204" pitchFamily="34" charset="0"/>
              </a:defRPr>
            </a:lvl1pPr>
          </a:lstStyle>
          <a:p>
            <a:pPr>
              <a:defRPr/>
            </a:pPr>
            <a:fld id="{F7BEF41A-503E-42D9-9C80-24FAFF35DE44}" type="datetime1">
              <a:rPr lang="zh-CN" altLang="en-US"/>
              <a:t>2021/1/4</a:t>
            </a:fld>
            <a:endParaRPr lang="zh-CN" altLang="en-US" sz="1800">
              <a:solidFill>
                <a:srgbClr val="000000"/>
              </a:solidFill>
            </a:endParaRPr>
          </a:p>
        </p:txBody>
      </p:sp>
      <p:sp>
        <p:nvSpPr>
          <p:cNvPr id="307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smtClean="0">
                <a:solidFill>
                  <a:srgbClr val="898989"/>
                </a:solidFill>
                <a:latin typeface="Arial" panose="020B0604020202020204" pitchFamily="34" charset="0"/>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latin typeface="Arial" panose="020B0604020202020204" pitchFamily="34" charset="0"/>
              </a:defRPr>
            </a:lvl1pPr>
          </a:lstStyle>
          <a:p>
            <a:pPr>
              <a:defRPr/>
            </a:pPr>
            <a:fld id="{100228DF-9BF7-4D16-A5FB-9E8F58864FBC}"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409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smtClean="0">
                <a:solidFill>
                  <a:srgbClr val="898989"/>
                </a:solidFill>
              </a:defRPr>
            </a:lvl1pPr>
          </a:lstStyle>
          <a:p>
            <a:pPr>
              <a:defRPr/>
            </a:pPr>
            <a:fld id="{EF50FFD8-75E3-4207-8330-6DC2EC65212D}" type="datetime1">
              <a:rPr lang="zh-CN" altLang="en-US"/>
              <a:t>2021/1/4</a:t>
            </a:fld>
            <a:endParaRPr lang="zh-CN" altLang="en-US" sz="1800">
              <a:solidFill>
                <a:srgbClr val="000000"/>
              </a:solidFill>
            </a:endParaRPr>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DCCB2D9C-FC3A-4DE9-9F46-2D09AC135708}"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512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512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smtClean="0">
                <a:solidFill>
                  <a:srgbClr val="898989"/>
                </a:solidFill>
              </a:defRPr>
            </a:lvl1pPr>
          </a:lstStyle>
          <a:p>
            <a:pPr>
              <a:defRPr/>
            </a:pPr>
            <a:fld id="{2FDC1EF2-C59A-4A6A-89CF-14DB689340D5}" type="datetime1">
              <a:rPr lang="zh-CN" altLang="en-US"/>
              <a:t>2021/1/4</a:t>
            </a:fld>
            <a:endParaRPr lang="zh-CN" altLang="en-US" sz="1800">
              <a:solidFill>
                <a:srgbClr val="000000"/>
              </a:solidFill>
            </a:endParaRPr>
          </a:p>
        </p:txBody>
      </p:sp>
      <p:sp>
        <p:nvSpPr>
          <p:cNvPr id="512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512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5803F898-A6F8-4C27-AF95-668832B43E0A}"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614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614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smtClean="0">
                <a:solidFill>
                  <a:srgbClr val="898989"/>
                </a:solidFill>
              </a:defRPr>
            </a:lvl1pPr>
          </a:lstStyle>
          <a:p>
            <a:pPr>
              <a:defRPr/>
            </a:pPr>
            <a:fld id="{A468C660-B9D4-4893-B8C1-4BFC3EA35FFB}" type="datetime1">
              <a:rPr lang="zh-CN" altLang="en-US"/>
              <a:t>2021/1/4</a:t>
            </a:fld>
            <a:endParaRPr lang="zh-CN" altLang="en-US" sz="1800">
              <a:solidFill>
                <a:srgbClr val="000000"/>
              </a:solidFill>
            </a:endParaRPr>
          </a:p>
        </p:txBody>
      </p:sp>
      <p:sp>
        <p:nvSpPr>
          <p:cNvPr id="614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615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E93F39AF-D348-4966-865A-89D6D48D6D51}"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717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7172" name="日期占位符 6"/>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smtClean="0">
                <a:solidFill>
                  <a:srgbClr val="898989"/>
                </a:solidFill>
              </a:defRPr>
            </a:lvl1pPr>
          </a:lstStyle>
          <a:p>
            <a:pPr>
              <a:defRPr/>
            </a:pPr>
            <a:fld id="{F7BCFB54-C7EB-4924-8FE8-5137F99652C5}" type="datetime1">
              <a:rPr lang="zh-CN" altLang="en-US"/>
              <a:t>2021/1/4</a:t>
            </a:fld>
            <a:endParaRPr lang="zh-CN" altLang="en-US" sz="1800">
              <a:solidFill>
                <a:srgbClr val="000000"/>
              </a:solidFill>
            </a:endParaRPr>
          </a:p>
        </p:txBody>
      </p:sp>
      <p:sp>
        <p:nvSpPr>
          <p:cNvPr id="7173" name="页脚占位符 7"/>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7174" name="灯片编号占位符 8"/>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89440F35-3F2E-404F-9781-91AF3DD95177}"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819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8196"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smtClean="0">
                <a:solidFill>
                  <a:srgbClr val="898989"/>
                </a:solidFill>
              </a:defRPr>
            </a:lvl1pPr>
          </a:lstStyle>
          <a:p>
            <a:pPr>
              <a:defRPr/>
            </a:pPr>
            <a:fld id="{3B45505E-A964-4EA7-AC09-ED3C45971BFD}" type="datetime1">
              <a:rPr lang="zh-CN" altLang="en-US"/>
              <a:t>2021/1/4</a:t>
            </a:fld>
            <a:endParaRPr lang="zh-CN" altLang="en-US" sz="1800">
              <a:solidFill>
                <a:srgbClr val="000000"/>
              </a:solidFill>
            </a:endParaRPr>
          </a:p>
        </p:txBody>
      </p:sp>
      <p:sp>
        <p:nvSpPr>
          <p:cNvPr id="8197"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8198"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9B3C70A5-F559-4413-87C5-A993173CC440}"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921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9220" name="日期占位符 1"/>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smtClean="0">
                <a:solidFill>
                  <a:srgbClr val="898989"/>
                </a:solidFill>
              </a:defRPr>
            </a:lvl1pPr>
          </a:lstStyle>
          <a:p>
            <a:pPr>
              <a:defRPr/>
            </a:pPr>
            <a:fld id="{251F54C5-5A45-4B8A-81E5-F058303FCBA6}" type="datetime1">
              <a:rPr lang="zh-CN" altLang="en-US"/>
              <a:t>2021/1/4</a:t>
            </a:fld>
            <a:endParaRPr lang="zh-CN" altLang="en-US" sz="1800">
              <a:solidFill>
                <a:srgbClr val="000000"/>
              </a:solidFill>
            </a:endParaRPr>
          </a:p>
        </p:txBody>
      </p:sp>
      <p:sp>
        <p:nvSpPr>
          <p:cNvPr id="9221" name="页脚占位符 2"/>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9222" name="灯片编号占位符 3"/>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55C2507E-E883-4FCF-AE27-04840DD3AD1C}" type="slidenum">
              <a:rPr lang="zh-CN" altLang="en-US"/>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C4E0E2"/>
        </a:solidFill>
        <a:effectLst/>
      </p:bgPr>
    </p:bg>
    <p:spTree>
      <p:nvGrpSpPr>
        <p:cNvPr id="1" name=""/>
        <p:cNvGrpSpPr/>
        <p:nvPr/>
      </p:nvGrpSpPr>
      <p:grpSpPr>
        <a:xfrm>
          <a:off x="0" y="0"/>
          <a:ext cx="0" cy="0"/>
          <a:chOff x="0" y="0"/>
          <a:chExt cx="0" cy="0"/>
        </a:xfrm>
      </p:grpSpPr>
      <p:grpSp>
        <p:nvGrpSpPr>
          <p:cNvPr id="18434" name="组合 216"/>
          <p:cNvGrpSpPr/>
          <p:nvPr/>
        </p:nvGrpSpPr>
        <p:grpSpPr bwMode="auto">
          <a:xfrm>
            <a:off x="-631825" y="5173663"/>
            <a:ext cx="3594100" cy="1730375"/>
            <a:chOff x="0" y="0"/>
            <a:chExt cx="3594101" cy="1730375"/>
          </a:xfrm>
        </p:grpSpPr>
        <p:sp>
          <p:nvSpPr>
            <p:cNvPr id="18538" name="Freeform 59"/>
            <p:cNvSpPr/>
            <p:nvPr/>
          </p:nvSpPr>
          <p:spPr bwMode="auto">
            <a:xfrm>
              <a:off x="2824163" y="520700"/>
              <a:ext cx="769938" cy="885825"/>
            </a:xfrm>
            <a:custGeom>
              <a:avLst/>
              <a:gdLst>
                <a:gd name="T0" fmla="*/ 769938 w 485"/>
                <a:gd name="T1" fmla="*/ 806450 h 558"/>
                <a:gd name="T2" fmla="*/ 428625 w 485"/>
                <a:gd name="T3" fmla="*/ 0 h 558"/>
                <a:gd name="T4" fmla="*/ 0 w 485"/>
                <a:gd name="T5" fmla="*/ 671513 h 558"/>
                <a:gd name="T6" fmla="*/ 763588 w 485"/>
                <a:gd name="T7" fmla="*/ 885825 h 558"/>
                <a:gd name="T8" fmla="*/ 769938 w 485"/>
                <a:gd name="T9" fmla="*/ 806450 h 5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5" h="558">
                  <a:moveTo>
                    <a:pt x="485" y="508"/>
                  </a:moveTo>
                  <a:lnTo>
                    <a:pt x="270" y="0"/>
                  </a:lnTo>
                  <a:lnTo>
                    <a:pt x="0" y="423"/>
                  </a:lnTo>
                  <a:lnTo>
                    <a:pt x="481" y="558"/>
                  </a:lnTo>
                  <a:lnTo>
                    <a:pt x="485" y="508"/>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39" name="Freeform 60"/>
            <p:cNvSpPr/>
            <p:nvPr/>
          </p:nvSpPr>
          <p:spPr bwMode="auto">
            <a:xfrm>
              <a:off x="0" y="11112"/>
              <a:ext cx="1447800" cy="1674813"/>
            </a:xfrm>
            <a:custGeom>
              <a:avLst/>
              <a:gdLst>
                <a:gd name="T0" fmla="*/ 0 w 912"/>
                <a:gd name="T1" fmla="*/ 1674813 h 1055"/>
                <a:gd name="T2" fmla="*/ 642938 w 912"/>
                <a:gd name="T3" fmla="*/ 0 h 1055"/>
                <a:gd name="T4" fmla="*/ 1447800 w 912"/>
                <a:gd name="T5" fmla="*/ 1096963 h 1055"/>
                <a:gd name="T6" fmla="*/ 0 w 912"/>
                <a:gd name="T7" fmla="*/ 1674813 h 10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2" h="1055">
                  <a:moveTo>
                    <a:pt x="0" y="1055"/>
                  </a:moveTo>
                  <a:lnTo>
                    <a:pt x="405" y="0"/>
                  </a:lnTo>
                  <a:lnTo>
                    <a:pt x="912" y="691"/>
                  </a:lnTo>
                  <a:lnTo>
                    <a:pt x="0" y="1055"/>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40" name="Freeform 61"/>
            <p:cNvSpPr/>
            <p:nvPr/>
          </p:nvSpPr>
          <p:spPr bwMode="auto">
            <a:xfrm>
              <a:off x="898525" y="301625"/>
              <a:ext cx="1763713" cy="1428750"/>
            </a:xfrm>
            <a:custGeom>
              <a:avLst/>
              <a:gdLst>
                <a:gd name="T0" fmla="*/ 0 w 1111"/>
                <a:gd name="T1" fmla="*/ 1403350 h 900"/>
                <a:gd name="T2" fmla="*/ 868363 w 1111"/>
                <a:gd name="T3" fmla="*/ 0 h 900"/>
                <a:gd name="T4" fmla="*/ 1763713 w 1111"/>
                <a:gd name="T5" fmla="*/ 1428750 h 900"/>
                <a:gd name="T6" fmla="*/ 0 w 1111"/>
                <a:gd name="T7" fmla="*/ 1403350 h 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1" h="900">
                  <a:moveTo>
                    <a:pt x="0" y="884"/>
                  </a:moveTo>
                  <a:lnTo>
                    <a:pt x="547" y="0"/>
                  </a:lnTo>
                  <a:lnTo>
                    <a:pt x="1111" y="900"/>
                  </a:lnTo>
                  <a:lnTo>
                    <a:pt x="0" y="88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41" name="Freeform 62"/>
            <p:cNvSpPr/>
            <p:nvPr/>
          </p:nvSpPr>
          <p:spPr bwMode="auto">
            <a:xfrm>
              <a:off x="1920875" y="0"/>
              <a:ext cx="1628775" cy="1406525"/>
            </a:xfrm>
            <a:custGeom>
              <a:avLst/>
              <a:gdLst>
                <a:gd name="T0" fmla="*/ 0 w 1026"/>
                <a:gd name="T1" fmla="*/ 1384300 h 886"/>
                <a:gd name="T2" fmla="*/ 835025 w 1026"/>
                <a:gd name="T3" fmla="*/ 0 h 886"/>
                <a:gd name="T4" fmla="*/ 1628775 w 1026"/>
                <a:gd name="T5" fmla="*/ 1406525 h 886"/>
                <a:gd name="T6" fmla="*/ 0 w 1026"/>
                <a:gd name="T7" fmla="*/ 1384300 h 8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6" h="886">
                  <a:moveTo>
                    <a:pt x="0" y="872"/>
                  </a:moveTo>
                  <a:lnTo>
                    <a:pt x="526" y="0"/>
                  </a:lnTo>
                  <a:lnTo>
                    <a:pt x="1026" y="886"/>
                  </a:lnTo>
                  <a:lnTo>
                    <a:pt x="0" y="872"/>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42" name="Freeform 63"/>
            <p:cNvSpPr/>
            <p:nvPr/>
          </p:nvSpPr>
          <p:spPr bwMode="auto">
            <a:xfrm>
              <a:off x="642938" y="11112"/>
              <a:ext cx="739775" cy="1447800"/>
            </a:xfrm>
            <a:custGeom>
              <a:avLst/>
              <a:gdLst>
                <a:gd name="T0" fmla="*/ 0 w 197"/>
                <a:gd name="T1" fmla="*/ 0 h 384"/>
                <a:gd name="T2" fmla="*/ 608343 w 197"/>
                <a:gd name="T3" fmla="*/ 1417638 h 384"/>
                <a:gd name="T4" fmla="*/ 739775 w 197"/>
                <a:gd name="T5" fmla="*/ 957659 h 384"/>
                <a:gd name="T6" fmla="*/ 0 w 197"/>
                <a:gd name="T7" fmla="*/ 0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 h="384">
                  <a:moveTo>
                    <a:pt x="0" y="0"/>
                  </a:moveTo>
                  <a:cubicBezTo>
                    <a:pt x="0" y="0"/>
                    <a:pt x="161" y="368"/>
                    <a:pt x="162" y="376"/>
                  </a:cubicBezTo>
                  <a:cubicBezTo>
                    <a:pt x="164" y="384"/>
                    <a:pt x="197" y="254"/>
                    <a:pt x="197" y="254"/>
                  </a:cubicBez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43" name="Freeform 64"/>
            <p:cNvSpPr/>
            <p:nvPr/>
          </p:nvSpPr>
          <p:spPr bwMode="auto">
            <a:xfrm>
              <a:off x="1766888" y="301625"/>
              <a:ext cx="409575" cy="1017588"/>
            </a:xfrm>
            <a:custGeom>
              <a:avLst/>
              <a:gdLst>
                <a:gd name="T0" fmla="*/ 0 w 258"/>
                <a:gd name="T1" fmla="*/ 0 h 641"/>
                <a:gd name="T2" fmla="*/ 409575 w 258"/>
                <a:gd name="T3" fmla="*/ 644525 h 641"/>
                <a:gd name="T4" fmla="*/ 192088 w 258"/>
                <a:gd name="T5" fmla="*/ 1017588 h 641"/>
                <a:gd name="T6" fmla="*/ 0 w 258"/>
                <a:gd name="T7" fmla="*/ 0 h 6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8" h="641">
                  <a:moveTo>
                    <a:pt x="0" y="0"/>
                  </a:moveTo>
                  <a:lnTo>
                    <a:pt x="258" y="406"/>
                  </a:lnTo>
                  <a:lnTo>
                    <a:pt x="121" y="641"/>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44" name="Freeform 65"/>
            <p:cNvSpPr/>
            <p:nvPr/>
          </p:nvSpPr>
          <p:spPr bwMode="auto">
            <a:xfrm>
              <a:off x="2755900" y="0"/>
              <a:ext cx="387350" cy="1003300"/>
            </a:xfrm>
            <a:custGeom>
              <a:avLst/>
              <a:gdLst>
                <a:gd name="T0" fmla="*/ 0 w 244"/>
                <a:gd name="T1" fmla="*/ 0 h 632"/>
                <a:gd name="T2" fmla="*/ 387350 w 244"/>
                <a:gd name="T3" fmla="*/ 685800 h 632"/>
                <a:gd name="T4" fmla="*/ 200025 w 244"/>
                <a:gd name="T5" fmla="*/ 1003300 h 632"/>
                <a:gd name="T6" fmla="*/ 0 w 244"/>
                <a:gd name="T7" fmla="*/ 0 h 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4" h="632">
                  <a:moveTo>
                    <a:pt x="0" y="0"/>
                  </a:moveTo>
                  <a:lnTo>
                    <a:pt x="244" y="432"/>
                  </a:lnTo>
                  <a:lnTo>
                    <a:pt x="126" y="632"/>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45" name="Freeform 66"/>
            <p:cNvSpPr/>
            <p:nvPr/>
          </p:nvSpPr>
          <p:spPr bwMode="auto">
            <a:xfrm>
              <a:off x="3252788" y="520700"/>
              <a:ext cx="341313" cy="946150"/>
            </a:xfrm>
            <a:custGeom>
              <a:avLst/>
              <a:gdLst>
                <a:gd name="T0" fmla="*/ 341313 w 215"/>
                <a:gd name="T1" fmla="*/ 806450 h 596"/>
                <a:gd name="T2" fmla="*/ 0 w 215"/>
                <a:gd name="T3" fmla="*/ 0 h 596"/>
                <a:gd name="T4" fmla="*/ 112713 w 215"/>
                <a:gd name="T5" fmla="*/ 946150 h 596"/>
                <a:gd name="T6" fmla="*/ 334963 w 215"/>
                <a:gd name="T7" fmla="*/ 908050 h 596"/>
                <a:gd name="T8" fmla="*/ 341313 w 215"/>
                <a:gd name="T9" fmla="*/ 806450 h 5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596">
                  <a:moveTo>
                    <a:pt x="215" y="508"/>
                  </a:moveTo>
                  <a:lnTo>
                    <a:pt x="0" y="0"/>
                  </a:lnTo>
                  <a:lnTo>
                    <a:pt x="71" y="596"/>
                  </a:lnTo>
                  <a:lnTo>
                    <a:pt x="211" y="572"/>
                  </a:lnTo>
                  <a:lnTo>
                    <a:pt x="215" y="508"/>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46" name="Freeform 67"/>
            <p:cNvSpPr/>
            <p:nvPr/>
          </p:nvSpPr>
          <p:spPr bwMode="auto">
            <a:xfrm>
              <a:off x="481013" y="161925"/>
              <a:ext cx="431800" cy="320675"/>
            </a:xfrm>
            <a:custGeom>
              <a:avLst/>
              <a:gdLst>
                <a:gd name="T0" fmla="*/ 0 w 272"/>
                <a:gd name="T1" fmla="*/ 266700 h 202"/>
                <a:gd name="T2" fmla="*/ 123825 w 272"/>
                <a:gd name="T3" fmla="*/ 188913 h 202"/>
                <a:gd name="T4" fmla="*/ 214313 w 272"/>
                <a:gd name="T5" fmla="*/ 320675 h 202"/>
                <a:gd name="T6" fmla="*/ 244475 w 272"/>
                <a:gd name="T7" fmla="*/ 176213 h 202"/>
                <a:gd name="T8" fmla="*/ 360363 w 272"/>
                <a:gd name="T9" fmla="*/ 309563 h 202"/>
                <a:gd name="T10" fmla="*/ 330200 w 272"/>
                <a:gd name="T11" fmla="*/ 104775 h 202"/>
                <a:gd name="T12" fmla="*/ 431800 w 272"/>
                <a:gd name="T13" fmla="*/ 188913 h 202"/>
                <a:gd name="T14" fmla="*/ 280988 w 272"/>
                <a:gd name="T15" fmla="*/ 0 h 202"/>
                <a:gd name="T16" fmla="*/ 300038 w 272"/>
                <a:gd name="T17" fmla="*/ 134938 h 202"/>
                <a:gd name="T18" fmla="*/ 209550 w 272"/>
                <a:gd name="T19" fmla="*/ 85725 h 202"/>
                <a:gd name="T20" fmla="*/ 187325 w 272"/>
                <a:gd name="T21" fmla="*/ 184150 h 202"/>
                <a:gd name="T22" fmla="*/ 127000 w 272"/>
                <a:gd name="T23" fmla="*/ 71438 h 202"/>
                <a:gd name="T24" fmla="*/ 66675 w 272"/>
                <a:gd name="T25" fmla="*/ 165100 h 202"/>
                <a:gd name="T26" fmla="*/ 82550 w 272"/>
                <a:gd name="T27" fmla="*/ 44450 h 202"/>
                <a:gd name="T28" fmla="*/ 0 w 272"/>
                <a:gd name="T29" fmla="*/ 26670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47" name="Freeform 68"/>
            <p:cNvSpPr/>
            <p:nvPr/>
          </p:nvSpPr>
          <p:spPr bwMode="auto">
            <a:xfrm>
              <a:off x="1593850" y="387350"/>
              <a:ext cx="360363" cy="339725"/>
            </a:xfrm>
            <a:custGeom>
              <a:avLst/>
              <a:gdLst>
                <a:gd name="T0" fmla="*/ 0 w 227"/>
                <a:gd name="T1" fmla="*/ 180975 h 214"/>
                <a:gd name="T2" fmla="*/ 74613 w 227"/>
                <a:gd name="T3" fmla="*/ 147638 h 214"/>
                <a:gd name="T4" fmla="*/ 74613 w 227"/>
                <a:gd name="T5" fmla="*/ 249238 h 214"/>
                <a:gd name="T6" fmla="*/ 173038 w 227"/>
                <a:gd name="T7" fmla="*/ 144463 h 214"/>
                <a:gd name="T8" fmla="*/ 180975 w 227"/>
                <a:gd name="T9" fmla="*/ 339725 h 214"/>
                <a:gd name="T10" fmla="*/ 222250 w 227"/>
                <a:gd name="T11" fmla="*/ 174625 h 214"/>
                <a:gd name="T12" fmla="*/ 312738 w 227"/>
                <a:gd name="T13" fmla="*/ 271463 h 214"/>
                <a:gd name="T14" fmla="*/ 277813 w 227"/>
                <a:gd name="T15" fmla="*/ 150813 h 214"/>
                <a:gd name="T16" fmla="*/ 360363 w 227"/>
                <a:gd name="T17" fmla="*/ 204788 h 214"/>
                <a:gd name="T18" fmla="*/ 252413 w 227"/>
                <a:gd name="T19" fmla="*/ 26988 h 214"/>
                <a:gd name="T20" fmla="*/ 301625 w 227"/>
                <a:gd name="T21" fmla="*/ 128588 h 214"/>
                <a:gd name="T22" fmla="*/ 233363 w 227"/>
                <a:gd name="T23" fmla="*/ 87313 h 214"/>
                <a:gd name="T24" fmla="*/ 233363 w 227"/>
                <a:gd name="T25" fmla="*/ 133350 h 214"/>
                <a:gd name="T26" fmla="*/ 192088 w 227"/>
                <a:gd name="T27" fmla="*/ 65088 h 214"/>
                <a:gd name="T28" fmla="*/ 131763 w 227"/>
                <a:gd name="T29" fmla="*/ 117475 h 214"/>
                <a:gd name="T30" fmla="*/ 115888 w 227"/>
                <a:gd name="T31" fmla="*/ 0 h 214"/>
                <a:gd name="T32" fmla="*/ 0 w 227"/>
                <a:gd name="T33" fmla="*/ 180975 h 2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48" name="Freeform 69"/>
            <p:cNvSpPr/>
            <p:nvPr/>
          </p:nvSpPr>
          <p:spPr bwMode="auto">
            <a:xfrm>
              <a:off x="2541588" y="101600"/>
              <a:ext cx="458788" cy="381000"/>
            </a:xfrm>
            <a:custGeom>
              <a:avLst/>
              <a:gdLst>
                <a:gd name="T0" fmla="*/ 365125 w 289"/>
                <a:gd name="T1" fmla="*/ 173038 h 240"/>
                <a:gd name="T2" fmla="*/ 458788 w 289"/>
                <a:gd name="T3" fmla="*/ 331788 h 240"/>
                <a:gd name="T4" fmla="*/ 274638 w 289"/>
                <a:gd name="T5" fmla="*/ 211138 h 240"/>
                <a:gd name="T6" fmla="*/ 225425 w 289"/>
                <a:gd name="T7" fmla="*/ 381000 h 240"/>
                <a:gd name="T8" fmla="*/ 187325 w 289"/>
                <a:gd name="T9" fmla="*/ 211138 h 240"/>
                <a:gd name="T10" fmla="*/ 87313 w 289"/>
                <a:gd name="T11" fmla="*/ 339725 h 240"/>
                <a:gd name="T12" fmla="*/ 142875 w 289"/>
                <a:gd name="T13" fmla="*/ 85725 h 240"/>
                <a:gd name="T14" fmla="*/ 0 w 289"/>
                <a:gd name="T15" fmla="*/ 241300 h 240"/>
                <a:gd name="T16" fmla="*/ 146050 w 289"/>
                <a:gd name="T17" fmla="*/ 0 h 240"/>
                <a:gd name="T18" fmla="*/ 176213 w 289"/>
                <a:gd name="T19" fmla="*/ 98425 h 240"/>
                <a:gd name="T20" fmla="*/ 225425 w 289"/>
                <a:gd name="T21" fmla="*/ 82550 h 240"/>
                <a:gd name="T22" fmla="*/ 241300 w 289"/>
                <a:gd name="T23" fmla="*/ 236538 h 240"/>
                <a:gd name="T24" fmla="*/ 247650 w 289"/>
                <a:gd name="T25" fmla="*/ 82550 h 240"/>
                <a:gd name="T26" fmla="*/ 376238 w 289"/>
                <a:gd name="T27" fmla="*/ 219075 h 240"/>
                <a:gd name="T28" fmla="*/ 365125 w 289"/>
                <a:gd name="T29" fmla="*/ 173038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49" name="Freeform 70"/>
            <p:cNvSpPr/>
            <p:nvPr/>
          </p:nvSpPr>
          <p:spPr bwMode="auto">
            <a:xfrm>
              <a:off x="3109913" y="622300"/>
              <a:ext cx="280988" cy="233363"/>
            </a:xfrm>
            <a:custGeom>
              <a:avLst/>
              <a:gdLst>
                <a:gd name="T0" fmla="*/ 74613 w 177"/>
                <a:gd name="T1" fmla="*/ 0 h 147"/>
                <a:gd name="T2" fmla="*/ 0 w 177"/>
                <a:gd name="T3" fmla="*/ 120650 h 147"/>
                <a:gd name="T4" fmla="*/ 90488 w 177"/>
                <a:gd name="T5" fmla="*/ 93663 h 147"/>
                <a:gd name="T6" fmla="*/ 112713 w 177"/>
                <a:gd name="T7" fmla="*/ 233363 h 147"/>
                <a:gd name="T8" fmla="*/ 165100 w 177"/>
                <a:gd name="T9" fmla="*/ 104775 h 147"/>
                <a:gd name="T10" fmla="*/ 280988 w 177"/>
                <a:gd name="T11" fmla="*/ 225425 h 147"/>
                <a:gd name="T12" fmla="*/ 206375 w 177"/>
                <a:gd name="T13" fmla="*/ 49213 h 147"/>
                <a:gd name="T14" fmla="*/ 195263 w 177"/>
                <a:gd name="T15" fmla="*/ 96838 h 147"/>
                <a:gd name="T16" fmla="*/ 150813 w 177"/>
                <a:gd name="T17" fmla="*/ 0 h 147"/>
                <a:gd name="T18" fmla="*/ 120650 w 177"/>
                <a:gd name="T19" fmla="*/ 79375 h 147"/>
                <a:gd name="T20" fmla="*/ 74613 w 177"/>
                <a:gd name="T21" fmla="*/ 0 h 1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7" h="147">
                  <a:moveTo>
                    <a:pt x="47" y="0"/>
                  </a:moveTo>
                  <a:lnTo>
                    <a:pt x="0" y="76"/>
                  </a:lnTo>
                  <a:lnTo>
                    <a:pt x="57" y="59"/>
                  </a:lnTo>
                  <a:lnTo>
                    <a:pt x="71" y="147"/>
                  </a:lnTo>
                  <a:lnTo>
                    <a:pt x="104" y="66"/>
                  </a:lnTo>
                  <a:lnTo>
                    <a:pt x="177" y="142"/>
                  </a:lnTo>
                  <a:lnTo>
                    <a:pt x="130" y="31"/>
                  </a:lnTo>
                  <a:lnTo>
                    <a:pt x="123" y="61"/>
                  </a:lnTo>
                  <a:lnTo>
                    <a:pt x="95" y="0"/>
                  </a:lnTo>
                  <a:lnTo>
                    <a:pt x="76" y="50"/>
                  </a:lnTo>
                  <a:lnTo>
                    <a:pt x="47" y="0"/>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435" name="矩形 60"/>
          <p:cNvSpPr>
            <a:spLocks noChangeArrowheads="1"/>
          </p:cNvSpPr>
          <p:nvPr/>
        </p:nvSpPr>
        <p:spPr bwMode="auto">
          <a:xfrm>
            <a:off x="0" y="6343650"/>
            <a:ext cx="12192000" cy="514350"/>
          </a:xfrm>
          <a:prstGeom prst="rect">
            <a:avLst/>
          </a:prstGeom>
          <a:solidFill>
            <a:srgbClr val="ABD4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8436" name="组合 84"/>
          <p:cNvGrpSpPr/>
          <p:nvPr/>
        </p:nvGrpSpPr>
        <p:grpSpPr bwMode="auto">
          <a:xfrm>
            <a:off x="301625" y="5602288"/>
            <a:ext cx="3656013" cy="1084262"/>
            <a:chOff x="0" y="0"/>
            <a:chExt cx="4962526" cy="1471613"/>
          </a:xfrm>
        </p:grpSpPr>
        <p:sp>
          <p:nvSpPr>
            <p:cNvPr id="18518" name="Freeform 47"/>
            <p:cNvSpPr/>
            <p:nvPr/>
          </p:nvSpPr>
          <p:spPr bwMode="auto">
            <a:xfrm>
              <a:off x="390525" y="1016000"/>
              <a:ext cx="96838" cy="442913"/>
            </a:xfrm>
            <a:custGeom>
              <a:avLst/>
              <a:gdLst>
                <a:gd name="T0" fmla="*/ 96838 w 41"/>
                <a:gd name="T1" fmla="*/ 421596 h 187"/>
                <a:gd name="T2" fmla="*/ 49600 w 41"/>
                <a:gd name="T3" fmla="*/ 442913 h 187"/>
                <a:gd name="T4" fmla="*/ 49600 w 41"/>
                <a:gd name="T5" fmla="*/ 442913 h 187"/>
                <a:gd name="T6" fmla="*/ 0 w 41"/>
                <a:gd name="T7" fmla="*/ 421596 h 187"/>
                <a:gd name="T8" fmla="*/ 0 w 41"/>
                <a:gd name="T9" fmla="*/ 18948 h 187"/>
                <a:gd name="T10" fmla="*/ 49600 w 41"/>
                <a:gd name="T11" fmla="*/ 0 h 187"/>
                <a:gd name="T12" fmla="*/ 49600 w 41"/>
                <a:gd name="T13" fmla="*/ 0 h 187"/>
                <a:gd name="T14" fmla="*/ 96838 w 41"/>
                <a:gd name="T15" fmla="*/ 18948 h 187"/>
                <a:gd name="T16" fmla="*/ 96838 w 41"/>
                <a:gd name="T17" fmla="*/ 421596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187">
                  <a:moveTo>
                    <a:pt x="41" y="178"/>
                  </a:moveTo>
                  <a:cubicBezTo>
                    <a:pt x="41" y="183"/>
                    <a:pt x="32" y="187"/>
                    <a:pt x="21" y="187"/>
                  </a:cubicBezTo>
                  <a:cubicBezTo>
                    <a:pt x="21" y="187"/>
                    <a:pt x="21" y="187"/>
                    <a:pt x="21" y="187"/>
                  </a:cubicBezTo>
                  <a:cubicBezTo>
                    <a:pt x="9" y="187"/>
                    <a:pt x="0" y="183"/>
                    <a:pt x="0" y="178"/>
                  </a:cubicBezTo>
                  <a:cubicBezTo>
                    <a:pt x="0" y="8"/>
                    <a:pt x="0" y="8"/>
                    <a:pt x="0" y="8"/>
                  </a:cubicBezTo>
                  <a:cubicBezTo>
                    <a:pt x="0" y="4"/>
                    <a:pt x="9" y="0"/>
                    <a:pt x="21" y="0"/>
                  </a:cubicBezTo>
                  <a:cubicBezTo>
                    <a:pt x="21" y="0"/>
                    <a:pt x="21" y="0"/>
                    <a:pt x="21" y="0"/>
                  </a:cubicBezTo>
                  <a:cubicBezTo>
                    <a:pt x="32" y="0"/>
                    <a:pt x="41" y="4"/>
                    <a:pt x="41" y="8"/>
                  </a:cubicBezTo>
                  <a:lnTo>
                    <a:pt x="41" y="17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19" name="Freeform 48"/>
            <p:cNvSpPr/>
            <p:nvPr/>
          </p:nvSpPr>
          <p:spPr bwMode="auto">
            <a:xfrm>
              <a:off x="0" y="223837"/>
              <a:ext cx="876300" cy="1014413"/>
            </a:xfrm>
            <a:custGeom>
              <a:avLst/>
              <a:gdLst>
                <a:gd name="T0" fmla="*/ 616481 w 371"/>
                <a:gd name="T1" fmla="*/ 718838 h 429"/>
                <a:gd name="T2" fmla="*/ 833784 w 371"/>
                <a:gd name="T3" fmla="*/ 681005 h 429"/>
                <a:gd name="T4" fmla="*/ 581051 w 371"/>
                <a:gd name="T5" fmla="*/ 489472 h 429"/>
                <a:gd name="T6" fmla="*/ 772372 w 371"/>
                <a:gd name="T7" fmla="*/ 435086 h 429"/>
                <a:gd name="T8" fmla="*/ 550345 w 371"/>
                <a:gd name="T9" fmla="*/ 283752 h 429"/>
                <a:gd name="T10" fmla="*/ 642463 w 371"/>
                <a:gd name="T11" fmla="*/ 245918 h 429"/>
                <a:gd name="T12" fmla="*/ 441693 w 371"/>
                <a:gd name="T13" fmla="*/ 0 h 429"/>
                <a:gd name="T14" fmla="*/ 210218 w 371"/>
                <a:gd name="T15" fmla="*/ 243554 h 429"/>
                <a:gd name="T16" fmla="*/ 323593 w 371"/>
                <a:gd name="T17" fmla="*/ 286116 h 429"/>
                <a:gd name="T18" fmla="*/ 103928 w 371"/>
                <a:gd name="T19" fmla="*/ 435086 h 429"/>
                <a:gd name="T20" fmla="*/ 295249 w 371"/>
                <a:gd name="T21" fmla="*/ 489472 h 429"/>
                <a:gd name="T22" fmla="*/ 42516 w 371"/>
                <a:gd name="T23" fmla="*/ 681005 h 429"/>
                <a:gd name="T24" fmla="*/ 259819 w 371"/>
                <a:gd name="T25" fmla="*/ 718838 h 429"/>
                <a:gd name="T26" fmla="*/ 0 w 371"/>
                <a:gd name="T27" fmla="*/ 938746 h 429"/>
                <a:gd name="T28" fmla="*/ 439331 w 371"/>
                <a:gd name="T29" fmla="*/ 1014413 h 429"/>
                <a:gd name="T30" fmla="*/ 876300 w 371"/>
                <a:gd name="T31" fmla="*/ 938746 h 429"/>
                <a:gd name="T32" fmla="*/ 616481 w 371"/>
                <a:gd name="T33" fmla="*/ 718838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1" h="429">
                  <a:moveTo>
                    <a:pt x="261" y="304"/>
                  </a:moveTo>
                  <a:cubicBezTo>
                    <a:pt x="289" y="305"/>
                    <a:pt x="332" y="302"/>
                    <a:pt x="353" y="288"/>
                  </a:cubicBezTo>
                  <a:cubicBezTo>
                    <a:pt x="312" y="272"/>
                    <a:pt x="268" y="235"/>
                    <a:pt x="246" y="207"/>
                  </a:cubicBezTo>
                  <a:cubicBezTo>
                    <a:pt x="281" y="203"/>
                    <a:pt x="299" y="203"/>
                    <a:pt x="327" y="184"/>
                  </a:cubicBezTo>
                  <a:cubicBezTo>
                    <a:pt x="289" y="176"/>
                    <a:pt x="248" y="141"/>
                    <a:pt x="233" y="120"/>
                  </a:cubicBezTo>
                  <a:cubicBezTo>
                    <a:pt x="253" y="114"/>
                    <a:pt x="254" y="113"/>
                    <a:pt x="272" y="104"/>
                  </a:cubicBezTo>
                  <a:cubicBezTo>
                    <a:pt x="226" y="78"/>
                    <a:pt x="195" y="34"/>
                    <a:pt x="187" y="0"/>
                  </a:cubicBezTo>
                  <a:cubicBezTo>
                    <a:pt x="168" y="54"/>
                    <a:pt x="140" y="84"/>
                    <a:pt x="89" y="103"/>
                  </a:cubicBezTo>
                  <a:cubicBezTo>
                    <a:pt x="105" y="113"/>
                    <a:pt x="119" y="118"/>
                    <a:pt x="137" y="121"/>
                  </a:cubicBezTo>
                  <a:cubicBezTo>
                    <a:pt x="122" y="142"/>
                    <a:pt x="82" y="176"/>
                    <a:pt x="44" y="184"/>
                  </a:cubicBezTo>
                  <a:cubicBezTo>
                    <a:pt x="72" y="203"/>
                    <a:pt x="90" y="203"/>
                    <a:pt x="125" y="207"/>
                  </a:cubicBezTo>
                  <a:cubicBezTo>
                    <a:pt x="103" y="235"/>
                    <a:pt x="59" y="272"/>
                    <a:pt x="18" y="288"/>
                  </a:cubicBezTo>
                  <a:cubicBezTo>
                    <a:pt x="39" y="302"/>
                    <a:pt x="82" y="305"/>
                    <a:pt x="110" y="304"/>
                  </a:cubicBezTo>
                  <a:cubicBezTo>
                    <a:pt x="95" y="333"/>
                    <a:pt x="31" y="383"/>
                    <a:pt x="0" y="397"/>
                  </a:cubicBezTo>
                  <a:cubicBezTo>
                    <a:pt x="66" y="426"/>
                    <a:pt x="133" y="429"/>
                    <a:pt x="186" y="429"/>
                  </a:cubicBezTo>
                  <a:cubicBezTo>
                    <a:pt x="239" y="429"/>
                    <a:pt x="305" y="426"/>
                    <a:pt x="371" y="397"/>
                  </a:cubicBezTo>
                  <a:cubicBezTo>
                    <a:pt x="340" y="383"/>
                    <a:pt x="276" y="333"/>
                    <a:pt x="261" y="30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20" name="Freeform 49"/>
            <p:cNvSpPr/>
            <p:nvPr/>
          </p:nvSpPr>
          <p:spPr bwMode="auto">
            <a:xfrm>
              <a:off x="850900" y="942975"/>
              <a:ext cx="111125" cy="509588"/>
            </a:xfrm>
            <a:custGeom>
              <a:avLst/>
              <a:gdLst>
                <a:gd name="T0" fmla="*/ 111125 w 47"/>
                <a:gd name="T1" fmla="*/ 485886 h 215"/>
                <a:gd name="T2" fmla="*/ 54380 w 47"/>
                <a:gd name="T3" fmla="*/ 509588 h 215"/>
                <a:gd name="T4" fmla="*/ 54380 w 47"/>
                <a:gd name="T5" fmla="*/ 509588 h 215"/>
                <a:gd name="T6" fmla="*/ 0 w 47"/>
                <a:gd name="T7" fmla="*/ 485886 h 215"/>
                <a:gd name="T8" fmla="*/ 0 w 47"/>
                <a:gd name="T9" fmla="*/ 21332 h 215"/>
                <a:gd name="T10" fmla="*/ 54380 w 47"/>
                <a:gd name="T11" fmla="*/ 0 h 215"/>
                <a:gd name="T12" fmla="*/ 54380 w 47"/>
                <a:gd name="T13" fmla="*/ 0 h 215"/>
                <a:gd name="T14" fmla="*/ 111125 w 47"/>
                <a:gd name="T15" fmla="*/ 21332 h 215"/>
                <a:gd name="T16" fmla="*/ 111125 w 47"/>
                <a:gd name="T17" fmla="*/ 485886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5">
                  <a:moveTo>
                    <a:pt x="47" y="205"/>
                  </a:moveTo>
                  <a:cubicBezTo>
                    <a:pt x="47" y="211"/>
                    <a:pt x="36" y="215"/>
                    <a:pt x="23" y="215"/>
                  </a:cubicBezTo>
                  <a:cubicBezTo>
                    <a:pt x="23" y="215"/>
                    <a:pt x="23" y="215"/>
                    <a:pt x="23" y="215"/>
                  </a:cubicBezTo>
                  <a:cubicBezTo>
                    <a:pt x="11" y="215"/>
                    <a:pt x="0" y="211"/>
                    <a:pt x="0" y="205"/>
                  </a:cubicBezTo>
                  <a:cubicBezTo>
                    <a:pt x="0" y="9"/>
                    <a:pt x="0" y="9"/>
                    <a:pt x="0" y="9"/>
                  </a:cubicBezTo>
                  <a:cubicBezTo>
                    <a:pt x="0" y="4"/>
                    <a:pt x="11" y="0"/>
                    <a:pt x="23" y="0"/>
                  </a:cubicBezTo>
                  <a:cubicBezTo>
                    <a:pt x="23" y="0"/>
                    <a:pt x="23" y="0"/>
                    <a:pt x="23" y="0"/>
                  </a:cubicBezTo>
                  <a:cubicBezTo>
                    <a:pt x="36" y="0"/>
                    <a:pt x="47" y="4"/>
                    <a:pt x="47" y="9"/>
                  </a:cubicBezTo>
                  <a:lnTo>
                    <a:pt x="47" y="205"/>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21" name="Freeform 50"/>
            <p:cNvSpPr/>
            <p:nvPr/>
          </p:nvSpPr>
          <p:spPr bwMode="auto">
            <a:xfrm>
              <a:off x="401638" y="26987"/>
              <a:ext cx="1008063" cy="1171575"/>
            </a:xfrm>
            <a:custGeom>
              <a:avLst/>
              <a:gdLst>
                <a:gd name="T0" fmla="*/ 708241 w 427"/>
                <a:gd name="T1" fmla="*/ 830753 h 495"/>
                <a:gd name="T2" fmla="*/ 960847 w 427"/>
                <a:gd name="T3" fmla="*/ 785784 h 495"/>
                <a:gd name="T4" fmla="*/ 670468 w 427"/>
                <a:gd name="T5" fmla="*/ 565670 h 495"/>
                <a:gd name="T6" fmla="*/ 890023 w 427"/>
                <a:gd name="T7" fmla="*/ 501765 h 495"/>
                <a:gd name="T8" fmla="*/ 635056 w 427"/>
                <a:gd name="T9" fmla="*/ 328988 h 495"/>
                <a:gd name="T10" fmla="*/ 738931 w 427"/>
                <a:gd name="T11" fmla="*/ 284018 h 495"/>
                <a:gd name="T12" fmla="*/ 507573 w 427"/>
                <a:gd name="T13" fmla="*/ 0 h 495"/>
                <a:gd name="T14" fmla="*/ 240802 w 427"/>
                <a:gd name="T15" fmla="*/ 281651 h 495"/>
                <a:gd name="T16" fmla="*/ 370646 w 427"/>
                <a:gd name="T17" fmla="*/ 331355 h 495"/>
                <a:gd name="T18" fmla="*/ 118040 w 427"/>
                <a:gd name="T19" fmla="*/ 501765 h 495"/>
                <a:gd name="T20" fmla="*/ 337595 w 427"/>
                <a:gd name="T21" fmla="*/ 565670 h 495"/>
                <a:gd name="T22" fmla="*/ 47216 w 427"/>
                <a:gd name="T23" fmla="*/ 785784 h 495"/>
                <a:gd name="T24" fmla="*/ 299822 w 427"/>
                <a:gd name="T25" fmla="*/ 830753 h 495"/>
                <a:gd name="T26" fmla="*/ 0 w 427"/>
                <a:gd name="T27" fmla="*/ 1084003 h 495"/>
                <a:gd name="T28" fmla="*/ 505212 w 427"/>
                <a:gd name="T29" fmla="*/ 1171575 h 495"/>
                <a:gd name="T30" fmla="*/ 1008063 w 427"/>
                <a:gd name="T31" fmla="*/ 1084003 h 495"/>
                <a:gd name="T32" fmla="*/ 708241 w 427"/>
                <a:gd name="T33" fmla="*/ 830753 h 4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7" h="495">
                  <a:moveTo>
                    <a:pt x="300" y="351"/>
                  </a:moveTo>
                  <a:cubicBezTo>
                    <a:pt x="333" y="352"/>
                    <a:pt x="382" y="348"/>
                    <a:pt x="407" y="332"/>
                  </a:cubicBezTo>
                  <a:cubicBezTo>
                    <a:pt x="360" y="314"/>
                    <a:pt x="309" y="271"/>
                    <a:pt x="284" y="239"/>
                  </a:cubicBezTo>
                  <a:cubicBezTo>
                    <a:pt x="324" y="234"/>
                    <a:pt x="344" y="234"/>
                    <a:pt x="377" y="212"/>
                  </a:cubicBezTo>
                  <a:cubicBezTo>
                    <a:pt x="333" y="203"/>
                    <a:pt x="286" y="162"/>
                    <a:pt x="269" y="139"/>
                  </a:cubicBezTo>
                  <a:cubicBezTo>
                    <a:pt x="292" y="132"/>
                    <a:pt x="293" y="131"/>
                    <a:pt x="313" y="120"/>
                  </a:cubicBezTo>
                  <a:cubicBezTo>
                    <a:pt x="261" y="90"/>
                    <a:pt x="225" y="39"/>
                    <a:pt x="215" y="0"/>
                  </a:cubicBezTo>
                  <a:cubicBezTo>
                    <a:pt x="194" y="62"/>
                    <a:pt x="161" y="97"/>
                    <a:pt x="102" y="119"/>
                  </a:cubicBezTo>
                  <a:cubicBezTo>
                    <a:pt x="121" y="131"/>
                    <a:pt x="137" y="136"/>
                    <a:pt x="157" y="140"/>
                  </a:cubicBezTo>
                  <a:cubicBezTo>
                    <a:pt x="140" y="164"/>
                    <a:pt x="94" y="203"/>
                    <a:pt x="50" y="212"/>
                  </a:cubicBezTo>
                  <a:cubicBezTo>
                    <a:pt x="82" y="234"/>
                    <a:pt x="103" y="234"/>
                    <a:pt x="143" y="239"/>
                  </a:cubicBezTo>
                  <a:cubicBezTo>
                    <a:pt x="118" y="271"/>
                    <a:pt x="67" y="314"/>
                    <a:pt x="20" y="332"/>
                  </a:cubicBezTo>
                  <a:cubicBezTo>
                    <a:pt x="45" y="348"/>
                    <a:pt x="94" y="352"/>
                    <a:pt x="127" y="351"/>
                  </a:cubicBezTo>
                  <a:cubicBezTo>
                    <a:pt x="110" y="385"/>
                    <a:pt x="35" y="442"/>
                    <a:pt x="0" y="458"/>
                  </a:cubicBezTo>
                  <a:cubicBezTo>
                    <a:pt x="76" y="491"/>
                    <a:pt x="153" y="495"/>
                    <a:pt x="214" y="495"/>
                  </a:cubicBezTo>
                  <a:cubicBezTo>
                    <a:pt x="276" y="495"/>
                    <a:pt x="351" y="491"/>
                    <a:pt x="427" y="458"/>
                  </a:cubicBezTo>
                  <a:cubicBezTo>
                    <a:pt x="392" y="442"/>
                    <a:pt x="317" y="385"/>
                    <a:pt x="300" y="35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22" name="Freeform 51"/>
            <p:cNvSpPr/>
            <p:nvPr/>
          </p:nvSpPr>
          <p:spPr bwMode="auto">
            <a:xfrm>
              <a:off x="1657350" y="958850"/>
              <a:ext cx="85725" cy="395288"/>
            </a:xfrm>
            <a:custGeom>
              <a:avLst/>
              <a:gdLst>
                <a:gd name="T0" fmla="*/ 85725 w 36"/>
                <a:gd name="T1" fmla="*/ 378719 h 167"/>
                <a:gd name="T2" fmla="*/ 42863 w 36"/>
                <a:gd name="T3" fmla="*/ 395288 h 167"/>
                <a:gd name="T4" fmla="*/ 42863 w 36"/>
                <a:gd name="T5" fmla="*/ 395288 h 167"/>
                <a:gd name="T6" fmla="*/ 0 w 36"/>
                <a:gd name="T7" fmla="*/ 378719 h 167"/>
                <a:gd name="T8" fmla="*/ 0 w 36"/>
                <a:gd name="T9" fmla="*/ 18936 h 167"/>
                <a:gd name="T10" fmla="*/ 42863 w 36"/>
                <a:gd name="T11" fmla="*/ 0 h 167"/>
                <a:gd name="T12" fmla="*/ 42863 w 36"/>
                <a:gd name="T13" fmla="*/ 0 h 167"/>
                <a:gd name="T14" fmla="*/ 85725 w 36"/>
                <a:gd name="T15" fmla="*/ 18936 h 167"/>
                <a:gd name="T16" fmla="*/ 85725 w 36"/>
                <a:gd name="T17" fmla="*/ 378719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67">
                  <a:moveTo>
                    <a:pt x="36" y="160"/>
                  </a:moveTo>
                  <a:cubicBezTo>
                    <a:pt x="36" y="164"/>
                    <a:pt x="28" y="167"/>
                    <a:pt x="18" y="167"/>
                  </a:cubicBezTo>
                  <a:cubicBezTo>
                    <a:pt x="18" y="167"/>
                    <a:pt x="18" y="167"/>
                    <a:pt x="18" y="167"/>
                  </a:cubicBezTo>
                  <a:cubicBezTo>
                    <a:pt x="8" y="167"/>
                    <a:pt x="0" y="164"/>
                    <a:pt x="0" y="160"/>
                  </a:cubicBezTo>
                  <a:cubicBezTo>
                    <a:pt x="0" y="8"/>
                    <a:pt x="0" y="8"/>
                    <a:pt x="0" y="8"/>
                  </a:cubicBezTo>
                  <a:cubicBezTo>
                    <a:pt x="0" y="3"/>
                    <a:pt x="8" y="0"/>
                    <a:pt x="18" y="0"/>
                  </a:cubicBezTo>
                  <a:cubicBezTo>
                    <a:pt x="18" y="0"/>
                    <a:pt x="18" y="0"/>
                    <a:pt x="18" y="0"/>
                  </a:cubicBezTo>
                  <a:cubicBezTo>
                    <a:pt x="28" y="0"/>
                    <a:pt x="36" y="3"/>
                    <a:pt x="36" y="8"/>
                  </a:cubicBezTo>
                  <a:lnTo>
                    <a:pt x="36" y="160"/>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23" name="Freeform 52"/>
            <p:cNvSpPr/>
            <p:nvPr/>
          </p:nvSpPr>
          <p:spPr bwMode="auto">
            <a:xfrm>
              <a:off x="1308100" y="250825"/>
              <a:ext cx="784225" cy="908050"/>
            </a:xfrm>
            <a:custGeom>
              <a:avLst/>
              <a:gdLst>
                <a:gd name="T0" fmla="*/ 550375 w 332"/>
                <a:gd name="T1" fmla="*/ 644881 h 383"/>
                <a:gd name="T2" fmla="*/ 746431 w 332"/>
                <a:gd name="T3" fmla="*/ 609318 h 383"/>
                <a:gd name="T4" fmla="*/ 519667 w 332"/>
                <a:gd name="T5" fmla="*/ 438614 h 383"/>
                <a:gd name="T6" fmla="*/ 689740 w 332"/>
                <a:gd name="T7" fmla="*/ 388826 h 383"/>
                <a:gd name="T8" fmla="*/ 493684 w 332"/>
                <a:gd name="T9" fmla="*/ 253685 h 383"/>
                <a:gd name="T10" fmla="*/ 573996 w 332"/>
                <a:gd name="T11" fmla="*/ 220493 h 383"/>
                <a:gd name="T12" fmla="*/ 394475 w 332"/>
                <a:gd name="T13" fmla="*/ 0 h 383"/>
                <a:gd name="T14" fmla="*/ 188970 w 332"/>
                <a:gd name="T15" fmla="*/ 218122 h 383"/>
                <a:gd name="T16" fmla="*/ 288179 w 332"/>
                <a:gd name="T17" fmla="*/ 256056 h 383"/>
                <a:gd name="T18" fmla="*/ 94485 w 332"/>
                <a:gd name="T19" fmla="*/ 388826 h 383"/>
                <a:gd name="T20" fmla="*/ 264558 w 332"/>
                <a:gd name="T21" fmla="*/ 438614 h 383"/>
                <a:gd name="T22" fmla="*/ 37794 w 332"/>
                <a:gd name="T23" fmla="*/ 609318 h 383"/>
                <a:gd name="T24" fmla="*/ 233850 w 332"/>
                <a:gd name="T25" fmla="*/ 644881 h 383"/>
                <a:gd name="T26" fmla="*/ 0 w 332"/>
                <a:gd name="T27" fmla="*/ 839294 h 383"/>
                <a:gd name="T28" fmla="*/ 394475 w 332"/>
                <a:gd name="T29" fmla="*/ 908050 h 383"/>
                <a:gd name="T30" fmla="*/ 784225 w 332"/>
                <a:gd name="T31" fmla="*/ 839294 h 383"/>
                <a:gd name="T32" fmla="*/ 550375 w 332"/>
                <a:gd name="T33" fmla="*/ 644881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383">
                  <a:moveTo>
                    <a:pt x="233" y="272"/>
                  </a:moveTo>
                  <a:cubicBezTo>
                    <a:pt x="258" y="272"/>
                    <a:pt x="297" y="270"/>
                    <a:pt x="316" y="257"/>
                  </a:cubicBezTo>
                  <a:cubicBezTo>
                    <a:pt x="279" y="243"/>
                    <a:pt x="240" y="210"/>
                    <a:pt x="220" y="185"/>
                  </a:cubicBezTo>
                  <a:cubicBezTo>
                    <a:pt x="252" y="181"/>
                    <a:pt x="267" y="181"/>
                    <a:pt x="292" y="164"/>
                  </a:cubicBezTo>
                  <a:cubicBezTo>
                    <a:pt x="258" y="158"/>
                    <a:pt x="222" y="126"/>
                    <a:pt x="209" y="107"/>
                  </a:cubicBezTo>
                  <a:cubicBezTo>
                    <a:pt x="226" y="102"/>
                    <a:pt x="227" y="101"/>
                    <a:pt x="243" y="93"/>
                  </a:cubicBezTo>
                  <a:cubicBezTo>
                    <a:pt x="202" y="70"/>
                    <a:pt x="175" y="30"/>
                    <a:pt x="167" y="0"/>
                  </a:cubicBezTo>
                  <a:cubicBezTo>
                    <a:pt x="151" y="48"/>
                    <a:pt x="126" y="75"/>
                    <a:pt x="80" y="92"/>
                  </a:cubicBezTo>
                  <a:cubicBezTo>
                    <a:pt x="94" y="101"/>
                    <a:pt x="107" y="105"/>
                    <a:pt x="122" y="108"/>
                  </a:cubicBezTo>
                  <a:cubicBezTo>
                    <a:pt x="109" y="127"/>
                    <a:pt x="74" y="158"/>
                    <a:pt x="40" y="164"/>
                  </a:cubicBezTo>
                  <a:cubicBezTo>
                    <a:pt x="65" y="181"/>
                    <a:pt x="80" y="181"/>
                    <a:pt x="112" y="185"/>
                  </a:cubicBezTo>
                  <a:cubicBezTo>
                    <a:pt x="92" y="210"/>
                    <a:pt x="53" y="243"/>
                    <a:pt x="16" y="257"/>
                  </a:cubicBezTo>
                  <a:cubicBezTo>
                    <a:pt x="35" y="270"/>
                    <a:pt x="73" y="272"/>
                    <a:pt x="99" y="272"/>
                  </a:cubicBezTo>
                  <a:cubicBezTo>
                    <a:pt x="86" y="298"/>
                    <a:pt x="28" y="342"/>
                    <a:pt x="0" y="354"/>
                  </a:cubicBezTo>
                  <a:cubicBezTo>
                    <a:pt x="59" y="380"/>
                    <a:pt x="119" y="383"/>
                    <a:pt x="167" y="383"/>
                  </a:cubicBezTo>
                  <a:cubicBezTo>
                    <a:pt x="214" y="383"/>
                    <a:pt x="273" y="380"/>
                    <a:pt x="332" y="354"/>
                  </a:cubicBezTo>
                  <a:cubicBezTo>
                    <a:pt x="304" y="342"/>
                    <a:pt x="246" y="298"/>
                    <a:pt x="233" y="272"/>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Freeform 53"/>
            <p:cNvSpPr/>
            <p:nvPr/>
          </p:nvSpPr>
          <p:spPr bwMode="auto">
            <a:xfrm>
              <a:off x="2043113" y="923925"/>
              <a:ext cx="111125" cy="514350"/>
            </a:xfrm>
            <a:custGeom>
              <a:avLst/>
              <a:gdLst>
                <a:gd name="T0" fmla="*/ 111125 w 47"/>
                <a:gd name="T1" fmla="*/ 493018 h 217"/>
                <a:gd name="T2" fmla="*/ 56745 w 47"/>
                <a:gd name="T3" fmla="*/ 514350 h 217"/>
                <a:gd name="T4" fmla="*/ 56745 w 47"/>
                <a:gd name="T5" fmla="*/ 514350 h 217"/>
                <a:gd name="T6" fmla="*/ 0 w 47"/>
                <a:gd name="T7" fmla="*/ 493018 h 217"/>
                <a:gd name="T8" fmla="*/ 0 w 47"/>
                <a:gd name="T9" fmla="*/ 21332 h 217"/>
                <a:gd name="T10" fmla="*/ 56745 w 47"/>
                <a:gd name="T11" fmla="*/ 0 h 217"/>
                <a:gd name="T12" fmla="*/ 56745 w 47"/>
                <a:gd name="T13" fmla="*/ 0 h 217"/>
                <a:gd name="T14" fmla="*/ 111125 w 47"/>
                <a:gd name="T15" fmla="*/ 21332 h 217"/>
                <a:gd name="T16" fmla="*/ 111125 w 47"/>
                <a:gd name="T17" fmla="*/ 493018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25" name="Freeform 54"/>
            <p:cNvSpPr/>
            <p:nvPr/>
          </p:nvSpPr>
          <p:spPr bwMode="auto">
            <a:xfrm>
              <a:off x="1589088" y="0"/>
              <a:ext cx="1020763" cy="1184275"/>
            </a:xfrm>
            <a:custGeom>
              <a:avLst/>
              <a:gdLst>
                <a:gd name="T0" fmla="*/ 718315 w 432"/>
                <a:gd name="T1" fmla="*/ 838467 h 500"/>
                <a:gd name="T2" fmla="*/ 971143 w 432"/>
                <a:gd name="T3" fmla="*/ 793464 h 500"/>
                <a:gd name="T4" fmla="*/ 678146 w 432"/>
                <a:gd name="T5" fmla="*/ 570821 h 500"/>
                <a:gd name="T6" fmla="*/ 900256 w 432"/>
                <a:gd name="T7" fmla="*/ 504501 h 500"/>
                <a:gd name="T8" fmla="*/ 642703 w 432"/>
                <a:gd name="T9" fmla="*/ 329228 h 500"/>
                <a:gd name="T10" fmla="*/ 746669 w 432"/>
                <a:gd name="T11" fmla="*/ 284226 h 500"/>
                <a:gd name="T12" fmla="*/ 512744 w 432"/>
                <a:gd name="T13" fmla="*/ 0 h 500"/>
                <a:gd name="T14" fmla="*/ 245739 w 432"/>
                <a:gd name="T15" fmla="*/ 281857 h 500"/>
                <a:gd name="T16" fmla="*/ 375697 w 432"/>
                <a:gd name="T17" fmla="*/ 333966 h 500"/>
                <a:gd name="T18" fmla="*/ 120507 w 432"/>
                <a:gd name="T19" fmla="*/ 504501 h 500"/>
                <a:gd name="T20" fmla="*/ 342617 w 432"/>
                <a:gd name="T21" fmla="*/ 570821 h 500"/>
                <a:gd name="T22" fmla="*/ 47258 w 432"/>
                <a:gd name="T23" fmla="*/ 793464 h 500"/>
                <a:gd name="T24" fmla="*/ 302448 w 432"/>
                <a:gd name="T25" fmla="*/ 838467 h 500"/>
                <a:gd name="T26" fmla="*/ 0 w 432"/>
                <a:gd name="T27" fmla="*/ 1091902 h 500"/>
                <a:gd name="T28" fmla="*/ 512744 w 432"/>
                <a:gd name="T29" fmla="*/ 1184275 h 500"/>
                <a:gd name="T30" fmla="*/ 1020763 w 432"/>
                <a:gd name="T31" fmla="*/ 1091902 h 500"/>
                <a:gd name="T32" fmla="*/ 718315 w 432"/>
                <a:gd name="T33" fmla="*/ 83846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6" y="351"/>
                    <a:pt x="411"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26" name="Freeform 55"/>
            <p:cNvSpPr/>
            <p:nvPr/>
          </p:nvSpPr>
          <p:spPr bwMode="auto">
            <a:xfrm>
              <a:off x="2989263" y="1004887"/>
              <a:ext cx="96838" cy="439738"/>
            </a:xfrm>
            <a:custGeom>
              <a:avLst/>
              <a:gdLst>
                <a:gd name="T0" fmla="*/ 96838 w 41"/>
                <a:gd name="T1" fmla="*/ 420825 h 186"/>
                <a:gd name="T2" fmla="*/ 49600 w 41"/>
                <a:gd name="T3" fmla="*/ 439738 h 186"/>
                <a:gd name="T4" fmla="*/ 49600 w 41"/>
                <a:gd name="T5" fmla="*/ 439738 h 186"/>
                <a:gd name="T6" fmla="*/ 0 w 41"/>
                <a:gd name="T7" fmla="*/ 420825 h 186"/>
                <a:gd name="T8" fmla="*/ 0 w 41"/>
                <a:gd name="T9" fmla="*/ 18913 h 186"/>
                <a:gd name="T10" fmla="*/ 49600 w 41"/>
                <a:gd name="T11" fmla="*/ 0 h 186"/>
                <a:gd name="T12" fmla="*/ 49600 w 41"/>
                <a:gd name="T13" fmla="*/ 0 h 186"/>
                <a:gd name="T14" fmla="*/ 96838 w 41"/>
                <a:gd name="T15" fmla="*/ 18913 h 186"/>
                <a:gd name="T16" fmla="*/ 96838 w 41"/>
                <a:gd name="T17" fmla="*/ 420825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186">
                  <a:moveTo>
                    <a:pt x="41" y="178"/>
                  </a:moveTo>
                  <a:cubicBezTo>
                    <a:pt x="41" y="183"/>
                    <a:pt x="32" y="186"/>
                    <a:pt x="21" y="186"/>
                  </a:cubicBezTo>
                  <a:cubicBezTo>
                    <a:pt x="21" y="186"/>
                    <a:pt x="21" y="186"/>
                    <a:pt x="21" y="186"/>
                  </a:cubicBezTo>
                  <a:cubicBezTo>
                    <a:pt x="9" y="186"/>
                    <a:pt x="0" y="183"/>
                    <a:pt x="0" y="178"/>
                  </a:cubicBezTo>
                  <a:cubicBezTo>
                    <a:pt x="0" y="8"/>
                    <a:pt x="0" y="8"/>
                    <a:pt x="0" y="8"/>
                  </a:cubicBezTo>
                  <a:cubicBezTo>
                    <a:pt x="0" y="3"/>
                    <a:pt x="9" y="0"/>
                    <a:pt x="21" y="0"/>
                  </a:cubicBezTo>
                  <a:cubicBezTo>
                    <a:pt x="21" y="0"/>
                    <a:pt x="21" y="0"/>
                    <a:pt x="21" y="0"/>
                  </a:cubicBezTo>
                  <a:cubicBezTo>
                    <a:pt x="32" y="0"/>
                    <a:pt x="41" y="3"/>
                    <a:pt x="41" y="8"/>
                  </a:cubicBezTo>
                  <a:lnTo>
                    <a:pt x="41" y="17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27" name="Freeform 56"/>
            <p:cNvSpPr/>
            <p:nvPr/>
          </p:nvSpPr>
          <p:spPr bwMode="auto">
            <a:xfrm>
              <a:off x="2600325" y="214312"/>
              <a:ext cx="876300" cy="1012825"/>
            </a:xfrm>
            <a:custGeom>
              <a:avLst/>
              <a:gdLst>
                <a:gd name="T0" fmla="*/ 616481 w 371"/>
                <a:gd name="T1" fmla="*/ 717023 h 428"/>
                <a:gd name="T2" fmla="*/ 833784 w 371"/>
                <a:gd name="T3" fmla="*/ 679161 h 428"/>
                <a:gd name="T4" fmla="*/ 581051 w 371"/>
                <a:gd name="T5" fmla="*/ 487481 h 428"/>
                <a:gd name="T6" fmla="*/ 772372 w 371"/>
                <a:gd name="T7" fmla="*/ 433054 h 428"/>
                <a:gd name="T8" fmla="*/ 550345 w 371"/>
                <a:gd name="T9" fmla="*/ 281603 h 428"/>
                <a:gd name="T10" fmla="*/ 642463 w 371"/>
                <a:gd name="T11" fmla="*/ 243741 h 428"/>
                <a:gd name="T12" fmla="*/ 441693 w 371"/>
                <a:gd name="T13" fmla="*/ 0 h 428"/>
                <a:gd name="T14" fmla="*/ 210218 w 371"/>
                <a:gd name="T15" fmla="*/ 241374 h 428"/>
                <a:gd name="T16" fmla="*/ 323593 w 371"/>
                <a:gd name="T17" fmla="*/ 283970 h 428"/>
                <a:gd name="T18" fmla="*/ 103928 w 371"/>
                <a:gd name="T19" fmla="*/ 433054 h 428"/>
                <a:gd name="T20" fmla="*/ 295249 w 371"/>
                <a:gd name="T21" fmla="*/ 487481 h 428"/>
                <a:gd name="T22" fmla="*/ 42516 w 371"/>
                <a:gd name="T23" fmla="*/ 679161 h 428"/>
                <a:gd name="T24" fmla="*/ 259819 w 371"/>
                <a:gd name="T25" fmla="*/ 717023 h 428"/>
                <a:gd name="T26" fmla="*/ 0 w 371"/>
                <a:gd name="T27" fmla="*/ 934733 h 428"/>
                <a:gd name="T28" fmla="*/ 439331 w 371"/>
                <a:gd name="T29" fmla="*/ 1012825 h 428"/>
                <a:gd name="T30" fmla="*/ 876300 w 371"/>
                <a:gd name="T31" fmla="*/ 934733 h 428"/>
                <a:gd name="T32" fmla="*/ 616481 w 371"/>
                <a:gd name="T33" fmla="*/ 717023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1" h="428">
                  <a:moveTo>
                    <a:pt x="261" y="303"/>
                  </a:moveTo>
                  <a:cubicBezTo>
                    <a:pt x="289" y="304"/>
                    <a:pt x="332" y="301"/>
                    <a:pt x="353" y="287"/>
                  </a:cubicBezTo>
                  <a:cubicBezTo>
                    <a:pt x="312" y="271"/>
                    <a:pt x="268" y="234"/>
                    <a:pt x="246" y="206"/>
                  </a:cubicBezTo>
                  <a:cubicBezTo>
                    <a:pt x="281" y="202"/>
                    <a:pt x="299" y="202"/>
                    <a:pt x="327" y="183"/>
                  </a:cubicBezTo>
                  <a:cubicBezTo>
                    <a:pt x="289" y="175"/>
                    <a:pt x="248" y="140"/>
                    <a:pt x="233" y="119"/>
                  </a:cubicBezTo>
                  <a:cubicBezTo>
                    <a:pt x="253" y="113"/>
                    <a:pt x="254" y="112"/>
                    <a:pt x="272" y="103"/>
                  </a:cubicBezTo>
                  <a:cubicBezTo>
                    <a:pt x="226" y="77"/>
                    <a:pt x="195" y="33"/>
                    <a:pt x="187" y="0"/>
                  </a:cubicBezTo>
                  <a:cubicBezTo>
                    <a:pt x="168" y="53"/>
                    <a:pt x="140" y="83"/>
                    <a:pt x="89" y="102"/>
                  </a:cubicBezTo>
                  <a:cubicBezTo>
                    <a:pt x="106"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6"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28" name="Freeform 57"/>
            <p:cNvSpPr/>
            <p:nvPr/>
          </p:nvSpPr>
          <p:spPr bwMode="auto">
            <a:xfrm>
              <a:off x="2552700" y="990600"/>
              <a:ext cx="101600" cy="471488"/>
            </a:xfrm>
            <a:custGeom>
              <a:avLst/>
              <a:gdLst>
                <a:gd name="T0" fmla="*/ 101600 w 43"/>
                <a:gd name="T1" fmla="*/ 450164 h 199"/>
                <a:gd name="T2" fmla="*/ 51981 w 43"/>
                <a:gd name="T3" fmla="*/ 471488 h 199"/>
                <a:gd name="T4" fmla="*/ 51981 w 43"/>
                <a:gd name="T5" fmla="*/ 471488 h 199"/>
                <a:gd name="T6" fmla="*/ 0 w 43"/>
                <a:gd name="T7" fmla="*/ 450164 h 199"/>
                <a:gd name="T8" fmla="*/ 0 w 43"/>
                <a:gd name="T9" fmla="*/ 21324 h 199"/>
                <a:gd name="T10" fmla="*/ 51981 w 43"/>
                <a:gd name="T11" fmla="*/ 0 h 199"/>
                <a:gd name="T12" fmla="*/ 51981 w 43"/>
                <a:gd name="T13" fmla="*/ 0 h 199"/>
                <a:gd name="T14" fmla="*/ 101600 w 43"/>
                <a:gd name="T15" fmla="*/ 21324 h 199"/>
                <a:gd name="T16" fmla="*/ 101600 w 43"/>
                <a:gd name="T17" fmla="*/ 450164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29" name="Freeform 58"/>
            <p:cNvSpPr/>
            <p:nvPr/>
          </p:nvSpPr>
          <p:spPr bwMode="auto">
            <a:xfrm>
              <a:off x="2136775" y="144462"/>
              <a:ext cx="933450" cy="1084263"/>
            </a:xfrm>
            <a:custGeom>
              <a:avLst/>
              <a:gdLst>
                <a:gd name="T0" fmla="*/ 656960 w 395"/>
                <a:gd name="T1" fmla="*/ 767033 h 458"/>
                <a:gd name="T2" fmla="*/ 890913 w 395"/>
                <a:gd name="T3" fmla="*/ 726788 h 458"/>
                <a:gd name="T4" fmla="*/ 619149 w 395"/>
                <a:gd name="T5" fmla="*/ 523192 h 458"/>
                <a:gd name="T6" fmla="*/ 822381 w 395"/>
                <a:gd name="T7" fmla="*/ 464008 h 458"/>
                <a:gd name="T8" fmla="*/ 588428 w 395"/>
                <a:gd name="T9" fmla="*/ 303025 h 458"/>
                <a:gd name="T10" fmla="*/ 685318 w 395"/>
                <a:gd name="T11" fmla="*/ 262780 h 458"/>
                <a:gd name="T12" fmla="*/ 470270 w 395"/>
                <a:gd name="T13" fmla="*/ 0 h 458"/>
                <a:gd name="T14" fmla="*/ 224501 w 395"/>
                <a:gd name="T15" fmla="*/ 258045 h 458"/>
                <a:gd name="T16" fmla="*/ 345022 w 395"/>
                <a:gd name="T17" fmla="*/ 305393 h 458"/>
                <a:gd name="T18" fmla="*/ 111069 w 395"/>
                <a:gd name="T19" fmla="*/ 464008 h 458"/>
                <a:gd name="T20" fmla="*/ 314301 w 395"/>
                <a:gd name="T21" fmla="*/ 523192 h 458"/>
                <a:gd name="T22" fmla="*/ 44900 w 395"/>
                <a:gd name="T23" fmla="*/ 726788 h 458"/>
                <a:gd name="T24" fmla="*/ 276490 w 395"/>
                <a:gd name="T25" fmla="*/ 767033 h 458"/>
                <a:gd name="T26" fmla="*/ 0 w 395"/>
                <a:gd name="T27" fmla="*/ 1001404 h 458"/>
                <a:gd name="T28" fmla="*/ 467907 w 395"/>
                <a:gd name="T29" fmla="*/ 1084263 h 458"/>
                <a:gd name="T30" fmla="*/ 933450 w 395"/>
                <a:gd name="T31" fmla="*/ 1001404 h 458"/>
                <a:gd name="T32" fmla="*/ 656960 w 395"/>
                <a:gd name="T33" fmla="*/ 767033 h 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5" h="458">
                  <a:moveTo>
                    <a:pt x="278" y="324"/>
                  </a:moveTo>
                  <a:cubicBezTo>
                    <a:pt x="308" y="325"/>
                    <a:pt x="354" y="322"/>
                    <a:pt x="377" y="307"/>
                  </a:cubicBezTo>
                  <a:cubicBezTo>
                    <a:pt x="333" y="290"/>
                    <a:pt x="285" y="251"/>
                    <a:pt x="262" y="221"/>
                  </a:cubicBezTo>
                  <a:cubicBezTo>
                    <a:pt x="300" y="216"/>
                    <a:pt x="319" y="216"/>
                    <a:pt x="348" y="196"/>
                  </a:cubicBezTo>
                  <a:cubicBezTo>
                    <a:pt x="308" y="188"/>
                    <a:pt x="264" y="150"/>
                    <a:pt x="249" y="128"/>
                  </a:cubicBezTo>
                  <a:cubicBezTo>
                    <a:pt x="270" y="122"/>
                    <a:pt x="271" y="121"/>
                    <a:pt x="290" y="111"/>
                  </a:cubicBezTo>
                  <a:cubicBezTo>
                    <a:pt x="241" y="83"/>
                    <a:pt x="208" y="36"/>
                    <a:pt x="199" y="0"/>
                  </a:cubicBezTo>
                  <a:cubicBezTo>
                    <a:pt x="179" y="57"/>
                    <a:pt x="149" y="90"/>
                    <a:pt x="95" y="109"/>
                  </a:cubicBezTo>
                  <a:cubicBezTo>
                    <a:pt x="112" y="121"/>
                    <a:pt x="127" y="126"/>
                    <a:pt x="146" y="129"/>
                  </a:cubicBezTo>
                  <a:cubicBezTo>
                    <a:pt x="130" y="151"/>
                    <a:pt x="88" y="188"/>
                    <a:pt x="47" y="196"/>
                  </a:cubicBezTo>
                  <a:cubicBezTo>
                    <a:pt x="77" y="216"/>
                    <a:pt x="95" y="216"/>
                    <a:pt x="133" y="221"/>
                  </a:cubicBezTo>
                  <a:cubicBezTo>
                    <a:pt x="110" y="251"/>
                    <a:pt x="62" y="290"/>
                    <a:pt x="19" y="307"/>
                  </a:cubicBezTo>
                  <a:cubicBezTo>
                    <a:pt x="42" y="322"/>
                    <a:pt x="87" y="325"/>
                    <a:pt x="117" y="324"/>
                  </a:cubicBezTo>
                  <a:cubicBezTo>
                    <a:pt x="102" y="355"/>
                    <a:pt x="33" y="409"/>
                    <a:pt x="0" y="423"/>
                  </a:cubicBezTo>
                  <a:cubicBezTo>
                    <a:pt x="70" y="454"/>
                    <a:pt x="142" y="458"/>
                    <a:pt x="198" y="458"/>
                  </a:cubicBezTo>
                  <a:cubicBezTo>
                    <a:pt x="255" y="458"/>
                    <a:pt x="325" y="454"/>
                    <a:pt x="395" y="423"/>
                  </a:cubicBezTo>
                  <a:cubicBezTo>
                    <a:pt x="362"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30" name="Freeform 59"/>
            <p:cNvSpPr/>
            <p:nvPr/>
          </p:nvSpPr>
          <p:spPr bwMode="auto">
            <a:xfrm>
              <a:off x="3430588" y="923925"/>
              <a:ext cx="111125" cy="514350"/>
            </a:xfrm>
            <a:custGeom>
              <a:avLst/>
              <a:gdLst>
                <a:gd name="T0" fmla="*/ 111125 w 47"/>
                <a:gd name="T1" fmla="*/ 493018 h 217"/>
                <a:gd name="T2" fmla="*/ 56745 w 47"/>
                <a:gd name="T3" fmla="*/ 514350 h 217"/>
                <a:gd name="T4" fmla="*/ 56745 w 47"/>
                <a:gd name="T5" fmla="*/ 514350 h 217"/>
                <a:gd name="T6" fmla="*/ 0 w 47"/>
                <a:gd name="T7" fmla="*/ 493018 h 217"/>
                <a:gd name="T8" fmla="*/ 0 w 47"/>
                <a:gd name="T9" fmla="*/ 21332 h 217"/>
                <a:gd name="T10" fmla="*/ 56745 w 47"/>
                <a:gd name="T11" fmla="*/ 0 h 217"/>
                <a:gd name="T12" fmla="*/ 56745 w 47"/>
                <a:gd name="T13" fmla="*/ 0 h 217"/>
                <a:gd name="T14" fmla="*/ 111125 w 47"/>
                <a:gd name="T15" fmla="*/ 21332 h 217"/>
                <a:gd name="T16" fmla="*/ 111125 w 47"/>
                <a:gd name="T17" fmla="*/ 493018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31" name="Freeform 60"/>
            <p:cNvSpPr/>
            <p:nvPr/>
          </p:nvSpPr>
          <p:spPr bwMode="auto">
            <a:xfrm>
              <a:off x="2978150" y="0"/>
              <a:ext cx="1019175" cy="1184275"/>
            </a:xfrm>
            <a:custGeom>
              <a:avLst/>
              <a:gdLst>
                <a:gd name="T0" fmla="*/ 717197 w 432"/>
                <a:gd name="T1" fmla="*/ 838467 h 500"/>
                <a:gd name="T2" fmla="*/ 971991 w 432"/>
                <a:gd name="T3" fmla="*/ 793464 h 500"/>
                <a:gd name="T4" fmla="*/ 677091 w 432"/>
                <a:gd name="T5" fmla="*/ 570821 h 500"/>
                <a:gd name="T6" fmla="*/ 898856 w 432"/>
                <a:gd name="T7" fmla="*/ 504501 h 500"/>
                <a:gd name="T8" fmla="*/ 641703 w 432"/>
                <a:gd name="T9" fmla="*/ 329228 h 500"/>
                <a:gd name="T10" fmla="*/ 745508 w 432"/>
                <a:gd name="T11" fmla="*/ 284226 h 500"/>
                <a:gd name="T12" fmla="*/ 511947 w 432"/>
                <a:gd name="T13" fmla="*/ 0 h 500"/>
                <a:gd name="T14" fmla="*/ 245357 w 432"/>
                <a:gd name="T15" fmla="*/ 281857 h 500"/>
                <a:gd name="T16" fmla="*/ 375113 w 432"/>
                <a:gd name="T17" fmla="*/ 333966 h 500"/>
                <a:gd name="T18" fmla="*/ 120319 w 432"/>
                <a:gd name="T19" fmla="*/ 504501 h 500"/>
                <a:gd name="T20" fmla="*/ 342084 w 432"/>
                <a:gd name="T21" fmla="*/ 570821 h 500"/>
                <a:gd name="T22" fmla="*/ 47184 w 432"/>
                <a:gd name="T23" fmla="*/ 793464 h 500"/>
                <a:gd name="T24" fmla="*/ 301978 w 432"/>
                <a:gd name="T25" fmla="*/ 838467 h 500"/>
                <a:gd name="T26" fmla="*/ 0 w 432"/>
                <a:gd name="T27" fmla="*/ 1091902 h 500"/>
                <a:gd name="T28" fmla="*/ 511947 w 432"/>
                <a:gd name="T29" fmla="*/ 1184275 h 500"/>
                <a:gd name="T30" fmla="*/ 1019175 w 432"/>
                <a:gd name="T31" fmla="*/ 1091902 h 500"/>
                <a:gd name="T32" fmla="*/ 717197 w 432"/>
                <a:gd name="T33" fmla="*/ 83846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6" y="351"/>
                    <a:pt x="412"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32" name="Freeform 61"/>
            <p:cNvSpPr/>
            <p:nvPr/>
          </p:nvSpPr>
          <p:spPr bwMode="auto">
            <a:xfrm>
              <a:off x="3976688" y="1004887"/>
              <a:ext cx="93663" cy="439738"/>
            </a:xfrm>
            <a:custGeom>
              <a:avLst/>
              <a:gdLst>
                <a:gd name="T0" fmla="*/ 93663 w 40"/>
                <a:gd name="T1" fmla="*/ 420825 h 186"/>
                <a:gd name="T2" fmla="*/ 46832 w 40"/>
                <a:gd name="T3" fmla="*/ 439738 h 186"/>
                <a:gd name="T4" fmla="*/ 46832 w 40"/>
                <a:gd name="T5" fmla="*/ 439738 h 186"/>
                <a:gd name="T6" fmla="*/ 0 w 40"/>
                <a:gd name="T7" fmla="*/ 420825 h 186"/>
                <a:gd name="T8" fmla="*/ 0 w 40"/>
                <a:gd name="T9" fmla="*/ 18913 h 186"/>
                <a:gd name="T10" fmla="*/ 46832 w 40"/>
                <a:gd name="T11" fmla="*/ 0 h 186"/>
                <a:gd name="T12" fmla="*/ 46832 w 40"/>
                <a:gd name="T13" fmla="*/ 0 h 186"/>
                <a:gd name="T14" fmla="*/ 93663 w 40"/>
                <a:gd name="T15" fmla="*/ 18913 h 186"/>
                <a:gd name="T16" fmla="*/ 93663 w 40"/>
                <a:gd name="T17" fmla="*/ 420825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33" name="Freeform 62"/>
            <p:cNvSpPr/>
            <p:nvPr/>
          </p:nvSpPr>
          <p:spPr bwMode="auto">
            <a:xfrm>
              <a:off x="3586163" y="214312"/>
              <a:ext cx="876300" cy="1012825"/>
            </a:xfrm>
            <a:custGeom>
              <a:avLst/>
              <a:gdLst>
                <a:gd name="T0" fmla="*/ 616481 w 371"/>
                <a:gd name="T1" fmla="*/ 717023 h 428"/>
                <a:gd name="T2" fmla="*/ 833784 w 371"/>
                <a:gd name="T3" fmla="*/ 679161 h 428"/>
                <a:gd name="T4" fmla="*/ 581051 w 371"/>
                <a:gd name="T5" fmla="*/ 487481 h 428"/>
                <a:gd name="T6" fmla="*/ 772372 w 371"/>
                <a:gd name="T7" fmla="*/ 433054 h 428"/>
                <a:gd name="T8" fmla="*/ 550345 w 371"/>
                <a:gd name="T9" fmla="*/ 281603 h 428"/>
                <a:gd name="T10" fmla="*/ 640101 w 371"/>
                <a:gd name="T11" fmla="*/ 243741 h 428"/>
                <a:gd name="T12" fmla="*/ 441693 w 371"/>
                <a:gd name="T13" fmla="*/ 0 h 428"/>
                <a:gd name="T14" fmla="*/ 210218 w 371"/>
                <a:gd name="T15" fmla="*/ 241374 h 428"/>
                <a:gd name="T16" fmla="*/ 323593 w 371"/>
                <a:gd name="T17" fmla="*/ 283970 h 428"/>
                <a:gd name="T18" fmla="*/ 103928 w 371"/>
                <a:gd name="T19" fmla="*/ 433054 h 428"/>
                <a:gd name="T20" fmla="*/ 295249 w 371"/>
                <a:gd name="T21" fmla="*/ 487481 h 428"/>
                <a:gd name="T22" fmla="*/ 42516 w 371"/>
                <a:gd name="T23" fmla="*/ 679161 h 428"/>
                <a:gd name="T24" fmla="*/ 259819 w 371"/>
                <a:gd name="T25" fmla="*/ 717023 h 428"/>
                <a:gd name="T26" fmla="*/ 0 w 371"/>
                <a:gd name="T27" fmla="*/ 934733 h 428"/>
                <a:gd name="T28" fmla="*/ 439331 w 371"/>
                <a:gd name="T29" fmla="*/ 1012825 h 428"/>
                <a:gd name="T30" fmla="*/ 876300 w 371"/>
                <a:gd name="T31" fmla="*/ 934733 h 428"/>
                <a:gd name="T32" fmla="*/ 616481 w 371"/>
                <a:gd name="T33" fmla="*/ 717023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1" h="428">
                  <a:moveTo>
                    <a:pt x="261" y="303"/>
                  </a:moveTo>
                  <a:cubicBezTo>
                    <a:pt x="289" y="304"/>
                    <a:pt x="331" y="301"/>
                    <a:pt x="353" y="287"/>
                  </a:cubicBezTo>
                  <a:cubicBezTo>
                    <a:pt x="312" y="271"/>
                    <a:pt x="268" y="234"/>
                    <a:pt x="246" y="206"/>
                  </a:cubicBezTo>
                  <a:cubicBezTo>
                    <a:pt x="281" y="202"/>
                    <a:pt x="299" y="202"/>
                    <a:pt x="327" y="183"/>
                  </a:cubicBezTo>
                  <a:cubicBezTo>
                    <a:pt x="288" y="175"/>
                    <a:pt x="248" y="140"/>
                    <a:pt x="233" y="119"/>
                  </a:cubicBezTo>
                  <a:cubicBezTo>
                    <a:pt x="253" y="113"/>
                    <a:pt x="254" y="112"/>
                    <a:pt x="271" y="103"/>
                  </a:cubicBezTo>
                  <a:cubicBezTo>
                    <a:pt x="226" y="77"/>
                    <a:pt x="195" y="33"/>
                    <a:pt x="187" y="0"/>
                  </a:cubicBezTo>
                  <a:cubicBezTo>
                    <a:pt x="168" y="53"/>
                    <a:pt x="140" y="83"/>
                    <a:pt x="89" y="102"/>
                  </a:cubicBezTo>
                  <a:cubicBezTo>
                    <a:pt x="105"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5"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34" name="Freeform 63"/>
            <p:cNvSpPr/>
            <p:nvPr/>
          </p:nvSpPr>
          <p:spPr bwMode="auto">
            <a:xfrm>
              <a:off x="3511550" y="1098550"/>
              <a:ext cx="79375" cy="373063"/>
            </a:xfrm>
            <a:custGeom>
              <a:avLst/>
              <a:gdLst>
                <a:gd name="T0" fmla="*/ 79375 w 34"/>
                <a:gd name="T1" fmla="*/ 356430 h 157"/>
                <a:gd name="T2" fmla="*/ 39688 w 34"/>
                <a:gd name="T3" fmla="*/ 373063 h 157"/>
                <a:gd name="T4" fmla="*/ 39688 w 34"/>
                <a:gd name="T5" fmla="*/ 373063 h 157"/>
                <a:gd name="T6" fmla="*/ 0 w 34"/>
                <a:gd name="T7" fmla="*/ 356430 h 157"/>
                <a:gd name="T8" fmla="*/ 0 w 34"/>
                <a:gd name="T9" fmla="*/ 16633 h 157"/>
                <a:gd name="T10" fmla="*/ 39688 w 34"/>
                <a:gd name="T11" fmla="*/ 0 h 157"/>
                <a:gd name="T12" fmla="*/ 39688 w 34"/>
                <a:gd name="T13" fmla="*/ 0 h 157"/>
                <a:gd name="T14" fmla="*/ 79375 w 34"/>
                <a:gd name="T15" fmla="*/ 16633 h 157"/>
                <a:gd name="T16" fmla="*/ 79375 w 34"/>
                <a:gd name="T17" fmla="*/ 35643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57">
                  <a:moveTo>
                    <a:pt x="34" y="150"/>
                  </a:moveTo>
                  <a:cubicBezTo>
                    <a:pt x="34" y="154"/>
                    <a:pt x="26" y="157"/>
                    <a:pt x="17" y="157"/>
                  </a:cubicBezTo>
                  <a:cubicBezTo>
                    <a:pt x="17" y="157"/>
                    <a:pt x="17" y="157"/>
                    <a:pt x="17" y="157"/>
                  </a:cubicBezTo>
                  <a:cubicBezTo>
                    <a:pt x="7" y="157"/>
                    <a:pt x="0" y="154"/>
                    <a:pt x="0" y="150"/>
                  </a:cubicBezTo>
                  <a:cubicBezTo>
                    <a:pt x="0" y="7"/>
                    <a:pt x="0" y="7"/>
                    <a:pt x="0" y="7"/>
                  </a:cubicBezTo>
                  <a:cubicBezTo>
                    <a:pt x="0" y="3"/>
                    <a:pt x="7" y="0"/>
                    <a:pt x="17" y="0"/>
                  </a:cubicBezTo>
                  <a:cubicBezTo>
                    <a:pt x="17" y="0"/>
                    <a:pt x="17" y="0"/>
                    <a:pt x="17" y="0"/>
                  </a:cubicBezTo>
                  <a:cubicBezTo>
                    <a:pt x="26"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35" name="Freeform 64"/>
            <p:cNvSpPr/>
            <p:nvPr/>
          </p:nvSpPr>
          <p:spPr bwMode="auto">
            <a:xfrm>
              <a:off x="3181350" y="428625"/>
              <a:ext cx="738188" cy="857250"/>
            </a:xfrm>
            <a:custGeom>
              <a:avLst/>
              <a:gdLst>
                <a:gd name="T0" fmla="*/ 521213 w 313"/>
                <a:gd name="T1" fmla="*/ 608600 h 362"/>
                <a:gd name="T2" fmla="*/ 702812 w 313"/>
                <a:gd name="T3" fmla="*/ 575447 h 362"/>
                <a:gd name="T4" fmla="*/ 490553 w 313"/>
                <a:gd name="T5" fmla="*/ 414416 h 362"/>
                <a:gd name="T6" fmla="*/ 650926 w 313"/>
                <a:gd name="T7" fmla="*/ 367055 h 362"/>
                <a:gd name="T8" fmla="*/ 464610 w 313"/>
                <a:gd name="T9" fmla="*/ 239177 h 362"/>
                <a:gd name="T10" fmla="*/ 542438 w 313"/>
                <a:gd name="T11" fmla="*/ 208392 h 362"/>
                <a:gd name="T12" fmla="*/ 372632 w 313"/>
                <a:gd name="T13" fmla="*/ 0 h 362"/>
                <a:gd name="T14" fmla="*/ 179241 w 313"/>
                <a:gd name="T15" fmla="*/ 206024 h 362"/>
                <a:gd name="T16" fmla="*/ 273578 w 313"/>
                <a:gd name="T17" fmla="*/ 241546 h 362"/>
                <a:gd name="T18" fmla="*/ 89620 w 313"/>
                <a:gd name="T19" fmla="*/ 367055 h 362"/>
                <a:gd name="T20" fmla="*/ 249993 w 313"/>
                <a:gd name="T21" fmla="*/ 414416 h 362"/>
                <a:gd name="T22" fmla="*/ 35376 w 313"/>
                <a:gd name="T23" fmla="*/ 575447 h 362"/>
                <a:gd name="T24" fmla="*/ 219334 w 313"/>
                <a:gd name="T25" fmla="*/ 608600 h 362"/>
                <a:gd name="T26" fmla="*/ 0 w 313"/>
                <a:gd name="T27" fmla="*/ 793311 h 362"/>
                <a:gd name="T28" fmla="*/ 370273 w 313"/>
                <a:gd name="T29" fmla="*/ 857250 h 362"/>
                <a:gd name="T30" fmla="*/ 738188 w 313"/>
                <a:gd name="T31" fmla="*/ 793311 h 362"/>
                <a:gd name="T32" fmla="*/ 521213 w 313"/>
                <a:gd name="T33" fmla="*/ 608600 h 3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3" h="362">
                  <a:moveTo>
                    <a:pt x="221" y="257"/>
                  </a:moveTo>
                  <a:cubicBezTo>
                    <a:pt x="244" y="257"/>
                    <a:pt x="280" y="255"/>
                    <a:pt x="298" y="243"/>
                  </a:cubicBezTo>
                  <a:cubicBezTo>
                    <a:pt x="264" y="229"/>
                    <a:pt x="226" y="199"/>
                    <a:pt x="208" y="175"/>
                  </a:cubicBezTo>
                  <a:cubicBezTo>
                    <a:pt x="238" y="171"/>
                    <a:pt x="253" y="171"/>
                    <a:pt x="276" y="155"/>
                  </a:cubicBezTo>
                  <a:cubicBezTo>
                    <a:pt x="244" y="149"/>
                    <a:pt x="210" y="119"/>
                    <a:pt x="197" y="101"/>
                  </a:cubicBezTo>
                  <a:cubicBezTo>
                    <a:pt x="214" y="97"/>
                    <a:pt x="215" y="96"/>
                    <a:pt x="230" y="88"/>
                  </a:cubicBezTo>
                  <a:cubicBezTo>
                    <a:pt x="191" y="66"/>
                    <a:pt x="165" y="29"/>
                    <a:pt x="158" y="0"/>
                  </a:cubicBezTo>
                  <a:cubicBezTo>
                    <a:pt x="142" y="45"/>
                    <a:pt x="119" y="71"/>
                    <a:pt x="76" y="87"/>
                  </a:cubicBezTo>
                  <a:cubicBezTo>
                    <a:pt x="89" y="96"/>
                    <a:pt x="101" y="99"/>
                    <a:pt x="116" y="102"/>
                  </a:cubicBezTo>
                  <a:cubicBezTo>
                    <a:pt x="103" y="120"/>
                    <a:pt x="70" y="149"/>
                    <a:pt x="38" y="155"/>
                  </a:cubicBezTo>
                  <a:cubicBezTo>
                    <a:pt x="61" y="171"/>
                    <a:pt x="76" y="171"/>
                    <a:pt x="106" y="175"/>
                  </a:cubicBezTo>
                  <a:cubicBezTo>
                    <a:pt x="87" y="199"/>
                    <a:pt x="50" y="229"/>
                    <a:pt x="15" y="243"/>
                  </a:cubicBezTo>
                  <a:cubicBezTo>
                    <a:pt x="33" y="255"/>
                    <a:pt x="69" y="257"/>
                    <a:pt x="93" y="257"/>
                  </a:cubicBezTo>
                  <a:cubicBezTo>
                    <a:pt x="81" y="281"/>
                    <a:pt x="27" y="324"/>
                    <a:pt x="0" y="335"/>
                  </a:cubicBezTo>
                  <a:cubicBezTo>
                    <a:pt x="56" y="359"/>
                    <a:pt x="113" y="362"/>
                    <a:pt x="157" y="362"/>
                  </a:cubicBezTo>
                  <a:cubicBezTo>
                    <a:pt x="202" y="362"/>
                    <a:pt x="258" y="359"/>
                    <a:pt x="313" y="335"/>
                  </a:cubicBezTo>
                  <a:cubicBezTo>
                    <a:pt x="287" y="324"/>
                    <a:pt x="233" y="281"/>
                    <a:pt x="221" y="257"/>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36" name="Freeform 65"/>
            <p:cNvSpPr/>
            <p:nvPr/>
          </p:nvSpPr>
          <p:spPr bwMode="auto">
            <a:xfrm>
              <a:off x="4424363" y="971550"/>
              <a:ext cx="106363" cy="487363"/>
            </a:xfrm>
            <a:custGeom>
              <a:avLst/>
              <a:gdLst>
                <a:gd name="T0" fmla="*/ 106363 w 45"/>
                <a:gd name="T1" fmla="*/ 466070 h 206"/>
                <a:gd name="T2" fmla="*/ 52000 w 45"/>
                <a:gd name="T3" fmla="*/ 487363 h 206"/>
                <a:gd name="T4" fmla="*/ 52000 w 45"/>
                <a:gd name="T5" fmla="*/ 487363 h 206"/>
                <a:gd name="T6" fmla="*/ 0 w 45"/>
                <a:gd name="T7" fmla="*/ 466070 h 206"/>
                <a:gd name="T8" fmla="*/ 0 w 45"/>
                <a:gd name="T9" fmla="*/ 21293 h 206"/>
                <a:gd name="T10" fmla="*/ 52000 w 45"/>
                <a:gd name="T11" fmla="*/ 0 h 206"/>
                <a:gd name="T12" fmla="*/ 52000 w 45"/>
                <a:gd name="T13" fmla="*/ 0 h 206"/>
                <a:gd name="T14" fmla="*/ 106363 w 45"/>
                <a:gd name="T15" fmla="*/ 21293 h 206"/>
                <a:gd name="T16" fmla="*/ 106363 w 45"/>
                <a:gd name="T17" fmla="*/ 466070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06">
                  <a:moveTo>
                    <a:pt x="45" y="197"/>
                  </a:moveTo>
                  <a:cubicBezTo>
                    <a:pt x="45" y="202"/>
                    <a:pt x="35" y="206"/>
                    <a:pt x="22" y="206"/>
                  </a:cubicBezTo>
                  <a:cubicBezTo>
                    <a:pt x="22" y="206"/>
                    <a:pt x="22" y="206"/>
                    <a:pt x="22" y="206"/>
                  </a:cubicBezTo>
                  <a:cubicBezTo>
                    <a:pt x="10" y="206"/>
                    <a:pt x="0" y="202"/>
                    <a:pt x="0" y="197"/>
                  </a:cubicBezTo>
                  <a:cubicBezTo>
                    <a:pt x="0" y="9"/>
                    <a:pt x="0" y="9"/>
                    <a:pt x="0" y="9"/>
                  </a:cubicBezTo>
                  <a:cubicBezTo>
                    <a:pt x="0" y="4"/>
                    <a:pt x="10" y="0"/>
                    <a:pt x="22" y="0"/>
                  </a:cubicBezTo>
                  <a:cubicBezTo>
                    <a:pt x="22" y="0"/>
                    <a:pt x="22" y="0"/>
                    <a:pt x="22"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37" name="Freeform 66"/>
            <p:cNvSpPr/>
            <p:nvPr/>
          </p:nvSpPr>
          <p:spPr bwMode="auto">
            <a:xfrm>
              <a:off x="3992563" y="93662"/>
              <a:ext cx="969963" cy="1123950"/>
            </a:xfrm>
            <a:custGeom>
              <a:avLst/>
              <a:gdLst>
                <a:gd name="T0" fmla="*/ 682042 w 411"/>
                <a:gd name="T1" fmla="*/ 795047 h 475"/>
                <a:gd name="T2" fmla="*/ 922763 w 411"/>
                <a:gd name="T3" fmla="*/ 754821 h 475"/>
                <a:gd name="T4" fmla="*/ 644282 w 411"/>
                <a:gd name="T5" fmla="*/ 541862 h 475"/>
                <a:gd name="T6" fmla="*/ 854323 w 411"/>
                <a:gd name="T7" fmla="*/ 480341 h 475"/>
                <a:gd name="T8" fmla="*/ 608882 w 411"/>
                <a:gd name="T9" fmla="*/ 314706 h 475"/>
                <a:gd name="T10" fmla="*/ 710362 w 411"/>
                <a:gd name="T11" fmla="*/ 272114 h 475"/>
                <a:gd name="T12" fmla="*/ 488522 w 411"/>
                <a:gd name="T13" fmla="*/ 0 h 475"/>
                <a:gd name="T14" fmla="*/ 233641 w 411"/>
                <a:gd name="T15" fmla="*/ 267382 h 475"/>
                <a:gd name="T16" fmla="*/ 356361 w 411"/>
                <a:gd name="T17" fmla="*/ 317072 h 475"/>
                <a:gd name="T18" fmla="*/ 115640 w 411"/>
                <a:gd name="T19" fmla="*/ 480341 h 475"/>
                <a:gd name="T20" fmla="*/ 325681 w 411"/>
                <a:gd name="T21" fmla="*/ 541862 h 475"/>
                <a:gd name="T22" fmla="*/ 44840 w 411"/>
                <a:gd name="T23" fmla="*/ 754821 h 475"/>
                <a:gd name="T24" fmla="*/ 287921 w 411"/>
                <a:gd name="T25" fmla="*/ 795047 h 475"/>
                <a:gd name="T26" fmla="*/ 0 w 411"/>
                <a:gd name="T27" fmla="*/ 1038766 h 475"/>
                <a:gd name="T28" fmla="*/ 486162 w 411"/>
                <a:gd name="T29" fmla="*/ 1123950 h 475"/>
                <a:gd name="T30" fmla="*/ 969963 w 411"/>
                <a:gd name="T31" fmla="*/ 1038766 h 475"/>
                <a:gd name="T32" fmla="*/ 682042 w 411"/>
                <a:gd name="T33" fmla="*/ 795047 h 4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1" h="475">
                  <a:moveTo>
                    <a:pt x="289" y="336"/>
                  </a:moveTo>
                  <a:cubicBezTo>
                    <a:pt x="320" y="337"/>
                    <a:pt x="367" y="334"/>
                    <a:pt x="391" y="319"/>
                  </a:cubicBezTo>
                  <a:cubicBezTo>
                    <a:pt x="346" y="301"/>
                    <a:pt x="297" y="260"/>
                    <a:pt x="273" y="229"/>
                  </a:cubicBezTo>
                  <a:cubicBezTo>
                    <a:pt x="312" y="224"/>
                    <a:pt x="331" y="224"/>
                    <a:pt x="362" y="203"/>
                  </a:cubicBezTo>
                  <a:cubicBezTo>
                    <a:pt x="320" y="195"/>
                    <a:pt x="275" y="155"/>
                    <a:pt x="258" y="133"/>
                  </a:cubicBezTo>
                  <a:cubicBezTo>
                    <a:pt x="280" y="126"/>
                    <a:pt x="282" y="125"/>
                    <a:pt x="301" y="115"/>
                  </a:cubicBezTo>
                  <a:cubicBezTo>
                    <a:pt x="251" y="86"/>
                    <a:pt x="216" y="37"/>
                    <a:pt x="207" y="0"/>
                  </a:cubicBezTo>
                  <a:cubicBezTo>
                    <a:pt x="186" y="59"/>
                    <a:pt x="155" y="93"/>
                    <a:pt x="99" y="113"/>
                  </a:cubicBezTo>
                  <a:cubicBezTo>
                    <a:pt x="117" y="125"/>
                    <a:pt x="132" y="130"/>
                    <a:pt x="151" y="134"/>
                  </a:cubicBezTo>
                  <a:cubicBezTo>
                    <a:pt x="135" y="157"/>
                    <a:pt x="91" y="195"/>
                    <a:pt x="49" y="203"/>
                  </a:cubicBezTo>
                  <a:cubicBezTo>
                    <a:pt x="80" y="224"/>
                    <a:pt x="99" y="224"/>
                    <a:pt x="138" y="229"/>
                  </a:cubicBezTo>
                  <a:cubicBezTo>
                    <a:pt x="114" y="260"/>
                    <a:pt x="65" y="301"/>
                    <a:pt x="19" y="319"/>
                  </a:cubicBezTo>
                  <a:cubicBezTo>
                    <a:pt x="43" y="334"/>
                    <a:pt x="91" y="337"/>
                    <a:pt x="122" y="336"/>
                  </a:cubicBezTo>
                  <a:cubicBezTo>
                    <a:pt x="106" y="369"/>
                    <a:pt x="34" y="424"/>
                    <a:pt x="0" y="439"/>
                  </a:cubicBezTo>
                  <a:cubicBezTo>
                    <a:pt x="73" y="471"/>
                    <a:pt x="147" y="475"/>
                    <a:pt x="206" y="475"/>
                  </a:cubicBezTo>
                  <a:cubicBezTo>
                    <a:pt x="265" y="475"/>
                    <a:pt x="338" y="471"/>
                    <a:pt x="411" y="439"/>
                  </a:cubicBezTo>
                  <a:cubicBezTo>
                    <a:pt x="376"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8437" name="组合 164"/>
          <p:cNvGrpSpPr/>
          <p:nvPr/>
        </p:nvGrpSpPr>
        <p:grpSpPr bwMode="auto">
          <a:xfrm>
            <a:off x="4973638" y="3987800"/>
            <a:ext cx="4781550" cy="2774950"/>
            <a:chOff x="0" y="0"/>
            <a:chExt cx="5212055" cy="3024188"/>
          </a:xfrm>
        </p:grpSpPr>
        <p:sp>
          <p:nvSpPr>
            <p:cNvPr id="18477" name="Freeform 101"/>
            <p:cNvSpPr/>
            <p:nvPr/>
          </p:nvSpPr>
          <p:spPr bwMode="auto">
            <a:xfrm>
              <a:off x="4216400" y="1936750"/>
              <a:ext cx="130175" cy="593725"/>
            </a:xfrm>
            <a:custGeom>
              <a:avLst/>
              <a:gdLst>
                <a:gd name="T0" fmla="*/ 130175 w 41"/>
                <a:gd name="T1" fmla="*/ 568188 h 186"/>
                <a:gd name="T2" fmla="*/ 63500 w 41"/>
                <a:gd name="T3" fmla="*/ 593725 h 186"/>
                <a:gd name="T4" fmla="*/ 0 w 41"/>
                <a:gd name="T5" fmla="*/ 568188 h 186"/>
                <a:gd name="T6" fmla="*/ 0 w 41"/>
                <a:gd name="T7" fmla="*/ 25537 h 186"/>
                <a:gd name="T8" fmla="*/ 63500 w 41"/>
                <a:gd name="T9" fmla="*/ 0 h 186"/>
                <a:gd name="T10" fmla="*/ 130175 w 41"/>
                <a:gd name="T11" fmla="*/ 25537 h 186"/>
                <a:gd name="T12" fmla="*/ 130175 w 41"/>
                <a:gd name="T13" fmla="*/ 568188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78" name="Freeform 105"/>
            <p:cNvSpPr/>
            <p:nvPr/>
          </p:nvSpPr>
          <p:spPr bwMode="auto">
            <a:xfrm>
              <a:off x="2547938" y="0"/>
              <a:ext cx="103188" cy="461963"/>
            </a:xfrm>
            <a:custGeom>
              <a:avLst/>
              <a:gdLst>
                <a:gd name="T0" fmla="*/ 0 w 32"/>
                <a:gd name="T1" fmla="*/ 50975 h 145"/>
                <a:gd name="T2" fmla="*/ 0 w 32"/>
                <a:gd name="T3" fmla="*/ 410988 h 145"/>
                <a:gd name="T4" fmla="*/ 51594 w 32"/>
                <a:gd name="T5" fmla="*/ 461963 h 145"/>
                <a:gd name="T6" fmla="*/ 103188 w 32"/>
                <a:gd name="T7" fmla="*/ 410988 h 145"/>
                <a:gd name="T8" fmla="*/ 103188 w 32"/>
                <a:gd name="T9" fmla="*/ 50975 h 145"/>
                <a:gd name="T10" fmla="*/ 51594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79" name="Freeform 106"/>
            <p:cNvSpPr/>
            <p:nvPr/>
          </p:nvSpPr>
          <p:spPr bwMode="auto">
            <a:xfrm>
              <a:off x="3522663"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80" name="Freeform 107"/>
            <p:cNvSpPr/>
            <p:nvPr/>
          </p:nvSpPr>
          <p:spPr bwMode="auto">
            <a:xfrm>
              <a:off x="4492625"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81" name="Rectangle 108"/>
            <p:cNvSpPr>
              <a:spLocks noChangeArrowheads="1"/>
            </p:cNvSpPr>
            <p:nvPr/>
          </p:nvSpPr>
          <p:spPr bwMode="auto">
            <a:xfrm>
              <a:off x="2600325" y="107950"/>
              <a:ext cx="1943100" cy="76200"/>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482" name="Freeform 109"/>
            <p:cNvSpPr/>
            <p:nvPr/>
          </p:nvSpPr>
          <p:spPr bwMode="auto">
            <a:xfrm>
              <a:off x="2600325" y="107950"/>
              <a:ext cx="1943100" cy="76200"/>
            </a:xfrm>
            <a:custGeom>
              <a:avLst/>
              <a:gdLst>
                <a:gd name="T0" fmla="*/ 0 w 1224"/>
                <a:gd name="T1" fmla="*/ 76200 h 48"/>
                <a:gd name="T2" fmla="*/ 1943100 w 1224"/>
                <a:gd name="T3" fmla="*/ 76200 h 48"/>
                <a:gd name="T4" fmla="*/ 1943100 w 1224"/>
                <a:gd name="T5" fmla="*/ 0 h 48"/>
                <a:gd name="T6" fmla="*/ 0 w 122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4" h="48">
                  <a:moveTo>
                    <a:pt x="0" y="48"/>
                  </a:moveTo>
                  <a:lnTo>
                    <a:pt x="1224" y="48"/>
                  </a:lnTo>
                  <a:lnTo>
                    <a:pt x="12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83" name="Freeform 110"/>
            <p:cNvSpPr/>
            <p:nvPr/>
          </p:nvSpPr>
          <p:spPr bwMode="auto">
            <a:xfrm>
              <a:off x="70142" y="1454393"/>
              <a:ext cx="5141913" cy="1371600"/>
            </a:xfrm>
            <a:custGeom>
              <a:avLst/>
              <a:gdLst>
                <a:gd name="T0" fmla="*/ 531373 w 1616"/>
                <a:gd name="T1" fmla="*/ 0 h 430"/>
                <a:gd name="T2" fmla="*/ 25455 w 1616"/>
                <a:gd name="T3" fmla="*/ 373203 h 430"/>
                <a:gd name="T4" fmla="*/ 0 w 1616"/>
                <a:gd name="T5" fmla="*/ 909084 h 430"/>
                <a:gd name="T6" fmla="*/ 432735 w 1616"/>
                <a:gd name="T7" fmla="*/ 1371600 h 430"/>
                <a:gd name="T8" fmla="*/ 4874635 w 1616"/>
                <a:gd name="T9" fmla="*/ 1371600 h 430"/>
                <a:gd name="T10" fmla="*/ 5132367 w 1616"/>
                <a:gd name="T11" fmla="*/ 1049433 h 430"/>
                <a:gd name="T12" fmla="*/ 5126004 w 1616"/>
                <a:gd name="T13" fmla="*/ 0 h 430"/>
                <a:gd name="T14" fmla="*/ 531373 w 1616"/>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84" name="Freeform 111"/>
            <p:cNvSpPr/>
            <p:nvPr/>
          </p:nvSpPr>
          <p:spPr bwMode="auto">
            <a:xfrm>
              <a:off x="98425" y="271463"/>
              <a:ext cx="5100638" cy="1582738"/>
            </a:xfrm>
            <a:custGeom>
              <a:avLst/>
              <a:gdLst>
                <a:gd name="T0" fmla="*/ 505927 w 1603"/>
                <a:gd name="T1" fmla="*/ 1210142 h 497"/>
                <a:gd name="T2" fmla="*/ 5100638 w 1603"/>
                <a:gd name="T3" fmla="*/ 1210142 h 497"/>
                <a:gd name="T4" fmla="*/ 5094274 w 1603"/>
                <a:gd name="T5" fmla="*/ 1015882 h 497"/>
                <a:gd name="T6" fmla="*/ 4906540 w 1603"/>
                <a:gd name="T7" fmla="*/ 92353 h 497"/>
                <a:gd name="T8" fmla="*/ 4779263 w 1603"/>
                <a:gd name="T9" fmla="*/ 0 h 497"/>
                <a:gd name="T10" fmla="*/ 989581 w 1603"/>
                <a:gd name="T11" fmla="*/ 0 h 497"/>
                <a:gd name="T12" fmla="*/ 470926 w 1603"/>
                <a:gd name="T13" fmla="*/ 140122 h 497"/>
                <a:gd name="T14" fmla="*/ 28637 w 1603"/>
                <a:gd name="T15" fmla="*/ 1261095 h 497"/>
                <a:gd name="T16" fmla="*/ 0 w 1603"/>
                <a:gd name="T17" fmla="*/ 1582738 h 497"/>
                <a:gd name="T18" fmla="*/ 505927 w 1603"/>
                <a:gd name="T19" fmla="*/ 1210142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85" name="Oval 112"/>
            <p:cNvSpPr>
              <a:spLocks noChangeArrowheads="1"/>
            </p:cNvSpPr>
            <p:nvPr/>
          </p:nvSpPr>
          <p:spPr bwMode="auto">
            <a:xfrm>
              <a:off x="3513138" y="2176463"/>
              <a:ext cx="830263"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486" name="Freeform 113"/>
            <p:cNvSpPr/>
            <p:nvPr/>
          </p:nvSpPr>
          <p:spPr bwMode="auto">
            <a:xfrm>
              <a:off x="3500438" y="2163763"/>
              <a:ext cx="855663" cy="860425"/>
            </a:xfrm>
            <a:custGeom>
              <a:avLst/>
              <a:gdLst>
                <a:gd name="T0" fmla="*/ 842939 w 269"/>
                <a:gd name="T1" fmla="*/ 430213 h 270"/>
                <a:gd name="T2" fmla="*/ 830216 w 269"/>
                <a:gd name="T3" fmla="*/ 430213 h 270"/>
                <a:gd name="T4" fmla="*/ 712522 w 269"/>
                <a:gd name="T5" fmla="*/ 713834 h 270"/>
                <a:gd name="T6" fmla="*/ 426241 w 269"/>
                <a:gd name="T7" fmla="*/ 834931 h 270"/>
                <a:gd name="T8" fmla="*/ 143141 w 269"/>
                <a:gd name="T9" fmla="*/ 713834 h 270"/>
                <a:gd name="T10" fmla="*/ 25447 w 269"/>
                <a:gd name="T11" fmla="*/ 430213 h 270"/>
                <a:gd name="T12" fmla="*/ 143141 w 269"/>
                <a:gd name="T13" fmla="*/ 143404 h 270"/>
                <a:gd name="T14" fmla="*/ 426241 w 269"/>
                <a:gd name="T15" fmla="*/ 25494 h 270"/>
                <a:gd name="T16" fmla="*/ 712522 w 269"/>
                <a:gd name="T17" fmla="*/ 143404 h 270"/>
                <a:gd name="T18" fmla="*/ 830216 w 269"/>
                <a:gd name="T19" fmla="*/ 430213 h 270"/>
                <a:gd name="T20" fmla="*/ 842939 w 269"/>
                <a:gd name="T21" fmla="*/ 430213 h 270"/>
                <a:gd name="T22" fmla="*/ 855663 w 269"/>
                <a:gd name="T23" fmla="*/ 430213 h 270"/>
                <a:gd name="T24" fmla="*/ 426241 w 269"/>
                <a:gd name="T25" fmla="*/ 0 h 270"/>
                <a:gd name="T26" fmla="*/ 0 w 269"/>
                <a:gd name="T27" fmla="*/ 430213 h 270"/>
                <a:gd name="T28" fmla="*/ 426241 w 269"/>
                <a:gd name="T29" fmla="*/ 860425 h 270"/>
                <a:gd name="T30" fmla="*/ 855663 w 269"/>
                <a:gd name="T31" fmla="*/ 430213 h 270"/>
                <a:gd name="T32" fmla="*/ 842939 w 269"/>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87" name="Oval 114"/>
            <p:cNvSpPr>
              <a:spLocks noChangeArrowheads="1"/>
            </p:cNvSpPr>
            <p:nvPr/>
          </p:nvSpPr>
          <p:spPr bwMode="auto">
            <a:xfrm>
              <a:off x="3513138" y="2176463"/>
              <a:ext cx="830263"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488" name="Oval 115"/>
            <p:cNvSpPr>
              <a:spLocks noChangeArrowheads="1"/>
            </p:cNvSpPr>
            <p:nvPr/>
          </p:nvSpPr>
          <p:spPr bwMode="auto">
            <a:xfrm>
              <a:off x="3760788" y="2428875"/>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489" name="Rectangle 116"/>
            <p:cNvSpPr>
              <a:spLocks noChangeArrowheads="1"/>
            </p:cNvSpPr>
            <p:nvPr/>
          </p:nvSpPr>
          <p:spPr bwMode="auto">
            <a:xfrm>
              <a:off x="1800225" y="604838"/>
              <a:ext cx="620713"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490" name="Freeform 117"/>
            <p:cNvSpPr/>
            <p:nvPr/>
          </p:nvSpPr>
          <p:spPr bwMode="auto">
            <a:xfrm>
              <a:off x="1774825" y="579438"/>
              <a:ext cx="671513" cy="669925"/>
            </a:xfrm>
            <a:custGeom>
              <a:avLst/>
              <a:gdLst>
                <a:gd name="T0" fmla="*/ 25400 w 423"/>
                <a:gd name="T1" fmla="*/ 25400 h 422"/>
                <a:gd name="T2" fmla="*/ 25400 w 423"/>
                <a:gd name="T3" fmla="*/ 50800 h 422"/>
                <a:gd name="T4" fmla="*/ 620713 w 423"/>
                <a:gd name="T5" fmla="*/ 50800 h 422"/>
                <a:gd name="T6" fmla="*/ 620713 w 423"/>
                <a:gd name="T7" fmla="*/ 619125 h 422"/>
                <a:gd name="T8" fmla="*/ 50800 w 423"/>
                <a:gd name="T9" fmla="*/ 619125 h 422"/>
                <a:gd name="T10" fmla="*/ 50800 w 423"/>
                <a:gd name="T11" fmla="*/ 25400 h 422"/>
                <a:gd name="T12" fmla="*/ 25400 w 423"/>
                <a:gd name="T13" fmla="*/ 25400 h 422"/>
                <a:gd name="T14" fmla="*/ 25400 w 423"/>
                <a:gd name="T15" fmla="*/ 50800 h 422"/>
                <a:gd name="T16" fmla="*/ 25400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5400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91" name="Rectangle 118"/>
            <p:cNvSpPr>
              <a:spLocks noChangeArrowheads="1"/>
            </p:cNvSpPr>
            <p:nvPr/>
          </p:nvSpPr>
          <p:spPr bwMode="auto">
            <a:xfrm>
              <a:off x="2609850" y="604838"/>
              <a:ext cx="619125"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492" name="Freeform 119"/>
            <p:cNvSpPr/>
            <p:nvPr/>
          </p:nvSpPr>
          <p:spPr bwMode="auto">
            <a:xfrm>
              <a:off x="2582863" y="579438"/>
              <a:ext cx="671513" cy="669925"/>
            </a:xfrm>
            <a:custGeom>
              <a:avLst/>
              <a:gdLst>
                <a:gd name="T0" fmla="*/ 26988 w 423"/>
                <a:gd name="T1" fmla="*/ 25400 h 422"/>
                <a:gd name="T2" fmla="*/ 26988 w 423"/>
                <a:gd name="T3" fmla="*/ 50800 h 422"/>
                <a:gd name="T4" fmla="*/ 620713 w 423"/>
                <a:gd name="T5" fmla="*/ 50800 h 422"/>
                <a:gd name="T6" fmla="*/ 620713 w 423"/>
                <a:gd name="T7" fmla="*/ 619125 h 422"/>
                <a:gd name="T8" fmla="*/ 52388 w 423"/>
                <a:gd name="T9" fmla="*/ 619125 h 422"/>
                <a:gd name="T10" fmla="*/ 52388 w 423"/>
                <a:gd name="T11" fmla="*/ 25400 h 422"/>
                <a:gd name="T12" fmla="*/ 26988 w 423"/>
                <a:gd name="T13" fmla="*/ 25400 h 422"/>
                <a:gd name="T14" fmla="*/ 26988 w 423"/>
                <a:gd name="T15" fmla="*/ 50800 h 422"/>
                <a:gd name="T16" fmla="*/ 26988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6988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93" name="Rectangle 120"/>
            <p:cNvSpPr>
              <a:spLocks noChangeArrowheads="1"/>
            </p:cNvSpPr>
            <p:nvPr/>
          </p:nvSpPr>
          <p:spPr bwMode="auto">
            <a:xfrm>
              <a:off x="3417888"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494" name="Freeform 121"/>
            <p:cNvSpPr/>
            <p:nvPr/>
          </p:nvSpPr>
          <p:spPr bwMode="auto">
            <a:xfrm>
              <a:off x="3392488" y="579438"/>
              <a:ext cx="666750" cy="669925"/>
            </a:xfrm>
            <a:custGeom>
              <a:avLst/>
              <a:gdLst>
                <a:gd name="T0" fmla="*/ 25400 w 420"/>
                <a:gd name="T1" fmla="*/ 25400 h 422"/>
                <a:gd name="T2" fmla="*/ 25400 w 420"/>
                <a:gd name="T3" fmla="*/ 50800 h 422"/>
                <a:gd name="T4" fmla="*/ 615950 w 420"/>
                <a:gd name="T5" fmla="*/ 50800 h 422"/>
                <a:gd name="T6" fmla="*/ 615950 w 420"/>
                <a:gd name="T7" fmla="*/ 619125 h 422"/>
                <a:gd name="T8" fmla="*/ 50800 w 420"/>
                <a:gd name="T9" fmla="*/ 619125 h 422"/>
                <a:gd name="T10" fmla="*/ 50800 w 420"/>
                <a:gd name="T11" fmla="*/ 25400 h 422"/>
                <a:gd name="T12" fmla="*/ 25400 w 420"/>
                <a:gd name="T13" fmla="*/ 25400 h 422"/>
                <a:gd name="T14" fmla="*/ 25400 w 420"/>
                <a:gd name="T15" fmla="*/ 50800 h 422"/>
                <a:gd name="T16" fmla="*/ 25400 w 420"/>
                <a:gd name="T17" fmla="*/ 25400 h 422"/>
                <a:gd name="T18" fmla="*/ 0 w 420"/>
                <a:gd name="T19" fmla="*/ 25400 h 422"/>
                <a:gd name="T20" fmla="*/ 0 w 420"/>
                <a:gd name="T21" fmla="*/ 669925 h 422"/>
                <a:gd name="T22" fmla="*/ 666750 w 420"/>
                <a:gd name="T23" fmla="*/ 669925 h 422"/>
                <a:gd name="T24" fmla="*/ 666750 w 420"/>
                <a:gd name="T25" fmla="*/ 0 h 422"/>
                <a:gd name="T26" fmla="*/ 0 w 420"/>
                <a:gd name="T27" fmla="*/ 0 h 422"/>
                <a:gd name="T28" fmla="*/ 0 w 420"/>
                <a:gd name="T29" fmla="*/ 25400 h 422"/>
                <a:gd name="T30" fmla="*/ 25400 w 420"/>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95" name="Rectangle 122"/>
            <p:cNvSpPr>
              <a:spLocks noChangeArrowheads="1"/>
            </p:cNvSpPr>
            <p:nvPr/>
          </p:nvSpPr>
          <p:spPr bwMode="auto">
            <a:xfrm>
              <a:off x="4225925"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496" name="Freeform 123"/>
            <p:cNvSpPr/>
            <p:nvPr/>
          </p:nvSpPr>
          <p:spPr bwMode="auto">
            <a:xfrm>
              <a:off x="4200525" y="579438"/>
              <a:ext cx="668338" cy="669925"/>
            </a:xfrm>
            <a:custGeom>
              <a:avLst/>
              <a:gdLst>
                <a:gd name="T0" fmla="*/ 25400 w 421"/>
                <a:gd name="T1" fmla="*/ 25400 h 422"/>
                <a:gd name="T2" fmla="*/ 25400 w 421"/>
                <a:gd name="T3" fmla="*/ 50800 h 422"/>
                <a:gd name="T4" fmla="*/ 615950 w 421"/>
                <a:gd name="T5" fmla="*/ 50800 h 422"/>
                <a:gd name="T6" fmla="*/ 615950 w 421"/>
                <a:gd name="T7" fmla="*/ 619125 h 422"/>
                <a:gd name="T8" fmla="*/ 50800 w 421"/>
                <a:gd name="T9" fmla="*/ 619125 h 422"/>
                <a:gd name="T10" fmla="*/ 50800 w 421"/>
                <a:gd name="T11" fmla="*/ 25400 h 422"/>
                <a:gd name="T12" fmla="*/ 25400 w 421"/>
                <a:gd name="T13" fmla="*/ 25400 h 422"/>
                <a:gd name="T14" fmla="*/ 25400 w 421"/>
                <a:gd name="T15" fmla="*/ 50800 h 422"/>
                <a:gd name="T16" fmla="*/ 25400 w 421"/>
                <a:gd name="T17" fmla="*/ 25400 h 422"/>
                <a:gd name="T18" fmla="*/ 0 w 421"/>
                <a:gd name="T19" fmla="*/ 25400 h 422"/>
                <a:gd name="T20" fmla="*/ 0 w 421"/>
                <a:gd name="T21" fmla="*/ 669925 h 422"/>
                <a:gd name="T22" fmla="*/ 668338 w 421"/>
                <a:gd name="T23" fmla="*/ 669925 h 422"/>
                <a:gd name="T24" fmla="*/ 668338 w 421"/>
                <a:gd name="T25" fmla="*/ 0 h 422"/>
                <a:gd name="T26" fmla="*/ 0 w 421"/>
                <a:gd name="T27" fmla="*/ 0 h 422"/>
                <a:gd name="T28" fmla="*/ 0 w 421"/>
                <a:gd name="T29" fmla="*/ 25400 h 422"/>
                <a:gd name="T30" fmla="*/ 25400 w 421"/>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97" name="Freeform 124"/>
            <p:cNvSpPr/>
            <p:nvPr/>
          </p:nvSpPr>
          <p:spPr bwMode="auto">
            <a:xfrm>
              <a:off x="414338" y="604838"/>
              <a:ext cx="1189038" cy="619125"/>
            </a:xfrm>
            <a:custGeom>
              <a:avLst/>
              <a:gdLst>
                <a:gd name="T0" fmla="*/ 1189038 w 374"/>
                <a:gd name="T1" fmla="*/ 619125 h 194"/>
                <a:gd name="T2" fmla="*/ 1189038 w 374"/>
                <a:gd name="T3" fmla="*/ 0 h 194"/>
                <a:gd name="T4" fmla="*/ 241623 w 374"/>
                <a:gd name="T5" fmla="*/ 0 h 194"/>
                <a:gd name="T6" fmla="*/ 41330 w 374"/>
                <a:gd name="T7" fmla="*/ 405303 h 194"/>
                <a:gd name="T8" fmla="*/ 0 w 374"/>
                <a:gd name="T9" fmla="*/ 619125 h 194"/>
                <a:gd name="T10" fmla="*/ 1189038 w 374"/>
                <a:gd name="T11" fmla="*/ 619125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98" name="Freeform 125"/>
            <p:cNvSpPr/>
            <p:nvPr/>
          </p:nvSpPr>
          <p:spPr bwMode="auto">
            <a:xfrm>
              <a:off x="388938" y="579438"/>
              <a:ext cx="1239838" cy="669925"/>
            </a:xfrm>
            <a:custGeom>
              <a:avLst/>
              <a:gdLst>
                <a:gd name="T0" fmla="*/ 1214405 w 390"/>
                <a:gd name="T1" fmla="*/ 644404 h 210"/>
                <a:gd name="T2" fmla="*/ 1239838 w 390"/>
                <a:gd name="T3" fmla="*/ 644404 h 210"/>
                <a:gd name="T4" fmla="*/ 1239838 w 390"/>
                <a:gd name="T5" fmla="*/ 0 h 210"/>
                <a:gd name="T6" fmla="*/ 251147 w 390"/>
                <a:gd name="T7" fmla="*/ 0 h 210"/>
                <a:gd name="T8" fmla="*/ 244789 w 390"/>
                <a:gd name="T9" fmla="*/ 12760 h 210"/>
                <a:gd name="T10" fmla="*/ 149416 w 390"/>
                <a:gd name="T11" fmla="*/ 178647 h 210"/>
                <a:gd name="T12" fmla="*/ 82656 w 390"/>
                <a:gd name="T13" fmla="*/ 315822 h 210"/>
                <a:gd name="T14" fmla="*/ 57223 w 390"/>
                <a:gd name="T15" fmla="*/ 376434 h 210"/>
                <a:gd name="T16" fmla="*/ 41328 w 390"/>
                <a:gd name="T17" fmla="*/ 424286 h 210"/>
                <a:gd name="T18" fmla="*/ 12716 w 390"/>
                <a:gd name="T19" fmla="*/ 539130 h 210"/>
                <a:gd name="T20" fmla="*/ 0 w 390"/>
                <a:gd name="T21" fmla="*/ 644404 h 210"/>
                <a:gd name="T22" fmla="*/ 0 w 390"/>
                <a:gd name="T23" fmla="*/ 669925 h 210"/>
                <a:gd name="T24" fmla="*/ 1239838 w 390"/>
                <a:gd name="T25" fmla="*/ 669925 h 210"/>
                <a:gd name="T26" fmla="*/ 1239838 w 390"/>
                <a:gd name="T27" fmla="*/ 644404 h 210"/>
                <a:gd name="T28" fmla="*/ 1214405 w 390"/>
                <a:gd name="T29" fmla="*/ 644404 h 210"/>
                <a:gd name="T30" fmla="*/ 1214405 w 390"/>
                <a:gd name="T31" fmla="*/ 618883 h 210"/>
                <a:gd name="T32" fmla="*/ 25433 w 390"/>
                <a:gd name="T33" fmla="*/ 618883 h 210"/>
                <a:gd name="T34" fmla="*/ 25433 w 390"/>
                <a:gd name="T35" fmla="*/ 644404 h 210"/>
                <a:gd name="T36" fmla="*/ 50865 w 390"/>
                <a:gd name="T37" fmla="*/ 644404 h 210"/>
                <a:gd name="T38" fmla="*/ 63581 w 390"/>
                <a:gd name="T39" fmla="*/ 551891 h 210"/>
                <a:gd name="T40" fmla="*/ 92193 w 390"/>
                <a:gd name="T41" fmla="*/ 433856 h 210"/>
                <a:gd name="T42" fmla="*/ 104909 w 390"/>
                <a:gd name="T43" fmla="*/ 392385 h 210"/>
                <a:gd name="T44" fmla="*/ 152595 w 390"/>
                <a:gd name="T45" fmla="*/ 287111 h 210"/>
                <a:gd name="T46" fmla="*/ 241609 w 390"/>
                <a:gd name="T47" fmla="*/ 118034 h 210"/>
                <a:gd name="T48" fmla="*/ 273400 w 390"/>
                <a:gd name="T49" fmla="*/ 60612 h 210"/>
                <a:gd name="T50" fmla="*/ 282937 w 390"/>
                <a:gd name="T51" fmla="*/ 44662 h 210"/>
                <a:gd name="T52" fmla="*/ 286116 w 390"/>
                <a:gd name="T53" fmla="*/ 38281 h 210"/>
                <a:gd name="T54" fmla="*/ 267042 w 390"/>
                <a:gd name="T55" fmla="*/ 25521 h 210"/>
                <a:gd name="T56" fmla="*/ 267042 w 390"/>
                <a:gd name="T57" fmla="*/ 51042 h 210"/>
                <a:gd name="T58" fmla="*/ 1188973 w 390"/>
                <a:gd name="T59" fmla="*/ 51042 h 210"/>
                <a:gd name="T60" fmla="*/ 1188973 w 390"/>
                <a:gd name="T61" fmla="*/ 644404 h 210"/>
                <a:gd name="T62" fmla="*/ 1214405 w 390"/>
                <a:gd name="T63" fmla="*/ 644404 h 210"/>
                <a:gd name="T64" fmla="*/ 1214405 w 390"/>
                <a:gd name="T65" fmla="*/ 618883 h 210"/>
                <a:gd name="T66" fmla="*/ 1214405 w 390"/>
                <a:gd name="T67" fmla="*/ 644404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99" name="Oval 126"/>
            <p:cNvSpPr>
              <a:spLocks noChangeArrowheads="1"/>
            </p:cNvSpPr>
            <p:nvPr/>
          </p:nvSpPr>
          <p:spPr bwMode="auto">
            <a:xfrm>
              <a:off x="155575" y="1952625"/>
              <a:ext cx="195263" cy="3000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00" name="Freeform 127"/>
            <p:cNvSpPr/>
            <p:nvPr/>
          </p:nvSpPr>
          <p:spPr bwMode="auto">
            <a:xfrm>
              <a:off x="149225" y="1946275"/>
              <a:ext cx="207963" cy="312738"/>
            </a:xfrm>
            <a:custGeom>
              <a:avLst/>
              <a:gdLst>
                <a:gd name="T0" fmla="*/ 201564 w 65"/>
                <a:gd name="T1" fmla="*/ 156369 h 98"/>
                <a:gd name="T2" fmla="*/ 195165 w 65"/>
                <a:gd name="T3" fmla="*/ 156369 h 98"/>
                <a:gd name="T4" fmla="*/ 166370 w 65"/>
                <a:gd name="T5" fmla="*/ 258488 h 98"/>
                <a:gd name="T6" fmla="*/ 102382 w 65"/>
                <a:gd name="T7" fmla="*/ 299973 h 98"/>
                <a:gd name="T8" fmla="*/ 38393 w 65"/>
                <a:gd name="T9" fmla="*/ 258488 h 98"/>
                <a:gd name="T10" fmla="*/ 12798 w 65"/>
                <a:gd name="T11" fmla="*/ 156369 h 98"/>
                <a:gd name="T12" fmla="*/ 38393 w 65"/>
                <a:gd name="T13" fmla="*/ 54250 h 98"/>
                <a:gd name="T14" fmla="*/ 102382 w 65"/>
                <a:gd name="T15" fmla="*/ 12765 h 98"/>
                <a:gd name="T16" fmla="*/ 166370 w 65"/>
                <a:gd name="T17" fmla="*/ 54250 h 98"/>
                <a:gd name="T18" fmla="*/ 195165 w 65"/>
                <a:gd name="T19" fmla="*/ 156369 h 98"/>
                <a:gd name="T20" fmla="*/ 201564 w 65"/>
                <a:gd name="T21" fmla="*/ 156369 h 98"/>
                <a:gd name="T22" fmla="*/ 207963 w 65"/>
                <a:gd name="T23" fmla="*/ 156369 h 98"/>
                <a:gd name="T24" fmla="*/ 179168 w 65"/>
                <a:gd name="T25" fmla="*/ 47868 h 98"/>
                <a:gd name="T26" fmla="*/ 102382 w 65"/>
                <a:gd name="T27" fmla="*/ 0 h 98"/>
                <a:gd name="T28" fmla="*/ 28795 w 65"/>
                <a:gd name="T29" fmla="*/ 47868 h 98"/>
                <a:gd name="T30" fmla="*/ 0 w 65"/>
                <a:gd name="T31" fmla="*/ 156369 h 98"/>
                <a:gd name="T32" fmla="*/ 28795 w 65"/>
                <a:gd name="T33" fmla="*/ 264870 h 98"/>
                <a:gd name="T34" fmla="*/ 102382 w 65"/>
                <a:gd name="T35" fmla="*/ 312738 h 98"/>
                <a:gd name="T36" fmla="*/ 179168 w 65"/>
                <a:gd name="T37" fmla="*/ 264870 h 98"/>
                <a:gd name="T38" fmla="*/ 207963 w 65"/>
                <a:gd name="T39" fmla="*/ 156369 h 98"/>
                <a:gd name="T40" fmla="*/ 201564 w 65"/>
                <a:gd name="T41" fmla="*/ 156369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01" name="Oval 128"/>
            <p:cNvSpPr>
              <a:spLocks noChangeArrowheads="1"/>
            </p:cNvSpPr>
            <p:nvPr/>
          </p:nvSpPr>
          <p:spPr bwMode="auto">
            <a:xfrm>
              <a:off x="782638" y="2176463"/>
              <a:ext cx="833438"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02" name="Freeform 129"/>
            <p:cNvSpPr/>
            <p:nvPr/>
          </p:nvSpPr>
          <p:spPr bwMode="auto">
            <a:xfrm>
              <a:off x="769938" y="2163763"/>
              <a:ext cx="858838" cy="860425"/>
            </a:xfrm>
            <a:custGeom>
              <a:avLst/>
              <a:gdLst>
                <a:gd name="T0" fmla="*/ 846114 w 270"/>
                <a:gd name="T1" fmla="*/ 430213 h 270"/>
                <a:gd name="T2" fmla="*/ 833391 w 270"/>
                <a:gd name="T3" fmla="*/ 430213 h 270"/>
                <a:gd name="T4" fmla="*/ 712517 w 270"/>
                <a:gd name="T5" fmla="*/ 713834 h 270"/>
                <a:gd name="T6" fmla="*/ 429419 w 270"/>
                <a:gd name="T7" fmla="*/ 834931 h 270"/>
                <a:gd name="T8" fmla="*/ 143140 w 270"/>
                <a:gd name="T9" fmla="*/ 713834 h 270"/>
                <a:gd name="T10" fmla="*/ 25447 w 270"/>
                <a:gd name="T11" fmla="*/ 430213 h 270"/>
                <a:gd name="T12" fmla="*/ 143140 w 270"/>
                <a:gd name="T13" fmla="*/ 143404 h 270"/>
                <a:gd name="T14" fmla="*/ 429419 w 270"/>
                <a:gd name="T15" fmla="*/ 25494 h 270"/>
                <a:gd name="T16" fmla="*/ 712517 w 270"/>
                <a:gd name="T17" fmla="*/ 143404 h 270"/>
                <a:gd name="T18" fmla="*/ 833391 w 270"/>
                <a:gd name="T19" fmla="*/ 430213 h 270"/>
                <a:gd name="T20" fmla="*/ 846114 w 270"/>
                <a:gd name="T21" fmla="*/ 430213 h 270"/>
                <a:gd name="T22" fmla="*/ 858838 w 270"/>
                <a:gd name="T23" fmla="*/ 430213 h 270"/>
                <a:gd name="T24" fmla="*/ 429419 w 270"/>
                <a:gd name="T25" fmla="*/ 0 h 270"/>
                <a:gd name="T26" fmla="*/ 0 w 270"/>
                <a:gd name="T27" fmla="*/ 430213 h 270"/>
                <a:gd name="T28" fmla="*/ 429419 w 270"/>
                <a:gd name="T29" fmla="*/ 860425 h 270"/>
                <a:gd name="T30" fmla="*/ 858838 w 270"/>
                <a:gd name="T31" fmla="*/ 430213 h 270"/>
                <a:gd name="T32" fmla="*/ 846114 w 270"/>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03" name="Oval 130"/>
            <p:cNvSpPr>
              <a:spLocks noChangeArrowheads="1"/>
            </p:cNvSpPr>
            <p:nvPr/>
          </p:nvSpPr>
          <p:spPr bwMode="auto">
            <a:xfrm>
              <a:off x="782638" y="2176463"/>
              <a:ext cx="833438"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04" name="Oval 131"/>
            <p:cNvSpPr>
              <a:spLocks noChangeArrowheads="1"/>
            </p:cNvSpPr>
            <p:nvPr/>
          </p:nvSpPr>
          <p:spPr bwMode="auto">
            <a:xfrm>
              <a:off x="1033463" y="2428875"/>
              <a:ext cx="331788"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05" name="Rectangle 132"/>
            <p:cNvSpPr>
              <a:spLocks noChangeArrowheads="1"/>
            </p:cNvSpPr>
            <p:nvPr/>
          </p:nvSpPr>
          <p:spPr bwMode="auto">
            <a:xfrm>
              <a:off x="1247775" y="582613"/>
              <a:ext cx="50800" cy="669925"/>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06" name="Freeform 133"/>
            <p:cNvSpPr/>
            <p:nvPr/>
          </p:nvSpPr>
          <p:spPr bwMode="auto">
            <a:xfrm>
              <a:off x="1247775" y="582613"/>
              <a:ext cx="50800" cy="669925"/>
            </a:xfrm>
            <a:custGeom>
              <a:avLst/>
              <a:gdLst>
                <a:gd name="T0" fmla="*/ 0 w 32"/>
                <a:gd name="T1" fmla="*/ 0 h 422"/>
                <a:gd name="T2" fmla="*/ 0 w 32"/>
                <a:gd name="T3" fmla="*/ 669925 h 422"/>
                <a:gd name="T4" fmla="*/ 50800 w 32"/>
                <a:gd name="T5" fmla="*/ 669925 h 422"/>
                <a:gd name="T6" fmla="*/ 50800 w 32"/>
                <a:gd name="T7" fmla="*/ 0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22">
                  <a:moveTo>
                    <a:pt x="0" y="0"/>
                  </a:moveTo>
                  <a:lnTo>
                    <a:pt x="0" y="422"/>
                  </a:lnTo>
                  <a:lnTo>
                    <a:pt x="32" y="42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07" name="Rectangle 134"/>
            <p:cNvSpPr>
              <a:spLocks noChangeArrowheads="1"/>
            </p:cNvSpPr>
            <p:nvPr/>
          </p:nvSpPr>
          <p:spPr bwMode="auto">
            <a:xfrm>
              <a:off x="4467225" y="2024063"/>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08" name="Rectangle 135"/>
            <p:cNvSpPr>
              <a:spLocks noChangeArrowheads="1"/>
            </p:cNvSpPr>
            <p:nvPr/>
          </p:nvSpPr>
          <p:spPr bwMode="auto">
            <a:xfrm>
              <a:off x="4467225" y="2024063"/>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09" name="Rectangle 136"/>
            <p:cNvSpPr>
              <a:spLocks noChangeArrowheads="1"/>
            </p:cNvSpPr>
            <p:nvPr/>
          </p:nvSpPr>
          <p:spPr bwMode="auto">
            <a:xfrm>
              <a:off x="4467225" y="1854200"/>
              <a:ext cx="417513" cy="79375"/>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10" name="Rectangle 137"/>
            <p:cNvSpPr>
              <a:spLocks noChangeArrowheads="1"/>
            </p:cNvSpPr>
            <p:nvPr/>
          </p:nvSpPr>
          <p:spPr bwMode="auto">
            <a:xfrm>
              <a:off x="4467225" y="1854200"/>
              <a:ext cx="417513"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11" name="Rectangle 138"/>
            <p:cNvSpPr>
              <a:spLocks noChangeArrowheads="1"/>
            </p:cNvSpPr>
            <p:nvPr/>
          </p:nvSpPr>
          <p:spPr bwMode="auto">
            <a:xfrm>
              <a:off x="4467225" y="1689100"/>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12" name="Rectangle 139"/>
            <p:cNvSpPr>
              <a:spLocks noChangeArrowheads="1"/>
            </p:cNvSpPr>
            <p:nvPr/>
          </p:nvSpPr>
          <p:spPr bwMode="auto">
            <a:xfrm>
              <a:off x="4467225" y="1689100"/>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13" name="Freeform 140"/>
            <p:cNvSpPr/>
            <p:nvPr/>
          </p:nvSpPr>
          <p:spPr bwMode="auto">
            <a:xfrm>
              <a:off x="107950" y="1335088"/>
              <a:ext cx="5087938" cy="388938"/>
            </a:xfrm>
            <a:custGeom>
              <a:avLst/>
              <a:gdLst>
                <a:gd name="T0" fmla="*/ 496384 w 1599"/>
                <a:gd name="T1" fmla="*/ 0 h 122"/>
                <a:gd name="T2" fmla="*/ 108186 w 1599"/>
                <a:gd name="T3" fmla="*/ 200845 h 122"/>
                <a:gd name="T4" fmla="*/ 6364 w 1599"/>
                <a:gd name="T5" fmla="*/ 334742 h 122"/>
                <a:gd name="T6" fmla="*/ 0 w 1599"/>
                <a:gd name="T7" fmla="*/ 388938 h 122"/>
                <a:gd name="T8" fmla="*/ 496384 w 1599"/>
                <a:gd name="T9" fmla="*/ 22316 h 122"/>
                <a:gd name="T10" fmla="*/ 5087938 w 1599"/>
                <a:gd name="T11" fmla="*/ 22316 h 122"/>
                <a:gd name="T12" fmla="*/ 5084756 w 1599"/>
                <a:gd name="T13" fmla="*/ 0 h 122"/>
                <a:gd name="T14" fmla="*/ 496384 w 1599"/>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14" name="Freeform 141"/>
            <p:cNvSpPr/>
            <p:nvPr/>
          </p:nvSpPr>
          <p:spPr bwMode="auto">
            <a:xfrm>
              <a:off x="0" y="2628900"/>
              <a:ext cx="598488" cy="252413"/>
            </a:xfrm>
            <a:custGeom>
              <a:avLst/>
              <a:gdLst>
                <a:gd name="T0" fmla="*/ 598488 w 188"/>
                <a:gd name="T1" fmla="*/ 214072 h 79"/>
                <a:gd name="T2" fmla="*/ 560287 w 188"/>
                <a:gd name="T3" fmla="*/ 252413 h 79"/>
                <a:gd name="T4" fmla="*/ 38201 w 188"/>
                <a:gd name="T5" fmla="*/ 252413 h 79"/>
                <a:gd name="T6" fmla="*/ 0 w 188"/>
                <a:gd name="T7" fmla="*/ 214072 h 79"/>
                <a:gd name="T8" fmla="*/ 0 w 188"/>
                <a:gd name="T9" fmla="*/ 38341 h 79"/>
                <a:gd name="T10" fmla="*/ 38201 w 188"/>
                <a:gd name="T11" fmla="*/ 0 h 79"/>
                <a:gd name="T12" fmla="*/ 560287 w 188"/>
                <a:gd name="T13" fmla="*/ 0 h 79"/>
                <a:gd name="T14" fmla="*/ 598488 w 188"/>
                <a:gd name="T15" fmla="*/ 38341 h 79"/>
                <a:gd name="T16" fmla="*/ 598488 w 188"/>
                <a:gd name="T17" fmla="*/ 214072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15" name="Oval 142"/>
            <p:cNvSpPr>
              <a:spLocks noChangeArrowheads="1"/>
            </p:cNvSpPr>
            <p:nvPr/>
          </p:nvSpPr>
          <p:spPr bwMode="auto">
            <a:xfrm>
              <a:off x="63500" y="2435225"/>
              <a:ext cx="101600"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16" name="Freeform 143"/>
            <p:cNvSpPr/>
            <p:nvPr/>
          </p:nvSpPr>
          <p:spPr bwMode="auto">
            <a:xfrm>
              <a:off x="57150" y="2428875"/>
              <a:ext cx="114300" cy="212725"/>
            </a:xfrm>
            <a:custGeom>
              <a:avLst/>
              <a:gdLst>
                <a:gd name="T0" fmla="*/ 107950 w 36"/>
                <a:gd name="T1" fmla="*/ 104775 h 67"/>
                <a:gd name="T2" fmla="*/ 101600 w 36"/>
                <a:gd name="T3" fmla="*/ 104775 h 67"/>
                <a:gd name="T4" fmla="*/ 85725 w 36"/>
                <a:gd name="T5" fmla="*/ 174625 h 67"/>
                <a:gd name="T6" fmla="*/ 73025 w 36"/>
                <a:gd name="T7" fmla="*/ 193675 h 67"/>
                <a:gd name="T8" fmla="*/ 57150 w 36"/>
                <a:gd name="T9" fmla="*/ 200025 h 67"/>
                <a:gd name="T10" fmla="*/ 41275 w 36"/>
                <a:gd name="T11" fmla="*/ 193675 h 67"/>
                <a:gd name="T12" fmla="*/ 22225 w 36"/>
                <a:gd name="T13" fmla="*/ 158750 h 67"/>
                <a:gd name="T14" fmla="*/ 12700 w 36"/>
                <a:gd name="T15" fmla="*/ 104775 h 67"/>
                <a:gd name="T16" fmla="*/ 28575 w 36"/>
                <a:gd name="T17" fmla="*/ 38100 h 67"/>
                <a:gd name="T18" fmla="*/ 41275 w 36"/>
                <a:gd name="T19" fmla="*/ 19050 h 67"/>
                <a:gd name="T20" fmla="*/ 57150 w 36"/>
                <a:gd name="T21" fmla="*/ 12700 h 67"/>
                <a:gd name="T22" fmla="*/ 73025 w 36"/>
                <a:gd name="T23" fmla="*/ 19050 h 67"/>
                <a:gd name="T24" fmla="*/ 92075 w 36"/>
                <a:gd name="T25" fmla="*/ 50800 h 67"/>
                <a:gd name="T26" fmla="*/ 101600 w 36"/>
                <a:gd name="T27" fmla="*/ 104775 h 67"/>
                <a:gd name="T28" fmla="*/ 107950 w 36"/>
                <a:gd name="T29" fmla="*/ 104775 h 67"/>
                <a:gd name="T30" fmla="*/ 114300 w 36"/>
                <a:gd name="T31" fmla="*/ 104775 h 67"/>
                <a:gd name="T32" fmla="*/ 98425 w 36"/>
                <a:gd name="T33" fmla="*/ 31750 h 67"/>
                <a:gd name="T34" fmla="*/ 79375 w 36"/>
                <a:gd name="T35" fmla="*/ 9525 h 67"/>
                <a:gd name="T36" fmla="*/ 57150 w 36"/>
                <a:gd name="T37" fmla="*/ 0 h 67"/>
                <a:gd name="T38" fmla="*/ 31750 w 36"/>
                <a:gd name="T39" fmla="*/ 9525 h 67"/>
                <a:gd name="T40" fmla="*/ 9525 w 36"/>
                <a:gd name="T41" fmla="*/ 47625 h 67"/>
                <a:gd name="T42" fmla="*/ 0 w 36"/>
                <a:gd name="T43" fmla="*/ 104775 h 67"/>
                <a:gd name="T44" fmla="*/ 15875 w 36"/>
                <a:gd name="T45" fmla="*/ 180975 h 67"/>
                <a:gd name="T46" fmla="*/ 31750 w 36"/>
                <a:gd name="T47" fmla="*/ 203200 h 67"/>
                <a:gd name="T48" fmla="*/ 57150 w 36"/>
                <a:gd name="T49" fmla="*/ 212725 h 67"/>
                <a:gd name="T50" fmla="*/ 79375 w 36"/>
                <a:gd name="T51" fmla="*/ 203200 h 67"/>
                <a:gd name="T52" fmla="*/ 104775 w 36"/>
                <a:gd name="T53" fmla="*/ 165100 h 67"/>
                <a:gd name="T54" fmla="*/ 114300 w 36"/>
                <a:gd name="T55" fmla="*/ 104775 h 67"/>
                <a:gd name="T56" fmla="*/ 107950 w 36"/>
                <a:gd name="T57" fmla="*/ 104775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517" name="Freeform 144"/>
            <p:cNvSpPr/>
            <p:nvPr/>
          </p:nvSpPr>
          <p:spPr bwMode="auto">
            <a:xfrm>
              <a:off x="588963" y="319088"/>
              <a:ext cx="4400550" cy="139700"/>
            </a:xfrm>
            <a:custGeom>
              <a:avLst/>
              <a:gdLst>
                <a:gd name="T0" fmla="*/ 4400550 w 1383"/>
                <a:gd name="T1" fmla="*/ 139700 h 44"/>
                <a:gd name="T2" fmla="*/ 4371913 w 1383"/>
                <a:gd name="T3" fmla="*/ 63500 h 44"/>
                <a:gd name="T4" fmla="*/ 4289184 w 1383"/>
                <a:gd name="T5" fmla="*/ 0 h 44"/>
                <a:gd name="T6" fmla="*/ 499556 w 1383"/>
                <a:gd name="T7" fmla="*/ 0 h 44"/>
                <a:gd name="T8" fmla="*/ 12728 w 1383"/>
                <a:gd name="T9" fmla="*/ 127000 h 44"/>
                <a:gd name="T10" fmla="*/ 0 w 1383"/>
                <a:gd name="T11" fmla="*/ 139700 h 44"/>
                <a:gd name="T12" fmla="*/ 4400550 w 1383"/>
                <a:gd name="T13" fmla="*/ 1397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8438" name="组合 165"/>
          <p:cNvGrpSpPr/>
          <p:nvPr/>
        </p:nvGrpSpPr>
        <p:grpSpPr bwMode="auto">
          <a:xfrm>
            <a:off x="9920288" y="946150"/>
            <a:ext cx="2025650" cy="636588"/>
            <a:chOff x="0" y="0"/>
            <a:chExt cx="2290763" cy="809626"/>
          </a:xfrm>
        </p:grpSpPr>
        <p:sp>
          <p:nvSpPr>
            <p:cNvPr id="18471" name="Freeform 74"/>
            <p:cNvSpPr/>
            <p:nvPr/>
          </p:nvSpPr>
          <p:spPr bwMode="auto">
            <a:xfrm>
              <a:off x="636587" y="438151"/>
              <a:ext cx="411163" cy="158750"/>
            </a:xfrm>
            <a:custGeom>
              <a:avLst/>
              <a:gdLst>
                <a:gd name="T0" fmla="*/ 384758 w 109"/>
                <a:gd name="T1" fmla="*/ 37798 h 42"/>
                <a:gd name="T2" fmla="*/ 218784 w 109"/>
                <a:gd name="T3" fmla="*/ 94494 h 42"/>
                <a:gd name="T4" fmla="*/ 11316 w 109"/>
                <a:gd name="T5" fmla="*/ 64256 h 42"/>
                <a:gd name="T6" fmla="*/ 56582 w 109"/>
                <a:gd name="T7" fmla="*/ 64256 h 42"/>
                <a:gd name="T8" fmla="*/ 184835 w 109"/>
                <a:gd name="T9" fmla="*/ 139851 h 42"/>
                <a:gd name="T10" fmla="*/ 233873 w 109"/>
                <a:gd name="T11" fmla="*/ 132292 h 42"/>
                <a:gd name="T12" fmla="*/ 350809 w 109"/>
                <a:gd name="T13" fmla="*/ 60476 h 42"/>
                <a:gd name="T14" fmla="*/ 384758 w 109"/>
                <a:gd name="T15" fmla="*/ 37798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8" y="3"/>
                    <a:pt x="46" y="27"/>
                    <a:pt x="49" y="37"/>
                  </a:cubicBezTo>
                  <a:cubicBezTo>
                    <a:pt x="51" y="42"/>
                    <a:pt x="61" y="38"/>
                    <a:pt x="62" y="35"/>
                  </a:cubicBezTo>
                  <a:cubicBezTo>
                    <a:pt x="68" y="23"/>
                    <a:pt x="77" y="13"/>
                    <a:pt x="93"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72" name="Freeform 75"/>
            <p:cNvSpPr/>
            <p:nvPr/>
          </p:nvSpPr>
          <p:spPr bwMode="auto">
            <a:xfrm>
              <a:off x="0" y="166688"/>
              <a:ext cx="411163" cy="160338"/>
            </a:xfrm>
            <a:custGeom>
              <a:avLst/>
              <a:gdLst>
                <a:gd name="T0" fmla="*/ 384758 w 109"/>
                <a:gd name="T1" fmla="*/ 38176 h 42"/>
                <a:gd name="T2" fmla="*/ 218784 w 109"/>
                <a:gd name="T3" fmla="*/ 95439 h 42"/>
                <a:gd name="T4" fmla="*/ 11316 w 109"/>
                <a:gd name="T5" fmla="*/ 64899 h 42"/>
                <a:gd name="T6" fmla="*/ 56582 w 109"/>
                <a:gd name="T7" fmla="*/ 64899 h 42"/>
                <a:gd name="T8" fmla="*/ 188607 w 109"/>
                <a:gd name="T9" fmla="*/ 141250 h 42"/>
                <a:gd name="T10" fmla="*/ 237645 w 109"/>
                <a:gd name="T11" fmla="*/ 133615 h 42"/>
                <a:gd name="T12" fmla="*/ 354581 w 109"/>
                <a:gd name="T13" fmla="*/ 61081 h 42"/>
                <a:gd name="T14" fmla="*/ 384758 w 109"/>
                <a:gd name="T15" fmla="*/ 38176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9" y="3"/>
                    <a:pt x="46" y="27"/>
                    <a:pt x="50" y="37"/>
                  </a:cubicBezTo>
                  <a:cubicBezTo>
                    <a:pt x="51" y="42"/>
                    <a:pt x="61" y="38"/>
                    <a:pt x="63" y="35"/>
                  </a:cubicBezTo>
                  <a:cubicBezTo>
                    <a:pt x="69" y="23"/>
                    <a:pt x="77" y="13"/>
                    <a:pt x="94"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73" name="Freeform 76"/>
            <p:cNvSpPr/>
            <p:nvPr/>
          </p:nvSpPr>
          <p:spPr bwMode="auto">
            <a:xfrm>
              <a:off x="609600" y="57151"/>
              <a:ext cx="411163" cy="160338"/>
            </a:xfrm>
            <a:custGeom>
              <a:avLst/>
              <a:gdLst>
                <a:gd name="T0" fmla="*/ 384758 w 109"/>
                <a:gd name="T1" fmla="*/ 41993 h 42"/>
                <a:gd name="T2" fmla="*/ 218784 w 109"/>
                <a:gd name="T3" fmla="*/ 95439 h 42"/>
                <a:gd name="T4" fmla="*/ 15089 w 109"/>
                <a:gd name="T5" fmla="*/ 64899 h 42"/>
                <a:gd name="T6" fmla="*/ 60354 w 109"/>
                <a:gd name="T7" fmla="*/ 64899 h 42"/>
                <a:gd name="T8" fmla="*/ 188607 w 109"/>
                <a:gd name="T9" fmla="*/ 145068 h 42"/>
                <a:gd name="T10" fmla="*/ 237645 w 109"/>
                <a:gd name="T11" fmla="*/ 137433 h 42"/>
                <a:gd name="T12" fmla="*/ 354581 w 109"/>
                <a:gd name="T13" fmla="*/ 64899 h 42"/>
                <a:gd name="T14" fmla="*/ 384758 w 109"/>
                <a:gd name="T15" fmla="*/ 4199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8"/>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74" name="Freeform 77"/>
            <p:cNvSpPr/>
            <p:nvPr/>
          </p:nvSpPr>
          <p:spPr bwMode="auto">
            <a:xfrm>
              <a:off x="1262062" y="258763"/>
              <a:ext cx="411163" cy="160338"/>
            </a:xfrm>
            <a:custGeom>
              <a:avLst/>
              <a:gdLst>
                <a:gd name="T0" fmla="*/ 384758 w 109"/>
                <a:gd name="T1" fmla="*/ 41993 h 42"/>
                <a:gd name="T2" fmla="*/ 218784 w 109"/>
                <a:gd name="T3" fmla="*/ 95439 h 42"/>
                <a:gd name="T4" fmla="*/ 15089 w 109"/>
                <a:gd name="T5" fmla="*/ 64899 h 42"/>
                <a:gd name="T6" fmla="*/ 60354 w 109"/>
                <a:gd name="T7" fmla="*/ 64899 h 42"/>
                <a:gd name="T8" fmla="*/ 188607 w 109"/>
                <a:gd name="T9" fmla="*/ 145068 h 42"/>
                <a:gd name="T10" fmla="*/ 237645 w 109"/>
                <a:gd name="T11" fmla="*/ 137433 h 42"/>
                <a:gd name="T12" fmla="*/ 354581 w 109"/>
                <a:gd name="T13" fmla="*/ 64899 h 42"/>
                <a:gd name="T14" fmla="*/ 384758 w 109"/>
                <a:gd name="T15" fmla="*/ 4199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7"/>
                    <a:pt x="109" y="12"/>
                    <a:pt x="102" y="11"/>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75" name="Freeform 78"/>
            <p:cNvSpPr/>
            <p:nvPr/>
          </p:nvSpPr>
          <p:spPr bwMode="auto">
            <a:xfrm>
              <a:off x="1119187" y="650876"/>
              <a:ext cx="414338" cy="158750"/>
            </a:xfrm>
            <a:custGeom>
              <a:avLst/>
              <a:gdLst>
                <a:gd name="T0" fmla="*/ 387971 w 110"/>
                <a:gd name="T1" fmla="*/ 41577 h 42"/>
                <a:gd name="T2" fmla="*/ 222236 w 110"/>
                <a:gd name="T3" fmla="*/ 94494 h 42"/>
                <a:gd name="T4" fmla="*/ 15067 w 110"/>
                <a:gd name="T5" fmla="*/ 64256 h 42"/>
                <a:gd name="T6" fmla="*/ 60267 w 110"/>
                <a:gd name="T7" fmla="*/ 64256 h 42"/>
                <a:gd name="T8" fmla="*/ 188335 w 110"/>
                <a:gd name="T9" fmla="*/ 143631 h 42"/>
                <a:gd name="T10" fmla="*/ 237303 w 110"/>
                <a:gd name="T11" fmla="*/ 132292 h 42"/>
                <a:gd name="T12" fmla="*/ 354071 w 110"/>
                <a:gd name="T13" fmla="*/ 64256 h 42"/>
                <a:gd name="T14" fmla="*/ 387971 w 110"/>
                <a:gd name="T15" fmla="*/ 41577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 h="42">
                  <a:moveTo>
                    <a:pt x="103" y="11"/>
                  </a:moveTo>
                  <a:cubicBezTo>
                    <a:pt x="86" y="8"/>
                    <a:pt x="70" y="13"/>
                    <a:pt x="59" y="25"/>
                  </a:cubicBezTo>
                  <a:cubicBezTo>
                    <a:pt x="47" y="7"/>
                    <a:pt x="20" y="0"/>
                    <a:pt x="4" y="17"/>
                  </a:cubicBezTo>
                  <a:cubicBezTo>
                    <a:pt x="0" y="20"/>
                    <a:pt x="13" y="20"/>
                    <a:pt x="16" y="17"/>
                  </a:cubicBezTo>
                  <a:cubicBezTo>
                    <a:pt x="29" y="3"/>
                    <a:pt x="47" y="27"/>
                    <a:pt x="50" y="38"/>
                  </a:cubicBezTo>
                  <a:cubicBezTo>
                    <a:pt x="51" y="42"/>
                    <a:pt x="62" y="38"/>
                    <a:pt x="63" y="35"/>
                  </a:cubicBezTo>
                  <a:cubicBezTo>
                    <a:pt x="69" y="24"/>
                    <a:pt x="77" y="14"/>
                    <a:pt x="94" y="17"/>
                  </a:cubicBezTo>
                  <a:cubicBezTo>
                    <a:pt x="97" y="17"/>
                    <a:pt x="110" y="12"/>
                    <a:pt x="103"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76" name="Freeform 79"/>
            <p:cNvSpPr/>
            <p:nvPr/>
          </p:nvSpPr>
          <p:spPr bwMode="auto">
            <a:xfrm>
              <a:off x="1879600" y="0"/>
              <a:ext cx="411163" cy="160338"/>
            </a:xfrm>
            <a:custGeom>
              <a:avLst/>
              <a:gdLst>
                <a:gd name="T0" fmla="*/ 384758 w 109"/>
                <a:gd name="T1" fmla="*/ 41993 h 42"/>
                <a:gd name="T2" fmla="*/ 218784 w 109"/>
                <a:gd name="T3" fmla="*/ 95439 h 42"/>
                <a:gd name="T4" fmla="*/ 11316 w 109"/>
                <a:gd name="T5" fmla="*/ 64899 h 42"/>
                <a:gd name="T6" fmla="*/ 60354 w 109"/>
                <a:gd name="T7" fmla="*/ 64899 h 42"/>
                <a:gd name="T8" fmla="*/ 188607 w 109"/>
                <a:gd name="T9" fmla="*/ 145068 h 42"/>
                <a:gd name="T10" fmla="*/ 237645 w 109"/>
                <a:gd name="T11" fmla="*/ 137433 h 42"/>
                <a:gd name="T12" fmla="*/ 354581 w 109"/>
                <a:gd name="T13" fmla="*/ 64899 h 42"/>
                <a:gd name="T14" fmla="*/ 384758 w 109"/>
                <a:gd name="T15" fmla="*/ 4199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1"/>
                  </a:moveTo>
                  <a:cubicBezTo>
                    <a:pt x="85" y="8"/>
                    <a:pt x="69" y="13"/>
                    <a:pt x="58" y="25"/>
                  </a:cubicBezTo>
                  <a:cubicBezTo>
                    <a:pt x="46" y="7"/>
                    <a:pt x="20" y="0"/>
                    <a:pt x="3" y="17"/>
                  </a:cubicBezTo>
                  <a:cubicBezTo>
                    <a:pt x="0" y="21"/>
                    <a:pt x="13" y="20"/>
                    <a:pt x="16" y="17"/>
                  </a:cubicBezTo>
                  <a:cubicBezTo>
                    <a:pt x="29" y="3"/>
                    <a:pt x="46" y="27"/>
                    <a:pt x="50" y="38"/>
                  </a:cubicBezTo>
                  <a:cubicBezTo>
                    <a:pt x="51" y="42"/>
                    <a:pt x="61" y="38"/>
                    <a:pt x="63" y="36"/>
                  </a:cubicBezTo>
                  <a:cubicBezTo>
                    <a:pt x="69" y="24"/>
                    <a:pt x="77" y="14"/>
                    <a:pt x="94" y="17"/>
                  </a:cubicBezTo>
                  <a:cubicBezTo>
                    <a:pt x="97" y="17"/>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8439" name="组合 1"/>
          <p:cNvGrpSpPr/>
          <p:nvPr/>
        </p:nvGrpSpPr>
        <p:grpSpPr bwMode="auto">
          <a:xfrm>
            <a:off x="8126413" y="1863725"/>
            <a:ext cx="2527300" cy="590550"/>
            <a:chOff x="0" y="0"/>
            <a:chExt cx="3465832" cy="811232"/>
          </a:xfrm>
        </p:grpSpPr>
        <p:sp>
          <p:nvSpPr>
            <p:cNvPr id="18466" name="Freeform 83"/>
            <p:cNvSpPr/>
            <p:nvPr/>
          </p:nvSpPr>
          <p:spPr bwMode="auto">
            <a:xfrm>
              <a:off x="220469" y="36366"/>
              <a:ext cx="851750" cy="299961"/>
            </a:xfrm>
            <a:custGeom>
              <a:avLst/>
              <a:gdLst>
                <a:gd name="T0" fmla="*/ 851750 w 1128"/>
                <a:gd name="T1" fmla="*/ 299961 h 395"/>
                <a:gd name="T2" fmla="*/ 851750 w 1128"/>
                <a:gd name="T3" fmla="*/ 290089 h 395"/>
                <a:gd name="T4" fmla="*/ 715832 w 1128"/>
                <a:gd name="T5" fmla="*/ 125300 h 395"/>
                <a:gd name="T6" fmla="*/ 591996 w 1128"/>
                <a:gd name="T7" fmla="*/ 222503 h 395"/>
                <a:gd name="T8" fmla="*/ 572364 w 1128"/>
                <a:gd name="T9" fmla="*/ 201999 h 395"/>
                <a:gd name="T10" fmla="*/ 573119 w 1128"/>
                <a:gd name="T11" fmla="*/ 183014 h 395"/>
                <a:gd name="T12" fmla="*/ 484018 w 1128"/>
                <a:gd name="T13" fmla="*/ 75180 h 395"/>
                <a:gd name="T14" fmla="*/ 458344 w 1128"/>
                <a:gd name="T15" fmla="*/ 79736 h 395"/>
                <a:gd name="T16" fmla="*/ 324692 w 1128"/>
                <a:gd name="T17" fmla="*/ 0 h 395"/>
                <a:gd name="T18" fmla="*/ 161591 w 1128"/>
                <a:gd name="T19" fmla="*/ 151879 h 395"/>
                <a:gd name="T20" fmla="*/ 136673 w 1128"/>
                <a:gd name="T21" fmla="*/ 148841 h 395"/>
                <a:gd name="T22" fmla="*/ 0 w 1128"/>
                <a:gd name="T23" fmla="*/ 299961 h 395"/>
                <a:gd name="T24" fmla="*/ 851750 w 1128"/>
                <a:gd name="T25" fmla="*/ 299961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7" name="Freeform 83"/>
            <p:cNvSpPr/>
            <p:nvPr/>
          </p:nvSpPr>
          <p:spPr bwMode="auto">
            <a:xfrm>
              <a:off x="1150315" y="366345"/>
              <a:ext cx="562212" cy="197994"/>
            </a:xfrm>
            <a:custGeom>
              <a:avLst/>
              <a:gdLst>
                <a:gd name="T0" fmla="*/ 562212 w 1128"/>
                <a:gd name="T1" fmla="*/ 197994 h 395"/>
                <a:gd name="T2" fmla="*/ 562212 w 1128"/>
                <a:gd name="T3" fmla="*/ 191478 h 395"/>
                <a:gd name="T4" fmla="*/ 472497 w 1128"/>
                <a:gd name="T5" fmla="*/ 82706 h 395"/>
                <a:gd name="T6" fmla="*/ 390757 w 1128"/>
                <a:gd name="T7" fmla="*/ 146866 h 395"/>
                <a:gd name="T8" fmla="*/ 377798 w 1128"/>
                <a:gd name="T9" fmla="*/ 133333 h 395"/>
                <a:gd name="T10" fmla="*/ 378297 w 1128"/>
                <a:gd name="T11" fmla="*/ 120801 h 395"/>
                <a:gd name="T12" fmla="*/ 319484 w 1128"/>
                <a:gd name="T13" fmla="*/ 49624 h 395"/>
                <a:gd name="T14" fmla="*/ 302538 w 1128"/>
                <a:gd name="T15" fmla="*/ 52631 h 395"/>
                <a:gd name="T16" fmla="*/ 214318 w 1128"/>
                <a:gd name="T17" fmla="*/ 0 h 395"/>
                <a:gd name="T18" fmla="*/ 106661 w 1128"/>
                <a:gd name="T19" fmla="*/ 100250 h 395"/>
                <a:gd name="T20" fmla="*/ 90213 w 1128"/>
                <a:gd name="T21" fmla="*/ 98245 h 395"/>
                <a:gd name="T22" fmla="*/ 0 w 1128"/>
                <a:gd name="T23" fmla="*/ 197994 h 395"/>
                <a:gd name="T24" fmla="*/ 562212 w 1128"/>
                <a:gd name="T25" fmla="*/ 197994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8" name="Freeform 83"/>
            <p:cNvSpPr/>
            <p:nvPr/>
          </p:nvSpPr>
          <p:spPr bwMode="auto">
            <a:xfrm>
              <a:off x="1431421" y="0"/>
              <a:ext cx="2034411" cy="716459"/>
            </a:xfrm>
            <a:custGeom>
              <a:avLst/>
              <a:gdLst>
                <a:gd name="T0" fmla="*/ 2034411 w 1128"/>
                <a:gd name="T1" fmla="*/ 716459 h 395"/>
                <a:gd name="T2" fmla="*/ 2034411 w 1128"/>
                <a:gd name="T3" fmla="*/ 692879 h 395"/>
                <a:gd name="T4" fmla="*/ 1709771 w 1128"/>
                <a:gd name="T5" fmla="*/ 299280 h 395"/>
                <a:gd name="T6" fmla="*/ 1413988 w 1128"/>
                <a:gd name="T7" fmla="*/ 531449 h 395"/>
                <a:gd name="T8" fmla="*/ 1367095 w 1128"/>
                <a:gd name="T9" fmla="*/ 482476 h 395"/>
                <a:gd name="T10" fmla="*/ 1368899 w 1128"/>
                <a:gd name="T11" fmla="*/ 437131 h 395"/>
                <a:gd name="T12" fmla="*/ 1156079 w 1128"/>
                <a:gd name="T13" fmla="*/ 179568 h 395"/>
                <a:gd name="T14" fmla="*/ 1094758 w 1128"/>
                <a:gd name="T15" fmla="*/ 190451 h 395"/>
                <a:gd name="T16" fmla="*/ 775529 w 1128"/>
                <a:gd name="T17" fmla="*/ 0 h 395"/>
                <a:gd name="T18" fmla="*/ 385961 w 1128"/>
                <a:gd name="T19" fmla="*/ 362764 h 395"/>
                <a:gd name="T20" fmla="*/ 326444 w 1128"/>
                <a:gd name="T21" fmla="*/ 355509 h 395"/>
                <a:gd name="T22" fmla="*/ 0 w 1128"/>
                <a:gd name="T23" fmla="*/ 716459 h 395"/>
                <a:gd name="T24" fmla="*/ 2034411 w 1128"/>
                <a:gd name="T25" fmla="*/ 716459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9" name="Freeform 83"/>
            <p:cNvSpPr/>
            <p:nvPr/>
          </p:nvSpPr>
          <p:spPr bwMode="auto">
            <a:xfrm>
              <a:off x="0" y="522853"/>
              <a:ext cx="818862" cy="288379"/>
            </a:xfrm>
            <a:custGeom>
              <a:avLst/>
              <a:gdLst>
                <a:gd name="T0" fmla="*/ 818862 w 1128"/>
                <a:gd name="T1" fmla="*/ 288379 h 395"/>
                <a:gd name="T2" fmla="*/ 818862 w 1128"/>
                <a:gd name="T3" fmla="*/ 278888 h 395"/>
                <a:gd name="T4" fmla="*/ 688193 w 1128"/>
                <a:gd name="T5" fmla="*/ 120462 h 395"/>
                <a:gd name="T6" fmla="*/ 569138 w 1128"/>
                <a:gd name="T7" fmla="*/ 213912 h 395"/>
                <a:gd name="T8" fmla="*/ 550264 w 1128"/>
                <a:gd name="T9" fmla="*/ 194200 h 395"/>
                <a:gd name="T10" fmla="*/ 550990 w 1128"/>
                <a:gd name="T11" fmla="*/ 175948 h 395"/>
                <a:gd name="T12" fmla="*/ 465328 w 1128"/>
                <a:gd name="T13" fmla="*/ 72277 h 395"/>
                <a:gd name="T14" fmla="*/ 440646 w 1128"/>
                <a:gd name="T15" fmla="*/ 76658 h 395"/>
                <a:gd name="T16" fmla="*/ 312155 w 1128"/>
                <a:gd name="T17" fmla="*/ 0 h 395"/>
                <a:gd name="T18" fmla="*/ 155351 w 1128"/>
                <a:gd name="T19" fmla="*/ 146015 h 395"/>
                <a:gd name="T20" fmla="*/ 131395 w 1128"/>
                <a:gd name="T21" fmla="*/ 143094 h 395"/>
                <a:gd name="T22" fmla="*/ 0 w 1128"/>
                <a:gd name="T23" fmla="*/ 288379 h 395"/>
                <a:gd name="T24" fmla="*/ 818862 w 1128"/>
                <a:gd name="T25" fmla="*/ 288379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70" name="Freeform 83"/>
            <p:cNvSpPr/>
            <p:nvPr/>
          </p:nvSpPr>
          <p:spPr bwMode="auto">
            <a:xfrm>
              <a:off x="448146" y="265139"/>
              <a:ext cx="588963" cy="207415"/>
            </a:xfrm>
            <a:custGeom>
              <a:avLst/>
              <a:gdLst>
                <a:gd name="T0" fmla="*/ 588963 w 1128"/>
                <a:gd name="T1" fmla="*/ 207415 h 395"/>
                <a:gd name="T2" fmla="*/ 588963 w 1128"/>
                <a:gd name="T3" fmla="*/ 200589 h 395"/>
                <a:gd name="T4" fmla="*/ 494980 w 1128"/>
                <a:gd name="T5" fmla="*/ 86642 h 395"/>
                <a:gd name="T6" fmla="*/ 409350 w 1128"/>
                <a:gd name="T7" fmla="*/ 153855 h 395"/>
                <a:gd name="T8" fmla="*/ 395775 w 1128"/>
                <a:gd name="T9" fmla="*/ 139677 h 395"/>
                <a:gd name="T10" fmla="*/ 396297 w 1128"/>
                <a:gd name="T11" fmla="*/ 126549 h 395"/>
                <a:gd name="T12" fmla="*/ 334686 w 1128"/>
                <a:gd name="T13" fmla="*/ 51985 h 395"/>
                <a:gd name="T14" fmla="*/ 316933 w 1128"/>
                <a:gd name="T15" fmla="*/ 55136 h 395"/>
                <a:gd name="T16" fmla="*/ 224516 w 1128"/>
                <a:gd name="T17" fmla="*/ 0 h 395"/>
                <a:gd name="T18" fmla="*/ 111736 w 1128"/>
                <a:gd name="T19" fmla="*/ 105020 h 395"/>
                <a:gd name="T20" fmla="*/ 94506 w 1128"/>
                <a:gd name="T21" fmla="*/ 102920 h 395"/>
                <a:gd name="T22" fmla="*/ 0 w 1128"/>
                <a:gd name="T23" fmla="*/ 207415 h 395"/>
                <a:gd name="T24" fmla="*/ 588963 w 1128"/>
                <a:gd name="T25" fmla="*/ 207415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99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8524" name="组合 175"/>
          <p:cNvGrpSpPr/>
          <p:nvPr/>
        </p:nvGrpSpPr>
        <p:grpSpPr bwMode="auto">
          <a:xfrm flipH="1">
            <a:off x="9967913" y="5375275"/>
            <a:ext cx="2011362" cy="1300163"/>
            <a:chOff x="0" y="0"/>
            <a:chExt cx="2503486" cy="1624013"/>
          </a:xfrm>
        </p:grpSpPr>
        <p:sp>
          <p:nvSpPr>
            <p:cNvPr id="18444" name="Freeform 183@|5FFC:9350382|FBC:16777215|LFC:0|LBC:16777215"/>
            <p:cNvSpPr/>
            <p:nvPr/>
          </p:nvSpPr>
          <p:spPr bwMode="auto">
            <a:xfrm>
              <a:off x="908049" y="474663"/>
              <a:ext cx="330200" cy="225425"/>
            </a:xfrm>
            <a:custGeom>
              <a:avLst/>
              <a:gdLst>
                <a:gd name="T0" fmla="*/ 110067 w 12"/>
                <a:gd name="T1" fmla="*/ 225425 h 8"/>
                <a:gd name="T2" fmla="*/ 302683 w 12"/>
                <a:gd name="T3" fmla="*/ 112713 h 8"/>
                <a:gd name="T4" fmla="*/ 0 w 12"/>
                <a:gd name="T5" fmla="*/ 0 h 8"/>
                <a:gd name="T6" fmla="*/ 110067 w 12"/>
                <a:gd name="T7" fmla="*/ 225425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4" y="8"/>
                  </a:moveTo>
                  <a:cubicBezTo>
                    <a:pt x="4" y="8"/>
                    <a:pt x="12" y="6"/>
                    <a:pt x="11" y="4"/>
                  </a:cubicBezTo>
                  <a:cubicBezTo>
                    <a:pt x="10" y="1"/>
                    <a:pt x="2" y="0"/>
                    <a:pt x="0" y="0"/>
                  </a:cubicBezTo>
                  <a:lnTo>
                    <a:pt x="4" y="8"/>
                  </a:ln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5" name="Freeform 184@|5FFC:0|FBC:16777215|LFC:0|LBC:16777215"/>
            <p:cNvSpPr/>
            <p:nvPr/>
          </p:nvSpPr>
          <p:spPr bwMode="auto">
            <a:xfrm>
              <a:off x="2063749" y="195263"/>
              <a:ext cx="109537" cy="28575"/>
            </a:xfrm>
            <a:custGeom>
              <a:avLst/>
              <a:gdLst>
                <a:gd name="T0" fmla="*/ 109537 w 4"/>
                <a:gd name="T1" fmla="*/ 28575 h 1"/>
                <a:gd name="T2" fmla="*/ 27384 w 4"/>
                <a:gd name="T3" fmla="*/ 28575 h 1"/>
                <a:gd name="T4" fmla="*/ 27384 w 4"/>
                <a:gd name="T5" fmla="*/ 0 h 1"/>
                <a:gd name="T6" fmla="*/ 109537 w 4"/>
                <a:gd name="T7" fmla="*/ 0 h 1"/>
                <a:gd name="T8" fmla="*/ 109537 w 4"/>
                <a:gd name="T9" fmla="*/ 28575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
                  <a:moveTo>
                    <a:pt x="4" y="1"/>
                  </a:moveTo>
                  <a:cubicBezTo>
                    <a:pt x="4" y="1"/>
                    <a:pt x="2" y="1"/>
                    <a:pt x="1" y="1"/>
                  </a:cubicBezTo>
                  <a:cubicBezTo>
                    <a:pt x="0" y="1"/>
                    <a:pt x="1" y="0"/>
                    <a:pt x="1" y="0"/>
                  </a:cubicBezTo>
                  <a:cubicBezTo>
                    <a:pt x="1" y="0"/>
                    <a:pt x="3" y="0"/>
                    <a:pt x="4" y="0"/>
                  </a:cubicBez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6" name="Freeform 185@|5FFC:6250337|FBC:16777215|LFC:0|LBC:16777215"/>
            <p:cNvSpPr/>
            <p:nvPr/>
          </p:nvSpPr>
          <p:spPr bwMode="auto">
            <a:xfrm>
              <a:off x="1952624" y="139700"/>
              <a:ext cx="550862" cy="560388"/>
            </a:xfrm>
            <a:custGeom>
              <a:avLst/>
              <a:gdLst>
                <a:gd name="T0" fmla="*/ 0 w 20"/>
                <a:gd name="T1" fmla="*/ 308213 h 20"/>
                <a:gd name="T2" fmla="*/ 302974 w 20"/>
                <a:gd name="T3" fmla="*/ 0 h 20"/>
                <a:gd name="T4" fmla="*/ 523319 w 20"/>
                <a:gd name="T5" fmla="*/ 252175 h 20"/>
                <a:gd name="T6" fmla="*/ 247888 w 20"/>
                <a:gd name="T7" fmla="*/ 532369 h 20"/>
                <a:gd name="T8" fmla="*/ 247888 w 20"/>
                <a:gd name="T9" fmla="*/ 532369 h 20"/>
                <a:gd name="T10" fmla="*/ 0 w 20"/>
                <a:gd name="T11" fmla="*/ 308213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0">
                  <a:moveTo>
                    <a:pt x="0" y="11"/>
                  </a:moveTo>
                  <a:cubicBezTo>
                    <a:pt x="0" y="11"/>
                    <a:pt x="10" y="0"/>
                    <a:pt x="11" y="0"/>
                  </a:cubicBezTo>
                  <a:cubicBezTo>
                    <a:pt x="11" y="0"/>
                    <a:pt x="20" y="8"/>
                    <a:pt x="19" y="9"/>
                  </a:cubicBezTo>
                  <a:cubicBezTo>
                    <a:pt x="19" y="10"/>
                    <a:pt x="11" y="19"/>
                    <a:pt x="9" y="19"/>
                  </a:cubicBezTo>
                  <a:cubicBezTo>
                    <a:pt x="8" y="19"/>
                    <a:pt x="9" y="19"/>
                    <a:pt x="9" y="19"/>
                  </a:cubicBezTo>
                  <a:cubicBezTo>
                    <a:pt x="9" y="19"/>
                    <a:pt x="8" y="20"/>
                    <a:pt x="0" y="11"/>
                  </a:cubicBezTo>
                  <a:close/>
                </a:path>
              </a:pathLst>
            </a:custGeom>
            <a:solidFill>
              <a:srgbClr val="615F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7" name="Freeform 186@|5FFC:0|FBC:16777215|LFC:0|LBC:16777215"/>
            <p:cNvSpPr/>
            <p:nvPr/>
          </p:nvSpPr>
          <p:spPr bwMode="auto">
            <a:xfrm>
              <a:off x="1981199" y="139700"/>
              <a:ext cx="495300" cy="503238"/>
            </a:xfrm>
            <a:custGeom>
              <a:avLst/>
              <a:gdLst>
                <a:gd name="T0" fmla="*/ 0 w 18"/>
                <a:gd name="T1" fmla="*/ 307534 h 18"/>
                <a:gd name="T2" fmla="*/ 110067 w 18"/>
                <a:gd name="T3" fmla="*/ 391407 h 18"/>
                <a:gd name="T4" fmla="*/ 385233 w 18"/>
                <a:gd name="T5" fmla="*/ 139788 h 18"/>
                <a:gd name="T6" fmla="*/ 302683 w 18"/>
                <a:gd name="T7" fmla="*/ 0 h 18"/>
                <a:gd name="T8" fmla="*/ 385233 w 18"/>
                <a:gd name="T9" fmla="*/ 139788 h 18"/>
                <a:gd name="T10" fmla="*/ 467783 w 18"/>
                <a:gd name="T11" fmla="*/ 251619 h 18"/>
                <a:gd name="T12" fmla="*/ 247650 w 18"/>
                <a:gd name="T13" fmla="*/ 503238 h 18"/>
                <a:gd name="T14" fmla="*/ 467783 w 18"/>
                <a:gd name="T15" fmla="*/ 251619 h 18"/>
                <a:gd name="T16" fmla="*/ 385233 w 18"/>
                <a:gd name="T17" fmla="*/ 167746 h 18"/>
                <a:gd name="T18" fmla="*/ 275167 w 18"/>
                <a:gd name="T19" fmla="*/ 251619 h 18"/>
                <a:gd name="T20" fmla="*/ 302683 w 18"/>
                <a:gd name="T21" fmla="*/ 307534 h 18"/>
                <a:gd name="T22" fmla="*/ 247650 w 18"/>
                <a:gd name="T23" fmla="*/ 307534 h 18"/>
                <a:gd name="T24" fmla="*/ 110067 w 18"/>
                <a:gd name="T25" fmla="*/ 391407 h 18"/>
                <a:gd name="T26" fmla="*/ 0 w 18"/>
                <a:gd name="T27" fmla="*/ 307534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0" y="11"/>
                  </a:moveTo>
                  <a:cubicBezTo>
                    <a:pt x="0" y="11"/>
                    <a:pt x="3" y="14"/>
                    <a:pt x="4" y="14"/>
                  </a:cubicBezTo>
                  <a:cubicBezTo>
                    <a:pt x="5" y="13"/>
                    <a:pt x="14" y="6"/>
                    <a:pt x="14" y="5"/>
                  </a:cubicBezTo>
                  <a:cubicBezTo>
                    <a:pt x="13" y="4"/>
                    <a:pt x="14" y="4"/>
                    <a:pt x="11" y="0"/>
                  </a:cubicBezTo>
                  <a:cubicBezTo>
                    <a:pt x="11" y="0"/>
                    <a:pt x="14" y="4"/>
                    <a:pt x="14" y="5"/>
                  </a:cubicBezTo>
                  <a:cubicBezTo>
                    <a:pt x="14" y="5"/>
                    <a:pt x="18" y="8"/>
                    <a:pt x="17" y="9"/>
                  </a:cubicBezTo>
                  <a:cubicBezTo>
                    <a:pt x="17" y="9"/>
                    <a:pt x="18" y="10"/>
                    <a:pt x="9" y="18"/>
                  </a:cubicBezTo>
                  <a:cubicBezTo>
                    <a:pt x="9" y="18"/>
                    <a:pt x="17" y="10"/>
                    <a:pt x="17" y="9"/>
                  </a:cubicBezTo>
                  <a:cubicBezTo>
                    <a:pt x="14" y="6"/>
                    <a:pt x="14" y="6"/>
                    <a:pt x="14" y="6"/>
                  </a:cubicBezTo>
                  <a:cubicBezTo>
                    <a:pt x="14" y="6"/>
                    <a:pt x="11" y="9"/>
                    <a:pt x="10" y="9"/>
                  </a:cubicBezTo>
                  <a:cubicBezTo>
                    <a:pt x="10" y="9"/>
                    <a:pt x="11" y="10"/>
                    <a:pt x="11" y="11"/>
                  </a:cubicBezTo>
                  <a:cubicBezTo>
                    <a:pt x="10" y="12"/>
                    <a:pt x="9" y="11"/>
                    <a:pt x="9" y="11"/>
                  </a:cubicBezTo>
                  <a:cubicBezTo>
                    <a:pt x="9" y="11"/>
                    <a:pt x="5" y="14"/>
                    <a:pt x="4" y="14"/>
                  </a:cubicBezTo>
                  <a:cubicBezTo>
                    <a:pt x="3" y="14"/>
                    <a:pt x="1" y="12"/>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8" name="Freeform 187@|5FFC:9683704|FBC:16777215|LFC:0|LBC:16777215"/>
            <p:cNvSpPr/>
            <p:nvPr/>
          </p:nvSpPr>
          <p:spPr bwMode="auto">
            <a:xfrm>
              <a:off x="1952624" y="166688"/>
              <a:ext cx="165100" cy="196850"/>
            </a:xfrm>
            <a:custGeom>
              <a:avLst/>
              <a:gdLst>
                <a:gd name="T0" fmla="*/ 0 w 6"/>
                <a:gd name="T1" fmla="*/ 196850 h 7"/>
                <a:gd name="T2" fmla="*/ 82550 w 6"/>
                <a:gd name="T3" fmla="*/ 168729 h 7"/>
                <a:gd name="T4" fmla="*/ 137583 w 6"/>
                <a:gd name="T5" fmla="*/ 140607 h 7"/>
                <a:gd name="T6" fmla="*/ 165100 w 6"/>
                <a:gd name="T7" fmla="*/ 112486 h 7"/>
                <a:gd name="T8" fmla="*/ 165100 w 6"/>
                <a:gd name="T9" fmla="*/ 112486 h 7"/>
                <a:gd name="T10" fmla="*/ 165100 w 6"/>
                <a:gd name="T11" fmla="*/ 84364 h 7"/>
                <a:gd name="T12" fmla="*/ 165100 w 6"/>
                <a:gd name="T13" fmla="*/ 84364 h 7"/>
                <a:gd name="T14" fmla="*/ 165100 w 6"/>
                <a:gd name="T15" fmla="*/ 56243 h 7"/>
                <a:gd name="T16" fmla="*/ 165100 w 6"/>
                <a:gd name="T17" fmla="*/ 28121 h 7"/>
                <a:gd name="T18" fmla="*/ 110067 w 6"/>
                <a:gd name="T19" fmla="*/ 28121 h 7"/>
                <a:gd name="T20" fmla="*/ 82550 w 6"/>
                <a:gd name="T21" fmla="*/ 56243 h 7"/>
                <a:gd name="T22" fmla="*/ 82550 w 6"/>
                <a:gd name="T23" fmla="*/ 28121 h 7"/>
                <a:gd name="T24" fmla="*/ 110067 w 6"/>
                <a:gd name="T25" fmla="*/ 0 h 7"/>
                <a:gd name="T26" fmla="*/ 82550 w 6"/>
                <a:gd name="T27" fmla="*/ 0 h 7"/>
                <a:gd name="T28" fmla="*/ 55033 w 6"/>
                <a:gd name="T29" fmla="*/ 56243 h 7"/>
                <a:gd name="T30" fmla="*/ 55033 w 6"/>
                <a:gd name="T31" fmla="*/ 84364 h 7"/>
                <a:gd name="T32" fmla="*/ 0 w 6"/>
                <a:gd name="T33" fmla="*/ 140607 h 7"/>
                <a:gd name="T34" fmla="*/ 0 w 6"/>
                <a:gd name="T35" fmla="*/ 196850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 h="7">
                  <a:moveTo>
                    <a:pt x="0" y="7"/>
                  </a:moveTo>
                  <a:cubicBezTo>
                    <a:pt x="0" y="7"/>
                    <a:pt x="3" y="6"/>
                    <a:pt x="3" y="6"/>
                  </a:cubicBezTo>
                  <a:cubicBezTo>
                    <a:pt x="4" y="6"/>
                    <a:pt x="5" y="5"/>
                    <a:pt x="5" y="5"/>
                  </a:cubicBezTo>
                  <a:cubicBezTo>
                    <a:pt x="5" y="5"/>
                    <a:pt x="6" y="5"/>
                    <a:pt x="6" y="4"/>
                  </a:cubicBezTo>
                  <a:cubicBezTo>
                    <a:pt x="6" y="4"/>
                    <a:pt x="6" y="4"/>
                    <a:pt x="6" y="4"/>
                  </a:cubicBezTo>
                  <a:cubicBezTo>
                    <a:pt x="6" y="4"/>
                    <a:pt x="6" y="4"/>
                    <a:pt x="6" y="3"/>
                  </a:cubicBezTo>
                  <a:cubicBezTo>
                    <a:pt x="6" y="3"/>
                    <a:pt x="6" y="3"/>
                    <a:pt x="6" y="3"/>
                  </a:cubicBezTo>
                  <a:cubicBezTo>
                    <a:pt x="6" y="3"/>
                    <a:pt x="6" y="3"/>
                    <a:pt x="6" y="2"/>
                  </a:cubicBezTo>
                  <a:cubicBezTo>
                    <a:pt x="6" y="2"/>
                    <a:pt x="6" y="1"/>
                    <a:pt x="6" y="1"/>
                  </a:cubicBezTo>
                  <a:cubicBezTo>
                    <a:pt x="6" y="1"/>
                    <a:pt x="4" y="1"/>
                    <a:pt x="4" y="1"/>
                  </a:cubicBezTo>
                  <a:cubicBezTo>
                    <a:pt x="3" y="2"/>
                    <a:pt x="3" y="2"/>
                    <a:pt x="3" y="2"/>
                  </a:cubicBezTo>
                  <a:cubicBezTo>
                    <a:pt x="3" y="2"/>
                    <a:pt x="3" y="1"/>
                    <a:pt x="3" y="1"/>
                  </a:cubicBezTo>
                  <a:cubicBezTo>
                    <a:pt x="4" y="1"/>
                    <a:pt x="4" y="1"/>
                    <a:pt x="4" y="0"/>
                  </a:cubicBezTo>
                  <a:cubicBezTo>
                    <a:pt x="3" y="0"/>
                    <a:pt x="3" y="0"/>
                    <a:pt x="3" y="0"/>
                  </a:cubicBezTo>
                  <a:cubicBezTo>
                    <a:pt x="3" y="0"/>
                    <a:pt x="2" y="2"/>
                    <a:pt x="2" y="2"/>
                  </a:cubicBezTo>
                  <a:cubicBezTo>
                    <a:pt x="2" y="2"/>
                    <a:pt x="2" y="3"/>
                    <a:pt x="2" y="3"/>
                  </a:cubicBezTo>
                  <a:cubicBezTo>
                    <a:pt x="0" y="5"/>
                    <a:pt x="0" y="5"/>
                    <a:pt x="0" y="5"/>
                  </a:cubicBezTo>
                  <a:lnTo>
                    <a:pt x="0" y="7"/>
                  </a:ln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9" name="Freeform 188@|5FFC:9350382|FBC:16777215|LFC:0|LBC:16777215"/>
            <p:cNvSpPr/>
            <p:nvPr/>
          </p:nvSpPr>
          <p:spPr bwMode="auto">
            <a:xfrm>
              <a:off x="1952624" y="195263"/>
              <a:ext cx="165100" cy="168275"/>
            </a:xfrm>
            <a:custGeom>
              <a:avLst/>
              <a:gdLst>
                <a:gd name="T0" fmla="*/ 165100 w 6"/>
                <a:gd name="T1" fmla="*/ 0 h 6"/>
                <a:gd name="T2" fmla="*/ 110067 w 6"/>
                <a:gd name="T3" fmla="*/ 0 h 6"/>
                <a:gd name="T4" fmla="*/ 82550 w 6"/>
                <a:gd name="T5" fmla="*/ 28046 h 6"/>
                <a:gd name="T6" fmla="*/ 82550 w 6"/>
                <a:gd name="T7" fmla="*/ 0 h 6"/>
                <a:gd name="T8" fmla="*/ 82550 w 6"/>
                <a:gd name="T9" fmla="*/ 0 h 6"/>
                <a:gd name="T10" fmla="*/ 82550 w 6"/>
                <a:gd name="T11" fmla="*/ 28046 h 6"/>
                <a:gd name="T12" fmla="*/ 55033 w 6"/>
                <a:gd name="T13" fmla="*/ 56092 h 6"/>
                <a:gd name="T14" fmla="*/ 0 w 6"/>
                <a:gd name="T15" fmla="*/ 112183 h 6"/>
                <a:gd name="T16" fmla="*/ 0 w 6"/>
                <a:gd name="T17" fmla="*/ 168275 h 6"/>
                <a:gd name="T18" fmla="*/ 82550 w 6"/>
                <a:gd name="T19" fmla="*/ 140229 h 6"/>
                <a:gd name="T20" fmla="*/ 137583 w 6"/>
                <a:gd name="T21" fmla="*/ 112183 h 6"/>
                <a:gd name="T22" fmla="*/ 137583 w 6"/>
                <a:gd name="T23" fmla="*/ 112183 h 6"/>
                <a:gd name="T24" fmla="*/ 137583 w 6"/>
                <a:gd name="T25" fmla="*/ 84138 h 6"/>
                <a:gd name="T26" fmla="*/ 137583 w 6"/>
                <a:gd name="T27" fmla="*/ 84138 h 6"/>
                <a:gd name="T28" fmla="*/ 137583 w 6"/>
                <a:gd name="T29" fmla="*/ 56092 h 6"/>
                <a:gd name="T30" fmla="*/ 110067 w 6"/>
                <a:gd name="T31" fmla="*/ 28046 h 6"/>
                <a:gd name="T32" fmla="*/ 165100 w 6"/>
                <a:gd name="T33" fmla="*/ 0 h 6"/>
                <a:gd name="T34" fmla="*/ 165100 w 6"/>
                <a:gd name="T35" fmla="*/ 0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 h="6">
                  <a:moveTo>
                    <a:pt x="6" y="0"/>
                  </a:moveTo>
                  <a:cubicBezTo>
                    <a:pt x="6" y="0"/>
                    <a:pt x="4" y="0"/>
                    <a:pt x="4" y="0"/>
                  </a:cubicBezTo>
                  <a:cubicBezTo>
                    <a:pt x="3" y="1"/>
                    <a:pt x="3" y="1"/>
                    <a:pt x="3" y="1"/>
                  </a:cubicBezTo>
                  <a:cubicBezTo>
                    <a:pt x="3" y="1"/>
                    <a:pt x="3" y="0"/>
                    <a:pt x="3" y="0"/>
                  </a:cubicBezTo>
                  <a:cubicBezTo>
                    <a:pt x="3" y="0"/>
                    <a:pt x="3" y="0"/>
                    <a:pt x="3" y="0"/>
                  </a:cubicBezTo>
                  <a:cubicBezTo>
                    <a:pt x="3" y="0"/>
                    <a:pt x="3" y="1"/>
                    <a:pt x="3" y="1"/>
                  </a:cubicBezTo>
                  <a:cubicBezTo>
                    <a:pt x="3" y="2"/>
                    <a:pt x="2" y="2"/>
                    <a:pt x="2" y="2"/>
                  </a:cubicBezTo>
                  <a:cubicBezTo>
                    <a:pt x="0" y="4"/>
                    <a:pt x="0" y="4"/>
                    <a:pt x="0" y="4"/>
                  </a:cubicBezTo>
                  <a:cubicBezTo>
                    <a:pt x="0" y="6"/>
                    <a:pt x="0" y="6"/>
                    <a:pt x="0" y="6"/>
                  </a:cubicBezTo>
                  <a:cubicBezTo>
                    <a:pt x="0" y="6"/>
                    <a:pt x="3" y="5"/>
                    <a:pt x="3" y="5"/>
                  </a:cubicBezTo>
                  <a:cubicBezTo>
                    <a:pt x="4" y="5"/>
                    <a:pt x="5" y="4"/>
                    <a:pt x="5" y="4"/>
                  </a:cubicBezTo>
                  <a:cubicBezTo>
                    <a:pt x="5" y="4"/>
                    <a:pt x="5" y="4"/>
                    <a:pt x="5" y="4"/>
                  </a:cubicBezTo>
                  <a:cubicBezTo>
                    <a:pt x="5" y="3"/>
                    <a:pt x="5" y="3"/>
                    <a:pt x="5" y="3"/>
                  </a:cubicBezTo>
                  <a:cubicBezTo>
                    <a:pt x="5" y="3"/>
                    <a:pt x="5" y="3"/>
                    <a:pt x="5" y="3"/>
                  </a:cubicBezTo>
                  <a:cubicBezTo>
                    <a:pt x="5" y="3"/>
                    <a:pt x="5" y="2"/>
                    <a:pt x="5" y="2"/>
                  </a:cubicBezTo>
                  <a:cubicBezTo>
                    <a:pt x="5" y="2"/>
                    <a:pt x="4" y="1"/>
                    <a:pt x="4" y="1"/>
                  </a:cubicBezTo>
                  <a:cubicBezTo>
                    <a:pt x="4" y="1"/>
                    <a:pt x="4" y="0"/>
                    <a:pt x="6" y="0"/>
                  </a:cubicBezTo>
                  <a:cubicBezTo>
                    <a:pt x="6" y="0"/>
                    <a:pt x="6" y="0"/>
                    <a:pt x="6" y="0"/>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0" name="Freeform 189@|5FFC:9683704|FBC:16777215|LFC:0|LBC:16777215"/>
            <p:cNvSpPr/>
            <p:nvPr/>
          </p:nvSpPr>
          <p:spPr bwMode="auto">
            <a:xfrm>
              <a:off x="1485899" y="55563"/>
              <a:ext cx="192087" cy="223838"/>
            </a:xfrm>
            <a:custGeom>
              <a:avLst/>
              <a:gdLst>
                <a:gd name="T0" fmla="*/ 164646 w 7"/>
                <a:gd name="T1" fmla="*/ 223838 h 8"/>
                <a:gd name="T2" fmla="*/ 164646 w 7"/>
                <a:gd name="T3" fmla="*/ 195858 h 8"/>
                <a:gd name="T4" fmla="*/ 192087 w 7"/>
                <a:gd name="T5" fmla="*/ 195858 h 8"/>
                <a:gd name="T6" fmla="*/ 192087 w 7"/>
                <a:gd name="T7" fmla="*/ 139899 h 8"/>
                <a:gd name="T8" fmla="*/ 192087 w 7"/>
                <a:gd name="T9" fmla="*/ 111919 h 8"/>
                <a:gd name="T10" fmla="*/ 192087 w 7"/>
                <a:gd name="T11" fmla="*/ 55960 h 8"/>
                <a:gd name="T12" fmla="*/ 137205 w 7"/>
                <a:gd name="T13" fmla="*/ 27980 h 8"/>
                <a:gd name="T14" fmla="*/ 27441 w 7"/>
                <a:gd name="T15" fmla="*/ 0 h 8"/>
                <a:gd name="T16" fmla="*/ 0 w 7"/>
                <a:gd name="T17" fmla="*/ 167879 h 8"/>
                <a:gd name="T18" fmla="*/ 164646 w 7"/>
                <a:gd name="T19" fmla="*/ 22383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8">
                  <a:moveTo>
                    <a:pt x="6" y="8"/>
                  </a:moveTo>
                  <a:cubicBezTo>
                    <a:pt x="6" y="7"/>
                    <a:pt x="6" y="7"/>
                    <a:pt x="6" y="7"/>
                  </a:cubicBezTo>
                  <a:cubicBezTo>
                    <a:pt x="7" y="7"/>
                    <a:pt x="7" y="7"/>
                    <a:pt x="7" y="7"/>
                  </a:cubicBezTo>
                  <a:cubicBezTo>
                    <a:pt x="7" y="7"/>
                    <a:pt x="7" y="6"/>
                    <a:pt x="7" y="5"/>
                  </a:cubicBezTo>
                  <a:cubicBezTo>
                    <a:pt x="7" y="5"/>
                    <a:pt x="7" y="4"/>
                    <a:pt x="7" y="4"/>
                  </a:cubicBezTo>
                  <a:cubicBezTo>
                    <a:pt x="7" y="4"/>
                    <a:pt x="7" y="3"/>
                    <a:pt x="7" y="2"/>
                  </a:cubicBezTo>
                  <a:cubicBezTo>
                    <a:pt x="7" y="2"/>
                    <a:pt x="5" y="1"/>
                    <a:pt x="5" y="1"/>
                  </a:cubicBezTo>
                  <a:cubicBezTo>
                    <a:pt x="4" y="0"/>
                    <a:pt x="2" y="0"/>
                    <a:pt x="1" y="0"/>
                  </a:cubicBezTo>
                  <a:cubicBezTo>
                    <a:pt x="1" y="0"/>
                    <a:pt x="0" y="6"/>
                    <a:pt x="0" y="6"/>
                  </a:cubicBezTo>
                  <a:cubicBezTo>
                    <a:pt x="0" y="6"/>
                    <a:pt x="1" y="8"/>
                    <a:pt x="6" y="8"/>
                  </a:cubicBez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1" name="Freeform 190@|5FFC:9350382|FBC:16777215|LFC:0|LBC:16777215"/>
            <p:cNvSpPr/>
            <p:nvPr/>
          </p:nvSpPr>
          <p:spPr bwMode="auto">
            <a:xfrm>
              <a:off x="1485899" y="111125"/>
              <a:ext cx="136525" cy="168275"/>
            </a:xfrm>
            <a:custGeom>
              <a:avLst/>
              <a:gdLst>
                <a:gd name="T0" fmla="*/ 81915 w 5"/>
                <a:gd name="T1" fmla="*/ 84138 h 6"/>
                <a:gd name="T2" fmla="*/ 81915 w 5"/>
                <a:gd name="T3" fmla="*/ 112183 h 6"/>
                <a:gd name="T4" fmla="*/ 54610 w 5"/>
                <a:gd name="T5" fmla="*/ 56092 h 6"/>
                <a:gd name="T6" fmla="*/ 54610 w 5"/>
                <a:gd name="T7" fmla="*/ 56092 h 6"/>
                <a:gd name="T8" fmla="*/ 0 w 5"/>
                <a:gd name="T9" fmla="*/ 112183 h 6"/>
                <a:gd name="T10" fmla="*/ 109220 w 5"/>
                <a:gd name="T11" fmla="*/ 168275 h 6"/>
                <a:gd name="T12" fmla="*/ 109220 w 5"/>
                <a:gd name="T13" fmla="*/ 140229 h 6"/>
                <a:gd name="T14" fmla="*/ 136525 w 5"/>
                <a:gd name="T15" fmla="*/ 112183 h 6"/>
                <a:gd name="T16" fmla="*/ 109220 w 5"/>
                <a:gd name="T17" fmla="*/ 84138 h 6"/>
                <a:gd name="T18" fmla="*/ 81915 w 5"/>
                <a:gd name="T19" fmla="*/ 84138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6">
                  <a:moveTo>
                    <a:pt x="3" y="3"/>
                  </a:moveTo>
                  <a:cubicBezTo>
                    <a:pt x="3" y="4"/>
                    <a:pt x="3" y="4"/>
                    <a:pt x="3" y="4"/>
                  </a:cubicBezTo>
                  <a:cubicBezTo>
                    <a:pt x="3" y="4"/>
                    <a:pt x="1" y="4"/>
                    <a:pt x="2" y="2"/>
                  </a:cubicBezTo>
                  <a:cubicBezTo>
                    <a:pt x="3" y="0"/>
                    <a:pt x="2" y="2"/>
                    <a:pt x="2" y="2"/>
                  </a:cubicBezTo>
                  <a:cubicBezTo>
                    <a:pt x="0" y="4"/>
                    <a:pt x="0" y="4"/>
                    <a:pt x="0" y="4"/>
                  </a:cubicBezTo>
                  <a:cubicBezTo>
                    <a:pt x="0" y="4"/>
                    <a:pt x="1" y="6"/>
                    <a:pt x="4" y="6"/>
                  </a:cubicBezTo>
                  <a:cubicBezTo>
                    <a:pt x="4" y="6"/>
                    <a:pt x="4" y="5"/>
                    <a:pt x="4" y="5"/>
                  </a:cubicBezTo>
                  <a:cubicBezTo>
                    <a:pt x="5" y="5"/>
                    <a:pt x="5" y="4"/>
                    <a:pt x="5" y="4"/>
                  </a:cubicBezTo>
                  <a:cubicBezTo>
                    <a:pt x="4" y="3"/>
                    <a:pt x="4" y="3"/>
                    <a:pt x="4" y="3"/>
                  </a:cubicBezTo>
                  <a:lnTo>
                    <a:pt x="3" y="3"/>
                  </a:ln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2" name="Freeform 191@|5FFC:9350382|FBC:16777215|LFC:0|LBC:16777215"/>
            <p:cNvSpPr/>
            <p:nvPr/>
          </p:nvSpPr>
          <p:spPr bwMode="auto">
            <a:xfrm>
              <a:off x="1622424" y="223838"/>
              <a:ext cx="55562" cy="26988"/>
            </a:xfrm>
            <a:custGeom>
              <a:avLst/>
              <a:gdLst>
                <a:gd name="T0" fmla="*/ 55562 w 2"/>
                <a:gd name="T1" fmla="*/ 0 h 1"/>
                <a:gd name="T2" fmla="*/ 27781 w 2"/>
                <a:gd name="T3" fmla="*/ 0 h 1"/>
                <a:gd name="T4" fmla="*/ 27781 w 2"/>
                <a:gd name="T5" fmla="*/ 26988 h 1"/>
                <a:gd name="T6" fmla="*/ 55562 w 2"/>
                <a:gd name="T7" fmla="*/ 26988 h 1"/>
                <a:gd name="T8" fmla="*/ 55562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1" y="0"/>
                    <a:pt x="1" y="0"/>
                    <a:pt x="1" y="0"/>
                  </a:cubicBezTo>
                  <a:cubicBezTo>
                    <a:pt x="1" y="0"/>
                    <a:pt x="0" y="1"/>
                    <a:pt x="1" y="1"/>
                  </a:cubicBezTo>
                  <a:cubicBezTo>
                    <a:pt x="2" y="1"/>
                    <a:pt x="2" y="1"/>
                    <a:pt x="2" y="1"/>
                  </a:cubicBezTo>
                  <a:cubicBezTo>
                    <a:pt x="2" y="1"/>
                    <a:pt x="2" y="1"/>
                    <a:pt x="2" y="0"/>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3" name="Freeform 192@|5FFC:2105393|FBC:16777215|LFC:0|LBC:16777215"/>
            <p:cNvSpPr/>
            <p:nvPr/>
          </p:nvSpPr>
          <p:spPr bwMode="auto">
            <a:xfrm>
              <a:off x="1457324" y="0"/>
              <a:ext cx="247650" cy="250825"/>
            </a:xfrm>
            <a:custGeom>
              <a:avLst/>
              <a:gdLst>
                <a:gd name="T0" fmla="*/ 0 w 9"/>
                <a:gd name="T1" fmla="*/ 250825 h 9"/>
                <a:gd name="T2" fmla="*/ 55033 w 9"/>
                <a:gd name="T3" fmla="*/ 222956 h 9"/>
                <a:gd name="T4" fmla="*/ 82550 w 9"/>
                <a:gd name="T5" fmla="*/ 167217 h 9"/>
                <a:gd name="T6" fmla="*/ 110067 w 9"/>
                <a:gd name="T7" fmla="*/ 167217 h 9"/>
                <a:gd name="T8" fmla="*/ 110067 w 9"/>
                <a:gd name="T9" fmla="*/ 222956 h 9"/>
                <a:gd name="T10" fmla="*/ 137583 w 9"/>
                <a:gd name="T11" fmla="*/ 222956 h 9"/>
                <a:gd name="T12" fmla="*/ 137583 w 9"/>
                <a:gd name="T13" fmla="*/ 167217 h 9"/>
                <a:gd name="T14" fmla="*/ 165100 w 9"/>
                <a:gd name="T15" fmla="*/ 139347 h 9"/>
                <a:gd name="T16" fmla="*/ 165100 w 9"/>
                <a:gd name="T17" fmla="*/ 111478 h 9"/>
                <a:gd name="T18" fmla="*/ 220133 w 9"/>
                <a:gd name="T19" fmla="*/ 111478 h 9"/>
                <a:gd name="T20" fmla="*/ 247650 w 9"/>
                <a:gd name="T21" fmla="*/ 83608 h 9"/>
                <a:gd name="T22" fmla="*/ 165100 w 9"/>
                <a:gd name="T23" fmla="*/ 27869 h 9"/>
                <a:gd name="T24" fmla="*/ 82550 w 9"/>
                <a:gd name="T25" fmla="*/ 27869 h 9"/>
                <a:gd name="T26" fmla="*/ 82550 w 9"/>
                <a:gd name="T27" fmla="*/ 27869 h 9"/>
                <a:gd name="T28" fmla="*/ 55033 w 9"/>
                <a:gd name="T29" fmla="*/ 27869 h 9"/>
                <a:gd name="T30" fmla="*/ 0 w 9"/>
                <a:gd name="T31" fmla="*/ 111478 h 9"/>
                <a:gd name="T32" fmla="*/ 0 w 9"/>
                <a:gd name="T33" fmla="*/ 195086 h 9"/>
                <a:gd name="T34" fmla="*/ 0 w 9"/>
                <a:gd name="T35" fmla="*/ 250825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 h="9">
                  <a:moveTo>
                    <a:pt x="0" y="9"/>
                  </a:moveTo>
                  <a:cubicBezTo>
                    <a:pt x="0" y="9"/>
                    <a:pt x="1" y="8"/>
                    <a:pt x="2" y="8"/>
                  </a:cubicBezTo>
                  <a:cubicBezTo>
                    <a:pt x="2" y="7"/>
                    <a:pt x="3" y="6"/>
                    <a:pt x="3" y="6"/>
                  </a:cubicBezTo>
                  <a:cubicBezTo>
                    <a:pt x="3" y="6"/>
                    <a:pt x="4" y="6"/>
                    <a:pt x="4" y="6"/>
                  </a:cubicBezTo>
                  <a:cubicBezTo>
                    <a:pt x="4" y="6"/>
                    <a:pt x="4" y="8"/>
                    <a:pt x="4" y="8"/>
                  </a:cubicBezTo>
                  <a:cubicBezTo>
                    <a:pt x="5" y="8"/>
                    <a:pt x="5" y="8"/>
                    <a:pt x="5" y="8"/>
                  </a:cubicBezTo>
                  <a:cubicBezTo>
                    <a:pt x="5" y="8"/>
                    <a:pt x="5" y="6"/>
                    <a:pt x="5" y="6"/>
                  </a:cubicBezTo>
                  <a:cubicBezTo>
                    <a:pt x="5" y="6"/>
                    <a:pt x="6" y="5"/>
                    <a:pt x="6" y="5"/>
                  </a:cubicBezTo>
                  <a:cubicBezTo>
                    <a:pt x="6" y="5"/>
                    <a:pt x="6" y="4"/>
                    <a:pt x="6" y="4"/>
                  </a:cubicBezTo>
                  <a:cubicBezTo>
                    <a:pt x="6" y="4"/>
                    <a:pt x="8" y="4"/>
                    <a:pt x="8" y="4"/>
                  </a:cubicBezTo>
                  <a:cubicBezTo>
                    <a:pt x="8" y="4"/>
                    <a:pt x="9" y="3"/>
                    <a:pt x="9" y="3"/>
                  </a:cubicBezTo>
                  <a:cubicBezTo>
                    <a:pt x="9" y="3"/>
                    <a:pt x="6" y="2"/>
                    <a:pt x="6" y="1"/>
                  </a:cubicBezTo>
                  <a:cubicBezTo>
                    <a:pt x="6" y="1"/>
                    <a:pt x="4" y="1"/>
                    <a:pt x="3" y="1"/>
                  </a:cubicBezTo>
                  <a:cubicBezTo>
                    <a:pt x="3" y="0"/>
                    <a:pt x="3" y="1"/>
                    <a:pt x="3" y="1"/>
                  </a:cubicBezTo>
                  <a:cubicBezTo>
                    <a:pt x="2" y="1"/>
                    <a:pt x="2" y="1"/>
                    <a:pt x="2" y="1"/>
                  </a:cubicBezTo>
                  <a:cubicBezTo>
                    <a:pt x="2" y="1"/>
                    <a:pt x="0" y="2"/>
                    <a:pt x="0" y="4"/>
                  </a:cubicBezTo>
                  <a:cubicBezTo>
                    <a:pt x="0" y="4"/>
                    <a:pt x="0" y="7"/>
                    <a:pt x="0" y="7"/>
                  </a:cubicBezTo>
                  <a:cubicBezTo>
                    <a:pt x="0" y="7"/>
                    <a:pt x="0" y="9"/>
                    <a:pt x="0" y="9"/>
                  </a:cubicBezTo>
                  <a:close/>
                </a:path>
              </a:pathLst>
            </a:custGeom>
            <a:solidFill>
              <a:srgbClr val="3120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4" name="Freeform 193@|5FFC:0|FBC:16777215|LFC:0|LBC:16777215"/>
            <p:cNvSpPr/>
            <p:nvPr/>
          </p:nvSpPr>
          <p:spPr bwMode="auto">
            <a:xfrm>
              <a:off x="0" y="700088"/>
              <a:ext cx="247650" cy="250825"/>
            </a:xfrm>
            <a:custGeom>
              <a:avLst/>
              <a:gdLst>
                <a:gd name="T0" fmla="*/ 0 w 9"/>
                <a:gd name="T1" fmla="*/ 250825 h 9"/>
                <a:gd name="T2" fmla="*/ 55033 w 9"/>
                <a:gd name="T3" fmla="*/ 250825 h 9"/>
                <a:gd name="T4" fmla="*/ 110067 w 9"/>
                <a:gd name="T5" fmla="*/ 195086 h 9"/>
                <a:gd name="T6" fmla="*/ 192617 w 9"/>
                <a:gd name="T7" fmla="*/ 195086 h 9"/>
                <a:gd name="T8" fmla="*/ 220133 w 9"/>
                <a:gd name="T9" fmla="*/ 167217 h 9"/>
                <a:gd name="T10" fmla="*/ 247650 w 9"/>
                <a:gd name="T11" fmla="*/ 83608 h 9"/>
                <a:gd name="T12" fmla="*/ 192617 w 9"/>
                <a:gd name="T13" fmla="*/ 27869 h 9"/>
                <a:gd name="T14" fmla="*/ 192617 w 9"/>
                <a:gd name="T15" fmla="*/ 0 h 9"/>
                <a:gd name="T16" fmla="*/ 110067 w 9"/>
                <a:gd name="T17" fmla="*/ 55739 h 9"/>
                <a:gd name="T18" fmla="*/ 110067 w 9"/>
                <a:gd name="T19" fmla="*/ 83608 h 9"/>
                <a:gd name="T20" fmla="*/ 27517 w 9"/>
                <a:gd name="T21" fmla="*/ 167217 h 9"/>
                <a:gd name="T22" fmla="*/ 0 w 9"/>
                <a:gd name="T23" fmla="*/ 250825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 h="9">
                  <a:moveTo>
                    <a:pt x="0" y="9"/>
                  </a:moveTo>
                  <a:cubicBezTo>
                    <a:pt x="0" y="9"/>
                    <a:pt x="2" y="9"/>
                    <a:pt x="2" y="9"/>
                  </a:cubicBezTo>
                  <a:cubicBezTo>
                    <a:pt x="2" y="9"/>
                    <a:pt x="4" y="7"/>
                    <a:pt x="4" y="7"/>
                  </a:cubicBezTo>
                  <a:cubicBezTo>
                    <a:pt x="5" y="7"/>
                    <a:pt x="7" y="7"/>
                    <a:pt x="7" y="7"/>
                  </a:cubicBezTo>
                  <a:cubicBezTo>
                    <a:pt x="8" y="6"/>
                    <a:pt x="8" y="6"/>
                    <a:pt x="8" y="6"/>
                  </a:cubicBezTo>
                  <a:cubicBezTo>
                    <a:pt x="8" y="6"/>
                    <a:pt x="9" y="3"/>
                    <a:pt x="9" y="3"/>
                  </a:cubicBezTo>
                  <a:cubicBezTo>
                    <a:pt x="9" y="3"/>
                    <a:pt x="8" y="1"/>
                    <a:pt x="7" y="1"/>
                  </a:cubicBezTo>
                  <a:cubicBezTo>
                    <a:pt x="7" y="1"/>
                    <a:pt x="7" y="0"/>
                    <a:pt x="7" y="0"/>
                  </a:cubicBezTo>
                  <a:cubicBezTo>
                    <a:pt x="6" y="0"/>
                    <a:pt x="4" y="2"/>
                    <a:pt x="4" y="2"/>
                  </a:cubicBezTo>
                  <a:cubicBezTo>
                    <a:pt x="4" y="3"/>
                    <a:pt x="4" y="3"/>
                    <a:pt x="4" y="3"/>
                  </a:cubicBezTo>
                  <a:cubicBezTo>
                    <a:pt x="4" y="3"/>
                    <a:pt x="2" y="5"/>
                    <a:pt x="1" y="6"/>
                  </a:cubicBezTo>
                  <a:cubicBezTo>
                    <a:pt x="1" y="6"/>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5" name="Freeform 194@|5FFC:0|FBC:16777215|LFC:0|LBC:16777215"/>
            <p:cNvSpPr/>
            <p:nvPr/>
          </p:nvSpPr>
          <p:spPr bwMode="auto">
            <a:xfrm>
              <a:off x="990599" y="1484313"/>
              <a:ext cx="301625" cy="139700"/>
            </a:xfrm>
            <a:custGeom>
              <a:avLst/>
              <a:gdLst>
                <a:gd name="T0" fmla="*/ 54841 w 11"/>
                <a:gd name="T1" fmla="*/ 0 h 5"/>
                <a:gd name="T2" fmla="*/ 27420 w 11"/>
                <a:gd name="T3" fmla="*/ 27940 h 5"/>
                <a:gd name="T4" fmla="*/ 27420 w 11"/>
                <a:gd name="T5" fmla="*/ 111760 h 5"/>
                <a:gd name="T6" fmla="*/ 0 w 11"/>
                <a:gd name="T7" fmla="*/ 111760 h 5"/>
                <a:gd name="T8" fmla="*/ 82261 w 11"/>
                <a:gd name="T9" fmla="*/ 139700 h 5"/>
                <a:gd name="T10" fmla="*/ 82261 w 11"/>
                <a:gd name="T11" fmla="*/ 139700 h 5"/>
                <a:gd name="T12" fmla="*/ 191943 w 11"/>
                <a:gd name="T13" fmla="*/ 139700 h 5"/>
                <a:gd name="T14" fmla="*/ 301625 w 11"/>
                <a:gd name="T15" fmla="*/ 139700 h 5"/>
                <a:gd name="T16" fmla="*/ 301625 w 11"/>
                <a:gd name="T17" fmla="*/ 111760 h 5"/>
                <a:gd name="T18" fmla="*/ 191943 w 11"/>
                <a:gd name="T19" fmla="*/ 83820 h 5"/>
                <a:gd name="T20" fmla="*/ 164523 w 11"/>
                <a:gd name="T21" fmla="*/ 27940 h 5"/>
                <a:gd name="T22" fmla="*/ 109682 w 11"/>
                <a:gd name="T23" fmla="*/ 0 h 5"/>
                <a:gd name="T24" fmla="*/ 54841 w 11"/>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5">
                  <a:moveTo>
                    <a:pt x="2" y="0"/>
                  </a:moveTo>
                  <a:cubicBezTo>
                    <a:pt x="1" y="1"/>
                    <a:pt x="1" y="1"/>
                    <a:pt x="1" y="1"/>
                  </a:cubicBezTo>
                  <a:cubicBezTo>
                    <a:pt x="1" y="1"/>
                    <a:pt x="0" y="2"/>
                    <a:pt x="1" y="4"/>
                  </a:cubicBezTo>
                  <a:cubicBezTo>
                    <a:pt x="0" y="4"/>
                    <a:pt x="0" y="4"/>
                    <a:pt x="0" y="4"/>
                  </a:cubicBezTo>
                  <a:cubicBezTo>
                    <a:pt x="3" y="5"/>
                    <a:pt x="3" y="5"/>
                    <a:pt x="3" y="5"/>
                  </a:cubicBezTo>
                  <a:cubicBezTo>
                    <a:pt x="3" y="5"/>
                    <a:pt x="3" y="5"/>
                    <a:pt x="3" y="5"/>
                  </a:cubicBezTo>
                  <a:cubicBezTo>
                    <a:pt x="3" y="5"/>
                    <a:pt x="7" y="5"/>
                    <a:pt x="7" y="5"/>
                  </a:cubicBezTo>
                  <a:cubicBezTo>
                    <a:pt x="8" y="5"/>
                    <a:pt x="11" y="5"/>
                    <a:pt x="11" y="5"/>
                  </a:cubicBezTo>
                  <a:cubicBezTo>
                    <a:pt x="11" y="5"/>
                    <a:pt x="11" y="4"/>
                    <a:pt x="11" y="4"/>
                  </a:cubicBezTo>
                  <a:cubicBezTo>
                    <a:pt x="10" y="4"/>
                    <a:pt x="8" y="4"/>
                    <a:pt x="7" y="3"/>
                  </a:cubicBezTo>
                  <a:cubicBezTo>
                    <a:pt x="7" y="3"/>
                    <a:pt x="6" y="1"/>
                    <a:pt x="6" y="1"/>
                  </a:cubicBezTo>
                  <a:cubicBezTo>
                    <a:pt x="5" y="0"/>
                    <a:pt x="4" y="0"/>
                    <a:pt x="4" y="0"/>
                  </a:cubicBez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6" name="Freeform 195@|5FFC:6245704|FBC:16777215|LFC:0|LBC:16777215"/>
            <p:cNvSpPr/>
            <p:nvPr/>
          </p:nvSpPr>
          <p:spPr bwMode="auto">
            <a:xfrm>
              <a:off x="908049" y="671513"/>
              <a:ext cx="330200" cy="895350"/>
            </a:xfrm>
            <a:custGeom>
              <a:avLst/>
              <a:gdLst>
                <a:gd name="T0" fmla="*/ 302683 w 12"/>
                <a:gd name="T1" fmla="*/ 811411 h 32"/>
                <a:gd name="T2" fmla="*/ 220133 w 12"/>
                <a:gd name="T3" fmla="*/ 839391 h 32"/>
                <a:gd name="T4" fmla="*/ 110067 w 12"/>
                <a:gd name="T5" fmla="*/ 839391 h 32"/>
                <a:gd name="T6" fmla="*/ 137583 w 12"/>
                <a:gd name="T7" fmla="*/ 727472 h 32"/>
                <a:gd name="T8" fmla="*/ 137583 w 12"/>
                <a:gd name="T9" fmla="*/ 391716 h 32"/>
                <a:gd name="T10" fmla="*/ 27517 w 12"/>
                <a:gd name="T11" fmla="*/ 195858 h 32"/>
                <a:gd name="T12" fmla="*/ 27517 w 12"/>
                <a:gd name="T13" fmla="*/ 55959 h 32"/>
                <a:gd name="T14" fmla="*/ 165100 w 12"/>
                <a:gd name="T15" fmla="*/ 0 h 32"/>
                <a:gd name="T16" fmla="*/ 247650 w 12"/>
                <a:gd name="T17" fmla="*/ 27980 h 32"/>
                <a:gd name="T18" fmla="*/ 247650 w 12"/>
                <a:gd name="T19" fmla="*/ 167878 h 32"/>
                <a:gd name="T20" fmla="*/ 330200 w 12"/>
                <a:gd name="T21" fmla="*/ 419695 h 32"/>
                <a:gd name="T22" fmla="*/ 275167 w 12"/>
                <a:gd name="T23" fmla="*/ 559594 h 32"/>
                <a:gd name="T24" fmla="*/ 275167 w 12"/>
                <a:gd name="T25" fmla="*/ 699492 h 32"/>
                <a:gd name="T26" fmla="*/ 302683 w 12"/>
                <a:gd name="T27" fmla="*/ 811411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 h="32">
                  <a:moveTo>
                    <a:pt x="11" y="29"/>
                  </a:moveTo>
                  <a:cubicBezTo>
                    <a:pt x="11" y="29"/>
                    <a:pt x="9" y="29"/>
                    <a:pt x="8" y="30"/>
                  </a:cubicBezTo>
                  <a:cubicBezTo>
                    <a:pt x="8" y="30"/>
                    <a:pt x="7" y="32"/>
                    <a:pt x="4" y="30"/>
                  </a:cubicBezTo>
                  <a:cubicBezTo>
                    <a:pt x="4" y="30"/>
                    <a:pt x="5" y="27"/>
                    <a:pt x="5" y="26"/>
                  </a:cubicBezTo>
                  <a:cubicBezTo>
                    <a:pt x="5" y="25"/>
                    <a:pt x="5" y="15"/>
                    <a:pt x="5" y="14"/>
                  </a:cubicBezTo>
                  <a:cubicBezTo>
                    <a:pt x="1" y="7"/>
                    <a:pt x="1" y="7"/>
                    <a:pt x="1" y="7"/>
                  </a:cubicBezTo>
                  <a:cubicBezTo>
                    <a:pt x="1" y="7"/>
                    <a:pt x="0" y="3"/>
                    <a:pt x="1" y="2"/>
                  </a:cubicBezTo>
                  <a:cubicBezTo>
                    <a:pt x="1" y="2"/>
                    <a:pt x="6" y="0"/>
                    <a:pt x="6" y="0"/>
                  </a:cubicBezTo>
                  <a:cubicBezTo>
                    <a:pt x="9" y="1"/>
                    <a:pt x="9" y="1"/>
                    <a:pt x="9" y="1"/>
                  </a:cubicBezTo>
                  <a:cubicBezTo>
                    <a:pt x="9" y="1"/>
                    <a:pt x="9" y="6"/>
                    <a:pt x="9" y="6"/>
                  </a:cubicBezTo>
                  <a:cubicBezTo>
                    <a:pt x="9" y="7"/>
                    <a:pt x="12" y="13"/>
                    <a:pt x="12" y="15"/>
                  </a:cubicBezTo>
                  <a:cubicBezTo>
                    <a:pt x="12" y="16"/>
                    <a:pt x="11" y="17"/>
                    <a:pt x="10" y="20"/>
                  </a:cubicBezTo>
                  <a:cubicBezTo>
                    <a:pt x="10" y="25"/>
                    <a:pt x="10" y="25"/>
                    <a:pt x="10" y="25"/>
                  </a:cubicBezTo>
                  <a:lnTo>
                    <a:pt x="11" y="29"/>
                  </a:lnTo>
                  <a:close/>
                </a:path>
              </a:pathLst>
            </a:custGeom>
            <a:solidFill>
              <a:srgbClr val="484D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7" name="Freeform 196@|5FFC:3285793|FBC:16777215|LFC:0|LBC:16777215"/>
            <p:cNvSpPr/>
            <p:nvPr/>
          </p:nvSpPr>
          <p:spPr bwMode="auto">
            <a:xfrm>
              <a:off x="908049" y="671513"/>
              <a:ext cx="301625" cy="868363"/>
            </a:xfrm>
            <a:custGeom>
              <a:avLst/>
              <a:gdLst>
                <a:gd name="T0" fmla="*/ 246784 w 11"/>
                <a:gd name="T1" fmla="*/ 644269 h 31"/>
                <a:gd name="T2" fmla="*/ 301625 w 11"/>
                <a:gd name="T3" fmla="*/ 476199 h 31"/>
                <a:gd name="T4" fmla="*/ 246784 w 11"/>
                <a:gd name="T5" fmla="*/ 588246 h 31"/>
                <a:gd name="T6" fmla="*/ 164523 w 11"/>
                <a:gd name="T7" fmla="*/ 700293 h 31"/>
                <a:gd name="T8" fmla="*/ 191943 w 11"/>
                <a:gd name="T9" fmla="*/ 616258 h 31"/>
                <a:gd name="T10" fmla="*/ 164523 w 11"/>
                <a:gd name="T11" fmla="*/ 504211 h 31"/>
                <a:gd name="T12" fmla="*/ 191943 w 11"/>
                <a:gd name="T13" fmla="*/ 560234 h 31"/>
                <a:gd name="T14" fmla="*/ 191943 w 11"/>
                <a:gd name="T15" fmla="*/ 448187 h 31"/>
                <a:gd name="T16" fmla="*/ 164523 w 11"/>
                <a:gd name="T17" fmla="*/ 420176 h 31"/>
                <a:gd name="T18" fmla="*/ 191943 w 11"/>
                <a:gd name="T19" fmla="*/ 420176 h 31"/>
                <a:gd name="T20" fmla="*/ 219364 w 11"/>
                <a:gd name="T21" fmla="*/ 448187 h 31"/>
                <a:gd name="T22" fmla="*/ 219364 w 11"/>
                <a:gd name="T23" fmla="*/ 364152 h 31"/>
                <a:gd name="T24" fmla="*/ 82261 w 11"/>
                <a:gd name="T25" fmla="*/ 252105 h 31"/>
                <a:gd name="T26" fmla="*/ 164523 w 11"/>
                <a:gd name="T27" fmla="*/ 308129 h 31"/>
                <a:gd name="T28" fmla="*/ 82261 w 11"/>
                <a:gd name="T29" fmla="*/ 196082 h 31"/>
                <a:gd name="T30" fmla="*/ 164523 w 11"/>
                <a:gd name="T31" fmla="*/ 140059 h 31"/>
                <a:gd name="T32" fmla="*/ 219364 w 11"/>
                <a:gd name="T33" fmla="*/ 196082 h 31"/>
                <a:gd name="T34" fmla="*/ 274205 w 11"/>
                <a:gd name="T35" fmla="*/ 224094 h 31"/>
                <a:gd name="T36" fmla="*/ 246784 w 11"/>
                <a:gd name="T37" fmla="*/ 168070 h 31"/>
                <a:gd name="T38" fmla="*/ 246784 w 11"/>
                <a:gd name="T39" fmla="*/ 28012 h 31"/>
                <a:gd name="T40" fmla="*/ 164523 w 11"/>
                <a:gd name="T41" fmla="*/ 0 h 31"/>
                <a:gd name="T42" fmla="*/ 27420 w 11"/>
                <a:gd name="T43" fmla="*/ 56023 h 31"/>
                <a:gd name="T44" fmla="*/ 27420 w 11"/>
                <a:gd name="T45" fmla="*/ 196082 h 31"/>
                <a:gd name="T46" fmla="*/ 137102 w 11"/>
                <a:gd name="T47" fmla="*/ 392164 h 31"/>
                <a:gd name="T48" fmla="*/ 137102 w 11"/>
                <a:gd name="T49" fmla="*/ 728304 h 31"/>
                <a:gd name="T50" fmla="*/ 109682 w 11"/>
                <a:gd name="T51" fmla="*/ 840351 h 31"/>
                <a:gd name="T52" fmla="*/ 164523 w 11"/>
                <a:gd name="T53" fmla="*/ 868363 h 31"/>
                <a:gd name="T54" fmla="*/ 191943 w 11"/>
                <a:gd name="T55" fmla="*/ 728304 h 31"/>
                <a:gd name="T56" fmla="*/ 246784 w 11"/>
                <a:gd name="T57" fmla="*/ 644269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 h="31">
                  <a:moveTo>
                    <a:pt x="9" y="23"/>
                  </a:moveTo>
                  <a:cubicBezTo>
                    <a:pt x="9" y="22"/>
                    <a:pt x="11" y="17"/>
                    <a:pt x="11" y="17"/>
                  </a:cubicBezTo>
                  <a:cubicBezTo>
                    <a:pt x="11" y="17"/>
                    <a:pt x="9" y="20"/>
                    <a:pt x="9" y="21"/>
                  </a:cubicBezTo>
                  <a:cubicBezTo>
                    <a:pt x="9" y="23"/>
                    <a:pt x="6" y="25"/>
                    <a:pt x="6" y="25"/>
                  </a:cubicBezTo>
                  <a:cubicBezTo>
                    <a:pt x="7" y="22"/>
                    <a:pt x="7" y="22"/>
                    <a:pt x="7" y="22"/>
                  </a:cubicBezTo>
                  <a:cubicBezTo>
                    <a:pt x="6" y="21"/>
                    <a:pt x="6" y="18"/>
                    <a:pt x="6" y="18"/>
                  </a:cubicBezTo>
                  <a:cubicBezTo>
                    <a:pt x="6" y="19"/>
                    <a:pt x="7" y="20"/>
                    <a:pt x="7" y="20"/>
                  </a:cubicBezTo>
                  <a:cubicBezTo>
                    <a:pt x="6" y="19"/>
                    <a:pt x="7" y="16"/>
                    <a:pt x="7" y="16"/>
                  </a:cubicBezTo>
                  <a:cubicBezTo>
                    <a:pt x="7" y="16"/>
                    <a:pt x="6" y="15"/>
                    <a:pt x="6" y="15"/>
                  </a:cubicBezTo>
                  <a:cubicBezTo>
                    <a:pt x="6" y="13"/>
                    <a:pt x="7" y="15"/>
                    <a:pt x="7" y="15"/>
                  </a:cubicBezTo>
                  <a:cubicBezTo>
                    <a:pt x="8" y="15"/>
                    <a:pt x="8" y="16"/>
                    <a:pt x="8" y="16"/>
                  </a:cubicBezTo>
                  <a:cubicBezTo>
                    <a:pt x="8" y="16"/>
                    <a:pt x="9" y="14"/>
                    <a:pt x="8" y="13"/>
                  </a:cubicBezTo>
                  <a:cubicBezTo>
                    <a:pt x="8" y="13"/>
                    <a:pt x="3" y="9"/>
                    <a:pt x="3" y="9"/>
                  </a:cubicBezTo>
                  <a:cubicBezTo>
                    <a:pt x="4" y="9"/>
                    <a:pt x="6" y="11"/>
                    <a:pt x="6" y="11"/>
                  </a:cubicBezTo>
                  <a:cubicBezTo>
                    <a:pt x="5" y="10"/>
                    <a:pt x="3" y="7"/>
                    <a:pt x="3" y="7"/>
                  </a:cubicBezTo>
                  <a:cubicBezTo>
                    <a:pt x="3" y="7"/>
                    <a:pt x="5" y="5"/>
                    <a:pt x="6" y="5"/>
                  </a:cubicBezTo>
                  <a:cubicBezTo>
                    <a:pt x="7" y="4"/>
                    <a:pt x="7" y="6"/>
                    <a:pt x="8" y="7"/>
                  </a:cubicBezTo>
                  <a:cubicBezTo>
                    <a:pt x="8" y="7"/>
                    <a:pt x="9" y="7"/>
                    <a:pt x="10" y="8"/>
                  </a:cubicBezTo>
                  <a:cubicBezTo>
                    <a:pt x="9" y="7"/>
                    <a:pt x="9" y="6"/>
                    <a:pt x="9" y="6"/>
                  </a:cubicBezTo>
                  <a:cubicBezTo>
                    <a:pt x="9" y="6"/>
                    <a:pt x="9" y="1"/>
                    <a:pt x="9" y="1"/>
                  </a:cubicBezTo>
                  <a:cubicBezTo>
                    <a:pt x="6" y="0"/>
                    <a:pt x="6" y="0"/>
                    <a:pt x="6" y="0"/>
                  </a:cubicBezTo>
                  <a:cubicBezTo>
                    <a:pt x="6" y="0"/>
                    <a:pt x="1" y="2"/>
                    <a:pt x="1" y="2"/>
                  </a:cubicBezTo>
                  <a:cubicBezTo>
                    <a:pt x="0" y="3"/>
                    <a:pt x="1" y="7"/>
                    <a:pt x="1" y="7"/>
                  </a:cubicBezTo>
                  <a:cubicBezTo>
                    <a:pt x="5" y="14"/>
                    <a:pt x="5" y="14"/>
                    <a:pt x="5" y="14"/>
                  </a:cubicBezTo>
                  <a:cubicBezTo>
                    <a:pt x="5" y="15"/>
                    <a:pt x="5" y="25"/>
                    <a:pt x="5" y="26"/>
                  </a:cubicBezTo>
                  <a:cubicBezTo>
                    <a:pt x="5" y="27"/>
                    <a:pt x="4" y="30"/>
                    <a:pt x="4" y="30"/>
                  </a:cubicBezTo>
                  <a:cubicBezTo>
                    <a:pt x="5" y="31"/>
                    <a:pt x="5" y="31"/>
                    <a:pt x="6" y="31"/>
                  </a:cubicBezTo>
                  <a:cubicBezTo>
                    <a:pt x="6" y="29"/>
                    <a:pt x="7" y="26"/>
                    <a:pt x="7" y="26"/>
                  </a:cubicBezTo>
                  <a:cubicBezTo>
                    <a:pt x="7" y="26"/>
                    <a:pt x="9" y="24"/>
                    <a:pt x="9" y="23"/>
                  </a:cubicBezTo>
                  <a:close/>
                </a:path>
              </a:pathLst>
            </a:custGeom>
            <a:solidFill>
              <a:srgbClr val="2123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8" name="Freeform 197@|5FFC:6245704|FBC:16777215|LFC:0|LBC:16777215"/>
            <p:cNvSpPr/>
            <p:nvPr/>
          </p:nvSpPr>
          <p:spPr bwMode="auto">
            <a:xfrm>
              <a:off x="192087" y="503238"/>
              <a:ext cx="935037" cy="560388"/>
            </a:xfrm>
            <a:custGeom>
              <a:avLst/>
              <a:gdLst>
                <a:gd name="T0" fmla="*/ 27501 w 34"/>
                <a:gd name="T1" fmla="*/ 448310 h 20"/>
                <a:gd name="T2" fmla="*/ 412516 w 34"/>
                <a:gd name="T3" fmla="*/ 560388 h 20"/>
                <a:gd name="T4" fmla="*/ 742529 w 34"/>
                <a:gd name="T5" fmla="*/ 336233 h 20"/>
                <a:gd name="T6" fmla="*/ 935037 w 34"/>
                <a:gd name="T7" fmla="*/ 224155 h 20"/>
                <a:gd name="T8" fmla="*/ 935037 w 34"/>
                <a:gd name="T9" fmla="*/ 168116 h 20"/>
                <a:gd name="T10" fmla="*/ 715028 w 34"/>
                <a:gd name="T11" fmla="*/ 0 h 20"/>
                <a:gd name="T12" fmla="*/ 605024 w 34"/>
                <a:gd name="T13" fmla="*/ 84058 h 20"/>
                <a:gd name="T14" fmla="*/ 550022 w 34"/>
                <a:gd name="T15" fmla="*/ 196136 h 20"/>
                <a:gd name="T16" fmla="*/ 412516 w 34"/>
                <a:gd name="T17" fmla="*/ 392272 h 20"/>
                <a:gd name="T18" fmla="*/ 357514 w 34"/>
                <a:gd name="T19" fmla="*/ 364252 h 20"/>
                <a:gd name="T20" fmla="*/ 192508 w 34"/>
                <a:gd name="T21" fmla="*/ 336233 h 20"/>
                <a:gd name="T22" fmla="*/ 55002 w 34"/>
                <a:gd name="T23" fmla="*/ 280194 h 20"/>
                <a:gd name="T24" fmla="*/ 27501 w 34"/>
                <a:gd name="T25" fmla="*/ 44831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20">
                  <a:moveTo>
                    <a:pt x="1" y="16"/>
                  </a:moveTo>
                  <a:cubicBezTo>
                    <a:pt x="1" y="16"/>
                    <a:pt x="13" y="20"/>
                    <a:pt x="15" y="20"/>
                  </a:cubicBezTo>
                  <a:cubicBezTo>
                    <a:pt x="15" y="20"/>
                    <a:pt x="26" y="13"/>
                    <a:pt x="27" y="12"/>
                  </a:cubicBezTo>
                  <a:cubicBezTo>
                    <a:pt x="28" y="12"/>
                    <a:pt x="34" y="8"/>
                    <a:pt x="34" y="8"/>
                  </a:cubicBezTo>
                  <a:cubicBezTo>
                    <a:pt x="34" y="6"/>
                    <a:pt x="34" y="6"/>
                    <a:pt x="34" y="6"/>
                  </a:cubicBezTo>
                  <a:cubicBezTo>
                    <a:pt x="34" y="6"/>
                    <a:pt x="27" y="1"/>
                    <a:pt x="26" y="0"/>
                  </a:cubicBezTo>
                  <a:cubicBezTo>
                    <a:pt x="25" y="0"/>
                    <a:pt x="22" y="2"/>
                    <a:pt x="22" y="3"/>
                  </a:cubicBezTo>
                  <a:cubicBezTo>
                    <a:pt x="21" y="4"/>
                    <a:pt x="20" y="7"/>
                    <a:pt x="20" y="7"/>
                  </a:cubicBezTo>
                  <a:cubicBezTo>
                    <a:pt x="20" y="7"/>
                    <a:pt x="17" y="10"/>
                    <a:pt x="15" y="14"/>
                  </a:cubicBezTo>
                  <a:cubicBezTo>
                    <a:pt x="15" y="14"/>
                    <a:pt x="13" y="13"/>
                    <a:pt x="13" y="13"/>
                  </a:cubicBezTo>
                  <a:cubicBezTo>
                    <a:pt x="12" y="13"/>
                    <a:pt x="8" y="12"/>
                    <a:pt x="7" y="12"/>
                  </a:cubicBezTo>
                  <a:cubicBezTo>
                    <a:pt x="7" y="12"/>
                    <a:pt x="2" y="10"/>
                    <a:pt x="2" y="10"/>
                  </a:cubicBezTo>
                  <a:cubicBezTo>
                    <a:pt x="2" y="10"/>
                    <a:pt x="0" y="12"/>
                    <a:pt x="1" y="16"/>
                  </a:cubicBezTo>
                  <a:close/>
                </a:path>
              </a:pathLst>
            </a:custGeom>
            <a:solidFill>
              <a:srgbClr val="484D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9" name="Freeform 198@|5FFC:3285793|FBC:16777215|LFC:0|LBC:16777215"/>
            <p:cNvSpPr/>
            <p:nvPr/>
          </p:nvSpPr>
          <p:spPr bwMode="auto">
            <a:xfrm>
              <a:off x="219074" y="503238"/>
              <a:ext cx="825500" cy="531813"/>
            </a:xfrm>
            <a:custGeom>
              <a:avLst/>
              <a:gdLst>
                <a:gd name="T0" fmla="*/ 825500 w 30"/>
                <a:gd name="T1" fmla="*/ 111961 h 19"/>
                <a:gd name="T2" fmla="*/ 687917 w 30"/>
                <a:gd name="T3" fmla="*/ 0 h 19"/>
                <a:gd name="T4" fmla="*/ 577850 w 30"/>
                <a:gd name="T5" fmla="*/ 83970 h 19"/>
                <a:gd name="T6" fmla="*/ 522817 w 30"/>
                <a:gd name="T7" fmla="*/ 195931 h 19"/>
                <a:gd name="T8" fmla="*/ 385233 w 30"/>
                <a:gd name="T9" fmla="*/ 391862 h 19"/>
                <a:gd name="T10" fmla="*/ 330200 w 30"/>
                <a:gd name="T11" fmla="*/ 363872 h 19"/>
                <a:gd name="T12" fmla="*/ 165100 w 30"/>
                <a:gd name="T13" fmla="*/ 335882 h 19"/>
                <a:gd name="T14" fmla="*/ 27517 w 30"/>
                <a:gd name="T15" fmla="*/ 279902 h 19"/>
                <a:gd name="T16" fmla="*/ 0 w 30"/>
                <a:gd name="T17" fmla="*/ 335882 h 19"/>
                <a:gd name="T18" fmla="*/ 137583 w 30"/>
                <a:gd name="T19" fmla="*/ 419852 h 19"/>
                <a:gd name="T20" fmla="*/ 357717 w 30"/>
                <a:gd name="T21" fmla="*/ 531813 h 19"/>
                <a:gd name="T22" fmla="*/ 330200 w 30"/>
                <a:gd name="T23" fmla="*/ 475833 h 19"/>
                <a:gd name="T24" fmla="*/ 385233 w 30"/>
                <a:gd name="T25" fmla="*/ 419852 h 19"/>
                <a:gd name="T26" fmla="*/ 385233 w 30"/>
                <a:gd name="T27" fmla="*/ 531813 h 19"/>
                <a:gd name="T28" fmla="*/ 412750 w 30"/>
                <a:gd name="T29" fmla="*/ 419852 h 19"/>
                <a:gd name="T30" fmla="*/ 440267 w 30"/>
                <a:gd name="T31" fmla="*/ 475833 h 19"/>
                <a:gd name="T32" fmla="*/ 440267 w 30"/>
                <a:gd name="T33" fmla="*/ 363872 h 19"/>
                <a:gd name="T34" fmla="*/ 467783 w 30"/>
                <a:gd name="T35" fmla="*/ 391862 h 19"/>
                <a:gd name="T36" fmla="*/ 467783 w 30"/>
                <a:gd name="T37" fmla="*/ 419852 h 19"/>
                <a:gd name="T38" fmla="*/ 522817 w 30"/>
                <a:gd name="T39" fmla="*/ 335882 h 19"/>
                <a:gd name="T40" fmla="*/ 550333 w 30"/>
                <a:gd name="T41" fmla="*/ 279902 h 19"/>
                <a:gd name="T42" fmla="*/ 770467 w 30"/>
                <a:gd name="T43" fmla="*/ 139951 h 19"/>
                <a:gd name="T44" fmla="*/ 825500 w 30"/>
                <a:gd name="T45" fmla="*/ 111961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 h="19">
                  <a:moveTo>
                    <a:pt x="30" y="4"/>
                  </a:moveTo>
                  <a:cubicBezTo>
                    <a:pt x="28" y="2"/>
                    <a:pt x="25" y="1"/>
                    <a:pt x="25" y="0"/>
                  </a:cubicBezTo>
                  <a:cubicBezTo>
                    <a:pt x="24" y="0"/>
                    <a:pt x="21" y="2"/>
                    <a:pt x="21" y="3"/>
                  </a:cubicBezTo>
                  <a:cubicBezTo>
                    <a:pt x="20" y="4"/>
                    <a:pt x="19" y="7"/>
                    <a:pt x="19" y="7"/>
                  </a:cubicBezTo>
                  <a:cubicBezTo>
                    <a:pt x="19" y="7"/>
                    <a:pt x="16" y="10"/>
                    <a:pt x="14" y="14"/>
                  </a:cubicBezTo>
                  <a:cubicBezTo>
                    <a:pt x="14" y="14"/>
                    <a:pt x="12" y="13"/>
                    <a:pt x="12" y="13"/>
                  </a:cubicBezTo>
                  <a:cubicBezTo>
                    <a:pt x="11" y="13"/>
                    <a:pt x="7" y="12"/>
                    <a:pt x="6" y="12"/>
                  </a:cubicBezTo>
                  <a:cubicBezTo>
                    <a:pt x="6" y="12"/>
                    <a:pt x="1" y="10"/>
                    <a:pt x="1" y="10"/>
                  </a:cubicBezTo>
                  <a:cubicBezTo>
                    <a:pt x="1" y="10"/>
                    <a:pt x="0" y="11"/>
                    <a:pt x="0" y="12"/>
                  </a:cubicBezTo>
                  <a:cubicBezTo>
                    <a:pt x="2" y="12"/>
                    <a:pt x="4" y="13"/>
                    <a:pt x="5" y="15"/>
                  </a:cubicBezTo>
                  <a:cubicBezTo>
                    <a:pt x="5" y="15"/>
                    <a:pt x="12" y="19"/>
                    <a:pt x="13" y="19"/>
                  </a:cubicBezTo>
                  <a:cubicBezTo>
                    <a:pt x="12" y="17"/>
                    <a:pt x="12" y="17"/>
                    <a:pt x="12" y="17"/>
                  </a:cubicBezTo>
                  <a:cubicBezTo>
                    <a:pt x="14" y="15"/>
                    <a:pt x="14" y="15"/>
                    <a:pt x="14" y="15"/>
                  </a:cubicBezTo>
                  <a:cubicBezTo>
                    <a:pt x="14" y="15"/>
                    <a:pt x="13" y="18"/>
                    <a:pt x="14" y="19"/>
                  </a:cubicBezTo>
                  <a:cubicBezTo>
                    <a:pt x="14" y="19"/>
                    <a:pt x="14" y="16"/>
                    <a:pt x="15" y="15"/>
                  </a:cubicBezTo>
                  <a:cubicBezTo>
                    <a:pt x="16" y="17"/>
                    <a:pt x="16" y="17"/>
                    <a:pt x="16" y="17"/>
                  </a:cubicBezTo>
                  <a:cubicBezTo>
                    <a:pt x="16" y="17"/>
                    <a:pt x="15" y="14"/>
                    <a:pt x="16" y="13"/>
                  </a:cubicBezTo>
                  <a:cubicBezTo>
                    <a:pt x="16" y="13"/>
                    <a:pt x="16" y="14"/>
                    <a:pt x="17" y="14"/>
                  </a:cubicBezTo>
                  <a:cubicBezTo>
                    <a:pt x="17" y="14"/>
                    <a:pt x="17" y="15"/>
                    <a:pt x="17" y="15"/>
                  </a:cubicBezTo>
                  <a:cubicBezTo>
                    <a:pt x="18" y="15"/>
                    <a:pt x="18" y="12"/>
                    <a:pt x="19" y="12"/>
                  </a:cubicBezTo>
                  <a:cubicBezTo>
                    <a:pt x="19" y="11"/>
                    <a:pt x="20" y="10"/>
                    <a:pt x="20" y="10"/>
                  </a:cubicBezTo>
                  <a:cubicBezTo>
                    <a:pt x="21" y="10"/>
                    <a:pt x="26" y="5"/>
                    <a:pt x="28" y="5"/>
                  </a:cubicBezTo>
                  <a:cubicBezTo>
                    <a:pt x="29" y="5"/>
                    <a:pt x="29" y="4"/>
                    <a:pt x="30" y="4"/>
                  </a:cubicBezTo>
                  <a:close/>
                </a:path>
              </a:pathLst>
            </a:custGeom>
            <a:solidFill>
              <a:srgbClr val="2123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0" name="Freeform 199@|5FFC:0|FBC:16777215|LFC:0|LBC:16777215"/>
            <p:cNvSpPr/>
            <p:nvPr/>
          </p:nvSpPr>
          <p:spPr bwMode="auto">
            <a:xfrm>
              <a:off x="908049" y="474663"/>
              <a:ext cx="274637" cy="225425"/>
            </a:xfrm>
            <a:custGeom>
              <a:avLst/>
              <a:gdLst>
                <a:gd name="T0" fmla="*/ 0 w 10"/>
                <a:gd name="T1" fmla="*/ 28178 h 8"/>
                <a:gd name="T2" fmla="*/ 109855 w 10"/>
                <a:gd name="T3" fmla="*/ 140891 h 8"/>
                <a:gd name="T4" fmla="*/ 247173 w 10"/>
                <a:gd name="T5" fmla="*/ 225425 h 8"/>
                <a:gd name="T6" fmla="*/ 274637 w 10"/>
                <a:gd name="T7" fmla="*/ 197247 h 8"/>
                <a:gd name="T8" fmla="*/ 109855 w 10"/>
                <a:gd name="T9" fmla="*/ 84534 h 8"/>
                <a:gd name="T10" fmla="*/ 0 w 10"/>
                <a:gd name="T11" fmla="*/ 0 h 8"/>
                <a:gd name="T12" fmla="*/ 0 w 10"/>
                <a:gd name="T13" fmla="*/ 28178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8">
                  <a:moveTo>
                    <a:pt x="0" y="1"/>
                  </a:moveTo>
                  <a:cubicBezTo>
                    <a:pt x="0" y="1"/>
                    <a:pt x="3" y="4"/>
                    <a:pt x="4" y="5"/>
                  </a:cubicBezTo>
                  <a:cubicBezTo>
                    <a:pt x="4" y="5"/>
                    <a:pt x="7" y="8"/>
                    <a:pt x="9" y="8"/>
                  </a:cubicBezTo>
                  <a:cubicBezTo>
                    <a:pt x="9" y="8"/>
                    <a:pt x="10" y="7"/>
                    <a:pt x="10" y="7"/>
                  </a:cubicBezTo>
                  <a:cubicBezTo>
                    <a:pt x="10" y="6"/>
                    <a:pt x="6" y="4"/>
                    <a:pt x="4" y="3"/>
                  </a:cubicBezTo>
                  <a:cubicBezTo>
                    <a:pt x="3" y="1"/>
                    <a:pt x="0" y="0"/>
                    <a:pt x="0" y="0"/>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1" name="Freeform 200@|5FFC:15262707|FBC:16777215|LFC:0|LBC:16777215"/>
            <p:cNvSpPr/>
            <p:nvPr/>
          </p:nvSpPr>
          <p:spPr bwMode="auto">
            <a:xfrm>
              <a:off x="908049" y="166688"/>
              <a:ext cx="1127125" cy="673100"/>
            </a:xfrm>
            <a:custGeom>
              <a:avLst/>
              <a:gdLst>
                <a:gd name="T0" fmla="*/ 0 w 41"/>
                <a:gd name="T1" fmla="*/ 308504 h 24"/>
                <a:gd name="T2" fmla="*/ 219927 w 41"/>
                <a:gd name="T3" fmla="*/ 448733 h 24"/>
                <a:gd name="T4" fmla="*/ 247418 w 41"/>
                <a:gd name="T5" fmla="*/ 476779 h 24"/>
                <a:gd name="T6" fmla="*/ 192436 w 41"/>
                <a:gd name="T7" fmla="*/ 532871 h 24"/>
                <a:gd name="T8" fmla="*/ 274909 w 41"/>
                <a:gd name="T9" fmla="*/ 673100 h 24"/>
                <a:gd name="T10" fmla="*/ 302399 w 41"/>
                <a:gd name="T11" fmla="*/ 673100 h 24"/>
                <a:gd name="T12" fmla="*/ 302399 w 41"/>
                <a:gd name="T13" fmla="*/ 560917 h 24"/>
                <a:gd name="T14" fmla="*/ 357381 w 41"/>
                <a:gd name="T15" fmla="*/ 476779 h 24"/>
                <a:gd name="T16" fmla="*/ 577308 w 41"/>
                <a:gd name="T17" fmla="*/ 252413 h 24"/>
                <a:gd name="T18" fmla="*/ 687271 w 41"/>
                <a:gd name="T19" fmla="*/ 224367 h 24"/>
                <a:gd name="T20" fmla="*/ 989671 w 41"/>
                <a:gd name="T21" fmla="*/ 196321 h 24"/>
                <a:gd name="T22" fmla="*/ 1099634 w 41"/>
                <a:gd name="T23" fmla="*/ 196321 h 24"/>
                <a:gd name="T24" fmla="*/ 1099634 w 41"/>
                <a:gd name="T25" fmla="*/ 168275 h 24"/>
                <a:gd name="T26" fmla="*/ 1044652 w 41"/>
                <a:gd name="T27" fmla="*/ 168275 h 24"/>
                <a:gd name="T28" fmla="*/ 1127125 w 41"/>
                <a:gd name="T29" fmla="*/ 140229 h 24"/>
                <a:gd name="T30" fmla="*/ 1099634 w 41"/>
                <a:gd name="T31" fmla="*/ 84138 h 24"/>
                <a:gd name="T32" fmla="*/ 1017162 w 41"/>
                <a:gd name="T33" fmla="*/ 84138 h 24"/>
                <a:gd name="T34" fmla="*/ 879707 w 41"/>
                <a:gd name="T35" fmla="*/ 84138 h 24"/>
                <a:gd name="T36" fmla="*/ 687271 w 41"/>
                <a:gd name="T37" fmla="*/ 84138 h 24"/>
                <a:gd name="T38" fmla="*/ 632290 w 41"/>
                <a:gd name="T39" fmla="*/ 56092 h 24"/>
                <a:gd name="T40" fmla="*/ 604799 w 41"/>
                <a:gd name="T41" fmla="*/ 56092 h 24"/>
                <a:gd name="T42" fmla="*/ 577308 w 41"/>
                <a:gd name="T43" fmla="*/ 28046 h 24"/>
                <a:gd name="T44" fmla="*/ 494835 w 41"/>
                <a:gd name="T45" fmla="*/ 28046 h 24"/>
                <a:gd name="T46" fmla="*/ 384872 w 41"/>
                <a:gd name="T47" fmla="*/ 56092 h 24"/>
                <a:gd name="T48" fmla="*/ 219927 w 41"/>
                <a:gd name="T49" fmla="*/ 112183 h 24"/>
                <a:gd name="T50" fmla="*/ 192436 w 41"/>
                <a:gd name="T51" fmla="*/ 196321 h 24"/>
                <a:gd name="T52" fmla="*/ 192436 w 41"/>
                <a:gd name="T53" fmla="*/ 224367 h 24"/>
                <a:gd name="T54" fmla="*/ 137454 w 41"/>
                <a:gd name="T55" fmla="*/ 224367 h 24"/>
                <a:gd name="T56" fmla="*/ 109963 w 41"/>
                <a:gd name="T57" fmla="*/ 252413 h 24"/>
                <a:gd name="T58" fmla="*/ 27491 w 41"/>
                <a:gd name="T59" fmla="*/ 280458 h 24"/>
                <a:gd name="T60" fmla="*/ 0 w 41"/>
                <a:gd name="T61" fmla="*/ 308504 h 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24">
                  <a:moveTo>
                    <a:pt x="0" y="11"/>
                  </a:moveTo>
                  <a:cubicBezTo>
                    <a:pt x="0" y="11"/>
                    <a:pt x="8" y="15"/>
                    <a:pt x="8" y="16"/>
                  </a:cubicBezTo>
                  <a:cubicBezTo>
                    <a:pt x="9" y="17"/>
                    <a:pt x="9" y="17"/>
                    <a:pt x="9" y="17"/>
                  </a:cubicBezTo>
                  <a:cubicBezTo>
                    <a:pt x="7" y="19"/>
                    <a:pt x="7" y="19"/>
                    <a:pt x="7" y="19"/>
                  </a:cubicBezTo>
                  <a:cubicBezTo>
                    <a:pt x="7" y="19"/>
                    <a:pt x="6" y="23"/>
                    <a:pt x="10" y="24"/>
                  </a:cubicBezTo>
                  <a:cubicBezTo>
                    <a:pt x="14" y="24"/>
                    <a:pt x="11" y="24"/>
                    <a:pt x="11" y="24"/>
                  </a:cubicBezTo>
                  <a:cubicBezTo>
                    <a:pt x="11" y="24"/>
                    <a:pt x="11" y="20"/>
                    <a:pt x="11" y="20"/>
                  </a:cubicBezTo>
                  <a:cubicBezTo>
                    <a:pt x="11" y="20"/>
                    <a:pt x="13" y="18"/>
                    <a:pt x="13" y="17"/>
                  </a:cubicBezTo>
                  <a:cubicBezTo>
                    <a:pt x="14" y="17"/>
                    <a:pt x="21" y="10"/>
                    <a:pt x="21" y="9"/>
                  </a:cubicBezTo>
                  <a:cubicBezTo>
                    <a:pt x="21" y="9"/>
                    <a:pt x="23" y="8"/>
                    <a:pt x="25" y="8"/>
                  </a:cubicBezTo>
                  <a:cubicBezTo>
                    <a:pt x="26" y="8"/>
                    <a:pt x="35" y="8"/>
                    <a:pt x="36" y="7"/>
                  </a:cubicBezTo>
                  <a:cubicBezTo>
                    <a:pt x="38" y="7"/>
                    <a:pt x="39" y="8"/>
                    <a:pt x="40" y="7"/>
                  </a:cubicBezTo>
                  <a:cubicBezTo>
                    <a:pt x="40" y="6"/>
                    <a:pt x="40" y="6"/>
                    <a:pt x="40" y="6"/>
                  </a:cubicBezTo>
                  <a:cubicBezTo>
                    <a:pt x="38" y="6"/>
                    <a:pt x="38" y="6"/>
                    <a:pt x="38" y="6"/>
                  </a:cubicBezTo>
                  <a:cubicBezTo>
                    <a:pt x="38" y="6"/>
                    <a:pt x="41" y="6"/>
                    <a:pt x="41" y="5"/>
                  </a:cubicBezTo>
                  <a:cubicBezTo>
                    <a:pt x="41" y="5"/>
                    <a:pt x="40" y="3"/>
                    <a:pt x="40" y="3"/>
                  </a:cubicBezTo>
                  <a:cubicBezTo>
                    <a:pt x="40" y="3"/>
                    <a:pt x="37" y="3"/>
                    <a:pt x="37" y="3"/>
                  </a:cubicBezTo>
                  <a:cubicBezTo>
                    <a:pt x="36" y="3"/>
                    <a:pt x="32" y="3"/>
                    <a:pt x="32" y="3"/>
                  </a:cubicBezTo>
                  <a:cubicBezTo>
                    <a:pt x="31" y="3"/>
                    <a:pt x="26" y="4"/>
                    <a:pt x="25" y="3"/>
                  </a:cubicBezTo>
                  <a:cubicBezTo>
                    <a:pt x="25" y="3"/>
                    <a:pt x="24" y="3"/>
                    <a:pt x="23" y="2"/>
                  </a:cubicBezTo>
                  <a:cubicBezTo>
                    <a:pt x="23" y="2"/>
                    <a:pt x="22" y="2"/>
                    <a:pt x="22" y="2"/>
                  </a:cubicBezTo>
                  <a:cubicBezTo>
                    <a:pt x="22" y="2"/>
                    <a:pt x="22" y="1"/>
                    <a:pt x="21" y="1"/>
                  </a:cubicBezTo>
                  <a:cubicBezTo>
                    <a:pt x="20" y="0"/>
                    <a:pt x="18" y="1"/>
                    <a:pt x="18" y="1"/>
                  </a:cubicBezTo>
                  <a:cubicBezTo>
                    <a:pt x="18" y="1"/>
                    <a:pt x="14" y="2"/>
                    <a:pt x="14" y="2"/>
                  </a:cubicBezTo>
                  <a:cubicBezTo>
                    <a:pt x="14" y="2"/>
                    <a:pt x="8" y="3"/>
                    <a:pt x="8" y="4"/>
                  </a:cubicBezTo>
                  <a:cubicBezTo>
                    <a:pt x="8" y="4"/>
                    <a:pt x="7" y="7"/>
                    <a:pt x="7" y="7"/>
                  </a:cubicBezTo>
                  <a:cubicBezTo>
                    <a:pt x="7" y="7"/>
                    <a:pt x="7" y="8"/>
                    <a:pt x="7" y="8"/>
                  </a:cubicBezTo>
                  <a:cubicBezTo>
                    <a:pt x="7" y="8"/>
                    <a:pt x="6" y="8"/>
                    <a:pt x="5" y="8"/>
                  </a:cubicBezTo>
                  <a:cubicBezTo>
                    <a:pt x="5" y="9"/>
                    <a:pt x="4" y="10"/>
                    <a:pt x="4" y="9"/>
                  </a:cubicBezTo>
                  <a:cubicBezTo>
                    <a:pt x="3" y="9"/>
                    <a:pt x="2" y="9"/>
                    <a:pt x="1" y="10"/>
                  </a:cubicBezTo>
                  <a:cubicBezTo>
                    <a:pt x="1" y="10"/>
                    <a:pt x="0" y="11"/>
                    <a:pt x="0" y="11"/>
                  </a:cubicBezTo>
                  <a:close/>
                </a:path>
              </a:pathLst>
            </a:custGeom>
            <a:solidFill>
              <a:srgbClr val="F3E3E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2" name="Freeform 201@|5FFC:13026263|FBC:16777215|LFC:0|LBC:16777215"/>
            <p:cNvSpPr/>
            <p:nvPr/>
          </p:nvSpPr>
          <p:spPr bwMode="auto">
            <a:xfrm>
              <a:off x="1182687" y="7000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rgbClr val="D7C3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3" name="Rectangle 202@|1FFC:13026263|FBC:16777215|LFC:0|LBC:16777215"/>
            <p:cNvSpPr>
              <a:spLocks noChangeArrowheads="1"/>
            </p:cNvSpPr>
            <p:nvPr/>
          </p:nvSpPr>
          <p:spPr bwMode="auto">
            <a:xfrm>
              <a:off x="1843087" y="307975"/>
              <a:ext cx="1587" cy="1588"/>
            </a:xfrm>
            <a:prstGeom prst="rect">
              <a:avLst/>
            </a:prstGeom>
            <a:solidFill>
              <a:srgbClr val="D7C3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64" name="Freeform 203@|5FFC:13026263|FBC:16777215|LFC:0|LBC:16777215"/>
            <p:cNvSpPr/>
            <p:nvPr/>
          </p:nvSpPr>
          <p:spPr bwMode="auto">
            <a:xfrm>
              <a:off x="1898649" y="279400"/>
              <a:ext cx="26987" cy="28575"/>
            </a:xfrm>
            <a:custGeom>
              <a:avLst/>
              <a:gdLst>
                <a:gd name="T0" fmla="*/ 0 w 1"/>
                <a:gd name="T1" fmla="*/ 28575 h 1"/>
                <a:gd name="T2" fmla="*/ 26987 w 1"/>
                <a:gd name="T3" fmla="*/ 0 h 1"/>
                <a:gd name="T4" fmla="*/ 0 w 1"/>
                <a:gd name="T5" fmla="*/ 28575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0" y="1"/>
                    <a:pt x="0" y="0"/>
                    <a:pt x="1" y="0"/>
                  </a:cubicBezTo>
                  <a:cubicBezTo>
                    <a:pt x="1" y="0"/>
                    <a:pt x="0" y="0"/>
                    <a:pt x="0" y="1"/>
                  </a:cubicBezTo>
                  <a:close/>
                </a:path>
              </a:pathLst>
            </a:custGeom>
            <a:solidFill>
              <a:srgbClr val="D7C3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5" name="Freeform 204@|5FFC:13026263|FBC:16777215|LFC:0|LBC:16777215"/>
            <p:cNvSpPr>
              <a:spLocks noEditPoints="1"/>
            </p:cNvSpPr>
            <p:nvPr/>
          </p:nvSpPr>
          <p:spPr bwMode="auto">
            <a:xfrm>
              <a:off x="908049" y="195263"/>
              <a:ext cx="1017587" cy="504825"/>
            </a:xfrm>
            <a:custGeom>
              <a:avLst/>
              <a:gdLst>
                <a:gd name="T0" fmla="*/ 1017587 w 37"/>
                <a:gd name="T1" fmla="*/ 168275 h 18"/>
                <a:gd name="T2" fmla="*/ 962582 w 37"/>
                <a:gd name="T3" fmla="*/ 168275 h 18"/>
                <a:gd name="T4" fmla="*/ 990085 w 37"/>
                <a:gd name="T5" fmla="*/ 112183 h 18"/>
                <a:gd name="T6" fmla="*/ 907578 w 37"/>
                <a:gd name="T7" fmla="*/ 140229 h 18"/>
                <a:gd name="T8" fmla="*/ 935080 w 37"/>
                <a:gd name="T9" fmla="*/ 112183 h 18"/>
                <a:gd name="T10" fmla="*/ 880075 w 37"/>
                <a:gd name="T11" fmla="*/ 168275 h 18"/>
                <a:gd name="T12" fmla="*/ 880075 w 37"/>
                <a:gd name="T13" fmla="*/ 84138 h 18"/>
                <a:gd name="T14" fmla="*/ 852573 w 37"/>
                <a:gd name="T15" fmla="*/ 84138 h 18"/>
                <a:gd name="T16" fmla="*/ 852573 w 37"/>
                <a:gd name="T17" fmla="*/ 168275 h 18"/>
                <a:gd name="T18" fmla="*/ 825071 w 37"/>
                <a:gd name="T19" fmla="*/ 140229 h 18"/>
                <a:gd name="T20" fmla="*/ 825071 w 37"/>
                <a:gd name="T21" fmla="*/ 84138 h 18"/>
                <a:gd name="T22" fmla="*/ 770066 w 37"/>
                <a:gd name="T23" fmla="*/ 112183 h 18"/>
                <a:gd name="T24" fmla="*/ 660056 w 37"/>
                <a:gd name="T25" fmla="*/ 84138 h 18"/>
                <a:gd name="T26" fmla="*/ 605052 w 37"/>
                <a:gd name="T27" fmla="*/ 112183 h 18"/>
                <a:gd name="T28" fmla="*/ 550047 w 37"/>
                <a:gd name="T29" fmla="*/ 112183 h 18"/>
                <a:gd name="T30" fmla="*/ 522545 w 37"/>
                <a:gd name="T31" fmla="*/ 56092 h 18"/>
                <a:gd name="T32" fmla="*/ 550047 w 37"/>
                <a:gd name="T33" fmla="*/ 0 h 18"/>
                <a:gd name="T34" fmla="*/ 440038 w 37"/>
                <a:gd name="T35" fmla="*/ 56092 h 18"/>
                <a:gd name="T36" fmla="*/ 385033 w 37"/>
                <a:gd name="T37" fmla="*/ 56092 h 18"/>
                <a:gd name="T38" fmla="*/ 385033 w 37"/>
                <a:gd name="T39" fmla="*/ 56092 h 18"/>
                <a:gd name="T40" fmla="*/ 357531 w 37"/>
                <a:gd name="T41" fmla="*/ 84138 h 18"/>
                <a:gd name="T42" fmla="*/ 275024 w 37"/>
                <a:gd name="T43" fmla="*/ 140229 h 18"/>
                <a:gd name="T44" fmla="*/ 220019 w 37"/>
                <a:gd name="T45" fmla="*/ 84138 h 18"/>
                <a:gd name="T46" fmla="*/ 247521 w 37"/>
                <a:gd name="T47" fmla="*/ 140229 h 18"/>
                <a:gd name="T48" fmla="*/ 247521 w 37"/>
                <a:gd name="T49" fmla="*/ 140229 h 18"/>
                <a:gd name="T50" fmla="*/ 220019 w 37"/>
                <a:gd name="T51" fmla="*/ 112183 h 18"/>
                <a:gd name="T52" fmla="*/ 220019 w 37"/>
                <a:gd name="T53" fmla="*/ 140229 h 18"/>
                <a:gd name="T54" fmla="*/ 192516 w 37"/>
                <a:gd name="T55" fmla="*/ 168275 h 18"/>
                <a:gd name="T56" fmla="*/ 192516 w 37"/>
                <a:gd name="T57" fmla="*/ 168275 h 18"/>
                <a:gd name="T58" fmla="*/ 192516 w 37"/>
                <a:gd name="T59" fmla="*/ 196321 h 18"/>
                <a:gd name="T60" fmla="*/ 137512 w 37"/>
                <a:gd name="T61" fmla="*/ 196321 h 18"/>
                <a:gd name="T62" fmla="*/ 110009 w 37"/>
                <a:gd name="T63" fmla="*/ 224367 h 18"/>
                <a:gd name="T64" fmla="*/ 27502 w 37"/>
                <a:gd name="T65" fmla="*/ 252413 h 18"/>
                <a:gd name="T66" fmla="*/ 0 w 37"/>
                <a:gd name="T67" fmla="*/ 280458 h 18"/>
                <a:gd name="T68" fmla="*/ 220019 w 37"/>
                <a:gd name="T69" fmla="*/ 420688 h 18"/>
                <a:gd name="T70" fmla="*/ 247521 w 37"/>
                <a:gd name="T71" fmla="*/ 448733 h 18"/>
                <a:gd name="T72" fmla="*/ 247521 w 37"/>
                <a:gd name="T73" fmla="*/ 448733 h 18"/>
                <a:gd name="T74" fmla="*/ 247521 w 37"/>
                <a:gd name="T75" fmla="*/ 336550 h 18"/>
                <a:gd name="T76" fmla="*/ 275024 w 37"/>
                <a:gd name="T77" fmla="*/ 420688 h 18"/>
                <a:gd name="T78" fmla="*/ 275024 w 37"/>
                <a:gd name="T79" fmla="*/ 504825 h 18"/>
                <a:gd name="T80" fmla="*/ 330028 w 37"/>
                <a:gd name="T81" fmla="*/ 420688 h 18"/>
                <a:gd name="T82" fmla="*/ 357531 w 37"/>
                <a:gd name="T83" fmla="*/ 280458 h 18"/>
                <a:gd name="T84" fmla="*/ 110009 w 37"/>
                <a:gd name="T85" fmla="*/ 252413 h 18"/>
                <a:gd name="T86" fmla="*/ 412535 w 37"/>
                <a:gd name="T87" fmla="*/ 252413 h 18"/>
                <a:gd name="T88" fmla="*/ 412535 w 37"/>
                <a:gd name="T89" fmla="*/ 224367 h 18"/>
                <a:gd name="T90" fmla="*/ 165014 w 37"/>
                <a:gd name="T91" fmla="*/ 224367 h 18"/>
                <a:gd name="T92" fmla="*/ 467540 w 37"/>
                <a:gd name="T93" fmla="*/ 224367 h 18"/>
                <a:gd name="T94" fmla="*/ 247521 w 37"/>
                <a:gd name="T95" fmla="*/ 196321 h 18"/>
                <a:gd name="T96" fmla="*/ 412535 w 37"/>
                <a:gd name="T97" fmla="*/ 168275 h 18"/>
                <a:gd name="T98" fmla="*/ 577549 w 37"/>
                <a:gd name="T99" fmla="*/ 196321 h 18"/>
                <a:gd name="T100" fmla="*/ 880075 w 37"/>
                <a:gd name="T101" fmla="*/ 196321 h 18"/>
                <a:gd name="T102" fmla="*/ 990085 w 37"/>
                <a:gd name="T103" fmla="*/ 168275 h 18"/>
                <a:gd name="T104" fmla="*/ 1017587 w 37"/>
                <a:gd name="T105" fmla="*/ 168275 h 18"/>
                <a:gd name="T106" fmla="*/ 385033 w 37"/>
                <a:gd name="T107" fmla="*/ 56092 h 18"/>
                <a:gd name="T108" fmla="*/ 385033 w 37"/>
                <a:gd name="T109" fmla="*/ 56092 h 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 h="18">
                  <a:moveTo>
                    <a:pt x="37" y="6"/>
                  </a:moveTo>
                  <a:cubicBezTo>
                    <a:pt x="36" y="6"/>
                    <a:pt x="35" y="6"/>
                    <a:pt x="35" y="6"/>
                  </a:cubicBezTo>
                  <a:cubicBezTo>
                    <a:pt x="35" y="5"/>
                    <a:pt x="36" y="4"/>
                    <a:pt x="36" y="4"/>
                  </a:cubicBezTo>
                  <a:cubicBezTo>
                    <a:pt x="35" y="5"/>
                    <a:pt x="33" y="5"/>
                    <a:pt x="33" y="5"/>
                  </a:cubicBezTo>
                  <a:cubicBezTo>
                    <a:pt x="34" y="4"/>
                    <a:pt x="34" y="4"/>
                    <a:pt x="34" y="4"/>
                  </a:cubicBezTo>
                  <a:cubicBezTo>
                    <a:pt x="34" y="5"/>
                    <a:pt x="32" y="6"/>
                    <a:pt x="32" y="6"/>
                  </a:cubicBezTo>
                  <a:cubicBezTo>
                    <a:pt x="31" y="6"/>
                    <a:pt x="32" y="3"/>
                    <a:pt x="32" y="3"/>
                  </a:cubicBezTo>
                  <a:cubicBezTo>
                    <a:pt x="32" y="3"/>
                    <a:pt x="32" y="3"/>
                    <a:pt x="31" y="3"/>
                  </a:cubicBezTo>
                  <a:cubicBezTo>
                    <a:pt x="31" y="4"/>
                    <a:pt x="31" y="6"/>
                    <a:pt x="31" y="6"/>
                  </a:cubicBezTo>
                  <a:cubicBezTo>
                    <a:pt x="31" y="6"/>
                    <a:pt x="30" y="5"/>
                    <a:pt x="30" y="5"/>
                  </a:cubicBezTo>
                  <a:cubicBezTo>
                    <a:pt x="29" y="4"/>
                    <a:pt x="30" y="3"/>
                    <a:pt x="30" y="3"/>
                  </a:cubicBezTo>
                  <a:cubicBezTo>
                    <a:pt x="29" y="3"/>
                    <a:pt x="28" y="4"/>
                    <a:pt x="28" y="4"/>
                  </a:cubicBezTo>
                  <a:cubicBezTo>
                    <a:pt x="27" y="4"/>
                    <a:pt x="24" y="3"/>
                    <a:pt x="24" y="3"/>
                  </a:cubicBezTo>
                  <a:cubicBezTo>
                    <a:pt x="22" y="4"/>
                    <a:pt x="22" y="4"/>
                    <a:pt x="22" y="4"/>
                  </a:cubicBezTo>
                  <a:cubicBezTo>
                    <a:pt x="20" y="4"/>
                    <a:pt x="20" y="4"/>
                    <a:pt x="20" y="4"/>
                  </a:cubicBezTo>
                  <a:cubicBezTo>
                    <a:pt x="20" y="4"/>
                    <a:pt x="20" y="3"/>
                    <a:pt x="19" y="2"/>
                  </a:cubicBezTo>
                  <a:cubicBezTo>
                    <a:pt x="18" y="1"/>
                    <a:pt x="20" y="0"/>
                    <a:pt x="20" y="0"/>
                  </a:cubicBezTo>
                  <a:cubicBezTo>
                    <a:pt x="18" y="0"/>
                    <a:pt x="17" y="1"/>
                    <a:pt x="16" y="2"/>
                  </a:cubicBezTo>
                  <a:cubicBezTo>
                    <a:pt x="16" y="2"/>
                    <a:pt x="14" y="2"/>
                    <a:pt x="14" y="2"/>
                  </a:cubicBezTo>
                  <a:cubicBezTo>
                    <a:pt x="14" y="2"/>
                    <a:pt x="14" y="2"/>
                    <a:pt x="14" y="2"/>
                  </a:cubicBezTo>
                  <a:cubicBezTo>
                    <a:pt x="13" y="3"/>
                    <a:pt x="13" y="3"/>
                    <a:pt x="13" y="3"/>
                  </a:cubicBezTo>
                  <a:cubicBezTo>
                    <a:pt x="12" y="3"/>
                    <a:pt x="10" y="5"/>
                    <a:pt x="10" y="5"/>
                  </a:cubicBezTo>
                  <a:cubicBezTo>
                    <a:pt x="9" y="4"/>
                    <a:pt x="8" y="3"/>
                    <a:pt x="8" y="3"/>
                  </a:cubicBezTo>
                  <a:cubicBezTo>
                    <a:pt x="8" y="4"/>
                    <a:pt x="9" y="5"/>
                    <a:pt x="9" y="5"/>
                  </a:cubicBezTo>
                  <a:cubicBezTo>
                    <a:pt x="9" y="5"/>
                    <a:pt x="9" y="5"/>
                    <a:pt x="9" y="5"/>
                  </a:cubicBezTo>
                  <a:cubicBezTo>
                    <a:pt x="8" y="4"/>
                    <a:pt x="8" y="4"/>
                    <a:pt x="8" y="4"/>
                  </a:cubicBezTo>
                  <a:cubicBezTo>
                    <a:pt x="8" y="4"/>
                    <a:pt x="8" y="5"/>
                    <a:pt x="8" y="5"/>
                  </a:cubicBezTo>
                  <a:cubicBezTo>
                    <a:pt x="8" y="6"/>
                    <a:pt x="7" y="6"/>
                    <a:pt x="7" y="6"/>
                  </a:cubicBezTo>
                  <a:cubicBezTo>
                    <a:pt x="7" y="6"/>
                    <a:pt x="7" y="6"/>
                    <a:pt x="7" y="6"/>
                  </a:cubicBezTo>
                  <a:cubicBezTo>
                    <a:pt x="7" y="6"/>
                    <a:pt x="7" y="7"/>
                    <a:pt x="7" y="7"/>
                  </a:cubicBezTo>
                  <a:cubicBezTo>
                    <a:pt x="7" y="7"/>
                    <a:pt x="6" y="7"/>
                    <a:pt x="5" y="7"/>
                  </a:cubicBezTo>
                  <a:cubicBezTo>
                    <a:pt x="5" y="8"/>
                    <a:pt x="4" y="9"/>
                    <a:pt x="4" y="8"/>
                  </a:cubicBezTo>
                  <a:cubicBezTo>
                    <a:pt x="3" y="8"/>
                    <a:pt x="2" y="8"/>
                    <a:pt x="1" y="9"/>
                  </a:cubicBezTo>
                  <a:cubicBezTo>
                    <a:pt x="1" y="9"/>
                    <a:pt x="0" y="10"/>
                    <a:pt x="0" y="10"/>
                  </a:cubicBezTo>
                  <a:cubicBezTo>
                    <a:pt x="0" y="10"/>
                    <a:pt x="8" y="14"/>
                    <a:pt x="8" y="15"/>
                  </a:cubicBezTo>
                  <a:cubicBezTo>
                    <a:pt x="9" y="15"/>
                    <a:pt x="9" y="16"/>
                    <a:pt x="9" y="16"/>
                  </a:cubicBezTo>
                  <a:cubicBezTo>
                    <a:pt x="9" y="16"/>
                    <a:pt x="9" y="16"/>
                    <a:pt x="9" y="16"/>
                  </a:cubicBezTo>
                  <a:cubicBezTo>
                    <a:pt x="10" y="15"/>
                    <a:pt x="9" y="12"/>
                    <a:pt x="9" y="12"/>
                  </a:cubicBezTo>
                  <a:cubicBezTo>
                    <a:pt x="9" y="12"/>
                    <a:pt x="10" y="14"/>
                    <a:pt x="10" y="15"/>
                  </a:cubicBezTo>
                  <a:cubicBezTo>
                    <a:pt x="10" y="15"/>
                    <a:pt x="10" y="18"/>
                    <a:pt x="10" y="18"/>
                  </a:cubicBezTo>
                  <a:cubicBezTo>
                    <a:pt x="10" y="17"/>
                    <a:pt x="12" y="15"/>
                    <a:pt x="12" y="15"/>
                  </a:cubicBezTo>
                  <a:cubicBezTo>
                    <a:pt x="12" y="15"/>
                    <a:pt x="13" y="10"/>
                    <a:pt x="13" y="10"/>
                  </a:cubicBezTo>
                  <a:cubicBezTo>
                    <a:pt x="10" y="10"/>
                    <a:pt x="4" y="9"/>
                    <a:pt x="4" y="9"/>
                  </a:cubicBezTo>
                  <a:cubicBezTo>
                    <a:pt x="6" y="9"/>
                    <a:pt x="15" y="9"/>
                    <a:pt x="15" y="9"/>
                  </a:cubicBezTo>
                  <a:cubicBezTo>
                    <a:pt x="15" y="8"/>
                    <a:pt x="15" y="8"/>
                    <a:pt x="15" y="8"/>
                  </a:cubicBezTo>
                  <a:cubicBezTo>
                    <a:pt x="8" y="9"/>
                    <a:pt x="6" y="8"/>
                    <a:pt x="6" y="8"/>
                  </a:cubicBezTo>
                  <a:cubicBezTo>
                    <a:pt x="7" y="9"/>
                    <a:pt x="17" y="8"/>
                    <a:pt x="17" y="8"/>
                  </a:cubicBezTo>
                  <a:cubicBezTo>
                    <a:pt x="14" y="6"/>
                    <a:pt x="9" y="7"/>
                    <a:pt x="9" y="7"/>
                  </a:cubicBezTo>
                  <a:cubicBezTo>
                    <a:pt x="9" y="7"/>
                    <a:pt x="13" y="6"/>
                    <a:pt x="15" y="6"/>
                  </a:cubicBezTo>
                  <a:cubicBezTo>
                    <a:pt x="16" y="7"/>
                    <a:pt x="21" y="7"/>
                    <a:pt x="21" y="7"/>
                  </a:cubicBezTo>
                  <a:cubicBezTo>
                    <a:pt x="23" y="7"/>
                    <a:pt x="28" y="7"/>
                    <a:pt x="32" y="7"/>
                  </a:cubicBezTo>
                  <a:cubicBezTo>
                    <a:pt x="34" y="7"/>
                    <a:pt x="36" y="7"/>
                    <a:pt x="36" y="6"/>
                  </a:cubicBezTo>
                  <a:cubicBezTo>
                    <a:pt x="37" y="6"/>
                    <a:pt x="37" y="6"/>
                    <a:pt x="37" y="6"/>
                  </a:cubicBezTo>
                  <a:close/>
                  <a:moveTo>
                    <a:pt x="14" y="2"/>
                  </a:moveTo>
                  <a:cubicBezTo>
                    <a:pt x="14" y="2"/>
                    <a:pt x="14" y="2"/>
                    <a:pt x="14" y="2"/>
                  </a:cubicBezTo>
                  <a:close/>
                </a:path>
              </a:pathLst>
            </a:custGeom>
            <a:solidFill>
              <a:srgbClr val="D7C3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441" name="文本框 232"/>
          <p:cNvSpPr txBox="1">
            <a:spLocks noChangeArrowheads="1"/>
          </p:cNvSpPr>
          <p:nvPr/>
        </p:nvSpPr>
        <p:spPr bwMode="auto">
          <a:xfrm>
            <a:off x="1260475" y="1404938"/>
            <a:ext cx="3429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 typeface="Arial" panose="020B0604020202020204" pitchFamily="34" charset="0"/>
              <a:buNone/>
            </a:pPr>
            <a:r>
              <a:rPr lang="zh-CN" altLang="en-US" sz="11500" b="1" dirty="0">
                <a:solidFill>
                  <a:srgbClr val="CB4C3B"/>
                </a:solidFill>
                <a:latin typeface="方正呐喊体" panose="02010600010101010101" pitchFamily="2" charset="-122"/>
                <a:ea typeface="方正呐喊体" panose="02010600010101010101" pitchFamily="2" charset="-122"/>
              </a:rPr>
              <a:t>别追</a:t>
            </a:r>
          </a:p>
        </p:txBody>
      </p:sp>
      <p:sp>
        <p:nvSpPr>
          <p:cNvPr id="18442" name="文本框 205"/>
          <p:cNvSpPr txBox="1">
            <a:spLocks noChangeArrowheads="1"/>
          </p:cNvSpPr>
          <p:nvPr/>
        </p:nvSpPr>
        <p:spPr bwMode="auto">
          <a:xfrm>
            <a:off x="1322388" y="3175000"/>
            <a:ext cx="3240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 typeface="Arial" panose="020B0604020202020204" pitchFamily="34" charset="0"/>
              <a:buNone/>
            </a:pPr>
            <a:r>
              <a:rPr lang="zh-CN" altLang="en-US" sz="3600" dirty="0">
                <a:solidFill>
                  <a:srgbClr val="EF9122"/>
                </a:solidFill>
                <a:latin typeface="方正正中黑简体" panose="02000000000000000000" pitchFamily="2" charset="-122"/>
                <a:ea typeface="方正正中黑简体" panose="02000000000000000000" pitchFamily="2" charset="-122"/>
              </a:rPr>
              <a:t>公交车！</a:t>
            </a:r>
            <a:r>
              <a:rPr lang="zh-CN" altLang="en-US" sz="3600" dirty="0">
                <a:solidFill>
                  <a:srgbClr val="498C85"/>
                </a:solidFill>
                <a:latin typeface="方正正中黑简体" panose="02000000000000000000" pitchFamily="2" charset="-122"/>
                <a:ea typeface="方正正中黑简体" panose="02000000000000000000" pitchFamily="2" charset="-122"/>
              </a:rPr>
              <a:t>追我</a:t>
            </a:r>
          </a:p>
        </p:txBody>
      </p:sp>
      <p:sp>
        <p:nvSpPr>
          <p:cNvPr id="18443" name="文本框 208"/>
          <p:cNvSpPr txBox="1">
            <a:spLocks noChangeArrowheads="1"/>
          </p:cNvSpPr>
          <p:nvPr/>
        </p:nvSpPr>
        <p:spPr bwMode="auto">
          <a:xfrm>
            <a:off x="1452563" y="3848100"/>
            <a:ext cx="3019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 typeface="Arial" panose="020B0604020202020204" pitchFamily="34" charset="0"/>
              <a:buNone/>
            </a:pPr>
            <a:r>
              <a:rPr lang="zh-CN" altLang="en-US" sz="1600">
                <a:solidFill>
                  <a:srgbClr val="0D0D0D"/>
                </a:solidFill>
                <a:latin typeface="微软雅黑" panose="020B0503020204020204" pitchFamily="34" charset="-122"/>
                <a:ea typeface="微软雅黑" panose="020B0503020204020204" pitchFamily="34" charset="-122"/>
              </a:rPr>
              <a:t>你也被公交车刷屏了么？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524"/>
                                        </p:tgtEl>
                                        <p:attrNameLst>
                                          <p:attrName>style.visibility</p:attrName>
                                        </p:attrNameLst>
                                      </p:cBhvr>
                                      <p:to>
                                        <p:strVal val="visible"/>
                                      </p:to>
                                    </p:set>
                                    <p:animEffect transition="in" filter="fade">
                                      <p:cBhvr>
                                        <p:cTn id="7" dur="750"/>
                                        <p:tgtEl>
                                          <p:spTgt spid="18524"/>
                                        </p:tgtEl>
                                      </p:cBhvr>
                                    </p:animEffect>
                                    <p:anim calcmode="lin" valueType="num">
                                      <p:cBhvr>
                                        <p:cTn id="8" dur="750" fill="hold"/>
                                        <p:tgtEl>
                                          <p:spTgt spid="18524"/>
                                        </p:tgtEl>
                                        <p:attrNameLst>
                                          <p:attrName>ppt_x</p:attrName>
                                        </p:attrNameLst>
                                      </p:cBhvr>
                                      <p:tavLst>
                                        <p:tav tm="0">
                                          <p:val>
                                            <p:strVal val="#ppt_x"/>
                                          </p:val>
                                        </p:tav>
                                        <p:tav tm="100000">
                                          <p:val>
                                            <p:strVal val="#ppt_x"/>
                                          </p:val>
                                        </p:tav>
                                      </p:tavLst>
                                    </p:anim>
                                    <p:anim calcmode="lin" valueType="num">
                                      <p:cBhvr>
                                        <p:cTn id="9" dur="750" fill="hold"/>
                                        <p:tgtEl>
                                          <p:spTgt spid="185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8674" name="组合 45"/>
          <p:cNvGrpSpPr/>
          <p:nvPr/>
        </p:nvGrpSpPr>
        <p:grpSpPr bwMode="auto">
          <a:xfrm>
            <a:off x="0" y="292100"/>
            <a:ext cx="12190413" cy="549275"/>
            <a:chOff x="0" y="0"/>
            <a:chExt cx="12190828" cy="548640"/>
          </a:xfrm>
        </p:grpSpPr>
        <p:sp>
          <p:nvSpPr>
            <p:cNvPr id="28725" name="矩形 42"/>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cxnSp>
          <p:nvCxnSpPr>
            <p:cNvPr id="28726"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28675"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单击此处添加标题</a:t>
            </a:r>
          </a:p>
        </p:txBody>
      </p:sp>
      <p:grpSp>
        <p:nvGrpSpPr>
          <p:cNvPr id="28676" name="组合 39"/>
          <p:cNvGrpSpPr/>
          <p:nvPr/>
        </p:nvGrpSpPr>
        <p:grpSpPr bwMode="auto">
          <a:xfrm>
            <a:off x="1096963" y="1598613"/>
            <a:ext cx="9555162" cy="4392612"/>
            <a:chOff x="0" y="0"/>
            <a:chExt cx="11442498" cy="5260392"/>
          </a:xfrm>
        </p:grpSpPr>
        <p:grpSp>
          <p:nvGrpSpPr>
            <p:cNvPr id="28677" name="组合 40"/>
            <p:cNvGrpSpPr/>
            <p:nvPr/>
          </p:nvGrpSpPr>
          <p:grpSpPr bwMode="auto">
            <a:xfrm>
              <a:off x="0" y="1044483"/>
              <a:ext cx="11442498" cy="4215909"/>
              <a:chOff x="0" y="0"/>
              <a:chExt cx="11442498" cy="4215909"/>
            </a:xfrm>
          </p:grpSpPr>
          <p:grpSp>
            <p:nvGrpSpPr>
              <p:cNvPr id="28682" name="组合 49"/>
              <p:cNvGrpSpPr/>
              <p:nvPr/>
            </p:nvGrpSpPr>
            <p:grpSpPr bwMode="auto">
              <a:xfrm>
                <a:off x="3563605" y="0"/>
                <a:ext cx="4432109" cy="4215909"/>
                <a:chOff x="0" y="0"/>
                <a:chExt cx="4432109" cy="4215909"/>
              </a:xfrm>
            </p:grpSpPr>
            <p:grpSp>
              <p:nvGrpSpPr>
                <p:cNvPr id="28703" name="组合 70"/>
                <p:cNvGrpSpPr/>
                <p:nvPr/>
              </p:nvGrpSpPr>
              <p:grpSpPr bwMode="auto">
                <a:xfrm>
                  <a:off x="2212948" y="2185613"/>
                  <a:ext cx="1728361" cy="2030296"/>
                  <a:chOff x="0" y="0"/>
                  <a:chExt cx="1728361" cy="2030296"/>
                </a:xfrm>
              </p:grpSpPr>
              <p:sp>
                <p:nvSpPr>
                  <p:cNvPr id="28723" name="Freeform 6"/>
                  <p:cNvSpPr/>
                  <p:nvPr/>
                </p:nvSpPr>
                <p:spPr bwMode="auto">
                  <a:xfrm>
                    <a:off x="0" y="0"/>
                    <a:ext cx="1728361" cy="2030296"/>
                  </a:xfrm>
                  <a:custGeom>
                    <a:avLst/>
                    <a:gdLst>
                      <a:gd name="T0" fmla="*/ 2092 w 826"/>
                      <a:gd name="T1" fmla="*/ 1100965 h 970"/>
                      <a:gd name="T2" fmla="*/ 156934 w 826"/>
                      <a:gd name="T3" fmla="*/ 1588654 h 970"/>
                      <a:gd name="T4" fmla="*/ 1286855 w 826"/>
                      <a:gd name="T5" fmla="*/ 1766567 h 970"/>
                      <a:gd name="T6" fmla="*/ 1464713 w 826"/>
                      <a:gd name="T7" fmla="*/ 636299 h 970"/>
                      <a:gd name="T8" fmla="*/ 1050408 w 826"/>
                      <a:gd name="T9" fmla="*/ 341173 h 970"/>
                      <a:gd name="T10" fmla="*/ 2092 w 826"/>
                      <a:gd name="T11" fmla="*/ 0 h 970"/>
                      <a:gd name="T12" fmla="*/ 2092 w 826"/>
                      <a:gd name="T13" fmla="*/ 1100965 h 9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6" h="970">
                        <a:moveTo>
                          <a:pt x="1" y="526"/>
                        </a:moveTo>
                        <a:cubicBezTo>
                          <a:pt x="0" y="607"/>
                          <a:pt x="24" y="689"/>
                          <a:pt x="75" y="759"/>
                        </a:cubicBezTo>
                        <a:cubicBezTo>
                          <a:pt x="201" y="931"/>
                          <a:pt x="442" y="970"/>
                          <a:pt x="615" y="844"/>
                        </a:cubicBezTo>
                        <a:cubicBezTo>
                          <a:pt x="788" y="719"/>
                          <a:pt x="826" y="477"/>
                          <a:pt x="700" y="304"/>
                        </a:cubicBezTo>
                        <a:cubicBezTo>
                          <a:pt x="649" y="234"/>
                          <a:pt x="579" y="186"/>
                          <a:pt x="502" y="163"/>
                        </a:cubicBezTo>
                        <a:cubicBezTo>
                          <a:pt x="1" y="0"/>
                          <a:pt x="1" y="0"/>
                          <a:pt x="1" y="0"/>
                        </a:cubicBezTo>
                        <a:lnTo>
                          <a:pt x="1" y="526"/>
                        </a:lnTo>
                        <a:close/>
                      </a:path>
                    </a:pathLst>
                  </a:custGeom>
                  <a:solidFill>
                    <a:srgbClr val="7ACD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24" name="文本框 96"/>
                  <p:cNvSpPr txBox="1">
                    <a:spLocks noChangeArrowheads="1"/>
                  </p:cNvSpPr>
                  <p:nvPr/>
                </p:nvSpPr>
                <p:spPr bwMode="auto">
                  <a:xfrm>
                    <a:off x="104469" y="232500"/>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400" b="1">
                        <a:solidFill>
                          <a:srgbClr val="FFFFFF"/>
                        </a:solidFill>
                        <a:latin typeface="微软雅黑" panose="020B0503020204020204" pitchFamily="34" charset="-122"/>
                        <a:ea typeface="微软雅黑" panose="020B0503020204020204" pitchFamily="34" charset="-122"/>
                      </a:rPr>
                      <a:t>04</a:t>
                    </a:r>
                    <a:endParaRPr lang="zh-CN" altLang="en-US" sz="2400" b="1">
                      <a:solidFill>
                        <a:srgbClr val="FFFFFF"/>
                      </a:solidFill>
                      <a:latin typeface="微软雅黑" panose="020B0503020204020204" pitchFamily="34" charset="-122"/>
                      <a:ea typeface="微软雅黑" panose="020B0503020204020204" pitchFamily="34" charset="-122"/>
                    </a:endParaRPr>
                  </a:p>
                </p:txBody>
              </p:sp>
            </p:grpSp>
            <p:grpSp>
              <p:nvGrpSpPr>
                <p:cNvPr id="28704" name="组合 71"/>
                <p:cNvGrpSpPr/>
                <p:nvPr/>
              </p:nvGrpSpPr>
              <p:grpSpPr bwMode="auto">
                <a:xfrm>
                  <a:off x="1406545" y="0"/>
                  <a:ext cx="1617776" cy="2185613"/>
                  <a:chOff x="0" y="0"/>
                  <a:chExt cx="1617776" cy="2185613"/>
                </a:xfrm>
              </p:grpSpPr>
              <p:sp>
                <p:nvSpPr>
                  <p:cNvPr id="28721" name="Freeform 9"/>
                  <p:cNvSpPr/>
                  <p:nvPr/>
                </p:nvSpPr>
                <p:spPr bwMode="auto">
                  <a:xfrm>
                    <a:off x="0" y="0"/>
                    <a:ext cx="1617776" cy="2185613"/>
                  </a:xfrm>
                  <a:custGeom>
                    <a:avLst/>
                    <a:gdLst>
                      <a:gd name="T0" fmla="*/ 1456626 w 773"/>
                      <a:gd name="T1" fmla="*/ 1293782 h 1044"/>
                      <a:gd name="T2" fmla="*/ 1617776 w 773"/>
                      <a:gd name="T3" fmla="*/ 810184 h 1044"/>
                      <a:gd name="T4" fmla="*/ 807842 w 773"/>
                      <a:gd name="T5" fmla="*/ 0 h 1044"/>
                      <a:gd name="T6" fmla="*/ 0 w 773"/>
                      <a:gd name="T7" fmla="*/ 810184 h 1044"/>
                      <a:gd name="T8" fmla="*/ 161150 w 773"/>
                      <a:gd name="T9" fmla="*/ 1293782 h 1044"/>
                      <a:gd name="T10" fmla="*/ 807842 w 773"/>
                      <a:gd name="T11" fmla="*/ 2185613 h 1044"/>
                      <a:gd name="T12" fmla="*/ 1456626 w 773"/>
                      <a:gd name="T13" fmla="*/ 1293782 h 10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3" h="1044">
                        <a:moveTo>
                          <a:pt x="696" y="618"/>
                        </a:moveTo>
                        <a:cubicBezTo>
                          <a:pt x="744" y="553"/>
                          <a:pt x="773" y="473"/>
                          <a:pt x="773" y="387"/>
                        </a:cubicBezTo>
                        <a:cubicBezTo>
                          <a:pt x="773" y="173"/>
                          <a:pt x="600" y="0"/>
                          <a:pt x="386" y="0"/>
                        </a:cubicBezTo>
                        <a:cubicBezTo>
                          <a:pt x="173" y="0"/>
                          <a:pt x="0" y="173"/>
                          <a:pt x="0" y="387"/>
                        </a:cubicBezTo>
                        <a:cubicBezTo>
                          <a:pt x="0" y="473"/>
                          <a:pt x="29" y="553"/>
                          <a:pt x="77" y="618"/>
                        </a:cubicBezTo>
                        <a:cubicBezTo>
                          <a:pt x="386" y="1044"/>
                          <a:pt x="386" y="1044"/>
                          <a:pt x="386" y="1044"/>
                        </a:cubicBezTo>
                        <a:lnTo>
                          <a:pt x="696" y="618"/>
                        </a:lnTo>
                        <a:close/>
                      </a:path>
                    </a:pathLst>
                  </a:custGeom>
                  <a:solidFill>
                    <a:srgbClr val="F8D3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22" name="文本框 94"/>
                  <p:cNvSpPr txBox="1">
                    <a:spLocks noChangeArrowheads="1"/>
                  </p:cNvSpPr>
                  <p:nvPr/>
                </p:nvSpPr>
                <p:spPr bwMode="auto">
                  <a:xfrm>
                    <a:off x="483901" y="1393743"/>
                    <a:ext cx="562975"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400" b="1">
                        <a:solidFill>
                          <a:srgbClr val="FFFFFF"/>
                        </a:solidFill>
                        <a:latin typeface="微软雅黑" panose="020B0503020204020204" pitchFamily="34" charset="-122"/>
                        <a:ea typeface="微软雅黑" panose="020B0503020204020204" pitchFamily="34" charset="-122"/>
                      </a:rPr>
                      <a:t>02</a:t>
                    </a:r>
                    <a:endParaRPr lang="zh-CN" altLang="en-US" sz="2400" b="1">
                      <a:solidFill>
                        <a:srgbClr val="FFFFFF"/>
                      </a:solidFill>
                      <a:latin typeface="微软雅黑" panose="020B0503020204020204" pitchFamily="34" charset="-122"/>
                      <a:ea typeface="微软雅黑" panose="020B0503020204020204" pitchFamily="34" charset="-122"/>
                    </a:endParaRPr>
                  </a:p>
                </p:txBody>
              </p:sp>
            </p:grpSp>
            <p:grpSp>
              <p:nvGrpSpPr>
                <p:cNvPr id="28705" name="组合 72"/>
                <p:cNvGrpSpPr/>
                <p:nvPr/>
              </p:nvGrpSpPr>
              <p:grpSpPr bwMode="auto">
                <a:xfrm>
                  <a:off x="489557" y="2185613"/>
                  <a:ext cx="1729603" cy="2030296"/>
                  <a:chOff x="0" y="0"/>
                  <a:chExt cx="1729603" cy="2030296"/>
                </a:xfrm>
              </p:grpSpPr>
              <p:sp>
                <p:nvSpPr>
                  <p:cNvPr id="28719" name="Freeform 7"/>
                  <p:cNvSpPr/>
                  <p:nvPr/>
                </p:nvSpPr>
                <p:spPr bwMode="auto">
                  <a:xfrm>
                    <a:off x="0" y="0"/>
                    <a:ext cx="1729603" cy="2030296"/>
                  </a:xfrm>
                  <a:custGeom>
                    <a:avLst/>
                    <a:gdLst>
                      <a:gd name="T0" fmla="*/ 678440 w 826"/>
                      <a:gd name="T1" fmla="*/ 341173 h 970"/>
                      <a:gd name="T2" fmla="*/ 263838 w 826"/>
                      <a:gd name="T3" fmla="*/ 636299 h 970"/>
                      <a:gd name="T4" fmla="*/ 441824 w 826"/>
                      <a:gd name="T5" fmla="*/ 1766567 h 970"/>
                      <a:gd name="T6" fmla="*/ 1572557 w 826"/>
                      <a:gd name="T7" fmla="*/ 1588654 h 970"/>
                      <a:gd name="T8" fmla="*/ 1725415 w 826"/>
                      <a:gd name="T9" fmla="*/ 1100965 h 970"/>
                      <a:gd name="T10" fmla="*/ 1725415 w 826"/>
                      <a:gd name="T11" fmla="*/ 0 h 970"/>
                      <a:gd name="T12" fmla="*/ 678440 w 826"/>
                      <a:gd name="T13" fmla="*/ 341173 h 9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6" h="970">
                        <a:moveTo>
                          <a:pt x="324" y="163"/>
                        </a:moveTo>
                        <a:cubicBezTo>
                          <a:pt x="247" y="186"/>
                          <a:pt x="177" y="234"/>
                          <a:pt x="126" y="304"/>
                        </a:cubicBezTo>
                        <a:cubicBezTo>
                          <a:pt x="0" y="477"/>
                          <a:pt x="38" y="719"/>
                          <a:pt x="211" y="844"/>
                        </a:cubicBezTo>
                        <a:cubicBezTo>
                          <a:pt x="384" y="970"/>
                          <a:pt x="625" y="931"/>
                          <a:pt x="751" y="759"/>
                        </a:cubicBezTo>
                        <a:cubicBezTo>
                          <a:pt x="802" y="689"/>
                          <a:pt x="826" y="607"/>
                          <a:pt x="824" y="526"/>
                        </a:cubicBezTo>
                        <a:cubicBezTo>
                          <a:pt x="824" y="0"/>
                          <a:pt x="824" y="0"/>
                          <a:pt x="824" y="0"/>
                        </a:cubicBezTo>
                        <a:lnTo>
                          <a:pt x="324" y="163"/>
                        </a:lnTo>
                        <a:close/>
                      </a:path>
                    </a:pathLst>
                  </a:custGeom>
                  <a:solidFill>
                    <a:srgbClr val="84CBC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20" name="文本框 92"/>
                  <p:cNvSpPr txBox="1">
                    <a:spLocks noChangeArrowheads="1"/>
                  </p:cNvSpPr>
                  <p:nvPr/>
                </p:nvSpPr>
                <p:spPr bwMode="auto">
                  <a:xfrm>
                    <a:off x="1061246" y="232500"/>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400" b="1">
                        <a:solidFill>
                          <a:srgbClr val="FFFFFF"/>
                        </a:solidFill>
                        <a:latin typeface="微软雅黑" panose="020B0503020204020204" pitchFamily="34" charset="-122"/>
                        <a:ea typeface="微软雅黑" panose="020B0503020204020204" pitchFamily="34" charset="-122"/>
                      </a:rPr>
                      <a:t>05</a:t>
                    </a:r>
                    <a:endParaRPr lang="zh-CN" altLang="en-US" sz="2400" b="1">
                      <a:solidFill>
                        <a:srgbClr val="FFFFFF"/>
                      </a:solidFill>
                      <a:latin typeface="微软雅黑" panose="020B0503020204020204" pitchFamily="34" charset="-122"/>
                      <a:ea typeface="微软雅黑" panose="020B0503020204020204" pitchFamily="34" charset="-122"/>
                    </a:endParaRPr>
                  </a:p>
                </p:txBody>
              </p:sp>
            </p:grpSp>
            <p:grpSp>
              <p:nvGrpSpPr>
                <p:cNvPr id="28706" name="组合 73"/>
                <p:cNvGrpSpPr/>
                <p:nvPr/>
              </p:nvGrpSpPr>
              <p:grpSpPr bwMode="auto">
                <a:xfrm>
                  <a:off x="0" y="851134"/>
                  <a:ext cx="2214191" cy="1734574"/>
                  <a:chOff x="0" y="0"/>
                  <a:chExt cx="2214191" cy="1734574"/>
                </a:xfrm>
              </p:grpSpPr>
              <p:sp>
                <p:nvSpPr>
                  <p:cNvPr id="28717" name="Freeform 8"/>
                  <p:cNvSpPr/>
                  <p:nvPr/>
                </p:nvSpPr>
                <p:spPr bwMode="auto">
                  <a:xfrm>
                    <a:off x="0" y="0"/>
                    <a:ext cx="2214191" cy="1734574"/>
                  </a:xfrm>
                  <a:custGeom>
                    <a:avLst/>
                    <a:gdLst>
                      <a:gd name="T0" fmla="*/ 1567513 w 1058"/>
                      <a:gd name="T1" fmla="*/ 442023 h 828"/>
                      <a:gd name="T2" fmla="*/ 1157323 w 1058"/>
                      <a:gd name="T3" fmla="*/ 138263 h 828"/>
                      <a:gd name="T4" fmla="*/ 138125 w 1058"/>
                      <a:gd name="T5" fmla="*/ 657797 h 828"/>
                      <a:gd name="T6" fmla="*/ 657142 w 1058"/>
                      <a:gd name="T7" fmla="*/ 1678012 h 828"/>
                      <a:gd name="T8" fmla="*/ 1167787 w 1058"/>
                      <a:gd name="T9" fmla="*/ 1675917 h 828"/>
                      <a:gd name="T10" fmla="*/ 2214191 w 1058"/>
                      <a:gd name="T11" fmla="*/ 1334449 h 828"/>
                      <a:gd name="T12" fmla="*/ 1567513 w 1058"/>
                      <a:gd name="T13" fmla="*/ 442023 h 8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8" h="828">
                        <a:moveTo>
                          <a:pt x="749" y="211"/>
                        </a:moveTo>
                        <a:cubicBezTo>
                          <a:pt x="702" y="145"/>
                          <a:pt x="635" y="93"/>
                          <a:pt x="553" y="66"/>
                        </a:cubicBezTo>
                        <a:cubicBezTo>
                          <a:pt x="350" y="0"/>
                          <a:pt x="132" y="111"/>
                          <a:pt x="66" y="314"/>
                        </a:cubicBezTo>
                        <a:cubicBezTo>
                          <a:pt x="0" y="517"/>
                          <a:pt x="111" y="735"/>
                          <a:pt x="314" y="801"/>
                        </a:cubicBezTo>
                        <a:cubicBezTo>
                          <a:pt x="396" y="828"/>
                          <a:pt x="481" y="826"/>
                          <a:pt x="558" y="800"/>
                        </a:cubicBezTo>
                        <a:cubicBezTo>
                          <a:pt x="1058" y="637"/>
                          <a:pt x="1058" y="637"/>
                          <a:pt x="1058" y="637"/>
                        </a:cubicBezTo>
                        <a:lnTo>
                          <a:pt x="749" y="211"/>
                        </a:lnTo>
                        <a:close/>
                      </a:path>
                    </a:pathLst>
                  </a:custGeom>
                  <a:solidFill>
                    <a:srgbClr val="F4726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18" name="文本框 90"/>
                  <p:cNvSpPr txBox="1">
                    <a:spLocks noChangeArrowheads="1"/>
                  </p:cNvSpPr>
                  <p:nvPr/>
                </p:nvSpPr>
                <p:spPr bwMode="auto">
                  <a:xfrm>
                    <a:off x="1425329" y="951078"/>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400" b="1">
                        <a:solidFill>
                          <a:srgbClr val="FFFFFF"/>
                        </a:solidFill>
                        <a:latin typeface="微软雅黑" panose="020B0503020204020204" pitchFamily="34" charset="-122"/>
                        <a:ea typeface="微软雅黑" panose="020B0503020204020204" pitchFamily="34" charset="-122"/>
                      </a:rPr>
                      <a:t>01</a:t>
                    </a:r>
                    <a:endParaRPr lang="zh-CN" altLang="en-US" sz="2400" b="1">
                      <a:solidFill>
                        <a:srgbClr val="FFFFFF"/>
                      </a:solidFill>
                      <a:latin typeface="微软雅黑" panose="020B0503020204020204" pitchFamily="34" charset="-122"/>
                      <a:ea typeface="微软雅黑" panose="020B0503020204020204" pitchFamily="34" charset="-122"/>
                    </a:endParaRPr>
                  </a:p>
                </p:txBody>
              </p:sp>
            </p:grpSp>
            <p:grpSp>
              <p:nvGrpSpPr>
                <p:cNvPr id="28707" name="组合 74"/>
                <p:cNvGrpSpPr/>
                <p:nvPr/>
              </p:nvGrpSpPr>
              <p:grpSpPr bwMode="auto">
                <a:xfrm>
                  <a:off x="2214191" y="851134"/>
                  <a:ext cx="2217918" cy="1734574"/>
                  <a:chOff x="0" y="0"/>
                  <a:chExt cx="2217918" cy="1734574"/>
                </a:xfrm>
              </p:grpSpPr>
              <p:sp>
                <p:nvSpPr>
                  <p:cNvPr id="28715" name="Freeform 5"/>
                  <p:cNvSpPr/>
                  <p:nvPr/>
                </p:nvSpPr>
                <p:spPr bwMode="auto">
                  <a:xfrm>
                    <a:off x="0" y="0"/>
                    <a:ext cx="2217918" cy="1734574"/>
                  </a:xfrm>
                  <a:custGeom>
                    <a:avLst/>
                    <a:gdLst>
                      <a:gd name="T0" fmla="*/ 1049270 w 1059"/>
                      <a:gd name="T1" fmla="*/ 1675917 h 828"/>
                      <a:gd name="T2" fmla="*/ 1560292 w 1059"/>
                      <a:gd name="T3" fmla="*/ 1678012 h 828"/>
                      <a:gd name="T4" fmla="*/ 2079691 w 1059"/>
                      <a:gd name="T5" fmla="*/ 657797 h 828"/>
                      <a:gd name="T6" fmla="*/ 1059742 w 1059"/>
                      <a:gd name="T7" fmla="*/ 138263 h 828"/>
                      <a:gd name="T8" fmla="*/ 649249 w 1059"/>
                      <a:gd name="T9" fmla="*/ 442023 h 828"/>
                      <a:gd name="T10" fmla="*/ 0 w 1059"/>
                      <a:gd name="T11" fmla="*/ 1334449 h 828"/>
                      <a:gd name="T12" fmla="*/ 1049270 w 1059"/>
                      <a:gd name="T13" fmla="*/ 1675917 h 8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9" h="828">
                        <a:moveTo>
                          <a:pt x="501" y="800"/>
                        </a:moveTo>
                        <a:cubicBezTo>
                          <a:pt x="578" y="826"/>
                          <a:pt x="663" y="828"/>
                          <a:pt x="745" y="801"/>
                        </a:cubicBezTo>
                        <a:cubicBezTo>
                          <a:pt x="948" y="735"/>
                          <a:pt x="1059" y="517"/>
                          <a:pt x="993" y="314"/>
                        </a:cubicBezTo>
                        <a:cubicBezTo>
                          <a:pt x="927" y="111"/>
                          <a:pt x="709" y="0"/>
                          <a:pt x="506" y="66"/>
                        </a:cubicBezTo>
                        <a:cubicBezTo>
                          <a:pt x="424" y="93"/>
                          <a:pt x="356" y="145"/>
                          <a:pt x="310" y="211"/>
                        </a:cubicBezTo>
                        <a:cubicBezTo>
                          <a:pt x="0" y="637"/>
                          <a:pt x="0" y="637"/>
                          <a:pt x="0" y="637"/>
                        </a:cubicBezTo>
                        <a:lnTo>
                          <a:pt x="501" y="80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16" name="文本框 88"/>
                  <p:cNvSpPr txBox="1">
                    <a:spLocks noChangeArrowheads="1"/>
                  </p:cNvSpPr>
                  <p:nvPr/>
                </p:nvSpPr>
                <p:spPr bwMode="auto">
                  <a:xfrm>
                    <a:off x="294035" y="960790"/>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400" b="1">
                        <a:solidFill>
                          <a:srgbClr val="FFFFFF"/>
                        </a:solidFill>
                        <a:latin typeface="微软雅黑" panose="020B0503020204020204" pitchFamily="34" charset="-122"/>
                        <a:ea typeface="微软雅黑" panose="020B0503020204020204" pitchFamily="34" charset="-122"/>
                      </a:rPr>
                      <a:t>03</a:t>
                    </a:r>
                    <a:endParaRPr lang="zh-CN" altLang="en-US" sz="2400" b="1">
                      <a:solidFill>
                        <a:srgbClr val="FFFFFF"/>
                      </a:solidFill>
                      <a:latin typeface="微软雅黑" panose="020B0503020204020204" pitchFamily="34" charset="-122"/>
                      <a:ea typeface="微软雅黑" panose="020B0503020204020204" pitchFamily="34" charset="-122"/>
                    </a:endParaRPr>
                  </a:p>
                </p:txBody>
              </p:sp>
            </p:grpSp>
            <p:pic>
              <p:nvPicPr>
                <p:cNvPr id="28708" name="组合 7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584" y="502175"/>
                  <a:ext cx="547488" cy="58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9" name="Freeform 243"/>
                <p:cNvSpPr>
                  <a:spLocks noEditPoints="1"/>
                </p:cNvSpPr>
                <p:nvPr/>
              </p:nvSpPr>
              <p:spPr bwMode="auto">
                <a:xfrm>
                  <a:off x="3326765" y="1500928"/>
                  <a:ext cx="518580" cy="518580"/>
                </a:xfrm>
                <a:custGeom>
                  <a:avLst/>
                  <a:gdLst>
                    <a:gd name="T0" fmla="*/ 259290 w 288"/>
                    <a:gd name="T1" fmla="*/ 0 h 288"/>
                    <a:gd name="T2" fmla="*/ 0 w 288"/>
                    <a:gd name="T3" fmla="*/ 259290 h 288"/>
                    <a:gd name="T4" fmla="*/ 259290 w 288"/>
                    <a:gd name="T5" fmla="*/ 518580 h 288"/>
                    <a:gd name="T6" fmla="*/ 518580 w 288"/>
                    <a:gd name="T7" fmla="*/ 259290 h 288"/>
                    <a:gd name="T8" fmla="*/ 259290 w 288"/>
                    <a:gd name="T9" fmla="*/ 0 h 288"/>
                    <a:gd name="T10" fmla="*/ 475365 w 288"/>
                    <a:gd name="T11" fmla="*/ 259290 h 288"/>
                    <a:gd name="T12" fmla="*/ 259290 w 288"/>
                    <a:gd name="T13" fmla="*/ 475365 h 288"/>
                    <a:gd name="T14" fmla="*/ 43215 w 288"/>
                    <a:gd name="T15" fmla="*/ 259290 h 288"/>
                    <a:gd name="T16" fmla="*/ 259290 w 288"/>
                    <a:gd name="T17" fmla="*/ 43215 h 288"/>
                    <a:gd name="T18" fmla="*/ 259290 w 288"/>
                    <a:gd name="T19" fmla="*/ 259290 h 288"/>
                    <a:gd name="T20" fmla="*/ 475365 w 288"/>
                    <a:gd name="T21" fmla="*/ 259290 h 2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 h="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264" y="144"/>
                      </a:moveTo>
                      <a:cubicBezTo>
                        <a:pt x="264" y="210"/>
                        <a:pt x="211" y="264"/>
                        <a:pt x="144" y="264"/>
                      </a:cubicBezTo>
                      <a:cubicBezTo>
                        <a:pt x="78" y="264"/>
                        <a:pt x="24" y="210"/>
                        <a:pt x="24" y="144"/>
                      </a:cubicBezTo>
                      <a:cubicBezTo>
                        <a:pt x="24" y="78"/>
                        <a:pt x="78" y="24"/>
                        <a:pt x="144" y="24"/>
                      </a:cubicBezTo>
                      <a:cubicBezTo>
                        <a:pt x="144" y="144"/>
                        <a:pt x="144" y="144"/>
                        <a:pt x="144" y="144"/>
                      </a:cubicBezTo>
                      <a:cubicBezTo>
                        <a:pt x="264" y="144"/>
                        <a:pt x="264" y="144"/>
                        <a:pt x="264" y="1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10" name="Freeform 249"/>
                <p:cNvSpPr/>
                <p:nvPr/>
              </p:nvSpPr>
              <p:spPr bwMode="auto">
                <a:xfrm>
                  <a:off x="2755795" y="3112280"/>
                  <a:ext cx="537052" cy="508998"/>
                </a:xfrm>
                <a:custGeom>
                  <a:avLst/>
                  <a:gdLst>
                    <a:gd name="T0" fmla="*/ 524562 w 301"/>
                    <a:gd name="T1" fmla="*/ 191097 h 285"/>
                    <a:gd name="T2" fmla="*/ 244439 w 301"/>
                    <a:gd name="T3" fmla="*/ 16074 h 285"/>
                    <a:gd name="T4" fmla="*/ 14274 w 301"/>
                    <a:gd name="T5" fmla="*/ 248248 h 285"/>
                    <a:gd name="T6" fmla="*/ 114190 w 301"/>
                    <a:gd name="T7" fmla="*/ 389339 h 285"/>
                    <a:gd name="T8" fmla="*/ 64232 w 301"/>
                    <a:gd name="T9" fmla="*/ 478637 h 285"/>
                    <a:gd name="T10" fmla="*/ 219460 w 301"/>
                    <a:gd name="T11" fmla="*/ 423272 h 285"/>
                    <a:gd name="T12" fmla="*/ 292613 w 301"/>
                    <a:gd name="T13" fmla="*/ 423272 h 285"/>
                    <a:gd name="T14" fmla="*/ 524562 w 301"/>
                    <a:gd name="T15" fmla="*/ 191097 h 2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1" h="285">
                      <a:moveTo>
                        <a:pt x="294" y="107"/>
                      </a:moveTo>
                      <a:cubicBezTo>
                        <a:pt x="286" y="44"/>
                        <a:pt x="216" y="0"/>
                        <a:pt x="137" y="9"/>
                      </a:cubicBezTo>
                      <a:cubicBezTo>
                        <a:pt x="58" y="18"/>
                        <a:pt x="0" y="76"/>
                        <a:pt x="8" y="139"/>
                      </a:cubicBezTo>
                      <a:cubicBezTo>
                        <a:pt x="12" y="172"/>
                        <a:pt x="33" y="200"/>
                        <a:pt x="64" y="218"/>
                      </a:cubicBezTo>
                      <a:cubicBezTo>
                        <a:pt x="65" y="232"/>
                        <a:pt x="60" y="250"/>
                        <a:pt x="36" y="268"/>
                      </a:cubicBezTo>
                      <a:cubicBezTo>
                        <a:pt x="26" y="275"/>
                        <a:pt x="76" y="285"/>
                        <a:pt x="123" y="237"/>
                      </a:cubicBezTo>
                      <a:cubicBezTo>
                        <a:pt x="136" y="238"/>
                        <a:pt x="150" y="239"/>
                        <a:pt x="164" y="237"/>
                      </a:cubicBezTo>
                      <a:cubicBezTo>
                        <a:pt x="243" y="228"/>
                        <a:pt x="301" y="170"/>
                        <a:pt x="294" y="1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28711" name="组合 7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501" y="3130118"/>
                  <a:ext cx="437990" cy="43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712" name="组合 79"/>
                <p:cNvGrpSpPr/>
                <p:nvPr/>
              </p:nvGrpSpPr>
              <p:grpSpPr bwMode="auto">
                <a:xfrm>
                  <a:off x="674080" y="1531509"/>
                  <a:ext cx="291402" cy="469885"/>
                  <a:chOff x="0" y="0"/>
                  <a:chExt cx="127000" cy="204787"/>
                </a:xfrm>
              </p:grpSpPr>
              <p:sp>
                <p:nvSpPr>
                  <p:cNvPr id="28713" name="Freeform 626"/>
                  <p:cNvSpPr/>
                  <p:nvPr/>
                </p:nvSpPr>
                <p:spPr bwMode="auto">
                  <a:xfrm>
                    <a:off x="0" y="57150"/>
                    <a:ext cx="127000" cy="147637"/>
                  </a:xfrm>
                  <a:custGeom>
                    <a:avLst/>
                    <a:gdLst>
                      <a:gd name="T0" fmla="*/ 127000 w 180"/>
                      <a:gd name="T1" fmla="*/ 48035 h 209"/>
                      <a:gd name="T2" fmla="*/ 127000 w 180"/>
                      <a:gd name="T3" fmla="*/ 10596 h 209"/>
                      <a:gd name="T4" fmla="*/ 110067 w 180"/>
                      <a:gd name="T5" fmla="*/ 10596 h 209"/>
                      <a:gd name="T6" fmla="*/ 110067 w 180"/>
                      <a:gd name="T7" fmla="*/ 48035 h 209"/>
                      <a:gd name="T8" fmla="*/ 64911 w 180"/>
                      <a:gd name="T9" fmla="*/ 93244 h 209"/>
                      <a:gd name="T10" fmla="*/ 64206 w 180"/>
                      <a:gd name="T11" fmla="*/ 93244 h 209"/>
                      <a:gd name="T12" fmla="*/ 63500 w 180"/>
                      <a:gd name="T13" fmla="*/ 93244 h 209"/>
                      <a:gd name="T14" fmla="*/ 63500 w 180"/>
                      <a:gd name="T15" fmla="*/ 93244 h 209"/>
                      <a:gd name="T16" fmla="*/ 62794 w 180"/>
                      <a:gd name="T17" fmla="*/ 93244 h 209"/>
                      <a:gd name="T18" fmla="*/ 16933 w 180"/>
                      <a:gd name="T19" fmla="*/ 48035 h 209"/>
                      <a:gd name="T20" fmla="*/ 16933 w 180"/>
                      <a:gd name="T21" fmla="*/ 10596 h 209"/>
                      <a:gd name="T22" fmla="*/ 0 w 180"/>
                      <a:gd name="T23" fmla="*/ 10596 h 209"/>
                      <a:gd name="T24" fmla="*/ 0 w 180"/>
                      <a:gd name="T25" fmla="*/ 48035 h 209"/>
                      <a:gd name="T26" fmla="*/ 53622 w 180"/>
                      <a:gd name="T27" fmla="*/ 110198 h 209"/>
                      <a:gd name="T28" fmla="*/ 53622 w 180"/>
                      <a:gd name="T29" fmla="*/ 137041 h 209"/>
                      <a:gd name="T30" fmla="*/ 15522 w 180"/>
                      <a:gd name="T31" fmla="*/ 147637 h 209"/>
                      <a:gd name="T32" fmla="*/ 112183 w 180"/>
                      <a:gd name="T33" fmla="*/ 147637 h 209"/>
                      <a:gd name="T34" fmla="*/ 73378 w 180"/>
                      <a:gd name="T35" fmla="*/ 136335 h 209"/>
                      <a:gd name="T36" fmla="*/ 73378 w 180"/>
                      <a:gd name="T37" fmla="*/ 110198 h 209"/>
                      <a:gd name="T38" fmla="*/ 127000 w 180"/>
                      <a:gd name="T39" fmla="*/ 48035 h 2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14" name="Freeform 627"/>
                  <p:cNvSpPr/>
                  <p:nvPr/>
                </p:nvSpPr>
                <p:spPr bwMode="auto">
                  <a:xfrm>
                    <a:off x="33337" y="0"/>
                    <a:ext cx="61912" cy="134937"/>
                  </a:xfrm>
                  <a:custGeom>
                    <a:avLst/>
                    <a:gdLst>
                      <a:gd name="T0" fmla="*/ 30600 w 87"/>
                      <a:gd name="T1" fmla="*/ 134937 h 190"/>
                      <a:gd name="T2" fmla="*/ 30600 w 87"/>
                      <a:gd name="T3" fmla="*/ 134937 h 190"/>
                      <a:gd name="T4" fmla="*/ 31312 w 87"/>
                      <a:gd name="T5" fmla="*/ 134937 h 190"/>
                      <a:gd name="T6" fmla="*/ 61912 w 87"/>
                      <a:gd name="T7" fmla="*/ 104399 h 190"/>
                      <a:gd name="T8" fmla="*/ 61912 w 87"/>
                      <a:gd name="T9" fmla="*/ 30538 h 190"/>
                      <a:gd name="T10" fmla="*/ 31312 w 87"/>
                      <a:gd name="T11" fmla="*/ 0 h 190"/>
                      <a:gd name="T12" fmla="*/ 30600 w 87"/>
                      <a:gd name="T13" fmla="*/ 0 h 190"/>
                      <a:gd name="T14" fmla="*/ 30600 w 87"/>
                      <a:gd name="T15" fmla="*/ 0 h 190"/>
                      <a:gd name="T16" fmla="*/ 0 w 87"/>
                      <a:gd name="T17" fmla="*/ 30538 h 190"/>
                      <a:gd name="T18" fmla="*/ 0 w 87"/>
                      <a:gd name="T19" fmla="*/ 104399 h 190"/>
                      <a:gd name="T20" fmla="*/ 30600 w 87"/>
                      <a:gd name="T21" fmla="*/ 134937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28683" name="组合 50"/>
              <p:cNvGrpSpPr/>
              <p:nvPr/>
            </p:nvGrpSpPr>
            <p:grpSpPr bwMode="auto">
              <a:xfrm>
                <a:off x="8036320" y="1419562"/>
                <a:ext cx="3406178" cy="884535"/>
                <a:chOff x="0" y="0"/>
                <a:chExt cx="3406178" cy="884535"/>
              </a:xfrm>
            </p:grpSpPr>
            <p:grpSp>
              <p:nvGrpSpPr>
                <p:cNvPr id="28699" name="组合 66"/>
                <p:cNvGrpSpPr/>
                <p:nvPr/>
              </p:nvGrpSpPr>
              <p:grpSpPr bwMode="auto">
                <a:xfrm>
                  <a:off x="0" y="111947"/>
                  <a:ext cx="414737" cy="559055"/>
                  <a:chOff x="0" y="0"/>
                  <a:chExt cx="321192" cy="432964"/>
                </a:xfrm>
              </p:grpSpPr>
              <p:cxnSp>
                <p:nvCxnSpPr>
                  <p:cNvPr id="28701" name="直接连接符 68"/>
                  <p:cNvCxnSpPr>
                    <a:cxnSpLocks noChangeShapeType="1"/>
                  </p:cNvCxnSpPr>
                  <p:nvPr/>
                </p:nvCxnSpPr>
                <p:spPr bwMode="auto">
                  <a:xfrm>
                    <a:off x="0" y="239032"/>
                    <a:ext cx="316634"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28702" name="直接连接符 69"/>
                  <p:cNvCxnSpPr>
                    <a:cxnSpLocks noChangeShapeType="1"/>
                  </p:cNvCxnSpPr>
                  <p:nvPr/>
                </p:nvCxnSpPr>
                <p:spPr bwMode="auto">
                  <a:xfrm>
                    <a:off x="321192" y="0"/>
                    <a:ext cx="0" cy="432964"/>
                  </a:xfrm>
                  <a:prstGeom prst="line">
                    <a:avLst/>
                  </a:prstGeom>
                  <a:noFill/>
                  <a:ln w="6350">
                    <a:solidFill>
                      <a:srgbClr val="404040"/>
                    </a:solidFill>
                    <a:round/>
                  </a:ln>
                  <a:extLst>
                    <a:ext uri="{909E8E84-426E-40DD-AFC4-6F175D3DCCD1}">
                      <a14:hiddenFill xmlns:a14="http://schemas.microsoft.com/office/drawing/2010/main">
                        <a:noFill/>
                      </a14:hiddenFill>
                    </a:ext>
                  </a:extLst>
                </p:spPr>
              </p:cxnSp>
            </p:grpSp>
            <p:sp>
              <p:nvSpPr>
                <p:cNvPr id="28700" name="文本框 67"/>
                <p:cNvSpPr txBox="1">
                  <a:spLocks noChangeArrowheads="1"/>
                </p:cNvSpPr>
                <p:nvPr/>
              </p:nvSpPr>
              <p:spPr bwMode="auto">
                <a:xfrm>
                  <a:off x="621791" y="0"/>
                  <a:ext cx="2784387" cy="88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404040"/>
                      </a:solidFill>
                      <a:latin typeface="微软雅黑" panose="020B0503020204020204" pitchFamily="34" charset="-122"/>
                      <a:ea typeface="微软雅黑" panose="020B0503020204020204" pitchFamily="34" charset="-122"/>
                    </a:rPr>
                    <a:t>我们工作室致力于专业</a:t>
                  </a:r>
                  <a:r>
                    <a:rPr lang="en-US" altLang="zh-CN" sz="1400">
                      <a:solidFill>
                        <a:srgbClr val="404040"/>
                      </a:solidFill>
                      <a:latin typeface="微软雅黑" panose="020B0503020204020204" pitchFamily="34" charset="-122"/>
                      <a:ea typeface="微软雅黑" panose="020B0503020204020204" pitchFamily="34" charset="-122"/>
                    </a:rPr>
                    <a:t>PPT</a:t>
                  </a:r>
                  <a:r>
                    <a:rPr lang="zh-CN" altLang="en-US" sz="1400">
                      <a:solidFill>
                        <a:srgbClr val="404040"/>
                      </a:solidFill>
                      <a:latin typeface="微软雅黑" panose="020B0503020204020204" pitchFamily="34" charset="-122"/>
                      <a:ea typeface="微软雅黑" panose="020B0503020204020204" pitchFamily="34" charset="-122"/>
                    </a:rPr>
                    <a:t>模板的发布，并为您提供专业的</a:t>
                  </a:r>
                  <a:r>
                    <a:rPr lang="en-US" altLang="zh-CN" sz="1400">
                      <a:solidFill>
                        <a:srgbClr val="404040"/>
                      </a:solidFill>
                      <a:latin typeface="微软雅黑" panose="020B0503020204020204" pitchFamily="34" charset="-122"/>
                      <a:ea typeface="微软雅黑" panose="020B0503020204020204" pitchFamily="34" charset="-122"/>
                    </a:rPr>
                    <a:t>PPT</a:t>
                  </a:r>
                  <a:r>
                    <a:rPr lang="zh-CN" altLang="en-US" sz="1400">
                      <a:solidFill>
                        <a:srgbClr val="404040"/>
                      </a:solidFill>
                      <a:latin typeface="微软雅黑" panose="020B0503020204020204" pitchFamily="34" charset="-122"/>
                      <a:ea typeface="微软雅黑" panose="020B0503020204020204" pitchFamily="34" charset="-122"/>
                    </a:rPr>
                    <a:t>个性定制服务。</a:t>
                  </a:r>
                  <a:endParaRPr lang="en-US" altLang="zh-CN" sz="1400">
                    <a:solidFill>
                      <a:srgbClr val="404040"/>
                    </a:solidFill>
                    <a:latin typeface="微软雅黑" panose="020B0503020204020204" pitchFamily="34" charset="-122"/>
                    <a:ea typeface="微软雅黑" panose="020B0503020204020204" pitchFamily="34" charset="-122"/>
                  </a:endParaRPr>
                </a:p>
              </p:txBody>
            </p:sp>
          </p:grpSp>
          <p:grpSp>
            <p:nvGrpSpPr>
              <p:cNvPr id="28684" name="组合 51"/>
              <p:cNvGrpSpPr/>
              <p:nvPr/>
            </p:nvGrpSpPr>
            <p:grpSpPr bwMode="auto">
              <a:xfrm>
                <a:off x="7504914" y="3015591"/>
                <a:ext cx="3433894" cy="884535"/>
                <a:chOff x="0" y="0"/>
                <a:chExt cx="3433894" cy="884535"/>
              </a:xfrm>
            </p:grpSpPr>
            <p:grpSp>
              <p:nvGrpSpPr>
                <p:cNvPr id="28695" name="组合 62"/>
                <p:cNvGrpSpPr/>
                <p:nvPr/>
              </p:nvGrpSpPr>
              <p:grpSpPr bwMode="auto">
                <a:xfrm>
                  <a:off x="0" y="122897"/>
                  <a:ext cx="414737" cy="559055"/>
                  <a:chOff x="0" y="0"/>
                  <a:chExt cx="321192" cy="432964"/>
                </a:xfrm>
              </p:grpSpPr>
              <p:cxnSp>
                <p:nvCxnSpPr>
                  <p:cNvPr id="28697" name="直接连接符 64"/>
                  <p:cNvCxnSpPr>
                    <a:cxnSpLocks noChangeShapeType="1"/>
                  </p:cNvCxnSpPr>
                  <p:nvPr/>
                </p:nvCxnSpPr>
                <p:spPr bwMode="auto">
                  <a:xfrm>
                    <a:off x="0" y="239032"/>
                    <a:ext cx="316634"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28698" name="直接连接符 65"/>
                  <p:cNvCxnSpPr>
                    <a:cxnSpLocks noChangeShapeType="1"/>
                  </p:cNvCxnSpPr>
                  <p:nvPr/>
                </p:nvCxnSpPr>
                <p:spPr bwMode="auto">
                  <a:xfrm>
                    <a:off x="321192" y="0"/>
                    <a:ext cx="0" cy="432964"/>
                  </a:xfrm>
                  <a:prstGeom prst="line">
                    <a:avLst/>
                  </a:prstGeom>
                  <a:noFill/>
                  <a:ln w="6350">
                    <a:solidFill>
                      <a:srgbClr val="404040"/>
                    </a:solidFill>
                    <a:round/>
                  </a:ln>
                  <a:extLst>
                    <a:ext uri="{909E8E84-426E-40DD-AFC4-6F175D3DCCD1}">
                      <a14:hiddenFill xmlns:a14="http://schemas.microsoft.com/office/drawing/2010/main">
                        <a:noFill/>
                      </a14:hiddenFill>
                    </a:ext>
                  </a:extLst>
                </p:spPr>
              </p:cxnSp>
            </p:grpSp>
            <p:sp>
              <p:nvSpPr>
                <p:cNvPr id="28696" name="文本框 63"/>
                <p:cNvSpPr txBox="1">
                  <a:spLocks noChangeArrowheads="1"/>
                </p:cNvSpPr>
                <p:nvPr/>
              </p:nvSpPr>
              <p:spPr bwMode="auto">
                <a:xfrm>
                  <a:off x="621792" y="0"/>
                  <a:ext cx="2812102" cy="88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404040"/>
                      </a:solidFill>
                      <a:latin typeface="微软雅黑" panose="020B0503020204020204" pitchFamily="34" charset="-122"/>
                      <a:ea typeface="微软雅黑" panose="020B0503020204020204" pitchFamily="34" charset="-122"/>
                    </a:rPr>
                    <a:t>我们工作室致力于专业</a:t>
                  </a:r>
                  <a:r>
                    <a:rPr lang="en-US" altLang="zh-CN" sz="1400">
                      <a:solidFill>
                        <a:srgbClr val="404040"/>
                      </a:solidFill>
                      <a:latin typeface="微软雅黑" panose="020B0503020204020204" pitchFamily="34" charset="-122"/>
                      <a:ea typeface="微软雅黑" panose="020B0503020204020204" pitchFamily="34" charset="-122"/>
                    </a:rPr>
                    <a:t>PPT</a:t>
                  </a:r>
                  <a:r>
                    <a:rPr lang="zh-CN" altLang="en-US" sz="1400">
                      <a:solidFill>
                        <a:srgbClr val="404040"/>
                      </a:solidFill>
                      <a:latin typeface="微软雅黑" panose="020B0503020204020204" pitchFamily="34" charset="-122"/>
                      <a:ea typeface="微软雅黑" panose="020B0503020204020204" pitchFamily="34" charset="-122"/>
                    </a:rPr>
                    <a:t>模板的发布，并为您提供专业的</a:t>
                  </a:r>
                  <a:r>
                    <a:rPr lang="en-US" altLang="zh-CN" sz="1400">
                      <a:solidFill>
                        <a:srgbClr val="404040"/>
                      </a:solidFill>
                      <a:latin typeface="微软雅黑" panose="020B0503020204020204" pitchFamily="34" charset="-122"/>
                      <a:ea typeface="微软雅黑" panose="020B0503020204020204" pitchFamily="34" charset="-122"/>
                    </a:rPr>
                    <a:t>PPT</a:t>
                  </a:r>
                  <a:r>
                    <a:rPr lang="zh-CN" altLang="en-US" sz="1400">
                      <a:solidFill>
                        <a:srgbClr val="404040"/>
                      </a:solidFill>
                      <a:latin typeface="微软雅黑" panose="020B0503020204020204" pitchFamily="34" charset="-122"/>
                      <a:ea typeface="微软雅黑" panose="020B0503020204020204" pitchFamily="34" charset="-122"/>
                    </a:rPr>
                    <a:t>个性定制服务。</a:t>
                  </a:r>
                  <a:endParaRPr lang="en-US" altLang="zh-CN" sz="1400">
                    <a:solidFill>
                      <a:srgbClr val="404040"/>
                    </a:solidFill>
                    <a:latin typeface="微软雅黑" panose="020B0503020204020204" pitchFamily="34" charset="-122"/>
                    <a:ea typeface="微软雅黑" panose="020B0503020204020204" pitchFamily="34" charset="-122"/>
                  </a:endParaRPr>
                </a:p>
              </p:txBody>
            </p:sp>
          </p:grpSp>
          <p:grpSp>
            <p:nvGrpSpPr>
              <p:cNvPr id="28685" name="组合 52"/>
              <p:cNvGrpSpPr/>
              <p:nvPr/>
            </p:nvGrpSpPr>
            <p:grpSpPr bwMode="auto">
              <a:xfrm>
                <a:off x="0" y="1395537"/>
                <a:ext cx="3391578" cy="884535"/>
                <a:chOff x="0" y="0"/>
                <a:chExt cx="3391578" cy="884535"/>
              </a:xfrm>
            </p:grpSpPr>
            <p:grpSp>
              <p:nvGrpSpPr>
                <p:cNvPr id="28691" name="组合 58"/>
                <p:cNvGrpSpPr/>
                <p:nvPr/>
              </p:nvGrpSpPr>
              <p:grpSpPr bwMode="auto">
                <a:xfrm flipH="1">
                  <a:off x="2976841" y="120289"/>
                  <a:ext cx="414737" cy="559055"/>
                  <a:chOff x="0" y="0"/>
                  <a:chExt cx="321192" cy="432964"/>
                </a:xfrm>
              </p:grpSpPr>
              <p:cxnSp>
                <p:nvCxnSpPr>
                  <p:cNvPr id="28693" name="直接连接符 60"/>
                  <p:cNvCxnSpPr>
                    <a:cxnSpLocks noChangeShapeType="1"/>
                  </p:cNvCxnSpPr>
                  <p:nvPr/>
                </p:nvCxnSpPr>
                <p:spPr bwMode="auto">
                  <a:xfrm>
                    <a:off x="0" y="239032"/>
                    <a:ext cx="316634"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28694" name="直接连接符 61"/>
                  <p:cNvCxnSpPr>
                    <a:cxnSpLocks noChangeShapeType="1"/>
                  </p:cNvCxnSpPr>
                  <p:nvPr/>
                </p:nvCxnSpPr>
                <p:spPr bwMode="auto">
                  <a:xfrm>
                    <a:off x="321192" y="0"/>
                    <a:ext cx="0" cy="432964"/>
                  </a:xfrm>
                  <a:prstGeom prst="line">
                    <a:avLst/>
                  </a:prstGeom>
                  <a:noFill/>
                  <a:ln w="6350">
                    <a:solidFill>
                      <a:srgbClr val="404040"/>
                    </a:solidFill>
                    <a:round/>
                  </a:ln>
                  <a:extLst>
                    <a:ext uri="{909E8E84-426E-40DD-AFC4-6F175D3DCCD1}">
                      <a14:hiddenFill xmlns:a14="http://schemas.microsoft.com/office/drawing/2010/main">
                        <a:noFill/>
                      </a14:hiddenFill>
                    </a:ext>
                  </a:extLst>
                </p:spPr>
              </p:cxnSp>
            </p:grpSp>
            <p:sp>
              <p:nvSpPr>
                <p:cNvPr id="28692" name="文本框 59"/>
                <p:cNvSpPr txBox="1">
                  <a:spLocks noChangeArrowheads="1"/>
                </p:cNvSpPr>
                <p:nvPr/>
              </p:nvSpPr>
              <p:spPr bwMode="auto">
                <a:xfrm>
                  <a:off x="0" y="0"/>
                  <a:ext cx="2769789" cy="88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404040"/>
                      </a:solidFill>
                      <a:latin typeface="微软雅黑" panose="020B0503020204020204" pitchFamily="34" charset="-122"/>
                      <a:ea typeface="微软雅黑" panose="020B0503020204020204" pitchFamily="34" charset="-122"/>
                    </a:rPr>
                    <a:t>我们工作室致力于专业</a:t>
                  </a:r>
                  <a:r>
                    <a:rPr lang="en-US" altLang="zh-CN" sz="1400">
                      <a:solidFill>
                        <a:srgbClr val="404040"/>
                      </a:solidFill>
                      <a:latin typeface="微软雅黑" panose="020B0503020204020204" pitchFamily="34" charset="-122"/>
                      <a:ea typeface="微软雅黑" panose="020B0503020204020204" pitchFamily="34" charset="-122"/>
                    </a:rPr>
                    <a:t>PPT</a:t>
                  </a:r>
                  <a:r>
                    <a:rPr lang="zh-CN" altLang="en-US" sz="1400">
                      <a:solidFill>
                        <a:srgbClr val="404040"/>
                      </a:solidFill>
                      <a:latin typeface="微软雅黑" panose="020B0503020204020204" pitchFamily="34" charset="-122"/>
                      <a:ea typeface="微软雅黑" panose="020B0503020204020204" pitchFamily="34" charset="-122"/>
                    </a:rPr>
                    <a:t>模板的发布，并为您提供专业的</a:t>
                  </a:r>
                  <a:r>
                    <a:rPr lang="en-US" altLang="zh-CN" sz="1400">
                      <a:solidFill>
                        <a:srgbClr val="404040"/>
                      </a:solidFill>
                      <a:latin typeface="微软雅黑" panose="020B0503020204020204" pitchFamily="34" charset="-122"/>
                      <a:ea typeface="微软雅黑" panose="020B0503020204020204" pitchFamily="34" charset="-122"/>
                    </a:rPr>
                    <a:t>PPT</a:t>
                  </a:r>
                  <a:r>
                    <a:rPr lang="zh-CN" altLang="en-US" sz="1400">
                      <a:solidFill>
                        <a:srgbClr val="404040"/>
                      </a:solidFill>
                      <a:latin typeface="微软雅黑" panose="020B0503020204020204" pitchFamily="34" charset="-122"/>
                      <a:ea typeface="微软雅黑" panose="020B0503020204020204" pitchFamily="34" charset="-122"/>
                    </a:rPr>
                    <a:t>个性定制服务。</a:t>
                  </a:r>
                  <a:endParaRPr lang="en-US" altLang="zh-CN" sz="1400">
                    <a:solidFill>
                      <a:srgbClr val="404040"/>
                    </a:solidFill>
                    <a:latin typeface="微软雅黑" panose="020B0503020204020204" pitchFamily="34" charset="-122"/>
                    <a:ea typeface="微软雅黑" panose="020B0503020204020204" pitchFamily="34" charset="-122"/>
                  </a:endParaRPr>
                </a:p>
              </p:txBody>
            </p:sp>
          </p:grpSp>
          <p:grpSp>
            <p:nvGrpSpPr>
              <p:cNvPr id="28686" name="组合 53"/>
              <p:cNvGrpSpPr/>
              <p:nvPr/>
            </p:nvGrpSpPr>
            <p:grpSpPr bwMode="auto">
              <a:xfrm>
                <a:off x="536536" y="3031634"/>
                <a:ext cx="3457624" cy="884535"/>
                <a:chOff x="0" y="0"/>
                <a:chExt cx="3457624" cy="884535"/>
              </a:xfrm>
            </p:grpSpPr>
            <p:grpSp>
              <p:nvGrpSpPr>
                <p:cNvPr id="28687" name="组合 54"/>
                <p:cNvGrpSpPr/>
                <p:nvPr/>
              </p:nvGrpSpPr>
              <p:grpSpPr bwMode="auto">
                <a:xfrm flipH="1">
                  <a:off x="3042887" y="120289"/>
                  <a:ext cx="414737" cy="559055"/>
                  <a:chOff x="0" y="0"/>
                  <a:chExt cx="321192" cy="432964"/>
                </a:xfrm>
              </p:grpSpPr>
              <p:cxnSp>
                <p:nvCxnSpPr>
                  <p:cNvPr id="28689" name="直接连接符 56"/>
                  <p:cNvCxnSpPr>
                    <a:cxnSpLocks noChangeShapeType="1"/>
                  </p:cNvCxnSpPr>
                  <p:nvPr/>
                </p:nvCxnSpPr>
                <p:spPr bwMode="auto">
                  <a:xfrm>
                    <a:off x="0" y="239032"/>
                    <a:ext cx="316634"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28690" name="直接连接符 57"/>
                  <p:cNvCxnSpPr>
                    <a:cxnSpLocks noChangeShapeType="1"/>
                  </p:cNvCxnSpPr>
                  <p:nvPr/>
                </p:nvCxnSpPr>
                <p:spPr bwMode="auto">
                  <a:xfrm>
                    <a:off x="321192" y="0"/>
                    <a:ext cx="0" cy="432964"/>
                  </a:xfrm>
                  <a:prstGeom prst="line">
                    <a:avLst/>
                  </a:prstGeom>
                  <a:noFill/>
                  <a:ln w="6350">
                    <a:solidFill>
                      <a:srgbClr val="404040"/>
                    </a:solidFill>
                    <a:round/>
                  </a:ln>
                  <a:extLst>
                    <a:ext uri="{909E8E84-426E-40DD-AFC4-6F175D3DCCD1}">
                      <a14:hiddenFill xmlns:a14="http://schemas.microsoft.com/office/drawing/2010/main">
                        <a:noFill/>
                      </a14:hiddenFill>
                    </a:ext>
                  </a:extLst>
                </p:spPr>
              </p:cxnSp>
            </p:grpSp>
            <p:sp>
              <p:nvSpPr>
                <p:cNvPr id="28688" name="文本框 55"/>
                <p:cNvSpPr txBox="1">
                  <a:spLocks noChangeArrowheads="1"/>
                </p:cNvSpPr>
                <p:nvPr/>
              </p:nvSpPr>
              <p:spPr bwMode="auto">
                <a:xfrm>
                  <a:off x="0" y="0"/>
                  <a:ext cx="2835834" cy="88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404040"/>
                      </a:solidFill>
                      <a:latin typeface="微软雅黑" panose="020B0503020204020204" pitchFamily="34" charset="-122"/>
                      <a:ea typeface="微软雅黑" panose="020B0503020204020204" pitchFamily="34" charset="-122"/>
                    </a:rPr>
                    <a:t>我们工作室致力于专业</a:t>
                  </a:r>
                  <a:r>
                    <a:rPr lang="en-US" altLang="zh-CN" sz="1400">
                      <a:solidFill>
                        <a:srgbClr val="404040"/>
                      </a:solidFill>
                      <a:latin typeface="微软雅黑" panose="020B0503020204020204" pitchFamily="34" charset="-122"/>
                      <a:ea typeface="微软雅黑" panose="020B0503020204020204" pitchFamily="34" charset="-122"/>
                    </a:rPr>
                    <a:t>PPT</a:t>
                  </a:r>
                  <a:r>
                    <a:rPr lang="zh-CN" altLang="en-US" sz="1400">
                      <a:solidFill>
                        <a:srgbClr val="404040"/>
                      </a:solidFill>
                      <a:latin typeface="微软雅黑" panose="020B0503020204020204" pitchFamily="34" charset="-122"/>
                      <a:ea typeface="微软雅黑" panose="020B0503020204020204" pitchFamily="34" charset="-122"/>
                    </a:rPr>
                    <a:t>模板的发布，并为您提供专业的</a:t>
                  </a:r>
                  <a:r>
                    <a:rPr lang="en-US" altLang="zh-CN" sz="1400">
                      <a:solidFill>
                        <a:srgbClr val="404040"/>
                      </a:solidFill>
                      <a:latin typeface="微软雅黑" panose="020B0503020204020204" pitchFamily="34" charset="-122"/>
                      <a:ea typeface="微软雅黑" panose="020B0503020204020204" pitchFamily="34" charset="-122"/>
                    </a:rPr>
                    <a:t>PPT</a:t>
                  </a:r>
                  <a:r>
                    <a:rPr lang="zh-CN" altLang="en-US" sz="1400">
                      <a:solidFill>
                        <a:srgbClr val="404040"/>
                      </a:solidFill>
                      <a:latin typeface="微软雅黑" panose="020B0503020204020204" pitchFamily="34" charset="-122"/>
                      <a:ea typeface="微软雅黑" panose="020B0503020204020204" pitchFamily="34" charset="-122"/>
                    </a:rPr>
                    <a:t>个性定制服务。</a:t>
                  </a:r>
                  <a:endParaRPr lang="en-US" altLang="zh-CN" sz="1400">
                    <a:solidFill>
                      <a:srgbClr val="404040"/>
                    </a:solidFill>
                    <a:latin typeface="微软雅黑" panose="020B0503020204020204" pitchFamily="34" charset="-122"/>
                    <a:ea typeface="微软雅黑" panose="020B0503020204020204" pitchFamily="34" charset="-122"/>
                  </a:endParaRPr>
                </a:p>
              </p:txBody>
            </p:sp>
          </p:grpSp>
        </p:grpSp>
        <p:grpSp>
          <p:nvGrpSpPr>
            <p:cNvPr id="28678" name="组合 41"/>
            <p:cNvGrpSpPr/>
            <p:nvPr/>
          </p:nvGrpSpPr>
          <p:grpSpPr bwMode="auto">
            <a:xfrm rot="5400000">
              <a:off x="5686124" y="597434"/>
              <a:ext cx="266565" cy="559055"/>
              <a:chOff x="0" y="0"/>
              <a:chExt cx="266565" cy="559055"/>
            </a:xfrm>
          </p:grpSpPr>
          <p:cxnSp>
            <p:nvCxnSpPr>
              <p:cNvPr id="28680" name="直接连接符 46"/>
              <p:cNvCxnSpPr>
                <a:cxnSpLocks noChangeShapeType="1"/>
              </p:cNvCxnSpPr>
              <p:nvPr/>
            </p:nvCxnSpPr>
            <p:spPr bwMode="auto">
              <a:xfrm rot="16200000" flipV="1">
                <a:off x="136225" y="178305"/>
                <a:ext cx="0" cy="260680"/>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28681" name="直接连接符 48"/>
              <p:cNvCxnSpPr>
                <a:cxnSpLocks noChangeShapeType="1"/>
              </p:cNvCxnSpPr>
              <p:nvPr/>
            </p:nvCxnSpPr>
            <p:spPr bwMode="auto">
              <a:xfrm flipH="1">
                <a:off x="0" y="0"/>
                <a:ext cx="0" cy="559055"/>
              </a:xfrm>
              <a:prstGeom prst="line">
                <a:avLst/>
              </a:prstGeom>
              <a:noFill/>
              <a:ln w="6350">
                <a:solidFill>
                  <a:srgbClr val="404040"/>
                </a:solidFill>
                <a:round/>
              </a:ln>
              <a:extLst>
                <a:ext uri="{909E8E84-426E-40DD-AFC4-6F175D3DCCD1}">
                  <a14:hiddenFill xmlns:a14="http://schemas.microsoft.com/office/drawing/2010/main">
                    <a:noFill/>
                  </a14:hiddenFill>
                </a:ext>
              </a:extLst>
            </p:spPr>
          </p:cxnSp>
        </p:grpSp>
        <p:sp>
          <p:nvSpPr>
            <p:cNvPr id="28679" name="文本框 43"/>
            <p:cNvSpPr txBox="1">
              <a:spLocks noChangeArrowheads="1"/>
            </p:cNvSpPr>
            <p:nvPr/>
          </p:nvSpPr>
          <p:spPr bwMode="auto">
            <a:xfrm>
              <a:off x="3646514" y="0"/>
              <a:ext cx="4578842" cy="62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400">
                  <a:solidFill>
                    <a:srgbClr val="404040"/>
                  </a:solidFill>
                  <a:latin typeface="微软雅黑" panose="020B0503020204020204" pitchFamily="34" charset="-122"/>
                  <a:ea typeface="微软雅黑" panose="020B0503020204020204" pitchFamily="34" charset="-122"/>
                </a:rPr>
                <a:t>我们工作室致力于专业</a:t>
              </a:r>
              <a:r>
                <a:rPr lang="en-US" altLang="zh-CN" sz="1400">
                  <a:solidFill>
                    <a:srgbClr val="404040"/>
                  </a:solidFill>
                  <a:latin typeface="微软雅黑" panose="020B0503020204020204" pitchFamily="34" charset="-122"/>
                  <a:ea typeface="微软雅黑" panose="020B0503020204020204" pitchFamily="34" charset="-122"/>
                </a:rPr>
                <a:t>PPT</a:t>
              </a:r>
              <a:r>
                <a:rPr lang="zh-CN" altLang="en-US" sz="1400">
                  <a:solidFill>
                    <a:srgbClr val="404040"/>
                  </a:solidFill>
                  <a:latin typeface="微软雅黑" panose="020B0503020204020204" pitchFamily="34" charset="-122"/>
                  <a:ea typeface="微软雅黑" panose="020B0503020204020204" pitchFamily="34" charset="-122"/>
                </a:rPr>
                <a:t>模板的发布，并为您提供专业的</a:t>
              </a:r>
              <a:r>
                <a:rPr lang="en-US" altLang="zh-CN" sz="1400">
                  <a:solidFill>
                    <a:srgbClr val="404040"/>
                  </a:solidFill>
                  <a:latin typeface="微软雅黑" panose="020B0503020204020204" pitchFamily="34" charset="-122"/>
                  <a:ea typeface="微软雅黑" panose="020B0503020204020204" pitchFamily="34" charset="-122"/>
                </a:rPr>
                <a:t>PPT</a:t>
              </a:r>
              <a:r>
                <a:rPr lang="zh-CN" altLang="en-US" sz="1400">
                  <a:solidFill>
                    <a:srgbClr val="404040"/>
                  </a:solidFill>
                  <a:latin typeface="微软雅黑" panose="020B0503020204020204" pitchFamily="34" charset="-122"/>
                  <a:ea typeface="微软雅黑" panose="020B0503020204020204" pitchFamily="34" charset="-122"/>
                </a:rPr>
                <a:t>个性定制服务。</a:t>
              </a:r>
              <a:endParaRPr lang="en-US" altLang="zh-CN" sz="1400">
                <a:solidFill>
                  <a:srgbClr val="40404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9698" name="组合 45"/>
          <p:cNvGrpSpPr/>
          <p:nvPr/>
        </p:nvGrpSpPr>
        <p:grpSpPr bwMode="auto">
          <a:xfrm>
            <a:off x="0" y="292100"/>
            <a:ext cx="12190413" cy="549275"/>
            <a:chOff x="0" y="0"/>
            <a:chExt cx="12190828" cy="548640"/>
          </a:xfrm>
        </p:grpSpPr>
        <p:sp>
          <p:nvSpPr>
            <p:cNvPr id="29736" name="矩形 42"/>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cxnSp>
          <p:nvCxnSpPr>
            <p:cNvPr id="29737"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29699"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单击此处添加标题</a:t>
            </a:r>
          </a:p>
        </p:txBody>
      </p:sp>
      <p:grpSp>
        <p:nvGrpSpPr>
          <p:cNvPr id="29702" name="Group 6"/>
          <p:cNvGrpSpPr/>
          <p:nvPr/>
        </p:nvGrpSpPr>
        <p:grpSpPr bwMode="auto">
          <a:xfrm>
            <a:off x="719138" y="2051050"/>
            <a:ext cx="776287" cy="774700"/>
            <a:chOff x="0" y="0"/>
            <a:chExt cx="826181" cy="826181"/>
          </a:xfrm>
        </p:grpSpPr>
        <p:sp>
          <p:nvSpPr>
            <p:cNvPr id="29734" name="Oval 5"/>
            <p:cNvSpPr>
              <a:spLocks noChangeArrowheads="1"/>
            </p:cNvSpPr>
            <p:nvPr/>
          </p:nvSpPr>
          <p:spPr bwMode="auto">
            <a:xfrm>
              <a:off x="0" y="0"/>
              <a:ext cx="826181" cy="826181"/>
            </a:xfrm>
            <a:prstGeom prst="ellipse">
              <a:avLst/>
            </a:prstGeom>
            <a:solidFill>
              <a:srgbClr val="1B6AA3"/>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latin typeface="微软雅黑" panose="020B0503020204020204" pitchFamily="34" charset="-122"/>
              </a:endParaRPr>
            </a:p>
          </p:txBody>
        </p:sp>
        <p:sp>
          <p:nvSpPr>
            <p:cNvPr id="29735" name="Freeform 7"/>
            <p:cNvSpPr>
              <a:spLocks noEditPoints="1"/>
            </p:cNvSpPr>
            <p:nvPr/>
          </p:nvSpPr>
          <p:spPr bwMode="auto">
            <a:xfrm>
              <a:off x="197063" y="197063"/>
              <a:ext cx="432054" cy="432054"/>
            </a:xfrm>
            <a:custGeom>
              <a:avLst/>
              <a:gdLst>
                <a:gd name="T0" fmla="*/ 398731 w 376"/>
                <a:gd name="T1" fmla="*/ 326339 h 376"/>
                <a:gd name="T2" fmla="*/ 398731 w 376"/>
                <a:gd name="T3" fmla="*/ 273481 h 376"/>
                <a:gd name="T4" fmla="*/ 319444 w 376"/>
                <a:gd name="T5" fmla="*/ 194194 h 376"/>
                <a:gd name="T6" fmla="*/ 273481 w 376"/>
                <a:gd name="T7" fmla="*/ 194194 h 376"/>
                <a:gd name="T8" fmla="*/ 237860 w 376"/>
                <a:gd name="T9" fmla="*/ 170064 h 376"/>
                <a:gd name="T10" fmla="*/ 237860 w 376"/>
                <a:gd name="T11" fmla="*/ 105715 h 376"/>
                <a:gd name="T12" fmla="*/ 271183 w 376"/>
                <a:gd name="T13" fmla="*/ 55156 h 376"/>
                <a:gd name="T14" fmla="*/ 216027 w 376"/>
                <a:gd name="T15" fmla="*/ 0 h 376"/>
                <a:gd name="T16" fmla="*/ 160871 w 376"/>
                <a:gd name="T17" fmla="*/ 55156 h 376"/>
                <a:gd name="T18" fmla="*/ 194194 w 376"/>
                <a:gd name="T19" fmla="*/ 105715 h 376"/>
                <a:gd name="T20" fmla="*/ 194194 w 376"/>
                <a:gd name="T21" fmla="*/ 170064 h 376"/>
                <a:gd name="T22" fmla="*/ 158573 w 376"/>
                <a:gd name="T23" fmla="*/ 194194 h 376"/>
                <a:gd name="T24" fmla="*/ 112610 w 376"/>
                <a:gd name="T25" fmla="*/ 194194 h 376"/>
                <a:gd name="T26" fmla="*/ 33323 w 376"/>
                <a:gd name="T27" fmla="*/ 273481 h 376"/>
                <a:gd name="T28" fmla="*/ 33323 w 376"/>
                <a:gd name="T29" fmla="*/ 326339 h 376"/>
                <a:gd name="T30" fmla="*/ 0 w 376"/>
                <a:gd name="T31" fmla="*/ 376898 h 376"/>
                <a:gd name="T32" fmla="*/ 55156 w 376"/>
                <a:gd name="T33" fmla="*/ 432054 h 376"/>
                <a:gd name="T34" fmla="*/ 110312 w 376"/>
                <a:gd name="T35" fmla="*/ 376898 h 376"/>
                <a:gd name="T36" fmla="*/ 76988 w 376"/>
                <a:gd name="T37" fmla="*/ 326339 h 376"/>
                <a:gd name="T38" fmla="*/ 76988 w 376"/>
                <a:gd name="T39" fmla="*/ 273481 h 376"/>
                <a:gd name="T40" fmla="*/ 112610 w 376"/>
                <a:gd name="T41" fmla="*/ 237860 h 376"/>
                <a:gd name="T42" fmla="*/ 158573 w 376"/>
                <a:gd name="T43" fmla="*/ 237860 h 376"/>
                <a:gd name="T44" fmla="*/ 194194 w 376"/>
                <a:gd name="T45" fmla="*/ 232114 h 376"/>
                <a:gd name="T46" fmla="*/ 194194 w 376"/>
                <a:gd name="T47" fmla="*/ 326339 h 376"/>
                <a:gd name="T48" fmla="*/ 160871 w 376"/>
                <a:gd name="T49" fmla="*/ 376898 h 376"/>
                <a:gd name="T50" fmla="*/ 216027 w 376"/>
                <a:gd name="T51" fmla="*/ 432054 h 376"/>
                <a:gd name="T52" fmla="*/ 271183 w 376"/>
                <a:gd name="T53" fmla="*/ 376898 h 376"/>
                <a:gd name="T54" fmla="*/ 237860 w 376"/>
                <a:gd name="T55" fmla="*/ 326339 h 376"/>
                <a:gd name="T56" fmla="*/ 237860 w 376"/>
                <a:gd name="T57" fmla="*/ 232114 h 376"/>
                <a:gd name="T58" fmla="*/ 273481 w 376"/>
                <a:gd name="T59" fmla="*/ 237860 h 376"/>
                <a:gd name="T60" fmla="*/ 319444 w 376"/>
                <a:gd name="T61" fmla="*/ 237860 h 376"/>
                <a:gd name="T62" fmla="*/ 355066 w 376"/>
                <a:gd name="T63" fmla="*/ 273481 h 376"/>
                <a:gd name="T64" fmla="*/ 355066 w 376"/>
                <a:gd name="T65" fmla="*/ 326339 h 376"/>
                <a:gd name="T66" fmla="*/ 321742 w 376"/>
                <a:gd name="T67" fmla="*/ 376898 h 376"/>
                <a:gd name="T68" fmla="*/ 376898 w 376"/>
                <a:gd name="T69" fmla="*/ 432054 h 376"/>
                <a:gd name="T70" fmla="*/ 432054 w 376"/>
                <a:gd name="T71" fmla="*/ 376898 h 376"/>
                <a:gd name="T72" fmla="*/ 398731 w 376"/>
                <a:gd name="T73" fmla="*/ 326339 h 376"/>
                <a:gd name="T74" fmla="*/ 86181 w 376"/>
                <a:gd name="T75" fmla="*/ 376898 h 376"/>
                <a:gd name="T76" fmla="*/ 55156 w 376"/>
                <a:gd name="T77" fmla="*/ 409072 h 376"/>
                <a:gd name="T78" fmla="*/ 22982 w 376"/>
                <a:gd name="T79" fmla="*/ 376898 h 376"/>
                <a:gd name="T80" fmla="*/ 55156 w 376"/>
                <a:gd name="T81" fmla="*/ 344724 h 376"/>
                <a:gd name="T82" fmla="*/ 86181 w 376"/>
                <a:gd name="T83" fmla="*/ 376898 h 376"/>
                <a:gd name="T84" fmla="*/ 183853 w 376"/>
                <a:gd name="T85" fmla="*/ 55156 h 376"/>
                <a:gd name="T86" fmla="*/ 216027 w 376"/>
                <a:gd name="T87" fmla="*/ 22982 h 376"/>
                <a:gd name="T88" fmla="*/ 247052 w 376"/>
                <a:gd name="T89" fmla="*/ 55156 h 376"/>
                <a:gd name="T90" fmla="*/ 216027 w 376"/>
                <a:gd name="T91" fmla="*/ 87330 h 376"/>
                <a:gd name="T92" fmla="*/ 183853 w 376"/>
                <a:gd name="T93" fmla="*/ 55156 h 376"/>
                <a:gd name="T94" fmla="*/ 247052 w 376"/>
                <a:gd name="T95" fmla="*/ 376898 h 376"/>
                <a:gd name="T96" fmla="*/ 216027 w 376"/>
                <a:gd name="T97" fmla="*/ 409072 h 376"/>
                <a:gd name="T98" fmla="*/ 183853 w 376"/>
                <a:gd name="T99" fmla="*/ 376898 h 376"/>
                <a:gd name="T100" fmla="*/ 216027 w 376"/>
                <a:gd name="T101" fmla="*/ 344724 h 376"/>
                <a:gd name="T102" fmla="*/ 247052 w 376"/>
                <a:gd name="T103" fmla="*/ 376898 h 376"/>
                <a:gd name="T104" fmla="*/ 376898 w 376"/>
                <a:gd name="T105" fmla="*/ 409072 h 376"/>
                <a:gd name="T106" fmla="*/ 344724 w 376"/>
                <a:gd name="T107" fmla="*/ 376898 h 376"/>
                <a:gd name="T108" fmla="*/ 376898 w 376"/>
                <a:gd name="T109" fmla="*/ 344724 h 376"/>
                <a:gd name="T110" fmla="*/ 407923 w 376"/>
                <a:gd name="T111" fmla="*/ 376898 h 376"/>
                <a:gd name="T112" fmla="*/ 376898 w 376"/>
                <a:gd name="T113" fmla="*/ 409072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grpSp>
      <p:grpSp>
        <p:nvGrpSpPr>
          <p:cNvPr id="29705" name="Group 7"/>
          <p:cNvGrpSpPr/>
          <p:nvPr/>
        </p:nvGrpSpPr>
        <p:grpSpPr bwMode="auto">
          <a:xfrm>
            <a:off x="719138" y="3400425"/>
            <a:ext cx="776287" cy="776288"/>
            <a:chOff x="0" y="0"/>
            <a:chExt cx="826181" cy="826181"/>
          </a:xfrm>
        </p:grpSpPr>
        <p:sp>
          <p:nvSpPr>
            <p:cNvPr id="29732" name="Oval 21"/>
            <p:cNvSpPr>
              <a:spLocks noChangeArrowheads="1"/>
            </p:cNvSpPr>
            <p:nvPr/>
          </p:nvSpPr>
          <p:spPr bwMode="auto">
            <a:xfrm>
              <a:off x="0" y="0"/>
              <a:ext cx="826181" cy="826181"/>
            </a:xfrm>
            <a:prstGeom prst="ellipse">
              <a:avLst/>
            </a:prstGeom>
            <a:solidFill>
              <a:srgbClr val="84CBC5"/>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latin typeface="微软雅黑" panose="020B0503020204020204" pitchFamily="34" charset="-122"/>
              </a:endParaRPr>
            </a:p>
          </p:txBody>
        </p:sp>
        <p:sp>
          <p:nvSpPr>
            <p:cNvPr id="29733" name="Freeform 12"/>
            <p:cNvSpPr>
              <a:spLocks noEditPoints="1"/>
            </p:cNvSpPr>
            <p:nvPr/>
          </p:nvSpPr>
          <p:spPr bwMode="auto">
            <a:xfrm>
              <a:off x="134081" y="247945"/>
              <a:ext cx="563673" cy="343936"/>
            </a:xfrm>
            <a:custGeom>
              <a:avLst/>
              <a:gdLst>
                <a:gd name="T0" fmla="*/ 214196 w 400"/>
                <a:gd name="T1" fmla="*/ 9867 h 244"/>
                <a:gd name="T2" fmla="*/ 178966 w 400"/>
                <a:gd name="T3" fmla="*/ 9867 h 244"/>
                <a:gd name="T4" fmla="*/ 0 w 400"/>
                <a:gd name="T5" fmla="*/ 171968 h 244"/>
                <a:gd name="T6" fmla="*/ 178966 w 400"/>
                <a:gd name="T7" fmla="*/ 334069 h 244"/>
                <a:gd name="T8" fmla="*/ 214196 w 400"/>
                <a:gd name="T9" fmla="*/ 334069 h 244"/>
                <a:gd name="T10" fmla="*/ 214196 w 400"/>
                <a:gd name="T11" fmla="*/ 298830 h 244"/>
                <a:gd name="T12" fmla="*/ 74687 w 400"/>
                <a:gd name="T13" fmla="*/ 171968 h 244"/>
                <a:gd name="T14" fmla="*/ 214196 w 400"/>
                <a:gd name="T15" fmla="*/ 45106 h 244"/>
                <a:gd name="T16" fmla="*/ 214196 w 400"/>
                <a:gd name="T17" fmla="*/ 9867 h 244"/>
                <a:gd name="T18" fmla="*/ 383298 w 400"/>
                <a:gd name="T19" fmla="*/ 9867 h 244"/>
                <a:gd name="T20" fmla="*/ 349477 w 400"/>
                <a:gd name="T21" fmla="*/ 9867 h 244"/>
                <a:gd name="T22" fmla="*/ 349477 w 400"/>
                <a:gd name="T23" fmla="*/ 45106 h 244"/>
                <a:gd name="T24" fmla="*/ 488986 w 400"/>
                <a:gd name="T25" fmla="*/ 171968 h 244"/>
                <a:gd name="T26" fmla="*/ 349477 w 400"/>
                <a:gd name="T27" fmla="*/ 298830 h 244"/>
                <a:gd name="T28" fmla="*/ 349477 w 400"/>
                <a:gd name="T29" fmla="*/ 334069 h 244"/>
                <a:gd name="T30" fmla="*/ 383298 w 400"/>
                <a:gd name="T31" fmla="*/ 334069 h 244"/>
                <a:gd name="T32" fmla="*/ 563673 w 400"/>
                <a:gd name="T33" fmla="*/ 171968 h 244"/>
                <a:gd name="T34" fmla="*/ 383298 w 400"/>
                <a:gd name="T35" fmla="*/ 986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grpSp>
      <p:grpSp>
        <p:nvGrpSpPr>
          <p:cNvPr id="29708" name="Group 9"/>
          <p:cNvGrpSpPr/>
          <p:nvPr/>
        </p:nvGrpSpPr>
        <p:grpSpPr bwMode="auto">
          <a:xfrm>
            <a:off x="719138" y="4751388"/>
            <a:ext cx="776287" cy="774700"/>
            <a:chOff x="0" y="0"/>
            <a:chExt cx="826181" cy="826181"/>
          </a:xfrm>
        </p:grpSpPr>
        <p:sp>
          <p:nvSpPr>
            <p:cNvPr id="29730" name="Oval 22"/>
            <p:cNvSpPr>
              <a:spLocks noChangeArrowheads="1"/>
            </p:cNvSpPr>
            <p:nvPr/>
          </p:nvSpPr>
          <p:spPr bwMode="auto">
            <a:xfrm>
              <a:off x="0" y="0"/>
              <a:ext cx="826181" cy="826181"/>
            </a:xfrm>
            <a:prstGeom prst="ellipse">
              <a:avLst/>
            </a:prstGeom>
            <a:solidFill>
              <a:srgbClr val="F8D35E"/>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latin typeface="微软雅黑" panose="020B0503020204020204" pitchFamily="34" charset="-122"/>
              </a:endParaRPr>
            </a:p>
          </p:txBody>
        </p:sp>
        <p:sp>
          <p:nvSpPr>
            <p:cNvPr id="29731" name="Freeform 17"/>
            <p:cNvSpPr>
              <a:spLocks noEditPoints="1"/>
            </p:cNvSpPr>
            <p:nvPr/>
          </p:nvSpPr>
          <p:spPr bwMode="auto">
            <a:xfrm>
              <a:off x="176304" y="223862"/>
              <a:ext cx="473571" cy="378456"/>
            </a:xfrm>
            <a:custGeom>
              <a:avLst/>
              <a:gdLst>
                <a:gd name="T0" fmla="*/ 236786 w 400"/>
                <a:gd name="T1" fmla="*/ 141921 h 320"/>
                <a:gd name="T2" fmla="*/ 165750 w 400"/>
                <a:gd name="T3" fmla="*/ 212882 h 320"/>
                <a:gd name="T4" fmla="*/ 236786 w 400"/>
                <a:gd name="T5" fmla="*/ 283842 h 320"/>
                <a:gd name="T6" fmla="*/ 307821 w 400"/>
                <a:gd name="T7" fmla="*/ 212882 h 320"/>
                <a:gd name="T8" fmla="*/ 236786 w 400"/>
                <a:gd name="T9" fmla="*/ 141921 h 320"/>
                <a:gd name="T10" fmla="*/ 426214 w 400"/>
                <a:gd name="T11" fmla="*/ 70961 h 320"/>
                <a:gd name="T12" fmla="*/ 369385 w 400"/>
                <a:gd name="T13" fmla="*/ 70961 h 320"/>
                <a:gd name="T14" fmla="*/ 350443 w 400"/>
                <a:gd name="T15" fmla="*/ 57951 h 320"/>
                <a:gd name="T16" fmla="*/ 336235 w 400"/>
                <a:gd name="T17" fmla="*/ 13009 h 320"/>
                <a:gd name="T18" fmla="*/ 317293 w 400"/>
                <a:gd name="T19" fmla="*/ 0 h 320"/>
                <a:gd name="T20" fmla="*/ 156278 w 400"/>
                <a:gd name="T21" fmla="*/ 0 h 320"/>
                <a:gd name="T22" fmla="*/ 137336 w 400"/>
                <a:gd name="T23" fmla="*/ 13009 h 320"/>
                <a:gd name="T24" fmla="*/ 123128 w 400"/>
                <a:gd name="T25" fmla="*/ 57951 h 320"/>
                <a:gd name="T26" fmla="*/ 104186 w 400"/>
                <a:gd name="T27" fmla="*/ 70961 h 320"/>
                <a:gd name="T28" fmla="*/ 47357 w 400"/>
                <a:gd name="T29" fmla="*/ 70961 h 320"/>
                <a:gd name="T30" fmla="*/ 0 w 400"/>
                <a:gd name="T31" fmla="*/ 118268 h 320"/>
                <a:gd name="T32" fmla="*/ 0 w 400"/>
                <a:gd name="T33" fmla="*/ 331149 h 320"/>
                <a:gd name="T34" fmla="*/ 47357 w 400"/>
                <a:gd name="T35" fmla="*/ 378456 h 320"/>
                <a:gd name="T36" fmla="*/ 426214 w 400"/>
                <a:gd name="T37" fmla="*/ 378456 h 320"/>
                <a:gd name="T38" fmla="*/ 473571 w 400"/>
                <a:gd name="T39" fmla="*/ 331149 h 320"/>
                <a:gd name="T40" fmla="*/ 473571 w 400"/>
                <a:gd name="T41" fmla="*/ 118268 h 320"/>
                <a:gd name="T42" fmla="*/ 426214 w 400"/>
                <a:gd name="T43" fmla="*/ 70961 h 320"/>
                <a:gd name="T44" fmla="*/ 236786 w 400"/>
                <a:gd name="T45" fmla="*/ 331149 h 320"/>
                <a:gd name="T46" fmla="*/ 118393 w 400"/>
                <a:gd name="T47" fmla="*/ 212882 h 320"/>
                <a:gd name="T48" fmla="*/ 236786 w 400"/>
                <a:gd name="T49" fmla="*/ 94614 h 320"/>
                <a:gd name="T50" fmla="*/ 355178 w 400"/>
                <a:gd name="T51" fmla="*/ 212882 h 320"/>
                <a:gd name="T52" fmla="*/ 236786 w 400"/>
                <a:gd name="T53" fmla="*/ 331149 h 320"/>
                <a:gd name="T54" fmla="*/ 409639 w 400"/>
                <a:gd name="T55" fmla="*/ 151382 h 320"/>
                <a:gd name="T56" fmla="*/ 393064 w 400"/>
                <a:gd name="T57" fmla="*/ 134825 h 320"/>
                <a:gd name="T58" fmla="*/ 409639 w 400"/>
                <a:gd name="T59" fmla="*/ 118268 h 320"/>
                <a:gd name="T60" fmla="*/ 426214 w 400"/>
                <a:gd name="T61" fmla="*/ 134825 h 320"/>
                <a:gd name="T62" fmla="*/ 409639 w 400"/>
                <a:gd name="T63" fmla="*/ 151382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grpSp>
      <p:grpSp>
        <p:nvGrpSpPr>
          <p:cNvPr id="29711" name="Group 10"/>
          <p:cNvGrpSpPr/>
          <p:nvPr/>
        </p:nvGrpSpPr>
        <p:grpSpPr bwMode="auto">
          <a:xfrm>
            <a:off x="6365875" y="3397250"/>
            <a:ext cx="776288" cy="774700"/>
            <a:chOff x="0" y="0"/>
            <a:chExt cx="826181" cy="826181"/>
          </a:xfrm>
        </p:grpSpPr>
        <p:sp>
          <p:nvSpPr>
            <p:cNvPr id="29728" name="Oval 24"/>
            <p:cNvSpPr>
              <a:spLocks noChangeArrowheads="1"/>
            </p:cNvSpPr>
            <p:nvPr/>
          </p:nvSpPr>
          <p:spPr bwMode="auto">
            <a:xfrm>
              <a:off x="0" y="0"/>
              <a:ext cx="826181" cy="826181"/>
            </a:xfrm>
            <a:prstGeom prst="ellipse">
              <a:avLst/>
            </a:prstGeom>
            <a:solidFill>
              <a:srgbClr val="F47264"/>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latin typeface="微软雅黑" panose="020B0503020204020204" pitchFamily="34" charset="-122"/>
              </a:endParaRPr>
            </a:p>
          </p:txBody>
        </p:sp>
        <p:sp>
          <p:nvSpPr>
            <p:cNvPr id="29729" name="Freeform 22"/>
            <p:cNvSpPr>
              <a:spLocks noEditPoints="1"/>
            </p:cNvSpPr>
            <p:nvPr/>
          </p:nvSpPr>
          <p:spPr bwMode="auto">
            <a:xfrm>
              <a:off x="215760" y="222846"/>
              <a:ext cx="394661" cy="394133"/>
            </a:xfrm>
            <a:custGeom>
              <a:avLst/>
              <a:gdLst>
                <a:gd name="T0" fmla="*/ 358442 w 316"/>
                <a:gd name="T1" fmla="*/ 36170 h 316"/>
                <a:gd name="T2" fmla="*/ 294747 w 316"/>
                <a:gd name="T3" fmla="*/ 4989 h 316"/>
                <a:gd name="T4" fmla="*/ 168605 w 316"/>
                <a:gd name="T5" fmla="*/ 130962 h 316"/>
                <a:gd name="T6" fmla="*/ 24979 w 316"/>
                <a:gd name="T7" fmla="*/ 275644 h 316"/>
                <a:gd name="T8" fmla="*/ 0 w 316"/>
                <a:gd name="T9" fmla="*/ 394133 h 316"/>
                <a:gd name="T10" fmla="*/ 118648 w 316"/>
                <a:gd name="T11" fmla="*/ 369188 h 316"/>
                <a:gd name="T12" fmla="*/ 262275 w 316"/>
                <a:gd name="T13" fmla="*/ 224506 h 316"/>
                <a:gd name="T14" fmla="*/ 389665 w 316"/>
                <a:gd name="T15" fmla="*/ 98533 h 316"/>
                <a:gd name="T16" fmla="*/ 358442 w 316"/>
                <a:gd name="T17" fmla="*/ 36170 h 316"/>
                <a:gd name="T18" fmla="*/ 111155 w 316"/>
                <a:gd name="T19" fmla="*/ 354221 h 316"/>
                <a:gd name="T20" fmla="*/ 71189 w 316"/>
                <a:gd name="T21" fmla="*/ 362952 h 316"/>
                <a:gd name="T22" fmla="*/ 53704 w 316"/>
                <a:gd name="T23" fmla="*/ 340501 h 316"/>
                <a:gd name="T24" fmla="*/ 29974 w 316"/>
                <a:gd name="T25" fmla="*/ 323039 h 316"/>
                <a:gd name="T26" fmla="*/ 38717 w 316"/>
                <a:gd name="T27" fmla="*/ 281880 h 316"/>
                <a:gd name="T28" fmla="*/ 51206 w 316"/>
                <a:gd name="T29" fmla="*/ 270655 h 316"/>
                <a:gd name="T30" fmla="*/ 97416 w 316"/>
                <a:gd name="T31" fmla="*/ 295600 h 316"/>
                <a:gd name="T32" fmla="*/ 123644 w 316"/>
                <a:gd name="T33" fmla="*/ 342995 h 316"/>
                <a:gd name="T34" fmla="*/ 111155 w 316"/>
                <a:gd name="T35" fmla="*/ 354221 h 3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grpSp>
      <p:grpSp>
        <p:nvGrpSpPr>
          <p:cNvPr id="29714" name="Group 14"/>
          <p:cNvGrpSpPr/>
          <p:nvPr/>
        </p:nvGrpSpPr>
        <p:grpSpPr bwMode="auto">
          <a:xfrm>
            <a:off x="6372225" y="4740275"/>
            <a:ext cx="776288" cy="776288"/>
            <a:chOff x="0" y="0"/>
            <a:chExt cx="826181" cy="826181"/>
          </a:xfrm>
        </p:grpSpPr>
        <p:sp>
          <p:nvSpPr>
            <p:cNvPr id="29726" name="Oval 25"/>
            <p:cNvSpPr>
              <a:spLocks noChangeArrowheads="1"/>
            </p:cNvSpPr>
            <p:nvPr/>
          </p:nvSpPr>
          <p:spPr bwMode="auto">
            <a:xfrm>
              <a:off x="0" y="0"/>
              <a:ext cx="826181" cy="826181"/>
            </a:xfrm>
            <a:prstGeom prst="ellipse">
              <a:avLst/>
            </a:prstGeom>
            <a:solidFill>
              <a:srgbClr val="7CC8EC"/>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latin typeface="微软雅黑" panose="020B0503020204020204" pitchFamily="34" charset="-122"/>
              </a:endParaRPr>
            </a:p>
          </p:txBody>
        </p:sp>
        <p:sp>
          <p:nvSpPr>
            <p:cNvPr id="29727" name="Freeform 27"/>
            <p:cNvSpPr>
              <a:spLocks noEditPoints="1"/>
            </p:cNvSpPr>
            <p:nvPr/>
          </p:nvSpPr>
          <p:spPr bwMode="auto">
            <a:xfrm>
              <a:off x="185243" y="257095"/>
              <a:ext cx="455693" cy="325635"/>
            </a:xfrm>
            <a:custGeom>
              <a:avLst/>
              <a:gdLst>
                <a:gd name="T0" fmla="*/ 455693 w 392"/>
                <a:gd name="T1" fmla="*/ 46519 h 280"/>
                <a:gd name="T2" fmla="*/ 455693 w 392"/>
                <a:gd name="T3" fmla="*/ 18608 h 280"/>
                <a:gd name="T4" fmla="*/ 437093 w 392"/>
                <a:gd name="T5" fmla="*/ 0 h 280"/>
                <a:gd name="T6" fmla="*/ 18600 w 392"/>
                <a:gd name="T7" fmla="*/ 0 h 280"/>
                <a:gd name="T8" fmla="*/ 0 w 392"/>
                <a:gd name="T9" fmla="*/ 18608 h 280"/>
                <a:gd name="T10" fmla="*/ 0 w 392"/>
                <a:gd name="T11" fmla="*/ 46519 h 280"/>
                <a:gd name="T12" fmla="*/ 46499 w 392"/>
                <a:gd name="T13" fmla="*/ 46519 h 280"/>
                <a:gd name="T14" fmla="*/ 46499 w 392"/>
                <a:gd name="T15" fmla="*/ 93039 h 280"/>
                <a:gd name="T16" fmla="*/ 0 w 392"/>
                <a:gd name="T17" fmla="*/ 93039 h 280"/>
                <a:gd name="T18" fmla="*/ 0 w 392"/>
                <a:gd name="T19" fmla="*/ 139558 h 280"/>
                <a:gd name="T20" fmla="*/ 46499 w 392"/>
                <a:gd name="T21" fmla="*/ 139558 h 280"/>
                <a:gd name="T22" fmla="*/ 46499 w 392"/>
                <a:gd name="T23" fmla="*/ 186077 h 280"/>
                <a:gd name="T24" fmla="*/ 0 w 392"/>
                <a:gd name="T25" fmla="*/ 186077 h 280"/>
                <a:gd name="T26" fmla="*/ 0 w 392"/>
                <a:gd name="T27" fmla="*/ 232596 h 280"/>
                <a:gd name="T28" fmla="*/ 46499 w 392"/>
                <a:gd name="T29" fmla="*/ 232596 h 280"/>
                <a:gd name="T30" fmla="*/ 46499 w 392"/>
                <a:gd name="T31" fmla="*/ 279116 h 280"/>
                <a:gd name="T32" fmla="*/ 0 w 392"/>
                <a:gd name="T33" fmla="*/ 279116 h 280"/>
                <a:gd name="T34" fmla="*/ 0 w 392"/>
                <a:gd name="T35" fmla="*/ 307027 h 280"/>
                <a:gd name="T36" fmla="*/ 18600 w 392"/>
                <a:gd name="T37" fmla="*/ 325635 h 280"/>
                <a:gd name="T38" fmla="*/ 437093 w 392"/>
                <a:gd name="T39" fmla="*/ 325635 h 280"/>
                <a:gd name="T40" fmla="*/ 455693 w 392"/>
                <a:gd name="T41" fmla="*/ 307027 h 280"/>
                <a:gd name="T42" fmla="*/ 455693 w 392"/>
                <a:gd name="T43" fmla="*/ 279116 h 280"/>
                <a:gd name="T44" fmla="*/ 409194 w 392"/>
                <a:gd name="T45" fmla="*/ 279116 h 280"/>
                <a:gd name="T46" fmla="*/ 409194 w 392"/>
                <a:gd name="T47" fmla="*/ 232596 h 280"/>
                <a:gd name="T48" fmla="*/ 455693 w 392"/>
                <a:gd name="T49" fmla="*/ 232596 h 280"/>
                <a:gd name="T50" fmla="*/ 455693 w 392"/>
                <a:gd name="T51" fmla="*/ 186077 h 280"/>
                <a:gd name="T52" fmla="*/ 409194 w 392"/>
                <a:gd name="T53" fmla="*/ 186077 h 280"/>
                <a:gd name="T54" fmla="*/ 409194 w 392"/>
                <a:gd name="T55" fmla="*/ 139558 h 280"/>
                <a:gd name="T56" fmla="*/ 455693 w 392"/>
                <a:gd name="T57" fmla="*/ 139558 h 280"/>
                <a:gd name="T58" fmla="*/ 455693 w 392"/>
                <a:gd name="T59" fmla="*/ 93039 h 280"/>
                <a:gd name="T60" fmla="*/ 409194 w 392"/>
                <a:gd name="T61" fmla="*/ 93039 h 280"/>
                <a:gd name="T62" fmla="*/ 409194 w 392"/>
                <a:gd name="T63" fmla="*/ 46519 h 280"/>
                <a:gd name="T64" fmla="*/ 455693 w 392"/>
                <a:gd name="T65" fmla="*/ 46519 h 280"/>
                <a:gd name="T66" fmla="*/ 176697 w 392"/>
                <a:gd name="T67" fmla="*/ 232596 h 280"/>
                <a:gd name="T68" fmla="*/ 176697 w 392"/>
                <a:gd name="T69" fmla="*/ 93039 h 280"/>
                <a:gd name="T70" fmla="*/ 292946 w 392"/>
                <a:gd name="T71" fmla="*/ 162818 h 280"/>
                <a:gd name="T72" fmla="*/ 176697 w 392"/>
                <a:gd name="T73" fmla="*/ 232596 h 2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grpSp>
      <p:grpSp>
        <p:nvGrpSpPr>
          <p:cNvPr id="29717" name="Group 15"/>
          <p:cNvGrpSpPr/>
          <p:nvPr/>
        </p:nvGrpSpPr>
        <p:grpSpPr bwMode="auto">
          <a:xfrm>
            <a:off x="6365875" y="2046288"/>
            <a:ext cx="776288" cy="776287"/>
            <a:chOff x="0" y="0"/>
            <a:chExt cx="826181" cy="826181"/>
          </a:xfrm>
        </p:grpSpPr>
        <p:sp>
          <p:nvSpPr>
            <p:cNvPr id="29724" name="Oval 26"/>
            <p:cNvSpPr>
              <a:spLocks noChangeArrowheads="1"/>
            </p:cNvSpPr>
            <p:nvPr/>
          </p:nvSpPr>
          <p:spPr bwMode="auto">
            <a:xfrm>
              <a:off x="0" y="0"/>
              <a:ext cx="826181" cy="826181"/>
            </a:xfrm>
            <a:prstGeom prst="ellipse">
              <a:avLst/>
            </a:prstGeom>
            <a:solidFill>
              <a:srgbClr val="868AD1"/>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latin typeface="微软雅黑" panose="020B0503020204020204" pitchFamily="34" charset="-122"/>
              </a:endParaRPr>
            </a:p>
          </p:txBody>
        </p:sp>
        <p:sp>
          <p:nvSpPr>
            <p:cNvPr id="29725" name="Freeform 6"/>
            <p:cNvSpPr>
              <a:spLocks noEditPoints="1"/>
            </p:cNvSpPr>
            <p:nvPr/>
          </p:nvSpPr>
          <p:spPr bwMode="auto">
            <a:xfrm>
              <a:off x="155390" y="149368"/>
              <a:ext cx="515401" cy="527448"/>
            </a:xfrm>
            <a:custGeom>
              <a:avLst/>
              <a:gdLst>
                <a:gd name="T0" fmla="*/ 149553 w 417"/>
                <a:gd name="T1" fmla="*/ 116385 h 426"/>
                <a:gd name="T2" fmla="*/ 105058 w 417"/>
                <a:gd name="T3" fmla="*/ 422206 h 426"/>
                <a:gd name="T4" fmla="*/ 410343 w 417"/>
                <a:gd name="T5" fmla="*/ 377633 h 426"/>
                <a:gd name="T6" fmla="*/ 330005 w 417"/>
                <a:gd name="T7" fmla="*/ 196864 h 426"/>
                <a:gd name="T8" fmla="*/ 149553 w 417"/>
                <a:gd name="T9" fmla="*/ 116385 h 426"/>
                <a:gd name="T10" fmla="*/ 378208 w 417"/>
                <a:gd name="T11" fmla="*/ 354108 h 426"/>
                <a:gd name="T12" fmla="*/ 245959 w 417"/>
                <a:gd name="T13" fmla="*/ 281058 h 426"/>
                <a:gd name="T14" fmla="*/ 173036 w 417"/>
                <a:gd name="T15" fmla="*/ 148577 h 426"/>
                <a:gd name="T16" fmla="*/ 305285 w 417"/>
                <a:gd name="T17" fmla="*/ 221627 h 426"/>
                <a:gd name="T18" fmla="*/ 378208 w 417"/>
                <a:gd name="T19" fmla="*/ 354108 h 426"/>
                <a:gd name="T20" fmla="*/ 381916 w 417"/>
                <a:gd name="T21" fmla="*/ 158482 h 426"/>
                <a:gd name="T22" fmla="*/ 399219 w 417"/>
                <a:gd name="T23" fmla="*/ 151053 h 426"/>
                <a:gd name="T24" fmla="*/ 446186 w 417"/>
                <a:gd name="T25" fmla="*/ 104004 h 426"/>
                <a:gd name="T26" fmla="*/ 446186 w 417"/>
                <a:gd name="T27" fmla="*/ 69336 h 426"/>
                <a:gd name="T28" fmla="*/ 411579 w 417"/>
                <a:gd name="T29" fmla="*/ 69336 h 426"/>
                <a:gd name="T30" fmla="*/ 364612 w 417"/>
                <a:gd name="T31" fmla="*/ 116385 h 426"/>
                <a:gd name="T32" fmla="*/ 364612 w 417"/>
                <a:gd name="T33" fmla="*/ 151053 h 426"/>
                <a:gd name="T34" fmla="*/ 381916 w 417"/>
                <a:gd name="T35" fmla="*/ 158482 h 426"/>
                <a:gd name="T36" fmla="*/ 292926 w 417"/>
                <a:gd name="T37" fmla="*/ 97813 h 426"/>
                <a:gd name="T38" fmla="*/ 305285 w 417"/>
                <a:gd name="T39" fmla="*/ 100289 h 426"/>
                <a:gd name="T40" fmla="*/ 326297 w 417"/>
                <a:gd name="T41" fmla="*/ 87908 h 426"/>
                <a:gd name="T42" fmla="*/ 353488 w 417"/>
                <a:gd name="T43" fmla="*/ 40859 h 426"/>
                <a:gd name="T44" fmla="*/ 343601 w 417"/>
                <a:gd name="T45" fmla="*/ 6191 h 426"/>
                <a:gd name="T46" fmla="*/ 310229 w 417"/>
                <a:gd name="T47" fmla="*/ 16096 h 426"/>
                <a:gd name="T48" fmla="*/ 283038 w 417"/>
                <a:gd name="T49" fmla="*/ 64383 h 426"/>
                <a:gd name="T50" fmla="*/ 292926 w 417"/>
                <a:gd name="T51" fmla="*/ 97813 h 426"/>
                <a:gd name="T52" fmla="*/ 509221 w 417"/>
                <a:gd name="T53" fmla="*/ 172102 h 426"/>
                <a:gd name="T54" fmla="*/ 475850 w 417"/>
                <a:gd name="T55" fmla="*/ 162196 h 426"/>
                <a:gd name="T56" fmla="*/ 427647 w 417"/>
                <a:gd name="T57" fmla="*/ 189436 h 426"/>
                <a:gd name="T58" fmla="*/ 417759 w 417"/>
                <a:gd name="T59" fmla="*/ 222865 h 426"/>
                <a:gd name="T60" fmla="*/ 440007 w 417"/>
                <a:gd name="T61" fmla="*/ 235247 h 426"/>
                <a:gd name="T62" fmla="*/ 452366 w 417"/>
                <a:gd name="T63" fmla="*/ 232770 h 426"/>
                <a:gd name="T64" fmla="*/ 499333 w 417"/>
                <a:gd name="T65" fmla="*/ 205531 h 426"/>
                <a:gd name="T66" fmla="*/ 509221 w 417"/>
                <a:gd name="T67" fmla="*/ 172102 h 4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grpSp>
      <p:grpSp>
        <p:nvGrpSpPr>
          <p:cNvPr id="29706" name="组合 61"/>
          <p:cNvGrpSpPr/>
          <p:nvPr/>
        </p:nvGrpSpPr>
        <p:grpSpPr bwMode="auto">
          <a:xfrm>
            <a:off x="1619250" y="2006600"/>
            <a:ext cx="4208463" cy="849313"/>
            <a:chOff x="0" y="0"/>
            <a:chExt cx="4208005" cy="850595"/>
          </a:xfrm>
        </p:grpSpPr>
        <p:sp>
          <p:nvSpPr>
            <p:cNvPr id="29722" name="矩形 62"/>
            <p:cNvSpPr>
              <a:spLocks noChangeArrowheads="1"/>
            </p:cNvSpPr>
            <p:nvPr/>
          </p:nvSpPr>
          <p:spPr bwMode="auto">
            <a:xfrm>
              <a:off x="0" y="327375"/>
              <a:ext cx="4208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rPr>
                <a:t>我们工作室致力于专业</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模板的发布，课件及汇报</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的美化，并为您提供专业的</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个性定制服务。</a:t>
              </a:r>
              <a:endParaRPr lang="en-US" altLang="zh-CN" sz="1400">
                <a:solidFill>
                  <a:srgbClr val="262626"/>
                </a:solidFill>
                <a:latin typeface="微软雅黑" panose="020B0503020204020204" pitchFamily="34" charset="-122"/>
                <a:ea typeface="微软雅黑" panose="020B0503020204020204" pitchFamily="34" charset="-122"/>
              </a:endParaRPr>
            </a:p>
          </p:txBody>
        </p:sp>
        <p:sp>
          <p:nvSpPr>
            <p:cNvPr id="29723" name="文本框 63"/>
            <p:cNvSpPr txBox="1">
              <a:spLocks noChangeArrowheads="1"/>
            </p:cNvSpPr>
            <p:nvPr/>
          </p:nvSpPr>
          <p:spPr bwMode="auto">
            <a:xfrm>
              <a:off x="0" y="0"/>
              <a:ext cx="2377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rgbClr val="7E7E7D"/>
                  </a:solidFill>
                  <a:latin typeface="微软雅黑" panose="020B0503020204020204" pitchFamily="34" charset="-122"/>
                  <a:ea typeface="微软雅黑" panose="020B0503020204020204" pitchFamily="34" charset="-122"/>
                </a:rPr>
                <a:t>单击此处添加标题</a:t>
              </a:r>
            </a:p>
          </p:txBody>
        </p:sp>
      </p:grpSp>
      <p:grpSp>
        <p:nvGrpSpPr>
          <p:cNvPr id="29707" name="组合 64"/>
          <p:cNvGrpSpPr/>
          <p:nvPr/>
        </p:nvGrpSpPr>
        <p:grpSpPr bwMode="auto">
          <a:xfrm>
            <a:off x="1619250" y="3362325"/>
            <a:ext cx="4208463" cy="850900"/>
            <a:chOff x="0" y="0"/>
            <a:chExt cx="4208005" cy="850595"/>
          </a:xfrm>
        </p:grpSpPr>
        <p:sp>
          <p:nvSpPr>
            <p:cNvPr id="29720" name="矩形 65"/>
            <p:cNvSpPr>
              <a:spLocks noChangeArrowheads="1"/>
            </p:cNvSpPr>
            <p:nvPr/>
          </p:nvSpPr>
          <p:spPr bwMode="auto">
            <a:xfrm>
              <a:off x="0" y="327375"/>
              <a:ext cx="4208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rPr>
                <a:t>我们工作室致力于专业</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模板的发布，课件及汇报</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的美化，并为您提供专业的</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个性定制服务。</a:t>
              </a:r>
              <a:endParaRPr lang="en-US" altLang="zh-CN" sz="1400">
                <a:solidFill>
                  <a:srgbClr val="262626"/>
                </a:solidFill>
                <a:latin typeface="微软雅黑" panose="020B0503020204020204" pitchFamily="34" charset="-122"/>
                <a:ea typeface="微软雅黑" panose="020B0503020204020204" pitchFamily="34" charset="-122"/>
              </a:endParaRPr>
            </a:p>
          </p:txBody>
        </p:sp>
        <p:sp>
          <p:nvSpPr>
            <p:cNvPr id="29721" name="文本框 66"/>
            <p:cNvSpPr txBox="1">
              <a:spLocks noChangeArrowheads="1"/>
            </p:cNvSpPr>
            <p:nvPr/>
          </p:nvSpPr>
          <p:spPr bwMode="auto">
            <a:xfrm>
              <a:off x="0" y="0"/>
              <a:ext cx="2377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rgbClr val="7E7E7D"/>
                  </a:solidFill>
                  <a:latin typeface="微软雅黑" panose="020B0503020204020204" pitchFamily="34" charset="-122"/>
                  <a:ea typeface="微软雅黑" panose="020B0503020204020204" pitchFamily="34" charset="-122"/>
                </a:rPr>
                <a:t>单击此处添加标题</a:t>
              </a:r>
            </a:p>
          </p:txBody>
        </p:sp>
      </p:grpSp>
      <p:grpSp>
        <p:nvGrpSpPr>
          <p:cNvPr id="2" name="组合 67"/>
          <p:cNvGrpSpPr/>
          <p:nvPr/>
        </p:nvGrpSpPr>
        <p:grpSpPr bwMode="auto">
          <a:xfrm>
            <a:off x="1619250" y="4713288"/>
            <a:ext cx="4208463" cy="850900"/>
            <a:chOff x="0" y="0"/>
            <a:chExt cx="4208005" cy="850595"/>
          </a:xfrm>
        </p:grpSpPr>
        <p:sp>
          <p:nvSpPr>
            <p:cNvPr id="29718" name="矩形 68"/>
            <p:cNvSpPr>
              <a:spLocks noChangeArrowheads="1"/>
            </p:cNvSpPr>
            <p:nvPr/>
          </p:nvSpPr>
          <p:spPr bwMode="auto">
            <a:xfrm>
              <a:off x="0" y="327375"/>
              <a:ext cx="4208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rPr>
                <a:t>我们工作室致力于专业</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模板的发布，课件及汇报</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的美化，并为您提供专业的</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个性定制服务。</a:t>
              </a:r>
              <a:endParaRPr lang="en-US" altLang="zh-CN" sz="1400">
                <a:solidFill>
                  <a:srgbClr val="262626"/>
                </a:solidFill>
                <a:latin typeface="微软雅黑" panose="020B0503020204020204" pitchFamily="34" charset="-122"/>
                <a:ea typeface="微软雅黑" panose="020B0503020204020204" pitchFamily="34" charset="-122"/>
              </a:endParaRPr>
            </a:p>
          </p:txBody>
        </p:sp>
        <p:sp>
          <p:nvSpPr>
            <p:cNvPr id="29719" name="文本框 69"/>
            <p:cNvSpPr txBox="1">
              <a:spLocks noChangeArrowheads="1"/>
            </p:cNvSpPr>
            <p:nvPr/>
          </p:nvSpPr>
          <p:spPr bwMode="auto">
            <a:xfrm>
              <a:off x="0" y="0"/>
              <a:ext cx="2377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rgbClr val="7E7E7D"/>
                  </a:solidFill>
                  <a:latin typeface="微软雅黑" panose="020B0503020204020204" pitchFamily="34" charset="-122"/>
                  <a:ea typeface="微软雅黑" panose="020B0503020204020204" pitchFamily="34" charset="-122"/>
                </a:rPr>
                <a:t>单击此处添加标题</a:t>
              </a:r>
            </a:p>
          </p:txBody>
        </p:sp>
      </p:grpSp>
      <p:grpSp>
        <p:nvGrpSpPr>
          <p:cNvPr id="29709" name="组合 70"/>
          <p:cNvGrpSpPr/>
          <p:nvPr/>
        </p:nvGrpSpPr>
        <p:grpSpPr bwMode="auto">
          <a:xfrm>
            <a:off x="7248525" y="2001838"/>
            <a:ext cx="4208463" cy="850900"/>
            <a:chOff x="0" y="0"/>
            <a:chExt cx="4208005" cy="850595"/>
          </a:xfrm>
        </p:grpSpPr>
        <p:sp>
          <p:nvSpPr>
            <p:cNvPr id="29716" name="矩形 71"/>
            <p:cNvSpPr>
              <a:spLocks noChangeArrowheads="1"/>
            </p:cNvSpPr>
            <p:nvPr/>
          </p:nvSpPr>
          <p:spPr bwMode="auto">
            <a:xfrm>
              <a:off x="0" y="327375"/>
              <a:ext cx="4208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rPr>
                <a:t>我们工作室致力于专业</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模板的发布，课件及汇报</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的美化，并为您提供专业的</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个性定制服务。</a:t>
              </a:r>
              <a:endParaRPr lang="en-US" altLang="zh-CN" sz="1400">
                <a:solidFill>
                  <a:srgbClr val="262626"/>
                </a:solidFill>
                <a:latin typeface="微软雅黑" panose="020B0503020204020204" pitchFamily="34" charset="-122"/>
                <a:ea typeface="微软雅黑" panose="020B0503020204020204" pitchFamily="34" charset="-122"/>
              </a:endParaRPr>
            </a:p>
          </p:txBody>
        </p:sp>
        <p:sp>
          <p:nvSpPr>
            <p:cNvPr id="3" name="文本框 72"/>
            <p:cNvSpPr txBox="1">
              <a:spLocks noChangeArrowheads="1"/>
            </p:cNvSpPr>
            <p:nvPr/>
          </p:nvSpPr>
          <p:spPr bwMode="auto">
            <a:xfrm>
              <a:off x="0" y="0"/>
              <a:ext cx="2377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rgbClr val="7E7E7D"/>
                  </a:solidFill>
                  <a:latin typeface="微软雅黑" panose="020B0503020204020204" pitchFamily="34" charset="-122"/>
                  <a:ea typeface="微软雅黑" panose="020B0503020204020204" pitchFamily="34" charset="-122"/>
                </a:rPr>
                <a:t>单击此处添加标题</a:t>
              </a:r>
            </a:p>
          </p:txBody>
        </p:sp>
      </p:grpSp>
      <p:grpSp>
        <p:nvGrpSpPr>
          <p:cNvPr id="29710" name="组合 73"/>
          <p:cNvGrpSpPr/>
          <p:nvPr/>
        </p:nvGrpSpPr>
        <p:grpSpPr bwMode="auto">
          <a:xfrm>
            <a:off x="7248525" y="3359150"/>
            <a:ext cx="4208463" cy="850900"/>
            <a:chOff x="0" y="0"/>
            <a:chExt cx="4208005" cy="850595"/>
          </a:xfrm>
        </p:grpSpPr>
        <p:sp>
          <p:nvSpPr>
            <p:cNvPr id="4" name="矩形 74"/>
            <p:cNvSpPr>
              <a:spLocks noChangeArrowheads="1"/>
            </p:cNvSpPr>
            <p:nvPr/>
          </p:nvSpPr>
          <p:spPr bwMode="auto">
            <a:xfrm>
              <a:off x="0" y="327375"/>
              <a:ext cx="4208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rPr>
                <a:t>我们工作室致力于专业</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模板的发布，课件及汇报</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的美化，并为您提供专业的</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个性定制服务。</a:t>
              </a:r>
              <a:endParaRPr lang="en-US" altLang="zh-CN" sz="1400">
                <a:solidFill>
                  <a:srgbClr val="262626"/>
                </a:solidFill>
                <a:latin typeface="微软雅黑" panose="020B0503020204020204" pitchFamily="34" charset="-122"/>
                <a:ea typeface="微软雅黑" panose="020B0503020204020204" pitchFamily="34" charset="-122"/>
              </a:endParaRPr>
            </a:p>
          </p:txBody>
        </p:sp>
        <p:sp>
          <p:nvSpPr>
            <p:cNvPr id="29715" name="文本框 75"/>
            <p:cNvSpPr txBox="1">
              <a:spLocks noChangeArrowheads="1"/>
            </p:cNvSpPr>
            <p:nvPr/>
          </p:nvSpPr>
          <p:spPr bwMode="auto">
            <a:xfrm>
              <a:off x="0" y="0"/>
              <a:ext cx="2377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rgbClr val="7E7E7D"/>
                  </a:solidFill>
                  <a:latin typeface="微软雅黑" panose="020B0503020204020204" pitchFamily="34" charset="-122"/>
                  <a:ea typeface="微软雅黑" panose="020B0503020204020204" pitchFamily="34" charset="-122"/>
                </a:rPr>
                <a:t>单击此处添加标题</a:t>
              </a:r>
            </a:p>
          </p:txBody>
        </p:sp>
      </p:grpSp>
      <p:grpSp>
        <p:nvGrpSpPr>
          <p:cNvPr id="5" name="组合 76"/>
          <p:cNvGrpSpPr/>
          <p:nvPr/>
        </p:nvGrpSpPr>
        <p:grpSpPr bwMode="auto">
          <a:xfrm>
            <a:off x="7248525" y="4710113"/>
            <a:ext cx="4208463" cy="849312"/>
            <a:chOff x="0" y="0"/>
            <a:chExt cx="4208005" cy="850595"/>
          </a:xfrm>
        </p:grpSpPr>
        <p:sp>
          <p:nvSpPr>
            <p:cNvPr id="29712" name="矩形 77"/>
            <p:cNvSpPr>
              <a:spLocks noChangeArrowheads="1"/>
            </p:cNvSpPr>
            <p:nvPr/>
          </p:nvSpPr>
          <p:spPr bwMode="auto">
            <a:xfrm>
              <a:off x="0" y="327375"/>
              <a:ext cx="4208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rPr>
                <a:t>我们工作室致力于专业</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模板的发布，课件及汇报</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的美化，并为您提供专业的</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个性定制服务。</a:t>
              </a:r>
              <a:endParaRPr lang="en-US" altLang="zh-CN" sz="1400">
                <a:solidFill>
                  <a:srgbClr val="262626"/>
                </a:solidFill>
                <a:latin typeface="微软雅黑" panose="020B0503020204020204" pitchFamily="34" charset="-122"/>
                <a:ea typeface="微软雅黑" panose="020B0503020204020204" pitchFamily="34" charset="-122"/>
              </a:endParaRPr>
            </a:p>
          </p:txBody>
        </p:sp>
        <p:sp>
          <p:nvSpPr>
            <p:cNvPr id="29713" name="文本框 78"/>
            <p:cNvSpPr txBox="1">
              <a:spLocks noChangeArrowheads="1"/>
            </p:cNvSpPr>
            <p:nvPr/>
          </p:nvSpPr>
          <p:spPr bwMode="auto">
            <a:xfrm>
              <a:off x="0" y="0"/>
              <a:ext cx="2377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rgbClr val="7E7E7D"/>
                  </a:solidFill>
                  <a:latin typeface="微软雅黑" panose="020B0503020204020204" pitchFamily="34" charset="-122"/>
                  <a:ea typeface="微软雅黑" panose="020B0503020204020204" pitchFamily="34" charset="-122"/>
                </a:rPr>
                <a:t>单击此处添加标题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702"/>
                                        </p:tgtEl>
                                        <p:attrNameLst>
                                          <p:attrName>style.visibility</p:attrName>
                                        </p:attrNameLst>
                                      </p:cBhvr>
                                      <p:to>
                                        <p:strVal val="visible"/>
                                      </p:to>
                                    </p:set>
                                    <p:anim calcmode="lin" valueType="num">
                                      <p:cBhvr>
                                        <p:cTn id="7" dur="500" fill="hold"/>
                                        <p:tgtEl>
                                          <p:spTgt spid="29702"/>
                                        </p:tgtEl>
                                        <p:attrNameLst>
                                          <p:attrName>ppt_w</p:attrName>
                                        </p:attrNameLst>
                                      </p:cBhvr>
                                      <p:tavLst>
                                        <p:tav tm="0">
                                          <p:val>
                                            <p:fltVal val="0"/>
                                          </p:val>
                                        </p:tav>
                                        <p:tav tm="100000">
                                          <p:val>
                                            <p:strVal val="#ppt_w"/>
                                          </p:val>
                                        </p:tav>
                                      </p:tavLst>
                                    </p:anim>
                                    <p:anim calcmode="lin" valueType="num">
                                      <p:cBhvr>
                                        <p:cTn id="8" dur="500" fill="hold"/>
                                        <p:tgtEl>
                                          <p:spTgt spid="29702"/>
                                        </p:tgtEl>
                                        <p:attrNameLst>
                                          <p:attrName>ppt_h</p:attrName>
                                        </p:attrNameLst>
                                      </p:cBhvr>
                                      <p:tavLst>
                                        <p:tav tm="0">
                                          <p:val>
                                            <p:fltVal val="0"/>
                                          </p:val>
                                        </p:tav>
                                        <p:tav tm="100000">
                                          <p:val>
                                            <p:strVal val="#ppt_h"/>
                                          </p:val>
                                        </p:tav>
                                      </p:tavLst>
                                    </p:anim>
                                    <p:animEffect transition="in" filter="fade">
                                      <p:cBhvr>
                                        <p:cTn id="9" dur="500"/>
                                        <p:tgtEl>
                                          <p:spTgt spid="2970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9717"/>
                                        </p:tgtEl>
                                        <p:attrNameLst>
                                          <p:attrName>style.visibility</p:attrName>
                                        </p:attrNameLst>
                                      </p:cBhvr>
                                      <p:to>
                                        <p:strVal val="visible"/>
                                      </p:to>
                                    </p:set>
                                    <p:anim calcmode="lin" valueType="num">
                                      <p:cBhvr>
                                        <p:cTn id="13" dur="500" fill="hold"/>
                                        <p:tgtEl>
                                          <p:spTgt spid="29717"/>
                                        </p:tgtEl>
                                        <p:attrNameLst>
                                          <p:attrName>ppt_w</p:attrName>
                                        </p:attrNameLst>
                                      </p:cBhvr>
                                      <p:tavLst>
                                        <p:tav tm="0">
                                          <p:val>
                                            <p:fltVal val="0"/>
                                          </p:val>
                                        </p:tav>
                                        <p:tav tm="100000">
                                          <p:val>
                                            <p:strVal val="#ppt_w"/>
                                          </p:val>
                                        </p:tav>
                                      </p:tavLst>
                                    </p:anim>
                                    <p:anim calcmode="lin" valueType="num">
                                      <p:cBhvr>
                                        <p:cTn id="14" dur="500" fill="hold"/>
                                        <p:tgtEl>
                                          <p:spTgt spid="29717"/>
                                        </p:tgtEl>
                                        <p:attrNameLst>
                                          <p:attrName>ppt_h</p:attrName>
                                        </p:attrNameLst>
                                      </p:cBhvr>
                                      <p:tavLst>
                                        <p:tav tm="0">
                                          <p:val>
                                            <p:fltVal val="0"/>
                                          </p:val>
                                        </p:tav>
                                        <p:tav tm="100000">
                                          <p:val>
                                            <p:strVal val="#ppt_h"/>
                                          </p:val>
                                        </p:tav>
                                      </p:tavLst>
                                    </p:anim>
                                    <p:animEffect transition="in" filter="fade">
                                      <p:cBhvr>
                                        <p:cTn id="15" dur="500"/>
                                        <p:tgtEl>
                                          <p:spTgt spid="29717"/>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9705"/>
                                        </p:tgtEl>
                                        <p:attrNameLst>
                                          <p:attrName>style.visibility</p:attrName>
                                        </p:attrNameLst>
                                      </p:cBhvr>
                                      <p:to>
                                        <p:strVal val="visible"/>
                                      </p:to>
                                    </p:set>
                                    <p:anim calcmode="lin" valueType="num">
                                      <p:cBhvr>
                                        <p:cTn id="19" dur="500" fill="hold"/>
                                        <p:tgtEl>
                                          <p:spTgt spid="29705"/>
                                        </p:tgtEl>
                                        <p:attrNameLst>
                                          <p:attrName>ppt_w</p:attrName>
                                        </p:attrNameLst>
                                      </p:cBhvr>
                                      <p:tavLst>
                                        <p:tav tm="0">
                                          <p:val>
                                            <p:fltVal val="0"/>
                                          </p:val>
                                        </p:tav>
                                        <p:tav tm="100000">
                                          <p:val>
                                            <p:strVal val="#ppt_w"/>
                                          </p:val>
                                        </p:tav>
                                      </p:tavLst>
                                    </p:anim>
                                    <p:anim calcmode="lin" valueType="num">
                                      <p:cBhvr>
                                        <p:cTn id="20" dur="500" fill="hold"/>
                                        <p:tgtEl>
                                          <p:spTgt spid="29705"/>
                                        </p:tgtEl>
                                        <p:attrNameLst>
                                          <p:attrName>ppt_h</p:attrName>
                                        </p:attrNameLst>
                                      </p:cBhvr>
                                      <p:tavLst>
                                        <p:tav tm="0">
                                          <p:val>
                                            <p:fltVal val="0"/>
                                          </p:val>
                                        </p:tav>
                                        <p:tav tm="100000">
                                          <p:val>
                                            <p:strVal val="#ppt_h"/>
                                          </p:val>
                                        </p:tav>
                                      </p:tavLst>
                                    </p:anim>
                                    <p:animEffect transition="in" filter="fade">
                                      <p:cBhvr>
                                        <p:cTn id="21" dur="500"/>
                                        <p:tgtEl>
                                          <p:spTgt spid="2970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9711"/>
                                        </p:tgtEl>
                                        <p:attrNameLst>
                                          <p:attrName>style.visibility</p:attrName>
                                        </p:attrNameLst>
                                      </p:cBhvr>
                                      <p:to>
                                        <p:strVal val="visible"/>
                                      </p:to>
                                    </p:set>
                                    <p:anim calcmode="lin" valueType="num">
                                      <p:cBhvr>
                                        <p:cTn id="25" dur="500" fill="hold"/>
                                        <p:tgtEl>
                                          <p:spTgt spid="29711"/>
                                        </p:tgtEl>
                                        <p:attrNameLst>
                                          <p:attrName>ppt_w</p:attrName>
                                        </p:attrNameLst>
                                      </p:cBhvr>
                                      <p:tavLst>
                                        <p:tav tm="0">
                                          <p:val>
                                            <p:fltVal val="0"/>
                                          </p:val>
                                        </p:tav>
                                        <p:tav tm="100000">
                                          <p:val>
                                            <p:strVal val="#ppt_w"/>
                                          </p:val>
                                        </p:tav>
                                      </p:tavLst>
                                    </p:anim>
                                    <p:anim calcmode="lin" valueType="num">
                                      <p:cBhvr>
                                        <p:cTn id="26" dur="500" fill="hold"/>
                                        <p:tgtEl>
                                          <p:spTgt spid="29711"/>
                                        </p:tgtEl>
                                        <p:attrNameLst>
                                          <p:attrName>ppt_h</p:attrName>
                                        </p:attrNameLst>
                                      </p:cBhvr>
                                      <p:tavLst>
                                        <p:tav tm="0">
                                          <p:val>
                                            <p:fltVal val="0"/>
                                          </p:val>
                                        </p:tav>
                                        <p:tav tm="100000">
                                          <p:val>
                                            <p:strVal val="#ppt_h"/>
                                          </p:val>
                                        </p:tav>
                                      </p:tavLst>
                                    </p:anim>
                                    <p:animEffect transition="in" filter="fade">
                                      <p:cBhvr>
                                        <p:cTn id="27" dur="500"/>
                                        <p:tgtEl>
                                          <p:spTgt spid="29711"/>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29708"/>
                                        </p:tgtEl>
                                        <p:attrNameLst>
                                          <p:attrName>style.visibility</p:attrName>
                                        </p:attrNameLst>
                                      </p:cBhvr>
                                      <p:to>
                                        <p:strVal val="visible"/>
                                      </p:to>
                                    </p:set>
                                    <p:anim calcmode="lin" valueType="num">
                                      <p:cBhvr>
                                        <p:cTn id="31" dur="500" fill="hold"/>
                                        <p:tgtEl>
                                          <p:spTgt spid="29708"/>
                                        </p:tgtEl>
                                        <p:attrNameLst>
                                          <p:attrName>ppt_w</p:attrName>
                                        </p:attrNameLst>
                                      </p:cBhvr>
                                      <p:tavLst>
                                        <p:tav tm="0">
                                          <p:val>
                                            <p:fltVal val="0"/>
                                          </p:val>
                                        </p:tav>
                                        <p:tav tm="100000">
                                          <p:val>
                                            <p:strVal val="#ppt_w"/>
                                          </p:val>
                                        </p:tav>
                                      </p:tavLst>
                                    </p:anim>
                                    <p:anim calcmode="lin" valueType="num">
                                      <p:cBhvr>
                                        <p:cTn id="32" dur="500" fill="hold"/>
                                        <p:tgtEl>
                                          <p:spTgt spid="29708"/>
                                        </p:tgtEl>
                                        <p:attrNameLst>
                                          <p:attrName>ppt_h</p:attrName>
                                        </p:attrNameLst>
                                      </p:cBhvr>
                                      <p:tavLst>
                                        <p:tav tm="0">
                                          <p:val>
                                            <p:fltVal val="0"/>
                                          </p:val>
                                        </p:tav>
                                        <p:tav tm="100000">
                                          <p:val>
                                            <p:strVal val="#ppt_h"/>
                                          </p:val>
                                        </p:tav>
                                      </p:tavLst>
                                    </p:anim>
                                    <p:animEffect transition="in" filter="fade">
                                      <p:cBhvr>
                                        <p:cTn id="33" dur="500"/>
                                        <p:tgtEl>
                                          <p:spTgt spid="29708"/>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9714"/>
                                        </p:tgtEl>
                                        <p:attrNameLst>
                                          <p:attrName>style.visibility</p:attrName>
                                        </p:attrNameLst>
                                      </p:cBhvr>
                                      <p:to>
                                        <p:strVal val="visible"/>
                                      </p:to>
                                    </p:set>
                                    <p:anim calcmode="lin" valueType="num">
                                      <p:cBhvr>
                                        <p:cTn id="37" dur="500" fill="hold"/>
                                        <p:tgtEl>
                                          <p:spTgt spid="29714"/>
                                        </p:tgtEl>
                                        <p:attrNameLst>
                                          <p:attrName>ppt_w</p:attrName>
                                        </p:attrNameLst>
                                      </p:cBhvr>
                                      <p:tavLst>
                                        <p:tav tm="0">
                                          <p:val>
                                            <p:fltVal val="0"/>
                                          </p:val>
                                        </p:tav>
                                        <p:tav tm="100000">
                                          <p:val>
                                            <p:strVal val="#ppt_w"/>
                                          </p:val>
                                        </p:tav>
                                      </p:tavLst>
                                    </p:anim>
                                    <p:anim calcmode="lin" valueType="num">
                                      <p:cBhvr>
                                        <p:cTn id="38" dur="500" fill="hold"/>
                                        <p:tgtEl>
                                          <p:spTgt spid="29714"/>
                                        </p:tgtEl>
                                        <p:attrNameLst>
                                          <p:attrName>ppt_h</p:attrName>
                                        </p:attrNameLst>
                                      </p:cBhvr>
                                      <p:tavLst>
                                        <p:tav tm="0">
                                          <p:val>
                                            <p:fltVal val="0"/>
                                          </p:val>
                                        </p:tav>
                                        <p:tav tm="100000">
                                          <p:val>
                                            <p:strVal val="#ppt_h"/>
                                          </p:val>
                                        </p:tav>
                                      </p:tavLst>
                                    </p:anim>
                                    <p:animEffect transition="in" filter="fade">
                                      <p:cBhvr>
                                        <p:cTn id="39" dur="500"/>
                                        <p:tgtEl>
                                          <p:spTgt spid="29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0722" name="组合 45"/>
          <p:cNvGrpSpPr/>
          <p:nvPr/>
        </p:nvGrpSpPr>
        <p:grpSpPr bwMode="auto">
          <a:xfrm>
            <a:off x="0" y="292100"/>
            <a:ext cx="12190413" cy="549275"/>
            <a:chOff x="0" y="0"/>
            <a:chExt cx="12190828" cy="548640"/>
          </a:xfrm>
        </p:grpSpPr>
        <p:sp>
          <p:nvSpPr>
            <p:cNvPr id="2" name="矩形 42"/>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cxnSp>
          <p:nvCxnSpPr>
            <p:cNvPr id="3"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30723"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单击此处添加标题</a:t>
            </a:r>
          </a:p>
        </p:txBody>
      </p:sp>
      <p:cxnSp>
        <p:nvCxnSpPr>
          <p:cNvPr id="30726" name="Straight Connector 3"/>
          <p:cNvCxnSpPr>
            <a:cxnSpLocks noChangeShapeType="1"/>
            <a:stCxn id="30737" idx="5"/>
            <a:endCxn id="30733" idx="1"/>
          </p:cNvCxnSpPr>
          <p:nvPr/>
        </p:nvCxnSpPr>
        <p:spPr bwMode="auto">
          <a:xfrm>
            <a:off x="2022475" y="2576513"/>
            <a:ext cx="596900" cy="584200"/>
          </a:xfrm>
          <a:prstGeom prst="line">
            <a:avLst/>
          </a:prstGeom>
          <a:noFill/>
          <a:ln w="9525" cap="rnd">
            <a:solidFill>
              <a:srgbClr val="7F7F7F"/>
            </a:solidFill>
            <a:prstDash val="sysDot"/>
            <a:round/>
          </a:ln>
          <a:extLst>
            <a:ext uri="{909E8E84-426E-40DD-AFC4-6F175D3DCCD1}">
              <a14:hiddenFill xmlns:a14="http://schemas.microsoft.com/office/drawing/2010/main">
                <a:noFill/>
              </a14:hiddenFill>
            </a:ext>
          </a:extLst>
        </p:spPr>
      </p:cxnSp>
      <p:cxnSp>
        <p:nvCxnSpPr>
          <p:cNvPr id="30727" name="Straight Connector 5"/>
          <p:cNvCxnSpPr>
            <a:cxnSpLocks noChangeShapeType="1"/>
            <a:stCxn id="30733" idx="3"/>
            <a:endCxn id="30741" idx="7"/>
          </p:cNvCxnSpPr>
          <p:nvPr/>
        </p:nvCxnSpPr>
        <p:spPr bwMode="auto">
          <a:xfrm flipH="1">
            <a:off x="1639888" y="4110038"/>
            <a:ext cx="979487" cy="692150"/>
          </a:xfrm>
          <a:prstGeom prst="line">
            <a:avLst/>
          </a:prstGeom>
          <a:noFill/>
          <a:ln w="9525" cap="rnd">
            <a:solidFill>
              <a:srgbClr val="7F7F7F"/>
            </a:solidFill>
            <a:prstDash val="sysDot"/>
            <a:round/>
          </a:ln>
          <a:extLst>
            <a:ext uri="{909E8E84-426E-40DD-AFC4-6F175D3DCCD1}">
              <a14:hiddenFill xmlns:a14="http://schemas.microsoft.com/office/drawing/2010/main">
                <a:noFill/>
              </a14:hiddenFill>
            </a:ext>
          </a:extLst>
        </p:spPr>
      </p:cxnSp>
      <p:cxnSp>
        <p:nvCxnSpPr>
          <p:cNvPr id="30728" name="Straight Connector 8"/>
          <p:cNvCxnSpPr>
            <a:cxnSpLocks noChangeShapeType="1"/>
            <a:stCxn id="30733" idx="5"/>
            <a:endCxn id="30735" idx="1"/>
          </p:cNvCxnSpPr>
          <p:nvPr/>
        </p:nvCxnSpPr>
        <p:spPr bwMode="auto">
          <a:xfrm>
            <a:off x="3567113" y="4110038"/>
            <a:ext cx="241300" cy="239712"/>
          </a:xfrm>
          <a:prstGeom prst="line">
            <a:avLst/>
          </a:prstGeom>
          <a:noFill/>
          <a:ln w="9525" cap="rnd">
            <a:solidFill>
              <a:srgbClr val="7F7F7F"/>
            </a:solidFill>
            <a:prstDash val="sysDot"/>
            <a:round/>
          </a:ln>
          <a:extLst>
            <a:ext uri="{909E8E84-426E-40DD-AFC4-6F175D3DCCD1}">
              <a14:hiddenFill xmlns:a14="http://schemas.microsoft.com/office/drawing/2010/main">
                <a:noFill/>
              </a14:hiddenFill>
            </a:ext>
          </a:extLst>
        </p:spPr>
      </p:cxnSp>
      <p:cxnSp>
        <p:nvCxnSpPr>
          <p:cNvPr id="30729" name="Straight Connector 11"/>
          <p:cNvCxnSpPr>
            <a:cxnSpLocks noChangeShapeType="1"/>
            <a:stCxn id="30733" idx="7"/>
            <a:endCxn id="30739" idx="2"/>
          </p:cNvCxnSpPr>
          <p:nvPr/>
        </p:nvCxnSpPr>
        <p:spPr bwMode="auto">
          <a:xfrm flipV="1">
            <a:off x="3567113" y="2892425"/>
            <a:ext cx="1071562" cy="268288"/>
          </a:xfrm>
          <a:prstGeom prst="line">
            <a:avLst/>
          </a:prstGeom>
          <a:noFill/>
          <a:ln w="9525" cap="rnd">
            <a:solidFill>
              <a:srgbClr val="7F7F7F"/>
            </a:solidFill>
            <a:prstDash val="sysDot"/>
            <a:round/>
          </a:ln>
          <a:extLst>
            <a:ext uri="{909E8E84-426E-40DD-AFC4-6F175D3DCCD1}">
              <a14:hiddenFill xmlns:a14="http://schemas.microsoft.com/office/drawing/2010/main">
                <a:noFill/>
              </a14:hiddenFill>
            </a:ext>
          </a:extLst>
        </p:spPr>
      </p:cxnSp>
      <p:cxnSp>
        <p:nvCxnSpPr>
          <p:cNvPr id="30730" name="Straight Connector 20"/>
          <p:cNvCxnSpPr>
            <a:cxnSpLocks noChangeShapeType="1"/>
            <a:stCxn id="30739" idx="6"/>
            <a:endCxn id="4294967295" idx="1"/>
          </p:cNvCxnSpPr>
          <p:nvPr/>
        </p:nvCxnSpPr>
        <p:spPr bwMode="auto">
          <a:xfrm>
            <a:off x="5260975" y="2892425"/>
            <a:ext cx="982663" cy="527050"/>
          </a:xfrm>
          <a:prstGeom prst="line">
            <a:avLst/>
          </a:prstGeom>
          <a:noFill/>
          <a:ln w="9525" cap="rnd">
            <a:solidFill>
              <a:srgbClr val="7F7F7F"/>
            </a:solidFill>
            <a:prstDash val="sysDot"/>
            <a:round/>
          </a:ln>
          <a:extLst>
            <a:ext uri="{909E8E84-426E-40DD-AFC4-6F175D3DCCD1}">
              <a14:hiddenFill xmlns:a14="http://schemas.microsoft.com/office/drawing/2010/main">
                <a:noFill/>
              </a14:hiddenFill>
            </a:ext>
          </a:extLst>
        </p:spPr>
      </p:cxnSp>
      <p:cxnSp>
        <p:nvCxnSpPr>
          <p:cNvPr id="30731" name="Straight Connector 35"/>
          <p:cNvCxnSpPr>
            <a:cxnSpLocks noChangeShapeType="1"/>
            <a:stCxn id="30735" idx="6"/>
            <a:endCxn id="30732" idx="2"/>
          </p:cNvCxnSpPr>
          <p:nvPr/>
        </p:nvCxnSpPr>
        <p:spPr bwMode="auto">
          <a:xfrm flipV="1">
            <a:off x="4625975" y="4427538"/>
            <a:ext cx="798513" cy="261937"/>
          </a:xfrm>
          <a:prstGeom prst="line">
            <a:avLst/>
          </a:prstGeom>
          <a:noFill/>
          <a:ln w="9525" cap="rnd">
            <a:solidFill>
              <a:srgbClr val="7F7F7F"/>
            </a:solidFill>
            <a:prstDash val="sysDot"/>
            <a:round/>
          </a:ln>
          <a:extLst>
            <a:ext uri="{909E8E84-426E-40DD-AFC4-6F175D3DCCD1}">
              <a14:hiddenFill xmlns:a14="http://schemas.microsoft.com/office/drawing/2010/main">
                <a:noFill/>
              </a14:hiddenFill>
            </a:ext>
          </a:extLst>
        </p:spPr>
      </p:cxnSp>
      <p:sp>
        <p:nvSpPr>
          <p:cNvPr id="30732" name="Oval 30"/>
          <p:cNvSpPr>
            <a:spLocks noChangeArrowheads="1"/>
          </p:cNvSpPr>
          <p:nvPr/>
        </p:nvSpPr>
        <p:spPr bwMode="auto">
          <a:xfrm>
            <a:off x="5424488" y="4187825"/>
            <a:ext cx="479425" cy="479425"/>
          </a:xfrm>
          <a:prstGeom prst="ellipse">
            <a:avLst/>
          </a:prstGeom>
          <a:solidFill>
            <a:srgbClr val="1CBB9F"/>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400" b="1">
              <a:solidFill>
                <a:srgbClr val="FFFFFF"/>
              </a:solidFill>
              <a:latin typeface="微软雅黑" panose="020B0503020204020204" pitchFamily="34" charset="-122"/>
            </a:endParaRPr>
          </a:p>
        </p:txBody>
      </p:sp>
      <p:sp>
        <p:nvSpPr>
          <p:cNvPr id="4" name="Oval 33"/>
          <p:cNvSpPr>
            <a:spLocks noChangeArrowheads="1"/>
          </p:cNvSpPr>
          <p:nvPr/>
        </p:nvSpPr>
        <p:spPr bwMode="auto">
          <a:xfrm>
            <a:off x="6075363" y="3251200"/>
            <a:ext cx="1149350" cy="1149350"/>
          </a:xfrm>
          <a:prstGeom prst="ellipse">
            <a:avLst/>
          </a:prstGeom>
          <a:solidFill>
            <a:srgbClr val="E74E3E"/>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400" b="1">
              <a:solidFill>
                <a:srgbClr val="FFFFFF"/>
              </a:solidFill>
              <a:latin typeface="微软雅黑" panose="020B0503020204020204" pitchFamily="34" charset="-122"/>
            </a:endParaRPr>
          </a:p>
        </p:txBody>
      </p:sp>
      <p:sp>
        <p:nvSpPr>
          <p:cNvPr id="5" name="Freeform 6"/>
          <p:cNvSpPr>
            <a:spLocks noEditPoints="1"/>
          </p:cNvSpPr>
          <p:nvPr/>
        </p:nvSpPr>
        <p:spPr bwMode="auto">
          <a:xfrm>
            <a:off x="6416675" y="3592513"/>
            <a:ext cx="468313" cy="466725"/>
          </a:xfrm>
          <a:custGeom>
            <a:avLst/>
            <a:gdLst>
              <a:gd name="T0" fmla="*/ 78052 w 360"/>
              <a:gd name="T1" fmla="*/ 414867 h 360"/>
              <a:gd name="T2" fmla="*/ 130087 w 360"/>
              <a:gd name="T3" fmla="*/ 466725 h 360"/>
              <a:gd name="T4" fmla="*/ 182122 w 360"/>
              <a:gd name="T5" fmla="*/ 414867 h 360"/>
              <a:gd name="T6" fmla="*/ 130087 w 360"/>
              <a:gd name="T7" fmla="*/ 363008 h 360"/>
              <a:gd name="T8" fmla="*/ 78052 w 360"/>
              <a:gd name="T9" fmla="*/ 414867 h 360"/>
              <a:gd name="T10" fmla="*/ 338226 w 360"/>
              <a:gd name="T11" fmla="*/ 414867 h 360"/>
              <a:gd name="T12" fmla="*/ 390261 w 360"/>
              <a:gd name="T13" fmla="*/ 466725 h 360"/>
              <a:gd name="T14" fmla="*/ 442296 w 360"/>
              <a:gd name="T15" fmla="*/ 414867 h 360"/>
              <a:gd name="T16" fmla="*/ 390261 w 360"/>
              <a:gd name="T17" fmla="*/ 363008 h 360"/>
              <a:gd name="T18" fmla="*/ 338226 w 360"/>
              <a:gd name="T19" fmla="*/ 414867 h 360"/>
              <a:gd name="T20" fmla="*/ 170414 w 360"/>
              <a:gd name="T21" fmla="*/ 291703 h 360"/>
              <a:gd name="T22" fmla="*/ 457906 w 360"/>
              <a:gd name="T23" fmla="*/ 210026 h 360"/>
              <a:gd name="T24" fmla="*/ 468313 w 360"/>
              <a:gd name="T25" fmla="*/ 197062 h 360"/>
              <a:gd name="T26" fmla="*/ 468313 w 360"/>
              <a:gd name="T27" fmla="*/ 54451 h 360"/>
              <a:gd name="T28" fmla="*/ 101468 w 360"/>
              <a:gd name="T29" fmla="*/ 54451 h 360"/>
              <a:gd name="T30" fmla="*/ 101468 w 360"/>
              <a:gd name="T31" fmla="*/ 10372 h 360"/>
              <a:gd name="T32" fmla="*/ 91061 w 360"/>
              <a:gd name="T33" fmla="*/ 0 h 360"/>
              <a:gd name="T34" fmla="*/ 10407 w 360"/>
              <a:gd name="T35" fmla="*/ 0 h 360"/>
              <a:gd name="T36" fmla="*/ 0 w 360"/>
              <a:gd name="T37" fmla="*/ 10372 h 360"/>
              <a:gd name="T38" fmla="*/ 0 w 360"/>
              <a:gd name="T39" fmla="*/ 51858 h 360"/>
              <a:gd name="T40" fmla="*/ 50734 w 360"/>
              <a:gd name="T41" fmla="*/ 51858 h 360"/>
              <a:gd name="T42" fmla="*/ 101468 w 360"/>
              <a:gd name="T43" fmla="*/ 286517 h 360"/>
              <a:gd name="T44" fmla="*/ 106671 w 360"/>
              <a:gd name="T45" fmla="*/ 311150 h 360"/>
              <a:gd name="T46" fmla="*/ 106671 w 360"/>
              <a:gd name="T47" fmla="*/ 350044 h 360"/>
              <a:gd name="T48" fmla="*/ 117078 w 360"/>
              <a:gd name="T49" fmla="*/ 360415 h 360"/>
              <a:gd name="T50" fmla="*/ 130087 w 360"/>
              <a:gd name="T51" fmla="*/ 360415 h 360"/>
              <a:gd name="T52" fmla="*/ 390261 w 360"/>
              <a:gd name="T53" fmla="*/ 360415 h 360"/>
              <a:gd name="T54" fmla="*/ 457906 w 360"/>
              <a:gd name="T55" fmla="*/ 360415 h 360"/>
              <a:gd name="T56" fmla="*/ 468313 w 360"/>
              <a:gd name="T57" fmla="*/ 350044 h 360"/>
              <a:gd name="T58" fmla="*/ 468313 w 360"/>
              <a:gd name="T59" fmla="*/ 311150 h 360"/>
              <a:gd name="T60" fmla="*/ 175617 w 360"/>
              <a:gd name="T61" fmla="*/ 311150 h 360"/>
              <a:gd name="T62" fmla="*/ 170414 w 360"/>
              <a:gd name="T63" fmla="*/ 291703 h 3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0" h="360">
                <a:moveTo>
                  <a:pt x="60" y="320"/>
                </a:moveTo>
                <a:cubicBezTo>
                  <a:pt x="60" y="342"/>
                  <a:pt x="78" y="360"/>
                  <a:pt x="100" y="360"/>
                </a:cubicBezTo>
                <a:cubicBezTo>
                  <a:pt x="122" y="360"/>
                  <a:pt x="140" y="342"/>
                  <a:pt x="140" y="320"/>
                </a:cubicBezTo>
                <a:cubicBezTo>
                  <a:pt x="140" y="298"/>
                  <a:pt x="122" y="280"/>
                  <a:pt x="100" y="280"/>
                </a:cubicBezTo>
                <a:cubicBezTo>
                  <a:pt x="78" y="280"/>
                  <a:pt x="60" y="298"/>
                  <a:pt x="60" y="320"/>
                </a:cubicBezTo>
                <a:close/>
                <a:moveTo>
                  <a:pt x="260" y="320"/>
                </a:moveTo>
                <a:cubicBezTo>
                  <a:pt x="260" y="342"/>
                  <a:pt x="278" y="360"/>
                  <a:pt x="300" y="360"/>
                </a:cubicBezTo>
                <a:cubicBezTo>
                  <a:pt x="322" y="360"/>
                  <a:pt x="340" y="342"/>
                  <a:pt x="340" y="320"/>
                </a:cubicBezTo>
                <a:cubicBezTo>
                  <a:pt x="340" y="298"/>
                  <a:pt x="322" y="280"/>
                  <a:pt x="300" y="280"/>
                </a:cubicBezTo>
                <a:cubicBezTo>
                  <a:pt x="278" y="280"/>
                  <a:pt x="260" y="298"/>
                  <a:pt x="260" y="320"/>
                </a:cubicBezTo>
                <a:close/>
                <a:moveTo>
                  <a:pt x="131" y="225"/>
                </a:moveTo>
                <a:cubicBezTo>
                  <a:pt x="352" y="162"/>
                  <a:pt x="352" y="162"/>
                  <a:pt x="352" y="162"/>
                </a:cubicBezTo>
                <a:cubicBezTo>
                  <a:pt x="356" y="161"/>
                  <a:pt x="360" y="156"/>
                  <a:pt x="360" y="152"/>
                </a:cubicBezTo>
                <a:cubicBezTo>
                  <a:pt x="360" y="42"/>
                  <a:pt x="360" y="42"/>
                  <a:pt x="360" y="42"/>
                </a:cubicBezTo>
                <a:cubicBezTo>
                  <a:pt x="78" y="42"/>
                  <a:pt x="78" y="42"/>
                  <a:pt x="78" y="42"/>
                </a:cubicBezTo>
                <a:cubicBezTo>
                  <a:pt x="78" y="8"/>
                  <a:pt x="78" y="8"/>
                  <a:pt x="78" y="8"/>
                </a:cubicBezTo>
                <a:cubicBezTo>
                  <a:pt x="78" y="3"/>
                  <a:pt x="74" y="0"/>
                  <a:pt x="70" y="0"/>
                </a:cubicBezTo>
                <a:cubicBezTo>
                  <a:pt x="8" y="0"/>
                  <a:pt x="8" y="0"/>
                  <a:pt x="8" y="0"/>
                </a:cubicBezTo>
                <a:cubicBezTo>
                  <a:pt x="3" y="0"/>
                  <a:pt x="0" y="3"/>
                  <a:pt x="0" y="8"/>
                </a:cubicBezTo>
                <a:cubicBezTo>
                  <a:pt x="0" y="40"/>
                  <a:pt x="0" y="40"/>
                  <a:pt x="0" y="40"/>
                </a:cubicBezTo>
                <a:cubicBezTo>
                  <a:pt x="39" y="40"/>
                  <a:pt x="39" y="40"/>
                  <a:pt x="39" y="40"/>
                </a:cubicBezTo>
                <a:cubicBezTo>
                  <a:pt x="78" y="221"/>
                  <a:pt x="78" y="221"/>
                  <a:pt x="78" y="221"/>
                </a:cubicBezTo>
                <a:cubicBezTo>
                  <a:pt x="82" y="240"/>
                  <a:pt x="82" y="240"/>
                  <a:pt x="82" y="240"/>
                </a:cubicBezTo>
                <a:cubicBezTo>
                  <a:pt x="82" y="270"/>
                  <a:pt x="82" y="270"/>
                  <a:pt x="82" y="270"/>
                </a:cubicBezTo>
                <a:cubicBezTo>
                  <a:pt x="82" y="274"/>
                  <a:pt x="85" y="278"/>
                  <a:pt x="90" y="278"/>
                </a:cubicBezTo>
                <a:cubicBezTo>
                  <a:pt x="100" y="278"/>
                  <a:pt x="100" y="278"/>
                  <a:pt x="100" y="278"/>
                </a:cubicBezTo>
                <a:cubicBezTo>
                  <a:pt x="300" y="278"/>
                  <a:pt x="300" y="278"/>
                  <a:pt x="300" y="278"/>
                </a:cubicBezTo>
                <a:cubicBezTo>
                  <a:pt x="352" y="278"/>
                  <a:pt x="352" y="278"/>
                  <a:pt x="352" y="278"/>
                </a:cubicBezTo>
                <a:cubicBezTo>
                  <a:pt x="356" y="278"/>
                  <a:pt x="360" y="274"/>
                  <a:pt x="360" y="270"/>
                </a:cubicBezTo>
                <a:cubicBezTo>
                  <a:pt x="360" y="240"/>
                  <a:pt x="360" y="240"/>
                  <a:pt x="360" y="240"/>
                </a:cubicBezTo>
                <a:cubicBezTo>
                  <a:pt x="135" y="240"/>
                  <a:pt x="135" y="240"/>
                  <a:pt x="135" y="240"/>
                </a:cubicBezTo>
                <a:cubicBezTo>
                  <a:pt x="112" y="240"/>
                  <a:pt x="111" y="231"/>
                  <a:pt x="131" y="2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sp>
        <p:nvSpPr>
          <p:cNvPr id="30733" name="Oval 22"/>
          <p:cNvSpPr>
            <a:spLocks noChangeArrowheads="1"/>
          </p:cNvSpPr>
          <p:nvPr/>
        </p:nvSpPr>
        <p:spPr bwMode="auto">
          <a:xfrm>
            <a:off x="2422525" y="2963863"/>
            <a:ext cx="1341438" cy="1341437"/>
          </a:xfrm>
          <a:prstGeom prst="ellipse">
            <a:avLst/>
          </a:prstGeom>
          <a:solidFill>
            <a:srgbClr val="3CBDDC"/>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400" b="1">
              <a:solidFill>
                <a:srgbClr val="FFFFFF"/>
              </a:solidFill>
              <a:latin typeface="微软雅黑" panose="020B0503020204020204" pitchFamily="34" charset="-122"/>
            </a:endParaRPr>
          </a:p>
        </p:txBody>
      </p:sp>
      <p:sp>
        <p:nvSpPr>
          <p:cNvPr id="30734" name="Freeform 11"/>
          <p:cNvSpPr/>
          <p:nvPr/>
        </p:nvSpPr>
        <p:spPr bwMode="auto">
          <a:xfrm>
            <a:off x="2692400" y="3251200"/>
            <a:ext cx="801688" cy="709613"/>
          </a:xfrm>
          <a:custGeom>
            <a:avLst/>
            <a:gdLst>
              <a:gd name="T0" fmla="*/ 784213 w 367"/>
              <a:gd name="T1" fmla="*/ 370138 h 324"/>
              <a:gd name="T2" fmla="*/ 434703 w 367"/>
              <a:gd name="T3" fmla="*/ 17521 h 324"/>
              <a:gd name="T4" fmla="*/ 369170 w 367"/>
              <a:gd name="T5" fmla="*/ 17521 h 324"/>
              <a:gd name="T6" fmla="*/ 17475 w 367"/>
              <a:gd name="T7" fmla="*/ 370138 h 324"/>
              <a:gd name="T8" fmla="*/ 32767 w 367"/>
              <a:gd name="T9" fmla="*/ 402990 h 324"/>
              <a:gd name="T10" fmla="*/ 107037 w 367"/>
              <a:gd name="T11" fmla="*/ 402990 h 324"/>
              <a:gd name="T12" fmla="*/ 107037 w 367"/>
              <a:gd name="T13" fmla="*/ 674570 h 324"/>
              <a:gd name="T14" fmla="*/ 141988 w 367"/>
              <a:gd name="T15" fmla="*/ 709613 h 324"/>
              <a:gd name="T16" fmla="*/ 312374 w 367"/>
              <a:gd name="T17" fmla="*/ 709613 h 324"/>
              <a:gd name="T18" fmla="*/ 312374 w 367"/>
              <a:gd name="T19" fmla="*/ 438033 h 324"/>
              <a:gd name="T20" fmla="*/ 491498 w 367"/>
              <a:gd name="T21" fmla="*/ 438033 h 324"/>
              <a:gd name="T22" fmla="*/ 491498 w 367"/>
              <a:gd name="T23" fmla="*/ 709613 h 324"/>
              <a:gd name="T24" fmla="*/ 668437 w 367"/>
              <a:gd name="T25" fmla="*/ 709613 h 324"/>
              <a:gd name="T26" fmla="*/ 696835 w 367"/>
              <a:gd name="T27" fmla="*/ 674570 h 324"/>
              <a:gd name="T28" fmla="*/ 696835 w 367"/>
              <a:gd name="T29" fmla="*/ 402990 h 324"/>
              <a:gd name="T30" fmla="*/ 768921 w 367"/>
              <a:gd name="T31" fmla="*/ 402990 h 324"/>
              <a:gd name="T32" fmla="*/ 784213 w 367"/>
              <a:gd name="T33" fmla="*/ 370138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7" h="324">
                <a:moveTo>
                  <a:pt x="359" y="169"/>
                </a:moveTo>
                <a:cubicBezTo>
                  <a:pt x="199" y="8"/>
                  <a:pt x="199" y="8"/>
                  <a:pt x="199" y="8"/>
                </a:cubicBezTo>
                <a:cubicBezTo>
                  <a:pt x="190" y="0"/>
                  <a:pt x="177" y="0"/>
                  <a:pt x="169" y="8"/>
                </a:cubicBezTo>
                <a:cubicBezTo>
                  <a:pt x="8" y="169"/>
                  <a:pt x="8" y="169"/>
                  <a:pt x="8" y="169"/>
                </a:cubicBezTo>
                <a:cubicBezTo>
                  <a:pt x="0" y="177"/>
                  <a:pt x="3" y="184"/>
                  <a:pt x="15" y="184"/>
                </a:cubicBezTo>
                <a:cubicBezTo>
                  <a:pt x="49" y="184"/>
                  <a:pt x="49" y="184"/>
                  <a:pt x="49" y="184"/>
                </a:cubicBezTo>
                <a:cubicBezTo>
                  <a:pt x="49" y="308"/>
                  <a:pt x="49" y="308"/>
                  <a:pt x="49" y="308"/>
                </a:cubicBezTo>
                <a:cubicBezTo>
                  <a:pt x="49" y="317"/>
                  <a:pt x="49" y="324"/>
                  <a:pt x="65" y="324"/>
                </a:cubicBezTo>
                <a:cubicBezTo>
                  <a:pt x="143" y="324"/>
                  <a:pt x="143" y="324"/>
                  <a:pt x="143" y="324"/>
                </a:cubicBezTo>
                <a:cubicBezTo>
                  <a:pt x="143" y="200"/>
                  <a:pt x="143" y="200"/>
                  <a:pt x="143" y="200"/>
                </a:cubicBezTo>
                <a:cubicBezTo>
                  <a:pt x="225" y="200"/>
                  <a:pt x="225" y="200"/>
                  <a:pt x="225" y="200"/>
                </a:cubicBezTo>
                <a:cubicBezTo>
                  <a:pt x="225" y="324"/>
                  <a:pt x="225" y="324"/>
                  <a:pt x="225" y="324"/>
                </a:cubicBezTo>
                <a:cubicBezTo>
                  <a:pt x="306" y="324"/>
                  <a:pt x="306" y="324"/>
                  <a:pt x="306" y="324"/>
                </a:cubicBezTo>
                <a:cubicBezTo>
                  <a:pt x="319" y="324"/>
                  <a:pt x="319" y="317"/>
                  <a:pt x="319" y="308"/>
                </a:cubicBezTo>
                <a:cubicBezTo>
                  <a:pt x="319" y="184"/>
                  <a:pt x="319" y="184"/>
                  <a:pt x="319" y="184"/>
                </a:cubicBezTo>
                <a:cubicBezTo>
                  <a:pt x="352" y="184"/>
                  <a:pt x="352" y="184"/>
                  <a:pt x="352" y="184"/>
                </a:cubicBezTo>
                <a:cubicBezTo>
                  <a:pt x="364" y="184"/>
                  <a:pt x="367" y="177"/>
                  <a:pt x="359" y="1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sp>
        <p:nvSpPr>
          <p:cNvPr id="30735" name="Oval 29"/>
          <p:cNvSpPr>
            <a:spLocks noChangeArrowheads="1"/>
          </p:cNvSpPr>
          <p:nvPr/>
        </p:nvSpPr>
        <p:spPr bwMode="auto">
          <a:xfrm>
            <a:off x="3668713" y="4210050"/>
            <a:ext cx="957262" cy="958850"/>
          </a:xfrm>
          <a:prstGeom prst="ellipse">
            <a:avLst/>
          </a:prstGeom>
          <a:solidFill>
            <a:srgbClr val="1CBB9F"/>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400" b="1">
              <a:solidFill>
                <a:srgbClr val="FFFFFF"/>
              </a:solidFill>
              <a:latin typeface="微软雅黑" panose="020B0503020204020204" pitchFamily="34" charset="-122"/>
            </a:endParaRPr>
          </a:p>
        </p:txBody>
      </p:sp>
      <p:sp>
        <p:nvSpPr>
          <p:cNvPr id="30736" name="Freeform 16"/>
          <p:cNvSpPr>
            <a:spLocks noEditPoints="1"/>
          </p:cNvSpPr>
          <p:nvPr/>
        </p:nvSpPr>
        <p:spPr bwMode="auto">
          <a:xfrm>
            <a:off x="4017963" y="4487863"/>
            <a:ext cx="242887" cy="411162"/>
          </a:xfrm>
          <a:custGeom>
            <a:avLst/>
            <a:gdLst>
              <a:gd name="T0" fmla="*/ 201010 w 232"/>
              <a:gd name="T1" fmla="*/ 0 h 392"/>
              <a:gd name="T2" fmla="*/ 41877 w 232"/>
              <a:gd name="T3" fmla="*/ 0 h 392"/>
              <a:gd name="T4" fmla="*/ 0 w 232"/>
              <a:gd name="T5" fmla="*/ 41955 h 392"/>
              <a:gd name="T6" fmla="*/ 0 w 232"/>
              <a:gd name="T7" fmla="*/ 369207 h 392"/>
              <a:gd name="T8" fmla="*/ 41877 w 232"/>
              <a:gd name="T9" fmla="*/ 411162 h 392"/>
              <a:gd name="T10" fmla="*/ 201010 w 232"/>
              <a:gd name="T11" fmla="*/ 411162 h 392"/>
              <a:gd name="T12" fmla="*/ 242887 w 232"/>
              <a:gd name="T13" fmla="*/ 369207 h 392"/>
              <a:gd name="T14" fmla="*/ 242887 w 232"/>
              <a:gd name="T15" fmla="*/ 41955 h 392"/>
              <a:gd name="T16" fmla="*/ 201010 w 232"/>
              <a:gd name="T17" fmla="*/ 0 h 392"/>
              <a:gd name="T18" fmla="*/ 121443 w 232"/>
              <a:gd name="T19" fmla="*/ 394380 h 392"/>
              <a:gd name="T20" fmla="*/ 92130 w 232"/>
              <a:gd name="T21" fmla="*/ 373402 h 392"/>
              <a:gd name="T22" fmla="*/ 121443 w 232"/>
              <a:gd name="T23" fmla="*/ 352425 h 392"/>
              <a:gd name="T24" fmla="*/ 150757 w 232"/>
              <a:gd name="T25" fmla="*/ 373402 h 392"/>
              <a:gd name="T26" fmla="*/ 121443 w 232"/>
              <a:gd name="T27" fmla="*/ 394380 h 392"/>
              <a:gd name="T28" fmla="*/ 209385 w 232"/>
              <a:gd name="T29" fmla="*/ 331447 h 392"/>
              <a:gd name="T30" fmla="*/ 33502 w 232"/>
              <a:gd name="T31" fmla="*/ 331447 h 392"/>
              <a:gd name="T32" fmla="*/ 33502 w 232"/>
              <a:gd name="T33" fmla="*/ 54542 h 392"/>
              <a:gd name="T34" fmla="*/ 209385 w 232"/>
              <a:gd name="T35" fmla="*/ 54542 h 392"/>
              <a:gd name="T36" fmla="*/ 209385 w 232"/>
              <a:gd name="T37" fmla="*/ 331447 h 3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sp>
        <p:nvSpPr>
          <p:cNvPr id="30737" name="Oval 23"/>
          <p:cNvSpPr>
            <a:spLocks noChangeArrowheads="1"/>
          </p:cNvSpPr>
          <p:nvPr/>
        </p:nvSpPr>
        <p:spPr bwMode="auto">
          <a:xfrm>
            <a:off x="1368425" y="1922463"/>
            <a:ext cx="766763" cy="766762"/>
          </a:xfrm>
          <a:prstGeom prst="ellipse">
            <a:avLst/>
          </a:prstGeom>
          <a:solidFill>
            <a:srgbClr val="FBA41F"/>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400" b="1">
              <a:solidFill>
                <a:srgbClr val="FFFFFF"/>
              </a:solidFill>
              <a:latin typeface="微软雅黑" panose="020B0503020204020204" pitchFamily="34" charset="-122"/>
            </a:endParaRPr>
          </a:p>
        </p:txBody>
      </p:sp>
      <p:sp>
        <p:nvSpPr>
          <p:cNvPr id="30738" name="Freeform 21"/>
          <p:cNvSpPr>
            <a:spLocks noEditPoints="1"/>
          </p:cNvSpPr>
          <p:nvPr/>
        </p:nvSpPr>
        <p:spPr bwMode="auto">
          <a:xfrm>
            <a:off x="1555750" y="2101850"/>
            <a:ext cx="384175" cy="260350"/>
          </a:xfrm>
          <a:custGeom>
            <a:avLst/>
            <a:gdLst>
              <a:gd name="T0" fmla="*/ 155591 w 400"/>
              <a:gd name="T1" fmla="*/ 197904 h 271"/>
              <a:gd name="T2" fmla="*/ 169997 w 400"/>
              <a:gd name="T3" fmla="*/ 249782 h 271"/>
              <a:gd name="T4" fmla="*/ 222822 w 400"/>
              <a:gd name="T5" fmla="*/ 236332 h 271"/>
              <a:gd name="T6" fmla="*/ 312142 w 400"/>
              <a:gd name="T7" fmla="*/ 3843 h 271"/>
              <a:gd name="T8" fmla="*/ 155591 w 400"/>
              <a:gd name="T9" fmla="*/ 197904 h 271"/>
              <a:gd name="T10" fmla="*/ 192088 w 400"/>
              <a:gd name="T11" fmla="*/ 51878 h 271"/>
              <a:gd name="T12" fmla="*/ 216098 w 400"/>
              <a:gd name="T13" fmla="*/ 53799 h 271"/>
              <a:gd name="T14" fmla="*/ 243951 w 400"/>
              <a:gd name="T15" fmla="*/ 20175 h 271"/>
              <a:gd name="T16" fmla="*/ 192088 w 400"/>
              <a:gd name="T17" fmla="*/ 13450 h 271"/>
              <a:gd name="T18" fmla="*/ 0 w 400"/>
              <a:gd name="T19" fmla="*/ 220001 h 271"/>
              <a:gd name="T20" fmla="*/ 960 w 400"/>
              <a:gd name="T21" fmla="*/ 241136 h 271"/>
              <a:gd name="T22" fmla="*/ 21130 w 400"/>
              <a:gd name="T23" fmla="*/ 258429 h 271"/>
              <a:gd name="T24" fmla="*/ 39378 w 400"/>
              <a:gd name="T25" fmla="*/ 238254 h 271"/>
              <a:gd name="T26" fmla="*/ 38418 w 400"/>
              <a:gd name="T27" fmla="*/ 220001 h 271"/>
              <a:gd name="T28" fmla="*/ 192088 w 400"/>
              <a:gd name="T29" fmla="*/ 51878 h 271"/>
              <a:gd name="T30" fmla="*/ 330391 w 400"/>
              <a:gd name="T31" fmla="*/ 75895 h 271"/>
              <a:gd name="T32" fmla="*/ 314063 w 400"/>
              <a:gd name="T33" fmla="*/ 117206 h 271"/>
              <a:gd name="T34" fmla="*/ 345758 w 400"/>
              <a:gd name="T35" fmla="*/ 220001 h 271"/>
              <a:gd name="T36" fmla="*/ 344797 w 400"/>
              <a:gd name="T37" fmla="*/ 238254 h 271"/>
              <a:gd name="T38" fmla="*/ 362085 w 400"/>
              <a:gd name="T39" fmla="*/ 259389 h 271"/>
              <a:gd name="T40" fmla="*/ 364006 w 400"/>
              <a:gd name="T41" fmla="*/ 259389 h 271"/>
              <a:gd name="T42" fmla="*/ 383215 w 400"/>
              <a:gd name="T43" fmla="*/ 242097 h 271"/>
              <a:gd name="T44" fmla="*/ 384175 w 400"/>
              <a:gd name="T45" fmla="*/ 220001 h 271"/>
              <a:gd name="T46" fmla="*/ 330391 w 400"/>
              <a:gd name="T47" fmla="*/ 75895 h 2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00" h="271">
                <a:moveTo>
                  <a:pt x="162" y="206"/>
                </a:moveTo>
                <a:cubicBezTo>
                  <a:pt x="149" y="230"/>
                  <a:pt x="158" y="249"/>
                  <a:pt x="177" y="260"/>
                </a:cubicBezTo>
                <a:cubicBezTo>
                  <a:pt x="196" y="271"/>
                  <a:pt x="218" y="270"/>
                  <a:pt x="232" y="246"/>
                </a:cubicBezTo>
                <a:cubicBezTo>
                  <a:pt x="245" y="222"/>
                  <a:pt x="333" y="8"/>
                  <a:pt x="325" y="4"/>
                </a:cubicBezTo>
                <a:cubicBezTo>
                  <a:pt x="317" y="0"/>
                  <a:pt x="176" y="182"/>
                  <a:pt x="162" y="206"/>
                </a:cubicBezTo>
                <a:close/>
                <a:moveTo>
                  <a:pt x="200" y="54"/>
                </a:moveTo>
                <a:cubicBezTo>
                  <a:pt x="209" y="54"/>
                  <a:pt x="217" y="55"/>
                  <a:pt x="225" y="56"/>
                </a:cubicBezTo>
                <a:cubicBezTo>
                  <a:pt x="234" y="45"/>
                  <a:pt x="244" y="33"/>
                  <a:pt x="254" y="21"/>
                </a:cubicBezTo>
                <a:cubicBezTo>
                  <a:pt x="236" y="16"/>
                  <a:pt x="218" y="14"/>
                  <a:pt x="200" y="14"/>
                </a:cubicBezTo>
                <a:cubicBezTo>
                  <a:pt x="88" y="14"/>
                  <a:pt x="0" y="108"/>
                  <a:pt x="0" y="229"/>
                </a:cubicBezTo>
                <a:cubicBezTo>
                  <a:pt x="0" y="236"/>
                  <a:pt x="0" y="244"/>
                  <a:pt x="1" y="251"/>
                </a:cubicBezTo>
                <a:cubicBezTo>
                  <a:pt x="2" y="262"/>
                  <a:pt x="12" y="270"/>
                  <a:pt x="22" y="269"/>
                </a:cubicBezTo>
                <a:cubicBezTo>
                  <a:pt x="33" y="268"/>
                  <a:pt x="42" y="259"/>
                  <a:pt x="41" y="248"/>
                </a:cubicBezTo>
                <a:cubicBezTo>
                  <a:pt x="40" y="242"/>
                  <a:pt x="40" y="235"/>
                  <a:pt x="40" y="229"/>
                </a:cubicBezTo>
                <a:cubicBezTo>
                  <a:pt x="40" y="131"/>
                  <a:pt x="110" y="54"/>
                  <a:pt x="200" y="54"/>
                </a:cubicBezTo>
                <a:close/>
                <a:moveTo>
                  <a:pt x="344" y="79"/>
                </a:moveTo>
                <a:cubicBezTo>
                  <a:pt x="339" y="94"/>
                  <a:pt x="333" y="109"/>
                  <a:pt x="327" y="122"/>
                </a:cubicBezTo>
                <a:cubicBezTo>
                  <a:pt x="348" y="152"/>
                  <a:pt x="360" y="189"/>
                  <a:pt x="360" y="229"/>
                </a:cubicBezTo>
                <a:cubicBezTo>
                  <a:pt x="360" y="235"/>
                  <a:pt x="359" y="242"/>
                  <a:pt x="359" y="248"/>
                </a:cubicBezTo>
                <a:cubicBezTo>
                  <a:pt x="358" y="259"/>
                  <a:pt x="366" y="269"/>
                  <a:pt x="377" y="270"/>
                </a:cubicBezTo>
                <a:cubicBezTo>
                  <a:pt x="378" y="270"/>
                  <a:pt x="378" y="270"/>
                  <a:pt x="379" y="270"/>
                </a:cubicBezTo>
                <a:cubicBezTo>
                  <a:pt x="389" y="270"/>
                  <a:pt x="398" y="262"/>
                  <a:pt x="399" y="252"/>
                </a:cubicBezTo>
                <a:cubicBezTo>
                  <a:pt x="399" y="244"/>
                  <a:pt x="400" y="237"/>
                  <a:pt x="400" y="229"/>
                </a:cubicBezTo>
                <a:cubicBezTo>
                  <a:pt x="400" y="170"/>
                  <a:pt x="379" y="117"/>
                  <a:pt x="344"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sp>
        <p:nvSpPr>
          <p:cNvPr id="30739" name="Oval 32"/>
          <p:cNvSpPr>
            <a:spLocks noChangeArrowheads="1"/>
          </p:cNvSpPr>
          <p:nvPr/>
        </p:nvSpPr>
        <p:spPr bwMode="auto">
          <a:xfrm>
            <a:off x="4638675" y="2581275"/>
            <a:ext cx="622300" cy="622300"/>
          </a:xfrm>
          <a:prstGeom prst="ellipse">
            <a:avLst/>
          </a:prstGeom>
          <a:solidFill>
            <a:srgbClr val="3CBDDC"/>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400" b="1">
              <a:solidFill>
                <a:srgbClr val="FFFFFF"/>
              </a:solidFill>
              <a:latin typeface="微软雅黑" panose="020B0503020204020204" pitchFamily="34" charset="-122"/>
            </a:endParaRPr>
          </a:p>
        </p:txBody>
      </p:sp>
      <p:sp>
        <p:nvSpPr>
          <p:cNvPr id="30740" name="Freeform 26"/>
          <p:cNvSpPr>
            <a:spLocks noEditPoints="1"/>
          </p:cNvSpPr>
          <p:nvPr/>
        </p:nvSpPr>
        <p:spPr bwMode="auto">
          <a:xfrm>
            <a:off x="4794250" y="2736850"/>
            <a:ext cx="312738" cy="312738"/>
          </a:xfrm>
          <a:custGeom>
            <a:avLst/>
            <a:gdLst>
              <a:gd name="T0" fmla="*/ 156369 w 384"/>
              <a:gd name="T1" fmla="*/ 0 h 384"/>
              <a:gd name="T2" fmla="*/ 0 w 384"/>
              <a:gd name="T3" fmla="*/ 156369 h 384"/>
              <a:gd name="T4" fmla="*/ 156369 w 384"/>
              <a:gd name="T5" fmla="*/ 312738 h 384"/>
              <a:gd name="T6" fmla="*/ 312738 w 384"/>
              <a:gd name="T7" fmla="*/ 156369 h 384"/>
              <a:gd name="T8" fmla="*/ 156369 w 384"/>
              <a:gd name="T9" fmla="*/ 0 h 384"/>
              <a:gd name="T10" fmla="*/ 289934 w 384"/>
              <a:gd name="T11" fmla="*/ 156369 h 384"/>
              <a:gd name="T12" fmla="*/ 262244 w 384"/>
              <a:gd name="T13" fmla="*/ 237811 h 384"/>
              <a:gd name="T14" fmla="*/ 256543 w 384"/>
              <a:gd name="T15" fmla="*/ 212564 h 384"/>
              <a:gd name="T16" fmla="*/ 261429 w 384"/>
              <a:gd name="T17" fmla="*/ 166956 h 384"/>
              <a:gd name="T18" fmla="*/ 241883 w 384"/>
              <a:gd name="T19" fmla="*/ 134380 h 384"/>
              <a:gd name="T20" fmla="*/ 210935 w 384"/>
              <a:gd name="T21" fmla="*/ 113205 h 384"/>
              <a:gd name="T22" fmla="*/ 225595 w 384"/>
              <a:gd name="T23" fmla="*/ 54566 h 384"/>
              <a:gd name="T24" fmla="*/ 193018 w 384"/>
              <a:gd name="T25" fmla="*/ 39907 h 384"/>
              <a:gd name="T26" fmla="*/ 198719 w 384"/>
              <a:gd name="T27" fmla="*/ 30134 h 384"/>
              <a:gd name="T28" fmla="*/ 289934 w 384"/>
              <a:gd name="T29" fmla="*/ 156369 h 384"/>
              <a:gd name="T30" fmla="*/ 137637 w 384"/>
              <a:gd name="T31" fmla="*/ 24433 h 384"/>
              <a:gd name="T32" fmla="*/ 121349 w 384"/>
              <a:gd name="T33" fmla="*/ 37463 h 384"/>
              <a:gd name="T34" fmla="*/ 99359 w 384"/>
              <a:gd name="T35" fmla="*/ 56195 h 384"/>
              <a:gd name="T36" fmla="*/ 73298 w 384"/>
              <a:gd name="T37" fmla="*/ 86329 h 384"/>
              <a:gd name="T38" fmla="*/ 88772 w 384"/>
              <a:gd name="T39" fmla="*/ 100174 h 384"/>
              <a:gd name="T40" fmla="*/ 114019 w 384"/>
              <a:gd name="T41" fmla="*/ 101803 h 384"/>
              <a:gd name="T42" fmla="*/ 159627 w 384"/>
              <a:gd name="T43" fmla="*/ 153926 h 384"/>
              <a:gd name="T44" fmla="*/ 122978 w 384"/>
              <a:gd name="T45" fmla="*/ 191389 h 384"/>
              <a:gd name="T46" fmla="*/ 118091 w 384"/>
              <a:gd name="T47" fmla="*/ 215822 h 384"/>
              <a:gd name="T48" fmla="*/ 115648 w 384"/>
              <a:gd name="T49" fmla="*/ 254100 h 384"/>
              <a:gd name="T50" fmla="*/ 87958 w 384"/>
              <a:gd name="T51" fmla="*/ 222337 h 384"/>
              <a:gd name="T52" fmla="*/ 82257 w 384"/>
              <a:gd name="T53" fmla="*/ 186503 h 384"/>
              <a:gd name="T54" fmla="*/ 57824 w 384"/>
              <a:gd name="T55" fmla="*/ 152297 h 384"/>
              <a:gd name="T56" fmla="*/ 68411 w 384"/>
              <a:gd name="T57" fmla="*/ 118091 h 384"/>
              <a:gd name="T58" fmla="*/ 31762 w 384"/>
              <a:gd name="T59" fmla="*/ 108318 h 384"/>
              <a:gd name="T60" fmla="*/ 137637 w 384"/>
              <a:gd name="T61" fmla="*/ 24433 h 384"/>
              <a:gd name="T62" fmla="*/ 114019 w 384"/>
              <a:gd name="T63" fmla="*/ 282604 h 384"/>
              <a:gd name="T64" fmla="*/ 130308 w 384"/>
              <a:gd name="T65" fmla="*/ 272831 h 384"/>
              <a:gd name="T66" fmla="*/ 154740 w 384"/>
              <a:gd name="T67" fmla="*/ 267945 h 384"/>
              <a:gd name="T68" fmla="*/ 191389 w 384"/>
              <a:gd name="T69" fmla="*/ 256543 h 384"/>
              <a:gd name="T70" fmla="*/ 229667 w 384"/>
              <a:gd name="T71" fmla="*/ 267130 h 384"/>
              <a:gd name="T72" fmla="*/ 156369 w 384"/>
              <a:gd name="T73" fmla="*/ 289934 h 384"/>
              <a:gd name="T74" fmla="*/ 114019 w 384"/>
              <a:gd name="T75" fmla="*/ 282604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356" y="192"/>
                </a:moveTo>
                <a:cubicBezTo>
                  <a:pt x="356" y="229"/>
                  <a:pt x="343" y="264"/>
                  <a:pt x="322" y="292"/>
                </a:cubicBezTo>
                <a:cubicBezTo>
                  <a:pt x="316" y="287"/>
                  <a:pt x="309" y="274"/>
                  <a:pt x="315" y="261"/>
                </a:cubicBezTo>
                <a:cubicBezTo>
                  <a:pt x="321" y="248"/>
                  <a:pt x="323" y="217"/>
                  <a:pt x="321" y="205"/>
                </a:cubicBezTo>
                <a:cubicBezTo>
                  <a:pt x="320" y="194"/>
                  <a:pt x="314" y="165"/>
                  <a:pt x="297" y="165"/>
                </a:cubicBezTo>
                <a:cubicBezTo>
                  <a:pt x="280" y="164"/>
                  <a:pt x="269" y="159"/>
                  <a:pt x="259" y="139"/>
                </a:cubicBezTo>
                <a:cubicBezTo>
                  <a:pt x="238" y="98"/>
                  <a:pt x="298" y="90"/>
                  <a:pt x="277" y="67"/>
                </a:cubicBezTo>
                <a:cubicBezTo>
                  <a:pt x="271" y="60"/>
                  <a:pt x="241" y="93"/>
                  <a:pt x="237" y="49"/>
                </a:cubicBezTo>
                <a:cubicBezTo>
                  <a:pt x="237" y="46"/>
                  <a:pt x="240" y="42"/>
                  <a:pt x="244" y="37"/>
                </a:cubicBezTo>
                <a:cubicBezTo>
                  <a:pt x="309" y="58"/>
                  <a:pt x="356" y="120"/>
                  <a:pt x="356" y="192"/>
                </a:cubicBezTo>
                <a:close/>
                <a:moveTo>
                  <a:pt x="169" y="30"/>
                </a:moveTo>
                <a:cubicBezTo>
                  <a:pt x="165" y="37"/>
                  <a:pt x="155" y="40"/>
                  <a:pt x="149" y="46"/>
                </a:cubicBezTo>
                <a:cubicBezTo>
                  <a:pt x="135" y="59"/>
                  <a:pt x="129" y="57"/>
                  <a:pt x="122" y="69"/>
                </a:cubicBezTo>
                <a:cubicBezTo>
                  <a:pt x="114" y="81"/>
                  <a:pt x="90" y="98"/>
                  <a:pt x="90" y="106"/>
                </a:cubicBezTo>
                <a:cubicBezTo>
                  <a:pt x="90" y="115"/>
                  <a:pt x="103" y="125"/>
                  <a:pt x="109" y="123"/>
                </a:cubicBezTo>
                <a:cubicBezTo>
                  <a:pt x="115" y="121"/>
                  <a:pt x="131" y="121"/>
                  <a:pt x="140" y="125"/>
                </a:cubicBezTo>
                <a:cubicBezTo>
                  <a:pt x="149" y="128"/>
                  <a:pt x="218" y="131"/>
                  <a:pt x="196" y="189"/>
                </a:cubicBezTo>
                <a:cubicBezTo>
                  <a:pt x="189" y="208"/>
                  <a:pt x="159" y="205"/>
                  <a:pt x="151" y="235"/>
                </a:cubicBezTo>
                <a:cubicBezTo>
                  <a:pt x="149" y="240"/>
                  <a:pt x="145" y="259"/>
                  <a:pt x="145" y="265"/>
                </a:cubicBezTo>
                <a:cubicBezTo>
                  <a:pt x="144" y="275"/>
                  <a:pt x="152" y="312"/>
                  <a:pt x="142" y="312"/>
                </a:cubicBezTo>
                <a:cubicBezTo>
                  <a:pt x="133" y="312"/>
                  <a:pt x="108" y="279"/>
                  <a:pt x="108" y="273"/>
                </a:cubicBezTo>
                <a:cubicBezTo>
                  <a:pt x="108" y="267"/>
                  <a:pt x="101" y="246"/>
                  <a:pt x="101" y="229"/>
                </a:cubicBezTo>
                <a:cubicBezTo>
                  <a:pt x="101" y="211"/>
                  <a:pt x="71" y="211"/>
                  <a:pt x="71" y="187"/>
                </a:cubicBezTo>
                <a:cubicBezTo>
                  <a:pt x="71" y="166"/>
                  <a:pt x="87" y="155"/>
                  <a:pt x="84" y="145"/>
                </a:cubicBezTo>
                <a:cubicBezTo>
                  <a:pt x="80" y="135"/>
                  <a:pt x="51" y="134"/>
                  <a:pt x="39" y="133"/>
                </a:cubicBezTo>
                <a:cubicBezTo>
                  <a:pt x="60" y="79"/>
                  <a:pt x="110" y="38"/>
                  <a:pt x="169" y="30"/>
                </a:cubicBezTo>
                <a:close/>
                <a:moveTo>
                  <a:pt x="140" y="347"/>
                </a:moveTo>
                <a:cubicBezTo>
                  <a:pt x="150" y="342"/>
                  <a:pt x="151" y="335"/>
                  <a:pt x="160" y="335"/>
                </a:cubicBezTo>
                <a:cubicBezTo>
                  <a:pt x="170" y="335"/>
                  <a:pt x="179" y="331"/>
                  <a:pt x="190" y="329"/>
                </a:cubicBezTo>
                <a:cubicBezTo>
                  <a:pt x="200" y="326"/>
                  <a:pt x="218" y="316"/>
                  <a:pt x="235" y="315"/>
                </a:cubicBezTo>
                <a:cubicBezTo>
                  <a:pt x="248" y="313"/>
                  <a:pt x="275" y="315"/>
                  <a:pt x="282" y="328"/>
                </a:cubicBezTo>
                <a:cubicBezTo>
                  <a:pt x="256" y="346"/>
                  <a:pt x="225" y="356"/>
                  <a:pt x="192" y="356"/>
                </a:cubicBezTo>
                <a:cubicBezTo>
                  <a:pt x="174" y="356"/>
                  <a:pt x="156" y="353"/>
                  <a:pt x="140" y="3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sp>
        <p:nvSpPr>
          <p:cNvPr id="30741" name="Oval 24"/>
          <p:cNvSpPr>
            <a:spLocks noChangeArrowheads="1"/>
          </p:cNvSpPr>
          <p:nvPr/>
        </p:nvSpPr>
        <p:spPr bwMode="auto">
          <a:xfrm>
            <a:off x="985838" y="4689475"/>
            <a:ext cx="765175" cy="766763"/>
          </a:xfrm>
          <a:prstGeom prst="ellipse">
            <a:avLst/>
          </a:prstGeom>
          <a:solidFill>
            <a:srgbClr val="FBA41F"/>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400" b="1">
              <a:solidFill>
                <a:srgbClr val="FFFFFF"/>
              </a:solidFill>
              <a:latin typeface="微软雅黑" panose="020B0503020204020204" pitchFamily="34" charset="-122"/>
            </a:endParaRPr>
          </a:p>
        </p:txBody>
      </p:sp>
      <p:sp>
        <p:nvSpPr>
          <p:cNvPr id="30742" name="Freeform 31"/>
          <p:cNvSpPr>
            <a:spLocks noEditPoints="1"/>
          </p:cNvSpPr>
          <p:nvPr/>
        </p:nvSpPr>
        <p:spPr bwMode="auto">
          <a:xfrm>
            <a:off x="1154113" y="4899025"/>
            <a:ext cx="428625" cy="377825"/>
          </a:xfrm>
          <a:custGeom>
            <a:avLst/>
            <a:gdLst>
              <a:gd name="T0" fmla="*/ 214313 w 392"/>
              <a:gd name="T1" fmla="*/ 290718 h 347"/>
              <a:gd name="T2" fmla="*/ 170575 w 392"/>
              <a:gd name="T3" fmla="*/ 334272 h 347"/>
              <a:gd name="T4" fmla="*/ 214313 w 392"/>
              <a:gd name="T5" fmla="*/ 377825 h 347"/>
              <a:gd name="T6" fmla="*/ 256956 w 392"/>
              <a:gd name="T7" fmla="*/ 334272 h 347"/>
              <a:gd name="T8" fmla="*/ 214313 w 392"/>
              <a:gd name="T9" fmla="*/ 290718 h 347"/>
              <a:gd name="T10" fmla="*/ 122464 w 392"/>
              <a:gd name="T11" fmla="*/ 241721 h 347"/>
              <a:gd name="T12" fmla="*/ 153080 w 392"/>
              <a:gd name="T13" fmla="*/ 272208 h 347"/>
              <a:gd name="T14" fmla="*/ 275545 w 392"/>
              <a:gd name="T15" fmla="*/ 272208 h 347"/>
              <a:gd name="T16" fmla="*/ 306161 w 392"/>
              <a:gd name="T17" fmla="*/ 241721 h 347"/>
              <a:gd name="T18" fmla="*/ 122464 w 392"/>
              <a:gd name="T19" fmla="*/ 241721 h 347"/>
              <a:gd name="T20" fmla="*/ 61232 w 392"/>
              <a:gd name="T21" fmla="*/ 179657 h 347"/>
              <a:gd name="T22" fmla="*/ 91848 w 392"/>
              <a:gd name="T23" fmla="*/ 211234 h 347"/>
              <a:gd name="T24" fmla="*/ 336777 w 392"/>
              <a:gd name="T25" fmla="*/ 211234 h 347"/>
              <a:gd name="T26" fmla="*/ 367393 w 392"/>
              <a:gd name="T27" fmla="*/ 179657 h 347"/>
              <a:gd name="T28" fmla="*/ 61232 w 392"/>
              <a:gd name="T29" fmla="*/ 179657 h 347"/>
              <a:gd name="T30" fmla="*/ 0 w 392"/>
              <a:gd name="T31" fmla="*/ 118683 h 347"/>
              <a:gd name="T32" fmla="*/ 30616 w 392"/>
              <a:gd name="T33" fmla="*/ 149170 h 347"/>
              <a:gd name="T34" fmla="*/ 398009 w 392"/>
              <a:gd name="T35" fmla="*/ 149170 h 347"/>
              <a:gd name="T36" fmla="*/ 428625 w 392"/>
              <a:gd name="T37" fmla="*/ 118683 h 347"/>
              <a:gd name="T38" fmla="*/ 0 w 392"/>
              <a:gd name="T39" fmla="*/ 118683 h 3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347">
                <a:moveTo>
                  <a:pt x="196" y="267"/>
                </a:moveTo>
                <a:cubicBezTo>
                  <a:pt x="174" y="267"/>
                  <a:pt x="156" y="285"/>
                  <a:pt x="156" y="307"/>
                </a:cubicBezTo>
                <a:cubicBezTo>
                  <a:pt x="156" y="329"/>
                  <a:pt x="174" y="347"/>
                  <a:pt x="196" y="347"/>
                </a:cubicBezTo>
                <a:cubicBezTo>
                  <a:pt x="218" y="347"/>
                  <a:pt x="235" y="329"/>
                  <a:pt x="235" y="307"/>
                </a:cubicBezTo>
                <a:cubicBezTo>
                  <a:pt x="235" y="285"/>
                  <a:pt x="218" y="267"/>
                  <a:pt x="196" y="267"/>
                </a:cubicBezTo>
                <a:close/>
                <a:moveTo>
                  <a:pt x="112" y="222"/>
                </a:moveTo>
                <a:cubicBezTo>
                  <a:pt x="140" y="250"/>
                  <a:pt x="140" y="250"/>
                  <a:pt x="140" y="250"/>
                </a:cubicBezTo>
                <a:cubicBezTo>
                  <a:pt x="171" y="219"/>
                  <a:pt x="221" y="219"/>
                  <a:pt x="252" y="250"/>
                </a:cubicBezTo>
                <a:cubicBezTo>
                  <a:pt x="280" y="222"/>
                  <a:pt x="280" y="222"/>
                  <a:pt x="280" y="222"/>
                </a:cubicBezTo>
                <a:cubicBezTo>
                  <a:pt x="233" y="175"/>
                  <a:pt x="158" y="175"/>
                  <a:pt x="112" y="222"/>
                </a:cubicBezTo>
                <a:close/>
                <a:moveTo>
                  <a:pt x="56" y="165"/>
                </a:moveTo>
                <a:cubicBezTo>
                  <a:pt x="84" y="194"/>
                  <a:pt x="84" y="194"/>
                  <a:pt x="84" y="194"/>
                </a:cubicBezTo>
                <a:cubicBezTo>
                  <a:pt x="146" y="131"/>
                  <a:pt x="246" y="131"/>
                  <a:pt x="308" y="194"/>
                </a:cubicBezTo>
                <a:cubicBezTo>
                  <a:pt x="336" y="165"/>
                  <a:pt x="336" y="165"/>
                  <a:pt x="336" y="165"/>
                </a:cubicBezTo>
                <a:cubicBezTo>
                  <a:pt x="258" y="87"/>
                  <a:pt x="133" y="87"/>
                  <a:pt x="56" y="165"/>
                </a:cubicBezTo>
                <a:close/>
                <a:moveTo>
                  <a:pt x="0" y="109"/>
                </a:moveTo>
                <a:cubicBezTo>
                  <a:pt x="28" y="137"/>
                  <a:pt x="28" y="137"/>
                  <a:pt x="28" y="137"/>
                </a:cubicBezTo>
                <a:cubicBezTo>
                  <a:pt x="121" y="43"/>
                  <a:pt x="271" y="43"/>
                  <a:pt x="364" y="137"/>
                </a:cubicBezTo>
                <a:cubicBezTo>
                  <a:pt x="392" y="109"/>
                  <a:pt x="392" y="109"/>
                  <a:pt x="392" y="109"/>
                </a:cubicBezTo>
                <a:cubicBezTo>
                  <a:pt x="284" y="0"/>
                  <a:pt x="108" y="0"/>
                  <a:pt x="0"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cxnSp>
        <p:nvCxnSpPr>
          <p:cNvPr id="30745" name="Straight Connector 69"/>
          <p:cNvCxnSpPr>
            <a:cxnSpLocks noChangeShapeType="1"/>
          </p:cNvCxnSpPr>
          <p:nvPr/>
        </p:nvCxnSpPr>
        <p:spPr bwMode="auto">
          <a:xfrm>
            <a:off x="7693025" y="1928813"/>
            <a:ext cx="0" cy="3827462"/>
          </a:xfrm>
          <a:prstGeom prst="line">
            <a:avLst/>
          </a:prstGeom>
          <a:noFill/>
          <a:ln w="9525">
            <a:solidFill>
              <a:srgbClr val="A6A6A6"/>
            </a:solidFill>
            <a:prstDash val="sysDot"/>
            <a:round/>
          </a:ln>
          <a:extLst>
            <a:ext uri="{909E8E84-426E-40DD-AFC4-6F175D3DCCD1}">
              <a14:hiddenFill xmlns:a14="http://schemas.microsoft.com/office/drawing/2010/main">
                <a:noFill/>
              </a14:hiddenFill>
            </a:ext>
          </a:extLst>
        </p:spPr>
      </p:cxnSp>
      <p:sp>
        <p:nvSpPr>
          <p:cNvPr id="30746" name="Content Placeholder 2"/>
          <p:cNvSpPr txBox="1">
            <a:spLocks noChangeArrowheads="1"/>
          </p:cNvSpPr>
          <p:nvPr/>
        </p:nvSpPr>
        <p:spPr bwMode="auto">
          <a:xfrm>
            <a:off x="8262938" y="2773363"/>
            <a:ext cx="2874962"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20000"/>
              </a:spcBef>
              <a:buFont typeface="Arial" panose="020B0604020202020204" pitchFamily="34" charset="0"/>
              <a:buNone/>
            </a:pPr>
            <a:r>
              <a:rPr lang="zh-CN" altLang="en-US" sz="1600">
                <a:solidFill>
                  <a:srgbClr val="262626"/>
                </a:solidFill>
                <a:latin typeface="微软雅黑" panose="020B0503020204020204" pitchFamily="34" charset="-122"/>
                <a:ea typeface="微软雅黑" panose="020B0503020204020204" pitchFamily="34" charset="-122"/>
              </a:rPr>
              <a:t>我们工作室致力于专业</a:t>
            </a:r>
            <a:r>
              <a:rPr lang="en-US" altLang="zh-CN" sz="1600">
                <a:solidFill>
                  <a:srgbClr val="262626"/>
                </a:solidFill>
                <a:latin typeface="微软雅黑" panose="020B0503020204020204" pitchFamily="34" charset="-122"/>
                <a:ea typeface="微软雅黑" panose="020B0503020204020204" pitchFamily="34" charset="-122"/>
              </a:rPr>
              <a:t>PPT</a:t>
            </a:r>
            <a:r>
              <a:rPr lang="zh-CN" altLang="en-US" sz="1600">
                <a:solidFill>
                  <a:srgbClr val="262626"/>
                </a:solidFill>
                <a:latin typeface="微软雅黑" panose="020B0503020204020204" pitchFamily="34" charset="-122"/>
                <a:ea typeface="微软雅黑" panose="020B0503020204020204" pitchFamily="34" charset="-122"/>
              </a:rPr>
              <a:t>模板的发布，课件及汇报</a:t>
            </a:r>
            <a:r>
              <a:rPr lang="en-US" altLang="zh-CN" sz="1600">
                <a:solidFill>
                  <a:srgbClr val="262626"/>
                </a:solidFill>
                <a:latin typeface="微软雅黑" panose="020B0503020204020204" pitchFamily="34" charset="-122"/>
                <a:ea typeface="微软雅黑" panose="020B0503020204020204" pitchFamily="34" charset="-122"/>
              </a:rPr>
              <a:t>PPT</a:t>
            </a:r>
            <a:r>
              <a:rPr lang="zh-CN" altLang="en-US" sz="1600">
                <a:solidFill>
                  <a:srgbClr val="262626"/>
                </a:solidFill>
                <a:latin typeface="微软雅黑" panose="020B0503020204020204" pitchFamily="34" charset="-122"/>
                <a:ea typeface="微软雅黑" panose="020B0503020204020204" pitchFamily="34" charset="-122"/>
              </a:rPr>
              <a:t>的美化，并为您提供专业的</a:t>
            </a:r>
            <a:r>
              <a:rPr lang="en-US" altLang="zh-CN" sz="1600">
                <a:solidFill>
                  <a:srgbClr val="262626"/>
                </a:solidFill>
                <a:latin typeface="微软雅黑" panose="020B0503020204020204" pitchFamily="34" charset="-122"/>
                <a:ea typeface="微软雅黑" panose="020B0503020204020204" pitchFamily="34" charset="-122"/>
              </a:rPr>
              <a:t>PPT</a:t>
            </a:r>
            <a:r>
              <a:rPr lang="zh-CN" altLang="en-US" sz="1600">
                <a:solidFill>
                  <a:srgbClr val="262626"/>
                </a:solidFill>
                <a:latin typeface="微软雅黑" panose="020B0503020204020204" pitchFamily="34" charset="-122"/>
                <a:ea typeface="微软雅黑" panose="020B0503020204020204" pitchFamily="34" charset="-122"/>
              </a:rPr>
              <a:t>个性定制服务。专业的团队，完善的售后，热情的服务，科学严谨的逻辑，一丝不苟的工作态度，定能使您的发展如虎添翼！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wipe(down)">
                                      <p:cBhvr>
                                        <p:cTn id="7" dur="500"/>
                                        <p:tgtEl>
                                          <p:spTgt spid="3072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0727"/>
                                        </p:tgtEl>
                                        <p:attrNameLst>
                                          <p:attrName>style.visibility</p:attrName>
                                        </p:attrNameLst>
                                      </p:cBhvr>
                                      <p:to>
                                        <p:strVal val="visible"/>
                                      </p:to>
                                    </p:set>
                                    <p:animEffect transition="in" filter="wipe(right)">
                                      <p:cBhvr>
                                        <p:cTn id="11" dur="500"/>
                                        <p:tgtEl>
                                          <p:spTgt spid="3072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728"/>
                                        </p:tgtEl>
                                        <p:attrNameLst>
                                          <p:attrName>style.visibility</p:attrName>
                                        </p:attrNameLst>
                                      </p:cBhvr>
                                      <p:to>
                                        <p:strVal val="visible"/>
                                      </p:to>
                                    </p:set>
                                    <p:animEffect transition="in" filter="wipe(left)">
                                      <p:cBhvr>
                                        <p:cTn id="15" dur="500"/>
                                        <p:tgtEl>
                                          <p:spTgt spid="3072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0731"/>
                                        </p:tgtEl>
                                        <p:attrNameLst>
                                          <p:attrName>style.visibility</p:attrName>
                                        </p:attrNameLst>
                                      </p:cBhvr>
                                      <p:to>
                                        <p:strVal val="visible"/>
                                      </p:to>
                                    </p:set>
                                    <p:animEffect transition="in" filter="wipe(down)">
                                      <p:cBhvr>
                                        <p:cTn id="19" dur="500"/>
                                        <p:tgtEl>
                                          <p:spTgt spid="3073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0732"/>
                                        </p:tgtEl>
                                        <p:attrNameLst>
                                          <p:attrName>style.visibility</p:attrName>
                                        </p:attrNameLst>
                                      </p:cBhvr>
                                      <p:to>
                                        <p:strVal val="visible"/>
                                      </p:to>
                                    </p:set>
                                    <p:anim calcmode="lin" valueType="num">
                                      <p:cBhvr>
                                        <p:cTn id="23" dur="500" fill="hold"/>
                                        <p:tgtEl>
                                          <p:spTgt spid="30732"/>
                                        </p:tgtEl>
                                        <p:attrNameLst>
                                          <p:attrName>ppt_w</p:attrName>
                                        </p:attrNameLst>
                                      </p:cBhvr>
                                      <p:tavLst>
                                        <p:tav tm="0">
                                          <p:val>
                                            <p:fltVal val="0"/>
                                          </p:val>
                                        </p:tav>
                                        <p:tav tm="100000">
                                          <p:val>
                                            <p:strVal val="#ppt_w"/>
                                          </p:val>
                                        </p:tav>
                                      </p:tavLst>
                                    </p:anim>
                                    <p:anim calcmode="lin" valueType="num">
                                      <p:cBhvr>
                                        <p:cTn id="24" dur="500" fill="hold"/>
                                        <p:tgtEl>
                                          <p:spTgt spid="30732"/>
                                        </p:tgtEl>
                                        <p:attrNameLst>
                                          <p:attrName>ppt_h</p:attrName>
                                        </p:attrNameLst>
                                      </p:cBhvr>
                                      <p:tavLst>
                                        <p:tav tm="0">
                                          <p:val>
                                            <p:fltVal val="0"/>
                                          </p:val>
                                        </p:tav>
                                        <p:tav tm="100000">
                                          <p:val>
                                            <p:strVal val="#ppt_h"/>
                                          </p:val>
                                        </p:tav>
                                      </p:tavLst>
                                    </p:anim>
                                    <p:animEffect transition="in" filter="fade">
                                      <p:cBhvr>
                                        <p:cTn id="25" dur="500"/>
                                        <p:tgtEl>
                                          <p:spTgt spid="30732"/>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30729"/>
                                        </p:tgtEl>
                                        <p:attrNameLst>
                                          <p:attrName>style.visibility</p:attrName>
                                        </p:attrNameLst>
                                      </p:cBhvr>
                                      <p:to>
                                        <p:strVal val="visible"/>
                                      </p:to>
                                    </p:set>
                                    <p:animEffect transition="in" filter="wipe(down)">
                                      <p:cBhvr>
                                        <p:cTn id="29" dur="500"/>
                                        <p:tgtEl>
                                          <p:spTgt spid="30729"/>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30730"/>
                                        </p:tgtEl>
                                        <p:attrNameLst>
                                          <p:attrName>style.visibility</p:attrName>
                                        </p:attrNameLst>
                                      </p:cBhvr>
                                      <p:to>
                                        <p:strVal val="visible"/>
                                      </p:to>
                                    </p:set>
                                    <p:animEffect transition="in" filter="wipe(left)">
                                      <p:cBhvr>
                                        <p:cTn id="33" dur="500"/>
                                        <p:tgtEl>
                                          <p:spTgt spid="30730"/>
                                        </p:tgtEl>
                                      </p:cBhvr>
                                    </p:animEffect>
                                  </p:childTnLst>
                                </p:cTn>
                              </p:par>
                            </p:childTnLst>
                          </p:cTn>
                        </p:par>
                        <p:par>
                          <p:cTn id="34" fill="hold">
                            <p:stCondLst>
                              <p:cond delay="3500"/>
                            </p:stCondLst>
                            <p:childTnLst>
                              <p:par>
                                <p:cTn id="35" presetID="22" presetClass="entr" presetSubtype="4" fill="hold" nodeType="afterEffect">
                                  <p:stCondLst>
                                    <p:cond delay="0"/>
                                  </p:stCondLst>
                                  <p:childTnLst>
                                    <p:set>
                                      <p:cBhvr>
                                        <p:cTn id="36" dur="1" fill="hold">
                                          <p:stCondLst>
                                            <p:cond delay="0"/>
                                          </p:stCondLst>
                                        </p:cTn>
                                        <p:tgtEl>
                                          <p:spTgt spid="30745"/>
                                        </p:tgtEl>
                                        <p:attrNameLst>
                                          <p:attrName>style.visibility</p:attrName>
                                        </p:attrNameLst>
                                      </p:cBhvr>
                                      <p:to>
                                        <p:strVal val="visible"/>
                                      </p:to>
                                    </p:set>
                                    <p:animEffect transition="in" filter="wipe(down)">
                                      <p:cBhvr>
                                        <p:cTn id="37" dur="500"/>
                                        <p:tgtEl>
                                          <p:spTgt spid="30745"/>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30746"/>
                                        </p:tgtEl>
                                        <p:attrNameLst>
                                          <p:attrName>style.visibility</p:attrName>
                                        </p:attrNameLst>
                                      </p:cBhvr>
                                      <p:to>
                                        <p:strVal val="visible"/>
                                      </p:to>
                                    </p:set>
                                    <p:animEffect transition="in" filter="fade">
                                      <p:cBhvr>
                                        <p:cTn id="41" dur="500"/>
                                        <p:tgtEl>
                                          <p:spTgt spid="30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animBg="1" autoUpdateAnimBg="0"/>
      <p:bldP spid="3074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1746" name="组合 45"/>
          <p:cNvGrpSpPr/>
          <p:nvPr/>
        </p:nvGrpSpPr>
        <p:grpSpPr bwMode="auto">
          <a:xfrm>
            <a:off x="0" y="292100"/>
            <a:ext cx="12190413" cy="549275"/>
            <a:chOff x="0" y="0"/>
            <a:chExt cx="12190828" cy="548640"/>
          </a:xfrm>
        </p:grpSpPr>
        <p:sp>
          <p:nvSpPr>
            <p:cNvPr id="31792" name="矩形 42"/>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cxnSp>
          <p:nvCxnSpPr>
            <p:cNvPr id="31793"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31747"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单击此处添加标题</a:t>
            </a:r>
          </a:p>
        </p:txBody>
      </p:sp>
      <p:grpSp>
        <p:nvGrpSpPr>
          <p:cNvPr id="31748" name="组合 39"/>
          <p:cNvGrpSpPr/>
          <p:nvPr/>
        </p:nvGrpSpPr>
        <p:grpSpPr bwMode="auto">
          <a:xfrm>
            <a:off x="642938" y="1595438"/>
            <a:ext cx="4983162" cy="1762125"/>
            <a:chOff x="0" y="0"/>
            <a:chExt cx="4982843" cy="1761541"/>
          </a:xfrm>
        </p:grpSpPr>
        <p:grpSp>
          <p:nvGrpSpPr>
            <p:cNvPr id="31782" name="组合 40"/>
            <p:cNvGrpSpPr/>
            <p:nvPr/>
          </p:nvGrpSpPr>
          <p:grpSpPr bwMode="auto">
            <a:xfrm>
              <a:off x="0" y="0"/>
              <a:ext cx="1761541" cy="1761541"/>
              <a:chOff x="0" y="0"/>
              <a:chExt cx="2451032" cy="2451032"/>
            </a:xfrm>
          </p:grpSpPr>
          <p:pic>
            <p:nvPicPr>
              <p:cNvPr id="31790" name="图片 52"/>
              <p:cNvPicPr>
                <a:picLocks noChangeAspect="1" noChangeArrowheads="1"/>
              </p:cNvPicPr>
              <p:nvPr/>
            </p:nvPicPr>
            <p:blipFill>
              <a:blip r:embed="rId3">
                <a:extLst>
                  <a:ext uri="{28A0092B-C50C-407E-A947-70E740481C1C}">
                    <a14:useLocalDpi xmlns:a14="http://schemas.microsoft.com/office/drawing/2010/main" val="0"/>
                  </a:ext>
                </a:extLst>
              </a:blip>
              <a:srcRect r="7756"/>
              <a:stretch>
                <a:fillRect/>
              </a:stretch>
            </p:blipFill>
            <p:spPr bwMode="auto">
              <a:xfrm>
                <a:off x="181551" y="189525"/>
                <a:ext cx="2084294" cy="20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91" name="矩形 53"/>
              <p:cNvSpPr>
                <a:spLocks noChangeArrowheads="1"/>
              </p:cNvSpPr>
              <p:nvPr/>
            </p:nvSpPr>
            <p:spPr bwMode="auto">
              <a:xfrm>
                <a:off x="0" y="0"/>
                <a:ext cx="2451032" cy="2451032"/>
              </a:xfrm>
              <a:prstGeom prst="rect">
                <a:avLst/>
              </a:prstGeom>
              <a:noFill/>
              <a:ln w="12700">
                <a:solidFill>
                  <a:srgbClr val="7ACDEF"/>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nvGrpSpPr>
            <p:cNvPr id="31783" name="组合 41"/>
            <p:cNvGrpSpPr/>
            <p:nvPr/>
          </p:nvGrpSpPr>
          <p:grpSpPr bwMode="auto">
            <a:xfrm>
              <a:off x="2045752" y="71498"/>
              <a:ext cx="2937091" cy="1606902"/>
              <a:chOff x="0" y="0"/>
              <a:chExt cx="2937091" cy="1606902"/>
            </a:xfrm>
          </p:grpSpPr>
          <p:grpSp>
            <p:nvGrpSpPr>
              <p:cNvPr id="31784" name="组合 43"/>
              <p:cNvGrpSpPr/>
              <p:nvPr/>
            </p:nvGrpSpPr>
            <p:grpSpPr bwMode="auto">
              <a:xfrm>
                <a:off x="0" y="0"/>
                <a:ext cx="2937091" cy="1178604"/>
                <a:chOff x="0" y="0"/>
                <a:chExt cx="2937091" cy="1178604"/>
              </a:xfrm>
            </p:grpSpPr>
            <p:sp>
              <p:nvSpPr>
                <p:cNvPr id="31788" name="文本框 50"/>
                <p:cNvSpPr txBox="1">
                  <a:spLocks noChangeArrowheads="1"/>
                </p:cNvSpPr>
                <p:nvPr/>
              </p:nvSpPr>
              <p:spPr bwMode="auto">
                <a:xfrm>
                  <a:off x="0" y="0"/>
                  <a:ext cx="1173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rgbClr val="262626"/>
                      </a:solidFill>
                      <a:latin typeface="微软雅黑" panose="020B0503020204020204" pitchFamily="34" charset="-122"/>
                      <a:ea typeface="微软雅黑" panose="020B0503020204020204" pitchFamily="34" charset="-122"/>
                    </a:rPr>
                    <a:t>您的</a:t>
                  </a:r>
                  <a:r>
                    <a:rPr lang="zh-CN" altLang="en-US" sz="1800" b="1">
                      <a:solidFill>
                        <a:srgbClr val="84CBC5"/>
                      </a:solidFill>
                      <a:latin typeface="微软雅黑" panose="020B0503020204020204" pitchFamily="34" charset="-122"/>
                      <a:ea typeface="微软雅黑" panose="020B0503020204020204" pitchFamily="34" charset="-122"/>
                    </a:rPr>
                    <a:t>姓名</a:t>
                  </a:r>
                </a:p>
              </p:txBody>
            </p:sp>
            <p:sp>
              <p:nvSpPr>
                <p:cNvPr id="31789" name="文本框 51"/>
                <p:cNvSpPr txBox="1">
                  <a:spLocks noChangeArrowheads="1"/>
                </p:cNvSpPr>
                <p:nvPr/>
              </p:nvSpPr>
              <p:spPr bwMode="auto">
                <a:xfrm>
                  <a:off x="1" y="439940"/>
                  <a:ext cx="29370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rPr>
                    <a:t>我们工作室致力于专业</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模板的发布，课件及汇报</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的美化，并为您提供专业的</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个性定制服务。</a:t>
                  </a:r>
                  <a:endParaRPr lang="en-US" altLang="zh-CN" sz="1400">
                    <a:solidFill>
                      <a:srgbClr val="262626"/>
                    </a:solidFill>
                    <a:latin typeface="微软雅黑" panose="020B0503020204020204" pitchFamily="34" charset="-122"/>
                    <a:ea typeface="微软雅黑" panose="020B0503020204020204" pitchFamily="34" charset="-122"/>
                  </a:endParaRPr>
                </a:p>
              </p:txBody>
            </p:sp>
          </p:grpSp>
          <p:sp>
            <p:nvSpPr>
              <p:cNvPr id="31785" name="正五边形 46"/>
              <p:cNvSpPr>
                <a:spLocks noChangeArrowheads="1"/>
              </p:cNvSpPr>
              <p:nvPr/>
            </p:nvSpPr>
            <p:spPr bwMode="auto">
              <a:xfrm>
                <a:off x="91255" y="1313654"/>
                <a:ext cx="307910" cy="293248"/>
              </a:xfrm>
              <a:prstGeom prst="pentagon">
                <a:avLst/>
              </a:prstGeom>
              <a:solidFill>
                <a:srgbClr val="84CB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1786" name="正五边形 48"/>
              <p:cNvSpPr>
                <a:spLocks noChangeArrowheads="1"/>
              </p:cNvSpPr>
              <p:nvPr/>
            </p:nvSpPr>
            <p:spPr bwMode="auto">
              <a:xfrm>
                <a:off x="586898" y="1313654"/>
                <a:ext cx="307910" cy="293248"/>
              </a:xfrm>
              <a:prstGeom prst="pentagon">
                <a:avLst/>
              </a:prstGeom>
              <a:solidFill>
                <a:srgbClr val="84CB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1787" name="正五边形 49"/>
              <p:cNvSpPr>
                <a:spLocks noChangeArrowheads="1"/>
              </p:cNvSpPr>
              <p:nvPr/>
            </p:nvSpPr>
            <p:spPr bwMode="auto">
              <a:xfrm>
                <a:off x="1082541" y="1313654"/>
                <a:ext cx="307910" cy="293248"/>
              </a:xfrm>
              <a:prstGeom prst="pentagon">
                <a:avLst/>
              </a:prstGeom>
              <a:solidFill>
                <a:srgbClr val="84CB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grpSp>
        <p:nvGrpSpPr>
          <p:cNvPr id="31749" name="组合 54"/>
          <p:cNvGrpSpPr/>
          <p:nvPr/>
        </p:nvGrpSpPr>
        <p:grpSpPr bwMode="auto">
          <a:xfrm>
            <a:off x="6457950" y="1595438"/>
            <a:ext cx="4897438" cy="1762125"/>
            <a:chOff x="0" y="0"/>
            <a:chExt cx="4897747" cy="1761541"/>
          </a:xfrm>
        </p:grpSpPr>
        <p:pic>
          <p:nvPicPr>
            <p:cNvPr id="31772" name="图片 55"/>
            <p:cNvPicPr>
              <a:picLocks noChangeAspect="1" noChangeArrowheads="1"/>
            </p:cNvPicPr>
            <p:nvPr/>
          </p:nvPicPr>
          <p:blipFill>
            <a:blip r:embed="rId4">
              <a:extLst>
                <a:ext uri="{28A0092B-C50C-407E-A947-70E740481C1C}">
                  <a14:useLocalDpi xmlns:a14="http://schemas.microsoft.com/office/drawing/2010/main" val="0"/>
                </a:ext>
              </a:extLst>
            </a:blip>
            <a:srcRect r="10765"/>
            <a:stretch>
              <a:fillRect/>
            </a:stretch>
          </p:blipFill>
          <p:spPr bwMode="auto">
            <a:xfrm>
              <a:off x="130480" y="136210"/>
              <a:ext cx="1497969" cy="15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73" name="组合 56"/>
            <p:cNvGrpSpPr/>
            <p:nvPr/>
          </p:nvGrpSpPr>
          <p:grpSpPr bwMode="auto">
            <a:xfrm>
              <a:off x="0" y="0"/>
              <a:ext cx="4897747" cy="1761541"/>
              <a:chOff x="0" y="0"/>
              <a:chExt cx="4897747" cy="1761541"/>
            </a:xfrm>
          </p:grpSpPr>
          <p:sp>
            <p:nvSpPr>
              <p:cNvPr id="31774" name="矩形 57"/>
              <p:cNvSpPr>
                <a:spLocks noChangeArrowheads="1"/>
              </p:cNvSpPr>
              <p:nvPr/>
            </p:nvSpPr>
            <p:spPr bwMode="auto">
              <a:xfrm>
                <a:off x="0" y="0"/>
                <a:ext cx="1761541" cy="1761541"/>
              </a:xfrm>
              <a:prstGeom prst="rect">
                <a:avLst/>
              </a:prstGeom>
              <a:noFill/>
              <a:ln w="12700">
                <a:solidFill>
                  <a:srgbClr val="7ACDEF"/>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31775" name="组合 58"/>
              <p:cNvGrpSpPr/>
              <p:nvPr/>
            </p:nvGrpSpPr>
            <p:grpSpPr bwMode="auto">
              <a:xfrm>
                <a:off x="2045752" y="71498"/>
                <a:ext cx="2851995" cy="1606902"/>
                <a:chOff x="0" y="0"/>
                <a:chExt cx="2851995" cy="1606902"/>
              </a:xfrm>
            </p:grpSpPr>
            <p:grpSp>
              <p:nvGrpSpPr>
                <p:cNvPr id="31776" name="组合 59"/>
                <p:cNvGrpSpPr/>
                <p:nvPr/>
              </p:nvGrpSpPr>
              <p:grpSpPr bwMode="auto">
                <a:xfrm>
                  <a:off x="0" y="0"/>
                  <a:ext cx="2851995" cy="1178604"/>
                  <a:chOff x="0" y="0"/>
                  <a:chExt cx="2851995" cy="1178604"/>
                </a:xfrm>
              </p:grpSpPr>
              <p:sp>
                <p:nvSpPr>
                  <p:cNvPr id="31780" name="文本框 63"/>
                  <p:cNvSpPr txBox="1">
                    <a:spLocks noChangeArrowheads="1"/>
                  </p:cNvSpPr>
                  <p:nvPr/>
                </p:nvSpPr>
                <p:spPr bwMode="auto">
                  <a:xfrm>
                    <a:off x="0" y="0"/>
                    <a:ext cx="1173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rgbClr val="262626"/>
                        </a:solidFill>
                        <a:latin typeface="微软雅黑" panose="020B0503020204020204" pitchFamily="34" charset="-122"/>
                        <a:ea typeface="微软雅黑" panose="020B0503020204020204" pitchFamily="34" charset="-122"/>
                      </a:rPr>
                      <a:t>您的</a:t>
                    </a:r>
                    <a:r>
                      <a:rPr lang="zh-CN" altLang="en-US" sz="1800" b="1">
                        <a:solidFill>
                          <a:srgbClr val="F47264"/>
                        </a:solidFill>
                        <a:latin typeface="微软雅黑" panose="020B0503020204020204" pitchFamily="34" charset="-122"/>
                        <a:ea typeface="微软雅黑" panose="020B0503020204020204" pitchFamily="34" charset="-122"/>
                      </a:rPr>
                      <a:t>姓名</a:t>
                    </a:r>
                  </a:p>
                </p:txBody>
              </p:sp>
              <p:sp>
                <p:nvSpPr>
                  <p:cNvPr id="31781" name="文本框 64"/>
                  <p:cNvSpPr txBox="1">
                    <a:spLocks noChangeArrowheads="1"/>
                  </p:cNvSpPr>
                  <p:nvPr/>
                </p:nvSpPr>
                <p:spPr bwMode="auto">
                  <a:xfrm>
                    <a:off x="1" y="439940"/>
                    <a:ext cx="28519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rPr>
                      <a:t>我们工作室致力于专业</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模板的发布，课件及汇报</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的美化，并为您提供专业的</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个性定制服务。</a:t>
                    </a:r>
                    <a:endParaRPr lang="en-US" altLang="zh-CN" sz="1400">
                      <a:solidFill>
                        <a:srgbClr val="262626"/>
                      </a:solidFill>
                      <a:latin typeface="微软雅黑" panose="020B0503020204020204" pitchFamily="34" charset="-122"/>
                      <a:ea typeface="微软雅黑" panose="020B0503020204020204" pitchFamily="34" charset="-122"/>
                    </a:endParaRPr>
                  </a:p>
                </p:txBody>
              </p:sp>
            </p:grpSp>
            <p:sp>
              <p:nvSpPr>
                <p:cNvPr id="31777" name="正五边形 60"/>
                <p:cNvSpPr>
                  <a:spLocks noChangeArrowheads="1"/>
                </p:cNvSpPr>
                <p:nvPr/>
              </p:nvSpPr>
              <p:spPr bwMode="auto">
                <a:xfrm>
                  <a:off x="91255" y="1313654"/>
                  <a:ext cx="307910" cy="293248"/>
                </a:xfrm>
                <a:prstGeom prst="pentagon">
                  <a:avLst/>
                </a:prstGeom>
                <a:solidFill>
                  <a:srgbClr val="F472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1778" name="正五边形 61"/>
                <p:cNvSpPr>
                  <a:spLocks noChangeArrowheads="1"/>
                </p:cNvSpPr>
                <p:nvPr/>
              </p:nvSpPr>
              <p:spPr bwMode="auto">
                <a:xfrm>
                  <a:off x="586898" y="1313654"/>
                  <a:ext cx="307910" cy="293248"/>
                </a:xfrm>
                <a:prstGeom prst="pentagon">
                  <a:avLst/>
                </a:prstGeom>
                <a:solidFill>
                  <a:srgbClr val="F472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1779" name="正五边形 62"/>
                <p:cNvSpPr>
                  <a:spLocks noChangeArrowheads="1"/>
                </p:cNvSpPr>
                <p:nvPr/>
              </p:nvSpPr>
              <p:spPr bwMode="auto">
                <a:xfrm>
                  <a:off x="1082541" y="1313654"/>
                  <a:ext cx="307910" cy="293248"/>
                </a:xfrm>
                <a:prstGeom prst="pentagon">
                  <a:avLst/>
                </a:prstGeom>
                <a:solidFill>
                  <a:srgbClr val="F472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grpSp>
      <p:grpSp>
        <p:nvGrpSpPr>
          <p:cNvPr id="31750" name="组合 65"/>
          <p:cNvGrpSpPr/>
          <p:nvPr/>
        </p:nvGrpSpPr>
        <p:grpSpPr bwMode="auto">
          <a:xfrm>
            <a:off x="642938" y="4260850"/>
            <a:ext cx="4983162" cy="1762125"/>
            <a:chOff x="0" y="0"/>
            <a:chExt cx="4982843" cy="1761541"/>
          </a:xfrm>
        </p:grpSpPr>
        <p:pic>
          <p:nvPicPr>
            <p:cNvPr id="31762" name="图片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112" y="136210"/>
              <a:ext cx="1500504" cy="15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63" name="组合 67"/>
            <p:cNvGrpSpPr/>
            <p:nvPr/>
          </p:nvGrpSpPr>
          <p:grpSpPr bwMode="auto">
            <a:xfrm>
              <a:off x="0" y="0"/>
              <a:ext cx="4982843" cy="1761541"/>
              <a:chOff x="0" y="0"/>
              <a:chExt cx="4982843" cy="1761541"/>
            </a:xfrm>
          </p:grpSpPr>
          <p:sp>
            <p:nvSpPr>
              <p:cNvPr id="31764" name="矩形 68"/>
              <p:cNvSpPr>
                <a:spLocks noChangeArrowheads="1"/>
              </p:cNvSpPr>
              <p:nvPr/>
            </p:nvSpPr>
            <p:spPr bwMode="auto">
              <a:xfrm>
                <a:off x="0" y="0"/>
                <a:ext cx="1761541" cy="1761541"/>
              </a:xfrm>
              <a:prstGeom prst="rect">
                <a:avLst/>
              </a:prstGeom>
              <a:noFill/>
              <a:ln w="12700">
                <a:solidFill>
                  <a:srgbClr val="7ACDEF"/>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31765" name="组合 69"/>
              <p:cNvGrpSpPr/>
              <p:nvPr/>
            </p:nvGrpSpPr>
            <p:grpSpPr bwMode="auto">
              <a:xfrm>
                <a:off x="2045752" y="71498"/>
                <a:ext cx="2937091" cy="1606902"/>
                <a:chOff x="0" y="0"/>
                <a:chExt cx="2937091" cy="1606902"/>
              </a:xfrm>
            </p:grpSpPr>
            <p:grpSp>
              <p:nvGrpSpPr>
                <p:cNvPr id="31766" name="组合 70"/>
                <p:cNvGrpSpPr/>
                <p:nvPr/>
              </p:nvGrpSpPr>
              <p:grpSpPr bwMode="auto">
                <a:xfrm>
                  <a:off x="0" y="0"/>
                  <a:ext cx="2937091" cy="1178604"/>
                  <a:chOff x="0" y="0"/>
                  <a:chExt cx="2937091" cy="1178604"/>
                </a:xfrm>
              </p:grpSpPr>
              <p:sp>
                <p:nvSpPr>
                  <p:cNvPr id="31770" name="文本框 74"/>
                  <p:cNvSpPr txBox="1">
                    <a:spLocks noChangeArrowheads="1"/>
                  </p:cNvSpPr>
                  <p:nvPr/>
                </p:nvSpPr>
                <p:spPr bwMode="auto">
                  <a:xfrm>
                    <a:off x="0" y="0"/>
                    <a:ext cx="1173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rgbClr val="262626"/>
                        </a:solidFill>
                        <a:latin typeface="微软雅黑" panose="020B0503020204020204" pitchFamily="34" charset="-122"/>
                        <a:ea typeface="微软雅黑" panose="020B0503020204020204" pitchFamily="34" charset="-122"/>
                      </a:rPr>
                      <a:t>您的</a:t>
                    </a:r>
                    <a:r>
                      <a:rPr lang="zh-CN" altLang="en-US" sz="1800" b="1">
                        <a:solidFill>
                          <a:srgbClr val="F8D35E"/>
                        </a:solidFill>
                        <a:latin typeface="微软雅黑" panose="020B0503020204020204" pitchFamily="34" charset="-122"/>
                        <a:ea typeface="微软雅黑" panose="020B0503020204020204" pitchFamily="34" charset="-122"/>
                      </a:rPr>
                      <a:t>姓名</a:t>
                    </a:r>
                  </a:p>
                </p:txBody>
              </p:sp>
              <p:sp>
                <p:nvSpPr>
                  <p:cNvPr id="31771" name="文本框 75"/>
                  <p:cNvSpPr txBox="1">
                    <a:spLocks noChangeArrowheads="1"/>
                  </p:cNvSpPr>
                  <p:nvPr/>
                </p:nvSpPr>
                <p:spPr bwMode="auto">
                  <a:xfrm>
                    <a:off x="1" y="439940"/>
                    <a:ext cx="29370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rPr>
                      <a:t>我们工作室致力于专业</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模板的发布，课件及汇报</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的美化，并为您提供专业的</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个性定制服务。</a:t>
                    </a:r>
                    <a:endParaRPr lang="en-US" altLang="zh-CN" sz="1400">
                      <a:solidFill>
                        <a:srgbClr val="262626"/>
                      </a:solidFill>
                      <a:latin typeface="微软雅黑" panose="020B0503020204020204" pitchFamily="34" charset="-122"/>
                      <a:ea typeface="微软雅黑" panose="020B0503020204020204" pitchFamily="34" charset="-122"/>
                    </a:endParaRPr>
                  </a:p>
                </p:txBody>
              </p:sp>
            </p:grpSp>
            <p:sp>
              <p:nvSpPr>
                <p:cNvPr id="31767" name="正五边形 71"/>
                <p:cNvSpPr>
                  <a:spLocks noChangeArrowheads="1"/>
                </p:cNvSpPr>
                <p:nvPr/>
              </p:nvSpPr>
              <p:spPr bwMode="auto">
                <a:xfrm>
                  <a:off x="91255" y="1313654"/>
                  <a:ext cx="307910" cy="293248"/>
                </a:xfrm>
                <a:prstGeom prst="pentagon">
                  <a:avLst/>
                </a:prstGeom>
                <a:solidFill>
                  <a:srgbClr val="F8D3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1768" name="正五边形 72"/>
                <p:cNvSpPr>
                  <a:spLocks noChangeArrowheads="1"/>
                </p:cNvSpPr>
                <p:nvPr/>
              </p:nvSpPr>
              <p:spPr bwMode="auto">
                <a:xfrm>
                  <a:off x="586898" y="1313654"/>
                  <a:ext cx="307910" cy="293248"/>
                </a:xfrm>
                <a:prstGeom prst="pentagon">
                  <a:avLst/>
                </a:prstGeom>
                <a:solidFill>
                  <a:srgbClr val="F8D3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1769" name="正五边形 73"/>
                <p:cNvSpPr>
                  <a:spLocks noChangeArrowheads="1"/>
                </p:cNvSpPr>
                <p:nvPr/>
              </p:nvSpPr>
              <p:spPr bwMode="auto">
                <a:xfrm>
                  <a:off x="1082541" y="1313654"/>
                  <a:ext cx="307910" cy="293248"/>
                </a:xfrm>
                <a:prstGeom prst="pentagon">
                  <a:avLst/>
                </a:prstGeom>
                <a:solidFill>
                  <a:srgbClr val="F8D3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grpSp>
      <p:grpSp>
        <p:nvGrpSpPr>
          <p:cNvPr id="31751" name="组合 76"/>
          <p:cNvGrpSpPr/>
          <p:nvPr/>
        </p:nvGrpSpPr>
        <p:grpSpPr bwMode="auto">
          <a:xfrm>
            <a:off x="6457950" y="4260850"/>
            <a:ext cx="4897438" cy="1762125"/>
            <a:chOff x="0" y="0"/>
            <a:chExt cx="4897747" cy="1761541"/>
          </a:xfrm>
        </p:grpSpPr>
        <p:pic>
          <p:nvPicPr>
            <p:cNvPr id="31752" name="图片 77"/>
            <p:cNvPicPr>
              <a:picLocks noChangeAspect="1" noChangeArrowheads="1"/>
            </p:cNvPicPr>
            <p:nvPr/>
          </p:nvPicPr>
          <p:blipFill>
            <a:blip r:embed="rId6" cstate="print">
              <a:extLst>
                <a:ext uri="{28A0092B-C50C-407E-A947-70E740481C1C}">
                  <a14:useLocalDpi xmlns:a14="http://schemas.microsoft.com/office/drawing/2010/main" val="0"/>
                </a:ext>
              </a:extLst>
            </a:blip>
            <a:srcRect r="6535"/>
            <a:stretch>
              <a:fillRect/>
            </a:stretch>
          </p:blipFill>
          <p:spPr bwMode="auto">
            <a:xfrm>
              <a:off x="130480" y="126879"/>
              <a:ext cx="1497969" cy="152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3" name="组合 78"/>
            <p:cNvGrpSpPr/>
            <p:nvPr/>
          </p:nvGrpSpPr>
          <p:grpSpPr bwMode="auto">
            <a:xfrm>
              <a:off x="0" y="0"/>
              <a:ext cx="4897747" cy="1761541"/>
              <a:chOff x="0" y="0"/>
              <a:chExt cx="4897747" cy="1761541"/>
            </a:xfrm>
          </p:grpSpPr>
          <p:sp>
            <p:nvSpPr>
              <p:cNvPr id="31754" name="矩形 79"/>
              <p:cNvSpPr>
                <a:spLocks noChangeArrowheads="1"/>
              </p:cNvSpPr>
              <p:nvPr/>
            </p:nvSpPr>
            <p:spPr bwMode="auto">
              <a:xfrm>
                <a:off x="0" y="0"/>
                <a:ext cx="1761541" cy="1761541"/>
              </a:xfrm>
              <a:prstGeom prst="rect">
                <a:avLst/>
              </a:prstGeom>
              <a:noFill/>
              <a:ln w="12700">
                <a:solidFill>
                  <a:srgbClr val="7ACDEF"/>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31755" name="组合 80"/>
              <p:cNvGrpSpPr/>
              <p:nvPr/>
            </p:nvGrpSpPr>
            <p:grpSpPr bwMode="auto">
              <a:xfrm>
                <a:off x="2045752" y="71498"/>
                <a:ext cx="2851995" cy="1606902"/>
                <a:chOff x="0" y="0"/>
                <a:chExt cx="2851995" cy="1606902"/>
              </a:xfrm>
            </p:grpSpPr>
            <p:grpSp>
              <p:nvGrpSpPr>
                <p:cNvPr id="31756" name="组合 81"/>
                <p:cNvGrpSpPr/>
                <p:nvPr/>
              </p:nvGrpSpPr>
              <p:grpSpPr bwMode="auto">
                <a:xfrm>
                  <a:off x="0" y="0"/>
                  <a:ext cx="2851995" cy="1178604"/>
                  <a:chOff x="0" y="0"/>
                  <a:chExt cx="2851995" cy="1178604"/>
                </a:xfrm>
              </p:grpSpPr>
              <p:sp>
                <p:nvSpPr>
                  <p:cNvPr id="31760" name="文本框 85"/>
                  <p:cNvSpPr txBox="1">
                    <a:spLocks noChangeArrowheads="1"/>
                  </p:cNvSpPr>
                  <p:nvPr/>
                </p:nvSpPr>
                <p:spPr bwMode="auto">
                  <a:xfrm>
                    <a:off x="0" y="0"/>
                    <a:ext cx="1173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rgbClr val="262626"/>
                        </a:solidFill>
                        <a:latin typeface="微软雅黑" panose="020B0503020204020204" pitchFamily="34" charset="-122"/>
                        <a:ea typeface="微软雅黑" panose="020B0503020204020204" pitchFamily="34" charset="-122"/>
                      </a:rPr>
                      <a:t>您的</a:t>
                    </a:r>
                    <a:r>
                      <a:rPr lang="zh-CN" altLang="en-US" sz="1800" b="1">
                        <a:solidFill>
                          <a:srgbClr val="7CC8EC"/>
                        </a:solidFill>
                        <a:latin typeface="微软雅黑" panose="020B0503020204020204" pitchFamily="34" charset="-122"/>
                        <a:ea typeface="微软雅黑" panose="020B0503020204020204" pitchFamily="34" charset="-122"/>
                      </a:rPr>
                      <a:t>姓名</a:t>
                    </a:r>
                  </a:p>
                </p:txBody>
              </p:sp>
              <p:sp>
                <p:nvSpPr>
                  <p:cNvPr id="31761" name="文本框 86"/>
                  <p:cNvSpPr txBox="1">
                    <a:spLocks noChangeArrowheads="1"/>
                  </p:cNvSpPr>
                  <p:nvPr/>
                </p:nvSpPr>
                <p:spPr bwMode="auto">
                  <a:xfrm>
                    <a:off x="1" y="439940"/>
                    <a:ext cx="28519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rPr>
                      <a:t>我们工作室致力于专业</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模板的发布，课件及汇报</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的美化，并为您提供专业的</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个性定制服务。</a:t>
                    </a:r>
                    <a:endParaRPr lang="en-US" altLang="zh-CN" sz="1400">
                      <a:solidFill>
                        <a:srgbClr val="262626"/>
                      </a:solidFill>
                      <a:latin typeface="微软雅黑" panose="020B0503020204020204" pitchFamily="34" charset="-122"/>
                      <a:ea typeface="微软雅黑" panose="020B0503020204020204" pitchFamily="34" charset="-122"/>
                    </a:endParaRPr>
                  </a:p>
                </p:txBody>
              </p:sp>
            </p:grpSp>
            <p:sp>
              <p:nvSpPr>
                <p:cNvPr id="31757" name="正五边形 82"/>
                <p:cNvSpPr>
                  <a:spLocks noChangeArrowheads="1"/>
                </p:cNvSpPr>
                <p:nvPr/>
              </p:nvSpPr>
              <p:spPr bwMode="auto">
                <a:xfrm>
                  <a:off x="91255" y="1313654"/>
                  <a:ext cx="307910" cy="293248"/>
                </a:xfrm>
                <a:prstGeom prst="pentagon">
                  <a:avLst/>
                </a:prstGeom>
                <a:solidFill>
                  <a:srgbClr val="7ACD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1758" name="正五边形 83"/>
                <p:cNvSpPr>
                  <a:spLocks noChangeArrowheads="1"/>
                </p:cNvSpPr>
                <p:nvPr/>
              </p:nvSpPr>
              <p:spPr bwMode="auto">
                <a:xfrm>
                  <a:off x="586898" y="1313654"/>
                  <a:ext cx="307910" cy="293248"/>
                </a:xfrm>
                <a:prstGeom prst="pentagon">
                  <a:avLst/>
                </a:prstGeom>
                <a:solidFill>
                  <a:srgbClr val="7ACD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1759" name="正五边形 84"/>
                <p:cNvSpPr>
                  <a:spLocks noChangeArrowheads="1"/>
                </p:cNvSpPr>
                <p:nvPr/>
              </p:nvSpPr>
              <p:spPr bwMode="auto">
                <a:xfrm>
                  <a:off x="1082541" y="1313654"/>
                  <a:ext cx="307910" cy="293248"/>
                </a:xfrm>
                <a:prstGeom prst="pentagon">
                  <a:avLst/>
                </a:prstGeom>
                <a:solidFill>
                  <a:srgbClr val="7ACD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rgbClr val="C4E0E2"/>
        </a:solidFill>
        <a:effectLst/>
      </p:bgPr>
    </p:bg>
    <p:spTree>
      <p:nvGrpSpPr>
        <p:cNvPr id="1" name=""/>
        <p:cNvGrpSpPr/>
        <p:nvPr/>
      </p:nvGrpSpPr>
      <p:grpSpPr>
        <a:xfrm>
          <a:off x="0" y="0"/>
          <a:ext cx="0" cy="0"/>
          <a:chOff x="0" y="0"/>
          <a:chExt cx="0" cy="0"/>
        </a:xfrm>
      </p:grpSpPr>
      <p:grpSp>
        <p:nvGrpSpPr>
          <p:cNvPr id="32770" name="组合 60"/>
          <p:cNvGrpSpPr/>
          <p:nvPr/>
        </p:nvGrpSpPr>
        <p:grpSpPr bwMode="auto">
          <a:xfrm>
            <a:off x="895350" y="1776413"/>
            <a:ext cx="3136900" cy="3108325"/>
            <a:chOff x="0" y="0"/>
            <a:chExt cx="3136392" cy="3108960"/>
          </a:xfrm>
        </p:grpSpPr>
        <p:grpSp>
          <p:nvGrpSpPr>
            <p:cNvPr id="32813" name="组合 11"/>
            <p:cNvGrpSpPr/>
            <p:nvPr/>
          </p:nvGrpSpPr>
          <p:grpSpPr bwMode="auto">
            <a:xfrm>
              <a:off x="0" y="0"/>
              <a:ext cx="3136392" cy="3108960"/>
              <a:chOff x="0" y="0"/>
              <a:chExt cx="3136392" cy="3108960"/>
            </a:xfrm>
          </p:grpSpPr>
          <p:sp>
            <p:nvSpPr>
              <p:cNvPr id="32856" name="椭圆 3"/>
              <p:cNvSpPr>
                <a:spLocks noChangeArrowheads="1"/>
              </p:cNvSpPr>
              <p:nvPr/>
            </p:nvSpPr>
            <p:spPr bwMode="auto">
              <a:xfrm>
                <a:off x="182880" y="164592"/>
                <a:ext cx="2770632" cy="2770632"/>
              </a:xfrm>
              <a:prstGeom prst="ellipse">
                <a:avLst/>
              </a:prstGeom>
              <a:noFill/>
              <a:ln w="12700">
                <a:solidFill>
                  <a:srgbClr val="404040"/>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cxnSp>
            <p:nvCxnSpPr>
              <p:cNvPr id="32857" name="直接连接符 5"/>
              <p:cNvCxnSpPr>
                <a:cxnSpLocks noChangeShapeType="1"/>
              </p:cNvCxnSpPr>
              <p:nvPr/>
            </p:nvCxnSpPr>
            <p:spPr bwMode="auto">
              <a:xfrm>
                <a:off x="1554480" y="0"/>
                <a:ext cx="0" cy="356616"/>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32858" name="直接连接符 8"/>
              <p:cNvCxnSpPr>
                <a:cxnSpLocks noChangeShapeType="1"/>
              </p:cNvCxnSpPr>
              <p:nvPr/>
            </p:nvCxnSpPr>
            <p:spPr bwMode="auto">
              <a:xfrm>
                <a:off x="2798064" y="1554480"/>
                <a:ext cx="338328"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32859" name="直接连接符 9"/>
              <p:cNvCxnSpPr>
                <a:cxnSpLocks noChangeShapeType="1"/>
              </p:cNvCxnSpPr>
              <p:nvPr/>
            </p:nvCxnSpPr>
            <p:spPr bwMode="auto">
              <a:xfrm>
                <a:off x="1551432" y="2752344"/>
                <a:ext cx="0" cy="356616"/>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32860" name="直接连接符 10"/>
              <p:cNvCxnSpPr>
                <a:cxnSpLocks noChangeShapeType="1"/>
              </p:cNvCxnSpPr>
              <p:nvPr/>
            </p:nvCxnSpPr>
            <p:spPr bwMode="auto">
              <a:xfrm>
                <a:off x="0" y="1549908"/>
                <a:ext cx="338328"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grpSp>
        <p:grpSp>
          <p:nvGrpSpPr>
            <p:cNvPr id="32814" name="组合 12"/>
            <p:cNvGrpSpPr/>
            <p:nvPr/>
          </p:nvGrpSpPr>
          <p:grpSpPr bwMode="auto">
            <a:xfrm flipH="1">
              <a:off x="892961" y="1033272"/>
              <a:ext cx="1467285" cy="851361"/>
              <a:chOff x="0" y="0"/>
              <a:chExt cx="5212055" cy="3024188"/>
            </a:xfrm>
          </p:grpSpPr>
          <p:sp>
            <p:nvSpPr>
              <p:cNvPr id="32815" name="Freeform 101"/>
              <p:cNvSpPr/>
              <p:nvPr/>
            </p:nvSpPr>
            <p:spPr bwMode="auto">
              <a:xfrm>
                <a:off x="4216400" y="1936750"/>
                <a:ext cx="130175" cy="593725"/>
              </a:xfrm>
              <a:custGeom>
                <a:avLst/>
                <a:gdLst>
                  <a:gd name="T0" fmla="*/ 130175 w 41"/>
                  <a:gd name="T1" fmla="*/ 568188 h 186"/>
                  <a:gd name="T2" fmla="*/ 63500 w 41"/>
                  <a:gd name="T3" fmla="*/ 593725 h 186"/>
                  <a:gd name="T4" fmla="*/ 0 w 41"/>
                  <a:gd name="T5" fmla="*/ 568188 h 186"/>
                  <a:gd name="T6" fmla="*/ 0 w 41"/>
                  <a:gd name="T7" fmla="*/ 25537 h 186"/>
                  <a:gd name="T8" fmla="*/ 63500 w 41"/>
                  <a:gd name="T9" fmla="*/ 0 h 186"/>
                  <a:gd name="T10" fmla="*/ 130175 w 41"/>
                  <a:gd name="T11" fmla="*/ 25537 h 186"/>
                  <a:gd name="T12" fmla="*/ 130175 w 41"/>
                  <a:gd name="T13" fmla="*/ 568188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6" name="Freeform 105"/>
              <p:cNvSpPr/>
              <p:nvPr/>
            </p:nvSpPr>
            <p:spPr bwMode="auto">
              <a:xfrm>
                <a:off x="2547938" y="0"/>
                <a:ext cx="103188" cy="461963"/>
              </a:xfrm>
              <a:custGeom>
                <a:avLst/>
                <a:gdLst>
                  <a:gd name="T0" fmla="*/ 0 w 32"/>
                  <a:gd name="T1" fmla="*/ 50975 h 145"/>
                  <a:gd name="T2" fmla="*/ 0 w 32"/>
                  <a:gd name="T3" fmla="*/ 410988 h 145"/>
                  <a:gd name="T4" fmla="*/ 51594 w 32"/>
                  <a:gd name="T5" fmla="*/ 461963 h 145"/>
                  <a:gd name="T6" fmla="*/ 103188 w 32"/>
                  <a:gd name="T7" fmla="*/ 410988 h 145"/>
                  <a:gd name="T8" fmla="*/ 103188 w 32"/>
                  <a:gd name="T9" fmla="*/ 50975 h 145"/>
                  <a:gd name="T10" fmla="*/ 51594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7" name="Freeform 106"/>
              <p:cNvSpPr/>
              <p:nvPr/>
            </p:nvSpPr>
            <p:spPr bwMode="auto">
              <a:xfrm>
                <a:off x="3522663"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8" name="Freeform 107"/>
              <p:cNvSpPr/>
              <p:nvPr/>
            </p:nvSpPr>
            <p:spPr bwMode="auto">
              <a:xfrm>
                <a:off x="4492625"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9" name="Rectangle 108"/>
              <p:cNvSpPr>
                <a:spLocks noChangeArrowheads="1"/>
              </p:cNvSpPr>
              <p:nvPr/>
            </p:nvSpPr>
            <p:spPr bwMode="auto">
              <a:xfrm>
                <a:off x="2600325" y="107950"/>
                <a:ext cx="1943100" cy="76200"/>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2820" name="Freeform 109"/>
              <p:cNvSpPr/>
              <p:nvPr/>
            </p:nvSpPr>
            <p:spPr bwMode="auto">
              <a:xfrm>
                <a:off x="2600325" y="107950"/>
                <a:ext cx="1943100" cy="76200"/>
              </a:xfrm>
              <a:custGeom>
                <a:avLst/>
                <a:gdLst>
                  <a:gd name="T0" fmla="*/ 0 w 1224"/>
                  <a:gd name="T1" fmla="*/ 76200 h 48"/>
                  <a:gd name="T2" fmla="*/ 1943100 w 1224"/>
                  <a:gd name="T3" fmla="*/ 76200 h 48"/>
                  <a:gd name="T4" fmla="*/ 1943100 w 1224"/>
                  <a:gd name="T5" fmla="*/ 0 h 48"/>
                  <a:gd name="T6" fmla="*/ 0 w 122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4" h="48">
                    <a:moveTo>
                      <a:pt x="0" y="48"/>
                    </a:moveTo>
                    <a:lnTo>
                      <a:pt x="1224" y="48"/>
                    </a:lnTo>
                    <a:lnTo>
                      <a:pt x="12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1" name="Freeform 110"/>
              <p:cNvSpPr/>
              <p:nvPr/>
            </p:nvSpPr>
            <p:spPr bwMode="auto">
              <a:xfrm>
                <a:off x="70142" y="1454393"/>
                <a:ext cx="5141913" cy="1371600"/>
              </a:xfrm>
              <a:custGeom>
                <a:avLst/>
                <a:gdLst>
                  <a:gd name="T0" fmla="*/ 531373 w 1616"/>
                  <a:gd name="T1" fmla="*/ 0 h 430"/>
                  <a:gd name="T2" fmla="*/ 25455 w 1616"/>
                  <a:gd name="T3" fmla="*/ 373203 h 430"/>
                  <a:gd name="T4" fmla="*/ 0 w 1616"/>
                  <a:gd name="T5" fmla="*/ 909084 h 430"/>
                  <a:gd name="T6" fmla="*/ 432735 w 1616"/>
                  <a:gd name="T7" fmla="*/ 1371600 h 430"/>
                  <a:gd name="T8" fmla="*/ 4874635 w 1616"/>
                  <a:gd name="T9" fmla="*/ 1371600 h 430"/>
                  <a:gd name="T10" fmla="*/ 5132367 w 1616"/>
                  <a:gd name="T11" fmla="*/ 1049433 h 430"/>
                  <a:gd name="T12" fmla="*/ 5126004 w 1616"/>
                  <a:gd name="T13" fmla="*/ 0 h 430"/>
                  <a:gd name="T14" fmla="*/ 531373 w 1616"/>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2" name="Freeform 111"/>
              <p:cNvSpPr/>
              <p:nvPr/>
            </p:nvSpPr>
            <p:spPr bwMode="auto">
              <a:xfrm>
                <a:off x="98425" y="271463"/>
                <a:ext cx="5100638" cy="1582738"/>
              </a:xfrm>
              <a:custGeom>
                <a:avLst/>
                <a:gdLst>
                  <a:gd name="T0" fmla="*/ 505927 w 1603"/>
                  <a:gd name="T1" fmla="*/ 1210142 h 497"/>
                  <a:gd name="T2" fmla="*/ 5100638 w 1603"/>
                  <a:gd name="T3" fmla="*/ 1210142 h 497"/>
                  <a:gd name="T4" fmla="*/ 5094274 w 1603"/>
                  <a:gd name="T5" fmla="*/ 1015882 h 497"/>
                  <a:gd name="T6" fmla="*/ 4906540 w 1603"/>
                  <a:gd name="T7" fmla="*/ 92353 h 497"/>
                  <a:gd name="T8" fmla="*/ 4779263 w 1603"/>
                  <a:gd name="T9" fmla="*/ 0 h 497"/>
                  <a:gd name="T10" fmla="*/ 989581 w 1603"/>
                  <a:gd name="T11" fmla="*/ 0 h 497"/>
                  <a:gd name="T12" fmla="*/ 470926 w 1603"/>
                  <a:gd name="T13" fmla="*/ 140122 h 497"/>
                  <a:gd name="T14" fmla="*/ 28637 w 1603"/>
                  <a:gd name="T15" fmla="*/ 1261095 h 497"/>
                  <a:gd name="T16" fmla="*/ 0 w 1603"/>
                  <a:gd name="T17" fmla="*/ 1582738 h 497"/>
                  <a:gd name="T18" fmla="*/ 505927 w 1603"/>
                  <a:gd name="T19" fmla="*/ 1210142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3" name="Oval 112"/>
              <p:cNvSpPr>
                <a:spLocks noChangeArrowheads="1"/>
              </p:cNvSpPr>
              <p:nvPr/>
            </p:nvSpPr>
            <p:spPr bwMode="auto">
              <a:xfrm>
                <a:off x="3513138" y="2176463"/>
                <a:ext cx="830263"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2824" name="Freeform 113"/>
              <p:cNvSpPr/>
              <p:nvPr/>
            </p:nvSpPr>
            <p:spPr bwMode="auto">
              <a:xfrm>
                <a:off x="3500438" y="2163763"/>
                <a:ext cx="855663" cy="860425"/>
              </a:xfrm>
              <a:custGeom>
                <a:avLst/>
                <a:gdLst>
                  <a:gd name="T0" fmla="*/ 842939 w 269"/>
                  <a:gd name="T1" fmla="*/ 430213 h 270"/>
                  <a:gd name="T2" fmla="*/ 830216 w 269"/>
                  <a:gd name="T3" fmla="*/ 430213 h 270"/>
                  <a:gd name="T4" fmla="*/ 712522 w 269"/>
                  <a:gd name="T5" fmla="*/ 713834 h 270"/>
                  <a:gd name="T6" fmla="*/ 426241 w 269"/>
                  <a:gd name="T7" fmla="*/ 834931 h 270"/>
                  <a:gd name="T8" fmla="*/ 143141 w 269"/>
                  <a:gd name="T9" fmla="*/ 713834 h 270"/>
                  <a:gd name="T10" fmla="*/ 25447 w 269"/>
                  <a:gd name="T11" fmla="*/ 430213 h 270"/>
                  <a:gd name="T12" fmla="*/ 143141 w 269"/>
                  <a:gd name="T13" fmla="*/ 143404 h 270"/>
                  <a:gd name="T14" fmla="*/ 426241 w 269"/>
                  <a:gd name="T15" fmla="*/ 25494 h 270"/>
                  <a:gd name="T16" fmla="*/ 712522 w 269"/>
                  <a:gd name="T17" fmla="*/ 143404 h 270"/>
                  <a:gd name="T18" fmla="*/ 830216 w 269"/>
                  <a:gd name="T19" fmla="*/ 430213 h 270"/>
                  <a:gd name="T20" fmla="*/ 842939 w 269"/>
                  <a:gd name="T21" fmla="*/ 430213 h 270"/>
                  <a:gd name="T22" fmla="*/ 855663 w 269"/>
                  <a:gd name="T23" fmla="*/ 430213 h 270"/>
                  <a:gd name="T24" fmla="*/ 426241 w 269"/>
                  <a:gd name="T25" fmla="*/ 0 h 270"/>
                  <a:gd name="T26" fmla="*/ 0 w 269"/>
                  <a:gd name="T27" fmla="*/ 430213 h 270"/>
                  <a:gd name="T28" fmla="*/ 426241 w 269"/>
                  <a:gd name="T29" fmla="*/ 860425 h 270"/>
                  <a:gd name="T30" fmla="*/ 855663 w 269"/>
                  <a:gd name="T31" fmla="*/ 430213 h 270"/>
                  <a:gd name="T32" fmla="*/ 842939 w 269"/>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5" name="Oval 114"/>
              <p:cNvSpPr>
                <a:spLocks noChangeArrowheads="1"/>
              </p:cNvSpPr>
              <p:nvPr/>
            </p:nvSpPr>
            <p:spPr bwMode="auto">
              <a:xfrm>
                <a:off x="3513138" y="2176463"/>
                <a:ext cx="830263"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2826" name="Oval 115"/>
              <p:cNvSpPr>
                <a:spLocks noChangeArrowheads="1"/>
              </p:cNvSpPr>
              <p:nvPr/>
            </p:nvSpPr>
            <p:spPr bwMode="auto">
              <a:xfrm>
                <a:off x="3760788" y="2428875"/>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2827" name="Rectangle 116"/>
              <p:cNvSpPr>
                <a:spLocks noChangeArrowheads="1"/>
              </p:cNvSpPr>
              <p:nvPr/>
            </p:nvSpPr>
            <p:spPr bwMode="auto">
              <a:xfrm>
                <a:off x="1800225" y="604838"/>
                <a:ext cx="620713"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2828" name="Freeform 117"/>
              <p:cNvSpPr/>
              <p:nvPr/>
            </p:nvSpPr>
            <p:spPr bwMode="auto">
              <a:xfrm>
                <a:off x="1774825" y="579438"/>
                <a:ext cx="671513" cy="669925"/>
              </a:xfrm>
              <a:custGeom>
                <a:avLst/>
                <a:gdLst>
                  <a:gd name="T0" fmla="*/ 25400 w 423"/>
                  <a:gd name="T1" fmla="*/ 25400 h 422"/>
                  <a:gd name="T2" fmla="*/ 25400 w 423"/>
                  <a:gd name="T3" fmla="*/ 50800 h 422"/>
                  <a:gd name="T4" fmla="*/ 620713 w 423"/>
                  <a:gd name="T5" fmla="*/ 50800 h 422"/>
                  <a:gd name="T6" fmla="*/ 620713 w 423"/>
                  <a:gd name="T7" fmla="*/ 619125 h 422"/>
                  <a:gd name="T8" fmla="*/ 50800 w 423"/>
                  <a:gd name="T9" fmla="*/ 619125 h 422"/>
                  <a:gd name="T10" fmla="*/ 50800 w 423"/>
                  <a:gd name="T11" fmla="*/ 25400 h 422"/>
                  <a:gd name="T12" fmla="*/ 25400 w 423"/>
                  <a:gd name="T13" fmla="*/ 25400 h 422"/>
                  <a:gd name="T14" fmla="*/ 25400 w 423"/>
                  <a:gd name="T15" fmla="*/ 50800 h 422"/>
                  <a:gd name="T16" fmla="*/ 25400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5400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9" name="Rectangle 118"/>
              <p:cNvSpPr>
                <a:spLocks noChangeArrowheads="1"/>
              </p:cNvSpPr>
              <p:nvPr/>
            </p:nvSpPr>
            <p:spPr bwMode="auto">
              <a:xfrm>
                <a:off x="2609850" y="604838"/>
                <a:ext cx="619125"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2830" name="Freeform 119"/>
              <p:cNvSpPr/>
              <p:nvPr/>
            </p:nvSpPr>
            <p:spPr bwMode="auto">
              <a:xfrm>
                <a:off x="2582863" y="579438"/>
                <a:ext cx="671513" cy="669925"/>
              </a:xfrm>
              <a:custGeom>
                <a:avLst/>
                <a:gdLst>
                  <a:gd name="T0" fmla="*/ 26988 w 423"/>
                  <a:gd name="T1" fmla="*/ 25400 h 422"/>
                  <a:gd name="T2" fmla="*/ 26988 w 423"/>
                  <a:gd name="T3" fmla="*/ 50800 h 422"/>
                  <a:gd name="T4" fmla="*/ 620713 w 423"/>
                  <a:gd name="T5" fmla="*/ 50800 h 422"/>
                  <a:gd name="T6" fmla="*/ 620713 w 423"/>
                  <a:gd name="T7" fmla="*/ 619125 h 422"/>
                  <a:gd name="T8" fmla="*/ 52388 w 423"/>
                  <a:gd name="T9" fmla="*/ 619125 h 422"/>
                  <a:gd name="T10" fmla="*/ 52388 w 423"/>
                  <a:gd name="T11" fmla="*/ 25400 h 422"/>
                  <a:gd name="T12" fmla="*/ 26988 w 423"/>
                  <a:gd name="T13" fmla="*/ 25400 h 422"/>
                  <a:gd name="T14" fmla="*/ 26988 w 423"/>
                  <a:gd name="T15" fmla="*/ 50800 h 422"/>
                  <a:gd name="T16" fmla="*/ 26988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6988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1" name="Rectangle 120"/>
              <p:cNvSpPr>
                <a:spLocks noChangeArrowheads="1"/>
              </p:cNvSpPr>
              <p:nvPr/>
            </p:nvSpPr>
            <p:spPr bwMode="auto">
              <a:xfrm>
                <a:off x="3417888"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2832" name="Freeform 121"/>
              <p:cNvSpPr/>
              <p:nvPr/>
            </p:nvSpPr>
            <p:spPr bwMode="auto">
              <a:xfrm>
                <a:off x="3392488" y="579438"/>
                <a:ext cx="666750" cy="669925"/>
              </a:xfrm>
              <a:custGeom>
                <a:avLst/>
                <a:gdLst>
                  <a:gd name="T0" fmla="*/ 25400 w 420"/>
                  <a:gd name="T1" fmla="*/ 25400 h 422"/>
                  <a:gd name="T2" fmla="*/ 25400 w 420"/>
                  <a:gd name="T3" fmla="*/ 50800 h 422"/>
                  <a:gd name="T4" fmla="*/ 615950 w 420"/>
                  <a:gd name="T5" fmla="*/ 50800 h 422"/>
                  <a:gd name="T6" fmla="*/ 615950 w 420"/>
                  <a:gd name="T7" fmla="*/ 619125 h 422"/>
                  <a:gd name="T8" fmla="*/ 50800 w 420"/>
                  <a:gd name="T9" fmla="*/ 619125 h 422"/>
                  <a:gd name="T10" fmla="*/ 50800 w 420"/>
                  <a:gd name="T11" fmla="*/ 25400 h 422"/>
                  <a:gd name="T12" fmla="*/ 25400 w 420"/>
                  <a:gd name="T13" fmla="*/ 25400 h 422"/>
                  <a:gd name="T14" fmla="*/ 25400 w 420"/>
                  <a:gd name="T15" fmla="*/ 50800 h 422"/>
                  <a:gd name="T16" fmla="*/ 25400 w 420"/>
                  <a:gd name="T17" fmla="*/ 25400 h 422"/>
                  <a:gd name="T18" fmla="*/ 0 w 420"/>
                  <a:gd name="T19" fmla="*/ 25400 h 422"/>
                  <a:gd name="T20" fmla="*/ 0 w 420"/>
                  <a:gd name="T21" fmla="*/ 669925 h 422"/>
                  <a:gd name="T22" fmla="*/ 666750 w 420"/>
                  <a:gd name="T23" fmla="*/ 669925 h 422"/>
                  <a:gd name="T24" fmla="*/ 666750 w 420"/>
                  <a:gd name="T25" fmla="*/ 0 h 422"/>
                  <a:gd name="T26" fmla="*/ 0 w 420"/>
                  <a:gd name="T27" fmla="*/ 0 h 422"/>
                  <a:gd name="T28" fmla="*/ 0 w 420"/>
                  <a:gd name="T29" fmla="*/ 25400 h 422"/>
                  <a:gd name="T30" fmla="*/ 25400 w 420"/>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3" name="Rectangle 122"/>
              <p:cNvSpPr>
                <a:spLocks noChangeArrowheads="1"/>
              </p:cNvSpPr>
              <p:nvPr/>
            </p:nvSpPr>
            <p:spPr bwMode="auto">
              <a:xfrm>
                <a:off x="4225925"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2834" name="Freeform 123"/>
              <p:cNvSpPr/>
              <p:nvPr/>
            </p:nvSpPr>
            <p:spPr bwMode="auto">
              <a:xfrm>
                <a:off x="4200525" y="579438"/>
                <a:ext cx="668338" cy="669925"/>
              </a:xfrm>
              <a:custGeom>
                <a:avLst/>
                <a:gdLst>
                  <a:gd name="T0" fmla="*/ 25400 w 421"/>
                  <a:gd name="T1" fmla="*/ 25400 h 422"/>
                  <a:gd name="T2" fmla="*/ 25400 w 421"/>
                  <a:gd name="T3" fmla="*/ 50800 h 422"/>
                  <a:gd name="T4" fmla="*/ 615950 w 421"/>
                  <a:gd name="T5" fmla="*/ 50800 h 422"/>
                  <a:gd name="T6" fmla="*/ 615950 w 421"/>
                  <a:gd name="T7" fmla="*/ 619125 h 422"/>
                  <a:gd name="T8" fmla="*/ 50800 w 421"/>
                  <a:gd name="T9" fmla="*/ 619125 h 422"/>
                  <a:gd name="T10" fmla="*/ 50800 w 421"/>
                  <a:gd name="T11" fmla="*/ 25400 h 422"/>
                  <a:gd name="T12" fmla="*/ 25400 w 421"/>
                  <a:gd name="T13" fmla="*/ 25400 h 422"/>
                  <a:gd name="T14" fmla="*/ 25400 w 421"/>
                  <a:gd name="T15" fmla="*/ 50800 h 422"/>
                  <a:gd name="T16" fmla="*/ 25400 w 421"/>
                  <a:gd name="T17" fmla="*/ 25400 h 422"/>
                  <a:gd name="T18" fmla="*/ 0 w 421"/>
                  <a:gd name="T19" fmla="*/ 25400 h 422"/>
                  <a:gd name="T20" fmla="*/ 0 w 421"/>
                  <a:gd name="T21" fmla="*/ 669925 h 422"/>
                  <a:gd name="T22" fmla="*/ 668338 w 421"/>
                  <a:gd name="T23" fmla="*/ 669925 h 422"/>
                  <a:gd name="T24" fmla="*/ 668338 w 421"/>
                  <a:gd name="T25" fmla="*/ 0 h 422"/>
                  <a:gd name="T26" fmla="*/ 0 w 421"/>
                  <a:gd name="T27" fmla="*/ 0 h 422"/>
                  <a:gd name="T28" fmla="*/ 0 w 421"/>
                  <a:gd name="T29" fmla="*/ 25400 h 422"/>
                  <a:gd name="T30" fmla="*/ 25400 w 421"/>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5" name="Freeform 124"/>
              <p:cNvSpPr/>
              <p:nvPr/>
            </p:nvSpPr>
            <p:spPr bwMode="auto">
              <a:xfrm>
                <a:off x="414338" y="604838"/>
                <a:ext cx="1189038" cy="619125"/>
              </a:xfrm>
              <a:custGeom>
                <a:avLst/>
                <a:gdLst>
                  <a:gd name="T0" fmla="*/ 1189038 w 374"/>
                  <a:gd name="T1" fmla="*/ 619125 h 194"/>
                  <a:gd name="T2" fmla="*/ 1189038 w 374"/>
                  <a:gd name="T3" fmla="*/ 0 h 194"/>
                  <a:gd name="T4" fmla="*/ 241623 w 374"/>
                  <a:gd name="T5" fmla="*/ 0 h 194"/>
                  <a:gd name="T6" fmla="*/ 41330 w 374"/>
                  <a:gd name="T7" fmla="*/ 405303 h 194"/>
                  <a:gd name="T8" fmla="*/ 0 w 374"/>
                  <a:gd name="T9" fmla="*/ 619125 h 194"/>
                  <a:gd name="T10" fmla="*/ 1189038 w 374"/>
                  <a:gd name="T11" fmla="*/ 619125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6" name="Freeform 125"/>
              <p:cNvSpPr/>
              <p:nvPr/>
            </p:nvSpPr>
            <p:spPr bwMode="auto">
              <a:xfrm>
                <a:off x="388938" y="579438"/>
                <a:ext cx="1239838" cy="669925"/>
              </a:xfrm>
              <a:custGeom>
                <a:avLst/>
                <a:gdLst>
                  <a:gd name="T0" fmla="*/ 1214405 w 390"/>
                  <a:gd name="T1" fmla="*/ 644404 h 210"/>
                  <a:gd name="T2" fmla="*/ 1239838 w 390"/>
                  <a:gd name="T3" fmla="*/ 644404 h 210"/>
                  <a:gd name="T4" fmla="*/ 1239838 w 390"/>
                  <a:gd name="T5" fmla="*/ 0 h 210"/>
                  <a:gd name="T6" fmla="*/ 251147 w 390"/>
                  <a:gd name="T7" fmla="*/ 0 h 210"/>
                  <a:gd name="T8" fmla="*/ 244789 w 390"/>
                  <a:gd name="T9" fmla="*/ 12760 h 210"/>
                  <a:gd name="T10" fmla="*/ 149416 w 390"/>
                  <a:gd name="T11" fmla="*/ 178647 h 210"/>
                  <a:gd name="T12" fmla="*/ 82656 w 390"/>
                  <a:gd name="T13" fmla="*/ 315822 h 210"/>
                  <a:gd name="T14" fmla="*/ 57223 w 390"/>
                  <a:gd name="T15" fmla="*/ 376434 h 210"/>
                  <a:gd name="T16" fmla="*/ 41328 w 390"/>
                  <a:gd name="T17" fmla="*/ 424286 h 210"/>
                  <a:gd name="T18" fmla="*/ 12716 w 390"/>
                  <a:gd name="T19" fmla="*/ 539130 h 210"/>
                  <a:gd name="T20" fmla="*/ 0 w 390"/>
                  <a:gd name="T21" fmla="*/ 644404 h 210"/>
                  <a:gd name="T22" fmla="*/ 0 w 390"/>
                  <a:gd name="T23" fmla="*/ 669925 h 210"/>
                  <a:gd name="T24" fmla="*/ 1239838 w 390"/>
                  <a:gd name="T25" fmla="*/ 669925 h 210"/>
                  <a:gd name="T26" fmla="*/ 1239838 w 390"/>
                  <a:gd name="T27" fmla="*/ 644404 h 210"/>
                  <a:gd name="T28" fmla="*/ 1214405 w 390"/>
                  <a:gd name="T29" fmla="*/ 644404 h 210"/>
                  <a:gd name="T30" fmla="*/ 1214405 w 390"/>
                  <a:gd name="T31" fmla="*/ 618883 h 210"/>
                  <a:gd name="T32" fmla="*/ 25433 w 390"/>
                  <a:gd name="T33" fmla="*/ 618883 h 210"/>
                  <a:gd name="T34" fmla="*/ 25433 w 390"/>
                  <a:gd name="T35" fmla="*/ 644404 h 210"/>
                  <a:gd name="T36" fmla="*/ 50865 w 390"/>
                  <a:gd name="T37" fmla="*/ 644404 h 210"/>
                  <a:gd name="T38" fmla="*/ 63581 w 390"/>
                  <a:gd name="T39" fmla="*/ 551891 h 210"/>
                  <a:gd name="T40" fmla="*/ 92193 w 390"/>
                  <a:gd name="T41" fmla="*/ 433856 h 210"/>
                  <a:gd name="T42" fmla="*/ 104909 w 390"/>
                  <a:gd name="T43" fmla="*/ 392385 h 210"/>
                  <a:gd name="T44" fmla="*/ 152595 w 390"/>
                  <a:gd name="T45" fmla="*/ 287111 h 210"/>
                  <a:gd name="T46" fmla="*/ 241609 w 390"/>
                  <a:gd name="T47" fmla="*/ 118034 h 210"/>
                  <a:gd name="T48" fmla="*/ 273400 w 390"/>
                  <a:gd name="T49" fmla="*/ 60612 h 210"/>
                  <a:gd name="T50" fmla="*/ 282937 w 390"/>
                  <a:gd name="T51" fmla="*/ 44662 h 210"/>
                  <a:gd name="T52" fmla="*/ 286116 w 390"/>
                  <a:gd name="T53" fmla="*/ 38281 h 210"/>
                  <a:gd name="T54" fmla="*/ 267042 w 390"/>
                  <a:gd name="T55" fmla="*/ 25521 h 210"/>
                  <a:gd name="T56" fmla="*/ 267042 w 390"/>
                  <a:gd name="T57" fmla="*/ 51042 h 210"/>
                  <a:gd name="T58" fmla="*/ 1188973 w 390"/>
                  <a:gd name="T59" fmla="*/ 51042 h 210"/>
                  <a:gd name="T60" fmla="*/ 1188973 w 390"/>
                  <a:gd name="T61" fmla="*/ 644404 h 210"/>
                  <a:gd name="T62" fmla="*/ 1214405 w 390"/>
                  <a:gd name="T63" fmla="*/ 644404 h 210"/>
                  <a:gd name="T64" fmla="*/ 1214405 w 390"/>
                  <a:gd name="T65" fmla="*/ 618883 h 210"/>
                  <a:gd name="T66" fmla="*/ 1214405 w 390"/>
                  <a:gd name="T67" fmla="*/ 644404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7" name="Oval 126"/>
              <p:cNvSpPr>
                <a:spLocks noChangeArrowheads="1"/>
              </p:cNvSpPr>
              <p:nvPr/>
            </p:nvSpPr>
            <p:spPr bwMode="auto">
              <a:xfrm>
                <a:off x="155575" y="1952625"/>
                <a:ext cx="195263" cy="3000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2838" name="Freeform 127"/>
              <p:cNvSpPr/>
              <p:nvPr/>
            </p:nvSpPr>
            <p:spPr bwMode="auto">
              <a:xfrm>
                <a:off x="149225" y="1946275"/>
                <a:ext cx="207963" cy="312738"/>
              </a:xfrm>
              <a:custGeom>
                <a:avLst/>
                <a:gdLst>
                  <a:gd name="T0" fmla="*/ 201564 w 65"/>
                  <a:gd name="T1" fmla="*/ 156369 h 98"/>
                  <a:gd name="T2" fmla="*/ 195165 w 65"/>
                  <a:gd name="T3" fmla="*/ 156369 h 98"/>
                  <a:gd name="T4" fmla="*/ 166370 w 65"/>
                  <a:gd name="T5" fmla="*/ 258488 h 98"/>
                  <a:gd name="T6" fmla="*/ 102382 w 65"/>
                  <a:gd name="T7" fmla="*/ 299973 h 98"/>
                  <a:gd name="T8" fmla="*/ 38393 w 65"/>
                  <a:gd name="T9" fmla="*/ 258488 h 98"/>
                  <a:gd name="T10" fmla="*/ 12798 w 65"/>
                  <a:gd name="T11" fmla="*/ 156369 h 98"/>
                  <a:gd name="T12" fmla="*/ 38393 w 65"/>
                  <a:gd name="T13" fmla="*/ 54250 h 98"/>
                  <a:gd name="T14" fmla="*/ 102382 w 65"/>
                  <a:gd name="T15" fmla="*/ 12765 h 98"/>
                  <a:gd name="T16" fmla="*/ 166370 w 65"/>
                  <a:gd name="T17" fmla="*/ 54250 h 98"/>
                  <a:gd name="T18" fmla="*/ 195165 w 65"/>
                  <a:gd name="T19" fmla="*/ 156369 h 98"/>
                  <a:gd name="T20" fmla="*/ 201564 w 65"/>
                  <a:gd name="T21" fmla="*/ 156369 h 98"/>
                  <a:gd name="T22" fmla="*/ 207963 w 65"/>
                  <a:gd name="T23" fmla="*/ 156369 h 98"/>
                  <a:gd name="T24" fmla="*/ 179168 w 65"/>
                  <a:gd name="T25" fmla="*/ 47868 h 98"/>
                  <a:gd name="T26" fmla="*/ 102382 w 65"/>
                  <a:gd name="T27" fmla="*/ 0 h 98"/>
                  <a:gd name="T28" fmla="*/ 28795 w 65"/>
                  <a:gd name="T29" fmla="*/ 47868 h 98"/>
                  <a:gd name="T30" fmla="*/ 0 w 65"/>
                  <a:gd name="T31" fmla="*/ 156369 h 98"/>
                  <a:gd name="T32" fmla="*/ 28795 w 65"/>
                  <a:gd name="T33" fmla="*/ 264870 h 98"/>
                  <a:gd name="T34" fmla="*/ 102382 w 65"/>
                  <a:gd name="T35" fmla="*/ 312738 h 98"/>
                  <a:gd name="T36" fmla="*/ 179168 w 65"/>
                  <a:gd name="T37" fmla="*/ 264870 h 98"/>
                  <a:gd name="T38" fmla="*/ 207963 w 65"/>
                  <a:gd name="T39" fmla="*/ 156369 h 98"/>
                  <a:gd name="T40" fmla="*/ 201564 w 65"/>
                  <a:gd name="T41" fmla="*/ 156369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9" name="Oval 128"/>
              <p:cNvSpPr>
                <a:spLocks noChangeArrowheads="1"/>
              </p:cNvSpPr>
              <p:nvPr/>
            </p:nvSpPr>
            <p:spPr bwMode="auto">
              <a:xfrm>
                <a:off x="782638" y="2176463"/>
                <a:ext cx="833438"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2840" name="Freeform 129"/>
              <p:cNvSpPr/>
              <p:nvPr/>
            </p:nvSpPr>
            <p:spPr bwMode="auto">
              <a:xfrm>
                <a:off x="769938" y="2163763"/>
                <a:ext cx="858838" cy="860425"/>
              </a:xfrm>
              <a:custGeom>
                <a:avLst/>
                <a:gdLst>
                  <a:gd name="T0" fmla="*/ 846114 w 270"/>
                  <a:gd name="T1" fmla="*/ 430213 h 270"/>
                  <a:gd name="T2" fmla="*/ 833391 w 270"/>
                  <a:gd name="T3" fmla="*/ 430213 h 270"/>
                  <a:gd name="T4" fmla="*/ 712517 w 270"/>
                  <a:gd name="T5" fmla="*/ 713834 h 270"/>
                  <a:gd name="T6" fmla="*/ 429419 w 270"/>
                  <a:gd name="T7" fmla="*/ 834931 h 270"/>
                  <a:gd name="T8" fmla="*/ 143140 w 270"/>
                  <a:gd name="T9" fmla="*/ 713834 h 270"/>
                  <a:gd name="T10" fmla="*/ 25447 w 270"/>
                  <a:gd name="T11" fmla="*/ 430213 h 270"/>
                  <a:gd name="T12" fmla="*/ 143140 w 270"/>
                  <a:gd name="T13" fmla="*/ 143404 h 270"/>
                  <a:gd name="T14" fmla="*/ 429419 w 270"/>
                  <a:gd name="T15" fmla="*/ 25494 h 270"/>
                  <a:gd name="T16" fmla="*/ 712517 w 270"/>
                  <a:gd name="T17" fmla="*/ 143404 h 270"/>
                  <a:gd name="T18" fmla="*/ 833391 w 270"/>
                  <a:gd name="T19" fmla="*/ 430213 h 270"/>
                  <a:gd name="T20" fmla="*/ 846114 w 270"/>
                  <a:gd name="T21" fmla="*/ 430213 h 270"/>
                  <a:gd name="T22" fmla="*/ 858838 w 270"/>
                  <a:gd name="T23" fmla="*/ 430213 h 270"/>
                  <a:gd name="T24" fmla="*/ 429419 w 270"/>
                  <a:gd name="T25" fmla="*/ 0 h 270"/>
                  <a:gd name="T26" fmla="*/ 0 w 270"/>
                  <a:gd name="T27" fmla="*/ 430213 h 270"/>
                  <a:gd name="T28" fmla="*/ 429419 w 270"/>
                  <a:gd name="T29" fmla="*/ 860425 h 270"/>
                  <a:gd name="T30" fmla="*/ 858838 w 270"/>
                  <a:gd name="T31" fmla="*/ 430213 h 270"/>
                  <a:gd name="T32" fmla="*/ 846114 w 270"/>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41" name="Oval 130"/>
              <p:cNvSpPr>
                <a:spLocks noChangeArrowheads="1"/>
              </p:cNvSpPr>
              <p:nvPr/>
            </p:nvSpPr>
            <p:spPr bwMode="auto">
              <a:xfrm>
                <a:off x="782638" y="2176463"/>
                <a:ext cx="833438"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2842" name="Oval 131"/>
              <p:cNvSpPr>
                <a:spLocks noChangeArrowheads="1"/>
              </p:cNvSpPr>
              <p:nvPr/>
            </p:nvSpPr>
            <p:spPr bwMode="auto">
              <a:xfrm>
                <a:off x="1033463" y="2428875"/>
                <a:ext cx="331788"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2843" name="Rectangle 132"/>
              <p:cNvSpPr>
                <a:spLocks noChangeArrowheads="1"/>
              </p:cNvSpPr>
              <p:nvPr/>
            </p:nvSpPr>
            <p:spPr bwMode="auto">
              <a:xfrm>
                <a:off x="1247775" y="582613"/>
                <a:ext cx="50800" cy="669925"/>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2844" name="Freeform 133"/>
              <p:cNvSpPr/>
              <p:nvPr/>
            </p:nvSpPr>
            <p:spPr bwMode="auto">
              <a:xfrm>
                <a:off x="1247775" y="582613"/>
                <a:ext cx="50800" cy="669925"/>
              </a:xfrm>
              <a:custGeom>
                <a:avLst/>
                <a:gdLst>
                  <a:gd name="T0" fmla="*/ 0 w 32"/>
                  <a:gd name="T1" fmla="*/ 0 h 422"/>
                  <a:gd name="T2" fmla="*/ 0 w 32"/>
                  <a:gd name="T3" fmla="*/ 669925 h 422"/>
                  <a:gd name="T4" fmla="*/ 50800 w 32"/>
                  <a:gd name="T5" fmla="*/ 669925 h 422"/>
                  <a:gd name="T6" fmla="*/ 50800 w 32"/>
                  <a:gd name="T7" fmla="*/ 0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22">
                    <a:moveTo>
                      <a:pt x="0" y="0"/>
                    </a:moveTo>
                    <a:lnTo>
                      <a:pt x="0" y="422"/>
                    </a:lnTo>
                    <a:lnTo>
                      <a:pt x="32" y="42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45" name="Rectangle 134"/>
              <p:cNvSpPr>
                <a:spLocks noChangeArrowheads="1"/>
              </p:cNvSpPr>
              <p:nvPr/>
            </p:nvSpPr>
            <p:spPr bwMode="auto">
              <a:xfrm>
                <a:off x="4467225" y="2024063"/>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2846" name="Rectangle 135"/>
              <p:cNvSpPr>
                <a:spLocks noChangeArrowheads="1"/>
              </p:cNvSpPr>
              <p:nvPr/>
            </p:nvSpPr>
            <p:spPr bwMode="auto">
              <a:xfrm>
                <a:off x="4467225" y="2024063"/>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2847" name="Rectangle 136"/>
              <p:cNvSpPr>
                <a:spLocks noChangeArrowheads="1"/>
              </p:cNvSpPr>
              <p:nvPr/>
            </p:nvSpPr>
            <p:spPr bwMode="auto">
              <a:xfrm>
                <a:off x="4467225" y="1854200"/>
                <a:ext cx="417513" cy="79375"/>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2848" name="Rectangle 137"/>
              <p:cNvSpPr>
                <a:spLocks noChangeArrowheads="1"/>
              </p:cNvSpPr>
              <p:nvPr/>
            </p:nvSpPr>
            <p:spPr bwMode="auto">
              <a:xfrm>
                <a:off x="4467225" y="1854200"/>
                <a:ext cx="417513"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2849" name="Rectangle 138"/>
              <p:cNvSpPr>
                <a:spLocks noChangeArrowheads="1"/>
              </p:cNvSpPr>
              <p:nvPr/>
            </p:nvSpPr>
            <p:spPr bwMode="auto">
              <a:xfrm>
                <a:off x="4467225" y="1689100"/>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2850" name="Rectangle 139"/>
              <p:cNvSpPr>
                <a:spLocks noChangeArrowheads="1"/>
              </p:cNvSpPr>
              <p:nvPr/>
            </p:nvSpPr>
            <p:spPr bwMode="auto">
              <a:xfrm>
                <a:off x="4467225" y="1689100"/>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2851" name="Freeform 140"/>
              <p:cNvSpPr/>
              <p:nvPr/>
            </p:nvSpPr>
            <p:spPr bwMode="auto">
              <a:xfrm>
                <a:off x="107950" y="1335088"/>
                <a:ext cx="5087938" cy="388938"/>
              </a:xfrm>
              <a:custGeom>
                <a:avLst/>
                <a:gdLst>
                  <a:gd name="T0" fmla="*/ 496384 w 1599"/>
                  <a:gd name="T1" fmla="*/ 0 h 122"/>
                  <a:gd name="T2" fmla="*/ 108186 w 1599"/>
                  <a:gd name="T3" fmla="*/ 200845 h 122"/>
                  <a:gd name="T4" fmla="*/ 6364 w 1599"/>
                  <a:gd name="T5" fmla="*/ 334742 h 122"/>
                  <a:gd name="T6" fmla="*/ 0 w 1599"/>
                  <a:gd name="T7" fmla="*/ 388938 h 122"/>
                  <a:gd name="T8" fmla="*/ 496384 w 1599"/>
                  <a:gd name="T9" fmla="*/ 22316 h 122"/>
                  <a:gd name="T10" fmla="*/ 5087938 w 1599"/>
                  <a:gd name="T11" fmla="*/ 22316 h 122"/>
                  <a:gd name="T12" fmla="*/ 5084756 w 1599"/>
                  <a:gd name="T13" fmla="*/ 0 h 122"/>
                  <a:gd name="T14" fmla="*/ 496384 w 1599"/>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2" name="Freeform 141"/>
              <p:cNvSpPr/>
              <p:nvPr/>
            </p:nvSpPr>
            <p:spPr bwMode="auto">
              <a:xfrm>
                <a:off x="0" y="2628900"/>
                <a:ext cx="598488" cy="252413"/>
              </a:xfrm>
              <a:custGeom>
                <a:avLst/>
                <a:gdLst>
                  <a:gd name="T0" fmla="*/ 598488 w 188"/>
                  <a:gd name="T1" fmla="*/ 214072 h 79"/>
                  <a:gd name="T2" fmla="*/ 560287 w 188"/>
                  <a:gd name="T3" fmla="*/ 252413 h 79"/>
                  <a:gd name="T4" fmla="*/ 38201 w 188"/>
                  <a:gd name="T5" fmla="*/ 252413 h 79"/>
                  <a:gd name="T6" fmla="*/ 0 w 188"/>
                  <a:gd name="T7" fmla="*/ 214072 h 79"/>
                  <a:gd name="T8" fmla="*/ 0 w 188"/>
                  <a:gd name="T9" fmla="*/ 38341 h 79"/>
                  <a:gd name="T10" fmla="*/ 38201 w 188"/>
                  <a:gd name="T11" fmla="*/ 0 h 79"/>
                  <a:gd name="T12" fmla="*/ 560287 w 188"/>
                  <a:gd name="T13" fmla="*/ 0 h 79"/>
                  <a:gd name="T14" fmla="*/ 598488 w 188"/>
                  <a:gd name="T15" fmla="*/ 38341 h 79"/>
                  <a:gd name="T16" fmla="*/ 598488 w 188"/>
                  <a:gd name="T17" fmla="*/ 214072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3" name="Oval 142"/>
              <p:cNvSpPr>
                <a:spLocks noChangeArrowheads="1"/>
              </p:cNvSpPr>
              <p:nvPr/>
            </p:nvSpPr>
            <p:spPr bwMode="auto">
              <a:xfrm>
                <a:off x="63500" y="2435225"/>
                <a:ext cx="101600"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2854" name="Freeform 143"/>
              <p:cNvSpPr/>
              <p:nvPr/>
            </p:nvSpPr>
            <p:spPr bwMode="auto">
              <a:xfrm>
                <a:off x="57150" y="2428875"/>
                <a:ext cx="114300" cy="212725"/>
              </a:xfrm>
              <a:custGeom>
                <a:avLst/>
                <a:gdLst>
                  <a:gd name="T0" fmla="*/ 107950 w 36"/>
                  <a:gd name="T1" fmla="*/ 104775 h 67"/>
                  <a:gd name="T2" fmla="*/ 101600 w 36"/>
                  <a:gd name="T3" fmla="*/ 104775 h 67"/>
                  <a:gd name="T4" fmla="*/ 85725 w 36"/>
                  <a:gd name="T5" fmla="*/ 174625 h 67"/>
                  <a:gd name="T6" fmla="*/ 73025 w 36"/>
                  <a:gd name="T7" fmla="*/ 193675 h 67"/>
                  <a:gd name="T8" fmla="*/ 57150 w 36"/>
                  <a:gd name="T9" fmla="*/ 200025 h 67"/>
                  <a:gd name="T10" fmla="*/ 41275 w 36"/>
                  <a:gd name="T11" fmla="*/ 193675 h 67"/>
                  <a:gd name="T12" fmla="*/ 22225 w 36"/>
                  <a:gd name="T13" fmla="*/ 158750 h 67"/>
                  <a:gd name="T14" fmla="*/ 12700 w 36"/>
                  <a:gd name="T15" fmla="*/ 104775 h 67"/>
                  <a:gd name="T16" fmla="*/ 28575 w 36"/>
                  <a:gd name="T17" fmla="*/ 38100 h 67"/>
                  <a:gd name="T18" fmla="*/ 41275 w 36"/>
                  <a:gd name="T19" fmla="*/ 19050 h 67"/>
                  <a:gd name="T20" fmla="*/ 57150 w 36"/>
                  <a:gd name="T21" fmla="*/ 12700 h 67"/>
                  <a:gd name="T22" fmla="*/ 73025 w 36"/>
                  <a:gd name="T23" fmla="*/ 19050 h 67"/>
                  <a:gd name="T24" fmla="*/ 92075 w 36"/>
                  <a:gd name="T25" fmla="*/ 50800 h 67"/>
                  <a:gd name="T26" fmla="*/ 101600 w 36"/>
                  <a:gd name="T27" fmla="*/ 104775 h 67"/>
                  <a:gd name="T28" fmla="*/ 107950 w 36"/>
                  <a:gd name="T29" fmla="*/ 104775 h 67"/>
                  <a:gd name="T30" fmla="*/ 114300 w 36"/>
                  <a:gd name="T31" fmla="*/ 104775 h 67"/>
                  <a:gd name="T32" fmla="*/ 98425 w 36"/>
                  <a:gd name="T33" fmla="*/ 31750 h 67"/>
                  <a:gd name="T34" fmla="*/ 79375 w 36"/>
                  <a:gd name="T35" fmla="*/ 9525 h 67"/>
                  <a:gd name="T36" fmla="*/ 57150 w 36"/>
                  <a:gd name="T37" fmla="*/ 0 h 67"/>
                  <a:gd name="T38" fmla="*/ 31750 w 36"/>
                  <a:gd name="T39" fmla="*/ 9525 h 67"/>
                  <a:gd name="T40" fmla="*/ 9525 w 36"/>
                  <a:gd name="T41" fmla="*/ 47625 h 67"/>
                  <a:gd name="T42" fmla="*/ 0 w 36"/>
                  <a:gd name="T43" fmla="*/ 104775 h 67"/>
                  <a:gd name="T44" fmla="*/ 15875 w 36"/>
                  <a:gd name="T45" fmla="*/ 180975 h 67"/>
                  <a:gd name="T46" fmla="*/ 31750 w 36"/>
                  <a:gd name="T47" fmla="*/ 203200 h 67"/>
                  <a:gd name="T48" fmla="*/ 57150 w 36"/>
                  <a:gd name="T49" fmla="*/ 212725 h 67"/>
                  <a:gd name="T50" fmla="*/ 79375 w 36"/>
                  <a:gd name="T51" fmla="*/ 203200 h 67"/>
                  <a:gd name="T52" fmla="*/ 104775 w 36"/>
                  <a:gd name="T53" fmla="*/ 165100 h 67"/>
                  <a:gd name="T54" fmla="*/ 114300 w 36"/>
                  <a:gd name="T55" fmla="*/ 104775 h 67"/>
                  <a:gd name="T56" fmla="*/ 107950 w 36"/>
                  <a:gd name="T57" fmla="*/ 104775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5" name="Freeform 144"/>
              <p:cNvSpPr/>
              <p:nvPr/>
            </p:nvSpPr>
            <p:spPr bwMode="auto">
              <a:xfrm>
                <a:off x="588963" y="319088"/>
                <a:ext cx="4400550" cy="139700"/>
              </a:xfrm>
              <a:custGeom>
                <a:avLst/>
                <a:gdLst>
                  <a:gd name="T0" fmla="*/ 4400550 w 1383"/>
                  <a:gd name="T1" fmla="*/ 139700 h 44"/>
                  <a:gd name="T2" fmla="*/ 4371913 w 1383"/>
                  <a:gd name="T3" fmla="*/ 63500 h 44"/>
                  <a:gd name="T4" fmla="*/ 4289184 w 1383"/>
                  <a:gd name="T5" fmla="*/ 0 h 44"/>
                  <a:gd name="T6" fmla="*/ 499556 w 1383"/>
                  <a:gd name="T7" fmla="*/ 0 h 44"/>
                  <a:gd name="T8" fmla="*/ 12728 w 1383"/>
                  <a:gd name="T9" fmla="*/ 127000 h 44"/>
                  <a:gd name="T10" fmla="*/ 0 w 1383"/>
                  <a:gd name="T11" fmla="*/ 139700 h 44"/>
                  <a:gd name="T12" fmla="*/ 4400550 w 1383"/>
                  <a:gd name="T13" fmla="*/ 1397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32771" name="组合 1"/>
          <p:cNvGrpSpPr/>
          <p:nvPr/>
        </p:nvGrpSpPr>
        <p:grpSpPr bwMode="auto">
          <a:xfrm>
            <a:off x="6635750" y="4765675"/>
            <a:ext cx="5570538" cy="2109788"/>
            <a:chOff x="0" y="0"/>
            <a:chExt cx="5570335" cy="2108954"/>
          </a:xfrm>
        </p:grpSpPr>
        <p:grpSp>
          <p:nvGrpSpPr>
            <p:cNvPr id="32801" name="组合 90"/>
            <p:cNvGrpSpPr/>
            <p:nvPr/>
          </p:nvGrpSpPr>
          <p:grpSpPr bwMode="auto">
            <a:xfrm>
              <a:off x="0" y="22270"/>
              <a:ext cx="2331415" cy="2086684"/>
              <a:chOff x="0" y="0"/>
              <a:chExt cx="2331415" cy="2086684"/>
            </a:xfrm>
          </p:grpSpPr>
          <p:sp>
            <p:nvSpPr>
              <p:cNvPr id="32810" name="任意多边形 82"/>
              <p:cNvSpPr/>
              <p:nvPr/>
            </p:nvSpPr>
            <p:spPr bwMode="auto">
              <a:xfrm>
                <a:off x="0" y="1"/>
                <a:ext cx="2331415" cy="2086081"/>
              </a:xfrm>
              <a:custGeom>
                <a:avLst/>
                <a:gdLst>
                  <a:gd name="T0" fmla="*/ 800818 w 2331415"/>
                  <a:gd name="T1" fmla="*/ 0 h 2086081"/>
                  <a:gd name="T2" fmla="*/ 2331415 w 2331415"/>
                  <a:gd name="T3" fmla="*/ 2086081 h 2086081"/>
                  <a:gd name="T4" fmla="*/ 0 w 2331415"/>
                  <a:gd name="T5" fmla="*/ 2086081 h 2086081"/>
                  <a:gd name="T6" fmla="*/ 800818 w 2331415"/>
                  <a:gd name="T7" fmla="*/ 0 h 20860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31415" h="2086081">
                    <a:moveTo>
                      <a:pt x="800818" y="0"/>
                    </a:moveTo>
                    <a:lnTo>
                      <a:pt x="2331415" y="2086081"/>
                    </a:lnTo>
                    <a:lnTo>
                      <a:pt x="0" y="2086081"/>
                    </a:lnTo>
                    <a:lnTo>
                      <a:pt x="800818"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1" name="任意多边形 83"/>
              <p:cNvSpPr/>
              <p:nvPr/>
            </p:nvSpPr>
            <p:spPr bwMode="auto">
              <a:xfrm>
                <a:off x="800818" y="0"/>
                <a:ext cx="1482603" cy="2086684"/>
              </a:xfrm>
              <a:custGeom>
                <a:avLst/>
                <a:gdLst>
                  <a:gd name="T0" fmla="*/ 0 w 1482603"/>
                  <a:gd name="T1" fmla="*/ 0 h 2086684"/>
                  <a:gd name="T2" fmla="*/ 1482603 w 1482603"/>
                  <a:gd name="T3" fmla="*/ 1919271 h 2086684"/>
                  <a:gd name="T4" fmla="*/ 1443562 w 1482603"/>
                  <a:gd name="T5" fmla="*/ 2071812 h 2086684"/>
                  <a:gd name="T6" fmla="*/ 1439711 w 1482603"/>
                  <a:gd name="T7" fmla="*/ 2086684 h 2086684"/>
                  <a:gd name="T8" fmla="*/ 903587 w 1482603"/>
                  <a:gd name="T9" fmla="*/ 2086684 h 2086684"/>
                  <a:gd name="T10" fmla="*/ 830128 w 1482603"/>
                  <a:gd name="T11" fmla="*/ 1915611 h 2086684"/>
                  <a:gd name="T12" fmla="*/ 0 w 1482603"/>
                  <a:gd name="T13" fmla="*/ 0 h 20866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2603" h="2086684">
                    <a:moveTo>
                      <a:pt x="0" y="0"/>
                    </a:moveTo>
                    <a:lnTo>
                      <a:pt x="1482603" y="1919271"/>
                    </a:lnTo>
                    <a:cubicBezTo>
                      <a:pt x="1482603" y="1919271"/>
                      <a:pt x="1467081" y="1980665"/>
                      <a:pt x="1443562" y="2071812"/>
                    </a:cubicBezTo>
                    <a:lnTo>
                      <a:pt x="1439711" y="2086684"/>
                    </a:lnTo>
                    <a:lnTo>
                      <a:pt x="903587" y="2086684"/>
                    </a:lnTo>
                    <a:lnTo>
                      <a:pt x="830128" y="1915611"/>
                    </a:lnTo>
                    <a:cubicBezTo>
                      <a:pt x="473309" y="1086202"/>
                      <a:pt x="0" y="0"/>
                      <a:pt x="0" y="0"/>
                    </a:cubicBez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2" name="Freeform 67"/>
              <p:cNvSpPr/>
              <p:nvPr/>
            </p:nvSpPr>
            <p:spPr bwMode="auto">
              <a:xfrm>
                <a:off x="476300" y="302248"/>
                <a:ext cx="865382" cy="642673"/>
              </a:xfrm>
              <a:custGeom>
                <a:avLst/>
                <a:gdLst>
                  <a:gd name="T0" fmla="*/ 0 w 272"/>
                  <a:gd name="T1" fmla="*/ 534500 h 202"/>
                  <a:gd name="T2" fmla="*/ 248161 w 272"/>
                  <a:gd name="T3" fmla="*/ 378604 h 202"/>
                  <a:gd name="T4" fmla="*/ 429509 w 272"/>
                  <a:gd name="T5" fmla="*/ 642673 h 202"/>
                  <a:gd name="T6" fmla="*/ 489959 w 272"/>
                  <a:gd name="T7" fmla="*/ 353152 h 202"/>
                  <a:gd name="T8" fmla="*/ 722212 w 272"/>
                  <a:gd name="T9" fmla="*/ 620402 h 202"/>
                  <a:gd name="T10" fmla="*/ 661763 w 272"/>
                  <a:gd name="T11" fmla="*/ 209982 h 202"/>
                  <a:gd name="T12" fmla="*/ 865382 w 272"/>
                  <a:gd name="T13" fmla="*/ 378604 h 202"/>
                  <a:gd name="T14" fmla="*/ 563135 w 272"/>
                  <a:gd name="T15" fmla="*/ 0 h 202"/>
                  <a:gd name="T16" fmla="*/ 601313 w 272"/>
                  <a:gd name="T17" fmla="*/ 270432 h 202"/>
                  <a:gd name="T18" fmla="*/ 419965 w 272"/>
                  <a:gd name="T19" fmla="*/ 171804 h 202"/>
                  <a:gd name="T20" fmla="*/ 375423 w 272"/>
                  <a:gd name="T21" fmla="*/ 369060 h 202"/>
                  <a:gd name="T22" fmla="*/ 254524 w 272"/>
                  <a:gd name="T23" fmla="*/ 143170 h 202"/>
                  <a:gd name="T24" fmla="*/ 133625 w 272"/>
                  <a:gd name="T25" fmla="*/ 330881 h 202"/>
                  <a:gd name="T26" fmla="*/ 165441 w 272"/>
                  <a:gd name="T27" fmla="*/ 89083 h 202"/>
                  <a:gd name="T28" fmla="*/ 0 w 272"/>
                  <a:gd name="T29" fmla="*/ 53450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2802" name="组合 91"/>
            <p:cNvGrpSpPr/>
            <p:nvPr/>
          </p:nvGrpSpPr>
          <p:grpSpPr bwMode="auto">
            <a:xfrm>
              <a:off x="2122803" y="604495"/>
              <a:ext cx="1872971" cy="1503858"/>
              <a:chOff x="0" y="0"/>
              <a:chExt cx="1872971" cy="1503858"/>
            </a:xfrm>
          </p:grpSpPr>
          <p:sp>
            <p:nvSpPr>
              <p:cNvPr id="32807" name="任意多边形 84"/>
              <p:cNvSpPr/>
              <p:nvPr/>
            </p:nvSpPr>
            <p:spPr bwMode="auto">
              <a:xfrm>
                <a:off x="0" y="1"/>
                <a:ext cx="1872971" cy="1503857"/>
              </a:xfrm>
              <a:custGeom>
                <a:avLst/>
                <a:gdLst>
                  <a:gd name="T0" fmla="*/ 930554 w 1872971"/>
                  <a:gd name="T1" fmla="*/ 0 h 1503857"/>
                  <a:gd name="T2" fmla="*/ 1872971 w 1872971"/>
                  <a:gd name="T3" fmla="*/ 1503857 h 1503857"/>
                  <a:gd name="T4" fmla="*/ 0 w 1872971"/>
                  <a:gd name="T5" fmla="*/ 1503857 h 1503857"/>
                  <a:gd name="T6" fmla="*/ 930554 w 1872971"/>
                  <a:gd name="T7" fmla="*/ 0 h 15038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2971" h="1503857">
                    <a:moveTo>
                      <a:pt x="930554" y="0"/>
                    </a:moveTo>
                    <a:lnTo>
                      <a:pt x="1872971" y="1503857"/>
                    </a:lnTo>
                    <a:lnTo>
                      <a:pt x="0" y="1503857"/>
                    </a:lnTo>
                    <a:lnTo>
                      <a:pt x="930554"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8" name="任意多边形 85"/>
              <p:cNvSpPr/>
              <p:nvPr/>
            </p:nvSpPr>
            <p:spPr bwMode="auto">
              <a:xfrm>
                <a:off x="930554" y="0"/>
                <a:ext cx="820840" cy="1503857"/>
              </a:xfrm>
              <a:custGeom>
                <a:avLst/>
                <a:gdLst>
                  <a:gd name="T0" fmla="*/ 0 w 820840"/>
                  <a:gd name="T1" fmla="*/ 0 h 1503857"/>
                  <a:gd name="T2" fmla="*/ 820840 w 820840"/>
                  <a:gd name="T3" fmla="*/ 1291710 h 1503857"/>
                  <a:gd name="T4" fmla="*/ 697163 w 820840"/>
                  <a:gd name="T5" fmla="*/ 1503857 h 1503857"/>
                  <a:gd name="T6" fmla="*/ 283880 w 820840"/>
                  <a:gd name="T7" fmla="*/ 1503857 h 1503857"/>
                  <a:gd name="T8" fmla="*/ 0 w 820840"/>
                  <a:gd name="T9" fmla="*/ 0 h 15038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0840" h="1503857">
                    <a:moveTo>
                      <a:pt x="0" y="0"/>
                    </a:moveTo>
                    <a:lnTo>
                      <a:pt x="820840" y="1291710"/>
                    </a:lnTo>
                    <a:lnTo>
                      <a:pt x="697163" y="1503857"/>
                    </a:lnTo>
                    <a:lnTo>
                      <a:pt x="283880" y="1503857"/>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9" name="Freeform 68"/>
              <p:cNvSpPr/>
              <p:nvPr/>
            </p:nvSpPr>
            <p:spPr bwMode="auto">
              <a:xfrm>
                <a:off x="583763" y="171804"/>
                <a:ext cx="722213" cy="680852"/>
              </a:xfrm>
              <a:custGeom>
                <a:avLst/>
                <a:gdLst>
                  <a:gd name="T0" fmla="*/ 0 w 227"/>
                  <a:gd name="T1" fmla="*/ 362697 h 214"/>
                  <a:gd name="T2" fmla="*/ 149533 w 227"/>
                  <a:gd name="T3" fmla="*/ 295884 h 214"/>
                  <a:gd name="T4" fmla="*/ 149533 w 227"/>
                  <a:gd name="T5" fmla="*/ 499504 h 214"/>
                  <a:gd name="T6" fmla="*/ 346790 w 227"/>
                  <a:gd name="T7" fmla="*/ 289521 h 214"/>
                  <a:gd name="T8" fmla="*/ 362697 w 227"/>
                  <a:gd name="T9" fmla="*/ 680852 h 214"/>
                  <a:gd name="T10" fmla="*/ 445418 w 227"/>
                  <a:gd name="T11" fmla="*/ 349971 h 214"/>
                  <a:gd name="T12" fmla="*/ 626766 w 227"/>
                  <a:gd name="T13" fmla="*/ 544045 h 214"/>
                  <a:gd name="T14" fmla="*/ 556772 w 227"/>
                  <a:gd name="T15" fmla="*/ 302247 h 214"/>
                  <a:gd name="T16" fmla="*/ 722213 w 227"/>
                  <a:gd name="T17" fmla="*/ 410420 h 214"/>
                  <a:gd name="T18" fmla="*/ 505867 w 227"/>
                  <a:gd name="T19" fmla="*/ 54086 h 214"/>
                  <a:gd name="T20" fmla="*/ 604495 w 227"/>
                  <a:gd name="T21" fmla="*/ 257706 h 214"/>
                  <a:gd name="T22" fmla="*/ 467689 w 227"/>
                  <a:gd name="T23" fmla="*/ 174985 h 214"/>
                  <a:gd name="T24" fmla="*/ 467689 w 227"/>
                  <a:gd name="T25" fmla="*/ 267250 h 214"/>
                  <a:gd name="T26" fmla="*/ 384968 w 227"/>
                  <a:gd name="T27" fmla="*/ 130444 h 214"/>
                  <a:gd name="T28" fmla="*/ 264069 w 227"/>
                  <a:gd name="T29" fmla="*/ 235435 h 214"/>
                  <a:gd name="T30" fmla="*/ 232254 w 227"/>
                  <a:gd name="T31" fmla="*/ 0 h 214"/>
                  <a:gd name="T32" fmla="*/ 0 w 227"/>
                  <a:gd name="T33" fmla="*/ 362697 h 2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2803" name="组合 92"/>
            <p:cNvGrpSpPr/>
            <p:nvPr/>
          </p:nvGrpSpPr>
          <p:grpSpPr bwMode="auto">
            <a:xfrm>
              <a:off x="3763682" y="0"/>
              <a:ext cx="1806653" cy="2108352"/>
              <a:chOff x="0" y="0"/>
              <a:chExt cx="1806653" cy="2108352"/>
            </a:xfrm>
          </p:grpSpPr>
          <p:sp>
            <p:nvSpPr>
              <p:cNvPr id="32804" name="任意多边形 87"/>
              <p:cNvSpPr/>
              <p:nvPr/>
            </p:nvSpPr>
            <p:spPr bwMode="auto">
              <a:xfrm>
                <a:off x="0" y="0"/>
                <a:ext cx="1806653" cy="2108352"/>
              </a:xfrm>
              <a:custGeom>
                <a:avLst/>
                <a:gdLst>
                  <a:gd name="T0" fmla="*/ 1271781 w 1806653"/>
                  <a:gd name="T1" fmla="*/ 0 h 2108352"/>
                  <a:gd name="T2" fmla="*/ 1806653 w 1806653"/>
                  <a:gd name="T3" fmla="*/ 947793 h 2108352"/>
                  <a:gd name="T4" fmla="*/ 1806653 w 1806653"/>
                  <a:gd name="T5" fmla="*/ 2108352 h 2108352"/>
                  <a:gd name="T6" fmla="*/ 0 w 1806653"/>
                  <a:gd name="T7" fmla="*/ 2108352 h 2108352"/>
                  <a:gd name="T8" fmla="*/ 1271781 w 1806653"/>
                  <a:gd name="T9" fmla="*/ 0 h 21083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6653" h="2108352">
                    <a:moveTo>
                      <a:pt x="1271781" y="0"/>
                    </a:moveTo>
                    <a:lnTo>
                      <a:pt x="1806653" y="947793"/>
                    </a:lnTo>
                    <a:lnTo>
                      <a:pt x="1806653" y="2108352"/>
                    </a:lnTo>
                    <a:lnTo>
                      <a:pt x="0" y="2108352"/>
                    </a:lnTo>
                    <a:lnTo>
                      <a:pt x="1271781"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5" name="任意多边形 89"/>
              <p:cNvSpPr/>
              <p:nvPr/>
            </p:nvSpPr>
            <p:spPr bwMode="auto">
              <a:xfrm>
                <a:off x="1271780" y="0"/>
                <a:ext cx="521010" cy="2010740"/>
              </a:xfrm>
              <a:custGeom>
                <a:avLst/>
                <a:gdLst>
                  <a:gd name="T0" fmla="*/ 0 w 521010"/>
                  <a:gd name="T1" fmla="*/ 0 h 2010740"/>
                  <a:gd name="T2" fmla="*/ 521010 w 521010"/>
                  <a:gd name="T3" fmla="*/ 922444 h 2010740"/>
                  <a:gd name="T4" fmla="*/ 521010 w 521010"/>
                  <a:gd name="T5" fmla="*/ 1807123 h 2010740"/>
                  <a:gd name="T6" fmla="*/ 400876 w 521010"/>
                  <a:gd name="T7" fmla="*/ 2010740 h 2010740"/>
                  <a:gd name="T8" fmla="*/ 0 w 521010"/>
                  <a:gd name="T9" fmla="*/ 0 h 2010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1010" h="2010740">
                    <a:moveTo>
                      <a:pt x="0" y="0"/>
                    </a:moveTo>
                    <a:lnTo>
                      <a:pt x="521010" y="922444"/>
                    </a:lnTo>
                    <a:lnTo>
                      <a:pt x="521010" y="1807123"/>
                    </a:lnTo>
                    <a:lnTo>
                      <a:pt x="400876" y="2010740"/>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6" name="Freeform 69"/>
              <p:cNvSpPr/>
              <p:nvPr/>
            </p:nvSpPr>
            <p:spPr bwMode="auto">
              <a:xfrm>
                <a:off x="842272" y="203619"/>
                <a:ext cx="919469" cy="763572"/>
              </a:xfrm>
              <a:custGeom>
                <a:avLst/>
                <a:gdLst>
                  <a:gd name="T0" fmla="*/ 731757 w 289"/>
                  <a:gd name="T1" fmla="*/ 346789 h 240"/>
                  <a:gd name="T2" fmla="*/ 919469 w 289"/>
                  <a:gd name="T3" fmla="*/ 664944 h 240"/>
                  <a:gd name="T4" fmla="*/ 550409 w 289"/>
                  <a:gd name="T5" fmla="*/ 423146 h 240"/>
                  <a:gd name="T6" fmla="*/ 451781 w 289"/>
                  <a:gd name="T7" fmla="*/ 763572 h 240"/>
                  <a:gd name="T8" fmla="*/ 375423 w 289"/>
                  <a:gd name="T9" fmla="*/ 423146 h 240"/>
                  <a:gd name="T10" fmla="*/ 174985 w 289"/>
                  <a:gd name="T11" fmla="*/ 680852 h 240"/>
                  <a:gd name="T12" fmla="*/ 286340 w 289"/>
                  <a:gd name="T13" fmla="*/ 171804 h 240"/>
                  <a:gd name="T14" fmla="*/ 0 w 289"/>
                  <a:gd name="T15" fmla="*/ 483596 h 240"/>
                  <a:gd name="T16" fmla="*/ 292703 w 289"/>
                  <a:gd name="T17" fmla="*/ 0 h 240"/>
                  <a:gd name="T18" fmla="*/ 353152 w 289"/>
                  <a:gd name="T19" fmla="*/ 197256 h 240"/>
                  <a:gd name="T20" fmla="*/ 451781 w 289"/>
                  <a:gd name="T21" fmla="*/ 165441 h 240"/>
                  <a:gd name="T22" fmla="*/ 483596 w 289"/>
                  <a:gd name="T23" fmla="*/ 474051 h 240"/>
                  <a:gd name="T24" fmla="*/ 496322 w 289"/>
                  <a:gd name="T25" fmla="*/ 165441 h 240"/>
                  <a:gd name="T26" fmla="*/ 754028 w 289"/>
                  <a:gd name="T27" fmla="*/ 439054 h 240"/>
                  <a:gd name="T28" fmla="*/ 731757 w 289"/>
                  <a:gd name="T29" fmla="*/ 346789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32772" name="组合 93"/>
          <p:cNvGrpSpPr/>
          <p:nvPr/>
        </p:nvGrpSpPr>
        <p:grpSpPr bwMode="auto">
          <a:xfrm>
            <a:off x="4421188" y="6223000"/>
            <a:ext cx="2236787" cy="614363"/>
            <a:chOff x="0" y="0"/>
            <a:chExt cx="4090988" cy="1123950"/>
          </a:xfrm>
        </p:grpSpPr>
        <p:sp>
          <p:nvSpPr>
            <p:cNvPr id="32781" name="Freeform 70"/>
            <p:cNvSpPr/>
            <p:nvPr/>
          </p:nvSpPr>
          <p:spPr bwMode="auto">
            <a:xfrm>
              <a:off x="296862" y="776287"/>
              <a:ext cx="73025" cy="338138"/>
            </a:xfrm>
            <a:custGeom>
              <a:avLst/>
              <a:gdLst>
                <a:gd name="T0" fmla="*/ 73025 w 40"/>
                <a:gd name="T1" fmla="*/ 321864 h 187"/>
                <a:gd name="T2" fmla="*/ 36513 w 40"/>
                <a:gd name="T3" fmla="*/ 338138 h 187"/>
                <a:gd name="T4" fmla="*/ 36513 w 40"/>
                <a:gd name="T5" fmla="*/ 338138 h 187"/>
                <a:gd name="T6" fmla="*/ 0 w 40"/>
                <a:gd name="T7" fmla="*/ 321864 h 187"/>
                <a:gd name="T8" fmla="*/ 0 w 40"/>
                <a:gd name="T9" fmla="*/ 14466 h 187"/>
                <a:gd name="T10" fmla="*/ 36513 w 40"/>
                <a:gd name="T11" fmla="*/ 0 h 187"/>
                <a:gd name="T12" fmla="*/ 36513 w 40"/>
                <a:gd name="T13" fmla="*/ 0 h 187"/>
                <a:gd name="T14" fmla="*/ 73025 w 40"/>
                <a:gd name="T15" fmla="*/ 14466 h 187"/>
                <a:gd name="T16" fmla="*/ 73025 w 40"/>
                <a:gd name="T17" fmla="*/ 321864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7">
                  <a:moveTo>
                    <a:pt x="40" y="178"/>
                  </a:moveTo>
                  <a:cubicBezTo>
                    <a:pt x="40" y="183"/>
                    <a:pt x="31" y="187"/>
                    <a:pt x="20" y="187"/>
                  </a:cubicBezTo>
                  <a:cubicBezTo>
                    <a:pt x="20" y="187"/>
                    <a:pt x="20" y="187"/>
                    <a:pt x="20" y="187"/>
                  </a:cubicBezTo>
                  <a:cubicBezTo>
                    <a:pt x="9" y="187"/>
                    <a:pt x="0" y="183"/>
                    <a:pt x="0" y="178"/>
                  </a:cubicBezTo>
                  <a:cubicBezTo>
                    <a:pt x="0" y="8"/>
                    <a:pt x="0" y="8"/>
                    <a:pt x="0" y="8"/>
                  </a:cubicBezTo>
                  <a:cubicBezTo>
                    <a:pt x="0" y="4"/>
                    <a:pt x="9" y="0"/>
                    <a:pt x="20" y="0"/>
                  </a:cubicBezTo>
                  <a:cubicBezTo>
                    <a:pt x="20" y="0"/>
                    <a:pt x="20" y="0"/>
                    <a:pt x="20" y="0"/>
                  </a:cubicBezTo>
                  <a:cubicBezTo>
                    <a:pt x="31" y="0"/>
                    <a:pt x="40" y="4"/>
                    <a:pt x="40" y="8"/>
                  </a:cubicBezTo>
                  <a:lnTo>
                    <a:pt x="40" y="178"/>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2" name="Freeform 71"/>
            <p:cNvSpPr/>
            <p:nvPr/>
          </p:nvSpPr>
          <p:spPr bwMode="auto">
            <a:xfrm>
              <a:off x="0" y="169862"/>
              <a:ext cx="666750" cy="776288"/>
            </a:xfrm>
            <a:custGeom>
              <a:avLst/>
              <a:gdLst>
                <a:gd name="T0" fmla="*/ 468527 w 370"/>
                <a:gd name="T1" fmla="*/ 550097 h 429"/>
                <a:gd name="T2" fmla="*/ 636116 w 370"/>
                <a:gd name="T3" fmla="*/ 521144 h 429"/>
                <a:gd name="T4" fmla="*/ 443299 w 370"/>
                <a:gd name="T5" fmla="*/ 374573 h 429"/>
                <a:gd name="T6" fmla="*/ 587461 w 370"/>
                <a:gd name="T7" fmla="*/ 332953 h 429"/>
                <a:gd name="T8" fmla="*/ 419872 w 370"/>
                <a:gd name="T9" fmla="*/ 217143 h 429"/>
                <a:gd name="T10" fmla="*/ 488349 w 370"/>
                <a:gd name="T11" fmla="*/ 188191 h 429"/>
                <a:gd name="T12" fmla="*/ 335177 w 370"/>
                <a:gd name="T13" fmla="*/ 0 h 429"/>
                <a:gd name="T14" fmla="*/ 160380 w 370"/>
                <a:gd name="T15" fmla="*/ 186382 h 429"/>
                <a:gd name="T16" fmla="*/ 245076 w 370"/>
                <a:gd name="T17" fmla="*/ 218953 h 429"/>
                <a:gd name="T18" fmla="*/ 79289 w 370"/>
                <a:gd name="T19" fmla="*/ 332953 h 429"/>
                <a:gd name="T20" fmla="*/ 223451 w 370"/>
                <a:gd name="T21" fmla="*/ 374573 h 429"/>
                <a:gd name="T22" fmla="*/ 30634 w 370"/>
                <a:gd name="T23" fmla="*/ 521144 h 429"/>
                <a:gd name="T24" fmla="*/ 198223 w 370"/>
                <a:gd name="T25" fmla="*/ 550097 h 429"/>
                <a:gd name="T26" fmla="*/ 0 w 370"/>
                <a:gd name="T27" fmla="*/ 718383 h 429"/>
                <a:gd name="T28" fmla="*/ 335177 w 370"/>
                <a:gd name="T29" fmla="*/ 776288 h 429"/>
                <a:gd name="T30" fmla="*/ 666750 w 370"/>
                <a:gd name="T31" fmla="*/ 718383 h 429"/>
                <a:gd name="T32" fmla="*/ 468527 w 370"/>
                <a:gd name="T33" fmla="*/ 550097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0" h="429">
                  <a:moveTo>
                    <a:pt x="260" y="304"/>
                  </a:moveTo>
                  <a:cubicBezTo>
                    <a:pt x="289" y="305"/>
                    <a:pt x="331" y="302"/>
                    <a:pt x="353" y="288"/>
                  </a:cubicBezTo>
                  <a:cubicBezTo>
                    <a:pt x="312" y="272"/>
                    <a:pt x="267" y="235"/>
                    <a:pt x="246" y="207"/>
                  </a:cubicBezTo>
                  <a:cubicBezTo>
                    <a:pt x="281" y="203"/>
                    <a:pt x="299" y="203"/>
                    <a:pt x="326" y="184"/>
                  </a:cubicBezTo>
                  <a:cubicBezTo>
                    <a:pt x="288" y="176"/>
                    <a:pt x="248" y="141"/>
                    <a:pt x="233" y="120"/>
                  </a:cubicBezTo>
                  <a:cubicBezTo>
                    <a:pt x="253" y="114"/>
                    <a:pt x="254" y="113"/>
                    <a:pt x="271" y="104"/>
                  </a:cubicBezTo>
                  <a:cubicBezTo>
                    <a:pt x="226" y="78"/>
                    <a:pt x="195" y="34"/>
                    <a:pt x="186" y="0"/>
                  </a:cubicBezTo>
                  <a:cubicBezTo>
                    <a:pt x="168" y="54"/>
                    <a:pt x="140" y="84"/>
                    <a:pt x="89" y="103"/>
                  </a:cubicBezTo>
                  <a:cubicBezTo>
                    <a:pt x="105" y="113"/>
                    <a:pt x="119" y="118"/>
                    <a:pt x="136" y="121"/>
                  </a:cubicBezTo>
                  <a:cubicBezTo>
                    <a:pt x="122" y="142"/>
                    <a:pt x="82" y="176"/>
                    <a:pt x="44" y="184"/>
                  </a:cubicBezTo>
                  <a:cubicBezTo>
                    <a:pt x="71" y="203"/>
                    <a:pt x="89" y="203"/>
                    <a:pt x="124" y="207"/>
                  </a:cubicBezTo>
                  <a:cubicBezTo>
                    <a:pt x="103" y="235"/>
                    <a:pt x="58" y="272"/>
                    <a:pt x="17" y="288"/>
                  </a:cubicBezTo>
                  <a:cubicBezTo>
                    <a:pt x="39" y="302"/>
                    <a:pt x="81" y="305"/>
                    <a:pt x="110" y="304"/>
                  </a:cubicBezTo>
                  <a:cubicBezTo>
                    <a:pt x="95" y="333"/>
                    <a:pt x="31" y="383"/>
                    <a:pt x="0" y="397"/>
                  </a:cubicBezTo>
                  <a:cubicBezTo>
                    <a:pt x="66" y="426"/>
                    <a:pt x="133" y="429"/>
                    <a:pt x="186" y="429"/>
                  </a:cubicBezTo>
                  <a:cubicBezTo>
                    <a:pt x="239" y="429"/>
                    <a:pt x="304" y="426"/>
                    <a:pt x="370" y="397"/>
                  </a:cubicBezTo>
                  <a:cubicBezTo>
                    <a:pt x="339" y="383"/>
                    <a:pt x="275" y="333"/>
                    <a:pt x="260" y="30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3" name="Freeform 72"/>
            <p:cNvSpPr/>
            <p:nvPr/>
          </p:nvSpPr>
          <p:spPr bwMode="auto">
            <a:xfrm>
              <a:off x="706437" y="720725"/>
              <a:ext cx="82550" cy="388938"/>
            </a:xfrm>
            <a:custGeom>
              <a:avLst/>
              <a:gdLst>
                <a:gd name="T0" fmla="*/ 82550 w 46"/>
                <a:gd name="T1" fmla="*/ 370848 h 215"/>
                <a:gd name="T2" fmla="*/ 41275 w 46"/>
                <a:gd name="T3" fmla="*/ 388938 h 215"/>
                <a:gd name="T4" fmla="*/ 41275 w 46"/>
                <a:gd name="T5" fmla="*/ 388938 h 215"/>
                <a:gd name="T6" fmla="*/ 0 w 46"/>
                <a:gd name="T7" fmla="*/ 370848 h 215"/>
                <a:gd name="T8" fmla="*/ 0 w 46"/>
                <a:gd name="T9" fmla="*/ 16281 h 215"/>
                <a:gd name="T10" fmla="*/ 41275 w 46"/>
                <a:gd name="T11" fmla="*/ 0 h 215"/>
                <a:gd name="T12" fmla="*/ 41275 w 46"/>
                <a:gd name="T13" fmla="*/ 0 h 215"/>
                <a:gd name="T14" fmla="*/ 82550 w 46"/>
                <a:gd name="T15" fmla="*/ 16281 h 215"/>
                <a:gd name="T16" fmla="*/ 82550 w 46"/>
                <a:gd name="T17" fmla="*/ 370848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215">
                  <a:moveTo>
                    <a:pt x="46" y="205"/>
                  </a:moveTo>
                  <a:cubicBezTo>
                    <a:pt x="46" y="211"/>
                    <a:pt x="36" y="215"/>
                    <a:pt x="23" y="215"/>
                  </a:cubicBezTo>
                  <a:cubicBezTo>
                    <a:pt x="23" y="215"/>
                    <a:pt x="23" y="215"/>
                    <a:pt x="23" y="215"/>
                  </a:cubicBezTo>
                  <a:cubicBezTo>
                    <a:pt x="10" y="215"/>
                    <a:pt x="0" y="211"/>
                    <a:pt x="0" y="205"/>
                  </a:cubicBezTo>
                  <a:cubicBezTo>
                    <a:pt x="0" y="9"/>
                    <a:pt x="0" y="9"/>
                    <a:pt x="0" y="9"/>
                  </a:cubicBezTo>
                  <a:cubicBezTo>
                    <a:pt x="0" y="4"/>
                    <a:pt x="10" y="0"/>
                    <a:pt x="23" y="0"/>
                  </a:cubicBezTo>
                  <a:cubicBezTo>
                    <a:pt x="23" y="0"/>
                    <a:pt x="23" y="0"/>
                    <a:pt x="23" y="0"/>
                  </a:cubicBezTo>
                  <a:cubicBezTo>
                    <a:pt x="36" y="0"/>
                    <a:pt x="46" y="4"/>
                    <a:pt x="46" y="9"/>
                  </a:cubicBezTo>
                  <a:lnTo>
                    <a:pt x="46" y="205"/>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4" name="Freeform 73"/>
            <p:cNvSpPr/>
            <p:nvPr/>
          </p:nvSpPr>
          <p:spPr bwMode="auto">
            <a:xfrm>
              <a:off x="361950" y="20637"/>
              <a:ext cx="771525" cy="895350"/>
            </a:xfrm>
            <a:custGeom>
              <a:avLst/>
              <a:gdLst>
                <a:gd name="T0" fmla="*/ 542591 w 428"/>
                <a:gd name="T1" fmla="*/ 634885 h 495"/>
                <a:gd name="T2" fmla="*/ 735472 w 428"/>
                <a:gd name="T3" fmla="*/ 600518 h 495"/>
                <a:gd name="T4" fmla="*/ 511946 w 428"/>
                <a:gd name="T5" fmla="*/ 432300 h 495"/>
                <a:gd name="T6" fmla="*/ 679591 w 428"/>
                <a:gd name="T7" fmla="*/ 383463 h 495"/>
                <a:gd name="T8" fmla="*/ 484907 w 428"/>
                <a:gd name="T9" fmla="*/ 251422 h 495"/>
                <a:gd name="T10" fmla="*/ 566025 w 428"/>
                <a:gd name="T11" fmla="*/ 217055 h 495"/>
                <a:gd name="T12" fmla="*/ 389368 w 428"/>
                <a:gd name="T13" fmla="*/ 0 h 495"/>
                <a:gd name="T14" fmla="*/ 185671 w 428"/>
                <a:gd name="T15" fmla="*/ 215246 h 495"/>
                <a:gd name="T16" fmla="*/ 284815 w 428"/>
                <a:gd name="T17" fmla="*/ 253230 h 495"/>
                <a:gd name="T18" fmla="*/ 91934 w 428"/>
                <a:gd name="T19" fmla="*/ 383463 h 495"/>
                <a:gd name="T20" fmla="*/ 259579 w 428"/>
                <a:gd name="T21" fmla="*/ 432300 h 495"/>
                <a:gd name="T22" fmla="*/ 36053 w 428"/>
                <a:gd name="T23" fmla="*/ 600518 h 495"/>
                <a:gd name="T24" fmla="*/ 228934 w 428"/>
                <a:gd name="T25" fmla="*/ 634885 h 495"/>
                <a:gd name="T26" fmla="*/ 0 w 428"/>
                <a:gd name="T27" fmla="*/ 828425 h 495"/>
                <a:gd name="T28" fmla="*/ 387565 w 428"/>
                <a:gd name="T29" fmla="*/ 895350 h 495"/>
                <a:gd name="T30" fmla="*/ 771525 w 428"/>
                <a:gd name="T31" fmla="*/ 828425 h 495"/>
                <a:gd name="T32" fmla="*/ 542591 w 428"/>
                <a:gd name="T33" fmla="*/ 634885 h 4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8" h="495">
                  <a:moveTo>
                    <a:pt x="301" y="351"/>
                  </a:moveTo>
                  <a:cubicBezTo>
                    <a:pt x="334" y="352"/>
                    <a:pt x="383" y="348"/>
                    <a:pt x="408" y="332"/>
                  </a:cubicBezTo>
                  <a:cubicBezTo>
                    <a:pt x="360" y="314"/>
                    <a:pt x="309" y="271"/>
                    <a:pt x="284" y="239"/>
                  </a:cubicBezTo>
                  <a:cubicBezTo>
                    <a:pt x="325" y="234"/>
                    <a:pt x="345" y="234"/>
                    <a:pt x="377" y="212"/>
                  </a:cubicBezTo>
                  <a:cubicBezTo>
                    <a:pt x="333" y="203"/>
                    <a:pt x="286" y="162"/>
                    <a:pt x="269" y="139"/>
                  </a:cubicBezTo>
                  <a:cubicBezTo>
                    <a:pt x="292" y="132"/>
                    <a:pt x="293" y="131"/>
                    <a:pt x="314" y="120"/>
                  </a:cubicBezTo>
                  <a:cubicBezTo>
                    <a:pt x="261" y="90"/>
                    <a:pt x="225" y="39"/>
                    <a:pt x="216" y="0"/>
                  </a:cubicBezTo>
                  <a:cubicBezTo>
                    <a:pt x="194" y="62"/>
                    <a:pt x="162" y="97"/>
                    <a:pt x="103" y="119"/>
                  </a:cubicBezTo>
                  <a:cubicBezTo>
                    <a:pt x="122" y="131"/>
                    <a:pt x="138" y="136"/>
                    <a:pt x="158" y="140"/>
                  </a:cubicBezTo>
                  <a:cubicBezTo>
                    <a:pt x="141" y="164"/>
                    <a:pt x="95" y="203"/>
                    <a:pt x="51" y="212"/>
                  </a:cubicBezTo>
                  <a:cubicBezTo>
                    <a:pt x="83" y="234"/>
                    <a:pt x="103" y="234"/>
                    <a:pt x="144" y="239"/>
                  </a:cubicBezTo>
                  <a:cubicBezTo>
                    <a:pt x="119" y="271"/>
                    <a:pt x="68" y="314"/>
                    <a:pt x="20" y="332"/>
                  </a:cubicBezTo>
                  <a:cubicBezTo>
                    <a:pt x="45" y="348"/>
                    <a:pt x="94" y="352"/>
                    <a:pt x="127" y="351"/>
                  </a:cubicBezTo>
                  <a:cubicBezTo>
                    <a:pt x="110" y="385"/>
                    <a:pt x="36" y="442"/>
                    <a:pt x="0" y="458"/>
                  </a:cubicBezTo>
                  <a:cubicBezTo>
                    <a:pt x="76" y="491"/>
                    <a:pt x="153" y="495"/>
                    <a:pt x="215" y="495"/>
                  </a:cubicBezTo>
                  <a:cubicBezTo>
                    <a:pt x="276" y="495"/>
                    <a:pt x="352" y="491"/>
                    <a:pt x="428" y="458"/>
                  </a:cubicBezTo>
                  <a:cubicBezTo>
                    <a:pt x="392" y="442"/>
                    <a:pt x="318" y="385"/>
                    <a:pt x="301" y="35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5" name="Freeform 74"/>
            <p:cNvSpPr/>
            <p:nvPr/>
          </p:nvSpPr>
          <p:spPr bwMode="auto">
            <a:xfrm>
              <a:off x="1544637" y="815975"/>
              <a:ext cx="65088" cy="303213"/>
            </a:xfrm>
            <a:custGeom>
              <a:avLst/>
              <a:gdLst>
                <a:gd name="T0" fmla="*/ 65088 w 36"/>
                <a:gd name="T1" fmla="*/ 288688 h 167"/>
                <a:gd name="T2" fmla="*/ 32544 w 36"/>
                <a:gd name="T3" fmla="*/ 303213 h 167"/>
                <a:gd name="T4" fmla="*/ 32544 w 36"/>
                <a:gd name="T5" fmla="*/ 303213 h 167"/>
                <a:gd name="T6" fmla="*/ 0 w 36"/>
                <a:gd name="T7" fmla="*/ 288688 h 167"/>
                <a:gd name="T8" fmla="*/ 0 w 36"/>
                <a:gd name="T9" fmla="*/ 12710 h 167"/>
                <a:gd name="T10" fmla="*/ 32544 w 36"/>
                <a:gd name="T11" fmla="*/ 0 h 167"/>
                <a:gd name="T12" fmla="*/ 32544 w 36"/>
                <a:gd name="T13" fmla="*/ 0 h 167"/>
                <a:gd name="T14" fmla="*/ 65088 w 36"/>
                <a:gd name="T15" fmla="*/ 12710 h 167"/>
                <a:gd name="T16" fmla="*/ 65088 w 36"/>
                <a:gd name="T17" fmla="*/ 288688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67">
                  <a:moveTo>
                    <a:pt x="36" y="159"/>
                  </a:moveTo>
                  <a:cubicBezTo>
                    <a:pt x="36" y="163"/>
                    <a:pt x="28" y="167"/>
                    <a:pt x="18" y="167"/>
                  </a:cubicBezTo>
                  <a:cubicBezTo>
                    <a:pt x="18" y="167"/>
                    <a:pt x="18" y="167"/>
                    <a:pt x="18" y="167"/>
                  </a:cubicBezTo>
                  <a:cubicBezTo>
                    <a:pt x="8" y="167"/>
                    <a:pt x="0" y="163"/>
                    <a:pt x="0" y="159"/>
                  </a:cubicBezTo>
                  <a:cubicBezTo>
                    <a:pt x="0" y="7"/>
                    <a:pt x="0" y="7"/>
                    <a:pt x="0" y="7"/>
                  </a:cubicBezTo>
                  <a:cubicBezTo>
                    <a:pt x="0" y="3"/>
                    <a:pt x="8" y="0"/>
                    <a:pt x="18" y="0"/>
                  </a:cubicBezTo>
                  <a:cubicBezTo>
                    <a:pt x="18" y="0"/>
                    <a:pt x="18" y="0"/>
                    <a:pt x="18" y="0"/>
                  </a:cubicBezTo>
                  <a:cubicBezTo>
                    <a:pt x="28" y="0"/>
                    <a:pt x="36" y="3"/>
                    <a:pt x="36" y="7"/>
                  </a:cubicBezTo>
                  <a:lnTo>
                    <a:pt x="36" y="159"/>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6" name="Freeform 75"/>
            <p:cNvSpPr/>
            <p:nvPr/>
          </p:nvSpPr>
          <p:spPr bwMode="auto">
            <a:xfrm>
              <a:off x="1277937" y="274637"/>
              <a:ext cx="598488" cy="693738"/>
            </a:xfrm>
            <a:custGeom>
              <a:avLst/>
              <a:gdLst>
                <a:gd name="T0" fmla="*/ 420023 w 332"/>
                <a:gd name="T1" fmla="*/ 490869 h 383"/>
                <a:gd name="T2" fmla="*/ 569645 w 332"/>
                <a:gd name="T3" fmla="*/ 465511 h 383"/>
                <a:gd name="T4" fmla="*/ 396588 w 332"/>
                <a:gd name="T5" fmla="*/ 335095 h 383"/>
                <a:gd name="T6" fmla="*/ 526381 w 332"/>
                <a:gd name="T7" fmla="*/ 297058 h 383"/>
                <a:gd name="T8" fmla="*/ 376759 w 332"/>
                <a:gd name="T9" fmla="*/ 193812 h 383"/>
                <a:gd name="T10" fmla="*/ 438050 w 332"/>
                <a:gd name="T11" fmla="*/ 166642 h 383"/>
                <a:gd name="T12" fmla="*/ 301047 w 332"/>
                <a:gd name="T13" fmla="*/ 0 h 383"/>
                <a:gd name="T14" fmla="*/ 144214 w 332"/>
                <a:gd name="T15" fmla="*/ 164831 h 383"/>
                <a:gd name="T16" fmla="*/ 219926 w 332"/>
                <a:gd name="T17" fmla="*/ 195623 h 383"/>
                <a:gd name="T18" fmla="*/ 72107 w 332"/>
                <a:gd name="T19" fmla="*/ 297058 h 383"/>
                <a:gd name="T20" fmla="*/ 201900 w 332"/>
                <a:gd name="T21" fmla="*/ 335095 h 383"/>
                <a:gd name="T22" fmla="*/ 28843 w 332"/>
                <a:gd name="T23" fmla="*/ 465511 h 383"/>
                <a:gd name="T24" fmla="*/ 178465 w 332"/>
                <a:gd name="T25" fmla="*/ 490869 h 383"/>
                <a:gd name="T26" fmla="*/ 0 w 332"/>
                <a:gd name="T27" fmla="*/ 641210 h 383"/>
                <a:gd name="T28" fmla="*/ 299244 w 332"/>
                <a:gd name="T29" fmla="*/ 693738 h 383"/>
                <a:gd name="T30" fmla="*/ 598488 w 332"/>
                <a:gd name="T31" fmla="*/ 641210 h 383"/>
                <a:gd name="T32" fmla="*/ 420023 w 332"/>
                <a:gd name="T33" fmla="*/ 490869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383">
                  <a:moveTo>
                    <a:pt x="233" y="271"/>
                  </a:moveTo>
                  <a:cubicBezTo>
                    <a:pt x="258" y="272"/>
                    <a:pt x="297" y="269"/>
                    <a:pt x="316" y="257"/>
                  </a:cubicBezTo>
                  <a:cubicBezTo>
                    <a:pt x="279" y="242"/>
                    <a:pt x="239" y="210"/>
                    <a:pt x="220" y="185"/>
                  </a:cubicBezTo>
                  <a:cubicBezTo>
                    <a:pt x="252" y="181"/>
                    <a:pt x="267" y="181"/>
                    <a:pt x="292" y="164"/>
                  </a:cubicBezTo>
                  <a:cubicBezTo>
                    <a:pt x="258" y="157"/>
                    <a:pt x="222" y="125"/>
                    <a:pt x="209" y="107"/>
                  </a:cubicBezTo>
                  <a:cubicBezTo>
                    <a:pt x="226" y="102"/>
                    <a:pt x="227" y="101"/>
                    <a:pt x="243" y="92"/>
                  </a:cubicBezTo>
                  <a:cubicBezTo>
                    <a:pt x="202" y="70"/>
                    <a:pt x="175" y="30"/>
                    <a:pt x="167" y="0"/>
                  </a:cubicBezTo>
                  <a:cubicBezTo>
                    <a:pt x="151" y="48"/>
                    <a:pt x="126" y="75"/>
                    <a:pt x="80" y="91"/>
                  </a:cubicBezTo>
                  <a:cubicBezTo>
                    <a:pt x="94" y="101"/>
                    <a:pt x="107" y="105"/>
                    <a:pt x="122" y="108"/>
                  </a:cubicBezTo>
                  <a:cubicBezTo>
                    <a:pt x="109" y="126"/>
                    <a:pt x="74" y="157"/>
                    <a:pt x="40" y="164"/>
                  </a:cubicBezTo>
                  <a:cubicBezTo>
                    <a:pt x="64" y="181"/>
                    <a:pt x="80" y="181"/>
                    <a:pt x="112" y="185"/>
                  </a:cubicBezTo>
                  <a:cubicBezTo>
                    <a:pt x="92" y="210"/>
                    <a:pt x="53" y="242"/>
                    <a:pt x="16" y="257"/>
                  </a:cubicBezTo>
                  <a:cubicBezTo>
                    <a:pt x="35" y="269"/>
                    <a:pt x="73" y="272"/>
                    <a:pt x="99" y="271"/>
                  </a:cubicBezTo>
                  <a:cubicBezTo>
                    <a:pt x="85" y="297"/>
                    <a:pt x="28" y="342"/>
                    <a:pt x="0" y="354"/>
                  </a:cubicBezTo>
                  <a:cubicBezTo>
                    <a:pt x="59" y="380"/>
                    <a:pt x="119" y="383"/>
                    <a:pt x="166" y="383"/>
                  </a:cubicBezTo>
                  <a:cubicBezTo>
                    <a:pt x="214" y="383"/>
                    <a:pt x="273" y="380"/>
                    <a:pt x="332" y="354"/>
                  </a:cubicBezTo>
                  <a:cubicBezTo>
                    <a:pt x="304" y="342"/>
                    <a:pt x="246" y="297"/>
                    <a:pt x="233" y="27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7" name="Freeform 76"/>
            <p:cNvSpPr/>
            <p:nvPr/>
          </p:nvSpPr>
          <p:spPr bwMode="auto">
            <a:xfrm>
              <a:off x="1862137" y="706437"/>
              <a:ext cx="85725" cy="392113"/>
            </a:xfrm>
            <a:custGeom>
              <a:avLst/>
              <a:gdLst>
                <a:gd name="T0" fmla="*/ 85725 w 47"/>
                <a:gd name="T1" fmla="*/ 375850 h 217"/>
                <a:gd name="T2" fmla="*/ 41951 w 47"/>
                <a:gd name="T3" fmla="*/ 392113 h 217"/>
                <a:gd name="T4" fmla="*/ 41951 w 47"/>
                <a:gd name="T5" fmla="*/ 392113 h 217"/>
                <a:gd name="T6" fmla="*/ 0 w 47"/>
                <a:gd name="T7" fmla="*/ 375850 h 217"/>
                <a:gd name="T8" fmla="*/ 0 w 47"/>
                <a:gd name="T9" fmla="*/ 16263 h 217"/>
                <a:gd name="T10" fmla="*/ 41951 w 47"/>
                <a:gd name="T11" fmla="*/ 0 h 217"/>
                <a:gd name="T12" fmla="*/ 41951 w 47"/>
                <a:gd name="T13" fmla="*/ 0 h 217"/>
                <a:gd name="T14" fmla="*/ 85725 w 47"/>
                <a:gd name="T15" fmla="*/ 16263 h 217"/>
                <a:gd name="T16" fmla="*/ 85725 w 47"/>
                <a:gd name="T17" fmla="*/ 37585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8" name="Freeform 77"/>
            <p:cNvSpPr/>
            <p:nvPr/>
          </p:nvSpPr>
          <p:spPr bwMode="auto">
            <a:xfrm>
              <a:off x="1514475" y="0"/>
              <a:ext cx="779463" cy="904875"/>
            </a:xfrm>
            <a:custGeom>
              <a:avLst/>
              <a:gdLst>
                <a:gd name="T0" fmla="*/ 548511 w 432"/>
                <a:gd name="T1" fmla="*/ 640652 h 500"/>
                <a:gd name="T2" fmla="*/ 743377 w 432"/>
                <a:gd name="T3" fmla="*/ 606266 h 500"/>
                <a:gd name="T4" fmla="*/ 517838 w 432"/>
                <a:gd name="T5" fmla="*/ 436150 h 500"/>
                <a:gd name="T6" fmla="*/ 687443 w 432"/>
                <a:gd name="T7" fmla="*/ 385477 h 500"/>
                <a:gd name="T8" fmla="*/ 490773 w 432"/>
                <a:gd name="T9" fmla="*/ 251555 h 500"/>
                <a:gd name="T10" fmla="*/ 571967 w 432"/>
                <a:gd name="T11" fmla="*/ 217170 h 500"/>
                <a:gd name="T12" fmla="*/ 393340 w 432"/>
                <a:gd name="T13" fmla="*/ 0 h 500"/>
                <a:gd name="T14" fmla="*/ 187649 w 432"/>
                <a:gd name="T15" fmla="*/ 215360 h 500"/>
                <a:gd name="T16" fmla="*/ 286886 w 432"/>
                <a:gd name="T17" fmla="*/ 255175 h 500"/>
                <a:gd name="T18" fmla="*/ 92020 w 432"/>
                <a:gd name="T19" fmla="*/ 385477 h 500"/>
                <a:gd name="T20" fmla="*/ 261625 w 432"/>
                <a:gd name="T21" fmla="*/ 436150 h 500"/>
                <a:gd name="T22" fmla="*/ 36086 w 432"/>
                <a:gd name="T23" fmla="*/ 606266 h 500"/>
                <a:gd name="T24" fmla="*/ 230952 w 432"/>
                <a:gd name="T25" fmla="*/ 640652 h 500"/>
                <a:gd name="T26" fmla="*/ 0 w 432"/>
                <a:gd name="T27" fmla="*/ 834295 h 500"/>
                <a:gd name="T28" fmla="*/ 391536 w 432"/>
                <a:gd name="T29" fmla="*/ 904875 h 500"/>
                <a:gd name="T30" fmla="*/ 779463 w 432"/>
                <a:gd name="T31" fmla="*/ 834295 h 500"/>
                <a:gd name="T32" fmla="*/ 548511 w 432"/>
                <a:gd name="T33" fmla="*/ 640652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6"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9" name="Freeform 78"/>
            <p:cNvSpPr/>
            <p:nvPr/>
          </p:nvSpPr>
          <p:spPr bwMode="auto">
            <a:xfrm>
              <a:off x="2586037" y="768350"/>
              <a:ext cx="71438" cy="336550"/>
            </a:xfrm>
            <a:custGeom>
              <a:avLst/>
              <a:gdLst>
                <a:gd name="T0" fmla="*/ 71438 w 40"/>
                <a:gd name="T1" fmla="*/ 322075 h 186"/>
                <a:gd name="T2" fmla="*/ 35719 w 40"/>
                <a:gd name="T3" fmla="*/ 336550 h 186"/>
                <a:gd name="T4" fmla="*/ 35719 w 40"/>
                <a:gd name="T5" fmla="*/ 336550 h 186"/>
                <a:gd name="T6" fmla="*/ 0 w 40"/>
                <a:gd name="T7" fmla="*/ 322075 h 186"/>
                <a:gd name="T8" fmla="*/ 0 w 40"/>
                <a:gd name="T9" fmla="*/ 14475 h 186"/>
                <a:gd name="T10" fmla="*/ 35719 w 40"/>
                <a:gd name="T11" fmla="*/ 0 h 186"/>
                <a:gd name="T12" fmla="*/ 35719 w 40"/>
                <a:gd name="T13" fmla="*/ 0 h 186"/>
                <a:gd name="T14" fmla="*/ 71438 w 40"/>
                <a:gd name="T15" fmla="*/ 14475 h 186"/>
                <a:gd name="T16" fmla="*/ 71438 w 40"/>
                <a:gd name="T17" fmla="*/ 322075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0" name="Freeform 79"/>
            <p:cNvSpPr/>
            <p:nvPr/>
          </p:nvSpPr>
          <p:spPr bwMode="auto">
            <a:xfrm>
              <a:off x="2287587" y="163512"/>
              <a:ext cx="666750" cy="774700"/>
            </a:xfrm>
            <a:custGeom>
              <a:avLst/>
              <a:gdLst>
                <a:gd name="T0" fmla="*/ 468527 w 370"/>
                <a:gd name="T1" fmla="*/ 548444 h 428"/>
                <a:gd name="T2" fmla="*/ 634314 w 370"/>
                <a:gd name="T3" fmla="*/ 519483 h 428"/>
                <a:gd name="T4" fmla="*/ 441497 w 370"/>
                <a:gd name="T5" fmla="*/ 372870 h 428"/>
                <a:gd name="T6" fmla="*/ 587461 w 370"/>
                <a:gd name="T7" fmla="*/ 331239 h 428"/>
                <a:gd name="T8" fmla="*/ 419872 w 370"/>
                <a:gd name="T9" fmla="*/ 215396 h 428"/>
                <a:gd name="T10" fmla="*/ 488349 w 370"/>
                <a:gd name="T11" fmla="*/ 186435 h 428"/>
                <a:gd name="T12" fmla="*/ 335177 w 370"/>
                <a:gd name="T13" fmla="*/ 0 h 428"/>
                <a:gd name="T14" fmla="*/ 160380 w 370"/>
                <a:gd name="T15" fmla="*/ 184625 h 428"/>
                <a:gd name="T16" fmla="*/ 245076 w 370"/>
                <a:gd name="T17" fmla="*/ 217206 h 428"/>
                <a:gd name="T18" fmla="*/ 79289 w 370"/>
                <a:gd name="T19" fmla="*/ 331239 h 428"/>
                <a:gd name="T20" fmla="*/ 223451 w 370"/>
                <a:gd name="T21" fmla="*/ 372870 h 428"/>
                <a:gd name="T22" fmla="*/ 30634 w 370"/>
                <a:gd name="T23" fmla="*/ 519483 h 428"/>
                <a:gd name="T24" fmla="*/ 196421 w 370"/>
                <a:gd name="T25" fmla="*/ 548444 h 428"/>
                <a:gd name="T26" fmla="*/ 0 w 370"/>
                <a:gd name="T27" fmla="*/ 714968 h 428"/>
                <a:gd name="T28" fmla="*/ 333375 w 370"/>
                <a:gd name="T29" fmla="*/ 774700 h 428"/>
                <a:gd name="T30" fmla="*/ 666750 w 370"/>
                <a:gd name="T31" fmla="*/ 714968 h 428"/>
                <a:gd name="T32" fmla="*/ 468527 w 370"/>
                <a:gd name="T33" fmla="*/ 548444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0" h="428">
                  <a:moveTo>
                    <a:pt x="260" y="303"/>
                  </a:moveTo>
                  <a:cubicBezTo>
                    <a:pt x="288" y="304"/>
                    <a:pt x="331" y="301"/>
                    <a:pt x="352" y="287"/>
                  </a:cubicBezTo>
                  <a:cubicBezTo>
                    <a:pt x="311" y="271"/>
                    <a:pt x="267" y="234"/>
                    <a:pt x="245" y="206"/>
                  </a:cubicBezTo>
                  <a:cubicBezTo>
                    <a:pt x="281" y="202"/>
                    <a:pt x="298" y="202"/>
                    <a:pt x="326" y="183"/>
                  </a:cubicBezTo>
                  <a:cubicBezTo>
                    <a:pt x="288" y="175"/>
                    <a:pt x="247" y="140"/>
                    <a:pt x="233" y="119"/>
                  </a:cubicBezTo>
                  <a:cubicBezTo>
                    <a:pt x="252" y="113"/>
                    <a:pt x="253" y="112"/>
                    <a:pt x="271" y="103"/>
                  </a:cubicBezTo>
                  <a:cubicBezTo>
                    <a:pt x="226" y="77"/>
                    <a:pt x="195" y="33"/>
                    <a:pt x="186" y="0"/>
                  </a:cubicBezTo>
                  <a:cubicBezTo>
                    <a:pt x="168" y="53"/>
                    <a:pt x="140" y="83"/>
                    <a:pt x="89" y="102"/>
                  </a:cubicBezTo>
                  <a:cubicBezTo>
                    <a:pt x="105" y="112"/>
                    <a:pt x="119" y="117"/>
                    <a:pt x="136" y="120"/>
                  </a:cubicBezTo>
                  <a:cubicBezTo>
                    <a:pt x="122" y="141"/>
                    <a:pt x="82" y="175"/>
                    <a:pt x="44" y="183"/>
                  </a:cubicBezTo>
                  <a:cubicBezTo>
                    <a:pt x="71" y="202"/>
                    <a:pt x="89" y="202"/>
                    <a:pt x="124" y="206"/>
                  </a:cubicBezTo>
                  <a:cubicBezTo>
                    <a:pt x="102" y="234"/>
                    <a:pt x="58" y="271"/>
                    <a:pt x="17" y="287"/>
                  </a:cubicBezTo>
                  <a:cubicBezTo>
                    <a:pt x="39" y="301"/>
                    <a:pt x="81" y="304"/>
                    <a:pt x="109" y="303"/>
                  </a:cubicBezTo>
                  <a:cubicBezTo>
                    <a:pt x="95" y="332"/>
                    <a:pt x="31" y="382"/>
                    <a:pt x="0" y="395"/>
                  </a:cubicBezTo>
                  <a:cubicBezTo>
                    <a:pt x="66" y="425"/>
                    <a:pt x="132" y="428"/>
                    <a:pt x="185" y="428"/>
                  </a:cubicBezTo>
                  <a:cubicBezTo>
                    <a:pt x="238" y="428"/>
                    <a:pt x="304" y="425"/>
                    <a:pt x="370" y="395"/>
                  </a:cubicBezTo>
                  <a:cubicBezTo>
                    <a:pt x="339" y="382"/>
                    <a:pt x="275" y="332"/>
                    <a:pt x="260" y="303"/>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1" name="Freeform 80"/>
            <p:cNvSpPr/>
            <p:nvPr/>
          </p:nvSpPr>
          <p:spPr bwMode="auto">
            <a:xfrm>
              <a:off x="2249487" y="757237"/>
              <a:ext cx="77788" cy="360363"/>
            </a:xfrm>
            <a:custGeom>
              <a:avLst/>
              <a:gdLst>
                <a:gd name="T0" fmla="*/ 77788 w 43"/>
                <a:gd name="T1" fmla="*/ 344065 h 199"/>
                <a:gd name="T2" fmla="*/ 39799 w 43"/>
                <a:gd name="T3" fmla="*/ 360363 h 199"/>
                <a:gd name="T4" fmla="*/ 39799 w 43"/>
                <a:gd name="T5" fmla="*/ 360363 h 199"/>
                <a:gd name="T6" fmla="*/ 0 w 43"/>
                <a:gd name="T7" fmla="*/ 344065 h 199"/>
                <a:gd name="T8" fmla="*/ 0 w 43"/>
                <a:gd name="T9" fmla="*/ 16298 h 199"/>
                <a:gd name="T10" fmla="*/ 39799 w 43"/>
                <a:gd name="T11" fmla="*/ 0 h 199"/>
                <a:gd name="T12" fmla="*/ 39799 w 43"/>
                <a:gd name="T13" fmla="*/ 0 h 199"/>
                <a:gd name="T14" fmla="*/ 77788 w 43"/>
                <a:gd name="T15" fmla="*/ 16298 h 199"/>
                <a:gd name="T16" fmla="*/ 77788 w 43"/>
                <a:gd name="T17" fmla="*/ 344065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2" name="Freeform 81"/>
            <p:cNvSpPr/>
            <p:nvPr/>
          </p:nvSpPr>
          <p:spPr bwMode="auto">
            <a:xfrm>
              <a:off x="1931987" y="111125"/>
              <a:ext cx="714375" cy="828675"/>
            </a:xfrm>
            <a:custGeom>
              <a:avLst/>
              <a:gdLst>
                <a:gd name="T0" fmla="*/ 501506 w 396"/>
                <a:gd name="T1" fmla="*/ 586224 h 458"/>
                <a:gd name="T2" fmla="*/ 680099 w 396"/>
                <a:gd name="T3" fmla="*/ 555466 h 458"/>
                <a:gd name="T4" fmla="*/ 474446 w 396"/>
                <a:gd name="T5" fmla="*/ 399863 h 458"/>
                <a:gd name="T6" fmla="*/ 629588 w 396"/>
                <a:gd name="T7" fmla="*/ 354629 h 458"/>
                <a:gd name="T8" fmla="*/ 449190 w 396"/>
                <a:gd name="T9" fmla="*/ 231595 h 458"/>
                <a:gd name="T10" fmla="*/ 523153 w 396"/>
                <a:gd name="T11" fmla="*/ 200836 h 458"/>
                <a:gd name="T12" fmla="*/ 358991 w 396"/>
                <a:gd name="T13" fmla="*/ 0 h 458"/>
                <a:gd name="T14" fmla="*/ 171378 w 396"/>
                <a:gd name="T15" fmla="*/ 197217 h 458"/>
                <a:gd name="T16" fmla="*/ 263381 w 396"/>
                <a:gd name="T17" fmla="*/ 233404 h 458"/>
                <a:gd name="T18" fmla="*/ 84787 w 396"/>
                <a:gd name="T19" fmla="*/ 354629 h 458"/>
                <a:gd name="T20" fmla="*/ 239929 w 396"/>
                <a:gd name="T21" fmla="*/ 399863 h 458"/>
                <a:gd name="T22" fmla="*/ 34276 w 396"/>
                <a:gd name="T23" fmla="*/ 555466 h 458"/>
                <a:gd name="T24" fmla="*/ 212869 w 396"/>
                <a:gd name="T25" fmla="*/ 586224 h 458"/>
                <a:gd name="T26" fmla="*/ 0 w 396"/>
                <a:gd name="T27" fmla="*/ 765348 h 458"/>
                <a:gd name="T28" fmla="*/ 358991 w 396"/>
                <a:gd name="T29" fmla="*/ 828675 h 458"/>
                <a:gd name="T30" fmla="*/ 714375 w 396"/>
                <a:gd name="T31" fmla="*/ 765348 h 458"/>
                <a:gd name="T32" fmla="*/ 501506 w 396"/>
                <a:gd name="T33" fmla="*/ 586224 h 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6" h="458">
                  <a:moveTo>
                    <a:pt x="278" y="324"/>
                  </a:moveTo>
                  <a:cubicBezTo>
                    <a:pt x="308" y="325"/>
                    <a:pt x="354" y="322"/>
                    <a:pt x="377" y="307"/>
                  </a:cubicBezTo>
                  <a:cubicBezTo>
                    <a:pt x="333" y="290"/>
                    <a:pt x="286" y="251"/>
                    <a:pt x="263" y="221"/>
                  </a:cubicBezTo>
                  <a:cubicBezTo>
                    <a:pt x="300" y="216"/>
                    <a:pt x="319" y="216"/>
                    <a:pt x="349" y="196"/>
                  </a:cubicBezTo>
                  <a:cubicBezTo>
                    <a:pt x="308" y="188"/>
                    <a:pt x="265" y="150"/>
                    <a:pt x="249" y="128"/>
                  </a:cubicBezTo>
                  <a:cubicBezTo>
                    <a:pt x="270" y="122"/>
                    <a:pt x="271" y="121"/>
                    <a:pt x="290" y="111"/>
                  </a:cubicBezTo>
                  <a:cubicBezTo>
                    <a:pt x="241" y="83"/>
                    <a:pt x="208" y="36"/>
                    <a:pt x="199" y="0"/>
                  </a:cubicBezTo>
                  <a:cubicBezTo>
                    <a:pt x="180" y="57"/>
                    <a:pt x="150" y="90"/>
                    <a:pt x="95" y="109"/>
                  </a:cubicBezTo>
                  <a:cubicBezTo>
                    <a:pt x="112" y="121"/>
                    <a:pt x="127" y="126"/>
                    <a:pt x="146" y="129"/>
                  </a:cubicBezTo>
                  <a:cubicBezTo>
                    <a:pt x="130" y="151"/>
                    <a:pt x="88" y="188"/>
                    <a:pt x="47" y="196"/>
                  </a:cubicBezTo>
                  <a:cubicBezTo>
                    <a:pt x="77" y="216"/>
                    <a:pt x="96" y="216"/>
                    <a:pt x="133" y="221"/>
                  </a:cubicBezTo>
                  <a:cubicBezTo>
                    <a:pt x="110" y="251"/>
                    <a:pt x="63" y="290"/>
                    <a:pt x="19" y="307"/>
                  </a:cubicBezTo>
                  <a:cubicBezTo>
                    <a:pt x="42" y="322"/>
                    <a:pt x="87" y="325"/>
                    <a:pt x="118" y="324"/>
                  </a:cubicBezTo>
                  <a:cubicBezTo>
                    <a:pt x="102" y="355"/>
                    <a:pt x="33" y="409"/>
                    <a:pt x="0" y="423"/>
                  </a:cubicBezTo>
                  <a:cubicBezTo>
                    <a:pt x="71" y="454"/>
                    <a:pt x="142" y="458"/>
                    <a:pt x="199" y="458"/>
                  </a:cubicBezTo>
                  <a:cubicBezTo>
                    <a:pt x="255" y="458"/>
                    <a:pt x="325" y="454"/>
                    <a:pt x="396" y="423"/>
                  </a:cubicBezTo>
                  <a:cubicBezTo>
                    <a:pt x="363"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3" name="Freeform 82"/>
            <p:cNvSpPr/>
            <p:nvPr/>
          </p:nvSpPr>
          <p:spPr bwMode="auto">
            <a:xfrm>
              <a:off x="3321050" y="750887"/>
              <a:ext cx="76200" cy="354013"/>
            </a:xfrm>
            <a:custGeom>
              <a:avLst/>
              <a:gdLst>
                <a:gd name="T0" fmla="*/ 76200 w 42"/>
                <a:gd name="T1" fmla="*/ 339489 h 195"/>
                <a:gd name="T2" fmla="*/ 38100 w 42"/>
                <a:gd name="T3" fmla="*/ 354013 h 195"/>
                <a:gd name="T4" fmla="*/ 38100 w 42"/>
                <a:gd name="T5" fmla="*/ 354013 h 195"/>
                <a:gd name="T6" fmla="*/ 0 w 42"/>
                <a:gd name="T7" fmla="*/ 339489 h 195"/>
                <a:gd name="T8" fmla="*/ 0 w 42"/>
                <a:gd name="T9" fmla="*/ 16339 h 195"/>
                <a:gd name="T10" fmla="*/ 38100 w 42"/>
                <a:gd name="T11" fmla="*/ 0 h 195"/>
                <a:gd name="T12" fmla="*/ 38100 w 42"/>
                <a:gd name="T13" fmla="*/ 0 h 195"/>
                <a:gd name="T14" fmla="*/ 76200 w 42"/>
                <a:gd name="T15" fmla="*/ 16339 h 195"/>
                <a:gd name="T16" fmla="*/ 76200 w 42"/>
                <a:gd name="T17" fmla="*/ 339489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195">
                  <a:moveTo>
                    <a:pt x="42" y="187"/>
                  </a:moveTo>
                  <a:cubicBezTo>
                    <a:pt x="42" y="191"/>
                    <a:pt x="33" y="195"/>
                    <a:pt x="21" y="195"/>
                  </a:cubicBezTo>
                  <a:cubicBezTo>
                    <a:pt x="21" y="195"/>
                    <a:pt x="21" y="195"/>
                    <a:pt x="21" y="195"/>
                  </a:cubicBezTo>
                  <a:cubicBezTo>
                    <a:pt x="10" y="195"/>
                    <a:pt x="0" y="191"/>
                    <a:pt x="0" y="187"/>
                  </a:cubicBezTo>
                  <a:cubicBezTo>
                    <a:pt x="0" y="9"/>
                    <a:pt x="0" y="9"/>
                    <a:pt x="0" y="9"/>
                  </a:cubicBezTo>
                  <a:cubicBezTo>
                    <a:pt x="0" y="4"/>
                    <a:pt x="10" y="0"/>
                    <a:pt x="21" y="0"/>
                  </a:cubicBezTo>
                  <a:cubicBezTo>
                    <a:pt x="21" y="0"/>
                    <a:pt x="21" y="0"/>
                    <a:pt x="21" y="0"/>
                  </a:cubicBezTo>
                  <a:cubicBezTo>
                    <a:pt x="33" y="0"/>
                    <a:pt x="42" y="4"/>
                    <a:pt x="42" y="9"/>
                  </a:cubicBezTo>
                  <a:lnTo>
                    <a:pt x="42" y="187"/>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4" name="Freeform 83"/>
            <p:cNvSpPr/>
            <p:nvPr/>
          </p:nvSpPr>
          <p:spPr bwMode="auto">
            <a:xfrm>
              <a:off x="3019425" y="142875"/>
              <a:ext cx="677863" cy="787400"/>
            </a:xfrm>
            <a:custGeom>
              <a:avLst/>
              <a:gdLst>
                <a:gd name="T0" fmla="*/ 477749 w 376"/>
                <a:gd name="T1" fmla="*/ 557515 h 435"/>
                <a:gd name="T2" fmla="*/ 645412 w 376"/>
                <a:gd name="T3" fmla="*/ 528554 h 435"/>
                <a:gd name="T4" fmla="*/ 450707 w 376"/>
                <a:gd name="T5" fmla="*/ 380124 h 435"/>
                <a:gd name="T6" fmla="*/ 598539 w 376"/>
                <a:gd name="T7" fmla="*/ 336681 h 435"/>
                <a:gd name="T8" fmla="*/ 427270 w 376"/>
                <a:gd name="T9" fmla="*/ 220834 h 435"/>
                <a:gd name="T10" fmla="*/ 497580 w 376"/>
                <a:gd name="T11" fmla="*/ 190062 h 435"/>
                <a:gd name="T12" fmla="*/ 342537 w 376"/>
                <a:gd name="T13" fmla="*/ 0 h 435"/>
                <a:gd name="T14" fmla="*/ 164057 w 376"/>
                <a:gd name="T15" fmla="*/ 188252 h 435"/>
                <a:gd name="T16" fmla="*/ 250593 w 376"/>
                <a:gd name="T17" fmla="*/ 222644 h 435"/>
                <a:gd name="T18" fmla="*/ 81127 w 376"/>
                <a:gd name="T19" fmla="*/ 336681 h 435"/>
                <a:gd name="T20" fmla="*/ 228959 w 376"/>
                <a:gd name="T21" fmla="*/ 380124 h 435"/>
                <a:gd name="T22" fmla="*/ 32451 w 376"/>
                <a:gd name="T23" fmla="*/ 528554 h 435"/>
                <a:gd name="T24" fmla="*/ 201917 w 376"/>
                <a:gd name="T25" fmla="*/ 557515 h 435"/>
                <a:gd name="T26" fmla="*/ 0 w 376"/>
                <a:gd name="T27" fmla="*/ 727666 h 435"/>
                <a:gd name="T28" fmla="*/ 340734 w 376"/>
                <a:gd name="T29" fmla="*/ 787400 h 435"/>
                <a:gd name="T30" fmla="*/ 677863 w 376"/>
                <a:gd name="T31" fmla="*/ 727666 h 435"/>
                <a:gd name="T32" fmla="*/ 477749 w 376"/>
                <a:gd name="T33" fmla="*/ 557515 h 4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6" h="435">
                  <a:moveTo>
                    <a:pt x="265" y="308"/>
                  </a:moveTo>
                  <a:cubicBezTo>
                    <a:pt x="293" y="309"/>
                    <a:pt x="337" y="306"/>
                    <a:pt x="358" y="292"/>
                  </a:cubicBezTo>
                  <a:cubicBezTo>
                    <a:pt x="317" y="275"/>
                    <a:pt x="272" y="238"/>
                    <a:pt x="250" y="210"/>
                  </a:cubicBezTo>
                  <a:cubicBezTo>
                    <a:pt x="285" y="205"/>
                    <a:pt x="303" y="205"/>
                    <a:pt x="332" y="186"/>
                  </a:cubicBezTo>
                  <a:cubicBezTo>
                    <a:pt x="293" y="179"/>
                    <a:pt x="252" y="142"/>
                    <a:pt x="237" y="122"/>
                  </a:cubicBezTo>
                  <a:cubicBezTo>
                    <a:pt x="257" y="116"/>
                    <a:pt x="258" y="115"/>
                    <a:pt x="276" y="105"/>
                  </a:cubicBezTo>
                  <a:cubicBezTo>
                    <a:pt x="230" y="79"/>
                    <a:pt x="198" y="34"/>
                    <a:pt x="190" y="0"/>
                  </a:cubicBezTo>
                  <a:cubicBezTo>
                    <a:pt x="171" y="54"/>
                    <a:pt x="142" y="85"/>
                    <a:pt x="91" y="104"/>
                  </a:cubicBezTo>
                  <a:cubicBezTo>
                    <a:pt x="107" y="115"/>
                    <a:pt x="121" y="119"/>
                    <a:pt x="139" y="123"/>
                  </a:cubicBezTo>
                  <a:cubicBezTo>
                    <a:pt x="124" y="144"/>
                    <a:pt x="84" y="179"/>
                    <a:pt x="45" y="186"/>
                  </a:cubicBezTo>
                  <a:cubicBezTo>
                    <a:pt x="73" y="205"/>
                    <a:pt x="91" y="205"/>
                    <a:pt x="127" y="210"/>
                  </a:cubicBezTo>
                  <a:cubicBezTo>
                    <a:pt x="105" y="238"/>
                    <a:pt x="60" y="275"/>
                    <a:pt x="18" y="292"/>
                  </a:cubicBezTo>
                  <a:cubicBezTo>
                    <a:pt x="40" y="306"/>
                    <a:pt x="83" y="309"/>
                    <a:pt x="112" y="308"/>
                  </a:cubicBezTo>
                  <a:cubicBezTo>
                    <a:pt x="97" y="338"/>
                    <a:pt x="32" y="388"/>
                    <a:pt x="0" y="402"/>
                  </a:cubicBezTo>
                  <a:cubicBezTo>
                    <a:pt x="67" y="431"/>
                    <a:pt x="135" y="435"/>
                    <a:pt x="189" y="435"/>
                  </a:cubicBezTo>
                  <a:cubicBezTo>
                    <a:pt x="243" y="435"/>
                    <a:pt x="309" y="431"/>
                    <a:pt x="376" y="402"/>
                  </a:cubicBezTo>
                  <a:cubicBezTo>
                    <a:pt x="345" y="388"/>
                    <a:pt x="279" y="338"/>
                    <a:pt x="265" y="308"/>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5" name="Freeform 84"/>
            <p:cNvSpPr/>
            <p:nvPr/>
          </p:nvSpPr>
          <p:spPr bwMode="auto">
            <a:xfrm>
              <a:off x="2922587" y="706437"/>
              <a:ext cx="84138" cy="392113"/>
            </a:xfrm>
            <a:custGeom>
              <a:avLst/>
              <a:gdLst>
                <a:gd name="T0" fmla="*/ 84138 w 47"/>
                <a:gd name="T1" fmla="*/ 375850 h 217"/>
                <a:gd name="T2" fmla="*/ 41174 w 47"/>
                <a:gd name="T3" fmla="*/ 392113 h 217"/>
                <a:gd name="T4" fmla="*/ 41174 w 47"/>
                <a:gd name="T5" fmla="*/ 392113 h 217"/>
                <a:gd name="T6" fmla="*/ 0 w 47"/>
                <a:gd name="T7" fmla="*/ 375850 h 217"/>
                <a:gd name="T8" fmla="*/ 0 w 47"/>
                <a:gd name="T9" fmla="*/ 16263 h 217"/>
                <a:gd name="T10" fmla="*/ 41174 w 47"/>
                <a:gd name="T11" fmla="*/ 0 h 217"/>
                <a:gd name="T12" fmla="*/ 41174 w 47"/>
                <a:gd name="T13" fmla="*/ 0 h 217"/>
                <a:gd name="T14" fmla="*/ 84138 w 47"/>
                <a:gd name="T15" fmla="*/ 16263 h 217"/>
                <a:gd name="T16" fmla="*/ 84138 w 47"/>
                <a:gd name="T17" fmla="*/ 37585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6" name="Freeform 85"/>
            <p:cNvSpPr/>
            <p:nvPr/>
          </p:nvSpPr>
          <p:spPr bwMode="auto">
            <a:xfrm>
              <a:off x="2574925" y="0"/>
              <a:ext cx="777875" cy="904875"/>
            </a:xfrm>
            <a:custGeom>
              <a:avLst/>
              <a:gdLst>
                <a:gd name="T0" fmla="*/ 547394 w 432"/>
                <a:gd name="T1" fmla="*/ 640652 h 500"/>
                <a:gd name="T2" fmla="*/ 741862 w 432"/>
                <a:gd name="T3" fmla="*/ 606266 h 500"/>
                <a:gd name="T4" fmla="*/ 516783 w 432"/>
                <a:gd name="T5" fmla="*/ 436150 h 500"/>
                <a:gd name="T6" fmla="*/ 686043 w 432"/>
                <a:gd name="T7" fmla="*/ 385477 h 500"/>
                <a:gd name="T8" fmla="*/ 489773 w 432"/>
                <a:gd name="T9" fmla="*/ 251555 h 500"/>
                <a:gd name="T10" fmla="*/ 570802 w 432"/>
                <a:gd name="T11" fmla="*/ 217170 h 500"/>
                <a:gd name="T12" fmla="*/ 392539 w 432"/>
                <a:gd name="T13" fmla="*/ 0 h 500"/>
                <a:gd name="T14" fmla="*/ 187266 w 432"/>
                <a:gd name="T15" fmla="*/ 215360 h 500"/>
                <a:gd name="T16" fmla="*/ 286301 w 432"/>
                <a:gd name="T17" fmla="*/ 255175 h 500"/>
                <a:gd name="T18" fmla="*/ 91832 w 432"/>
                <a:gd name="T19" fmla="*/ 385477 h 500"/>
                <a:gd name="T20" fmla="*/ 261092 w 432"/>
                <a:gd name="T21" fmla="*/ 436150 h 500"/>
                <a:gd name="T22" fmla="*/ 37813 w 432"/>
                <a:gd name="T23" fmla="*/ 606266 h 500"/>
                <a:gd name="T24" fmla="*/ 230481 w 432"/>
                <a:gd name="T25" fmla="*/ 640652 h 500"/>
                <a:gd name="T26" fmla="*/ 0 w 432"/>
                <a:gd name="T27" fmla="*/ 834295 h 500"/>
                <a:gd name="T28" fmla="*/ 390738 w 432"/>
                <a:gd name="T29" fmla="*/ 904875 h 500"/>
                <a:gd name="T30" fmla="*/ 777875 w 432"/>
                <a:gd name="T31" fmla="*/ 834295 h 500"/>
                <a:gd name="T32" fmla="*/ 547394 w 432"/>
                <a:gd name="T33" fmla="*/ 640652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7"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1"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7" name="Freeform 86"/>
            <p:cNvSpPr/>
            <p:nvPr/>
          </p:nvSpPr>
          <p:spPr bwMode="auto">
            <a:xfrm>
              <a:off x="2981325" y="839787"/>
              <a:ext cx="61913" cy="284163"/>
            </a:xfrm>
            <a:custGeom>
              <a:avLst/>
              <a:gdLst>
                <a:gd name="T0" fmla="*/ 61913 w 34"/>
                <a:gd name="T1" fmla="*/ 271493 h 157"/>
                <a:gd name="T2" fmla="*/ 30957 w 34"/>
                <a:gd name="T3" fmla="*/ 284163 h 157"/>
                <a:gd name="T4" fmla="*/ 30957 w 34"/>
                <a:gd name="T5" fmla="*/ 284163 h 157"/>
                <a:gd name="T6" fmla="*/ 0 w 34"/>
                <a:gd name="T7" fmla="*/ 271493 h 157"/>
                <a:gd name="T8" fmla="*/ 0 w 34"/>
                <a:gd name="T9" fmla="*/ 12670 h 157"/>
                <a:gd name="T10" fmla="*/ 30957 w 34"/>
                <a:gd name="T11" fmla="*/ 0 h 157"/>
                <a:gd name="T12" fmla="*/ 30957 w 34"/>
                <a:gd name="T13" fmla="*/ 0 h 157"/>
                <a:gd name="T14" fmla="*/ 61913 w 34"/>
                <a:gd name="T15" fmla="*/ 12670 h 157"/>
                <a:gd name="T16" fmla="*/ 61913 w 34"/>
                <a:gd name="T17" fmla="*/ 271493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57">
                  <a:moveTo>
                    <a:pt x="34" y="150"/>
                  </a:moveTo>
                  <a:cubicBezTo>
                    <a:pt x="34" y="154"/>
                    <a:pt x="27" y="157"/>
                    <a:pt x="17" y="157"/>
                  </a:cubicBezTo>
                  <a:cubicBezTo>
                    <a:pt x="17" y="157"/>
                    <a:pt x="17" y="157"/>
                    <a:pt x="17" y="157"/>
                  </a:cubicBezTo>
                  <a:cubicBezTo>
                    <a:pt x="8" y="157"/>
                    <a:pt x="0" y="154"/>
                    <a:pt x="0" y="150"/>
                  </a:cubicBezTo>
                  <a:cubicBezTo>
                    <a:pt x="0" y="7"/>
                    <a:pt x="0" y="7"/>
                    <a:pt x="0" y="7"/>
                  </a:cubicBezTo>
                  <a:cubicBezTo>
                    <a:pt x="0" y="3"/>
                    <a:pt x="8" y="0"/>
                    <a:pt x="17" y="0"/>
                  </a:cubicBezTo>
                  <a:cubicBezTo>
                    <a:pt x="17" y="0"/>
                    <a:pt x="17" y="0"/>
                    <a:pt x="17" y="0"/>
                  </a:cubicBezTo>
                  <a:cubicBezTo>
                    <a:pt x="27"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8" name="Freeform 87"/>
            <p:cNvSpPr/>
            <p:nvPr/>
          </p:nvSpPr>
          <p:spPr bwMode="auto">
            <a:xfrm>
              <a:off x="2732087" y="327025"/>
              <a:ext cx="563563" cy="655638"/>
            </a:xfrm>
            <a:custGeom>
              <a:avLst/>
              <a:gdLst>
                <a:gd name="T0" fmla="*/ 396115 w 313"/>
                <a:gd name="T1" fmla="*/ 465467 h 362"/>
                <a:gd name="T2" fmla="*/ 536555 w 313"/>
                <a:gd name="T3" fmla="*/ 440111 h 362"/>
                <a:gd name="T4" fmla="*/ 372708 w 313"/>
                <a:gd name="T5" fmla="*/ 316952 h 362"/>
                <a:gd name="T6" fmla="*/ 495143 w 313"/>
                <a:gd name="T7" fmla="*/ 280729 h 362"/>
                <a:gd name="T8" fmla="*/ 354703 w 313"/>
                <a:gd name="T9" fmla="*/ 182927 h 362"/>
                <a:gd name="T10" fmla="*/ 412319 w 313"/>
                <a:gd name="T11" fmla="*/ 159382 h 362"/>
                <a:gd name="T12" fmla="*/ 282682 w 313"/>
                <a:gd name="T13" fmla="*/ 0 h 362"/>
                <a:gd name="T14" fmla="*/ 135039 w 313"/>
                <a:gd name="T15" fmla="*/ 157570 h 362"/>
                <a:gd name="T16" fmla="*/ 207060 w 313"/>
                <a:gd name="T17" fmla="*/ 184738 h 362"/>
                <a:gd name="T18" fmla="*/ 66619 w 313"/>
                <a:gd name="T19" fmla="*/ 280729 h 362"/>
                <a:gd name="T20" fmla="*/ 189055 w 313"/>
                <a:gd name="T21" fmla="*/ 316952 h 362"/>
                <a:gd name="T22" fmla="*/ 27008 w 313"/>
                <a:gd name="T23" fmla="*/ 440111 h 362"/>
                <a:gd name="T24" fmla="*/ 167448 w 313"/>
                <a:gd name="T25" fmla="*/ 465467 h 362"/>
                <a:gd name="T26" fmla="*/ 0 w 313"/>
                <a:gd name="T27" fmla="*/ 606737 h 362"/>
                <a:gd name="T28" fmla="*/ 282682 w 313"/>
                <a:gd name="T29" fmla="*/ 655638 h 362"/>
                <a:gd name="T30" fmla="*/ 563563 w 313"/>
                <a:gd name="T31" fmla="*/ 606737 h 362"/>
                <a:gd name="T32" fmla="*/ 396115 w 313"/>
                <a:gd name="T33" fmla="*/ 465467 h 3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3" h="362">
                  <a:moveTo>
                    <a:pt x="220" y="257"/>
                  </a:moveTo>
                  <a:cubicBezTo>
                    <a:pt x="244" y="257"/>
                    <a:pt x="280" y="255"/>
                    <a:pt x="298" y="243"/>
                  </a:cubicBezTo>
                  <a:cubicBezTo>
                    <a:pt x="263" y="229"/>
                    <a:pt x="226" y="199"/>
                    <a:pt x="207" y="175"/>
                  </a:cubicBezTo>
                  <a:cubicBezTo>
                    <a:pt x="237" y="171"/>
                    <a:pt x="252" y="171"/>
                    <a:pt x="275" y="155"/>
                  </a:cubicBezTo>
                  <a:cubicBezTo>
                    <a:pt x="243" y="149"/>
                    <a:pt x="209" y="119"/>
                    <a:pt x="197" y="101"/>
                  </a:cubicBezTo>
                  <a:cubicBezTo>
                    <a:pt x="213" y="97"/>
                    <a:pt x="214" y="96"/>
                    <a:pt x="229" y="88"/>
                  </a:cubicBezTo>
                  <a:cubicBezTo>
                    <a:pt x="191" y="66"/>
                    <a:pt x="165" y="29"/>
                    <a:pt x="157" y="0"/>
                  </a:cubicBezTo>
                  <a:cubicBezTo>
                    <a:pt x="142" y="45"/>
                    <a:pt x="118" y="71"/>
                    <a:pt x="75" y="87"/>
                  </a:cubicBezTo>
                  <a:cubicBezTo>
                    <a:pt x="89" y="96"/>
                    <a:pt x="100" y="99"/>
                    <a:pt x="115" y="102"/>
                  </a:cubicBezTo>
                  <a:cubicBezTo>
                    <a:pt x="103" y="120"/>
                    <a:pt x="69" y="149"/>
                    <a:pt x="37" y="155"/>
                  </a:cubicBezTo>
                  <a:cubicBezTo>
                    <a:pt x="60" y="171"/>
                    <a:pt x="75" y="171"/>
                    <a:pt x="105" y="175"/>
                  </a:cubicBezTo>
                  <a:cubicBezTo>
                    <a:pt x="87" y="199"/>
                    <a:pt x="49" y="229"/>
                    <a:pt x="15" y="243"/>
                  </a:cubicBezTo>
                  <a:cubicBezTo>
                    <a:pt x="33" y="255"/>
                    <a:pt x="69" y="257"/>
                    <a:pt x="93" y="257"/>
                  </a:cubicBezTo>
                  <a:cubicBezTo>
                    <a:pt x="80" y="281"/>
                    <a:pt x="26" y="324"/>
                    <a:pt x="0" y="335"/>
                  </a:cubicBezTo>
                  <a:cubicBezTo>
                    <a:pt x="55" y="359"/>
                    <a:pt x="112" y="362"/>
                    <a:pt x="157" y="362"/>
                  </a:cubicBezTo>
                  <a:cubicBezTo>
                    <a:pt x="202" y="362"/>
                    <a:pt x="257" y="359"/>
                    <a:pt x="313" y="335"/>
                  </a:cubicBezTo>
                  <a:cubicBezTo>
                    <a:pt x="286" y="324"/>
                    <a:pt x="232" y="281"/>
                    <a:pt x="220" y="257"/>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9" name="Freeform 88"/>
            <p:cNvSpPr/>
            <p:nvPr/>
          </p:nvSpPr>
          <p:spPr bwMode="auto">
            <a:xfrm>
              <a:off x="3679825" y="742950"/>
              <a:ext cx="80963" cy="371475"/>
            </a:xfrm>
            <a:custGeom>
              <a:avLst/>
              <a:gdLst>
                <a:gd name="T0" fmla="*/ 80963 w 45"/>
                <a:gd name="T1" fmla="*/ 355246 h 206"/>
                <a:gd name="T2" fmla="*/ 41381 w 45"/>
                <a:gd name="T3" fmla="*/ 371475 h 206"/>
                <a:gd name="T4" fmla="*/ 41381 w 45"/>
                <a:gd name="T5" fmla="*/ 371475 h 206"/>
                <a:gd name="T6" fmla="*/ 0 w 45"/>
                <a:gd name="T7" fmla="*/ 355246 h 206"/>
                <a:gd name="T8" fmla="*/ 0 w 45"/>
                <a:gd name="T9" fmla="*/ 16229 h 206"/>
                <a:gd name="T10" fmla="*/ 41381 w 45"/>
                <a:gd name="T11" fmla="*/ 0 h 206"/>
                <a:gd name="T12" fmla="*/ 41381 w 45"/>
                <a:gd name="T13" fmla="*/ 0 h 206"/>
                <a:gd name="T14" fmla="*/ 80963 w 45"/>
                <a:gd name="T15" fmla="*/ 16229 h 206"/>
                <a:gd name="T16" fmla="*/ 80963 w 45"/>
                <a:gd name="T17" fmla="*/ 355246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06">
                  <a:moveTo>
                    <a:pt x="45" y="197"/>
                  </a:moveTo>
                  <a:cubicBezTo>
                    <a:pt x="45" y="202"/>
                    <a:pt x="35" y="206"/>
                    <a:pt x="23" y="206"/>
                  </a:cubicBezTo>
                  <a:cubicBezTo>
                    <a:pt x="23" y="206"/>
                    <a:pt x="23" y="206"/>
                    <a:pt x="23" y="206"/>
                  </a:cubicBezTo>
                  <a:cubicBezTo>
                    <a:pt x="10" y="206"/>
                    <a:pt x="0" y="202"/>
                    <a:pt x="0" y="197"/>
                  </a:cubicBezTo>
                  <a:cubicBezTo>
                    <a:pt x="0" y="9"/>
                    <a:pt x="0" y="9"/>
                    <a:pt x="0" y="9"/>
                  </a:cubicBezTo>
                  <a:cubicBezTo>
                    <a:pt x="0" y="4"/>
                    <a:pt x="10" y="0"/>
                    <a:pt x="23" y="0"/>
                  </a:cubicBezTo>
                  <a:cubicBezTo>
                    <a:pt x="23" y="0"/>
                    <a:pt x="23" y="0"/>
                    <a:pt x="23"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0" name="Freeform 89"/>
            <p:cNvSpPr/>
            <p:nvPr/>
          </p:nvSpPr>
          <p:spPr bwMode="auto">
            <a:xfrm>
              <a:off x="3349625" y="71437"/>
              <a:ext cx="741363" cy="858838"/>
            </a:xfrm>
            <a:custGeom>
              <a:avLst/>
              <a:gdLst>
                <a:gd name="T0" fmla="*/ 521299 w 411"/>
                <a:gd name="T1" fmla="*/ 607515 h 475"/>
                <a:gd name="T2" fmla="*/ 707091 w 411"/>
                <a:gd name="T3" fmla="*/ 576778 h 475"/>
                <a:gd name="T4" fmla="*/ 492438 w 411"/>
                <a:gd name="T5" fmla="*/ 414050 h 475"/>
                <a:gd name="T6" fmla="*/ 652977 w 411"/>
                <a:gd name="T7" fmla="*/ 367040 h 475"/>
                <a:gd name="T8" fmla="*/ 467185 w 411"/>
                <a:gd name="T9" fmla="*/ 240475 h 475"/>
                <a:gd name="T10" fmla="*/ 542945 w 411"/>
                <a:gd name="T11" fmla="*/ 207929 h 475"/>
                <a:gd name="T12" fmla="*/ 373387 w 411"/>
                <a:gd name="T13" fmla="*/ 0 h 475"/>
                <a:gd name="T14" fmla="*/ 178576 w 411"/>
                <a:gd name="T15" fmla="*/ 204313 h 475"/>
                <a:gd name="T16" fmla="*/ 274178 w 411"/>
                <a:gd name="T17" fmla="*/ 242283 h 475"/>
                <a:gd name="T18" fmla="*/ 88386 w 411"/>
                <a:gd name="T19" fmla="*/ 367040 h 475"/>
                <a:gd name="T20" fmla="*/ 248925 w 411"/>
                <a:gd name="T21" fmla="*/ 414050 h 475"/>
                <a:gd name="T22" fmla="*/ 36076 w 411"/>
                <a:gd name="T23" fmla="*/ 576778 h 475"/>
                <a:gd name="T24" fmla="*/ 220064 w 411"/>
                <a:gd name="T25" fmla="*/ 607515 h 475"/>
                <a:gd name="T26" fmla="*/ 0 w 411"/>
                <a:gd name="T27" fmla="*/ 793747 h 475"/>
                <a:gd name="T28" fmla="*/ 371583 w 411"/>
                <a:gd name="T29" fmla="*/ 858838 h 475"/>
                <a:gd name="T30" fmla="*/ 741363 w 411"/>
                <a:gd name="T31" fmla="*/ 793747 h 475"/>
                <a:gd name="T32" fmla="*/ 521299 w 411"/>
                <a:gd name="T33" fmla="*/ 607515 h 4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1" h="475">
                  <a:moveTo>
                    <a:pt x="289" y="336"/>
                  </a:moveTo>
                  <a:cubicBezTo>
                    <a:pt x="320" y="337"/>
                    <a:pt x="368" y="334"/>
                    <a:pt x="392" y="319"/>
                  </a:cubicBezTo>
                  <a:cubicBezTo>
                    <a:pt x="346" y="301"/>
                    <a:pt x="297" y="260"/>
                    <a:pt x="273" y="229"/>
                  </a:cubicBezTo>
                  <a:cubicBezTo>
                    <a:pt x="312" y="224"/>
                    <a:pt x="331" y="224"/>
                    <a:pt x="362" y="203"/>
                  </a:cubicBezTo>
                  <a:cubicBezTo>
                    <a:pt x="320" y="195"/>
                    <a:pt x="275" y="155"/>
                    <a:pt x="259" y="133"/>
                  </a:cubicBezTo>
                  <a:cubicBezTo>
                    <a:pt x="281" y="126"/>
                    <a:pt x="282" y="125"/>
                    <a:pt x="301" y="115"/>
                  </a:cubicBezTo>
                  <a:cubicBezTo>
                    <a:pt x="251" y="86"/>
                    <a:pt x="217" y="37"/>
                    <a:pt x="207" y="0"/>
                  </a:cubicBezTo>
                  <a:cubicBezTo>
                    <a:pt x="187" y="59"/>
                    <a:pt x="156" y="93"/>
                    <a:pt x="99" y="113"/>
                  </a:cubicBezTo>
                  <a:cubicBezTo>
                    <a:pt x="117" y="125"/>
                    <a:pt x="132" y="130"/>
                    <a:pt x="152" y="134"/>
                  </a:cubicBezTo>
                  <a:cubicBezTo>
                    <a:pt x="135" y="157"/>
                    <a:pt x="91" y="195"/>
                    <a:pt x="49" y="203"/>
                  </a:cubicBezTo>
                  <a:cubicBezTo>
                    <a:pt x="80" y="224"/>
                    <a:pt x="99" y="224"/>
                    <a:pt x="138" y="229"/>
                  </a:cubicBezTo>
                  <a:cubicBezTo>
                    <a:pt x="114" y="260"/>
                    <a:pt x="65" y="301"/>
                    <a:pt x="20" y="319"/>
                  </a:cubicBezTo>
                  <a:cubicBezTo>
                    <a:pt x="44" y="334"/>
                    <a:pt x="91" y="337"/>
                    <a:pt x="122" y="336"/>
                  </a:cubicBezTo>
                  <a:cubicBezTo>
                    <a:pt x="106" y="369"/>
                    <a:pt x="35" y="424"/>
                    <a:pt x="0" y="439"/>
                  </a:cubicBezTo>
                  <a:cubicBezTo>
                    <a:pt x="73" y="471"/>
                    <a:pt x="148" y="475"/>
                    <a:pt x="206" y="475"/>
                  </a:cubicBezTo>
                  <a:cubicBezTo>
                    <a:pt x="265" y="475"/>
                    <a:pt x="338" y="471"/>
                    <a:pt x="411" y="439"/>
                  </a:cubicBezTo>
                  <a:cubicBezTo>
                    <a:pt x="377"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2773" name="组合 120"/>
          <p:cNvGrpSpPr/>
          <p:nvPr/>
        </p:nvGrpSpPr>
        <p:grpSpPr bwMode="auto">
          <a:xfrm>
            <a:off x="4576763" y="2397125"/>
            <a:ext cx="6543675" cy="1547813"/>
            <a:chOff x="0" y="0"/>
            <a:chExt cx="6544864" cy="1548167"/>
          </a:xfrm>
        </p:grpSpPr>
        <p:grpSp>
          <p:nvGrpSpPr>
            <p:cNvPr id="32774" name="组合 55"/>
            <p:cNvGrpSpPr/>
            <p:nvPr/>
          </p:nvGrpSpPr>
          <p:grpSpPr bwMode="auto">
            <a:xfrm>
              <a:off x="0" y="0"/>
              <a:ext cx="6544864" cy="1548167"/>
              <a:chOff x="0" y="0"/>
              <a:chExt cx="6962996" cy="1647075"/>
            </a:xfrm>
          </p:grpSpPr>
          <p:sp>
            <p:nvSpPr>
              <p:cNvPr id="32779" name="矩形 3"/>
              <p:cNvSpPr/>
              <p:nvPr/>
            </p:nvSpPr>
            <p:spPr bwMode="auto">
              <a:xfrm>
                <a:off x="0" y="0"/>
                <a:ext cx="6657271" cy="1247861"/>
              </a:xfrm>
              <a:custGeom>
                <a:avLst/>
                <a:gdLst>
                  <a:gd name="T0" fmla="*/ 0 w 6657271"/>
                  <a:gd name="T1" fmla="*/ 0 h 1247861"/>
                  <a:gd name="T2" fmla="*/ 6393111 w 6657271"/>
                  <a:gd name="T3" fmla="*/ 386080 h 1247861"/>
                  <a:gd name="T4" fmla="*/ 6657271 w 6657271"/>
                  <a:gd name="T5" fmla="*/ 1247861 h 1247861"/>
                  <a:gd name="T6" fmla="*/ 213360 w 6657271"/>
                  <a:gd name="T7" fmla="*/ 1247861 h 1247861"/>
                  <a:gd name="T8" fmla="*/ 0 w 6657271"/>
                  <a:gd name="T9" fmla="*/ 0 h 12478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7271" h="1247861">
                    <a:moveTo>
                      <a:pt x="0" y="0"/>
                    </a:moveTo>
                    <a:lnTo>
                      <a:pt x="6393111" y="386080"/>
                    </a:lnTo>
                    <a:lnTo>
                      <a:pt x="6657271" y="1247861"/>
                    </a:lnTo>
                    <a:lnTo>
                      <a:pt x="213360" y="1247861"/>
                    </a:lnTo>
                    <a:lnTo>
                      <a:pt x="0" y="0"/>
                    </a:lnTo>
                    <a:close/>
                  </a:path>
                </a:pathLst>
              </a:custGeom>
              <a:solidFill>
                <a:srgbClr val="334D5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2780" name="矩形 3"/>
              <p:cNvSpPr/>
              <p:nvPr/>
            </p:nvSpPr>
            <p:spPr bwMode="auto">
              <a:xfrm>
                <a:off x="539405" y="968174"/>
                <a:ext cx="6423591" cy="678901"/>
              </a:xfrm>
              <a:custGeom>
                <a:avLst/>
                <a:gdLst>
                  <a:gd name="T0" fmla="*/ 0 w 6423591"/>
                  <a:gd name="T1" fmla="*/ 121920 h 678901"/>
                  <a:gd name="T2" fmla="*/ 6301671 w 6423591"/>
                  <a:gd name="T3" fmla="*/ 0 h 678901"/>
                  <a:gd name="T4" fmla="*/ 6423591 w 6423591"/>
                  <a:gd name="T5" fmla="*/ 678901 h 678901"/>
                  <a:gd name="T6" fmla="*/ 30480 w 6423591"/>
                  <a:gd name="T7" fmla="*/ 617941 h 678901"/>
                  <a:gd name="T8" fmla="*/ 0 w 6423591"/>
                  <a:gd name="T9" fmla="*/ 121920 h 6789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3591" h="678901">
                    <a:moveTo>
                      <a:pt x="0" y="121920"/>
                    </a:moveTo>
                    <a:lnTo>
                      <a:pt x="6301671" y="0"/>
                    </a:lnTo>
                    <a:lnTo>
                      <a:pt x="6423591" y="678901"/>
                    </a:lnTo>
                    <a:lnTo>
                      <a:pt x="30480" y="617941"/>
                    </a:lnTo>
                    <a:lnTo>
                      <a:pt x="0" y="1219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2775" name="组合 116"/>
            <p:cNvGrpSpPr/>
            <p:nvPr/>
          </p:nvGrpSpPr>
          <p:grpSpPr bwMode="auto">
            <a:xfrm>
              <a:off x="866574" y="322053"/>
              <a:ext cx="4159800" cy="584775"/>
              <a:chOff x="0" y="0"/>
              <a:chExt cx="4159800" cy="584775"/>
            </a:xfrm>
          </p:grpSpPr>
          <p:sp>
            <p:nvSpPr>
              <p:cNvPr id="32777" name="文本框 114"/>
              <p:cNvSpPr txBox="1">
                <a:spLocks noChangeArrowheads="1"/>
              </p:cNvSpPr>
              <p:nvPr/>
            </p:nvSpPr>
            <p:spPr bwMode="auto">
              <a:xfrm>
                <a:off x="0" y="0"/>
                <a:ext cx="7834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a:solidFill>
                      <a:srgbClr val="FFFFFF"/>
                    </a:solidFill>
                    <a:latin typeface="微软雅黑" panose="020B0503020204020204" pitchFamily="34" charset="-122"/>
                    <a:ea typeface="微软雅黑" panose="020B0503020204020204" pitchFamily="34" charset="-122"/>
                  </a:rPr>
                  <a:t>03</a:t>
                </a:r>
                <a:endParaRPr lang="zh-CN" altLang="en-US" sz="3200" b="1">
                  <a:solidFill>
                    <a:srgbClr val="FFFFFF"/>
                  </a:solidFill>
                  <a:latin typeface="微软雅黑" panose="020B0503020204020204" pitchFamily="34" charset="-122"/>
                  <a:ea typeface="微软雅黑" panose="020B0503020204020204" pitchFamily="34" charset="-122"/>
                </a:endParaRPr>
              </a:p>
            </p:txBody>
          </p:sp>
          <p:sp>
            <p:nvSpPr>
              <p:cNvPr id="32778" name="文本框 115"/>
              <p:cNvSpPr txBox="1">
                <a:spLocks noChangeArrowheads="1"/>
              </p:cNvSpPr>
              <p:nvPr/>
            </p:nvSpPr>
            <p:spPr bwMode="auto">
              <a:xfrm>
                <a:off x="641851" y="33781"/>
                <a:ext cx="3517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rPr>
                  <a:t>总结反思</a:t>
                </a:r>
              </a:p>
            </p:txBody>
          </p:sp>
        </p:grpSp>
        <p:sp>
          <p:nvSpPr>
            <p:cNvPr id="32776" name="文本框 119"/>
            <p:cNvSpPr txBox="1">
              <a:spLocks noChangeArrowheads="1"/>
            </p:cNvSpPr>
            <p:nvPr/>
          </p:nvSpPr>
          <p:spPr bwMode="auto">
            <a:xfrm>
              <a:off x="2334049" y="1002020"/>
              <a:ext cx="3517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400" b="1">
                  <a:solidFill>
                    <a:srgbClr val="262626"/>
                  </a:solidFill>
                  <a:latin typeface="微软雅黑" panose="020B0503020204020204" pitchFamily="34" charset="-122"/>
                  <a:ea typeface="微软雅黑" panose="020B0503020204020204" pitchFamily="34" charset="-122"/>
                </a:rPr>
                <a:t>ADD YOUR TITLE</a:t>
              </a:r>
              <a:endParaRPr lang="zh-CN" altLang="en-US" sz="2400" b="1">
                <a:solidFill>
                  <a:srgbClr val="262626"/>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3794" name="组合 45"/>
          <p:cNvGrpSpPr/>
          <p:nvPr/>
        </p:nvGrpSpPr>
        <p:grpSpPr bwMode="auto">
          <a:xfrm>
            <a:off x="0" y="292100"/>
            <a:ext cx="12190413" cy="549275"/>
            <a:chOff x="0" y="0"/>
            <a:chExt cx="12190828" cy="548640"/>
          </a:xfrm>
        </p:grpSpPr>
        <p:sp>
          <p:nvSpPr>
            <p:cNvPr id="33866" name="矩形 42"/>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cxnSp>
          <p:nvCxnSpPr>
            <p:cNvPr id="33867"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33795"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单击此处添加标题</a:t>
            </a:r>
          </a:p>
        </p:txBody>
      </p:sp>
      <p:grpSp>
        <p:nvGrpSpPr>
          <p:cNvPr id="33796" name="组合 1"/>
          <p:cNvGrpSpPr/>
          <p:nvPr/>
        </p:nvGrpSpPr>
        <p:grpSpPr bwMode="auto">
          <a:xfrm>
            <a:off x="1331913" y="2449513"/>
            <a:ext cx="4116387" cy="3686175"/>
            <a:chOff x="0" y="0"/>
            <a:chExt cx="4116633" cy="3686419"/>
          </a:xfrm>
        </p:grpSpPr>
        <p:sp>
          <p:nvSpPr>
            <p:cNvPr id="33845" name="Freeform 675"/>
            <p:cNvSpPr>
              <a:spLocks noEditPoints="1"/>
            </p:cNvSpPr>
            <p:nvPr/>
          </p:nvSpPr>
          <p:spPr bwMode="auto">
            <a:xfrm rot="-324743">
              <a:off x="929677" y="499464"/>
              <a:ext cx="3186956" cy="3186955"/>
            </a:xfrm>
            <a:custGeom>
              <a:avLst/>
              <a:gdLst>
                <a:gd name="T0" fmla="*/ 3053255 w 2622"/>
                <a:gd name="T1" fmla="*/ 1400218 h 2622"/>
                <a:gd name="T2" fmla="*/ 2990050 w 2622"/>
                <a:gd name="T3" fmla="*/ 1130384 h 2622"/>
                <a:gd name="T4" fmla="*/ 3016791 w 2622"/>
                <a:gd name="T5" fmla="*/ 872705 h 2622"/>
                <a:gd name="T6" fmla="*/ 2727509 w 2622"/>
                <a:gd name="T7" fmla="*/ 656352 h 2622"/>
                <a:gd name="T8" fmla="*/ 2530604 w 2622"/>
                <a:gd name="T9" fmla="*/ 459447 h 2622"/>
                <a:gd name="T10" fmla="*/ 2316681 w 2622"/>
                <a:gd name="T11" fmla="*/ 170165 h 2622"/>
                <a:gd name="T12" fmla="*/ 2059002 w 2622"/>
                <a:gd name="T13" fmla="*/ 196906 h 2622"/>
                <a:gd name="T14" fmla="*/ 1786737 w 2622"/>
                <a:gd name="T15" fmla="*/ 136132 h 2622"/>
                <a:gd name="T16" fmla="*/ 1507180 w 2622"/>
                <a:gd name="T17" fmla="*/ 126409 h 2622"/>
                <a:gd name="T18" fmla="*/ 1266517 w 2622"/>
                <a:gd name="T19" fmla="*/ 31602 h 2622"/>
                <a:gd name="T20" fmla="*/ 982098 w 2622"/>
                <a:gd name="T21" fmla="*/ 255248 h 2622"/>
                <a:gd name="T22" fmla="*/ 741435 w 2622"/>
                <a:gd name="T23" fmla="*/ 396242 h 2622"/>
                <a:gd name="T24" fmla="*/ 405966 w 2622"/>
                <a:gd name="T25" fmla="*/ 527513 h 2622"/>
                <a:gd name="T26" fmla="*/ 367071 w 2622"/>
                <a:gd name="T27" fmla="*/ 785192 h 2622"/>
                <a:gd name="T28" fmla="*/ 235801 w 2622"/>
                <a:gd name="T29" fmla="*/ 1030716 h 2622"/>
                <a:gd name="T30" fmla="*/ 153149 w 2622"/>
                <a:gd name="T31" fmla="*/ 1298119 h 2622"/>
                <a:gd name="T32" fmla="*/ 0 w 2622"/>
                <a:gd name="T33" fmla="*/ 1507179 h 2622"/>
                <a:gd name="T34" fmla="*/ 143425 w 2622"/>
                <a:gd name="T35" fmla="*/ 1837786 h 2622"/>
                <a:gd name="T36" fmla="*/ 216353 w 2622"/>
                <a:gd name="T37" fmla="*/ 2107620 h 2622"/>
                <a:gd name="T38" fmla="*/ 257679 w 2622"/>
                <a:gd name="T39" fmla="*/ 2464967 h 2622"/>
                <a:gd name="T40" fmla="*/ 495911 w 2622"/>
                <a:gd name="T41" fmla="*/ 2571929 h 2622"/>
                <a:gd name="T42" fmla="*/ 700109 w 2622"/>
                <a:gd name="T43" fmla="*/ 2761541 h 2622"/>
                <a:gd name="T44" fmla="*/ 935910 w 2622"/>
                <a:gd name="T45" fmla="*/ 2909828 h 2622"/>
                <a:gd name="T46" fmla="*/ 1098783 w 2622"/>
                <a:gd name="T47" fmla="*/ 3111596 h 2622"/>
                <a:gd name="T48" fmla="*/ 1453699 w 2622"/>
                <a:gd name="T49" fmla="*/ 3058115 h 2622"/>
                <a:gd name="T50" fmla="*/ 1733257 w 2622"/>
                <a:gd name="T51" fmla="*/ 3058115 h 2622"/>
                <a:gd name="T52" fmla="*/ 2090604 w 2622"/>
                <a:gd name="T53" fmla="*/ 3111596 h 2622"/>
                <a:gd name="T54" fmla="*/ 2253477 w 2622"/>
                <a:gd name="T55" fmla="*/ 2909828 h 2622"/>
                <a:gd name="T56" fmla="*/ 2489278 w 2622"/>
                <a:gd name="T57" fmla="*/ 2761541 h 2622"/>
                <a:gd name="T58" fmla="*/ 2693476 w 2622"/>
                <a:gd name="T59" fmla="*/ 2571929 h 2622"/>
                <a:gd name="T60" fmla="*/ 2931708 w 2622"/>
                <a:gd name="T61" fmla="*/ 2464967 h 2622"/>
                <a:gd name="T62" fmla="*/ 2973034 w 2622"/>
                <a:gd name="T63" fmla="*/ 2107620 h 2622"/>
                <a:gd name="T64" fmla="*/ 3045962 w 2622"/>
                <a:gd name="T65" fmla="*/ 1837786 h 2622"/>
                <a:gd name="T66" fmla="*/ 1594693 w 2622"/>
                <a:gd name="T67" fmla="*/ 2941431 h 2622"/>
                <a:gd name="T68" fmla="*/ 1322429 w 2622"/>
                <a:gd name="T69" fmla="*/ 2914690 h 2622"/>
                <a:gd name="T70" fmla="*/ 1008838 w 2622"/>
                <a:gd name="T71" fmla="*/ 2810160 h 2622"/>
                <a:gd name="T72" fmla="*/ 736573 w 2622"/>
                <a:gd name="T73" fmla="*/ 2635133 h 2622"/>
                <a:gd name="T74" fmla="*/ 512927 w 2622"/>
                <a:gd name="T75" fmla="*/ 2401763 h 2622"/>
                <a:gd name="T76" fmla="*/ 352486 w 2622"/>
                <a:gd name="T77" fmla="*/ 2119775 h 2622"/>
                <a:gd name="T78" fmla="*/ 262541 w 2622"/>
                <a:gd name="T79" fmla="*/ 1798891 h 2622"/>
                <a:gd name="T80" fmla="*/ 252817 w 2622"/>
                <a:gd name="T81" fmla="*/ 1456130 h 2622"/>
                <a:gd name="T82" fmla="*/ 328176 w 2622"/>
                <a:gd name="T83" fmla="*/ 1130384 h 2622"/>
                <a:gd name="T84" fmla="*/ 476463 w 2622"/>
                <a:gd name="T85" fmla="*/ 841103 h 2622"/>
                <a:gd name="T86" fmla="*/ 687955 w 2622"/>
                <a:gd name="T87" fmla="*/ 595579 h 2622"/>
                <a:gd name="T88" fmla="*/ 950496 w 2622"/>
                <a:gd name="T89" fmla="*/ 408397 h 2622"/>
                <a:gd name="T90" fmla="*/ 1256793 w 2622"/>
                <a:gd name="T91" fmla="*/ 286850 h 2622"/>
                <a:gd name="T92" fmla="*/ 1594693 w 2622"/>
                <a:gd name="T93" fmla="*/ 245524 h 2622"/>
                <a:gd name="T94" fmla="*/ 1930163 w 2622"/>
                <a:gd name="T95" fmla="*/ 286850 h 2622"/>
                <a:gd name="T96" fmla="*/ 2236460 w 2622"/>
                <a:gd name="T97" fmla="*/ 408397 h 2622"/>
                <a:gd name="T98" fmla="*/ 2501432 w 2622"/>
                <a:gd name="T99" fmla="*/ 595579 h 2622"/>
                <a:gd name="T100" fmla="*/ 2712924 w 2622"/>
                <a:gd name="T101" fmla="*/ 841103 h 2622"/>
                <a:gd name="T102" fmla="*/ 2861211 w 2622"/>
                <a:gd name="T103" fmla="*/ 1130384 h 2622"/>
                <a:gd name="T104" fmla="*/ 2936570 w 2622"/>
                <a:gd name="T105" fmla="*/ 1456130 h 2622"/>
                <a:gd name="T106" fmla="*/ 2926846 w 2622"/>
                <a:gd name="T107" fmla="*/ 1798891 h 2622"/>
                <a:gd name="T108" fmla="*/ 2836901 w 2622"/>
                <a:gd name="T109" fmla="*/ 2119775 h 2622"/>
                <a:gd name="T110" fmla="*/ 2674029 w 2622"/>
                <a:gd name="T111" fmla="*/ 2401763 h 2622"/>
                <a:gd name="T112" fmla="*/ 2452814 w 2622"/>
                <a:gd name="T113" fmla="*/ 2635133 h 2622"/>
                <a:gd name="T114" fmla="*/ 2178118 w 2622"/>
                <a:gd name="T115" fmla="*/ 2810160 h 2622"/>
                <a:gd name="T116" fmla="*/ 1866958 w 2622"/>
                <a:gd name="T117" fmla="*/ 2914690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22"/>
                <a:gd name="T178" fmla="*/ 0 h 2622"/>
                <a:gd name="T179" fmla="*/ 2622 w 2622"/>
                <a:gd name="T180" fmla="*/ 2622 h 26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F47264"/>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33846" name="组合 43"/>
            <p:cNvGrpSpPr/>
            <p:nvPr/>
          </p:nvGrpSpPr>
          <p:grpSpPr bwMode="auto">
            <a:xfrm>
              <a:off x="1270505" y="840291"/>
              <a:ext cx="2505301" cy="2503826"/>
              <a:chOff x="0" y="0"/>
              <a:chExt cx="2505301" cy="2503826"/>
            </a:xfrm>
          </p:grpSpPr>
          <p:sp>
            <p:nvSpPr>
              <p:cNvPr id="33860" name="Oval 676"/>
              <p:cNvSpPr>
                <a:spLocks noChangeArrowheads="1"/>
              </p:cNvSpPr>
              <p:nvPr/>
            </p:nvSpPr>
            <p:spPr bwMode="auto">
              <a:xfrm rot="-324743">
                <a:off x="0" y="0"/>
                <a:ext cx="2505301" cy="2503826"/>
              </a:xfrm>
              <a:prstGeom prst="ellipse">
                <a:avLst/>
              </a:prstGeom>
              <a:solidFill>
                <a:srgbClr val="F47264"/>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ko-KR" altLang="en-US" sz="1800">
                  <a:solidFill>
                    <a:srgbClr val="000000"/>
                  </a:solidFill>
                  <a:latin typeface="Gulim" panose="020B0600000101010101" pitchFamily="34" charset="-127"/>
                  <a:ea typeface="Gulim" panose="020B0600000101010101" pitchFamily="34" charset="-127"/>
                </a:endParaRPr>
              </a:p>
            </p:txBody>
          </p:sp>
          <p:grpSp>
            <p:nvGrpSpPr>
              <p:cNvPr id="33861" name="组合 48"/>
              <p:cNvGrpSpPr/>
              <p:nvPr/>
            </p:nvGrpSpPr>
            <p:grpSpPr bwMode="auto">
              <a:xfrm>
                <a:off x="329917" y="558116"/>
                <a:ext cx="1919569" cy="1378333"/>
                <a:chOff x="0" y="0"/>
                <a:chExt cx="1919569" cy="1378333"/>
              </a:xfrm>
            </p:grpSpPr>
            <p:sp>
              <p:nvSpPr>
                <p:cNvPr id="33862" name="文本框 49"/>
                <p:cNvSpPr txBox="1">
                  <a:spLocks noChangeArrowheads="1"/>
                </p:cNvSpPr>
                <p:nvPr/>
              </p:nvSpPr>
              <p:spPr bwMode="auto">
                <a:xfrm>
                  <a:off x="389760" y="0"/>
                  <a:ext cx="11028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200" b="1">
                      <a:solidFill>
                        <a:srgbClr val="FFFFFF"/>
                      </a:solidFill>
                      <a:latin typeface="微软雅黑" panose="020B0503020204020204" pitchFamily="34" charset="-122"/>
                      <a:ea typeface="微软雅黑" panose="020B0503020204020204" pitchFamily="34" charset="-122"/>
                    </a:rPr>
                    <a:t>标题</a:t>
                  </a:r>
                </a:p>
              </p:txBody>
            </p:sp>
            <p:sp>
              <p:nvSpPr>
                <p:cNvPr id="33863" name="文本框 50"/>
                <p:cNvSpPr txBox="1">
                  <a:spLocks noChangeArrowheads="1"/>
                </p:cNvSpPr>
                <p:nvPr/>
              </p:nvSpPr>
              <p:spPr bwMode="auto">
                <a:xfrm>
                  <a:off x="20579" y="536663"/>
                  <a:ext cx="18989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rPr>
                    <a:t>单击此处添加标题</a:t>
                  </a:r>
                </a:p>
              </p:txBody>
            </p:sp>
            <p:sp>
              <p:nvSpPr>
                <p:cNvPr id="33864" name="文本框 51"/>
                <p:cNvSpPr txBox="1">
                  <a:spLocks noChangeArrowheads="1"/>
                </p:cNvSpPr>
                <p:nvPr/>
              </p:nvSpPr>
              <p:spPr bwMode="auto">
                <a:xfrm>
                  <a:off x="9856" y="788221"/>
                  <a:ext cx="18989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rPr>
                    <a:t>单击此处添加标题</a:t>
                  </a:r>
                </a:p>
              </p:txBody>
            </p:sp>
            <p:sp>
              <p:nvSpPr>
                <p:cNvPr id="33865" name="文本框 52"/>
                <p:cNvSpPr txBox="1">
                  <a:spLocks noChangeArrowheads="1"/>
                </p:cNvSpPr>
                <p:nvPr/>
              </p:nvSpPr>
              <p:spPr bwMode="auto">
                <a:xfrm>
                  <a:off x="0" y="1039779"/>
                  <a:ext cx="18989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rPr>
                    <a:t>单击此处添加标题</a:t>
                  </a:r>
                </a:p>
              </p:txBody>
            </p:sp>
          </p:grpSp>
        </p:grpSp>
        <p:grpSp>
          <p:nvGrpSpPr>
            <p:cNvPr id="33847" name="Groupe 2052"/>
            <p:cNvGrpSpPr/>
            <p:nvPr/>
          </p:nvGrpSpPr>
          <p:grpSpPr bwMode="auto">
            <a:xfrm>
              <a:off x="0" y="0"/>
              <a:ext cx="988389" cy="1544943"/>
              <a:chOff x="0" y="0"/>
              <a:chExt cx="2206625" cy="3448051"/>
            </a:xfrm>
          </p:grpSpPr>
          <p:sp>
            <p:nvSpPr>
              <p:cNvPr id="33848" name="Freeform 6"/>
              <p:cNvSpPr/>
              <p:nvPr/>
            </p:nvSpPr>
            <p:spPr bwMode="auto">
              <a:xfrm>
                <a:off x="931862" y="655638"/>
                <a:ext cx="268288" cy="498475"/>
              </a:xfrm>
              <a:custGeom>
                <a:avLst/>
                <a:gdLst>
                  <a:gd name="T0" fmla="*/ 268288 w 169"/>
                  <a:gd name="T1" fmla="*/ 77788 h 314"/>
                  <a:gd name="T2" fmla="*/ 268288 w 169"/>
                  <a:gd name="T3" fmla="*/ 77788 h 314"/>
                  <a:gd name="T4" fmla="*/ 260350 w 169"/>
                  <a:gd name="T5" fmla="*/ 57150 h 314"/>
                  <a:gd name="T6" fmla="*/ 254000 w 169"/>
                  <a:gd name="T7" fmla="*/ 39688 h 314"/>
                  <a:gd name="T8" fmla="*/ 246063 w 169"/>
                  <a:gd name="T9" fmla="*/ 25400 h 314"/>
                  <a:gd name="T10" fmla="*/ 244475 w 169"/>
                  <a:gd name="T11" fmla="*/ 22225 h 314"/>
                  <a:gd name="T12" fmla="*/ 238125 w 169"/>
                  <a:gd name="T13" fmla="*/ 17463 h 314"/>
                  <a:gd name="T14" fmla="*/ 223838 w 169"/>
                  <a:gd name="T15" fmla="*/ 11113 h 314"/>
                  <a:gd name="T16" fmla="*/ 193675 w 169"/>
                  <a:gd name="T17" fmla="*/ 1588 h 314"/>
                  <a:gd name="T18" fmla="*/ 180975 w 169"/>
                  <a:gd name="T19" fmla="*/ 0 h 314"/>
                  <a:gd name="T20" fmla="*/ 168275 w 169"/>
                  <a:gd name="T21" fmla="*/ 0 h 314"/>
                  <a:gd name="T22" fmla="*/ 155575 w 169"/>
                  <a:gd name="T23" fmla="*/ 3175 h 314"/>
                  <a:gd name="T24" fmla="*/ 147638 w 169"/>
                  <a:gd name="T25" fmla="*/ 7938 h 314"/>
                  <a:gd name="T26" fmla="*/ 139700 w 169"/>
                  <a:gd name="T27" fmla="*/ 15875 h 314"/>
                  <a:gd name="T28" fmla="*/ 131763 w 169"/>
                  <a:gd name="T29" fmla="*/ 25400 h 314"/>
                  <a:gd name="T30" fmla="*/ 120650 w 169"/>
                  <a:gd name="T31" fmla="*/ 38100 h 314"/>
                  <a:gd name="T32" fmla="*/ 111125 w 169"/>
                  <a:gd name="T33" fmla="*/ 46038 h 314"/>
                  <a:gd name="T34" fmla="*/ 103188 w 169"/>
                  <a:gd name="T35" fmla="*/ 53975 h 314"/>
                  <a:gd name="T36" fmla="*/ 96838 w 169"/>
                  <a:gd name="T37" fmla="*/ 63500 h 314"/>
                  <a:gd name="T38" fmla="*/ 90488 w 169"/>
                  <a:gd name="T39" fmla="*/ 71438 h 314"/>
                  <a:gd name="T40" fmla="*/ 82550 w 169"/>
                  <a:gd name="T41" fmla="*/ 77788 h 314"/>
                  <a:gd name="T42" fmla="*/ 74613 w 169"/>
                  <a:gd name="T43" fmla="*/ 87313 h 314"/>
                  <a:gd name="T44" fmla="*/ 63500 w 169"/>
                  <a:gd name="T45" fmla="*/ 100013 h 314"/>
                  <a:gd name="T46" fmla="*/ 55563 w 169"/>
                  <a:gd name="T47" fmla="*/ 114300 h 314"/>
                  <a:gd name="T48" fmla="*/ 42863 w 169"/>
                  <a:gd name="T49" fmla="*/ 127000 h 314"/>
                  <a:gd name="T50" fmla="*/ 20638 w 169"/>
                  <a:gd name="T51" fmla="*/ 147638 h 314"/>
                  <a:gd name="T52" fmla="*/ 11113 w 169"/>
                  <a:gd name="T53" fmla="*/ 157163 h 314"/>
                  <a:gd name="T54" fmla="*/ 7938 w 169"/>
                  <a:gd name="T55" fmla="*/ 163513 h 314"/>
                  <a:gd name="T56" fmla="*/ 7938 w 169"/>
                  <a:gd name="T57" fmla="*/ 168275 h 314"/>
                  <a:gd name="T58" fmla="*/ 7938 w 169"/>
                  <a:gd name="T59" fmla="*/ 196850 h 314"/>
                  <a:gd name="T60" fmla="*/ 11113 w 169"/>
                  <a:gd name="T61" fmla="*/ 211138 h 314"/>
                  <a:gd name="T62" fmla="*/ 7938 w 169"/>
                  <a:gd name="T63" fmla="*/ 222250 h 314"/>
                  <a:gd name="T64" fmla="*/ 4763 w 169"/>
                  <a:gd name="T65" fmla="*/ 234950 h 314"/>
                  <a:gd name="T66" fmla="*/ 1588 w 169"/>
                  <a:gd name="T67" fmla="*/ 249238 h 314"/>
                  <a:gd name="T68" fmla="*/ 0 w 169"/>
                  <a:gd name="T69" fmla="*/ 274638 h 314"/>
                  <a:gd name="T70" fmla="*/ 1588 w 169"/>
                  <a:gd name="T71" fmla="*/ 288925 h 314"/>
                  <a:gd name="T72" fmla="*/ 6350 w 169"/>
                  <a:gd name="T73" fmla="*/ 304800 h 314"/>
                  <a:gd name="T74" fmla="*/ 15875 w 169"/>
                  <a:gd name="T75" fmla="*/ 339725 h 314"/>
                  <a:gd name="T76" fmla="*/ 20638 w 169"/>
                  <a:gd name="T77" fmla="*/ 352425 h 314"/>
                  <a:gd name="T78" fmla="*/ 28575 w 169"/>
                  <a:gd name="T79" fmla="*/ 368300 h 314"/>
                  <a:gd name="T80" fmla="*/ 36513 w 169"/>
                  <a:gd name="T81" fmla="*/ 382588 h 314"/>
                  <a:gd name="T82" fmla="*/ 42863 w 169"/>
                  <a:gd name="T83" fmla="*/ 400050 h 314"/>
                  <a:gd name="T84" fmla="*/ 49213 w 169"/>
                  <a:gd name="T85" fmla="*/ 414338 h 314"/>
                  <a:gd name="T86" fmla="*/ 55563 w 169"/>
                  <a:gd name="T87" fmla="*/ 428625 h 314"/>
                  <a:gd name="T88" fmla="*/ 65088 w 169"/>
                  <a:gd name="T89" fmla="*/ 441325 h 314"/>
                  <a:gd name="T90" fmla="*/ 77788 w 169"/>
                  <a:gd name="T91" fmla="*/ 449263 h 314"/>
                  <a:gd name="T92" fmla="*/ 82550 w 169"/>
                  <a:gd name="T93" fmla="*/ 452438 h 314"/>
                  <a:gd name="T94" fmla="*/ 88900 w 169"/>
                  <a:gd name="T95" fmla="*/ 458788 h 314"/>
                  <a:gd name="T96" fmla="*/ 96838 w 169"/>
                  <a:gd name="T97" fmla="*/ 473075 h 314"/>
                  <a:gd name="T98" fmla="*/ 100013 w 169"/>
                  <a:gd name="T99" fmla="*/ 487363 h 314"/>
                  <a:gd name="T100" fmla="*/ 103188 w 169"/>
                  <a:gd name="T101" fmla="*/ 492125 h 314"/>
                  <a:gd name="T102" fmla="*/ 133350 w 169"/>
                  <a:gd name="T103" fmla="*/ 498475 h 314"/>
                  <a:gd name="T104" fmla="*/ 236538 w 169"/>
                  <a:gd name="T105" fmla="*/ 487363 h 314"/>
                  <a:gd name="T106" fmla="*/ 268288 w 169"/>
                  <a:gd name="T107" fmla="*/ 77788 h 3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9"/>
                  <a:gd name="T163" fmla="*/ 0 h 314"/>
                  <a:gd name="T164" fmla="*/ 169 w 169"/>
                  <a:gd name="T165" fmla="*/ 314 h 3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9" h="314">
                    <a:moveTo>
                      <a:pt x="169" y="49"/>
                    </a:moveTo>
                    <a:lnTo>
                      <a:pt x="169" y="49"/>
                    </a:lnTo>
                    <a:lnTo>
                      <a:pt x="164" y="36"/>
                    </a:lnTo>
                    <a:lnTo>
                      <a:pt x="160" y="25"/>
                    </a:lnTo>
                    <a:lnTo>
                      <a:pt x="155" y="16"/>
                    </a:lnTo>
                    <a:lnTo>
                      <a:pt x="154" y="14"/>
                    </a:lnTo>
                    <a:lnTo>
                      <a:pt x="150" y="11"/>
                    </a:lnTo>
                    <a:lnTo>
                      <a:pt x="141" y="7"/>
                    </a:lnTo>
                    <a:lnTo>
                      <a:pt x="122" y="1"/>
                    </a:lnTo>
                    <a:lnTo>
                      <a:pt x="114" y="0"/>
                    </a:lnTo>
                    <a:lnTo>
                      <a:pt x="106" y="0"/>
                    </a:lnTo>
                    <a:lnTo>
                      <a:pt x="98" y="2"/>
                    </a:lnTo>
                    <a:lnTo>
                      <a:pt x="93" y="5"/>
                    </a:lnTo>
                    <a:lnTo>
                      <a:pt x="88" y="10"/>
                    </a:lnTo>
                    <a:lnTo>
                      <a:pt x="83" y="16"/>
                    </a:lnTo>
                    <a:lnTo>
                      <a:pt x="76" y="24"/>
                    </a:lnTo>
                    <a:lnTo>
                      <a:pt x="70" y="29"/>
                    </a:lnTo>
                    <a:lnTo>
                      <a:pt x="65" y="34"/>
                    </a:lnTo>
                    <a:lnTo>
                      <a:pt x="61" y="40"/>
                    </a:lnTo>
                    <a:lnTo>
                      <a:pt x="57" y="45"/>
                    </a:lnTo>
                    <a:lnTo>
                      <a:pt x="52" y="49"/>
                    </a:lnTo>
                    <a:lnTo>
                      <a:pt x="47" y="55"/>
                    </a:lnTo>
                    <a:lnTo>
                      <a:pt x="40" y="63"/>
                    </a:lnTo>
                    <a:lnTo>
                      <a:pt x="35" y="72"/>
                    </a:lnTo>
                    <a:lnTo>
                      <a:pt x="27" y="80"/>
                    </a:lnTo>
                    <a:lnTo>
                      <a:pt x="13" y="93"/>
                    </a:lnTo>
                    <a:lnTo>
                      <a:pt x="7" y="99"/>
                    </a:lnTo>
                    <a:lnTo>
                      <a:pt x="5" y="103"/>
                    </a:lnTo>
                    <a:lnTo>
                      <a:pt x="5" y="106"/>
                    </a:lnTo>
                    <a:lnTo>
                      <a:pt x="5" y="124"/>
                    </a:lnTo>
                    <a:lnTo>
                      <a:pt x="7" y="133"/>
                    </a:lnTo>
                    <a:lnTo>
                      <a:pt x="5" y="140"/>
                    </a:lnTo>
                    <a:lnTo>
                      <a:pt x="3" y="148"/>
                    </a:lnTo>
                    <a:lnTo>
                      <a:pt x="1" y="157"/>
                    </a:lnTo>
                    <a:lnTo>
                      <a:pt x="0" y="173"/>
                    </a:lnTo>
                    <a:lnTo>
                      <a:pt x="1" y="182"/>
                    </a:lnTo>
                    <a:lnTo>
                      <a:pt x="4" y="192"/>
                    </a:lnTo>
                    <a:lnTo>
                      <a:pt x="10" y="214"/>
                    </a:lnTo>
                    <a:lnTo>
                      <a:pt x="13" y="222"/>
                    </a:lnTo>
                    <a:lnTo>
                      <a:pt x="18" y="232"/>
                    </a:lnTo>
                    <a:lnTo>
                      <a:pt x="23" y="241"/>
                    </a:lnTo>
                    <a:lnTo>
                      <a:pt x="27" y="252"/>
                    </a:lnTo>
                    <a:lnTo>
                      <a:pt x="31" y="261"/>
                    </a:lnTo>
                    <a:lnTo>
                      <a:pt x="35" y="270"/>
                    </a:lnTo>
                    <a:lnTo>
                      <a:pt x="41" y="278"/>
                    </a:lnTo>
                    <a:lnTo>
                      <a:pt x="49" y="283"/>
                    </a:lnTo>
                    <a:lnTo>
                      <a:pt x="52" y="285"/>
                    </a:lnTo>
                    <a:lnTo>
                      <a:pt x="56" y="289"/>
                    </a:lnTo>
                    <a:lnTo>
                      <a:pt x="61" y="298"/>
                    </a:lnTo>
                    <a:lnTo>
                      <a:pt x="63" y="307"/>
                    </a:lnTo>
                    <a:lnTo>
                      <a:pt x="65" y="310"/>
                    </a:lnTo>
                    <a:lnTo>
                      <a:pt x="84" y="314"/>
                    </a:lnTo>
                    <a:lnTo>
                      <a:pt x="149" y="307"/>
                    </a:lnTo>
                    <a:lnTo>
                      <a:pt x="169" y="49"/>
                    </a:lnTo>
                    <a:close/>
                  </a:path>
                </a:pathLst>
              </a:custGeom>
              <a:solidFill>
                <a:srgbClr val="56361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49" name="Freeform 7"/>
              <p:cNvSpPr/>
              <p:nvPr/>
            </p:nvSpPr>
            <p:spPr bwMode="auto">
              <a:xfrm>
                <a:off x="987425" y="719138"/>
                <a:ext cx="363538" cy="476250"/>
              </a:xfrm>
              <a:custGeom>
                <a:avLst/>
                <a:gdLst>
                  <a:gd name="T0" fmla="*/ 334963 w 229"/>
                  <a:gd name="T1" fmla="*/ 455613 h 300"/>
                  <a:gd name="T2" fmla="*/ 338138 w 229"/>
                  <a:gd name="T3" fmla="*/ 396875 h 300"/>
                  <a:gd name="T4" fmla="*/ 344488 w 229"/>
                  <a:gd name="T5" fmla="*/ 373063 h 300"/>
                  <a:gd name="T6" fmla="*/ 361950 w 229"/>
                  <a:gd name="T7" fmla="*/ 328613 h 300"/>
                  <a:gd name="T8" fmla="*/ 358775 w 229"/>
                  <a:gd name="T9" fmla="*/ 242888 h 300"/>
                  <a:gd name="T10" fmla="*/ 355600 w 229"/>
                  <a:gd name="T11" fmla="*/ 196850 h 300"/>
                  <a:gd name="T12" fmla="*/ 341313 w 229"/>
                  <a:gd name="T13" fmla="*/ 174625 h 300"/>
                  <a:gd name="T14" fmla="*/ 327025 w 229"/>
                  <a:gd name="T15" fmla="*/ 155575 h 300"/>
                  <a:gd name="T16" fmla="*/ 307975 w 229"/>
                  <a:gd name="T17" fmla="*/ 109538 h 300"/>
                  <a:gd name="T18" fmla="*/ 298450 w 229"/>
                  <a:gd name="T19" fmla="*/ 93663 h 300"/>
                  <a:gd name="T20" fmla="*/ 279400 w 229"/>
                  <a:gd name="T21" fmla="*/ 74613 h 300"/>
                  <a:gd name="T22" fmla="*/ 268288 w 229"/>
                  <a:gd name="T23" fmla="*/ 65088 h 300"/>
                  <a:gd name="T24" fmla="*/ 254000 w 229"/>
                  <a:gd name="T25" fmla="*/ 36513 h 300"/>
                  <a:gd name="T26" fmla="*/ 236538 w 229"/>
                  <a:gd name="T27" fmla="*/ 15875 h 300"/>
                  <a:gd name="T28" fmla="*/ 207963 w 229"/>
                  <a:gd name="T29" fmla="*/ 1588 h 300"/>
                  <a:gd name="T30" fmla="*/ 169863 w 229"/>
                  <a:gd name="T31" fmla="*/ 1588 h 300"/>
                  <a:gd name="T32" fmla="*/ 103188 w 229"/>
                  <a:gd name="T33" fmla="*/ 11113 h 300"/>
                  <a:gd name="T34" fmla="*/ 85725 w 229"/>
                  <a:gd name="T35" fmla="*/ 20638 h 300"/>
                  <a:gd name="T36" fmla="*/ 47625 w 229"/>
                  <a:gd name="T37" fmla="*/ 60325 h 300"/>
                  <a:gd name="T38" fmla="*/ 39688 w 229"/>
                  <a:gd name="T39" fmla="*/ 77788 h 300"/>
                  <a:gd name="T40" fmla="*/ 41275 w 229"/>
                  <a:gd name="T41" fmla="*/ 88900 h 300"/>
                  <a:gd name="T42" fmla="*/ 61913 w 229"/>
                  <a:gd name="T43" fmla="*/ 122238 h 300"/>
                  <a:gd name="T44" fmla="*/ 69850 w 229"/>
                  <a:gd name="T45" fmla="*/ 139700 h 300"/>
                  <a:gd name="T46" fmla="*/ 74613 w 229"/>
                  <a:gd name="T47" fmla="*/ 179388 h 300"/>
                  <a:gd name="T48" fmla="*/ 76200 w 229"/>
                  <a:gd name="T49" fmla="*/ 223838 h 300"/>
                  <a:gd name="T50" fmla="*/ 88900 w 229"/>
                  <a:gd name="T51" fmla="*/ 239713 h 300"/>
                  <a:gd name="T52" fmla="*/ 103188 w 229"/>
                  <a:gd name="T53" fmla="*/ 252413 h 300"/>
                  <a:gd name="T54" fmla="*/ 104775 w 229"/>
                  <a:gd name="T55" fmla="*/ 261938 h 300"/>
                  <a:gd name="T56" fmla="*/ 98425 w 229"/>
                  <a:gd name="T57" fmla="*/ 274638 h 300"/>
                  <a:gd name="T58" fmla="*/ 68263 w 229"/>
                  <a:gd name="T59" fmla="*/ 273050 h 300"/>
                  <a:gd name="T60" fmla="*/ 36513 w 229"/>
                  <a:gd name="T61" fmla="*/ 263525 h 300"/>
                  <a:gd name="T62" fmla="*/ 20638 w 229"/>
                  <a:gd name="T63" fmla="*/ 263525 h 300"/>
                  <a:gd name="T64" fmla="*/ 7938 w 229"/>
                  <a:gd name="T65" fmla="*/ 273050 h 300"/>
                  <a:gd name="T66" fmla="*/ 0 w 229"/>
                  <a:gd name="T67" fmla="*/ 287338 h 300"/>
                  <a:gd name="T68" fmla="*/ 0 w 229"/>
                  <a:gd name="T69" fmla="*/ 301625 h 300"/>
                  <a:gd name="T70" fmla="*/ 9525 w 229"/>
                  <a:gd name="T71" fmla="*/ 315913 h 300"/>
                  <a:gd name="T72" fmla="*/ 33338 w 229"/>
                  <a:gd name="T73" fmla="*/ 331788 h 300"/>
                  <a:gd name="T74" fmla="*/ 76200 w 229"/>
                  <a:gd name="T75" fmla="*/ 350838 h 300"/>
                  <a:gd name="T76" fmla="*/ 93663 w 229"/>
                  <a:gd name="T77" fmla="*/ 352425 h 300"/>
                  <a:gd name="T78" fmla="*/ 100013 w 229"/>
                  <a:gd name="T79" fmla="*/ 354013 h 300"/>
                  <a:gd name="T80" fmla="*/ 111125 w 229"/>
                  <a:gd name="T81" fmla="*/ 374650 h 300"/>
                  <a:gd name="T82" fmla="*/ 125413 w 229"/>
                  <a:gd name="T83" fmla="*/ 422275 h 300"/>
                  <a:gd name="T84" fmla="*/ 131763 w 229"/>
                  <a:gd name="T85" fmla="*/ 450850 h 300"/>
                  <a:gd name="T86" fmla="*/ 146050 w 229"/>
                  <a:gd name="T87" fmla="*/ 463550 h 300"/>
                  <a:gd name="T88" fmla="*/ 173038 w 229"/>
                  <a:gd name="T89" fmla="*/ 473075 h 300"/>
                  <a:gd name="T90" fmla="*/ 334963 w 229"/>
                  <a:gd name="T91" fmla="*/ 455613 h 3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9"/>
                  <a:gd name="T139" fmla="*/ 0 h 300"/>
                  <a:gd name="T140" fmla="*/ 229 w 229"/>
                  <a:gd name="T141" fmla="*/ 300 h 3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9" h="300">
                    <a:moveTo>
                      <a:pt x="211" y="287"/>
                    </a:moveTo>
                    <a:lnTo>
                      <a:pt x="211" y="287"/>
                    </a:lnTo>
                    <a:lnTo>
                      <a:pt x="212" y="267"/>
                    </a:lnTo>
                    <a:lnTo>
                      <a:pt x="213" y="250"/>
                    </a:lnTo>
                    <a:lnTo>
                      <a:pt x="215" y="241"/>
                    </a:lnTo>
                    <a:lnTo>
                      <a:pt x="217" y="235"/>
                    </a:lnTo>
                    <a:lnTo>
                      <a:pt x="226" y="217"/>
                    </a:lnTo>
                    <a:lnTo>
                      <a:pt x="228" y="207"/>
                    </a:lnTo>
                    <a:lnTo>
                      <a:pt x="229" y="192"/>
                    </a:lnTo>
                    <a:lnTo>
                      <a:pt x="226" y="153"/>
                    </a:lnTo>
                    <a:lnTo>
                      <a:pt x="225" y="137"/>
                    </a:lnTo>
                    <a:lnTo>
                      <a:pt x="224" y="124"/>
                    </a:lnTo>
                    <a:lnTo>
                      <a:pt x="220" y="116"/>
                    </a:lnTo>
                    <a:lnTo>
                      <a:pt x="215" y="110"/>
                    </a:lnTo>
                    <a:lnTo>
                      <a:pt x="209" y="103"/>
                    </a:lnTo>
                    <a:lnTo>
                      <a:pt x="206" y="98"/>
                    </a:lnTo>
                    <a:lnTo>
                      <a:pt x="199" y="84"/>
                    </a:lnTo>
                    <a:lnTo>
                      <a:pt x="194" y="69"/>
                    </a:lnTo>
                    <a:lnTo>
                      <a:pt x="191" y="64"/>
                    </a:lnTo>
                    <a:lnTo>
                      <a:pt x="188" y="59"/>
                    </a:lnTo>
                    <a:lnTo>
                      <a:pt x="182" y="54"/>
                    </a:lnTo>
                    <a:lnTo>
                      <a:pt x="176" y="47"/>
                    </a:lnTo>
                    <a:lnTo>
                      <a:pt x="172" y="45"/>
                    </a:lnTo>
                    <a:lnTo>
                      <a:pt x="169" y="41"/>
                    </a:lnTo>
                    <a:lnTo>
                      <a:pt x="164" y="32"/>
                    </a:lnTo>
                    <a:lnTo>
                      <a:pt x="160" y="23"/>
                    </a:lnTo>
                    <a:lnTo>
                      <a:pt x="155" y="15"/>
                    </a:lnTo>
                    <a:lnTo>
                      <a:pt x="149" y="10"/>
                    </a:lnTo>
                    <a:lnTo>
                      <a:pt x="141" y="5"/>
                    </a:lnTo>
                    <a:lnTo>
                      <a:pt x="131" y="1"/>
                    </a:lnTo>
                    <a:lnTo>
                      <a:pt x="120" y="0"/>
                    </a:lnTo>
                    <a:lnTo>
                      <a:pt x="107" y="1"/>
                    </a:lnTo>
                    <a:lnTo>
                      <a:pt x="91" y="2"/>
                    </a:lnTo>
                    <a:lnTo>
                      <a:pt x="65" y="7"/>
                    </a:lnTo>
                    <a:lnTo>
                      <a:pt x="61" y="9"/>
                    </a:lnTo>
                    <a:lnTo>
                      <a:pt x="54" y="13"/>
                    </a:lnTo>
                    <a:lnTo>
                      <a:pt x="41" y="25"/>
                    </a:lnTo>
                    <a:lnTo>
                      <a:pt x="30" y="38"/>
                    </a:lnTo>
                    <a:lnTo>
                      <a:pt x="26" y="44"/>
                    </a:lnTo>
                    <a:lnTo>
                      <a:pt x="25" y="49"/>
                    </a:lnTo>
                    <a:lnTo>
                      <a:pt x="25" y="53"/>
                    </a:lnTo>
                    <a:lnTo>
                      <a:pt x="26" y="56"/>
                    </a:lnTo>
                    <a:lnTo>
                      <a:pt x="32" y="67"/>
                    </a:lnTo>
                    <a:lnTo>
                      <a:pt x="39" y="77"/>
                    </a:lnTo>
                    <a:lnTo>
                      <a:pt x="43" y="82"/>
                    </a:lnTo>
                    <a:lnTo>
                      <a:pt x="44" y="88"/>
                    </a:lnTo>
                    <a:lnTo>
                      <a:pt x="47" y="99"/>
                    </a:lnTo>
                    <a:lnTo>
                      <a:pt x="47" y="113"/>
                    </a:lnTo>
                    <a:lnTo>
                      <a:pt x="48" y="138"/>
                    </a:lnTo>
                    <a:lnTo>
                      <a:pt x="48" y="141"/>
                    </a:lnTo>
                    <a:lnTo>
                      <a:pt x="50" y="144"/>
                    </a:lnTo>
                    <a:lnTo>
                      <a:pt x="56" y="151"/>
                    </a:lnTo>
                    <a:lnTo>
                      <a:pt x="62" y="156"/>
                    </a:lnTo>
                    <a:lnTo>
                      <a:pt x="65" y="159"/>
                    </a:lnTo>
                    <a:lnTo>
                      <a:pt x="66" y="163"/>
                    </a:lnTo>
                    <a:lnTo>
                      <a:pt x="66" y="165"/>
                    </a:lnTo>
                    <a:lnTo>
                      <a:pt x="65" y="168"/>
                    </a:lnTo>
                    <a:lnTo>
                      <a:pt x="62" y="173"/>
                    </a:lnTo>
                    <a:lnTo>
                      <a:pt x="58" y="177"/>
                    </a:lnTo>
                    <a:lnTo>
                      <a:pt x="43" y="172"/>
                    </a:lnTo>
                    <a:lnTo>
                      <a:pt x="30" y="168"/>
                    </a:lnTo>
                    <a:lnTo>
                      <a:pt x="23" y="166"/>
                    </a:lnTo>
                    <a:lnTo>
                      <a:pt x="17" y="166"/>
                    </a:lnTo>
                    <a:lnTo>
                      <a:pt x="13" y="166"/>
                    </a:lnTo>
                    <a:lnTo>
                      <a:pt x="9" y="169"/>
                    </a:lnTo>
                    <a:lnTo>
                      <a:pt x="5" y="172"/>
                    </a:lnTo>
                    <a:lnTo>
                      <a:pt x="3" y="175"/>
                    </a:lnTo>
                    <a:lnTo>
                      <a:pt x="0" y="181"/>
                    </a:lnTo>
                    <a:lnTo>
                      <a:pt x="0" y="185"/>
                    </a:lnTo>
                    <a:lnTo>
                      <a:pt x="0" y="190"/>
                    </a:lnTo>
                    <a:lnTo>
                      <a:pt x="3" y="195"/>
                    </a:lnTo>
                    <a:lnTo>
                      <a:pt x="6" y="199"/>
                    </a:lnTo>
                    <a:lnTo>
                      <a:pt x="13" y="204"/>
                    </a:lnTo>
                    <a:lnTo>
                      <a:pt x="21" y="209"/>
                    </a:lnTo>
                    <a:lnTo>
                      <a:pt x="30" y="213"/>
                    </a:lnTo>
                    <a:lnTo>
                      <a:pt x="48" y="221"/>
                    </a:lnTo>
                    <a:lnTo>
                      <a:pt x="54" y="222"/>
                    </a:lnTo>
                    <a:lnTo>
                      <a:pt x="59" y="222"/>
                    </a:lnTo>
                    <a:lnTo>
                      <a:pt x="61" y="222"/>
                    </a:lnTo>
                    <a:lnTo>
                      <a:pt x="63" y="223"/>
                    </a:lnTo>
                    <a:lnTo>
                      <a:pt x="66" y="228"/>
                    </a:lnTo>
                    <a:lnTo>
                      <a:pt x="70" y="236"/>
                    </a:lnTo>
                    <a:lnTo>
                      <a:pt x="74" y="245"/>
                    </a:lnTo>
                    <a:lnTo>
                      <a:pt x="79" y="266"/>
                    </a:lnTo>
                    <a:lnTo>
                      <a:pt x="81" y="280"/>
                    </a:lnTo>
                    <a:lnTo>
                      <a:pt x="83" y="284"/>
                    </a:lnTo>
                    <a:lnTo>
                      <a:pt x="87" y="288"/>
                    </a:lnTo>
                    <a:lnTo>
                      <a:pt x="92" y="292"/>
                    </a:lnTo>
                    <a:lnTo>
                      <a:pt x="97" y="294"/>
                    </a:lnTo>
                    <a:lnTo>
                      <a:pt x="109" y="298"/>
                    </a:lnTo>
                    <a:lnTo>
                      <a:pt x="114" y="300"/>
                    </a:lnTo>
                    <a:lnTo>
                      <a:pt x="211" y="287"/>
                    </a:lnTo>
                    <a:close/>
                  </a:path>
                </a:pathLst>
              </a:custGeom>
              <a:solidFill>
                <a:srgbClr val="FFCDA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50" name="Freeform 8"/>
              <p:cNvSpPr/>
              <p:nvPr/>
            </p:nvSpPr>
            <p:spPr bwMode="auto">
              <a:xfrm>
                <a:off x="0" y="792163"/>
                <a:ext cx="209550" cy="287338"/>
              </a:xfrm>
              <a:custGeom>
                <a:avLst/>
                <a:gdLst>
                  <a:gd name="T0" fmla="*/ 39688 w 132"/>
                  <a:gd name="T1" fmla="*/ 207963 h 181"/>
                  <a:gd name="T2" fmla="*/ 39688 w 132"/>
                  <a:gd name="T3" fmla="*/ 207963 h 181"/>
                  <a:gd name="T4" fmla="*/ 33338 w 132"/>
                  <a:gd name="T5" fmla="*/ 195263 h 181"/>
                  <a:gd name="T6" fmla="*/ 25400 w 132"/>
                  <a:gd name="T7" fmla="*/ 179388 h 181"/>
                  <a:gd name="T8" fmla="*/ 12700 w 132"/>
                  <a:gd name="T9" fmla="*/ 150813 h 181"/>
                  <a:gd name="T10" fmla="*/ 7938 w 132"/>
                  <a:gd name="T11" fmla="*/ 134938 h 181"/>
                  <a:gd name="T12" fmla="*/ 1588 w 132"/>
                  <a:gd name="T13" fmla="*/ 112713 h 181"/>
                  <a:gd name="T14" fmla="*/ 0 w 132"/>
                  <a:gd name="T15" fmla="*/ 88900 h 181"/>
                  <a:gd name="T16" fmla="*/ 0 w 132"/>
                  <a:gd name="T17" fmla="*/ 80963 h 181"/>
                  <a:gd name="T18" fmla="*/ 0 w 132"/>
                  <a:gd name="T19" fmla="*/ 71438 h 181"/>
                  <a:gd name="T20" fmla="*/ 4763 w 132"/>
                  <a:gd name="T21" fmla="*/ 61913 h 181"/>
                  <a:gd name="T22" fmla="*/ 11113 w 132"/>
                  <a:gd name="T23" fmla="*/ 53975 h 181"/>
                  <a:gd name="T24" fmla="*/ 14288 w 132"/>
                  <a:gd name="T25" fmla="*/ 47625 h 181"/>
                  <a:gd name="T26" fmla="*/ 20638 w 132"/>
                  <a:gd name="T27" fmla="*/ 46038 h 181"/>
                  <a:gd name="T28" fmla="*/ 36513 w 132"/>
                  <a:gd name="T29" fmla="*/ 41275 h 181"/>
                  <a:gd name="T30" fmla="*/ 44450 w 132"/>
                  <a:gd name="T31" fmla="*/ 39688 h 181"/>
                  <a:gd name="T32" fmla="*/ 49213 w 132"/>
                  <a:gd name="T33" fmla="*/ 34925 h 181"/>
                  <a:gd name="T34" fmla="*/ 50800 w 132"/>
                  <a:gd name="T35" fmla="*/ 33338 h 181"/>
                  <a:gd name="T36" fmla="*/ 53975 w 132"/>
                  <a:gd name="T37" fmla="*/ 26988 h 181"/>
                  <a:gd name="T38" fmla="*/ 60325 w 132"/>
                  <a:gd name="T39" fmla="*/ 20638 h 181"/>
                  <a:gd name="T40" fmla="*/ 65088 w 132"/>
                  <a:gd name="T41" fmla="*/ 15875 h 181"/>
                  <a:gd name="T42" fmla="*/ 71438 w 132"/>
                  <a:gd name="T43" fmla="*/ 14288 h 181"/>
                  <a:gd name="T44" fmla="*/ 88900 w 132"/>
                  <a:gd name="T45" fmla="*/ 14288 h 181"/>
                  <a:gd name="T46" fmla="*/ 96838 w 132"/>
                  <a:gd name="T47" fmla="*/ 14288 h 181"/>
                  <a:gd name="T48" fmla="*/ 106363 w 132"/>
                  <a:gd name="T49" fmla="*/ 14288 h 181"/>
                  <a:gd name="T50" fmla="*/ 123825 w 132"/>
                  <a:gd name="T51" fmla="*/ 6350 h 181"/>
                  <a:gd name="T52" fmla="*/ 131763 w 132"/>
                  <a:gd name="T53" fmla="*/ 1588 h 181"/>
                  <a:gd name="T54" fmla="*/ 138113 w 132"/>
                  <a:gd name="T55" fmla="*/ 0 h 181"/>
                  <a:gd name="T56" fmla="*/ 149225 w 132"/>
                  <a:gd name="T57" fmla="*/ 4763 h 181"/>
                  <a:gd name="T58" fmla="*/ 158750 w 132"/>
                  <a:gd name="T59" fmla="*/ 6350 h 181"/>
                  <a:gd name="T60" fmla="*/ 166688 w 132"/>
                  <a:gd name="T61" fmla="*/ 6350 h 181"/>
                  <a:gd name="T62" fmla="*/ 174625 w 132"/>
                  <a:gd name="T63" fmla="*/ 4763 h 181"/>
                  <a:gd name="T64" fmla="*/ 187325 w 132"/>
                  <a:gd name="T65" fmla="*/ 6350 h 181"/>
                  <a:gd name="T66" fmla="*/ 198438 w 132"/>
                  <a:gd name="T67" fmla="*/ 7938 h 181"/>
                  <a:gd name="T68" fmla="*/ 203200 w 132"/>
                  <a:gd name="T69" fmla="*/ 11113 h 181"/>
                  <a:gd name="T70" fmla="*/ 204788 w 132"/>
                  <a:gd name="T71" fmla="*/ 12700 h 181"/>
                  <a:gd name="T72" fmla="*/ 207963 w 132"/>
                  <a:gd name="T73" fmla="*/ 25400 h 181"/>
                  <a:gd name="T74" fmla="*/ 209550 w 132"/>
                  <a:gd name="T75" fmla="*/ 50800 h 181"/>
                  <a:gd name="T76" fmla="*/ 207963 w 132"/>
                  <a:gd name="T77" fmla="*/ 80963 h 181"/>
                  <a:gd name="T78" fmla="*/ 204788 w 132"/>
                  <a:gd name="T79" fmla="*/ 103188 h 181"/>
                  <a:gd name="T80" fmla="*/ 198438 w 132"/>
                  <a:gd name="T81" fmla="*/ 155575 h 181"/>
                  <a:gd name="T82" fmla="*/ 196850 w 132"/>
                  <a:gd name="T83" fmla="*/ 188913 h 181"/>
                  <a:gd name="T84" fmla="*/ 195263 w 132"/>
                  <a:gd name="T85" fmla="*/ 217488 h 181"/>
                  <a:gd name="T86" fmla="*/ 193675 w 132"/>
                  <a:gd name="T87" fmla="*/ 230188 h 181"/>
                  <a:gd name="T88" fmla="*/ 188913 w 132"/>
                  <a:gd name="T89" fmla="*/ 242888 h 181"/>
                  <a:gd name="T90" fmla="*/ 180975 w 132"/>
                  <a:gd name="T91" fmla="*/ 252413 h 181"/>
                  <a:gd name="T92" fmla="*/ 173038 w 132"/>
                  <a:gd name="T93" fmla="*/ 265113 h 181"/>
                  <a:gd name="T94" fmla="*/ 155575 w 132"/>
                  <a:gd name="T95" fmla="*/ 280988 h 181"/>
                  <a:gd name="T96" fmla="*/ 149225 w 132"/>
                  <a:gd name="T97" fmla="*/ 287338 h 181"/>
                  <a:gd name="T98" fmla="*/ 39688 w 132"/>
                  <a:gd name="T99" fmla="*/ 207963 h 1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2"/>
                  <a:gd name="T151" fmla="*/ 0 h 181"/>
                  <a:gd name="T152" fmla="*/ 132 w 132"/>
                  <a:gd name="T153" fmla="*/ 181 h 1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2" h="181">
                    <a:moveTo>
                      <a:pt x="25" y="131"/>
                    </a:moveTo>
                    <a:lnTo>
                      <a:pt x="25" y="131"/>
                    </a:lnTo>
                    <a:lnTo>
                      <a:pt x="21" y="123"/>
                    </a:lnTo>
                    <a:lnTo>
                      <a:pt x="16" y="113"/>
                    </a:lnTo>
                    <a:lnTo>
                      <a:pt x="8" y="95"/>
                    </a:lnTo>
                    <a:lnTo>
                      <a:pt x="5" y="85"/>
                    </a:lnTo>
                    <a:lnTo>
                      <a:pt x="1" y="71"/>
                    </a:lnTo>
                    <a:lnTo>
                      <a:pt x="0" y="56"/>
                    </a:lnTo>
                    <a:lnTo>
                      <a:pt x="0" y="51"/>
                    </a:lnTo>
                    <a:lnTo>
                      <a:pt x="0" y="45"/>
                    </a:lnTo>
                    <a:lnTo>
                      <a:pt x="3" y="39"/>
                    </a:lnTo>
                    <a:lnTo>
                      <a:pt x="7" y="34"/>
                    </a:lnTo>
                    <a:lnTo>
                      <a:pt x="9" y="30"/>
                    </a:lnTo>
                    <a:lnTo>
                      <a:pt x="13" y="29"/>
                    </a:lnTo>
                    <a:lnTo>
                      <a:pt x="23" y="26"/>
                    </a:lnTo>
                    <a:lnTo>
                      <a:pt x="28" y="25"/>
                    </a:lnTo>
                    <a:lnTo>
                      <a:pt x="31" y="22"/>
                    </a:lnTo>
                    <a:lnTo>
                      <a:pt x="32" y="21"/>
                    </a:lnTo>
                    <a:lnTo>
                      <a:pt x="34" y="17"/>
                    </a:lnTo>
                    <a:lnTo>
                      <a:pt x="38" y="13"/>
                    </a:lnTo>
                    <a:lnTo>
                      <a:pt x="41" y="10"/>
                    </a:lnTo>
                    <a:lnTo>
                      <a:pt x="45" y="9"/>
                    </a:lnTo>
                    <a:lnTo>
                      <a:pt x="56" y="9"/>
                    </a:lnTo>
                    <a:lnTo>
                      <a:pt x="61" y="9"/>
                    </a:lnTo>
                    <a:lnTo>
                      <a:pt x="67" y="9"/>
                    </a:lnTo>
                    <a:lnTo>
                      <a:pt x="78" y="4"/>
                    </a:lnTo>
                    <a:lnTo>
                      <a:pt x="83" y="1"/>
                    </a:lnTo>
                    <a:lnTo>
                      <a:pt x="87" y="0"/>
                    </a:lnTo>
                    <a:lnTo>
                      <a:pt x="94" y="3"/>
                    </a:lnTo>
                    <a:lnTo>
                      <a:pt x="100" y="4"/>
                    </a:lnTo>
                    <a:lnTo>
                      <a:pt x="105" y="4"/>
                    </a:lnTo>
                    <a:lnTo>
                      <a:pt x="110" y="3"/>
                    </a:lnTo>
                    <a:lnTo>
                      <a:pt x="118" y="4"/>
                    </a:lnTo>
                    <a:lnTo>
                      <a:pt x="125" y="5"/>
                    </a:lnTo>
                    <a:lnTo>
                      <a:pt x="128" y="7"/>
                    </a:lnTo>
                    <a:lnTo>
                      <a:pt x="129" y="8"/>
                    </a:lnTo>
                    <a:lnTo>
                      <a:pt x="131" y="16"/>
                    </a:lnTo>
                    <a:lnTo>
                      <a:pt x="132" y="32"/>
                    </a:lnTo>
                    <a:lnTo>
                      <a:pt x="131" y="51"/>
                    </a:lnTo>
                    <a:lnTo>
                      <a:pt x="129" y="65"/>
                    </a:lnTo>
                    <a:lnTo>
                      <a:pt x="125" y="98"/>
                    </a:lnTo>
                    <a:lnTo>
                      <a:pt x="124" y="119"/>
                    </a:lnTo>
                    <a:lnTo>
                      <a:pt x="123" y="137"/>
                    </a:lnTo>
                    <a:lnTo>
                      <a:pt x="122" y="145"/>
                    </a:lnTo>
                    <a:lnTo>
                      <a:pt x="119" y="153"/>
                    </a:lnTo>
                    <a:lnTo>
                      <a:pt x="114" y="159"/>
                    </a:lnTo>
                    <a:lnTo>
                      <a:pt x="109" y="167"/>
                    </a:lnTo>
                    <a:lnTo>
                      <a:pt x="98" y="177"/>
                    </a:lnTo>
                    <a:lnTo>
                      <a:pt x="94" y="181"/>
                    </a:lnTo>
                    <a:lnTo>
                      <a:pt x="25" y="131"/>
                    </a:lnTo>
                    <a:close/>
                  </a:path>
                </a:pathLst>
              </a:custGeom>
              <a:solidFill>
                <a:srgbClr val="FFCDA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51" name="Freeform 9"/>
              <p:cNvSpPr/>
              <p:nvPr/>
            </p:nvSpPr>
            <p:spPr bwMode="auto">
              <a:xfrm>
                <a:off x="0" y="792163"/>
                <a:ext cx="209550" cy="287338"/>
              </a:xfrm>
              <a:custGeom>
                <a:avLst/>
                <a:gdLst>
                  <a:gd name="T0" fmla="*/ 39688 w 132"/>
                  <a:gd name="T1" fmla="*/ 207963 h 181"/>
                  <a:gd name="T2" fmla="*/ 39688 w 132"/>
                  <a:gd name="T3" fmla="*/ 207963 h 181"/>
                  <a:gd name="T4" fmla="*/ 33338 w 132"/>
                  <a:gd name="T5" fmla="*/ 195263 h 181"/>
                  <a:gd name="T6" fmla="*/ 25400 w 132"/>
                  <a:gd name="T7" fmla="*/ 179388 h 181"/>
                  <a:gd name="T8" fmla="*/ 12700 w 132"/>
                  <a:gd name="T9" fmla="*/ 150813 h 181"/>
                  <a:gd name="T10" fmla="*/ 7938 w 132"/>
                  <a:gd name="T11" fmla="*/ 134938 h 181"/>
                  <a:gd name="T12" fmla="*/ 1588 w 132"/>
                  <a:gd name="T13" fmla="*/ 112713 h 181"/>
                  <a:gd name="T14" fmla="*/ 0 w 132"/>
                  <a:gd name="T15" fmla="*/ 88900 h 181"/>
                  <a:gd name="T16" fmla="*/ 0 w 132"/>
                  <a:gd name="T17" fmla="*/ 80963 h 181"/>
                  <a:gd name="T18" fmla="*/ 0 w 132"/>
                  <a:gd name="T19" fmla="*/ 71438 h 181"/>
                  <a:gd name="T20" fmla="*/ 4763 w 132"/>
                  <a:gd name="T21" fmla="*/ 61913 h 181"/>
                  <a:gd name="T22" fmla="*/ 11113 w 132"/>
                  <a:gd name="T23" fmla="*/ 53975 h 181"/>
                  <a:gd name="T24" fmla="*/ 14288 w 132"/>
                  <a:gd name="T25" fmla="*/ 47625 h 181"/>
                  <a:gd name="T26" fmla="*/ 20638 w 132"/>
                  <a:gd name="T27" fmla="*/ 46038 h 181"/>
                  <a:gd name="T28" fmla="*/ 36513 w 132"/>
                  <a:gd name="T29" fmla="*/ 41275 h 181"/>
                  <a:gd name="T30" fmla="*/ 44450 w 132"/>
                  <a:gd name="T31" fmla="*/ 39688 h 181"/>
                  <a:gd name="T32" fmla="*/ 49213 w 132"/>
                  <a:gd name="T33" fmla="*/ 34925 h 181"/>
                  <a:gd name="T34" fmla="*/ 50800 w 132"/>
                  <a:gd name="T35" fmla="*/ 33338 h 181"/>
                  <a:gd name="T36" fmla="*/ 53975 w 132"/>
                  <a:gd name="T37" fmla="*/ 26988 h 181"/>
                  <a:gd name="T38" fmla="*/ 60325 w 132"/>
                  <a:gd name="T39" fmla="*/ 20638 h 181"/>
                  <a:gd name="T40" fmla="*/ 65088 w 132"/>
                  <a:gd name="T41" fmla="*/ 15875 h 181"/>
                  <a:gd name="T42" fmla="*/ 71438 w 132"/>
                  <a:gd name="T43" fmla="*/ 14288 h 181"/>
                  <a:gd name="T44" fmla="*/ 88900 w 132"/>
                  <a:gd name="T45" fmla="*/ 14288 h 181"/>
                  <a:gd name="T46" fmla="*/ 96838 w 132"/>
                  <a:gd name="T47" fmla="*/ 14288 h 181"/>
                  <a:gd name="T48" fmla="*/ 106363 w 132"/>
                  <a:gd name="T49" fmla="*/ 14288 h 181"/>
                  <a:gd name="T50" fmla="*/ 123825 w 132"/>
                  <a:gd name="T51" fmla="*/ 6350 h 181"/>
                  <a:gd name="T52" fmla="*/ 131763 w 132"/>
                  <a:gd name="T53" fmla="*/ 1588 h 181"/>
                  <a:gd name="T54" fmla="*/ 138113 w 132"/>
                  <a:gd name="T55" fmla="*/ 0 h 181"/>
                  <a:gd name="T56" fmla="*/ 149225 w 132"/>
                  <a:gd name="T57" fmla="*/ 4763 h 181"/>
                  <a:gd name="T58" fmla="*/ 158750 w 132"/>
                  <a:gd name="T59" fmla="*/ 6350 h 181"/>
                  <a:gd name="T60" fmla="*/ 166688 w 132"/>
                  <a:gd name="T61" fmla="*/ 6350 h 181"/>
                  <a:gd name="T62" fmla="*/ 174625 w 132"/>
                  <a:gd name="T63" fmla="*/ 4763 h 181"/>
                  <a:gd name="T64" fmla="*/ 187325 w 132"/>
                  <a:gd name="T65" fmla="*/ 6350 h 181"/>
                  <a:gd name="T66" fmla="*/ 198438 w 132"/>
                  <a:gd name="T67" fmla="*/ 7938 h 181"/>
                  <a:gd name="T68" fmla="*/ 203200 w 132"/>
                  <a:gd name="T69" fmla="*/ 11113 h 181"/>
                  <a:gd name="T70" fmla="*/ 204788 w 132"/>
                  <a:gd name="T71" fmla="*/ 12700 h 181"/>
                  <a:gd name="T72" fmla="*/ 207963 w 132"/>
                  <a:gd name="T73" fmla="*/ 25400 h 181"/>
                  <a:gd name="T74" fmla="*/ 209550 w 132"/>
                  <a:gd name="T75" fmla="*/ 50800 h 181"/>
                  <a:gd name="T76" fmla="*/ 207963 w 132"/>
                  <a:gd name="T77" fmla="*/ 80963 h 181"/>
                  <a:gd name="T78" fmla="*/ 204788 w 132"/>
                  <a:gd name="T79" fmla="*/ 103188 h 181"/>
                  <a:gd name="T80" fmla="*/ 198438 w 132"/>
                  <a:gd name="T81" fmla="*/ 155575 h 181"/>
                  <a:gd name="T82" fmla="*/ 196850 w 132"/>
                  <a:gd name="T83" fmla="*/ 188913 h 181"/>
                  <a:gd name="T84" fmla="*/ 195263 w 132"/>
                  <a:gd name="T85" fmla="*/ 217488 h 181"/>
                  <a:gd name="T86" fmla="*/ 193675 w 132"/>
                  <a:gd name="T87" fmla="*/ 230188 h 181"/>
                  <a:gd name="T88" fmla="*/ 188913 w 132"/>
                  <a:gd name="T89" fmla="*/ 242888 h 181"/>
                  <a:gd name="T90" fmla="*/ 180975 w 132"/>
                  <a:gd name="T91" fmla="*/ 252413 h 181"/>
                  <a:gd name="T92" fmla="*/ 173038 w 132"/>
                  <a:gd name="T93" fmla="*/ 265113 h 181"/>
                  <a:gd name="T94" fmla="*/ 155575 w 132"/>
                  <a:gd name="T95" fmla="*/ 280988 h 181"/>
                  <a:gd name="T96" fmla="*/ 149225 w 132"/>
                  <a:gd name="T97" fmla="*/ 287338 h 1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2"/>
                  <a:gd name="T148" fmla="*/ 0 h 181"/>
                  <a:gd name="T149" fmla="*/ 132 w 132"/>
                  <a:gd name="T150" fmla="*/ 181 h 1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2" h="181">
                    <a:moveTo>
                      <a:pt x="25" y="131"/>
                    </a:moveTo>
                    <a:lnTo>
                      <a:pt x="25" y="131"/>
                    </a:lnTo>
                    <a:lnTo>
                      <a:pt x="21" y="123"/>
                    </a:lnTo>
                    <a:lnTo>
                      <a:pt x="16" y="113"/>
                    </a:lnTo>
                    <a:lnTo>
                      <a:pt x="8" y="95"/>
                    </a:lnTo>
                    <a:lnTo>
                      <a:pt x="5" y="85"/>
                    </a:lnTo>
                    <a:lnTo>
                      <a:pt x="1" y="71"/>
                    </a:lnTo>
                    <a:lnTo>
                      <a:pt x="0" y="56"/>
                    </a:lnTo>
                    <a:lnTo>
                      <a:pt x="0" y="51"/>
                    </a:lnTo>
                    <a:lnTo>
                      <a:pt x="0" y="45"/>
                    </a:lnTo>
                    <a:lnTo>
                      <a:pt x="3" y="39"/>
                    </a:lnTo>
                    <a:lnTo>
                      <a:pt x="7" y="34"/>
                    </a:lnTo>
                    <a:lnTo>
                      <a:pt x="9" y="30"/>
                    </a:lnTo>
                    <a:lnTo>
                      <a:pt x="13" y="29"/>
                    </a:lnTo>
                    <a:lnTo>
                      <a:pt x="23" y="26"/>
                    </a:lnTo>
                    <a:lnTo>
                      <a:pt x="28" y="25"/>
                    </a:lnTo>
                    <a:lnTo>
                      <a:pt x="31" y="22"/>
                    </a:lnTo>
                    <a:lnTo>
                      <a:pt x="32" y="21"/>
                    </a:lnTo>
                    <a:lnTo>
                      <a:pt x="34" y="17"/>
                    </a:lnTo>
                    <a:lnTo>
                      <a:pt x="38" y="13"/>
                    </a:lnTo>
                    <a:lnTo>
                      <a:pt x="41" y="10"/>
                    </a:lnTo>
                    <a:lnTo>
                      <a:pt x="45" y="9"/>
                    </a:lnTo>
                    <a:lnTo>
                      <a:pt x="56" y="9"/>
                    </a:lnTo>
                    <a:lnTo>
                      <a:pt x="61" y="9"/>
                    </a:lnTo>
                    <a:lnTo>
                      <a:pt x="67" y="9"/>
                    </a:lnTo>
                    <a:lnTo>
                      <a:pt x="78" y="4"/>
                    </a:lnTo>
                    <a:lnTo>
                      <a:pt x="83" y="1"/>
                    </a:lnTo>
                    <a:lnTo>
                      <a:pt x="87" y="0"/>
                    </a:lnTo>
                    <a:lnTo>
                      <a:pt x="94" y="3"/>
                    </a:lnTo>
                    <a:lnTo>
                      <a:pt x="100" y="4"/>
                    </a:lnTo>
                    <a:lnTo>
                      <a:pt x="105" y="4"/>
                    </a:lnTo>
                    <a:lnTo>
                      <a:pt x="110" y="3"/>
                    </a:lnTo>
                    <a:lnTo>
                      <a:pt x="118" y="4"/>
                    </a:lnTo>
                    <a:lnTo>
                      <a:pt x="125" y="5"/>
                    </a:lnTo>
                    <a:lnTo>
                      <a:pt x="128" y="7"/>
                    </a:lnTo>
                    <a:lnTo>
                      <a:pt x="129" y="8"/>
                    </a:lnTo>
                    <a:lnTo>
                      <a:pt x="131" y="16"/>
                    </a:lnTo>
                    <a:lnTo>
                      <a:pt x="132" y="32"/>
                    </a:lnTo>
                    <a:lnTo>
                      <a:pt x="131" y="51"/>
                    </a:lnTo>
                    <a:lnTo>
                      <a:pt x="129" y="65"/>
                    </a:lnTo>
                    <a:lnTo>
                      <a:pt x="125" y="98"/>
                    </a:lnTo>
                    <a:lnTo>
                      <a:pt x="124" y="119"/>
                    </a:lnTo>
                    <a:lnTo>
                      <a:pt x="123" y="137"/>
                    </a:lnTo>
                    <a:lnTo>
                      <a:pt x="122" y="145"/>
                    </a:lnTo>
                    <a:lnTo>
                      <a:pt x="119" y="153"/>
                    </a:lnTo>
                    <a:lnTo>
                      <a:pt x="114" y="159"/>
                    </a:lnTo>
                    <a:lnTo>
                      <a:pt x="109" y="167"/>
                    </a:lnTo>
                    <a:lnTo>
                      <a:pt x="98" y="177"/>
                    </a:lnTo>
                    <a:lnTo>
                      <a:pt x="94" y="1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52" name="Freeform 10"/>
              <p:cNvSpPr/>
              <p:nvPr/>
            </p:nvSpPr>
            <p:spPr bwMode="auto">
              <a:xfrm>
                <a:off x="20637" y="982663"/>
                <a:ext cx="169863" cy="119063"/>
              </a:xfrm>
              <a:custGeom>
                <a:avLst/>
                <a:gdLst>
                  <a:gd name="T0" fmla="*/ 0 w 107"/>
                  <a:gd name="T1" fmla="*/ 93663 h 75"/>
                  <a:gd name="T2" fmla="*/ 0 w 107"/>
                  <a:gd name="T3" fmla="*/ 93663 h 75"/>
                  <a:gd name="T4" fmla="*/ 4763 w 107"/>
                  <a:gd name="T5" fmla="*/ 61913 h 75"/>
                  <a:gd name="T6" fmla="*/ 6350 w 107"/>
                  <a:gd name="T7" fmla="*/ 38100 h 75"/>
                  <a:gd name="T8" fmla="*/ 9525 w 107"/>
                  <a:gd name="T9" fmla="*/ 26988 h 75"/>
                  <a:gd name="T10" fmla="*/ 12700 w 107"/>
                  <a:gd name="T11" fmla="*/ 20638 h 75"/>
                  <a:gd name="T12" fmla="*/ 15875 w 107"/>
                  <a:gd name="T13" fmla="*/ 17463 h 75"/>
                  <a:gd name="T14" fmla="*/ 20638 w 107"/>
                  <a:gd name="T15" fmla="*/ 17463 h 75"/>
                  <a:gd name="T16" fmla="*/ 26988 w 107"/>
                  <a:gd name="T17" fmla="*/ 23813 h 75"/>
                  <a:gd name="T18" fmla="*/ 34925 w 107"/>
                  <a:gd name="T19" fmla="*/ 31750 h 75"/>
                  <a:gd name="T20" fmla="*/ 39688 w 107"/>
                  <a:gd name="T21" fmla="*/ 34925 h 75"/>
                  <a:gd name="T22" fmla="*/ 44450 w 107"/>
                  <a:gd name="T23" fmla="*/ 34925 h 75"/>
                  <a:gd name="T24" fmla="*/ 114300 w 107"/>
                  <a:gd name="T25" fmla="*/ 17463 h 75"/>
                  <a:gd name="T26" fmla="*/ 169863 w 107"/>
                  <a:gd name="T27" fmla="*/ 0 h 75"/>
                  <a:gd name="T28" fmla="*/ 85725 w 107"/>
                  <a:gd name="T29" fmla="*/ 109538 h 75"/>
                  <a:gd name="T30" fmla="*/ 20638 w 107"/>
                  <a:gd name="T31" fmla="*/ 119063 h 75"/>
                  <a:gd name="T32" fmla="*/ 0 w 107"/>
                  <a:gd name="T33" fmla="*/ 93663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
                  <a:gd name="T52" fmla="*/ 0 h 75"/>
                  <a:gd name="T53" fmla="*/ 107 w 107"/>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 h="75">
                    <a:moveTo>
                      <a:pt x="0" y="59"/>
                    </a:moveTo>
                    <a:lnTo>
                      <a:pt x="0" y="59"/>
                    </a:lnTo>
                    <a:lnTo>
                      <a:pt x="3" y="39"/>
                    </a:lnTo>
                    <a:lnTo>
                      <a:pt x="4" y="24"/>
                    </a:lnTo>
                    <a:lnTo>
                      <a:pt x="6" y="17"/>
                    </a:lnTo>
                    <a:lnTo>
                      <a:pt x="8" y="13"/>
                    </a:lnTo>
                    <a:lnTo>
                      <a:pt x="10" y="11"/>
                    </a:lnTo>
                    <a:lnTo>
                      <a:pt x="13" y="11"/>
                    </a:lnTo>
                    <a:lnTo>
                      <a:pt x="17" y="15"/>
                    </a:lnTo>
                    <a:lnTo>
                      <a:pt x="22" y="20"/>
                    </a:lnTo>
                    <a:lnTo>
                      <a:pt x="25" y="22"/>
                    </a:lnTo>
                    <a:lnTo>
                      <a:pt x="28" y="22"/>
                    </a:lnTo>
                    <a:lnTo>
                      <a:pt x="72" y="11"/>
                    </a:lnTo>
                    <a:lnTo>
                      <a:pt x="107" y="0"/>
                    </a:lnTo>
                    <a:lnTo>
                      <a:pt x="54" y="69"/>
                    </a:lnTo>
                    <a:lnTo>
                      <a:pt x="13" y="75"/>
                    </a:lnTo>
                    <a:lnTo>
                      <a:pt x="0" y="59"/>
                    </a:lnTo>
                    <a:close/>
                  </a:path>
                </a:pathLst>
              </a:custGeom>
              <a:solidFill>
                <a:srgbClr val="EA66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53" name="Freeform 11"/>
              <p:cNvSpPr/>
              <p:nvPr/>
            </p:nvSpPr>
            <p:spPr bwMode="auto">
              <a:xfrm>
                <a:off x="1009650" y="1111250"/>
                <a:ext cx="774700" cy="1128713"/>
              </a:xfrm>
              <a:custGeom>
                <a:avLst/>
                <a:gdLst>
                  <a:gd name="T0" fmla="*/ 98425 w 488"/>
                  <a:gd name="T1" fmla="*/ 104775 h 711"/>
                  <a:gd name="T2" fmla="*/ 98425 w 488"/>
                  <a:gd name="T3" fmla="*/ 44450 h 711"/>
                  <a:gd name="T4" fmla="*/ 127000 w 488"/>
                  <a:gd name="T5" fmla="*/ 50800 h 711"/>
                  <a:gd name="T6" fmla="*/ 150813 w 488"/>
                  <a:gd name="T7" fmla="*/ 55563 h 711"/>
                  <a:gd name="T8" fmla="*/ 174625 w 488"/>
                  <a:gd name="T9" fmla="*/ 58738 h 711"/>
                  <a:gd name="T10" fmla="*/ 246063 w 488"/>
                  <a:gd name="T11" fmla="*/ 58738 h 711"/>
                  <a:gd name="T12" fmla="*/ 295275 w 488"/>
                  <a:gd name="T13" fmla="*/ 58738 h 711"/>
                  <a:gd name="T14" fmla="*/ 388938 w 488"/>
                  <a:gd name="T15" fmla="*/ 9525 h 711"/>
                  <a:gd name="T16" fmla="*/ 504825 w 488"/>
                  <a:gd name="T17" fmla="*/ 0 h 711"/>
                  <a:gd name="T18" fmla="*/ 655638 w 488"/>
                  <a:gd name="T19" fmla="*/ 15875 h 711"/>
                  <a:gd name="T20" fmla="*/ 774700 w 488"/>
                  <a:gd name="T21" fmla="*/ 304800 h 711"/>
                  <a:gd name="T22" fmla="*/ 701675 w 488"/>
                  <a:gd name="T23" fmla="*/ 1008063 h 711"/>
                  <a:gd name="T24" fmla="*/ 638175 w 488"/>
                  <a:gd name="T25" fmla="*/ 1106488 h 711"/>
                  <a:gd name="T26" fmla="*/ 438150 w 488"/>
                  <a:gd name="T27" fmla="*/ 1128713 h 711"/>
                  <a:gd name="T28" fmla="*/ 315913 w 488"/>
                  <a:gd name="T29" fmla="*/ 1106488 h 711"/>
                  <a:gd name="T30" fmla="*/ 166688 w 488"/>
                  <a:gd name="T31" fmla="*/ 534988 h 711"/>
                  <a:gd name="T32" fmla="*/ 0 w 488"/>
                  <a:gd name="T33" fmla="*/ 255588 h 711"/>
                  <a:gd name="T34" fmla="*/ 98425 w 488"/>
                  <a:gd name="T35" fmla="*/ 104775 h 7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8"/>
                  <a:gd name="T55" fmla="*/ 0 h 711"/>
                  <a:gd name="T56" fmla="*/ 488 w 488"/>
                  <a:gd name="T57" fmla="*/ 711 h 7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8" h="711">
                    <a:moveTo>
                      <a:pt x="62" y="66"/>
                    </a:moveTo>
                    <a:lnTo>
                      <a:pt x="62" y="28"/>
                    </a:lnTo>
                    <a:lnTo>
                      <a:pt x="80" y="32"/>
                    </a:lnTo>
                    <a:lnTo>
                      <a:pt x="95" y="35"/>
                    </a:lnTo>
                    <a:lnTo>
                      <a:pt x="110" y="37"/>
                    </a:lnTo>
                    <a:lnTo>
                      <a:pt x="155" y="37"/>
                    </a:lnTo>
                    <a:lnTo>
                      <a:pt x="186" y="37"/>
                    </a:lnTo>
                    <a:lnTo>
                      <a:pt x="245" y="6"/>
                    </a:lnTo>
                    <a:lnTo>
                      <a:pt x="318" y="0"/>
                    </a:lnTo>
                    <a:lnTo>
                      <a:pt x="413" y="10"/>
                    </a:lnTo>
                    <a:lnTo>
                      <a:pt x="488" y="192"/>
                    </a:lnTo>
                    <a:lnTo>
                      <a:pt x="442" y="635"/>
                    </a:lnTo>
                    <a:lnTo>
                      <a:pt x="402" y="697"/>
                    </a:lnTo>
                    <a:lnTo>
                      <a:pt x="276" y="711"/>
                    </a:lnTo>
                    <a:lnTo>
                      <a:pt x="199" y="697"/>
                    </a:lnTo>
                    <a:lnTo>
                      <a:pt x="105" y="337"/>
                    </a:lnTo>
                    <a:lnTo>
                      <a:pt x="0" y="161"/>
                    </a:lnTo>
                    <a:lnTo>
                      <a:pt x="62" y="66"/>
                    </a:lnTo>
                    <a:close/>
                  </a:path>
                </a:pathLst>
              </a:custGeom>
              <a:solidFill>
                <a:srgbClr val="EA66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54" name="Freeform 12"/>
              <p:cNvSpPr/>
              <p:nvPr/>
            </p:nvSpPr>
            <p:spPr bwMode="auto">
              <a:xfrm>
                <a:off x="1731962" y="0"/>
                <a:ext cx="230188" cy="279400"/>
              </a:xfrm>
              <a:custGeom>
                <a:avLst/>
                <a:gdLst>
                  <a:gd name="T0" fmla="*/ 103188 w 145"/>
                  <a:gd name="T1" fmla="*/ 252413 h 176"/>
                  <a:gd name="T2" fmla="*/ 103188 w 145"/>
                  <a:gd name="T3" fmla="*/ 252413 h 176"/>
                  <a:gd name="T4" fmla="*/ 96838 w 145"/>
                  <a:gd name="T5" fmla="*/ 233363 h 176"/>
                  <a:gd name="T6" fmla="*/ 93663 w 145"/>
                  <a:gd name="T7" fmla="*/ 219075 h 176"/>
                  <a:gd name="T8" fmla="*/ 88900 w 145"/>
                  <a:gd name="T9" fmla="*/ 212725 h 176"/>
                  <a:gd name="T10" fmla="*/ 87313 w 145"/>
                  <a:gd name="T11" fmla="*/ 207963 h 176"/>
                  <a:gd name="T12" fmla="*/ 74613 w 145"/>
                  <a:gd name="T13" fmla="*/ 198438 h 176"/>
                  <a:gd name="T14" fmla="*/ 58738 w 145"/>
                  <a:gd name="T15" fmla="*/ 190500 h 176"/>
                  <a:gd name="T16" fmla="*/ 44450 w 145"/>
                  <a:gd name="T17" fmla="*/ 180975 h 176"/>
                  <a:gd name="T18" fmla="*/ 33338 w 145"/>
                  <a:gd name="T19" fmla="*/ 174625 h 176"/>
                  <a:gd name="T20" fmla="*/ 25400 w 145"/>
                  <a:gd name="T21" fmla="*/ 161925 h 176"/>
                  <a:gd name="T22" fmla="*/ 12700 w 145"/>
                  <a:gd name="T23" fmla="*/ 141288 h 176"/>
                  <a:gd name="T24" fmla="*/ 4763 w 145"/>
                  <a:gd name="T25" fmla="*/ 117475 h 176"/>
                  <a:gd name="T26" fmla="*/ 3175 w 145"/>
                  <a:gd name="T27" fmla="*/ 104775 h 176"/>
                  <a:gd name="T28" fmla="*/ 0 w 145"/>
                  <a:gd name="T29" fmla="*/ 93663 h 176"/>
                  <a:gd name="T30" fmla="*/ 3175 w 145"/>
                  <a:gd name="T31" fmla="*/ 82550 h 176"/>
                  <a:gd name="T32" fmla="*/ 6350 w 145"/>
                  <a:gd name="T33" fmla="*/ 71438 h 176"/>
                  <a:gd name="T34" fmla="*/ 19050 w 145"/>
                  <a:gd name="T35" fmla="*/ 50800 h 176"/>
                  <a:gd name="T36" fmla="*/ 31750 w 145"/>
                  <a:gd name="T37" fmla="*/ 36513 h 176"/>
                  <a:gd name="T38" fmla="*/ 34925 w 145"/>
                  <a:gd name="T39" fmla="*/ 30163 h 176"/>
                  <a:gd name="T40" fmla="*/ 38100 w 145"/>
                  <a:gd name="T41" fmla="*/ 25400 h 176"/>
                  <a:gd name="T42" fmla="*/ 39688 w 145"/>
                  <a:gd name="T43" fmla="*/ 19050 h 176"/>
                  <a:gd name="T44" fmla="*/ 44450 w 145"/>
                  <a:gd name="T45" fmla="*/ 12700 h 176"/>
                  <a:gd name="T46" fmla="*/ 58738 w 145"/>
                  <a:gd name="T47" fmla="*/ 6350 h 176"/>
                  <a:gd name="T48" fmla="*/ 66675 w 145"/>
                  <a:gd name="T49" fmla="*/ 1588 h 176"/>
                  <a:gd name="T50" fmla="*/ 74613 w 145"/>
                  <a:gd name="T51" fmla="*/ 0 h 176"/>
                  <a:gd name="T52" fmla="*/ 80963 w 145"/>
                  <a:gd name="T53" fmla="*/ 4763 h 176"/>
                  <a:gd name="T54" fmla="*/ 87313 w 145"/>
                  <a:gd name="T55" fmla="*/ 7938 h 176"/>
                  <a:gd name="T56" fmla="*/ 93663 w 145"/>
                  <a:gd name="T57" fmla="*/ 15875 h 176"/>
                  <a:gd name="T58" fmla="*/ 111125 w 145"/>
                  <a:gd name="T59" fmla="*/ 19050 h 176"/>
                  <a:gd name="T60" fmla="*/ 136525 w 145"/>
                  <a:gd name="T61" fmla="*/ 22225 h 176"/>
                  <a:gd name="T62" fmla="*/ 146050 w 145"/>
                  <a:gd name="T63" fmla="*/ 25400 h 176"/>
                  <a:gd name="T64" fmla="*/ 158750 w 145"/>
                  <a:gd name="T65" fmla="*/ 26988 h 176"/>
                  <a:gd name="T66" fmla="*/ 165100 w 145"/>
                  <a:gd name="T67" fmla="*/ 30163 h 176"/>
                  <a:gd name="T68" fmla="*/ 171450 w 145"/>
                  <a:gd name="T69" fmla="*/ 34925 h 176"/>
                  <a:gd name="T70" fmla="*/ 174625 w 145"/>
                  <a:gd name="T71" fmla="*/ 39688 h 176"/>
                  <a:gd name="T72" fmla="*/ 177800 w 145"/>
                  <a:gd name="T73" fmla="*/ 44450 h 176"/>
                  <a:gd name="T74" fmla="*/ 182563 w 145"/>
                  <a:gd name="T75" fmla="*/ 61913 h 176"/>
                  <a:gd name="T76" fmla="*/ 188913 w 145"/>
                  <a:gd name="T77" fmla="*/ 77788 h 176"/>
                  <a:gd name="T78" fmla="*/ 201613 w 145"/>
                  <a:gd name="T79" fmla="*/ 109538 h 176"/>
                  <a:gd name="T80" fmla="*/ 207963 w 145"/>
                  <a:gd name="T81" fmla="*/ 123825 h 176"/>
                  <a:gd name="T82" fmla="*/ 217488 w 145"/>
                  <a:gd name="T83" fmla="*/ 138113 h 176"/>
                  <a:gd name="T84" fmla="*/ 227013 w 145"/>
                  <a:gd name="T85" fmla="*/ 152400 h 176"/>
                  <a:gd name="T86" fmla="*/ 228600 w 145"/>
                  <a:gd name="T87" fmla="*/ 158750 h 176"/>
                  <a:gd name="T88" fmla="*/ 230188 w 145"/>
                  <a:gd name="T89" fmla="*/ 163513 h 176"/>
                  <a:gd name="T90" fmla="*/ 228600 w 145"/>
                  <a:gd name="T91" fmla="*/ 222250 h 176"/>
                  <a:gd name="T92" fmla="*/ 227013 w 145"/>
                  <a:gd name="T93" fmla="*/ 258763 h 176"/>
                  <a:gd name="T94" fmla="*/ 223838 w 145"/>
                  <a:gd name="T95" fmla="*/ 271463 h 176"/>
                  <a:gd name="T96" fmla="*/ 222250 w 145"/>
                  <a:gd name="T97" fmla="*/ 277813 h 176"/>
                  <a:gd name="T98" fmla="*/ 220663 w 145"/>
                  <a:gd name="T99" fmla="*/ 279400 h 176"/>
                  <a:gd name="T100" fmla="*/ 215900 w 145"/>
                  <a:gd name="T101" fmla="*/ 279400 h 176"/>
                  <a:gd name="T102" fmla="*/ 201613 w 145"/>
                  <a:gd name="T103" fmla="*/ 277813 h 176"/>
                  <a:gd name="T104" fmla="*/ 160338 w 145"/>
                  <a:gd name="T105" fmla="*/ 268288 h 176"/>
                  <a:gd name="T106" fmla="*/ 103188 w 145"/>
                  <a:gd name="T107" fmla="*/ 252413 h 1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5"/>
                  <a:gd name="T163" fmla="*/ 0 h 176"/>
                  <a:gd name="T164" fmla="*/ 145 w 145"/>
                  <a:gd name="T165" fmla="*/ 176 h 1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5" h="176">
                    <a:moveTo>
                      <a:pt x="65" y="159"/>
                    </a:moveTo>
                    <a:lnTo>
                      <a:pt x="65" y="159"/>
                    </a:lnTo>
                    <a:lnTo>
                      <a:pt x="61" y="147"/>
                    </a:lnTo>
                    <a:lnTo>
                      <a:pt x="59" y="138"/>
                    </a:lnTo>
                    <a:lnTo>
                      <a:pt x="56" y="134"/>
                    </a:lnTo>
                    <a:lnTo>
                      <a:pt x="55" y="131"/>
                    </a:lnTo>
                    <a:lnTo>
                      <a:pt x="47" y="125"/>
                    </a:lnTo>
                    <a:lnTo>
                      <a:pt x="37" y="120"/>
                    </a:lnTo>
                    <a:lnTo>
                      <a:pt x="28" y="114"/>
                    </a:lnTo>
                    <a:lnTo>
                      <a:pt x="21" y="110"/>
                    </a:lnTo>
                    <a:lnTo>
                      <a:pt x="16" y="102"/>
                    </a:lnTo>
                    <a:lnTo>
                      <a:pt x="8" y="89"/>
                    </a:lnTo>
                    <a:lnTo>
                      <a:pt x="3" y="74"/>
                    </a:lnTo>
                    <a:lnTo>
                      <a:pt x="2" y="66"/>
                    </a:lnTo>
                    <a:lnTo>
                      <a:pt x="0" y="59"/>
                    </a:lnTo>
                    <a:lnTo>
                      <a:pt x="2" y="52"/>
                    </a:lnTo>
                    <a:lnTo>
                      <a:pt x="4" y="45"/>
                    </a:lnTo>
                    <a:lnTo>
                      <a:pt x="12" y="32"/>
                    </a:lnTo>
                    <a:lnTo>
                      <a:pt x="20" y="23"/>
                    </a:lnTo>
                    <a:lnTo>
                      <a:pt x="22" y="19"/>
                    </a:lnTo>
                    <a:lnTo>
                      <a:pt x="24" y="16"/>
                    </a:lnTo>
                    <a:lnTo>
                      <a:pt x="25" y="12"/>
                    </a:lnTo>
                    <a:lnTo>
                      <a:pt x="28" y="8"/>
                    </a:lnTo>
                    <a:lnTo>
                      <a:pt x="37" y="4"/>
                    </a:lnTo>
                    <a:lnTo>
                      <a:pt x="42" y="1"/>
                    </a:lnTo>
                    <a:lnTo>
                      <a:pt x="47" y="0"/>
                    </a:lnTo>
                    <a:lnTo>
                      <a:pt x="51" y="3"/>
                    </a:lnTo>
                    <a:lnTo>
                      <a:pt x="55" y="5"/>
                    </a:lnTo>
                    <a:lnTo>
                      <a:pt x="59" y="10"/>
                    </a:lnTo>
                    <a:lnTo>
                      <a:pt x="70" y="12"/>
                    </a:lnTo>
                    <a:lnTo>
                      <a:pt x="86" y="14"/>
                    </a:lnTo>
                    <a:lnTo>
                      <a:pt x="92" y="16"/>
                    </a:lnTo>
                    <a:lnTo>
                      <a:pt x="100" y="17"/>
                    </a:lnTo>
                    <a:lnTo>
                      <a:pt x="104" y="19"/>
                    </a:lnTo>
                    <a:lnTo>
                      <a:pt x="108" y="22"/>
                    </a:lnTo>
                    <a:lnTo>
                      <a:pt x="110" y="25"/>
                    </a:lnTo>
                    <a:lnTo>
                      <a:pt x="112" y="28"/>
                    </a:lnTo>
                    <a:lnTo>
                      <a:pt x="115" y="39"/>
                    </a:lnTo>
                    <a:lnTo>
                      <a:pt x="119" y="49"/>
                    </a:lnTo>
                    <a:lnTo>
                      <a:pt x="127" y="69"/>
                    </a:lnTo>
                    <a:lnTo>
                      <a:pt x="131" y="78"/>
                    </a:lnTo>
                    <a:lnTo>
                      <a:pt x="137" y="87"/>
                    </a:lnTo>
                    <a:lnTo>
                      <a:pt x="143" y="96"/>
                    </a:lnTo>
                    <a:lnTo>
                      <a:pt x="144" y="100"/>
                    </a:lnTo>
                    <a:lnTo>
                      <a:pt x="145" y="103"/>
                    </a:lnTo>
                    <a:lnTo>
                      <a:pt x="144" y="140"/>
                    </a:lnTo>
                    <a:lnTo>
                      <a:pt x="143" y="163"/>
                    </a:lnTo>
                    <a:lnTo>
                      <a:pt x="141" y="171"/>
                    </a:lnTo>
                    <a:lnTo>
                      <a:pt x="140" y="175"/>
                    </a:lnTo>
                    <a:lnTo>
                      <a:pt x="139" y="176"/>
                    </a:lnTo>
                    <a:lnTo>
                      <a:pt x="136" y="176"/>
                    </a:lnTo>
                    <a:lnTo>
                      <a:pt x="127" y="175"/>
                    </a:lnTo>
                    <a:lnTo>
                      <a:pt x="101" y="169"/>
                    </a:lnTo>
                    <a:lnTo>
                      <a:pt x="65" y="159"/>
                    </a:lnTo>
                    <a:close/>
                  </a:path>
                </a:pathLst>
              </a:custGeom>
              <a:solidFill>
                <a:srgbClr val="FFCDA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55" name="Freeform 13"/>
              <p:cNvSpPr/>
              <p:nvPr/>
            </p:nvSpPr>
            <p:spPr bwMode="auto">
              <a:xfrm>
                <a:off x="1819275" y="239713"/>
                <a:ext cx="182563" cy="95250"/>
              </a:xfrm>
              <a:custGeom>
                <a:avLst/>
                <a:gdLst>
                  <a:gd name="T0" fmla="*/ 0 w 115"/>
                  <a:gd name="T1" fmla="*/ 47625 h 60"/>
                  <a:gd name="T2" fmla="*/ 0 w 115"/>
                  <a:gd name="T3" fmla="*/ 47625 h 60"/>
                  <a:gd name="T4" fmla="*/ 3175 w 115"/>
                  <a:gd name="T5" fmla="*/ 26988 h 60"/>
                  <a:gd name="T6" fmla="*/ 7938 w 115"/>
                  <a:gd name="T7" fmla="*/ 3175 h 60"/>
                  <a:gd name="T8" fmla="*/ 9525 w 115"/>
                  <a:gd name="T9" fmla="*/ 0 h 60"/>
                  <a:gd name="T10" fmla="*/ 14288 w 115"/>
                  <a:gd name="T11" fmla="*/ 0 h 60"/>
                  <a:gd name="T12" fmla="*/ 28575 w 115"/>
                  <a:gd name="T13" fmla="*/ 3175 h 60"/>
                  <a:gd name="T14" fmla="*/ 58738 w 115"/>
                  <a:gd name="T15" fmla="*/ 7938 h 60"/>
                  <a:gd name="T16" fmla="*/ 104775 w 115"/>
                  <a:gd name="T17" fmla="*/ 17463 h 60"/>
                  <a:gd name="T18" fmla="*/ 130175 w 115"/>
                  <a:gd name="T19" fmla="*/ 20638 h 60"/>
                  <a:gd name="T20" fmla="*/ 147638 w 115"/>
                  <a:gd name="T21" fmla="*/ 23813 h 60"/>
                  <a:gd name="T22" fmla="*/ 157163 w 115"/>
                  <a:gd name="T23" fmla="*/ 25400 h 60"/>
                  <a:gd name="T24" fmla="*/ 168275 w 115"/>
                  <a:gd name="T25" fmla="*/ 28575 h 60"/>
                  <a:gd name="T26" fmla="*/ 177800 w 115"/>
                  <a:gd name="T27" fmla="*/ 33338 h 60"/>
                  <a:gd name="T28" fmla="*/ 182563 w 115"/>
                  <a:gd name="T29" fmla="*/ 38100 h 60"/>
                  <a:gd name="T30" fmla="*/ 182563 w 115"/>
                  <a:gd name="T31" fmla="*/ 47625 h 60"/>
                  <a:gd name="T32" fmla="*/ 179388 w 115"/>
                  <a:gd name="T33" fmla="*/ 63500 h 60"/>
                  <a:gd name="T34" fmla="*/ 174625 w 115"/>
                  <a:gd name="T35" fmla="*/ 95250 h 60"/>
                  <a:gd name="T36" fmla="*/ 171450 w 115"/>
                  <a:gd name="T37" fmla="*/ 95250 h 60"/>
                  <a:gd name="T38" fmla="*/ 165100 w 115"/>
                  <a:gd name="T39" fmla="*/ 95250 h 60"/>
                  <a:gd name="T40" fmla="*/ 146050 w 115"/>
                  <a:gd name="T41" fmla="*/ 90488 h 60"/>
                  <a:gd name="T42" fmla="*/ 85725 w 115"/>
                  <a:gd name="T43" fmla="*/ 74613 h 60"/>
                  <a:gd name="T44" fmla="*/ 0 w 115"/>
                  <a:gd name="T45" fmla="*/ 47625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5"/>
                  <a:gd name="T70" fmla="*/ 0 h 60"/>
                  <a:gd name="T71" fmla="*/ 115 w 115"/>
                  <a:gd name="T72" fmla="*/ 60 h 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5" h="60">
                    <a:moveTo>
                      <a:pt x="0" y="30"/>
                    </a:moveTo>
                    <a:lnTo>
                      <a:pt x="0" y="30"/>
                    </a:lnTo>
                    <a:lnTo>
                      <a:pt x="2" y="17"/>
                    </a:lnTo>
                    <a:lnTo>
                      <a:pt x="5" y="2"/>
                    </a:lnTo>
                    <a:lnTo>
                      <a:pt x="6" y="0"/>
                    </a:lnTo>
                    <a:lnTo>
                      <a:pt x="9" y="0"/>
                    </a:lnTo>
                    <a:lnTo>
                      <a:pt x="18" y="2"/>
                    </a:lnTo>
                    <a:lnTo>
                      <a:pt x="37" y="5"/>
                    </a:lnTo>
                    <a:lnTo>
                      <a:pt x="66" y="11"/>
                    </a:lnTo>
                    <a:lnTo>
                      <a:pt x="82" y="13"/>
                    </a:lnTo>
                    <a:lnTo>
                      <a:pt x="93" y="15"/>
                    </a:lnTo>
                    <a:lnTo>
                      <a:pt x="99" y="16"/>
                    </a:lnTo>
                    <a:lnTo>
                      <a:pt x="106" y="18"/>
                    </a:lnTo>
                    <a:lnTo>
                      <a:pt x="112" y="21"/>
                    </a:lnTo>
                    <a:lnTo>
                      <a:pt x="115" y="24"/>
                    </a:lnTo>
                    <a:lnTo>
                      <a:pt x="115" y="30"/>
                    </a:lnTo>
                    <a:lnTo>
                      <a:pt x="113" y="40"/>
                    </a:lnTo>
                    <a:lnTo>
                      <a:pt x="110" y="60"/>
                    </a:lnTo>
                    <a:lnTo>
                      <a:pt x="108" y="60"/>
                    </a:lnTo>
                    <a:lnTo>
                      <a:pt x="104" y="60"/>
                    </a:lnTo>
                    <a:lnTo>
                      <a:pt x="92" y="57"/>
                    </a:lnTo>
                    <a:lnTo>
                      <a:pt x="54" y="47"/>
                    </a:lnTo>
                    <a:lnTo>
                      <a:pt x="0" y="30"/>
                    </a:lnTo>
                    <a:close/>
                  </a:path>
                </a:pathLst>
              </a:custGeom>
              <a:solidFill>
                <a:srgbClr val="EA66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56" name="Freeform 14"/>
              <p:cNvSpPr/>
              <p:nvPr/>
            </p:nvSpPr>
            <p:spPr bwMode="auto">
              <a:xfrm>
                <a:off x="1819275" y="239713"/>
                <a:ext cx="182563" cy="95250"/>
              </a:xfrm>
              <a:custGeom>
                <a:avLst/>
                <a:gdLst>
                  <a:gd name="T0" fmla="*/ 0 w 115"/>
                  <a:gd name="T1" fmla="*/ 47625 h 60"/>
                  <a:gd name="T2" fmla="*/ 0 w 115"/>
                  <a:gd name="T3" fmla="*/ 47625 h 60"/>
                  <a:gd name="T4" fmla="*/ 3175 w 115"/>
                  <a:gd name="T5" fmla="*/ 26988 h 60"/>
                  <a:gd name="T6" fmla="*/ 7938 w 115"/>
                  <a:gd name="T7" fmla="*/ 3175 h 60"/>
                  <a:gd name="T8" fmla="*/ 9525 w 115"/>
                  <a:gd name="T9" fmla="*/ 0 h 60"/>
                  <a:gd name="T10" fmla="*/ 14288 w 115"/>
                  <a:gd name="T11" fmla="*/ 0 h 60"/>
                  <a:gd name="T12" fmla="*/ 28575 w 115"/>
                  <a:gd name="T13" fmla="*/ 3175 h 60"/>
                  <a:gd name="T14" fmla="*/ 58738 w 115"/>
                  <a:gd name="T15" fmla="*/ 7938 h 60"/>
                  <a:gd name="T16" fmla="*/ 104775 w 115"/>
                  <a:gd name="T17" fmla="*/ 17463 h 60"/>
                  <a:gd name="T18" fmla="*/ 130175 w 115"/>
                  <a:gd name="T19" fmla="*/ 20638 h 60"/>
                  <a:gd name="T20" fmla="*/ 147638 w 115"/>
                  <a:gd name="T21" fmla="*/ 23813 h 60"/>
                  <a:gd name="T22" fmla="*/ 157163 w 115"/>
                  <a:gd name="T23" fmla="*/ 25400 h 60"/>
                  <a:gd name="T24" fmla="*/ 168275 w 115"/>
                  <a:gd name="T25" fmla="*/ 28575 h 60"/>
                  <a:gd name="T26" fmla="*/ 177800 w 115"/>
                  <a:gd name="T27" fmla="*/ 33338 h 60"/>
                  <a:gd name="T28" fmla="*/ 182563 w 115"/>
                  <a:gd name="T29" fmla="*/ 38100 h 60"/>
                  <a:gd name="T30" fmla="*/ 182563 w 115"/>
                  <a:gd name="T31" fmla="*/ 47625 h 60"/>
                  <a:gd name="T32" fmla="*/ 179388 w 115"/>
                  <a:gd name="T33" fmla="*/ 63500 h 60"/>
                  <a:gd name="T34" fmla="*/ 174625 w 115"/>
                  <a:gd name="T35" fmla="*/ 95250 h 60"/>
                  <a:gd name="T36" fmla="*/ 171450 w 115"/>
                  <a:gd name="T37" fmla="*/ 95250 h 60"/>
                  <a:gd name="T38" fmla="*/ 165100 w 115"/>
                  <a:gd name="T39" fmla="*/ 95250 h 60"/>
                  <a:gd name="T40" fmla="*/ 146050 w 115"/>
                  <a:gd name="T41" fmla="*/ 90488 h 60"/>
                  <a:gd name="T42" fmla="*/ 85725 w 115"/>
                  <a:gd name="T43" fmla="*/ 74613 h 60"/>
                  <a:gd name="T44" fmla="*/ 0 w 115"/>
                  <a:gd name="T45" fmla="*/ 47625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5"/>
                  <a:gd name="T70" fmla="*/ 0 h 60"/>
                  <a:gd name="T71" fmla="*/ 115 w 115"/>
                  <a:gd name="T72" fmla="*/ 60 h 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5" h="60">
                    <a:moveTo>
                      <a:pt x="0" y="30"/>
                    </a:moveTo>
                    <a:lnTo>
                      <a:pt x="0" y="30"/>
                    </a:lnTo>
                    <a:lnTo>
                      <a:pt x="2" y="17"/>
                    </a:lnTo>
                    <a:lnTo>
                      <a:pt x="5" y="2"/>
                    </a:lnTo>
                    <a:lnTo>
                      <a:pt x="6" y="0"/>
                    </a:lnTo>
                    <a:lnTo>
                      <a:pt x="9" y="0"/>
                    </a:lnTo>
                    <a:lnTo>
                      <a:pt x="18" y="2"/>
                    </a:lnTo>
                    <a:lnTo>
                      <a:pt x="37" y="5"/>
                    </a:lnTo>
                    <a:lnTo>
                      <a:pt x="66" y="11"/>
                    </a:lnTo>
                    <a:lnTo>
                      <a:pt x="82" y="13"/>
                    </a:lnTo>
                    <a:lnTo>
                      <a:pt x="93" y="15"/>
                    </a:lnTo>
                    <a:lnTo>
                      <a:pt x="99" y="16"/>
                    </a:lnTo>
                    <a:lnTo>
                      <a:pt x="106" y="18"/>
                    </a:lnTo>
                    <a:lnTo>
                      <a:pt x="112" y="21"/>
                    </a:lnTo>
                    <a:lnTo>
                      <a:pt x="115" y="24"/>
                    </a:lnTo>
                    <a:lnTo>
                      <a:pt x="115" y="30"/>
                    </a:lnTo>
                    <a:lnTo>
                      <a:pt x="113" y="40"/>
                    </a:lnTo>
                    <a:lnTo>
                      <a:pt x="110" y="60"/>
                    </a:lnTo>
                    <a:lnTo>
                      <a:pt x="108" y="60"/>
                    </a:lnTo>
                    <a:lnTo>
                      <a:pt x="104" y="60"/>
                    </a:lnTo>
                    <a:lnTo>
                      <a:pt x="92" y="57"/>
                    </a:lnTo>
                    <a:lnTo>
                      <a:pt x="54" y="47"/>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57" name="Freeform 15"/>
              <p:cNvSpPr/>
              <p:nvPr/>
            </p:nvSpPr>
            <p:spPr bwMode="auto">
              <a:xfrm>
                <a:off x="1254125" y="1169988"/>
                <a:ext cx="466725" cy="676275"/>
              </a:xfrm>
              <a:custGeom>
                <a:avLst/>
                <a:gdLst>
                  <a:gd name="T0" fmla="*/ 0 w 294"/>
                  <a:gd name="T1" fmla="*/ 76200 h 426"/>
                  <a:gd name="T2" fmla="*/ 12700 w 294"/>
                  <a:gd name="T3" fmla="*/ 39688 h 426"/>
                  <a:gd name="T4" fmla="*/ 28575 w 294"/>
                  <a:gd name="T5" fmla="*/ 20638 h 426"/>
                  <a:gd name="T6" fmla="*/ 65088 w 294"/>
                  <a:gd name="T7" fmla="*/ 0 h 426"/>
                  <a:gd name="T8" fmla="*/ 103188 w 294"/>
                  <a:gd name="T9" fmla="*/ 53975 h 426"/>
                  <a:gd name="T10" fmla="*/ 120650 w 294"/>
                  <a:gd name="T11" fmla="*/ 85725 h 426"/>
                  <a:gd name="T12" fmla="*/ 138113 w 294"/>
                  <a:gd name="T13" fmla="*/ 96838 h 426"/>
                  <a:gd name="T14" fmla="*/ 158750 w 294"/>
                  <a:gd name="T15" fmla="*/ 103188 h 426"/>
                  <a:gd name="T16" fmla="*/ 223838 w 294"/>
                  <a:gd name="T17" fmla="*/ 109538 h 426"/>
                  <a:gd name="T18" fmla="*/ 285750 w 294"/>
                  <a:gd name="T19" fmla="*/ 120650 h 426"/>
                  <a:gd name="T20" fmla="*/ 315913 w 294"/>
                  <a:gd name="T21" fmla="*/ 147638 h 426"/>
                  <a:gd name="T22" fmla="*/ 363538 w 294"/>
                  <a:gd name="T23" fmla="*/ 209550 h 426"/>
                  <a:gd name="T24" fmla="*/ 387350 w 294"/>
                  <a:gd name="T25" fmla="*/ 249238 h 426"/>
                  <a:gd name="T26" fmla="*/ 403225 w 294"/>
                  <a:gd name="T27" fmla="*/ 309563 h 426"/>
                  <a:gd name="T28" fmla="*/ 438150 w 294"/>
                  <a:gd name="T29" fmla="*/ 466725 h 426"/>
                  <a:gd name="T30" fmla="*/ 452438 w 294"/>
                  <a:gd name="T31" fmla="*/ 539750 h 426"/>
                  <a:gd name="T32" fmla="*/ 466725 w 294"/>
                  <a:gd name="T33" fmla="*/ 592138 h 426"/>
                  <a:gd name="T34" fmla="*/ 412750 w 294"/>
                  <a:gd name="T35" fmla="*/ 658813 h 426"/>
                  <a:gd name="T36" fmla="*/ 403225 w 294"/>
                  <a:gd name="T37" fmla="*/ 676275 h 426"/>
                  <a:gd name="T38" fmla="*/ 398463 w 294"/>
                  <a:gd name="T39" fmla="*/ 673100 h 426"/>
                  <a:gd name="T40" fmla="*/ 347663 w 294"/>
                  <a:gd name="T41" fmla="*/ 649288 h 426"/>
                  <a:gd name="T42" fmla="*/ 287338 w 294"/>
                  <a:gd name="T43" fmla="*/ 611188 h 426"/>
                  <a:gd name="T44" fmla="*/ 238125 w 294"/>
                  <a:gd name="T45" fmla="*/ 320675 h 426"/>
                  <a:gd name="T46" fmla="*/ 204788 w 294"/>
                  <a:gd name="T47" fmla="*/ 231775 h 426"/>
                  <a:gd name="T48" fmla="*/ 182563 w 294"/>
                  <a:gd name="T49" fmla="*/ 182563 h 426"/>
                  <a:gd name="T50" fmla="*/ 168275 w 294"/>
                  <a:gd name="T51" fmla="*/ 160338 h 426"/>
                  <a:gd name="T52" fmla="*/ 146050 w 294"/>
                  <a:gd name="T53" fmla="*/ 149225 h 426"/>
                  <a:gd name="T54" fmla="*/ 96838 w 294"/>
                  <a:gd name="T55" fmla="*/ 131763 h 426"/>
                  <a:gd name="T56" fmla="*/ 82550 w 294"/>
                  <a:gd name="T57" fmla="*/ 119063 h 426"/>
                  <a:gd name="T58" fmla="*/ 61913 w 294"/>
                  <a:gd name="T59" fmla="*/ 96838 h 426"/>
                  <a:gd name="T60" fmla="*/ 41275 w 294"/>
                  <a:gd name="T61" fmla="*/ 84138 h 426"/>
                  <a:gd name="T62" fmla="*/ 14288 w 294"/>
                  <a:gd name="T63" fmla="*/ 77788 h 4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4"/>
                  <a:gd name="T97" fmla="*/ 0 h 426"/>
                  <a:gd name="T98" fmla="*/ 294 w 294"/>
                  <a:gd name="T99" fmla="*/ 426 h 4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4" h="426">
                    <a:moveTo>
                      <a:pt x="0" y="48"/>
                    </a:moveTo>
                    <a:lnTo>
                      <a:pt x="0" y="48"/>
                    </a:lnTo>
                    <a:lnTo>
                      <a:pt x="4" y="35"/>
                    </a:lnTo>
                    <a:lnTo>
                      <a:pt x="8" y="25"/>
                    </a:lnTo>
                    <a:lnTo>
                      <a:pt x="12" y="18"/>
                    </a:lnTo>
                    <a:lnTo>
                      <a:pt x="18" y="13"/>
                    </a:lnTo>
                    <a:lnTo>
                      <a:pt x="29" y="7"/>
                    </a:lnTo>
                    <a:lnTo>
                      <a:pt x="41" y="0"/>
                    </a:lnTo>
                    <a:lnTo>
                      <a:pt x="54" y="18"/>
                    </a:lnTo>
                    <a:lnTo>
                      <a:pt x="65" y="34"/>
                    </a:lnTo>
                    <a:lnTo>
                      <a:pt x="74" y="48"/>
                    </a:lnTo>
                    <a:lnTo>
                      <a:pt x="76" y="54"/>
                    </a:lnTo>
                    <a:lnTo>
                      <a:pt x="82" y="58"/>
                    </a:lnTo>
                    <a:lnTo>
                      <a:pt x="87" y="61"/>
                    </a:lnTo>
                    <a:lnTo>
                      <a:pt x="92" y="63"/>
                    </a:lnTo>
                    <a:lnTo>
                      <a:pt x="100" y="65"/>
                    </a:lnTo>
                    <a:lnTo>
                      <a:pt x="104" y="65"/>
                    </a:lnTo>
                    <a:lnTo>
                      <a:pt x="141" y="69"/>
                    </a:lnTo>
                    <a:lnTo>
                      <a:pt x="169" y="73"/>
                    </a:lnTo>
                    <a:lnTo>
                      <a:pt x="180" y="76"/>
                    </a:lnTo>
                    <a:lnTo>
                      <a:pt x="186" y="79"/>
                    </a:lnTo>
                    <a:lnTo>
                      <a:pt x="199" y="93"/>
                    </a:lnTo>
                    <a:lnTo>
                      <a:pt x="220" y="119"/>
                    </a:lnTo>
                    <a:lnTo>
                      <a:pt x="229" y="132"/>
                    </a:lnTo>
                    <a:lnTo>
                      <a:pt x="238" y="145"/>
                    </a:lnTo>
                    <a:lnTo>
                      <a:pt x="244" y="157"/>
                    </a:lnTo>
                    <a:lnTo>
                      <a:pt x="247" y="166"/>
                    </a:lnTo>
                    <a:lnTo>
                      <a:pt x="254" y="195"/>
                    </a:lnTo>
                    <a:lnTo>
                      <a:pt x="265" y="244"/>
                    </a:lnTo>
                    <a:lnTo>
                      <a:pt x="276" y="294"/>
                    </a:lnTo>
                    <a:lnTo>
                      <a:pt x="282" y="323"/>
                    </a:lnTo>
                    <a:lnTo>
                      <a:pt x="285" y="340"/>
                    </a:lnTo>
                    <a:lnTo>
                      <a:pt x="290" y="356"/>
                    </a:lnTo>
                    <a:lnTo>
                      <a:pt x="294" y="373"/>
                    </a:lnTo>
                    <a:lnTo>
                      <a:pt x="274" y="397"/>
                    </a:lnTo>
                    <a:lnTo>
                      <a:pt x="260" y="415"/>
                    </a:lnTo>
                    <a:lnTo>
                      <a:pt x="255" y="422"/>
                    </a:lnTo>
                    <a:lnTo>
                      <a:pt x="254" y="426"/>
                    </a:lnTo>
                    <a:lnTo>
                      <a:pt x="252" y="426"/>
                    </a:lnTo>
                    <a:lnTo>
                      <a:pt x="251" y="424"/>
                    </a:lnTo>
                    <a:lnTo>
                      <a:pt x="243" y="422"/>
                    </a:lnTo>
                    <a:lnTo>
                      <a:pt x="219" y="409"/>
                    </a:lnTo>
                    <a:lnTo>
                      <a:pt x="194" y="394"/>
                    </a:lnTo>
                    <a:lnTo>
                      <a:pt x="181" y="385"/>
                    </a:lnTo>
                    <a:lnTo>
                      <a:pt x="167" y="300"/>
                    </a:lnTo>
                    <a:lnTo>
                      <a:pt x="150" y="202"/>
                    </a:lnTo>
                    <a:lnTo>
                      <a:pt x="142" y="179"/>
                    </a:lnTo>
                    <a:lnTo>
                      <a:pt x="129" y="146"/>
                    </a:lnTo>
                    <a:lnTo>
                      <a:pt x="122" y="129"/>
                    </a:lnTo>
                    <a:lnTo>
                      <a:pt x="115" y="115"/>
                    </a:lnTo>
                    <a:lnTo>
                      <a:pt x="109" y="105"/>
                    </a:lnTo>
                    <a:lnTo>
                      <a:pt x="106" y="101"/>
                    </a:lnTo>
                    <a:lnTo>
                      <a:pt x="104" y="98"/>
                    </a:lnTo>
                    <a:lnTo>
                      <a:pt x="92" y="94"/>
                    </a:lnTo>
                    <a:lnTo>
                      <a:pt x="76" y="89"/>
                    </a:lnTo>
                    <a:lnTo>
                      <a:pt x="61" y="83"/>
                    </a:lnTo>
                    <a:lnTo>
                      <a:pt x="56" y="79"/>
                    </a:lnTo>
                    <a:lnTo>
                      <a:pt x="52" y="75"/>
                    </a:lnTo>
                    <a:lnTo>
                      <a:pt x="44" y="66"/>
                    </a:lnTo>
                    <a:lnTo>
                      <a:pt x="39" y="61"/>
                    </a:lnTo>
                    <a:lnTo>
                      <a:pt x="34" y="57"/>
                    </a:lnTo>
                    <a:lnTo>
                      <a:pt x="26" y="53"/>
                    </a:lnTo>
                    <a:lnTo>
                      <a:pt x="18" y="51"/>
                    </a:lnTo>
                    <a:lnTo>
                      <a:pt x="9" y="49"/>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58" name="Freeform 16"/>
              <p:cNvSpPr/>
              <p:nvPr/>
            </p:nvSpPr>
            <p:spPr bwMode="auto">
              <a:xfrm>
                <a:off x="1358900" y="277813"/>
                <a:ext cx="847725" cy="1876425"/>
              </a:xfrm>
              <a:custGeom>
                <a:avLst/>
                <a:gdLst>
                  <a:gd name="T0" fmla="*/ 6350 w 534"/>
                  <a:gd name="T1" fmla="*/ 855663 h 1182"/>
                  <a:gd name="T2" fmla="*/ 36513 w 534"/>
                  <a:gd name="T3" fmla="*/ 847725 h 1182"/>
                  <a:gd name="T4" fmla="*/ 63500 w 534"/>
                  <a:gd name="T5" fmla="*/ 787400 h 1182"/>
                  <a:gd name="T6" fmla="*/ 96838 w 534"/>
                  <a:gd name="T7" fmla="*/ 739775 h 1182"/>
                  <a:gd name="T8" fmla="*/ 131763 w 534"/>
                  <a:gd name="T9" fmla="*/ 723900 h 1182"/>
                  <a:gd name="T10" fmla="*/ 190500 w 534"/>
                  <a:gd name="T11" fmla="*/ 717550 h 1182"/>
                  <a:gd name="T12" fmla="*/ 225425 w 534"/>
                  <a:gd name="T13" fmla="*/ 681038 h 1182"/>
                  <a:gd name="T14" fmla="*/ 282575 w 534"/>
                  <a:gd name="T15" fmla="*/ 577850 h 1182"/>
                  <a:gd name="T16" fmla="*/ 355600 w 534"/>
                  <a:gd name="T17" fmla="*/ 409575 h 1182"/>
                  <a:gd name="T18" fmla="*/ 393700 w 534"/>
                  <a:gd name="T19" fmla="*/ 280988 h 1182"/>
                  <a:gd name="T20" fmla="*/ 530225 w 534"/>
                  <a:gd name="T21" fmla="*/ 14288 h 1182"/>
                  <a:gd name="T22" fmla="*/ 622300 w 534"/>
                  <a:gd name="T23" fmla="*/ 42863 h 1182"/>
                  <a:gd name="T24" fmla="*/ 614363 w 534"/>
                  <a:gd name="T25" fmla="*/ 192088 h 1182"/>
                  <a:gd name="T26" fmla="*/ 579438 w 534"/>
                  <a:gd name="T27" fmla="*/ 371475 h 1182"/>
                  <a:gd name="T28" fmla="*/ 546100 w 534"/>
                  <a:gd name="T29" fmla="*/ 519113 h 1182"/>
                  <a:gd name="T30" fmla="*/ 488950 w 534"/>
                  <a:gd name="T31" fmla="*/ 658813 h 1182"/>
                  <a:gd name="T32" fmla="*/ 468313 w 534"/>
                  <a:gd name="T33" fmla="*/ 777875 h 1182"/>
                  <a:gd name="T34" fmla="*/ 530225 w 534"/>
                  <a:gd name="T35" fmla="*/ 841375 h 1182"/>
                  <a:gd name="T36" fmla="*/ 544513 w 534"/>
                  <a:gd name="T37" fmla="*/ 873125 h 1182"/>
                  <a:gd name="T38" fmla="*/ 554038 w 534"/>
                  <a:gd name="T39" fmla="*/ 1016000 h 1182"/>
                  <a:gd name="T40" fmla="*/ 581025 w 534"/>
                  <a:gd name="T41" fmla="*/ 1073150 h 1182"/>
                  <a:gd name="T42" fmla="*/ 609600 w 534"/>
                  <a:gd name="T43" fmla="*/ 1116013 h 1182"/>
                  <a:gd name="T44" fmla="*/ 673100 w 534"/>
                  <a:gd name="T45" fmla="*/ 1181100 h 1182"/>
                  <a:gd name="T46" fmla="*/ 709613 w 534"/>
                  <a:gd name="T47" fmla="*/ 1236663 h 1182"/>
                  <a:gd name="T48" fmla="*/ 827088 w 534"/>
                  <a:gd name="T49" fmla="*/ 1485900 h 1182"/>
                  <a:gd name="T50" fmla="*/ 847725 w 534"/>
                  <a:gd name="T51" fmla="*/ 1544638 h 1182"/>
                  <a:gd name="T52" fmla="*/ 828675 w 534"/>
                  <a:gd name="T53" fmla="*/ 1579563 h 1182"/>
                  <a:gd name="T54" fmla="*/ 774700 w 534"/>
                  <a:gd name="T55" fmla="*/ 1625600 h 1182"/>
                  <a:gd name="T56" fmla="*/ 695325 w 534"/>
                  <a:gd name="T57" fmla="*/ 1646238 h 1182"/>
                  <a:gd name="T58" fmla="*/ 561975 w 534"/>
                  <a:gd name="T59" fmla="*/ 1657350 h 1182"/>
                  <a:gd name="T60" fmla="*/ 506413 w 534"/>
                  <a:gd name="T61" fmla="*/ 1670050 h 1182"/>
                  <a:gd name="T62" fmla="*/ 463550 w 534"/>
                  <a:gd name="T63" fmla="*/ 1716088 h 1182"/>
                  <a:gd name="T64" fmla="*/ 425450 w 534"/>
                  <a:gd name="T65" fmla="*/ 1776413 h 1182"/>
                  <a:gd name="T66" fmla="*/ 417513 w 534"/>
                  <a:gd name="T67" fmla="*/ 1824038 h 1182"/>
                  <a:gd name="T68" fmla="*/ 407988 w 534"/>
                  <a:gd name="T69" fmla="*/ 1852613 h 1182"/>
                  <a:gd name="T70" fmla="*/ 387350 w 534"/>
                  <a:gd name="T71" fmla="*/ 1870075 h 1182"/>
                  <a:gd name="T72" fmla="*/ 338138 w 534"/>
                  <a:gd name="T73" fmla="*/ 1876425 h 1182"/>
                  <a:gd name="T74" fmla="*/ 338138 w 534"/>
                  <a:gd name="T75" fmla="*/ 1704975 h 1182"/>
                  <a:gd name="T76" fmla="*/ 347663 w 534"/>
                  <a:gd name="T77" fmla="*/ 1411288 h 1182"/>
                  <a:gd name="T78" fmla="*/ 336550 w 534"/>
                  <a:gd name="T79" fmla="*/ 1227138 h 1182"/>
                  <a:gd name="T80" fmla="*/ 307975 w 534"/>
                  <a:gd name="T81" fmla="*/ 1068388 h 1182"/>
                  <a:gd name="T82" fmla="*/ 274638 w 534"/>
                  <a:gd name="T83" fmla="*/ 957263 h 1182"/>
                  <a:gd name="T84" fmla="*/ 242888 w 534"/>
                  <a:gd name="T85" fmla="*/ 889000 h 1182"/>
                  <a:gd name="T86" fmla="*/ 209550 w 534"/>
                  <a:gd name="T87" fmla="*/ 855663 h 1182"/>
                  <a:gd name="T88" fmla="*/ 179388 w 534"/>
                  <a:gd name="T89" fmla="*/ 849313 h 1182"/>
                  <a:gd name="T90" fmla="*/ 146050 w 534"/>
                  <a:gd name="T91" fmla="*/ 862013 h 1182"/>
                  <a:gd name="T92" fmla="*/ 50800 w 534"/>
                  <a:gd name="T93" fmla="*/ 920750 h 1182"/>
                  <a:gd name="T94" fmla="*/ 33338 w 534"/>
                  <a:gd name="T95" fmla="*/ 917575 h 1182"/>
                  <a:gd name="T96" fmla="*/ 0 w 534"/>
                  <a:gd name="T97" fmla="*/ 855663 h 11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4"/>
                  <a:gd name="T148" fmla="*/ 0 h 1182"/>
                  <a:gd name="T149" fmla="*/ 534 w 534"/>
                  <a:gd name="T150" fmla="*/ 1182 h 11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4" h="1182">
                    <a:moveTo>
                      <a:pt x="0" y="539"/>
                    </a:moveTo>
                    <a:lnTo>
                      <a:pt x="0" y="539"/>
                    </a:lnTo>
                    <a:lnTo>
                      <a:pt x="4" y="539"/>
                    </a:lnTo>
                    <a:lnTo>
                      <a:pt x="12" y="539"/>
                    </a:lnTo>
                    <a:lnTo>
                      <a:pt x="19" y="536"/>
                    </a:lnTo>
                    <a:lnTo>
                      <a:pt x="23" y="534"/>
                    </a:lnTo>
                    <a:lnTo>
                      <a:pt x="25" y="531"/>
                    </a:lnTo>
                    <a:lnTo>
                      <a:pt x="28" y="518"/>
                    </a:lnTo>
                    <a:lnTo>
                      <a:pt x="40" y="496"/>
                    </a:lnTo>
                    <a:lnTo>
                      <a:pt x="47" y="486"/>
                    </a:lnTo>
                    <a:lnTo>
                      <a:pt x="53" y="475"/>
                    </a:lnTo>
                    <a:lnTo>
                      <a:pt x="61" y="466"/>
                    </a:lnTo>
                    <a:lnTo>
                      <a:pt x="67" y="461"/>
                    </a:lnTo>
                    <a:lnTo>
                      <a:pt x="75" y="459"/>
                    </a:lnTo>
                    <a:lnTo>
                      <a:pt x="83" y="456"/>
                    </a:lnTo>
                    <a:lnTo>
                      <a:pt x="97" y="455"/>
                    </a:lnTo>
                    <a:lnTo>
                      <a:pt x="110" y="453"/>
                    </a:lnTo>
                    <a:lnTo>
                      <a:pt x="120" y="452"/>
                    </a:lnTo>
                    <a:lnTo>
                      <a:pt x="125" y="448"/>
                    </a:lnTo>
                    <a:lnTo>
                      <a:pt x="131" y="443"/>
                    </a:lnTo>
                    <a:lnTo>
                      <a:pt x="142" y="429"/>
                    </a:lnTo>
                    <a:lnTo>
                      <a:pt x="155" y="408"/>
                    </a:lnTo>
                    <a:lnTo>
                      <a:pt x="167" y="388"/>
                    </a:lnTo>
                    <a:lnTo>
                      <a:pt x="178" y="364"/>
                    </a:lnTo>
                    <a:lnTo>
                      <a:pt x="193" y="333"/>
                    </a:lnTo>
                    <a:lnTo>
                      <a:pt x="208" y="297"/>
                    </a:lnTo>
                    <a:lnTo>
                      <a:pt x="224" y="258"/>
                    </a:lnTo>
                    <a:lnTo>
                      <a:pt x="237" y="218"/>
                    </a:lnTo>
                    <a:lnTo>
                      <a:pt x="243" y="197"/>
                    </a:lnTo>
                    <a:lnTo>
                      <a:pt x="248" y="177"/>
                    </a:lnTo>
                    <a:lnTo>
                      <a:pt x="287" y="0"/>
                    </a:lnTo>
                    <a:lnTo>
                      <a:pt x="300" y="2"/>
                    </a:lnTo>
                    <a:lnTo>
                      <a:pt x="334" y="9"/>
                    </a:lnTo>
                    <a:lnTo>
                      <a:pt x="353" y="13"/>
                    </a:lnTo>
                    <a:lnTo>
                      <a:pt x="372" y="19"/>
                    </a:lnTo>
                    <a:lnTo>
                      <a:pt x="392" y="27"/>
                    </a:lnTo>
                    <a:lnTo>
                      <a:pt x="407" y="34"/>
                    </a:lnTo>
                    <a:lnTo>
                      <a:pt x="396" y="82"/>
                    </a:lnTo>
                    <a:lnTo>
                      <a:pt x="387" y="121"/>
                    </a:lnTo>
                    <a:lnTo>
                      <a:pt x="380" y="151"/>
                    </a:lnTo>
                    <a:lnTo>
                      <a:pt x="375" y="184"/>
                    </a:lnTo>
                    <a:lnTo>
                      <a:pt x="365" y="234"/>
                    </a:lnTo>
                    <a:lnTo>
                      <a:pt x="350" y="309"/>
                    </a:lnTo>
                    <a:lnTo>
                      <a:pt x="348" y="315"/>
                    </a:lnTo>
                    <a:lnTo>
                      <a:pt x="344" y="327"/>
                    </a:lnTo>
                    <a:lnTo>
                      <a:pt x="334" y="353"/>
                    </a:lnTo>
                    <a:lnTo>
                      <a:pt x="314" y="397"/>
                    </a:lnTo>
                    <a:lnTo>
                      <a:pt x="308" y="415"/>
                    </a:lnTo>
                    <a:lnTo>
                      <a:pt x="297" y="444"/>
                    </a:lnTo>
                    <a:lnTo>
                      <a:pt x="286" y="482"/>
                    </a:lnTo>
                    <a:lnTo>
                      <a:pt x="295" y="490"/>
                    </a:lnTo>
                    <a:lnTo>
                      <a:pt x="314" y="508"/>
                    </a:lnTo>
                    <a:lnTo>
                      <a:pt x="325" y="518"/>
                    </a:lnTo>
                    <a:lnTo>
                      <a:pt x="334" y="530"/>
                    </a:lnTo>
                    <a:lnTo>
                      <a:pt x="340" y="540"/>
                    </a:lnTo>
                    <a:lnTo>
                      <a:pt x="343" y="545"/>
                    </a:lnTo>
                    <a:lnTo>
                      <a:pt x="343" y="550"/>
                    </a:lnTo>
                    <a:lnTo>
                      <a:pt x="345" y="598"/>
                    </a:lnTo>
                    <a:lnTo>
                      <a:pt x="348" y="623"/>
                    </a:lnTo>
                    <a:lnTo>
                      <a:pt x="349" y="640"/>
                    </a:lnTo>
                    <a:lnTo>
                      <a:pt x="352" y="646"/>
                    </a:lnTo>
                    <a:lnTo>
                      <a:pt x="356" y="655"/>
                    </a:lnTo>
                    <a:lnTo>
                      <a:pt x="366" y="676"/>
                    </a:lnTo>
                    <a:lnTo>
                      <a:pt x="376" y="694"/>
                    </a:lnTo>
                    <a:lnTo>
                      <a:pt x="382" y="700"/>
                    </a:lnTo>
                    <a:lnTo>
                      <a:pt x="384" y="703"/>
                    </a:lnTo>
                    <a:lnTo>
                      <a:pt x="396" y="713"/>
                    </a:lnTo>
                    <a:lnTo>
                      <a:pt x="415" y="733"/>
                    </a:lnTo>
                    <a:lnTo>
                      <a:pt x="424" y="744"/>
                    </a:lnTo>
                    <a:lnTo>
                      <a:pt x="435" y="756"/>
                    </a:lnTo>
                    <a:lnTo>
                      <a:pt x="442" y="768"/>
                    </a:lnTo>
                    <a:lnTo>
                      <a:pt x="447" y="779"/>
                    </a:lnTo>
                    <a:lnTo>
                      <a:pt x="466" y="818"/>
                    </a:lnTo>
                    <a:lnTo>
                      <a:pt x="494" y="878"/>
                    </a:lnTo>
                    <a:lnTo>
                      <a:pt x="521" y="936"/>
                    </a:lnTo>
                    <a:lnTo>
                      <a:pt x="530" y="958"/>
                    </a:lnTo>
                    <a:lnTo>
                      <a:pt x="534" y="969"/>
                    </a:lnTo>
                    <a:lnTo>
                      <a:pt x="534" y="973"/>
                    </a:lnTo>
                    <a:lnTo>
                      <a:pt x="533" y="977"/>
                    </a:lnTo>
                    <a:lnTo>
                      <a:pt x="529" y="986"/>
                    </a:lnTo>
                    <a:lnTo>
                      <a:pt x="522" y="995"/>
                    </a:lnTo>
                    <a:lnTo>
                      <a:pt x="512" y="1006"/>
                    </a:lnTo>
                    <a:lnTo>
                      <a:pt x="500" y="1015"/>
                    </a:lnTo>
                    <a:lnTo>
                      <a:pt x="488" y="1024"/>
                    </a:lnTo>
                    <a:lnTo>
                      <a:pt x="472" y="1030"/>
                    </a:lnTo>
                    <a:lnTo>
                      <a:pt x="456" y="1034"/>
                    </a:lnTo>
                    <a:lnTo>
                      <a:pt x="438" y="1037"/>
                    </a:lnTo>
                    <a:lnTo>
                      <a:pt x="418" y="1039"/>
                    </a:lnTo>
                    <a:lnTo>
                      <a:pt x="375" y="1042"/>
                    </a:lnTo>
                    <a:lnTo>
                      <a:pt x="354" y="1044"/>
                    </a:lnTo>
                    <a:lnTo>
                      <a:pt x="338" y="1047"/>
                    </a:lnTo>
                    <a:lnTo>
                      <a:pt x="325" y="1051"/>
                    </a:lnTo>
                    <a:lnTo>
                      <a:pt x="319" y="1052"/>
                    </a:lnTo>
                    <a:lnTo>
                      <a:pt x="316" y="1055"/>
                    </a:lnTo>
                    <a:lnTo>
                      <a:pt x="301" y="1070"/>
                    </a:lnTo>
                    <a:lnTo>
                      <a:pt x="292" y="1081"/>
                    </a:lnTo>
                    <a:lnTo>
                      <a:pt x="283" y="1094"/>
                    </a:lnTo>
                    <a:lnTo>
                      <a:pt x="274" y="1107"/>
                    </a:lnTo>
                    <a:lnTo>
                      <a:pt x="268" y="1119"/>
                    </a:lnTo>
                    <a:lnTo>
                      <a:pt x="264" y="1135"/>
                    </a:lnTo>
                    <a:lnTo>
                      <a:pt x="263" y="1141"/>
                    </a:lnTo>
                    <a:lnTo>
                      <a:pt x="263" y="1149"/>
                    </a:lnTo>
                    <a:lnTo>
                      <a:pt x="261" y="1157"/>
                    </a:lnTo>
                    <a:lnTo>
                      <a:pt x="260" y="1162"/>
                    </a:lnTo>
                    <a:lnTo>
                      <a:pt x="257" y="1167"/>
                    </a:lnTo>
                    <a:lnTo>
                      <a:pt x="253" y="1171"/>
                    </a:lnTo>
                    <a:lnTo>
                      <a:pt x="250" y="1175"/>
                    </a:lnTo>
                    <a:lnTo>
                      <a:pt x="244" y="1178"/>
                    </a:lnTo>
                    <a:lnTo>
                      <a:pt x="234" y="1180"/>
                    </a:lnTo>
                    <a:lnTo>
                      <a:pt x="222" y="1182"/>
                    </a:lnTo>
                    <a:lnTo>
                      <a:pt x="213" y="1182"/>
                    </a:lnTo>
                    <a:lnTo>
                      <a:pt x="204" y="1180"/>
                    </a:lnTo>
                    <a:lnTo>
                      <a:pt x="210" y="1130"/>
                    </a:lnTo>
                    <a:lnTo>
                      <a:pt x="213" y="1074"/>
                    </a:lnTo>
                    <a:lnTo>
                      <a:pt x="216" y="1006"/>
                    </a:lnTo>
                    <a:lnTo>
                      <a:pt x="219" y="929"/>
                    </a:lnTo>
                    <a:lnTo>
                      <a:pt x="219" y="889"/>
                    </a:lnTo>
                    <a:lnTo>
                      <a:pt x="217" y="850"/>
                    </a:lnTo>
                    <a:lnTo>
                      <a:pt x="215" y="810"/>
                    </a:lnTo>
                    <a:lnTo>
                      <a:pt x="212" y="773"/>
                    </a:lnTo>
                    <a:lnTo>
                      <a:pt x="207" y="737"/>
                    </a:lnTo>
                    <a:lnTo>
                      <a:pt x="200" y="703"/>
                    </a:lnTo>
                    <a:lnTo>
                      <a:pt x="194" y="673"/>
                    </a:lnTo>
                    <a:lnTo>
                      <a:pt x="186" y="646"/>
                    </a:lnTo>
                    <a:lnTo>
                      <a:pt x="180" y="623"/>
                    </a:lnTo>
                    <a:lnTo>
                      <a:pt x="173" y="603"/>
                    </a:lnTo>
                    <a:lnTo>
                      <a:pt x="166" y="585"/>
                    </a:lnTo>
                    <a:lnTo>
                      <a:pt x="159" y="571"/>
                    </a:lnTo>
                    <a:lnTo>
                      <a:pt x="153" y="560"/>
                    </a:lnTo>
                    <a:lnTo>
                      <a:pt x="146" y="550"/>
                    </a:lnTo>
                    <a:lnTo>
                      <a:pt x="140" y="544"/>
                    </a:lnTo>
                    <a:lnTo>
                      <a:pt x="132" y="539"/>
                    </a:lnTo>
                    <a:lnTo>
                      <a:pt x="125" y="536"/>
                    </a:lnTo>
                    <a:lnTo>
                      <a:pt x="119" y="535"/>
                    </a:lnTo>
                    <a:lnTo>
                      <a:pt x="113" y="535"/>
                    </a:lnTo>
                    <a:lnTo>
                      <a:pt x="106" y="536"/>
                    </a:lnTo>
                    <a:lnTo>
                      <a:pt x="100" y="539"/>
                    </a:lnTo>
                    <a:lnTo>
                      <a:pt x="92" y="543"/>
                    </a:lnTo>
                    <a:lnTo>
                      <a:pt x="67" y="558"/>
                    </a:lnTo>
                    <a:lnTo>
                      <a:pt x="47" y="571"/>
                    </a:lnTo>
                    <a:lnTo>
                      <a:pt x="32" y="580"/>
                    </a:lnTo>
                    <a:lnTo>
                      <a:pt x="27" y="581"/>
                    </a:lnTo>
                    <a:lnTo>
                      <a:pt x="23" y="581"/>
                    </a:lnTo>
                    <a:lnTo>
                      <a:pt x="21" y="578"/>
                    </a:lnTo>
                    <a:lnTo>
                      <a:pt x="17" y="572"/>
                    </a:lnTo>
                    <a:lnTo>
                      <a:pt x="9" y="558"/>
                    </a:lnTo>
                    <a:lnTo>
                      <a:pt x="0" y="5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59" name="Freeform 17"/>
              <p:cNvSpPr>
                <a:spLocks noEditPoints="1"/>
              </p:cNvSpPr>
              <p:nvPr/>
            </p:nvSpPr>
            <p:spPr bwMode="auto">
              <a:xfrm>
                <a:off x="0" y="954088"/>
                <a:ext cx="2017713" cy="2493963"/>
              </a:xfrm>
              <a:custGeom>
                <a:avLst/>
                <a:gdLst>
                  <a:gd name="T0" fmla="*/ 1974850 w 1271"/>
                  <a:gd name="T1" fmla="*/ 1909763 h 1571"/>
                  <a:gd name="T2" fmla="*/ 1903413 w 1271"/>
                  <a:gd name="T3" fmla="*/ 1709738 h 1571"/>
                  <a:gd name="T4" fmla="*/ 1779588 w 1271"/>
                  <a:gd name="T5" fmla="*/ 1522413 h 1571"/>
                  <a:gd name="T6" fmla="*/ 1776413 w 1271"/>
                  <a:gd name="T7" fmla="*/ 1427163 h 1571"/>
                  <a:gd name="T8" fmla="*/ 1746250 w 1271"/>
                  <a:gd name="T9" fmla="*/ 1347788 h 1571"/>
                  <a:gd name="T10" fmla="*/ 1703388 w 1271"/>
                  <a:gd name="T11" fmla="*/ 1314450 h 1571"/>
                  <a:gd name="T12" fmla="*/ 1697038 w 1271"/>
                  <a:gd name="T13" fmla="*/ 1271588 h 1571"/>
                  <a:gd name="T14" fmla="*/ 1665288 w 1271"/>
                  <a:gd name="T15" fmla="*/ 1228725 h 1571"/>
                  <a:gd name="T16" fmla="*/ 1582738 w 1271"/>
                  <a:gd name="T17" fmla="*/ 1268413 h 1571"/>
                  <a:gd name="T18" fmla="*/ 1401763 w 1271"/>
                  <a:gd name="T19" fmla="*/ 1257300 h 1571"/>
                  <a:gd name="T20" fmla="*/ 1373188 w 1271"/>
                  <a:gd name="T21" fmla="*/ 822325 h 1571"/>
                  <a:gd name="T22" fmla="*/ 1147763 w 1271"/>
                  <a:gd name="T23" fmla="*/ 396875 h 1571"/>
                  <a:gd name="T24" fmla="*/ 1128713 w 1271"/>
                  <a:gd name="T25" fmla="*/ 231775 h 1571"/>
                  <a:gd name="T26" fmla="*/ 1093788 w 1271"/>
                  <a:gd name="T27" fmla="*/ 168275 h 1571"/>
                  <a:gd name="T28" fmla="*/ 958850 w 1271"/>
                  <a:gd name="T29" fmla="*/ 188913 h 1571"/>
                  <a:gd name="T30" fmla="*/ 890588 w 1271"/>
                  <a:gd name="T31" fmla="*/ 265113 h 1571"/>
                  <a:gd name="T32" fmla="*/ 785813 w 1271"/>
                  <a:gd name="T33" fmla="*/ 322263 h 1571"/>
                  <a:gd name="T34" fmla="*/ 519113 w 1271"/>
                  <a:gd name="T35" fmla="*/ 349250 h 1571"/>
                  <a:gd name="T36" fmla="*/ 327025 w 1271"/>
                  <a:gd name="T37" fmla="*/ 193675 h 1571"/>
                  <a:gd name="T38" fmla="*/ 195263 w 1271"/>
                  <a:gd name="T39" fmla="*/ 0 h 1571"/>
                  <a:gd name="T40" fmla="*/ 47625 w 1271"/>
                  <a:gd name="T41" fmla="*/ 127000 h 1571"/>
                  <a:gd name="T42" fmla="*/ 6350 w 1271"/>
                  <a:gd name="T43" fmla="*/ 131763 h 1571"/>
                  <a:gd name="T44" fmla="*/ 33338 w 1271"/>
                  <a:gd name="T45" fmla="*/ 207963 h 1571"/>
                  <a:gd name="T46" fmla="*/ 201613 w 1271"/>
                  <a:gd name="T47" fmla="*/ 385763 h 1571"/>
                  <a:gd name="T48" fmla="*/ 400050 w 1271"/>
                  <a:gd name="T49" fmla="*/ 566738 h 1571"/>
                  <a:gd name="T50" fmla="*/ 812800 w 1271"/>
                  <a:gd name="T51" fmla="*/ 644525 h 1571"/>
                  <a:gd name="T52" fmla="*/ 925513 w 1271"/>
                  <a:gd name="T53" fmla="*/ 714375 h 1571"/>
                  <a:gd name="T54" fmla="*/ 989013 w 1271"/>
                  <a:gd name="T55" fmla="*/ 796925 h 1571"/>
                  <a:gd name="T56" fmla="*/ 1001713 w 1271"/>
                  <a:gd name="T57" fmla="*/ 1071563 h 1571"/>
                  <a:gd name="T58" fmla="*/ 977900 w 1271"/>
                  <a:gd name="T59" fmla="*/ 1371600 h 1571"/>
                  <a:gd name="T60" fmla="*/ 1055688 w 1271"/>
                  <a:gd name="T61" fmla="*/ 1438275 h 1571"/>
                  <a:gd name="T62" fmla="*/ 1038225 w 1271"/>
                  <a:gd name="T63" fmla="*/ 1550988 h 1571"/>
                  <a:gd name="T64" fmla="*/ 939800 w 1271"/>
                  <a:gd name="T65" fmla="*/ 1982788 h 1571"/>
                  <a:gd name="T66" fmla="*/ 922338 w 1271"/>
                  <a:gd name="T67" fmla="*/ 2035175 h 1571"/>
                  <a:gd name="T68" fmla="*/ 866775 w 1271"/>
                  <a:gd name="T69" fmla="*/ 1998663 h 1571"/>
                  <a:gd name="T70" fmla="*/ 730250 w 1271"/>
                  <a:gd name="T71" fmla="*/ 1908175 h 1571"/>
                  <a:gd name="T72" fmla="*/ 601663 w 1271"/>
                  <a:gd name="T73" fmla="*/ 1946275 h 1571"/>
                  <a:gd name="T74" fmla="*/ 550863 w 1271"/>
                  <a:gd name="T75" fmla="*/ 2062163 h 1571"/>
                  <a:gd name="T76" fmla="*/ 454025 w 1271"/>
                  <a:gd name="T77" fmla="*/ 2268538 h 1571"/>
                  <a:gd name="T78" fmla="*/ 466725 w 1271"/>
                  <a:gd name="T79" fmla="*/ 2455863 h 1571"/>
                  <a:gd name="T80" fmla="*/ 519113 w 1271"/>
                  <a:gd name="T81" fmla="*/ 2493963 h 1571"/>
                  <a:gd name="T82" fmla="*/ 590550 w 1271"/>
                  <a:gd name="T83" fmla="*/ 2430463 h 1571"/>
                  <a:gd name="T84" fmla="*/ 666750 w 1271"/>
                  <a:gd name="T85" fmla="*/ 2251075 h 1571"/>
                  <a:gd name="T86" fmla="*/ 917575 w 1271"/>
                  <a:gd name="T87" fmla="*/ 2330450 h 1571"/>
                  <a:gd name="T88" fmla="*/ 1047750 w 1271"/>
                  <a:gd name="T89" fmla="*/ 2349500 h 1571"/>
                  <a:gd name="T90" fmla="*/ 1160463 w 1271"/>
                  <a:gd name="T91" fmla="*/ 2289175 h 1571"/>
                  <a:gd name="T92" fmla="*/ 1246188 w 1271"/>
                  <a:gd name="T93" fmla="*/ 2230438 h 1571"/>
                  <a:gd name="T94" fmla="*/ 1293813 w 1271"/>
                  <a:gd name="T95" fmla="*/ 2349500 h 1571"/>
                  <a:gd name="T96" fmla="*/ 1354138 w 1271"/>
                  <a:gd name="T97" fmla="*/ 2444750 h 1571"/>
                  <a:gd name="T98" fmla="*/ 1423988 w 1271"/>
                  <a:gd name="T99" fmla="*/ 2439988 h 1571"/>
                  <a:gd name="T100" fmla="*/ 1412875 w 1271"/>
                  <a:gd name="T101" fmla="*/ 2308225 h 1571"/>
                  <a:gd name="T102" fmla="*/ 1412875 w 1271"/>
                  <a:gd name="T103" fmla="*/ 2209800 h 1571"/>
                  <a:gd name="T104" fmla="*/ 1665288 w 1271"/>
                  <a:gd name="T105" fmla="*/ 2236788 h 1571"/>
                  <a:gd name="T106" fmla="*/ 1941513 w 1271"/>
                  <a:gd name="T107" fmla="*/ 2241550 h 1571"/>
                  <a:gd name="T108" fmla="*/ 2009775 w 1271"/>
                  <a:gd name="T109" fmla="*/ 2181225 h 1571"/>
                  <a:gd name="T110" fmla="*/ 1512888 w 1271"/>
                  <a:gd name="T111" fmla="*/ 1979613 h 1571"/>
                  <a:gd name="T112" fmla="*/ 1365250 w 1271"/>
                  <a:gd name="T113" fmla="*/ 1968500 h 1571"/>
                  <a:gd name="T114" fmla="*/ 1450975 w 1271"/>
                  <a:gd name="T115" fmla="*/ 1824038 h 1571"/>
                  <a:gd name="T116" fmla="*/ 1560513 w 1271"/>
                  <a:gd name="T117" fmla="*/ 1963738 h 15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1"/>
                  <a:gd name="T178" fmla="*/ 0 h 1571"/>
                  <a:gd name="T179" fmla="*/ 1271 w 1271"/>
                  <a:gd name="T180" fmla="*/ 1571 h 15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1" h="1571">
                    <a:moveTo>
                      <a:pt x="1269" y="1319"/>
                    </a:moveTo>
                    <a:lnTo>
                      <a:pt x="1269" y="1319"/>
                    </a:lnTo>
                    <a:lnTo>
                      <a:pt x="1261" y="1291"/>
                    </a:lnTo>
                    <a:lnTo>
                      <a:pt x="1257" y="1273"/>
                    </a:lnTo>
                    <a:lnTo>
                      <a:pt x="1254" y="1257"/>
                    </a:lnTo>
                    <a:lnTo>
                      <a:pt x="1244" y="1203"/>
                    </a:lnTo>
                    <a:lnTo>
                      <a:pt x="1238" y="1168"/>
                    </a:lnTo>
                    <a:lnTo>
                      <a:pt x="1231" y="1140"/>
                    </a:lnTo>
                    <a:lnTo>
                      <a:pt x="1226" y="1127"/>
                    </a:lnTo>
                    <a:lnTo>
                      <a:pt x="1218" y="1111"/>
                    </a:lnTo>
                    <a:lnTo>
                      <a:pt x="1209" y="1094"/>
                    </a:lnTo>
                    <a:lnTo>
                      <a:pt x="1199" y="1077"/>
                    </a:lnTo>
                    <a:lnTo>
                      <a:pt x="1179" y="1049"/>
                    </a:lnTo>
                    <a:lnTo>
                      <a:pt x="1166" y="1031"/>
                    </a:lnTo>
                    <a:lnTo>
                      <a:pt x="1155" y="1015"/>
                    </a:lnTo>
                    <a:lnTo>
                      <a:pt x="1141" y="992"/>
                    </a:lnTo>
                    <a:lnTo>
                      <a:pt x="1126" y="968"/>
                    </a:lnTo>
                    <a:lnTo>
                      <a:pt x="1121" y="959"/>
                    </a:lnTo>
                    <a:lnTo>
                      <a:pt x="1119" y="952"/>
                    </a:lnTo>
                    <a:lnTo>
                      <a:pt x="1117" y="943"/>
                    </a:lnTo>
                    <a:lnTo>
                      <a:pt x="1116" y="933"/>
                    </a:lnTo>
                    <a:lnTo>
                      <a:pt x="1116" y="922"/>
                    </a:lnTo>
                    <a:lnTo>
                      <a:pt x="1116" y="911"/>
                    </a:lnTo>
                    <a:lnTo>
                      <a:pt x="1119" y="899"/>
                    </a:lnTo>
                    <a:lnTo>
                      <a:pt x="1119" y="886"/>
                    </a:lnTo>
                    <a:lnTo>
                      <a:pt x="1119" y="873"/>
                    </a:lnTo>
                    <a:lnTo>
                      <a:pt x="1116" y="863"/>
                    </a:lnTo>
                    <a:lnTo>
                      <a:pt x="1115" y="858"/>
                    </a:lnTo>
                    <a:lnTo>
                      <a:pt x="1111" y="855"/>
                    </a:lnTo>
                    <a:lnTo>
                      <a:pt x="1100" y="849"/>
                    </a:lnTo>
                    <a:lnTo>
                      <a:pt x="1090" y="843"/>
                    </a:lnTo>
                    <a:lnTo>
                      <a:pt x="1082" y="842"/>
                    </a:lnTo>
                    <a:lnTo>
                      <a:pt x="1078" y="841"/>
                    </a:lnTo>
                    <a:lnTo>
                      <a:pt x="1077" y="840"/>
                    </a:lnTo>
                    <a:lnTo>
                      <a:pt x="1075" y="834"/>
                    </a:lnTo>
                    <a:lnTo>
                      <a:pt x="1073" y="828"/>
                    </a:lnTo>
                    <a:lnTo>
                      <a:pt x="1075" y="821"/>
                    </a:lnTo>
                    <a:lnTo>
                      <a:pt x="1076" y="816"/>
                    </a:lnTo>
                    <a:lnTo>
                      <a:pt x="1076" y="810"/>
                    </a:lnTo>
                    <a:lnTo>
                      <a:pt x="1073" y="805"/>
                    </a:lnTo>
                    <a:lnTo>
                      <a:pt x="1072" y="802"/>
                    </a:lnTo>
                    <a:lnTo>
                      <a:pt x="1069" y="801"/>
                    </a:lnTo>
                    <a:lnTo>
                      <a:pt x="1062" y="799"/>
                    </a:lnTo>
                    <a:lnTo>
                      <a:pt x="1059" y="798"/>
                    </a:lnTo>
                    <a:lnTo>
                      <a:pt x="1058" y="794"/>
                    </a:lnTo>
                    <a:lnTo>
                      <a:pt x="1056" y="789"/>
                    </a:lnTo>
                    <a:lnTo>
                      <a:pt x="1053" y="781"/>
                    </a:lnTo>
                    <a:lnTo>
                      <a:pt x="1049" y="774"/>
                    </a:lnTo>
                    <a:lnTo>
                      <a:pt x="1045" y="776"/>
                    </a:lnTo>
                    <a:lnTo>
                      <a:pt x="1037" y="784"/>
                    </a:lnTo>
                    <a:lnTo>
                      <a:pt x="1029" y="789"/>
                    </a:lnTo>
                    <a:lnTo>
                      <a:pt x="1022" y="793"/>
                    </a:lnTo>
                    <a:lnTo>
                      <a:pt x="1010" y="797"/>
                    </a:lnTo>
                    <a:lnTo>
                      <a:pt x="997" y="799"/>
                    </a:lnTo>
                    <a:lnTo>
                      <a:pt x="981" y="801"/>
                    </a:lnTo>
                    <a:lnTo>
                      <a:pt x="965" y="801"/>
                    </a:lnTo>
                    <a:lnTo>
                      <a:pt x="945" y="799"/>
                    </a:lnTo>
                    <a:lnTo>
                      <a:pt x="927" y="798"/>
                    </a:lnTo>
                    <a:lnTo>
                      <a:pt x="896" y="794"/>
                    </a:lnTo>
                    <a:lnTo>
                      <a:pt x="883" y="792"/>
                    </a:lnTo>
                    <a:lnTo>
                      <a:pt x="884" y="758"/>
                    </a:lnTo>
                    <a:lnTo>
                      <a:pt x="884" y="718"/>
                    </a:lnTo>
                    <a:lnTo>
                      <a:pt x="883" y="651"/>
                    </a:lnTo>
                    <a:lnTo>
                      <a:pt x="881" y="621"/>
                    </a:lnTo>
                    <a:lnTo>
                      <a:pt x="875" y="584"/>
                    </a:lnTo>
                    <a:lnTo>
                      <a:pt x="865" y="518"/>
                    </a:lnTo>
                    <a:lnTo>
                      <a:pt x="861" y="505"/>
                    </a:lnTo>
                    <a:lnTo>
                      <a:pt x="852" y="487"/>
                    </a:lnTo>
                    <a:lnTo>
                      <a:pt x="830" y="441"/>
                    </a:lnTo>
                    <a:lnTo>
                      <a:pt x="788" y="365"/>
                    </a:lnTo>
                    <a:lnTo>
                      <a:pt x="745" y="291"/>
                    </a:lnTo>
                    <a:lnTo>
                      <a:pt x="723" y="250"/>
                    </a:lnTo>
                    <a:lnTo>
                      <a:pt x="715" y="234"/>
                    </a:lnTo>
                    <a:lnTo>
                      <a:pt x="711" y="225"/>
                    </a:lnTo>
                    <a:lnTo>
                      <a:pt x="709" y="210"/>
                    </a:lnTo>
                    <a:lnTo>
                      <a:pt x="709" y="189"/>
                    </a:lnTo>
                    <a:lnTo>
                      <a:pt x="709" y="166"/>
                    </a:lnTo>
                    <a:lnTo>
                      <a:pt x="711" y="146"/>
                    </a:lnTo>
                    <a:lnTo>
                      <a:pt x="711" y="139"/>
                    </a:lnTo>
                    <a:lnTo>
                      <a:pt x="711" y="131"/>
                    </a:lnTo>
                    <a:lnTo>
                      <a:pt x="709" y="118"/>
                    </a:lnTo>
                    <a:lnTo>
                      <a:pt x="706" y="109"/>
                    </a:lnTo>
                    <a:lnTo>
                      <a:pt x="705" y="105"/>
                    </a:lnTo>
                    <a:lnTo>
                      <a:pt x="689" y="106"/>
                    </a:lnTo>
                    <a:lnTo>
                      <a:pt x="658" y="108"/>
                    </a:lnTo>
                    <a:lnTo>
                      <a:pt x="627" y="109"/>
                    </a:lnTo>
                    <a:lnTo>
                      <a:pt x="613" y="112"/>
                    </a:lnTo>
                    <a:lnTo>
                      <a:pt x="609" y="113"/>
                    </a:lnTo>
                    <a:lnTo>
                      <a:pt x="605" y="115"/>
                    </a:lnTo>
                    <a:lnTo>
                      <a:pt x="604" y="119"/>
                    </a:lnTo>
                    <a:lnTo>
                      <a:pt x="604" y="124"/>
                    </a:lnTo>
                    <a:lnTo>
                      <a:pt x="608" y="137"/>
                    </a:lnTo>
                    <a:lnTo>
                      <a:pt x="613" y="154"/>
                    </a:lnTo>
                    <a:lnTo>
                      <a:pt x="590" y="161"/>
                    </a:lnTo>
                    <a:lnTo>
                      <a:pt x="573" y="165"/>
                    </a:lnTo>
                    <a:lnTo>
                      <a:pt x="561" y="167"/>
                    </a:lnTo>
                    <a:lnTo>
                      <a:pt x="534" y="170"/>
                    </a:lnTo>
                    <a:lnTo>
                      <a:pt x="519" y="174"/>
                    </a:lnTo>
                    <a:lnTo>
                      <a:pt x="513" y="176"/>
                    </a:lnTo>
                    <a:lnTo>
                      <a:pt x="510" y="179"/>
                    </a:lnTo>
                    <a:lnTo>
                      <a:pt x="503" y="188"/>
                    </a:lnTo>
                    <a:lnTo>
                      <a:pt x="495" y="203"/>
                    </a:lnTo>
                    <a:lnTo>
                      <a:pt x="488" y="223"/>
                    </a:lnTo>
                    <a:lnTo>
                      <a:pt x="441" y="221"/>
                    </a:lnTo>
                    <a:lnTo>
                      <a:pt x="402" y="221"/>
                    </a:lnTo>
                    <a:lnTo>
                      <a:pt x="370" y="221"/>
                    </a:lnTo>
                    <a:lnTo>
                      <a:pt x="347" y="223"/>
                    </a:lnTo>
                    <a:lnTo>
                      <a:pt x="327" y="220"/>
                    </a:lnTo>
                    <a:lnTo>
                      <a:pt x="319" y="219"/>
                    </a:lnTo>
                    <a:lnTo>
                      <a:pt x="313" y="216"/>
                    </a:lnTo>
                    <a:lnTo>
                      <a:pt x="307" y="212"/>
                    </a:lnTo>
                    <a:lnTo>
                      <a:pt x="301" y="209"/>
                    </a:lnTo>
                    <a:lnTo>
                      <a:pt x="243" y="157"/>
                    </a:lnTo>
                    <a:lnTo>
                      <a:pt x="206" y="122"/>
                    </a:lnTo>
                    <a:lnTo>
                      <a:pt x="191" y="106"/>
                    </a:lnTo>
                    <a:lnTo>
                      <a:pt x="181" y="93"/>
                    </a:lnTo>
                    <a:lnTo>
                      <a:pt x="163" y="68"/>
                    </a:lnTo>
                    <a:lnTo>
                      <a:pt x="145" y="37"/>
                    </a:lnTo>
                    <a:lnTo>
                      <a:pt x="124" y="0"/>
                    </a:lnTo>
                    <a:lnTo>
                      <a:pt x="123" y="0"/>
                    </a:lnTo>
                    <a:lnTo>
                      <a:pt x="84" y="42"/>
                    </a:lnTo>
                    <a:lnTo>
                      <a:pt x="56" y="70"/>
                    </a:lnTo>
                    <a:lnTo>
                      <a:pt x="44" y="79"/>
                    </a:lnTo>
                    <a:lnTo>
                      <a:pt x="38" y="84"/>
                    </a:lnTo>
                    <a:lnTo>
                      <a:pt x="34" y="83"/>
                    </a:lnTo>
                    <a:lnTo>
                      <a:pt x="30" y="80"/>
                    </a:lnTo>
                    <a:lnTo>
                      <a:pt x="27" y="77"/>
                    </a:lnTo>
                    <a:lnTo>
                      <a:pt x="25" y="71"/>
                    </a:lnTo>
                    <a:lnTo>
                      <a:pt x="22" y="61"/>
                    </a:lnTo>
                    <a:lnTo>
                      <a:pt x="22" y="56"/>
                    </a:lnTo>
                    <a:lnTo>
                      <a:pt x="12" y="70"/>
                    </a:lnTo>
                    <a:lnTo>
                      <a:pt x="4" y="83"/>
                    </a:lnTo>
                    <a:lnTo>
                      <a:pt x="1" y="90"/>
                    </a:lnTo>
                    <a:lnTo>
                      <a:pt x="0" y="96"/>
                    </a:lnTo>
                    <a:lnTo>
                      <a:pt x="1" y="99"/>
                    </a:lnTo>
                    <a:lnTo>
                      <a:pt x="3" y="104"/>
                    </a:lnTo>
                    <a:lnTo>
                      <a:pt x="10" y="115"/>
                    </a:lnTo>
                    <a:lnTo>
                      <a:pt x="21" y="131"/>
                    </a:lnTo>
                    <a:lnTo>
                      <a:pt x="35" y="148"/>
                    </a:lnTo>
                    <a:lnTo>
                      <a:pt x="66" y="183"/>
                    </a:lnTo>
                    <a:lnTo>
                      <a:pt x="80" y="198"/>
                    </a:lnTo>
                    <a:lnTo>
                      <a:pt x="93" y="210"/>
                    </a:lnTo>
                    <a:lnTo>
                      <a:pt x="107" y="224"/>
                    </a:lnTo>
                    <a:lnTo>
                      <a:pt x="127" y="243"/>
                    </a:lnTo>
                    <a:lnTo>
                      <a:pt x="173" y="293"/>
                    </a:lnTo>
                    <a:lnTo>
                      <a:pt x="216" y="335"/>
                    </a:lnTo>
                    <a:lnTo>
                      <a:pt x="230" y="349"/>
                    </a:lnTo>
                    <a:lnTo>
                      <a:pt x="235" y="353"/>
                    </a:lnTo>
                    <a:lnTo>
                      <a:pt x="238" y="355"/>
                    </a:lnTo>
                    <a:lnTo>
                      <a:pt x="252" y="357"/>
                    </a:lnTo>
                    <a:lnTo>
                      <a:pt x="275" y="362"/>
                    </a:lnTo>
                    <a:lnTo>
                      <a:pt x="343" y="382"/>
                    </a:lnTo>
                    <a:lnTo>
                      <a:pt x="365" y="387"/>
                    </a:lnTo>
                    <a:lnTo>
                      <a:pt x="393" y="392"/>
                    </a:lnTo>
                    <a:lnTo>
                      <a:pt x="456" y="401"/>
                    </a:lnTo>
                    <a:lnTo>
                      <a:pt x="512" y="406"/>
                    </a:lnTo>
                    <a:lnTo>
                      <a:pt x="543" y="410"/>
                    </a:lnTo>
                    <a:lnTo>
                      <a:pt x="550" y="412"/>
                    </a:lnTo>
                    <a:lnTo>
                      <a:pt x="556" y="417"/>
                    </a:lnTo>
                    <a:lnTo>
                      <a:pt x="564" y="424"/>
                    </a:lnTo>
                    <a:lnTo>
                      <a:pt x="570" y="432"/>
                    </a:lnTo>
                    <a:lnTo>
                      <a:pt x="583" y="450"/>
                    </a:lnTo>
                    <a:lnTo>
                      <a:pt x="591" y="463"/>
                    </a:lnTo>
                    <a:lnTo>
                      <a:pt x="595" y="467"/>
                    </a:lnTo>
                    <a:lnTo>
                      <a:pt x="600" y="472"/>
                    </a:lnTo>
                    <a:lnTo>
                      <a:pt x="612" y="487"/>
                    </a:lnTo>
                    <a:lnTo>
                      <a:pt x="618" y="494"/>
                    </a:lnTo>
                    <a:lnTo>
                      <a:pt x="623" y="502"/>
                    </a:lnTo>
                    <a:lnTo>
                      <a:pt x="628" y="511"/>
                    </a:lnTo>
                    <a:lnTo>
                      <a:pt x="631" y="521"/>
                    </a:lnTo>
                    <a:lnTo>
                      <a:pt x="632" y="534"/>
                    </a:lnTo>
                    <a:lnTo>
                      <a:pt x="634" y="551"/>
                    </a:lnTo>
                    <a:lnTo>
                      <a:pt x="634" y="591"/>
                    </a:lnTo>
                    <a:lnTo>
                      <a:pt x="631" y="675"/>
                    </a:lnTo>
                    <a:lnTo>
                      <a:pt x="630" y="696"/>
                    </a:lnTo>
                    <a:lnTo>
                      <a:pt x="627" y="724"/>
                    </a:lnTo>
                    <a:lnTo>
                      <a:pt x="621" y="785"/>
                    </a:lnTo>
                    <a:lnTo>
                      <a:pt x="616" y="840"/>
                    </a:lnTo>
                    <a:lnTo>
                      <a:pt x="614" y="858"/>
                    </a:lnTo>
                    <a:lnTo>
                      <a:pt x="616" y="864"/>
                    </a:lnTo>
                    <a:lnTo>
                      <a:pt x="617" y="867"/>
                    </a:lnTo>
                    <a:lnTo>
                      <a:pt x="621" y="869"/>
                    </a:lnTo>
                    <a:lnTo>
                      <a:pt x="627" y="871"/>
                    </a:lnTo>
                    <a:lnTo>
                      <a:pt x="645" y="873"/>
                    </a:lnTo>
                    <a:lnTo>
                      <a:pt x="670" y="876"/>
                    </a:lnTo>
                    <a:lnTo>
                      <a:pt x="665" y="906"/>
                    </a:lnTo>
                    <a:lnTo>
                      <a:pt x="662" y="927"/>
                    </a:lnTo>
                    <a:lnTo>
                      <a:pt x="660" y="940"/>
                    </a:lnTo>
                    <a:lnTo>
                      <a:pt x="656" y="953"/>
                    </a:lnTo>
                    <a:lnTo>
                      <a:pt x="654" y="962"/>
                    </a:lnTo>
                    <a:lnTo>
                      <a:pt x="654" y="970"/>
                    </a:lnTo>
                    <a:lnTo>
                      <a:pt x="654" y="977"/>
                    </a:lnTo>
                    <a:lnTo>
                      <a:pt x="653" y="988"/>
                    </a:lnTo>
                    <a:lnTo>
                      <a:pt x="645" y="1019"/>
                    </a:lnTo>
                    <a:lnTo>
                      <a:pt x="627" y="1084"/>
                    </a:lnTo>
                    <a:lnTo>
                      <a:pt x="606" y="1178"/>
                    </a:lnTo>
                    <a:lnTo>
                      <a:pt x="596" y="1230"/>
                    </a:lnTo>
                    <a:lnTo>
                      <a:pt x="592" y="1249"/>
                    </a:lnTo>
                    <a:lnTo>
                      <a:pt x="592" y="1259"/>
                    </a:lnTo>
                    <a:lnTo>
                      <a:pt x="591" y="1264"/>
                    </a:lnTo>
                    <a:lnTo>
                      <a:pt x="591" y="1269"/>
                    </a:lnTo>
                    <a:lnTo>
                      <a:pt x="587" y="1277"/>
                    </a:lnTo>
                    <a:lnTo>
                      <a:pt x="583" y="1281"/>
                    </a:lnTo>
                    <a:lnTo>
                      <a:pt x="581" y="1282"/>
                    </a:lnTo>
                    <a:lnTo>
                      <a:pt x="578" y="1283"/>
                    </a:lnTo>
                    <a:lnTo>
                      <a:pt x="575" y="1283"/>
                    </a:lnTo>
                    <a:lnTo>
                      <a:pt x="572" y="1282"/>
                    </a:lnTo>
                    <a:lnTo>
                      <a:pt x="568" y="1279"/>
                    </a:lnTo>
                    <a:lnTo>
                      <a:pt x="556" y="1269"/>
                    </a:lnTo>
                    <a:lnTo>
                      <a:pt x="546" y="1259"/>
                    </a:lnTo>
                    <a:lnTo>
                      <a:pt x="537" y="1251"/>
                    </a:lnTo>
                    <a:lnTo>
                      <a:pt x="502" y="1225"/>
                    </a:lnTo>
                    <a:lnTo>
                      <a:pt x="480" y="1209"/>
                    </a:lnTo>
                    <a:lnTo>
                      <a:pt x="471" y="1204"/>
                    </a:lnTo>
                    <a:lnTo>
                      <a:pt x="466" y="1202"/>
                    </a:lnTo>
                    <a:lnTo>
                      <a:pt x="460" y="1202"/>
                    </a:lnTo>
                    <a:lnTo>
                      <a:pt x="451" y="1203"/>
                    </a:lnTo>
                    <a:lnTo>
                      <a:pt x="428" y="1208"/>
                    </a:lnTo>
                    <a:lnTo>
                      <a:pt x="402" y="1215"/>
                    </a:lnTo>
                    <a:lnTo>
                      <a:pt x="392" y="1218"/>
                    </a:lnTo>
                    <a:lnTo>
                      <a:pt x="384" y="1222"/>
                    </a:lnTo>
                    <a:lnTo>
                      <a:pt x="379" y="1226"/>
                    </a:lnTo>
                    <a:lnTo>
                      <a:pt x="374" y="1234"/>
                    </a:lnTo>
                    <a:lnTo>
                      <a:pt x="369" y="1243"/>
                    </a:lnTo>
                    <a:lnTo>
                      <a:pt x="363" y="1253"/>
                    </a:lnTo>
                    <a:lnTo>
                      <a:pt x="354" y="1273"/>
                    </a:lnTo>
                    <a:lnTo>
                      <a:pt x="349" y="1290"/>
                    </a:lnTo>
                    <a:lnTo>
                      <a:pt x="347" y="1299"/>
                    </a:lnTo>
                    <a:lnTo>
                      <a:pt x="341" y="1309"/>
                    </a:lnTo>
                    <a:lnTo>
                      <a:pt x="327" y="1337"/>
                    </a:lnTo>
                    <a:lnTo>
                      <a:pt x="300" y="1385"/>
                    </a:lnTo>
                    <a:lnTo>
                      <a:pt x="296" y="1393"/>
                    </a:lnTo>
                    <a:lnTo>
                      <a:pt x="292" y="1403"/>
                    </a:lnTo>
                    <a:lnTo>
                      <a:pt x="286" y="1429"/>
                    </a:lnTo>
                    <a:lnTo>
                      <a:pt x="281" y="1455"/>
                    </a:lnTo>
                    <a:lnTo>
                      <a:pt x="279" y="1467"/>
                    </a:lnTo>
                    <a:lnTo>
                      <a:pt x="279" y="1474"/>
                    </a:lnTo>
                    <a:lnTo>
                      <a:pt x="282" y="1495"/>
                    </a:lnTo>
                    <a:lnTo>
                      <a:pt x="287" y="1521"/>
                    </a:lnTo>
                    <a:lnTo>
                      <a:pt x="294" y="1547"/>
                    </a:lnTo>
                    <a:lnTo>
                      <a:pt x="297" y="1557"/>
                    </a:lnTo>
                    <a:lnTo>
                      <a:pt x="301" y="1562"/>
                    </a:lnTo>
                    <a:lnTo>
                      <a:pt x="305" y="1566"/>
                    </a:lnTo>
                    <a:lnTo>
                      <a:pt x="312" y="1569"/>
                    </a:lnTo>
                    <a:lnTo>
                      <a:pt x="319" y="1570"/>
                    </a:lnTo>
                    <a:lnTo>
                      <a:pt x="327" y="1571"/>
                    </a:lnTo>
                    <a:lnTo>
                      <a:pt x="340" y="1570"/>
                    </a:lnTo>
                    <a:lnTo>
                      <a:pt x="345" y="1569"/>
                    </a:lnTo>
                    <a:lnTo>
                      <a:pt x="349" y="1568"/>
                    </a:lnTo>
                    <a:lnTo>
                      <a:pt x="356" y="1560"/>
                    </a:lnTo>
                    <a:lnTo>
                      <a:pt x="365" y="1547"/>
                    </a:lnTo>
                    <a:lnTo>
                      <a:pt x="372" y="1531"/>
                    </a:lnTo>
                    <a:lnTo>
                      <a:pt x="376" y="1518"/>
                    </a:lnTo>
                    <a:lnTo>
                      <a:pt x="383" y="1500"/>
                    </a:lnTo>
                    <a:lnTo>
                      <a:pt x="394" y="1471"/>
                    </a:lnTo>
                    <a:lnTo>
                      <a:pt x="413" y="1428"/>
                    </a:lnTo>
                    <a:lnTo>
                      <a:pt x="416" y="1423"/>
                    </a:lnTo>
                    <a:lnTo>
                      <a:pt x="420" y="1418"/>
                    </a:lnTo>
                    <a:lnTo>
                      <a:pt x="425" y="1415"/>
                    </a:lnTo>
                    <a:lnTo>
                      <a:pt x="429" y="1415"/>
                    </a:lnTo>
                    <a:lnTo>
                      <a:pt x="432" y="1415"/>
                    </a:lnTo>
                    <a:lnTo>
                      <a:pt x="469" y="1428"/>
                    </a:lnTo>
                    <a:lnTo>
                      <a:pt x="522" y="1446"/>
                    </a:lnTo>
                    <a:lnTo>
                      <a:pt x="578" y="1468"/>
                    </a:lnTo>
                    <a:lnTo>
                      <a:pt x="608" y="1478"/>
                    </a:lnTo>
                    <a:lnTo>
                      <a:pt x="621" y="1482"/>
                    </a:lnTo>
                    <a:lnTo>
                      <a:pt x="631" y="1484"/>
                    </a:lnTo>
                    <a:lnTo>
                      <a:pt x="640" y="1484"/>
                    </a:lnTo>
                    <a:lnTo>
                      <a:pt x="650" y="1482"/>
                    </a:lnTo>
                    <a:lnTo>
                      <a:pt x="660" y="1480"/>
                    </a:lnTo>
                    <a:lnTo>
                      <a:pt x="670" y="1476"/>
                    </a:lnTo>
                    <a:lnTo>
                      <a:pt x="691" y="1468"/>
                    </a:lnTo>
                    <a:lnTo>
                      <a:pt x="711" y="1459"/>
                    </a:lnTo>
                    <a:lnTo>
                      <a:pt x="716" y="1455"/>
                    </a:lnTo>
                    <a:lnTo>
                      <a:pt x="722" y="1453"/>
                    </a:lnTo>
                    <a:lnTo>
                      <a:pt x="731" y="1442"/>
                    </a:lnTo>
                    <a:lnTo>
                      <a:pt x="740" y="1432"/>
                    </a:lnTo>
                    <a:lnTo>
                      <a:pt x="749" y="1420"/>
                    </a:lnTo>
                    <a:lnTo>
                      <a:pt x="762" y="1399"/>
                    </a:lnTo>
                    <a:lnTo>
                      <a:pt x="766" y="1390"/>
                    </a:lnTo>
                    <a:lnTo>
                      <a:pt x="776" y="1397"/>
                    </a:lnTo>
                    <a:lnTo>
                      <a:pt x="785" y="1405"/>
                    </a:lnTo>
                    <a:lnTo>
                      <a:pt x="788" y="1407"/>
                    </a:lnTo>
                    <a:lnTo>
                      <a:pt x="790" y="1411"/>
                    </a:lnTo>
                    <a:lnTo>
                      <a:pt x="802" y="1438"/>
                    </a:lnTo>
                    <a:lnTo>
                      <a:pt x="810" y="1459"/>
                    </a:lnTo>
                    <a:lnTo>
                      <a:pt x="812" y="1469"/>
                    </a:lnTo>
                    <a:lnTo>
                      <a:pt x="815" y="1480"/>
                    </a:lnTo>
                    <a:lnTo>
                      <a:pt x="817" y="1490"/>
                    </a:lnTo>
                    <a:lnTo>
                      <a:pt x="822" y="1502"/>
                    </a:lnTo>
                    <a:lnTo>
                      <a:pt x="829" y="1513"/>
                    </a:lnTo>
                    <a:lnTo>
                      <a:pt x="837" y="1524"/>
                    </a:lnTo>
                    <a:lnTo>
                      <a:pt x="846" y="1533"/>
                    </a:lnTo>
                    <a:lnTo>
                      <a:pt x="853" y="1540"/>
                    </a:lnTo>
                    <a:lnTo>
                      <a:pt x="860" y="1546"/>
                    </a:lnTo>
                    <a:lnTo>
                      <a:pt x="866" y="1547"/>
                    </a:lnTo>
                    <a:lnTo>
                      <a:pt x="877" y="1546"/>
                    </a:lnTo>
                    <a:lnTo>
                      <a:pt x="888" y="1542"/>
                    </a:lnTo>
                    <a:lnTo>
                      <a:pt x="894" y="1539"/>
                    </a:lnTo>
                    <a:lnTo>
                      <a:pt x="897" y="1537"/>
                    </a:lnTo>
                    <a:lnTo>
                      <a:pt x="900" y="1533"/>
                    </a:lnTo>
                    <a:lnTo>
                      <a:pt x="901" y="1529"/>
                    </a:lnTo>
                    <a:lnTo>
                      <a:pt x="900" y="1516"/>
                    </a:lnTo>
                    <a:lnTo>
                      <a:pt x="896" y="1495"/>
                    </a:lnTo>
                    <a:lnTo>
                      <a:pt x="892" y="1473"/>
                    </a:lnTo>
                    <a:lnTo>
                      <a:pt x="890" y="1454"/>
                    </a:lnTo>
                    <a:lnTo>
                      <a:pt x="888" y="1436"/>
                    </a:lnTo>
                    <a:lnTo>
                      <a:pt x="887" y="1416"/>
                    </a:lnTo>
                    <a:lnTo>
                      <a:pt x="886" y="1407"/>
                    </a:lnTo>
                    <a:lnTo>
                      <a:pt x="887" y="1399"/>
                    </a:lnTo>
                    <a:lnTo>
                      <a:pt x="888" y="1393"/>
                    </a:lnTo>
                    <a:lnTo>
                      <a:pt x="890" y="1392"/>
                    </a:lnTo>
                    <a:lnTo>
                      <a:pt x="892" y="1390"/>
                    </a:lnTo>
                    <a:lnTo>
                      <a:pt x="900" y="1389"/>
                    </a:lnTo>
                    <a:lnTo>
                      <a:pt x="916" y="1390"/>
                    </a:lnTo>
                    <a:lnTo>
                      <a:pt x="962" y="1396"/>
                    </a:lnTo>
                    <a:lnTo>
                      <a:pt x="1011" y="1402"/>
                    </a:lnTo>
                    <a:lnTo>
                      <a:pt x="1049" y="1409"/>
                    </a:lnTo>
                    <a:lnTo>
                      <a:pt x="1066" y="1411"/>
                    </a:lnTo>
                    <a:lnTo>
                      <a:pt x="1086" y="1412"/>
                    </a:lnTo>
                    <a:lnTo>
                      <a:pt x="1138" y="1415"/>
                    </a:lnTo>
                    <a:lnTo>
                      <a:pt x="1186" y="1415"/>
                    </a:lnTo>
                    <a:lnTo>
                      <a:pt x="1216" y="1415"/>
                    </a:lnTo>
                    <a:lnTo>
                      <a:pt x="1223" y="1412"/>
                    </a:lnTo>
                    <a:lnTo>
                      <a:pt x="1231" y="1409"/>
                    </a:lnTo>
                    <a:lnTo>
                      <a:pt x="1240" y="1402"/>
                    </a:lnTo>
                    <a:lnTo>
                      <a:pt x="1248" y="1396"/>
                    </a:lnTo>
                    <a:lnTo>
                      <a:pt x="1254" y="1388"/>
                    </a:lnTo>
                    <a:lnTo>
                      <a:pt x="1261" y="1381"/>
                    </a:lnTo>
                    <a:lnTo>
                      <a:pt x="1266" y="1374"/>
                    </a:lnTo>
                    <a:lnTo>
                      <a:pt x="1269" y="1368"/>
                    </a:lnTo>
                    <a:lnTo>
                      <a:pt x="1270" y="1357"/>
                    </a:lnTo>
                    <a:lnTo>
                      <a:pt x="1271" y="1343"/>
                    </a:lnTo>
                    <a:lnTo>
                      <a:pt x="1270" y="1330"/>
                    </a:lnTo>
                    <a:lnTo>
                      <a:pt x="1269" y="1319"/>
                    </a:lnTo>
                    <a:close/>
                    <a:moveTo>
                      <a:pt x="953" y="1247"/>
                    </a:moveTo>
                    <a:lnTo>
                      <a:pt x="953" y="1247"/>
                    </a:lnTo>
                    <a:lnTo>
                      <a:pt x="934" y="1247"/>
                    </a:lnTo>
                    <a:lnTo>
                      <a:pt x="906" y="1243"/>
                    </a:lnTo>
                    <a:lnTo>
                      <a:pt x="879" y="1240"/>
                    </a:lnTo>
                    <a:lnTo>
                      <a:pt x="869" y="1240"/>
                    </a:lnTo>
                    <a:lnTo>
                      <a:pt x="860" y="1240"/>
                    </a:lnTo>
                    <a:lnTo>
                      <a:pt x="896" y="1163"/>
                    </a:lnTo>
                    <a:lnTo>
                      <a:pt x="900" y="1154"/>
                    </a:lnTo>
                    <a:lnTo>
                      <a:pt x="903" y="1151"/>
                    </a:lnTo>
                    <a:lnTo>
                      <a:pt x="906" y="1149"/>
                    </a:lnTo>
                    <a:lnTo>
                      <a:pt x="910" y="1147"/>
                    </a:lnTo>
                    <a:lnTo>
                      <a:pt x="914" y="1149"/>
                    </a:lnTo>
                    <a:lnTo>
                      <a:pt x="918" y="1151"/>
                    </a:lnTo>
                    <a:lnTo>
                      <a:pt x="922" y="1158"/>
                    </a:lnTo>
                    <a:lnTo>
                      <a:pt x="935" y="1176"/>
                    </a:lnTo>
                    <a:lnTo>
                      <a:pt x="954" y="1200"/>
                    </a:lnTo>
                    <a:lnTo>
                      <a:pt x="981" y="1234"/>
                    </a:lnTo>
                    <a:lnTo>
                      <a:pt x="983" y="1237"/>
                    </a:lnTo>
                    <a:lnTo>
                      <a:pt x="983" y="1239"/>
                    </a:lnTo>
                    <a:lnTo>
                      <a:pt x="980" y="1242"/>
                    </a:lnTo>
                    <a:lnTo>
                      <a:pt x="976" y="1243"/>
                    </a:lnTo>
                    <a:lnTo>
                      <a:pt x="966" y="1246"/>
                    </a:lnTo>
                    <a:lnTo>
                      <a:pt x="953" y="124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33797" name="组合 3"/>
          <p:cNvGrpSpPr/>
          <p:nvPr/>
        </p:nvGrpSpPr>
        <p:grpSpPr bwMode="auto">
          <a:xfrm>
            <a:off x="5353050" y="1912938"/>
            <a:ext cx="2524125" cy="3400425"/>
            <a:chOff x="0" y="0"/>
            <a:chExt cx="2525026" cy="3399690"/>
          </a:xfrm>
        </p:grpSpPr>
        <p:grpSp>
          <p:nvGrpSpPr>
            <p:cNvPr id="33809" name="组合 53"/>
            <p:cNvGrpSpPr/>
            <p:nvPr/>
          </p:nvGrpSpPr>
          <p:grpSpPr bwMode="auto">
            <a:xfrm>
              <a:off x="465308" y="1339973"/>
              <a:ext cx="1674628" cy="1674627"/>
              <a:chOff x="0" y="0"/>
              <a:chExt cx="1674628" cy="1674627"/>
            </a:xfrm>
          </p:grpSpPr>
          <p:sp>
            <p:nvSpPr>
              <p:cNvPr id="33839" name="Oval 677"/>
              <p:cNvSpPr>
                <a:spLocks noChangeArrowheads="1"/>
              </p:cNvSpPr>
              <p:nvPr/>
            </p:nvSpPr>
            <p:spPr bwMode="auto">
              <a:xfrm rot="-324743">
                <a:off x="0" y="0"/>
                <a:ext cx="1674628" cy="1674627"/>
              </a:xfrm>
              <a:prstGeom prst="ellipse">
                <a:avLst/>
              </a:prstGeom>
              <a:solidFill>
                <a:srgbClr val="7CC8EC"/>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ko-KR" altLang="en-US" sz="1800">
                  <a:solidFill>
                    <a:srgbClr val="000000"/>
                  </a:solidFill>
                  <a:latin typeface="Gulim" panose="020B0600000101010101" pitchFamily="34" charset="-127"/>
                  <a:ea typeface="Gulim" panose="020B0600000101010101" pitchFamily="34" charset="-127"/>
                </a:endParaRPr>
              </a:p>
            </p:txBody>
          </p:sp>
          <p:grpSp>
            <p:nvGrpSpPr>
              <p:cNvPr id="33840" name="组合 55"/>
              <p:cNvGrpSpPr/>
              <p:nvPr/>
            </p:nvGrpSpPr>
            <p:grpSpPr bwMode="auto">
              <a:xfrm>
                <a:off x="157509" y="178390"/>
                <a:ext cx="1384323" cy="1238035"/>
                <a:chOff x="0" y="0"/>
                <a:chExt cx="1384323" cy="1238035"/>
              </a:xfrm>
            </p:grpSpPr>
            <p:sp>
              <p:nvSpPr>
                <p:cNvPr id="33841" name="文本框 56"/>
                <p:cNvSpPr txBox="1">
                  <a:spLocks noChangeArrowheads="1"/>
                </p:cNvSpPr>
                <p:nvPr/>
              </p:nvSpPr>
              <p:spPr bwMode="auto">
                <a:xfrm>
                  <a:off x="281433" y="0"/>
                  <a:ext cx="11028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solidFill>
                        <a:srgbClr val="FFFFFF"/>
                      </a:solidFill>
                      <a:latin typeface="微软雅黑" panose="020B0503020204020204" pitchFamily="34" charset="-122"/>
                      <a:ea typeface="微软雅黑" panose="020B0503020204020204" pitchFamily="34" charset="-122"/>
                    </a:rPr>
                    <a:t>标题</a:t>
                  </a:r>
                </a:p>
              </p:txBody>
            </p:sp>
            <p:sp>
              <p:nvSpPr>
                <p:cNvPr id="33842" name="文本框 57"/>
                <p:cNvSpPr txBox="1">
                  <a:spLocks noChangeArrowheads="1"/>
                </p:cNvSpPr>
                <p:nvPr/>
              </p:nvSpPr>
              <p:spPr bwMode="auto">
                <a:xfrm>
                  <a:off x="20579" y="463186"/>
                  <a:ext cx="13637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100">
                      <a:solidFill>
                        <a:srgbClr val="FFFFFF"/>
                      </a:solidFill>
                      <a:latin typeface="微软雅黑" panose="020B0503020204020204" pitchFamily="34" charset="-122"/>
                      <a:ea typeface="微软雅黑" panose="020B0503020204020204" pitchFamily="34" charset="-122"/>
                    </a:rPr>
                    <a:t>单击此处添加标题</a:t>
                  </a:r>
                </a:p>
              </p:txBody>
            </p:sp>
            <p:sp>
              <p:nvSpPr>
                <p:cNvPr id="33843" name="文本框 58"/>
                <p:cNvSpPr txBox="1">
                  <a:spLocks noChangeArrowheads="1"/>
                </p:cNvSpPr>
                <p:nvPr/>
              </p:nvSpPr>
              <p:spPr bwMode="auto">
                <a:xfrm>
                  <a:off x="9856" y="714745"/>
                  <a:ext cx="137446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100">
                      <a:solidFill>
                        <a:srgbClr val="FFFFFF"/>
                      </a:solidFill>
                      <a:latin typeface="微软雅黑" panose="020B0503020204020204" pitchFamily="34" charset="-122"/>
                      <a:ea typeface="微软雅黑" panose="020B0503020204020204" pitchFamily="34" charset="-122"/>
                    </a:rPr>
                    <a:t>单击此处添加标题</a:t>
                  </a:r>
                </a:p>
              </p:txBody>
            </p:sp>
            <p:sp>
              <p:nvSpPr>
                <p:cNvPr id="33844" name="文本框 59"/>
                <p:cNvSpPr txBox="1">
                  <a:spLocks noChangeArrowheads="1"/>
                </p:cNvSpPr>
                <p:nvPr/>
              </p:nvSpPr>
              <p:spPr bwMode="auto">
                <a:xfrm>
                  <a:off x="0" y="966303"/>
                  <a:ext cx="1331677" cy="27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100">
                      <a:solidFill>
                        <a:srgbClr val="FFFFFF"/>
                      </a:solidFill>
                      <a:latin typeface="微软雅黑" panose="020B0503020204020204" pitchFamily="34" charset="-122"/>
                      <a:ea typeface="微软雅黑" panose="020B0503020204020204" pitchFamily="34" charset="-122"/>
                    </a:rPr>
                    <a:t>单击此处添加标题</a:t>
                  </a:r>
                </a:p>
              </p:txBody>
            </p:sp>
          </p:grpSp>
        </p:grpSp>
        <p:grpSp>
          <p:nvGrpSpPr>
            <p:cNvPr id="33810" name="组合 2"/>
            <p:cNvGrpSpPr/>
            <p:nvPr/>
          </p:nvGrpSpPr>
          <p:grpSpPr bwMode="auto">
            <a:xfrm>
              <a:off x="0" y="0"/>
              <a:ext cx="2525026" cy="3399690"/>
              <a:chOff x="0" y="0"/>
              <a:chExt cx="2525026" cy="3399690"/>
            </a:xfrm>
          </p:grpSpPr>
          <p:sp>
            <p:nvSpPr>
              <p:cNvPr id="33811" name="Freeform 673"/>
              <p:cNvSpPr>
                <a:spLocks noEditPoints="1"/>
              </p:cNvSpPr>
              <p:nvPr/>
            </p:nvSpPr>
            <p:spPr bwMode="auto">
              <a:xfrm rot="-324743">
                <a:off x="81693" y="954883"/>
                <a:ext cx="2443333" cy="2444807"/>
              </a:xfrm>
              <a:custGeom>
                <a:avLst/>
                <a:gdLst>
                  <a:gd name="T0" fmla="*/ 2295334 w 1816"/>
                  <a:gd name="T1" fmla="*/ 1066237 h 1816"/>
                  <a:gd name="T2" fmla="*/ 2386824 w 1816"/>
                  <a:gd name="T3" fmla="*/ 842758 h 1816"/>
                  <a:gd name="T4" fmla="*/ 2123116 w 1816"/>
                  <a:gd name="T5" fmla="*/ 619279 h 1816"/>
                  <a:gd name="T6" fmla="*/ 2015481 w 1816"/>
                  <a:gd name="T7" fmla="*/ 290792 h 1816"/>
                  <a:gd name="T8" fmla="*/ 1773300 w 1816"/>
                  <a:gd name="T9" fmla="*/ 288100 h 1816"/>
                  <a:gd name="T10" fmla="*/ 1547265 w 1816"/>
                  <a:gd name="T11" fmla="*/ 185784 h 1816"/>
                  <a:gd name="T12" fmla="*/ 1315848 w 1816"/>
                  <a:gd name="T13" fmla="*/ 140011 h 1816"/>
                  <a:gd name="T14" fmla="*/ 1065595 w 1816"/>
                  <a:gd name="T15" fmla="*/ 148089 h 1816"/>
                  <a:gd name="T16" fmla="*/ 842250 w 1816"/>
                  <a:gd name="T17" fmla="*/ 56543 h 1816"/>
                  <a:gd name="T18" fmla="*/ 618906 w 1816"/>
                  <a:gd name="T19" fmla="*/ 317717 h 1816"/>
                  <a:gd name="T20" fmla="*/ 290617 w 1816"/>
                  <a:gd name="T21" fmla="*/ 425418 h 1816"/>
                  <a:gd name="T22" fmla="*/ 287926 w 1816"/>
                  <a:gd name="T23" fmla="*/ 667745 h 1816"/>
                  <a:gd name="T24" fmla="*/ 185672 w 1816"/>
                  <a:gd name="T25" fmla="*/ 896609 h 1816"/>
                  <a:gd name="T26" fmla="*/ 139927 w 1816"/>
                  <a:gd name="T27" fmla="*/ 1125473 h 1816"/>
                  <a:gd name="T28" fmla="*/ 145308 w 1816"/>
                  <a:gd name="T29" fmla="*/ 1375877 h 1816"/>
                  <a:gd name="T30" fmla="*/ 56509 w 1816"/>
                  <a:gd name="T31" fmla="*/ 1602049 h 1816"/>
                  <a:gd name="T32" fmla="*/ 317526 w 1816"/>
                  <a:gd name="T33" fmla="*/ 1825528 h 1816"/>
                  <a:gd name="T34" fmla="*/ 425161 w 1816"/>
                  <a:gd name="T35" fmla="*/ 2154015 h 1816"/>
                  <a:gd name="T36" fmla="*/ 667342 w 1816"/>
                  <a:gd name="T37" fmla="*/ 2156707 h 1816"/>
                  <a:gd name="T38" fmla="*/ 896068 w 1816"/>
                  <a:gd name="T39" fmla="*/ 2259023 h 1816"/>
                  <a:gd name="T40" fmla="*/ 1124794 w 1816"/>
                  <a:gd name="T41" fmla="*/ 2304796 h 1816"/>
                  <a:gd name="T42" fmla="*/ 1375048 w 1816"/>
                  <a:gd name="T43" fmla="*/ 2296718 h 1816"/>
                  <a:gd name="T44" fmla="*/ 1598392 w 1816"/>
                  <a:gd name="T45" fmla="*/ 2388264 h 1816"/>
                  <a:gd name="T46" fmla="*/ 1824427 w 1816"/>
                  <a:gd name="T47" fmla="*/ 2124397 h 1816"/>
                  <a:gd name="T48" fmla="*/ 2152716 w 1816"/>
                  <a:gd name="T49" fmla="*/ 2019389 h 1816"/>
                  <a:gd name="T50" fmla="*/ 2155407 w 1816"/>
                  <a:gd name="T51" fmla="*/ 1777062 h 1816"/>
                  <a:gd name="T52" fmla="*/ 2257661 w 1816"/>
                  <a:gd name="T53" fmla="*/ 1548198 h 1816"/>
                  <a:gd name="T54" fmla="*/ 2300716 w 1816"/>
                  <a:gd name="T55" fmla="*/ 1316642 h 1816"/>
                  <a:gd name="T56" fmla="*/ 1173230 w 1816"/>
                  <a:gd name="T57" fmla="*/ 2170170 h 1816"/>
                  <a:gd name="T58" fmla="*/ 982177 w 1816"/>
                  <a:gd name="T59" fmla="*/ 2143245 h 1816"/>
                  <a:gd name="T60" fmla="*/ 809960 w 1816"/>
                  <a:gd name="T61" fmla="*/ 2078624 h 1816"/>
                  <a:gd name="T62" fmla="*/ 651197 w 1816"/>
                  <a:gd name="T63" fmla="*/ 1984386 h 1816"/>
                  <a:gd name="T64" fmla="*/ 516652 w 1816"/>
                  <a:gd name="T65" fmla="*/ 1860530 h 1816"/>
                  <a:gd name="T66" fmla="*/ 409016 w 1816"/>
                  <a:gd name="T67" fmla="*/ 1715134 h 1816"/>
                  <a:gd name="T68" fmla="*/ 328289 w 1816"/>
                  <a:gd name="T69" fmla="*/ 1548198 h 1816"/>
                  <a:gd name="T70" fmla="*/ 282544 w 1816"/>
                  <a:gd name="T71" fmla="*/ 1367800 h 1816"/>
                  <a:gd name="T72" fmla="*/ 271780 w 1816"/>
                  <a:gd name="T73" fmla="*/ 1173938 h 1816"/>
                  <a:gd name="T74" fmla="*/ 301380 w 1816"/>
                  <a:gd name="T75" fmla="*/ 985462 h 1816"/>
                  <a:gd name="T76" fmla="*/ 365962 w 1816"/>
                  <a:gd name="T77" fmla="*/ 810448 h 1816"/>
                  <a:gd name="T78" fmla="*/ 460143 w 1816"/>
                  <a:gd name="T79" fmla="*/ 654282 h 1816"/>
                  <a:gd name="T80" fmla="*/ 581233 w 1816"/>
                  <a:gd name="T81" fmla="*/ 519656 h 1816"/>
                  <a:gd name="T82" fmla="*/ 729233 w 1816"/>
                  <a:gd name="T83" fmla="*/ 409263 h 1816"/>
                  <a:gd name="T84" fmla="*/ 893377 w 1816"/>
                  <a:gd name="T85" fmla="*/ 328487 h 1816"/>
                  <a:gd name="T86" fmla="*/ 1076358 w 1816"/>
                  <a:gd name="T87" fmla="*/ 282714 h 1816"/>
                  <a:gd name="T88" fmla="*/ 1270103 w 1816"/>
                  <a:gd name="T89" fmla="*/ 271944 h 1816"/>
                  <a:gd name="T90" fmla="*/ 1458465 w 1816"/>
                  <a:gd name="T91" fmla="*/ 301562 h 1816"/>
                  <a:gd name="T92" fmla="*/ 1633373 w 1816"/>
                  <a:gd name="T93" fmla="*/ 366183 h 1816"/>
                  <a:gd name="T94" fmla="*/ 1789445 w 1816"/>
                  <a:gd name="T95" fmla="*/ 460421 h 1816"/>
                  <a:gd name="T96" fmla="*/ 1923990 w 1816"/>
                  <a:gd name="T97" fmla="*/ 581584 h 1816"/>
                  <a:gd name="T98" fmla="*/ 2034317 w 1816"/>
                  <a:gd name="T99" fmla="*/ 729673 h 1816"/>
                  <a:gd name="T100" fmla="*/ 2112353 w 1816"/>
                  <a:gd name="T101" fmla="*/ 893916 h 1816"/>
                  <a:gd name="T102" fmla="*/ 2160789 w 1816"/>
                  <a:gd name="T103" fmla="*/ 1077007 h 1816"/>
                  <a:gd name="T104" fmla="*/ 2168862 w 1816"/>
                  <a:gd name="T105" fmla="*/ 1270869 h 1816"/>
                  <a:gd name="T106" fmla="*/ 2141953 w 1816"/>
                  <a:gd name="T107" fmla="*/ 1459345 h 1816"/>
                  <a:gd name="T108" fmla="*/ 2077371 w 1816"/>
                  <a:gd name="T109" fmla="*/ 1634359 h 1816"/>
                  <a:gd name="T110" fmla="*/ 1983190 w 1816"/>
                  <a:gd name="T111" fmla="*/ 1790525 h 1816"/>
                  <a:gd name="T112" fmla="*/ 1859409 w 1816"/>
                  <a:gd name="T113" fmla="*/ 1925151 h 1816"/>
                  <a:gd name="T114" fmla="*/ 1714100 w 1816"/>
                  <a:gd name="T115" fmla="*/ 2035544 h 1816"/>
                  <a:gd name="T116" fmla="*/ 1547265 w 1816"/>
                  <a:gd name="T117" fmla="*/ 2113627 h 1816"/>
                  <a:gd name="T118" fmla="*/ 1364284 w 1816"/>
                  <a:gd name="T119" fmla="*/ 2162093 h 18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6"/>
                  <a:gd name="T181" fmla="*/ 0 h 1816"/>
                  <a:gd name="T182" fmla="*/ 1816 w 1816"/>
                  <a:gd name="T183" fmla="*/ 1816 h 18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7CC8EC"/>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33812" name="组合 80"/>
              <p:cNvGrpSpPr/>
              <p:nvPr/>
            </p:nvGrpSpPr>
            <p:grpSpPr bwMode="auto">
              <a:xfrm>
                <a:off x="0" y="0"/>
                <a:ext cx="1245633" cy="1423689"/>
                <a:chOff x="0" y="0"/>
                <a:chExt cx="5197475" cy="5940425"/>
              </a:xfrm>
            </p:grpSpPr>
            <p:sp>
              <p:nvSpPr>
                <p:cNvPr id="33813" name="Freeform 116"/>
                <p:cNvSpPr/>
                <p:nvPr/>
              </p:nvSpPr>
              <p:spPr bwMode="auto">
                <a:xfrm>
                  <a:off x="0" y="5099050"/>
                  <a:ext cx="890588" cy="841375"/>
                </a:xfrm>
                <a:custGeom>
                  <a:avLst/>
                  <a:gdLst>
                    <a:gd name="T0" fmla="*/ 0 w 237"/>
                    <a:gd name="T1" fmla="*/ 180295 h 224"/>
                    <a:gd name="T2" fmla="*/ 82671 w 237"/>
                    <a:gd name="T3" fmla="*/ 116440 h 224"/>
                    <a:gd name="T4" fmla="*/ 281832 w 237"/>
                    <a:gd name="T5" fmla="*/ 0 h 224"/>
                    <a:gd name="T6" fmla="*/ 638818 w 237"/>
                    <a:gd name="T7" fmla="*/ 379370 h 224"/>
                    <a:gd name="T8" fmla="*/ 638818 w 237"/>
                    <a:gd name="T9" fmla="*/ 533372 h 224"/>
                    <a:gd name="T10" fmla="*/ 890588 w 237"/>
                    <a:gd name="T11" fmla="*/ 683617 h 224"/>
                    <a:gd name="T12" fmla="*/ 890588 w 237"/>
                    <a:gd name="T13" fmla="*/ 758740 h 224"/>
                    <a:gd name="T14" fmla="*/ 443415 w 237"/>
                    <a:gd name="T15" fmla="*/ 758740 h 224"/>
                    <a:gd name="T16" fmla="*/ 323167 w 237"/>
                    <a:gd name="T17" fmla="*/ 533372 h 224"/>
                    <a:gd name="T18" fmla="*/ 248012 w 237"/>
                    <a:gd name="T19" fmla="*/ 443224 h 224"/>
                    <a:gd name="T20" fmla="*/ 191646 w 237"/>
                    <a:gd name="T21" fmla="*/ 484542 h 224"/>
                    <a:gd name="T22" fmla="*/ 0 w 237"/>
                    <a:gd name="T23" fmla="*/ 180295 h 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7" h="224">
                      <a:moveTo>
                        <a:pt x="0" y="48"/>
                      </a:moveTo>
                      <a:cubicBezTo>
                        <a:pt x="0" y="48"/>
                        <a:pt x="11" y="33"/>
                        <a:pt x="22" y="31"/>
                      </a:cubicBezTo>
                      <a:cubicBezTo>
                        <a:pt x="22" y="31"/>
                        <a:pt x="55" y="4"/>
                        <a:pt x="75" y="0"/>
                      </a:cubicBezTo>
                      <a:cubicBezTo>
                        <a:pt x="75" y="0"/>
                        <a:pt x="155" y="76"/>
                        <a:pt x="170" y="101"/>
                      </a:cubicBezTo>
                      <a:cubicBezTo>
                        <a:pt x="170" y="142"/>
                        <a:pt x="170" y="142"/>
                        <a:pt x="170" y="142"/>
                      </a:cubicBezTo>
                      <a:cubicBezTo>
                        <a:pt x="170" y="142"/>
                        <a:pt x="237" y="162"/>
                        <a:pt x="237" y="182"/>
                      </a:cubicBezTo>
                      <a:cubicBezTo>
                        <a:pt x="237" y="202"/>
                        <a:pt x="237" y="202"/>
                        <a:pt x="237" y="202"/>
                      </a:cubicBezTo>
                      <a:cubicBezTo>
                        <a:pt x="237" y="202"/>
                        <a:pt x="165" y="224"/>
                        <a:pt x="118" y="202"/>
                      </a:cubicBezTo>
                      <a:cubicBezTo>
                        <a:pt x="118" y="202"/>
                        <a:pt x="99" y="195"/>
                        <a:pt x="86" y="142"/>
                      </a:cubicBezTo>
                      <a:cubicBezTo>
                        <a:pt x="86" y="142"/>
                        <a:pt x="84" y="127"/>
                        <a:pt x="66" y="118"/>
                      </a:cubicBezTo>
                      <a:cubicBezTo>
                        <a:pt x="51" y="129"/>
                        <a:pt x="51" y="129"/>
                        <a:pt x="51" y="129"/>
                      </a:cubicBezTo>
                      <a:cubicBezTo>
                        <a:pt x="51" y="129"/>
                        <a:pt x="7" y="92"/>
                        <a:pt x="0" y="4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4" name="Freeform 117"/>
                <p:cNvSpPr/>
                <p:nvPr/>
              </p:nvSpPr>
              <p:spPr bwMode="auto">
                <a:xfrm>
                  <a:off x="280988" y="2097087"/>
                  <a:ext cx="1804988" cy="3422650"/>
                </a:xfrm>
                <a:custGeom>
                  <a:avLst/>
                  <a:gdLst>
                    <a:gd name="T0" fmla="*/ 0 w 480"/>
                    <a:gd name="T1" fmla="*/ 3001863 h 911"/>
                    <a:gd name="T2" fmla="*/ 97770 w 480"/>
                    <a:gd name="T3" fmla="*/ 2934237 h 911"/>
                    <a:gd name="T4" fmla="*/ 97770 w 480"/>
                    <a:gd name="T5" fmla="*/ 2859096 h 911"/>
                    <a:gd name="T6" fmla="*/ 154176 w 480"/>
                    <a:gd name="T7" fmla="*/ 2859096 h 911"/>
                    <a:gd name="T8" fmla="*/ 248186 w 480"/>
                    <a:gd name="T9" fmla="*/ 2644946 h 911"/>
                    <a:gd name="T10" fmla="*/ 789682 w 480"/>
                    <a:gd name="T11" fmla="*/ 1979952 h 911"/>
                    <a:gd name="T12" fmla="*/ 988983 w 480"/>
                    <a:gd name="T13" fmla="*/ 1630549 h 911"/>
                    <a:gd name="T14" fmla="*/ 891213 w 480"/>
                    <a:gd name="T15" fmla="*/ 766433 h 911"/>
                    <a:gd name="T16" fmla="*/ 774641 w 480"/>
                    <a:gd name="T17" fmla="*/ 116468 h 911"/>
                    <a:gd name="T18" fmla="*/ 1804988 w 480"/>
                    <a:gd name="T19" fmla="*/ 912957 h 911"/>
                    <a:gd name="T20" fmla="*/ 1601927 w 480"/>
                    <a:gd name="T21" fmla="*/ 1555408 h 911"/>
                    <a:gd name="T22" fmla="*/ 1349981 w 480"/>
                    <a:gd name="T23" fmla="*/ 2133990 h 911"/>
                    <a:gd name="T24" fmla="*/ 511413 w 480"/>
                    <a:gd name="T25" fmla="*/ 3415136 h 911"/>
                    <a:gd name="T26" fmla="*/ 0 w 480"/>
                    <a:gd name="T27" fmla="*/ 3001863 h 9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0" h="911">
                      <a:moveTo>
                        <a:pt x="0" y="799"/>
                      </a:moveTo>
                      <a:cubicBezTo>
                        <a:pt x="0" y="799"/>
                        <a:pt x="17" y="781"/>
                        <a:pt x="26" y="781"/>
                      </a:cubicBezTo>
                      <a:cubicBezTo>
                        <a:pt x="26" y="761"/>
                        <a:pt x="26" y="761"/>
                        <a:pt x="26" y="761"/>
                      </a:cubicBezTo>
                      <a:cubicBezTo>
                        <a:pt x="26" y="761"/>
                        <a:pt x="35" y="770"/>
                        <a:pt x="41" y="761"/>
                      </a:cubicBezTo>
                      <a:cubicBezTo>
                        <a:pt x="46" y="751"/>
                        <a:pt x="57" y="706"/>
                        <a:pt x="66" y="704"/>
                      </a:cubicBezTo>
                      <a:cubicBezTo>
                        <a:pt x="76" y="702"/>
                        <a:pt x="166" y="551"/>
                        <a:pt x="210" y="527"/>
                      </a:cubicBezTo>
                      <a:cubicBezTo>
                        <a:pt x="254" y="504"/>
                        <a:pt x="263" y="443"/>
                        <a:pt x="263" y="434"/>
                      </a:cubicBezTo>
                      <a:cubicBezTo>
                        <a:pt x="263" y="424"/>
                        <a:pt x="248" y="228"/>
                        <a:pt x="237" y="204"/>
                      </a:cubicBezTo>
                      <a:cubicBezTo>
                        <a:pt x="226" y="180"/>
                        <a:pt x="156" y="63"/>
                        <a:pt x="206" y="31"/>
                      </a:cubicBezTo>
                      <a:cubicBezTo>
                        <a:pt x="256" y="0"/>
                        <a:pt x="480" y="243"/>
                        <a:pt x="480" y="243"/>
                      </a:cubicBezTo>
                      <a:cubicBezTo>
                        <a:pt x="480" y="243"/>
                        <a:pt x="438" y="394"/>
                        <a:pt x="426" y="414"/>
                      </a:cubicBezTo>
                      <a:cubicBezTo>
                        <a:pt x="415" y="434"/>
                        <a:pt x="370" y="557"/>
                        <a:pt x="359" y="568"/>
                      </a:cubicBezTo>
                      <a:cubicBezTo>
                        <a:pt x="348" y="579"/>
                        <a:pt x="186" y="851"/>
                        <a:pt x="136" y="909"/>
                      </a:cubicBezTo>
                      <a:cubicBezTo>
                        <a:pt x="136" y="909"/>
                        <a:pt x="48" y="911"/>
                        <a:pt x="0" y="799"/>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5" name="Freeform 118"/>
                <p:cNvSpPr/>
                <p:nvPr/>
              </p:nvSpPr>
              <p:spPr bwMode="auto">
                <a:xfrm>
                  <a:off x="280988" y="3260725"/>
                  <a:ext cx="1492250" cy="2133600"/>
                </a:xfrm>
                <a:custGeom>
                  <a:avLst/>
                  <a:gdLst>
                    <a:gd name="T0" fmla="*/ 1086298 w 397"/>
                    <a:gd name="T1" fmla="*/ 386903 h 568"/>
                    <a:gd name="T2" fmla="*/ 1371968 w 397"/>
                    <a:gd name="T3" fmla="*/ 3756 h 568"/>
                    <a:gd name="T4" fmla="*/ 973533 w 397"/>
                    <a:gd name="T5" fmla="*/ 277969 h 568"/>
                    <a:gd name="T6" fmla="*/ 988569 w 397"/>
                    <a:gd name="T7" fmla="*/ 465786 h 568"/>
                    <a:gd name="T8" fmla="*/ 789351 w 397"/>
                    <a:gd name="T9" fmla="*/ 815125 h 568"/>
                    <a:gd name="T10" fmla="*/ 248082 w 397"/>
                    <a:gd name="T11" fmla="*/ 1479997 h 568"/>
                    <a:gd name="T12" fmla="*/ 154111 w 397"/>
                    <a:gd name="T13" fmla="*/ 1694108 h 568"/>
                    <a:gd name="T14" fmla="*/ 97729 w 397"/>
                    <a:gd name="T15" fmla="*/ 1694108 h 568"/>
                    <a:gd name="T16" fmla="*/ 97729 w 397"/>
                    <a:gd name="T17" fmla="*/ 1769235 h 568"/>
                    <a:gd name="T18" fmla="*/ 0 w 397"/>
                    <a:gd name="T19" fmla="*/ 1836849 h 568"/>
                    <a:gd name="T20" fmla="*/ 214253 w 397"/>
                    <a:gd name="T21" fmla="*/ 2133600 h 568"/>
                    <a:gd name="T22" fmla="*/ 353329 w 397"/>
                    <a:gd name="T23" fmla="*/ 2039692 h 568"/>
                    <a:gd name="T24" fmla="*/ 319499 w 397"/>
                    <a:gd name="T25" fmla="*/ 2032179 h 568"/>
                    <a:gd name="T26" fmla="*/ 195458 w 397"/>
                    <a:gd name="T27" fmla="*/ 1788017 h 568"/>
                    <a:gd name="T28" fmla="*/ 458576 w 397"/>
                    <a:gd name="T29" fmla="*/ 1900707 h 568"/>
                    <a:gd name="T30" fmla="*/ 353329 w 397"/>
                    <a:gd name="T31" fmla="*/ 1596444 h 568"/>
                    <a:gd name="T32" fmla="*/ 608928 w 397"/>
                    <a:gd name="T33" fmla="*/ 1731672 h 568"/>
                    <a:gd name="T34" fmla="*/ 507440 w 397"/>
                    <a:gd name="T35" fmla="*/ 1341013 h 568"/>
                    <a:gd name="T36" fmla="*/ 943463 w 397"/>
                    <a:gd name="T37" fmla="*/ 991673 h 568"/>
                    <a:gd name="T38" fmla="*/ 1462179 w 397"/>
                    <a:gd name="T39" fmla="*/ 82639 h 568"/>
                    <a:gd name="T40" fmla="*/ 1086298 w 397"/>
                    <a:gd name="T41" fmla="*/ 386903 h 5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7" h="568">
                      <a:moveTo>
                        <a:pt x="289" y="103"/>
                      </a:moveTo>
                      <a:cubicBezTo>
                        <a:pt x="289" y="103"/>
                        <a:pt x="350" y="28"/>
                        <a:pt x="365" y="1"/>
                      </a:cubicBezTo>
                      <a:cubicBezTo>
                        <a:pt x="365" y="1"/>
                        <a:pt x="300" y="51"/>
                        <a:pt x="259" y="74"/>
                      </a:cubicBezTo>
                      <a:cubicBezTo>
                        <a:pt x="262" y="101"/>
                        <a:pt x="263" y="121"/>
                        <a:pt x="263" y="124"/>
                      </a:cubicBezTo>
                      <a:cubicBezTo>
                        <a:pt x="263" y="133"/>
                        <a:pt x="254" y="194"/>
                        <a:pt x="210" y="217"/>
                      </a:cubicBezTo>
                      <a:cubicBezTo>
                        <a:pt x="166" y="241"/>
                        <a:pt x="76" y="392"/>
                        <a:pt x="66" y="394"/>
                      </a:cubicBezTo>
                      <a:cubicBezTo>
                        <a:pt x="57" y="396"/>
                        <a:pt x="46" y="441"/>
                        <a:pt x="41" y="451"/>
                      </a:cubicBezTo>
                      <a:cubicBezTo>
                        <a:pt x="35" y="460"/>
                        <a:pt x="26" y="451"/>
                        <a:pt x="26" y="451"/>
                      </a:cubicBezTo>
                      <a:cubicBezTo>
                        <a:pt x="26" y="471"/>
                        <a:pt x="26" y="471"/>
                        <a:pt x="26" y="471"/>
                      </a:cubicBezTo>
                      <a:cubicBezTo>
                        <a:pt x="17" y="471"/>
                        <a:pt x="0" y="489"/>
                        <a:pt x="0" y="489"/>
                      </a:cubicBezTo>
                      <a:cubicBezTo>
                        <a:pt x="16" y="527"/>
                        <a:pt x="37" y="551"/>
                        <a:pt x="57" y="568"/>
                      </a:cubicBezTo>
                      <a:cubicBezTo>
                        <a:pt x="73" y="555"/>
                        <a:pt x="90" y="542"/>
                        <a:pt x="94" y="543"/>
                      </a:cubicBezTo>
                      <a:cubicBezTo>
                        <a:pt x="104" y="545"/>
                        <a:pt x="85" y="541"/>
                        <a:pt x="85" y="541"/>
                      </a:cubicBezTo>
                      <a:cubicBezTo>
                        <a:pt x="52" y="476"/>
                        <a:pt x="52" y="476"/>
                        <a:pt x="52" y="476"/>
                      </a:cubicBezTo>
                      <a:cubicBezTo>
                        <a:pt x="52" y="476"/>
                        <a:pt x="102" y="515"/>
                        <a:pt x="122" y="506"/>
                      </a:cubicBezTo>
                      <a:cubicBezTo>
                        <a:pt x="94" y="425"/>
                        <a:pt x="94" y="425"/>
                        <a:pt x="94" y="425"/>
                      </a:cubicBezTo>
                      <a:cubicBezTo>
                        <a:pt x="94" y="425"/>
                        <a:pt x="142" y="478"/>
                        <a:pt x="162" y="461"/>
                      </a:cubicBezTo>
                      <a:cubicBezTo>
                        <a:pt x="182" y="445"/>
                        <a:pt x="135" y="357"/>
                        <a:pt x="135" y="357"/>
                      </a:cubicBezTo>
                      <a:cubicBezTo>
                        <a:pt x="135" y="357"/>
                        <a:pt x="219" y="304"/>
                        <a:pt x="251" y="264"/>
                      </a:cubicBezTo>
                      <a:cubicBezTo>
                        <a:pt x="284" y="224"/>
                        <a:pt x="381" y="44"/>
                        <a:pt x="389" y="22"/>
                      </a:cubicBezTo>
                      <a:cubicBezTo>
                        <a:pt x="397" y="0"/>
                        <a:pt x="289" y="103"/>
                        <a:pt x="289" y="103"/>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6" name="Freeform 119"/>
                <p:cNvSpPr/>
                <p:nvPr/>
              </p:nvSpPr>
              <p:spPr bwMode="auto">
                <a:xfrm>
                  <a:off x="1077913" y="2667000"/>
                  <a:ext cx="184150" cy="604838"/>
                </a:xfrm>
                <a:custGeom>
                  <a:avLst/>
                  <a:gdLst>
                    <a:gd name="T0" fmla="*/ 93954 w 49"/>
                    <a:gd name="T1" fmla="*/ 195351 h 161"/>
                    <a:gd name="T2" fmla="*/ 154085 w 49"/>
                    <a:gd name="T3" fmla="*/ 604838 h 161"/>
                    <a:gd name="T4" fmla="*/ 184150 w 49"/>
                    <a:gd name="T5" fmla="*/ 405730 h 161"/>
                    <a:gd name="T6" fmla="*/ 142810 w 49"/>
                    <a:gd name="T7" fmla="*/ 56351 h 161"/>
                    <a:gd name="T8" fmla="*/ 0 w 49"/>
                    <a:gd name="T9" fmla="*/ 0 h 161"/>
                    <a:gd name="T10" fmla="*/ 93954 w 49"/>
                    <a:gd name="T11" fmla="*/ 195351 h 1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161">
                      <a:moveTo>
                        <a:pt x="25" y="52"/>
                      </a:moveTo>
                      <a:cubicBezTo>
                        <a:pt x="30" y="63"/>
                        <a:pt x="36" y="112"/>
                        <a:pt x="41" y="161"/>
                      </a:cubicBezTo>
                      <a:cubicBezTo>
                        <a:pt x="46" y="140"/>
                        <a:pt x="49" y="120"/>
                        <a:pt x="49" y="108"/>
                      </a:cubicBezTo>
                      <a:cubicBezTo>
                        <a:pt x="49" y="70"/>
                        <a:pt x="38" y="15"/>
                        <a:pt x="38" y="15"/>
                      </a:cubicBezTo>
                      <a:cubicBezTo>
                        <a:pt x="38" y="15"/>
                        <a:pt x="21" y="5"/>
                        <a:pt x="0" y="0"/>
                      </a:cubicBezTo>
                      <a:cubicBezTo>
                        <a:pt x="10" y="24"/>
                        <a:pt x="21" y="44"/>
                        <a:pt x="25" y="52"/>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7" name="Freeform 120"/>
                <p:cNvSpPr/>
                <p:nvPr/>
              </p:nvSpPr>
              <p:spPr bwMode="auto">
                <a:xfrm>
                  <a:off x="4175125" y="596900"/>
                  <a:ext cx="1022350" cy="1473200"/>
                </a:xfrm>
                <a:custGeom>
                  <a:avLst/>
                  <a:gdLst>
                    <a:gd name="T0" fmla="*/ 0 w 272"/>
                    <a:gd name="T1" fmla="*/ 1341664 h 392"/>
                    <a:gd name="T2" fmla="*/ 255588 w 272"/>
                    <a:gd name="T3" fmla="*/ 1439377 h 392"/>
                    <a:gd name="T4" fmla="*/ 898315 w 272"/>
                    <a:gd name="T5" fmla="*/ 785456 h 392"/>
                    <a:gd name="T6" fmla="*/ 969729 w 272"/>
                    <a:gd name="T7" fmla="*/ 387091 h 392"/>
                    <a:gd name="T8" fmla="*/ 1003557 w 272"/>
                    <a:gd name="T9" fmla="*/ 112745 h 392"/>
                    <a:gd name="T10" fmla="*/ 981005 w 272"/>
                    <a:gd name="T11" fmla="*/ 97712 h 392"/>
                    <a:gd name="T12" fmla="*/ 905832 w 272"/>
                    <a:gd name="T13" fmla="*/ 326960 h 392"/>
                    <a:gd name="T14" fmla="*/ 879522 w 272"/>
                    <a:gd name="T15" fmla="*/ 326960 h 392"/>
                    <a:gd name="T16" fmla="*/ 879522 w 272"/>
                    <a:gd name="T17" fmla="*/ 161601 h 392"/>
                    <a:gd name="T18" fmla="*/ 890798 w 272"/>
                    <a:gd name="T19" fmla="*/ 48856 h 392"/>
                    <a:gd name="T20" fmla="*/ 838177 w 272"/>
                    <a:gd name="T21" fmla="*/ 48856 h 392"/>
                    <a:gd name="T22" fmla="*/ 800590 w 272"/>
                    <a:gd name="T23" fmla="*/ 180392 h 392"/>
                    <a:gd name="T24" fmla="*/ 800590 w 272"/>
                    <a:gd name="T25" fmla="*/ 326960 h 392"/>
                    <a:gd name="T26" fmla="*/ 759245 w 272"/>
                    <a:gd name="T27" fmla="*/ 214215 h 392"/>
                    <a:gd name="T28" fmla="*/ 796832 w 272"/>
                    <a:gd name="T29" fmla="*/ 15033 h 392"/>
                    <a:gd name="T30" fmla="*/ 699107 w 272"/>
                    <a:gd name="T31" fmla="*/ 214215 h 392"/>
                    <a:gd name="T32" fmla="*/ 706624 w 272"/>
                    <a:gd name="T33" fmla="*/ 326960 h 392"/>
                    <a:gd name="T34" fmla="*/ 665279 w 272"/>
                    <a:gd name="T35" fmla="*/ 255555 h 392"/>
                    <a:gd name="T36" fmla="*/ 650245 w 272"/>
                    <a:gd name="T37" fmla="*/ 71405 h 392"/>
                    <a:gd name="T38" fmla="*/ 582589 w 272"/>
                    <a:gd name="T39" fmla="*/ 300653 h 392"/>
                    <a:gd name="T40" fmla="*/ 616417 w 272"/>
                    <a:gd name="T41" fmla="*/ 409640 h 392"/>
                    <a:gd name="T42" fmla="*/ 623934 w 272"/>
                    <a:gd name="T43" fmla="*/ 435947 h 392"/>
                    <a:gd name="T44" fmla="*/ 593865 w 272"/>
                    <a:gd name="T45" fmla="*/ 552450 h 392"/>
                    <a:gd name="T46" fmla="*/ 428485 w 272"/>
                    <a:gd name="T47" fmla="*/ 435947 h 392"/>
                    <a:gd name="T48" fmla="*/ 503658 w 272"/>
                    <a:gd name="T49" fmla="*/ 567483 h 392"/>
                    <a:gd name="T50" fmla="*/ 672797 w 272"/>
                    <a:gd name="T51" fmla="*/ 699018 h 392"/>
                    <a:gd name="T52" fmla="*/ 642727 w 272"/>
                    <a:gd name="T53" fmla="*/ 729084 h 392"/>
                    <a:gd name="T54" fmla="*/ 417209 w 272"/>
                    <a:gd name="T55" fmla="*/ 928266 h 392"/>
                    <a:gd name="T56" fmla="*/ 120276 w 272"/>
                    <a:gd name="T57" fmla="*/ 1029737 h 392"/>
                    <a:gd name="T58" fmla="*/ 0 w 272"/>
                    <a:gd name="T59" fmla="*/ 1341664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72" h="392">
                      <a:moveTo>
                        <a:pt x="0" y="357"/>
                      </a:moveTo>
                      <a:cubicBezTo>
                        <a:pt x="0" y="357"/>
                        <a:pt x="23" y="392"/>
                        <a:pt x="68" y="383"/>
                      </a:cubicBezTo>
                      <a:cubicBezTo>
                        <a:pt x="68" y="383"/>
                        <a:pt x="234" y="253"/>
                        <a:pt x="239" y="209"/>
                      </a:cubicBezTo>
                      <a:cubicBezTo>
                        <a:pt x="239" y="209"/>
                        <a:pt x="263" y="138"/>
                        <a:pt x="258" y="103"/>
                      </a:cubicBezTo>
                      <a:cubicBezTo>
                        <a:pt x="258" y="103"/>
                        <a:pt x="272" y="34"/>
                        <a:pt x="267" y="30"/>
                      </a:cubicBezTo>
                      <a:cubicBezTo>
                        <a:pt x="261" y="26"/>
                        <a:pt x="261" y="26"/>
                        <a:pt x="261" y="26"/>
                      </a:cubicBezTo>
                      <a:cubicBezTo>
                        <a:pt x="261" y="26"/>
                        <a:pt x="245" y="73"/>
                        <a:pt x="241" y="87"/>
                      </a:cubicBezTo>
                      <a:cubicBezTo>
                        <a:pt x="234" y="87"/>
                        <a:pt x="234" y="87"/>
                        <a:pt x="234" y="87"/>
                      </a:cubicBezTo>
                      <a:cubicBezTo>
                        <a:pt x="234" y="43"/>
                        <a:pt x="234" y="43"/>
                        <a:pt x="234" y="43"/>
                      </a:cubicBezTo>
                      <a:cubicBezTo>
                        <a:pt x="234" y="43"/>
                        <a:pt x="243" y="17"/>
                        <a:pt x="237" y="13"/>
                      </a:cubicBezTo>
                      <a:cubicBezTo>
                        <a:pt x="232" y="10"/>
                        <a:pt x="223" y="13"/>
                        <a:pt x="223" y="13"/>
                      </a:cubicBezTo>
                      <a:cubicBezTo>
                        <a:pt x="213" y="48"/>
                        <a:pt x="213" y="48"/>
                        <a:pt x="213" y="48"/>
                      </a:cubicBezTo>
                      <a:cubicBezTo>
                        <a:pt x="213" y="48"/>
                        <a:pt x="217" y="89"/>
                        <a:pt x="213" y="87"/>
                      </a:cubicBezTo>
                      <a:cubicBezTo>
                        <a:pt x="210" y="85"/>
                        <a:pt x="202" y="57"/>
                        <a:pt x="202" y="57"/>
                      </a:cubicBezTo>
                      <a:cubicBezTo>
                        <a:pt x="202" y="57"/>
                        <a:pt x="217" y="8"/>
                        <a:pt x="212" y="4"/>
                      </a:cubicBezTo>
                      <a:cubicBezTo>
                        <a:pt x="206" y="0"/>
                        <a:pt x="193" y="6"/>
                        <a:pt x="186" y="57"/>
                      </a:cubicBezTo>
                      <a:cubicBezTo>
                        <a:pt x="188" y="87"/>
                        <a:pt x="188" y="87"/>
                        <a:pt x="188" y="87"/>
                      </a:cubicBezTo>
                      <a:cubicBezTo>
                        <a:pt x="177" y="68"/>
                        <a:pt x="177" y="68"/>
                        <a:pt x="177" y="68"/>
                      </a:cubicBezTo>
                      <a:cubicBezTo>
                        <a:pt x="177" y="68"/>
                        <a:pt x="182" y="19"/>
                        <a:pt x="173" y="19"/>
                      </a:cubicBezTo>
                      <a:cubicBezTo>
                        <a:pt x="164" y="19"/>
                        <a:pt x="155" y="48"/>
                        <a:pt x="155" y="80"/>
                      </a:cubicBezTo>
                      <a:cubicBezTo>
                        <a:pt x="155" y="80"/>
                        <a:pt x="162" y="101"/>
                        <a:pt x="164" y="109"/>
                      </a:cubicBezTo>
                      <a:cubicBezTo>
                        <a:pt x="166" y="116"/>
                        <a:pt x="166" y="116"/>
                        <a:pt x="166" y="116"/>
                      </a:cubicBezTo>
                      <a:cubicBezTo>
                        <a:pt x="166" y="116"/>
                        <a:pt x="167" y="142"/>
                        <a:pt x="158" y="147"/>
                      </a:cubicBezTo>
                      <a:cubicBezTo>
                        <a:pt x="158" y="147"/>
                        <a:pt x="125" y="109"/>
                        <a:pt x="114" y="116"/>
                      </a:cubicBezTo>
                      <a:cubicBezTo>
                        <a:pt x="114" y="116"/>
                        <a:pt x="108" y="127"/>
                        <a:pt x="134" y="151"/>
                      </a:cubicBezTo>
                      <a:cubicBezTo>
                        <a:pt x="134" y="151"/>
                        <a:pt x="153" y="186"/>
                        <a:pt x="179" y="186"/>
                      </a:cubicBezTo>
                      <a:cubicBezTo>
                        <a:pt x="171" y="194"/>
                        <a:pt x="171" y="194"/>
                        <a:pt x="171" y="194"/>
                      </a:cubicBezTo>
                      <a:cubicBezTo>
                        <a:pt x="171" y="194"/>
                        <a:pt x="133" y="236"/>
                        <a:pt x="111" y="247"/>
                      </a:cubicBezTo>
                      <a:cubicBezTo>
                        <a:pt x="89" y="258"/>
                        <a:pt x="41" y="267"/>
                        <a:pt x="32" y="274"/>
                      </a:cubicBezTo>
                      <a:cubicBezTo>
                        <a:pt x="22" y="282"/>
                        <a:pt x="0" y="357"/>
                        <a:pt x="0" y="357"/>
                      </a:cubicBez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8" name="Freeform 121"/>
                <p:cNvSpPr/>
                <p:nvPr/>
              </p:nvSpPr>
              <p:spPr bwMode="auto">
                <a:xfrm>
                  <a:off x="322263" y="274637"/>
                  <a:ext cx="1270000" cy="1525588"/>
                </a:xfrm>
                <a:custGeom>
                  <a:avLst/>
                  <a:gdLst>
                    <a:gd name="T0" fmla="*/ 676331 w 338"/>
                    <a:gd name="T1" fmla="*/ 939401 h 406"/>
                    <a:gd name="T2" fmla="*/ 980680 w 338"/>
                    <a:gd name="T3" fmla="*/ 601217 h 406"/>
                    <a:gd name="T4" fmla="*/ 1270000 w 338"/>
                    <a:gd name="T5" fmla="*/ 334427 h 406"/>
                    <a:gd name="T6" fmla="*/ 1108432 w 338"/>
                    <a:gd name="T7" fmla="*/ 0 h 406"/>
                    <a:gd name="T8" fmla="*/ 796568 w 338"/>
                    <a:gd name="T9" fmla="*/ 281820 h 406"/>
                    <a:gd name="T10" fmla="*/ 387012 w 338"/>
                    <a:gd name="T11" fmla="*/ 834189 h 406"/>
                    <a:gd name="T12" fmla="*/ 236716 w 338"/>
                    <a:gd name="T13" fmla="*/ 988250 h 406"/>
                    <a:gd name="T14" fmla="*/ 71391 w 338"/>
                    <a:gd name="T15" fmla="*/ 1108494 h 406"/>
                    <a:gd name="T16" fmla="*/ 71391 w 338"/>
                    <a:gd name="T17" fmla="*/ 1153585 h 406"/>
                    <a:gd name="T18" fmla="*/ 15030 w 338"/>
                    <a:gd name="T19" fmla="*/ 1292616 h 406"/>
                    <a:gd name="T20" fmla="*/ 120237 w 338"/>
                    <a:gd name="T21" fmla="*/ 1236252 h 406"/>
                    <a:gd name="T22" fmla="*/ 236716 w 338"/>
                    <a:gd name="T23" fmla="*/ 1179888 h 406"/>
                    <a:gd name="T24" fmla="*/ 78905 w 338"/>
                    <a:gd name="T25" fmla="*/ 1435405 h 406"/>
                    <a:gd name="T26" fmla="*/ 176598 w 338"/>
                    <a:gd name="T27" fmla="*/ 1352738 h 406"/>
                    <a:gd name="T28" fmla="*/ 315621 w 338"/>
                    <a:gd name="T29" fmla="*/ 1228737 h 406"/>
                    <a:gd name="T30" fmla="*/ 326893 w 338"/>
                    <a:gd name="T31" fmla="*/ 1236252 h 406"/>
                    <a:gd name="T32" fmla="*/ 285562 w 338"/>
                    <a:gd name="T33" fmla="*/ 1401587 h 406"/>
                    <a:gd name="T34" fmla="*/ 311864 w 338"/>
                    <a:gd name="T35" fmla="*/ 1510558 h 406"/>
                    <a:gd name="T36" fmla="*/ 417071 w 338"/>
                    <a:gd name="T37" fmla="*/ 1285101 h 406"/>
                    <a:gd name="T38" fmla="*/ 642515 w 338"/>
                    <a:gd name="T39" fmla="*/ 1168615 h 406"/>
                    <a:gd name="T40" fmla="*/ 713905 w 338"/>
                    <a:gd name="T41" fmla="*/ 1409102 h 406"/>
                    <a:gd name="T42" fmla="*/ 713905 w 338"/>
                    <a:gd name="T43" fmla="*/ 1326435 h 406"/>
                    <a:gd name="T44" fmla="*/ 706391 w 338"/>
                    <a:gd name="T45" fmla="*/ 1052130 h 406"/>
                    <a:gd name="T46" fmla="*/ 676331 w 338"/>
                    <a:gd name="T47" fmla="*/ 939401 h 4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8" h="406">
                      <a:moveTo>
                        <a:pt x="180" y="250"/>
                      </a:moveTo>
                      <a:cubicBezTo>
                        <a:pt x="180" y="226"/>
                        <a:pt x="261" y="160"/>
                        <a:pt x="261" y="160"/>
                      </a:cubicBezTo>
                      <a:cubicBezTo>
                        <a:pt x="261" y="160"/>
                        <a:pt x="338" y="116"/>
                        <a:pt x="338" y="89"/>
                      </a:cubicBezTo>
                      <a:cubicBezTo>
                        <a:pt x="338" y="63"/>
                        <a:pt x="295" y="0"/>
                        <a:pt x="295" y="0"/>
                      </a:cubicBezTo>
                      <a:cubicBezTo>
                        <a:pt x="295" y="0"/>
                        <a:pt x="230" y="55"/>
                        <a:pt x="212" y="75"/>
                      </a:cubicBezTo>
                      <a:cubicBezTo>
                        <a:pt x="193" y="96"/>
                        <a:pt x="122" y="211"/>
                        <a:pt x="103" y="222"/>
                      </a:cubicBezTo>
                      <a:cubicBezTo>
                        <a:pt x="103" y="222"/>
                        <a:pt x="70" y="244"/>
                        <a:pt x="63" y="263"/>
                      </a:cubicBezTo>
                      <a:cubicBezTo>
                        <a:pt x="63" y="263"/>
                        <a:pt x="24" y="282"/>
                        <a:pt x="19" y="295"/>
                      </a:cubicBezTo>
                      <a:cubicBezTo>
                        <a:pt x="19" y="307"/>
                        <a:pt x="19" y="307"/>
                        <a:pt x="19" y="307"/>
                      </a:cubicBezTo>
                      <a:cubicBezTo>
                        <a:pt x="19" y="307"/>
                        <a:pt x="0" y="335"/>
                        <a:pt x="4" y="344"/>
                      </a:cubicBezTo>
                      <a:cubicBezTo>
                        <a:pt x="8" y="353"/>
                        <a:pt x="22" y="338"/>
                        <a:pt x="32" y="329"/>
                      </a:cubicBezTo>
                      <a:cubicBezTo>
                        <a:pt x="32" y="329"/>
                        <a:pt x="55" y="309"/>
                        <a:pt x="63" y="314"/>
                      </a:cubicBezTo>
                      <a:cubicBezTo>
                        <a:pt x="63" y="314"/>
                        <a:pt x="10" y="366"/>
                        <a:pt x="21" y="382"/>
                      </a:cubicBezTo>
                      <a:cubicBezTo>
                        <a:pt x="21" y="382"/>
                        <a:pt x="29" y="386"/>
                        <a:pt x="47" y="360"/>
                      </a:cubicBezTo>
                      <a:cubicBezTo>
                        <a:pt x="62" y="338"/>
                        <a:pt x="84" y="327"/>
                        <a:pt x="84" y="327"/>
                      </a:cubicBezTo>
                      <a:cubicBezTo>
                        <a:pt x="87" y="329"/>
                        <a:pt x="87" y="329"/>
                        <a:pt x="87" y="329"/>
                      </a:cubicBezTo>
                      <a:cubicBezTo>
                        <a:pt x="87" y="329"/>
                        <a:pt x="83" y="360"/>
                        <a:pt x="76" y="373"/>
                      </a:cubicBezTo>
                      <a:cubicBezTo>
                        <a:pt x="68" y="386"/>
                        <a:pt x="72" y="406"/>
                        <a:pt x="83" y="402"/>
                      </a:cubicBezTo>
                      <a:cubicBezTo>
                        <a:pt x="94" y="399"/>
                        <a:pt x="101" y="349"/>
                        <a:pt x="111" y="342"/>
                      </a:cubicBezTo>
                      <a:cubicBezTo>
                        <a:pt x="120" y="335"/>
                        <a:pt x="147" y="298"/>
                        <a:pt x="171" y="311"/>
                      </a:cubicBezTo>
                      <a:cubicBezTo>
                        <a:pt x="171" y="311"/>
                        <a:pt x="168" y="366"/>
                        <a:pt x="190" y="375"/>
                      </a:cubicBezTo>
                      <a:cubicBezTo>
                        <a:pt x="190" y="375"/>
                        <a:pt x="197" y="379"/>
                        <a:pt x="190" y="353"/>
                      </a:cubicBezTo>
                      <a:cubicBezTo>
                        <a:pt x="182" y="327"/>
                        <a:pt x="193" y="293"/>
                        <a:pt x="188" y="280"/>
                      </a:cubicBezTo>
                      <a:cubicBezTo>
                        <a:pt x="182" y="267"/>
                        <a:pt x="180" y="250"/>
                        <a:pt x="180" y="250"/>
                      </a:cubicBez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9" name="Freeform 122"/>
                <p:cNvSpPr/>
                <p:nvPr/>
              </p:nvSpPr>
              <p:spPr bwMode="auto">
                <a:xfrm>
                  <a:off x="635000" y="447675"/>
                  <a:ext cx="957263" cy="1336675"/>
                </a:xfrm>
                <a:custGeom>
                  <a:avLst/>
                  <a:gdLst>
                    <a:gd name="T0" fmla="*/ 668207 w 255"/>
                    <a:gd name="T1" fmla="*/ 428036 h 356"/>
                    <a:gd name="T2" fmla="*/ 957263 w 255"/>
                    <a:gd name="T3" fmla="*/ 161452 h 356"/>
                    <a:gd name="T4" fmla="*/ 900953 w 255"/>
                    <a:gd name="T5" fmla="*/ 0 h 356"/>
                    <a:gd name="T6" fmla="*/ 717009 w 255"/>
                    <a:gd name="T7" fmla="*/ 270339 h 356"/>
                    <a:gd name="T8" fmla="*/ 255270 w 255"/>
                    <a:gd name="T9" fmla="*/ 702130 h 356"/>
                    <a:gd name="T10" fmla="*/ 334104 w 255"/>
                    <a:gd name="T11" fmla="*/ 878601 h 356"/>
                    <a:gd name="T12" fmla="*/ 93849 w 255"/>
                    <a:gd name="T13" fmla="*/ 1051317 h 356"/>
                    <a:gd name="T14" fmla="*/ 0 w 255"/>
                    <a:gd name="T15" fmla="*/ 1336675 h 356"/>
                    <a:gd name="T16" fmla="*/ 105111 w 255"/>
                    <a:gd name="T17" fmla="*/ 1111393 h 356"/>
                    <a:gd name="T18" fmla="*/ 330350 w 255"/>
                    <a:gd name="T19" fmla="*/ 994997 h 356"/>
                    <a:gd name="T20" fmla="*/ 401675 w 255"/>
                    <a:gd name="T21" fmla="*/ 1235298 h 356"/>
                    <a:gd name="T22" fmla="*/ 401675 w 255"/>
                    <a:gd name="T23" fmla="*/ 1152694 h 356"/>
                    <a:gd name="T24" fmla="*/ 394167 w 255"/>
                    <a:gd name="T25" fmla="*/ 878601 h 356"/>
                    <a:gd name="T26" fmla="*/ 364135 w 255"/>
                    <a:gd name="T27" fmla="*/ 765960 h 356"/>
                    <a:gd name="T28" fmla="*/ 668207 w 255"/>
                    <a:gd name="T29" fmla="*/ 428036 h 3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5" h="356">
                      <a:moveTo>
                        <a:pt x="178" y="114"/>
                      </a:moveTo>
                      <a:cubicBezTo>
                        <a:pt x="178" y="114"/>
                        <a:pt x="255" y="70"/>
                        <a:pt x="255" y="43"/>
                      </a:cubicBezTo>
                      <a:cubicBezTo>
                        <a:pt x="255" y="32"/>
                        <a:pt x="248" y="16"/>
                        <a:pt x="240" y="0"/>
                      </a:cubicBezTo>
                      <a:cubicBezTo>
                        <a:pt x="225" y="26"/>
                        <a:pt x="204" y="62"/>
                        <a:pt x="191" y="72"/>
                      </a:cubicBezTo>
                      <a:cubicBezTo>
                        <a:pt x="191" y="72"/>
                        <a:pt x="71" y="166"/>
                        <a:pt x="68" y="187"/>
                      </a:cubicBezTo>
                      <a:cubicBezTo>
                        <a:pt x="68" y="187"/>
                        <a:pt x="87" y="216"/>
                        <a:pt x="89" y="234"/>
                      </a:cubicBezTo>
                      <a:cubicBezTo>
                        <a:pt x="89" y="234"/>
                        <a:pt x="38" y="268"/>
                        <a:pt x="25" y="280"/>
                      </a:cubicBezTo>
                      <a:cubicBezTo>
                        <a:pt x="25" y="280"/>
                        <a:pt x="3" y="320"/>
                        <a:pt x="0" y="356"/>
                      </a:cubicBezTo>
                      <a:cubicBezTo>
                        <a:pt x="11" y="351"/>
                        <a:pt x="18" y="303"/>
                        <a:pt x="28" y="296"/>
                      </a:cubicBezTo>
                      <a:cubicBezTo>
                        <a:pt x="37" y="289"/>
                        <a:pt x="64" y="252"/>
                        <a:pt x="88" y="265"/>
                      </a:cubicBezTo>
                      <a:cubicBezTo>
                        <a:pt x="88" y="265"/>
                        <a:pt x="85" y="320"/>
                        <a:pt x="107" y="329"/>
                      </a:cubicBezTo>
                      <a:cubicBezTo>
                        <a:pt x="107" y="329"/>
                        <a:pt x="114" y="333"/>
                        <a:pt x="107" y="307"/>
                      </a:cubicBezTo>
                      <a:cubicBezTo>
                        <a:pt x="99" y="281"/>
                        <a:pt x="110" y="247"/>
                        <a:pt x="105" y="234"/>
                      </a:cubicBezTo>
                      <a:cubicBezTo>
                        <a:pt x="99" y="221"/>
                        <a:pt x="97" y="204"/>
                        <a:pt x="97" y="204"/>
                      </a:cubicBezTo>
                      <a:cubicBezTo>
                        <a:pt x="97" y="180"/>
                        <a:pt x="178" y="114"/>
                        <a:pt x="178" y="114"/>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0" name="Freeform 123"/>
                <p:cNvSpPr/>
                <p:nvPr/>
              </p:nvSpPr>
              <p:spPr bwMode="auto">
                <a:xfrm>
                  <a:off x="4581525" y="668337"/>
                  <a:ext cx="292100" cy="627063"/>
                </a:xfrm>
                <a:custGeom>
                  <a:avLst/>
                  <a:gdLst>
                    <a:gd name="T0" fmla="*/ 202223 w 78"/>
                    <a:gd name="T1" fmla="*/ 544456 h 167"/>
                    <a:gd name="T2" fmla="*/ 284610 w 78"/>
                    <a:gd name="T3" fmla="*/ 364222 h 167"/>
                    <a:gd name="T4" fmla="*/ 258396 w 78"/>
                    <a:gd name="T5" fmla="*/ 183989 h 167"/>
                    <a:gd name="T6" fmla="*/ 243417 w 78"/>
                    <a:gd name="T7" fmla="*/ 0 h 167"/>
                    <a:gd name="T8" fmla="*/ 176009 w 78"/>
                    <a:gd name="T9" fmla="*/ 229047 h 167"/>
                    <a:gd name="T10" fmla="*/ 209713 w 78"/>
                    <a:gd name="T11" fmla="*/ 337938 h 167"/>
                    <a:gd name="T12" fmla="*/ 217203 w 78"/>
                    <a:gd name="T13" fmla="*/ 364222 h 167"/>
                    <a:gd name="T14" fmla="*/ 187244 w 78"/>
                    <a:gd name="T15" fmla="*/ 480623 h 167"/>
                    <a:gd name="T16" fmla="*/ 22469 w 78"/>
                    <a:gd name="T17" fmla="*/ 364222 h 167"/>
                    <a:gd name="T18" fmla="*/ 97367 w 78"/>
                    <a:gd name="T19" fmla="*/ 495643 h 167"/>
                    <a:gd name="T20" fmla="*/ 265886 w 78"/>
                    <a:gd name="T21" fmla="*/ 627063 h 167"/>
                    <a:gd name="T22" fmla="*/ 202223 w 78"/>
                    <a:gd name="T23" fmla="*/ 544456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167">
                      <a:moveTo>
                        <a:pt x="54" y="145"/>
                      </a:moveTo>
                      <a:cubicBezTo>
                        <a:pt x="54" y="145"/>
                        <a:pt x="78" y="106"/>
                        <a:pt x="76" y="97"/>
                      </a:cubicBezTo>
                      <a:cubicBezTo>
                        <a:pt x="69" y="49"/>
                        <a:pt x="69" y="49"/>
                        <a:pt x="69" y="49"/>
                      </a:cubicBezTo>
                      <a:cubicBezTo>
                        <a:pt x="69" y="49"/>
                        <a:pt x="74" y="0"/>
                        <a:pt x="65" y="0"/>
                      </a:cubicBezTo>
                      <a:cubicBezTo>
                        <a:pt x="56" y="0"/>
                        <a:pt x="47" y="29"/>
                        <a:pt x="47" y="61"/>
                      </a:cubicBezTo>
                      <a:cubicBezTo>
                        <a:pt x="47" y="61"/>
                        <a:pt x="54" y="82"/>
                        <a:pt x="56" y="90"/>
                      </a:cubicBezTo>
                      <a:cubicBezTo>
                        <a:pt x="58" y="97"/>
                        <a:pt x="58" y="97"/>
                        <a:pt x="58" y="97"/>
                      </a:cubicBezTo>
                      <a:cubicBezTo>
                        <a:pt x="58" y="97"/>
                        <a:pt x="59" y="123"/>
                        <a:pt x="50" y="128"/>
                      </a:cubicBezTo>
                      <a:cubicBezTo>
                        <a:pt x="50" y="128"/>
                        <a:pt x="17" y="90"/>
                        <a:pt x="6" y="97"/>
                      </a:cubicBezTo>
                      <a:cubicBezTo>
                        <a:pt x="6" y="97"/>
                        <a:pt x="0" y="108"/>
                        <a:pt x="26" y="132"/>
                      </a:cubicBezTo>
                      <a:cubicBezTo>
                        <a:pt x="26" y="132"/>
                        <a:pt x="45" y="167"/>
                        <a:pt x="71" y="167"/>
                      </a:cubicBezTo>
                      <a:cubicBezTo>
                        <a:pt x="71" y="167"/>
                        <a:pt x="46" y="156"/>
                        <a:pt x="54" y="145"/>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1" name="Freeform 124"/>
                <p:cNvSpPr/>
                <p:nvPr/>
              </p:nvSpPr>
              <p:spPr bwMode="auto">
                <a:xfrm>
                  <a:off x="4246563" y="1289050"/>
                  <a:ext cx="781050" cy="431800"/>
                </a:xfrm>
                <a:custGeom>
                  <a:avLst/>
                  <a:gdLst>
                    <a:gd name="T0" fmla="*/ 341709 w 208"/>
                    <a:gd name="T1" fmla="*/ 311647 h 115"/>
                    <a:gd name="T2" fmla="*/ 758520 w 208"/>
                    <a:gd name="T3" fmla="*/ 41303 h 115"/>
                    <a:gd name="T4" fmla="*/ 781050 w 208"/>
                    <a:gd name="T5" fmla="*/ 0 h 115"/>
                    <a:gd name="T6" fmla="*/ 600808 w 208"/>
                    <a:gd name="T7" fmla="*/ 7510 h 115"/>
                    <a:gd name="T8" fmla="*/ 570767 w 208"/>
                    <a:gd name="T9" fmla="*/ 37548 h 115"/>
                    <a:gd name="T10" fmla="*/ 345464 w 208"/>
                    <a:gd name="T11" fmla="*/ 236551 h 115"/>
                    <a:gd name="T12" fmla="*/ 48816 w 208"/>
                    <a:gd name="T13" fmla="*/ 337930 h 115"/>
                    <a:gd name="T14" fmla="*/ 0 w 208"/>
                    <a:gd name="T15" fmla="*/ 431800 h 115"/>
                    <a:gd name="T16" fmla="*/ 341709 w 208"/>
                    <a:gd name="T17" fmla="*/ 31164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8" h="115">
                      <a:moveTo>
                        <a:pt x="91" y="83"/>
                      </a:moveTo>
                      <a:cubicBezTo>
                        <a:pt x="119" y="65"/>
                        <a:pt x="196" y="21"/>
                        <a:pt x="202" y="11"/>
                      </a:cubicBezTo>
                      <a:cubicBezTo>
                        <a:pt x="208" y="0"/>
                        <a:pt x="208" y="0"/>
                        <a:pt x="208" y="0"/>
                      </a:cubicBezTo>
                      <a:cubicBezTo>
                        <a:pt x="208" y="0"/>
                        <a:pt x="176" y="25"/>
                        <a:pt x="160" y="2"/>
                      </a:cubicBezTo>
                      <a:cubicBezTo>
                        <a:pt x="152" y="10"/>
                        <a:pt x="152" y="10"/>
                        <a:pt x="152" y="10"/>
                      </a:cubicBezTo>
                      <a:cubicBezTo>
                        <a:pt x="152" y="10"/>
                        <a:pt x="114" y="52"/>
                        <a:pt x="92" y="63"/>
                      </a:cubicBezTo>
                      <a:cubicBezTo>
                        <a:pt x="70" y="74"/>
                        <a:pt x="22" y="83"/>
                        <a:pt x="13" y="90"/>
                      </a:cubicBezTo>
                      <a:cubicBezTo>
                        <a:pt x="10" y="93"/>
                        <a:pt x="5" y="103"/>
                        <a:pt x="0" y="115"/>
                      </a:cubicBezTo>
                      <a:cubicBezTo>
                        <a:pt x="31" y="107"/>
                        <a:pt x="74" y="94"/>
                        <a:pt x="91" y="83"/>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2" name="Freeform 125"/>
                <p:cNvSpPr/>
                <p:nvPr/>
              </p:nvSpPr>
              <p:spPr bwMode="auto">
                <a:xfrm>
                  <a:off x="5126038" y="695325"/>
                  <a:ext cx="60325" cy="93663"/>
                </a:xfrm>
                <a:custGeom>
                  <a:avLst/>
                  <a:gdLst>
                    <a:gd name="T0" fmla="*/ 30163 w 16"/>
                    <a:gd name="T1" fmla="*/ 0 h 25"/>
                    <a:gd name="T2" fmla="*/ 0 w 16"/>
                    <a:gd name="T3" fmla="*/ 86170 h 25"/>
                    <a:gd name="T4" fmla="*/ 52784 w 16"/>
                    <a:gd name="T5" fmla="*/ 93663 h 25"/>
                    <a:gd name="T6" fmla="*/ 52784 w 16"/>
                    <a:gd name="T7" fmla="*/ 14986 h 25"/>
                    <a:gd name="T8" fmla="*/ 30163 w 16"/>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5">
                      <a:moveTo>
                        <a:pt x="8" y="0"/>
                      </a:moveTo>
                      <a:cubicBezTo>
                        <a:pt x="8" y="0"/>
                        <a:pt x="5" y="10"/>
                        <a:pt x="0" y="23"/>
                      </a:cubicBezTo>
                      <a:cubicBezTo>
                        <a:pt x="5" y="23"/>
                        <a:pt x="9" y="24"/>
                        <a:pt x="14" y="25"/>
                      </a:cubicBezTo>
                      <a:cubicBezTo>
                        <a:pt x="15" y="14"/>
                        <a:pt x="16" y="5"/>
                        <a:pt x="14" y="4"/>
                      </a:cubicBezTo>
                      <a:cubicBezTo>
                        <a:pt x="8" y="0"/>
                        <a:pt x="8" y="0"/>
                        <a:pt x="8" y="0"/>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3" name="Freeform 126"/>
                <p:cNvSpPr/>
                <p:nvPr/>
              </p:nvSpPr>
              <p:spPr bwMode="auto">
                <a:xfrm>
                  <a:off x="4873625" y="596900"/>
                  <a:ext cx="112713" cy="236538"/>
                </a:xfrm>
                <a:custGeom>
                  <a:avLst/>
                  <a:gdLst>
                    <a:gd name="T0" fmla="*/ 0 w 30"/>
                    <a:gd name="T1" fmla="*/ 236538 h 63"/>
                    <a:gd name="T2" fmla="*/ 63871 w 30"/>
                    <a:gd name="T3" fmla="*/ 206501 h 63"/>
                    <a:gd name="T4" fmla="*/ 97685 w 30"/>
                    <a:gd name="T5" fmla="*/ 15018 h 63"/>
                    <a:gd name="T6" fmla="*/ 0 w 30"/>
                    <a:gd name="T7" fmla="*/ 214011 h 63"/>
                    <a:gd name="T8" fmla="*/ 0 w 30"/>
                    <a:gd name="T9" fmla="*/ 236538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63">
                      <a:moveTo>
                        <a:pt x="0" y="63"/>
                      </a:moveTo>
                      <a:cubicBezTo>
                        <a:pt x="5" y="60"/>
                        <a:pt x="10" y="57"/>
                        <a:pt x="17" y="55"/>
                      </a:cubicBezTo>
                      <a:cubicBezTo>
                        <a:pt x="20" y="45"/>
                        <a:pt x="30" y="7"/>
                        <a:pt x="26" y="4"/>
                      </a:cubicBezTo>
                      <a:cubicBezTo>
                        <a:pt x="20" y="0"/>
                        <a:pt x="7" y="6"/>
                        <a:pt x="0" y="57"/>
                      </a:cubicBezTo>
                      <a:lnTo>
                        <a:pt x="0" y="63"/>
                      </a:ln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4" name="Freeform 127"/>
                <p:cNvSpPr/>
                <p:nvPr/>
              </p:nvSpPr>
              <p:spPr bwMode="auto">
                <a:xfrm>
                  <a:off x="4975225" y="635000"/>
                  <a:ext cx="112713" cy="157163"/>
                </a:xfrm>
                <a:custGeom>
                  <a:avLst/>
                  <a:gdLst>
                    <a:gd name="T0" fmla="*/ 37571 w 30"/>
                    <a:gd name="T1" fmla="*/ 11226 h 42"/>
                    <a:gd name="T2" fmla="*/ 0 w 30"/>
                    <a:gd name="T3" fmla="*/ 142195 h 42"/>
                    <a:gd name="T4" fmla="*/ 3757 w 30"/>
                    <a:gd name="T5" fmla="*/ 157163 h 42"/>
                    <a:gd name="T6" fmla="*/ 78899 w 30"/>
                    <a:gd name="T7" fmla="*/ 142195 h 42"/>
                    <a:gd name="T8" fmla="*/ 78899 w 30"/>
                    <a:gd name="T9" fmla="*/ 123485 h 42"/>
                    <a:gd name="T10" fmla="*/ 90170 w 30"/>
                    <a:gd name="T11" fmla="*/ 11226 h 42"/>
                    <a:gd name="T12" fmla="*/ 37571 w 30"/>
                    <a:gd name="T13" fmla="*/ 1122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0" y="3"/>
                      </a:moveTo>
                      <a:cubicBezTo>
                        <a:pt x="0" y="38"/>
                        <a:pt x="0" y="38"/>
                        <a:pt x="0" y="38"/>
                      </a:cubicBezTo>
                      <a:cubicBezTo>
                        <a:pt x="0" y="38"/>
                        <a:pt x="1" y="40"/>
                        <a:pt x="1" y="42"/>
                      </a:cubicBezTo>
                      <a:cubicBezTo>
                        <a:pt x="7" y="40"/>
                        <a:pt x="14" y="39"/>
                        <a:pt x="21" y="38"/>
                      </a:cubicBezTo>
                      <a:cubicBezTo>
                        <a:pt x="21" y="33"/>
                        <a:pt x="21" y="33"/>
                        <a:pt x="21" y="33"/>
                      </a:cubicBezTo>
                      <a:cubicBezTo>
                        <a:pt x="21" y="33"/>
                        <a:pt x="30" y="7"/>
                        <a:pt x="24" y="3"/>
                      </a:cubicBezTo>
                      <a:cubicBezTo>
                        <a:pt x="19" y="0"/>
                        <a:pt x="10" y="3"/>
                        <a:pt x="10" y="3"/>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5" name="Freeform 128"/>
                <p:cNvSpPr/>
                <p:nvPr/>
              </p:nvSpPr>
              <p:spPr bwMode="auto">
                <a:xfrm>
                  <a:off x="717550" y="1701800"/>
                  <a:ext cx="2566988" cy="2528888"/>
                </a:xfrm>
                <a:custGeom>
                  <a:avLst/>
                  <a:gdLst>
                    <a:gd name="T0" fmla="*/ 1552220 w 683"/>
                    <a:gd name="T1" fmla="*/ 1521842 h 673"/>
                    <a:gd name="T2" fmla="*/ 1097453 w 683"/>
                    <a:gd name="T3" fmla="*/ 1901363 h 673"/>
                    <a:gd name="T4" fmla="*/ 1071144 w 683"/>
                    <a:gd name="T5" fmla="*/ 1901363 h 673"/>
                    <a:gd name="T6" fmla="*/ 834365 w 683"/>
                    <a:gd name="T7" fmla="*/ 1953970 h 673"/>
                    <a:gd name="T8" fmla="*/ 650203 w 683"/>
                    <a:gd name="T9" fmla="*/ 2085487 h 673"/>
                    <a:gd name="T10" fmla="*/ 1213964 w 683"/>
                    <a:gd name="T11" fmla="*/ 2431190 h 673"/>
                    <a:gd name="T12" fmla="*/ 1484568 w 683"/>
                    <a:gd name="T13" fmla="*/ 2224520 h 673"/>
                    <a:gd name="T14" fmla="*/ 2521887 w 683"/>
                    <a:gd name="T15" fmla="*/ 1521842 h 673"/>
                    <a:gd name="T16" fmla="*/ 2521887 w 683"/>
                    <a:gd name="T17" fmla="*/ 1228746 h 673"/>
                    <a:gd name="T18" fmla="*/ 1334232 w 683"/>
                    <a:gd name="T19" fmla="*/ 443401 h 673"/>
                    <a:gd name="T20" fmla="*/ 345773 w 683"/>
                    <a:gd name="T21" fmla="*/ 154063 h 673"/>
                    <a:gd name="T22" fmla="*/ 642687 w 683"/>
                    <a:gd name="T23" fmla="*/ 1224989 h 673"/>
                    <a:gd name="T24" fmla="*/ 1398125 w 683"/>
                    <a:gd name="T25" fmla="*/ 1431659 h 673"/>
                    <a:gd name="T26" fmla="*/ 1552220 w 683"/>
                    <a:gd name="T27" fmla="*/ 1521842 h 6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3" h="673">
                      <a:moveTo>
                        <a:pt x="413" y="405"/>
                      </a:moveTo>
                      <a:cubicBezTo>
                        <a:pt x="413" y="405"/>
                        <a:pt x="327" y="489"/>
                        <a:pt x="292" y="506"/>
                      </a:cubicBezTo>
                      <a:cubicBezTo>
                        <a:pt x="257" y="522"/>
                        <a:pt x="285" y="506"/>
                        <a:pt x="285" y="506"/>
                      </a:cubicBezTo>
                      <a:cubicBezTo>
                        <a:pt x="285" y="506"/>
                        <a:pt x="239" y="509"/>
                        <a:pt x="222" y="520"/>
                      </a:cubicBezTo>
                      <a:cubicBezTo>
                        <a:pt x="206" y="531"/>
                        <a:pt x="173" y="555"/>
                        <a:pt x="173" y="555"/>
                      </a:cubicBezTo>
                      <a:cubicBezTo>
                        <a:pt x="173" y="555"/>
                        <a:pt x="198" y="673"/>
                        <a:pt x="323" y="647"/>
                      </a:cubicBezTo>
                      <a:cubicBezTo>
                        <a:pt x="323" y="647"/>
                        <a:pt x="377" y="596"/>
                        <a:pt x="395" y="592"/>
                      </a:cubicBezTo>
                      <a:cubicBezTo>
                        <a:pt x="413" y="588"/>
                        <a:pt x="665" y="439"/>
                        <a:pt x="671" y="405"/>
                      </a:cubicBezTo>
                      <a:cubicBezTo>
                        <a:pt x="676" y="370"/>
                        <a:pt x="683" y="342"/>
                        <a:pt x="671" y="327"/>
                      </a:cubicBezTo>
                      <a:cubicBezTo>
                        <a:pt x="658" y="313"/>
                        <a:pt x="378" y="144"/>
                        <a:pt x="355" y="118"/>
                      </a:cubicBezTo>
                      <a:cubicBezTo>
                        <a:pt x="331" y="92"/>
                        <a:pt x="175" y="0"/>
                        <a:pt x="92" y="41"/>
                      </a:cubicBezTo>
                      <a:cubicBezTo>
                        <a:pt x="92" y="41"/>
                        <a:pt x="0" y="229"/>
                        <a:pt x="171" y="326"/>
                      </a:cubicBezTo>
                      <a:cubicBezTo>
                        <a:pt x="171" y="326"/>
                        <a:pt x="300" y="392"/>
                        <a:pt x="372" y="381"/>
                      </a:cubicBezTo>
                      <a:cubicBezTo>
                        <a:pt x="372" y="381"/>
                        <a:pt x="406" y="390"/>
                        <a:pt x="413" y="40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6" name="Freeform 129"/>
                <p:cNvSpPr/>
                <p:nvPr/>
              </p:nvSpPr>
              <p:spPr bwMode="auto">
                <a:xfrm>
                  <a:off x="1081088" y="0"/>
                  <a:ext cx="3341688" cy="2498725"/>
                </a:xfrm>
                <a:custGeom>
                  <a:avLst/>
                  <a:gdLst>
                    <a:gd name="T0" fmla="*/ 451071 w 889"/>
                    <a:gd name="T1" fmla="*/ 2036555 h 665"/>
                    <a:gd name="T2" fmla="*/ 759304 w 889"/>
                    <a:gd name="T3" fmla="*/ 2081645 h 665"/>
                    <a:gd name="T4" fmla="*/ 1266759 w 889"/>
                    <a:gd name="T5" fmla="*/ 2355941 h 665"/>
                    <a:gd name="T6" fmla="*/ 1454706 w 889"/>
                    <a:gd name="T7" fmla="*/ 2476180 h 665"/>
                    <a:gd name="T8" fmla="*/ 1567473 w 889"/>
                    <a:gd name="T9" fmla="*/ 2333396 h 665"/>
                    <a:gd name="T10" fmla="*/ 2210250 w 889"/>
                    <a:gd name="T11" fmla="*/ 1931345 h 665"/>
                    <a:gd name="T12" fmla="*/ 2409474 w 889"/>
                    <a:gd name="T13" fmla="*/ 1743471 h 665"/>
                    <a:gd name="T14" fmla="*/ 2920688 w 889"/>
                    <a:gd name="T15" fmla="*/ 1931345 h 665"/>
                    <a:gd name="T16" fmla="*/ 3074804 w 889"/>
                    <a:gd name="T17" fmla="*/ 2036555 h 665"/>
                    <a:gd name="T18" fmla="*/ 3296581 w 889"/>
                    <a:gd name="T19" fmla="*/ 1593172 h 665"/>
                    <a:gd name="T20" fmla="*/ 2977072 w 889"/>
                    <a:gd name="T21" fmla="*/ 1394026 h 665"/>
                    <a:gd name="T22" fmla="*/ 2232804 w 889"/>
                    <a:gd name="T23" fmla="*/ 604954 h 665"/>
                    <a:gd name="T24" fmla="*/ 2183938 w 889"/>
                    <a:gd name="T25" fmla="*/ 604954 h 665"/>
                    <a:gd name="T26" fmla="*/ 1977197 w 889"/>
                    <a:gd name="T27" fmla="*/ 439625 h 665"/>
                    <a:gd name="T28" fmla="*/ 1762938 w 889"/>
                    <a:gd name="T29" fmla="*/ 364476 h 665"/>
                    <a:gd name="T30" fmla="*/ 1537402 w 889"/>
                    <a:gd name="T31" fmla="*/ 296841 h 665"/>
                    <a:gd name="T32" fmla="*/ 969804 w 889"/>
                    <a:gd name="T33" fmla="*/ 142784 h 665"/>
                    <a:gd name="T34" fmla="*/ 939732 w 889"/>
                    <a:gd name="T35" fmla="*/ 142784 h 665"/>
                    <a:gd name="T36" fmla="*/ 740509 w 889"/>
                    <a:gd name="T37" fmla="*/ 82665 h 665"/>
                    <a:gd name="T38" fmla="*/ 518732 w 889"/>
                    <a:gd name="T39" fmla="*/ 108967 h 665"/>
                    <a:gd name="T40" fmla="*/ 349580 w 889"/>
                    <a:gd name="T41" fmla="*/ 142784 h 665"/>
                    <a:gd name="T42" fmla="*/ 458589 w 889"/>
                    <a:gd name="T43" fmla="*/ 702649 h 665"/>
                    <a:gd name="T44" fmla="*/ 661572 w 889"/>
                    <a:gd name="T45" fmla="*/ 646287 h 665"/>
                    <a:gd name="T46" fmla="*/ 661572 w 889"/>
                    <a:gd name="T47" fmla="*/ 766526 h 665"/>
                    <a:gd name="T48" fmla="*/ 939732 w 889"/>
                    <a:gd name="T49" fmla="*/ 867978 h 665"/>
                    <a:gd name="T50" fmla="*/ 37589 w 889"/>
                    <a:gd name="T51" fmla="*/ 1675837 h 665"/>
                    <a:gd name="T52" fmla="*/ 154116 w 889"/>
                    <a:gd name="T53" fmla="*/ 1882498 h 665"/>
                    <a:gd name="T54" fmla="*/ 451071 w 889"/>
                    <a:gd name="T55" fmla="*/ 2036555 h 6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89" h="665">
                      <a:moveTo>
                        <a:pt x="120" y="542"/>
                      </a:moveTo>
                      <a:cubicBezTo>
                        <a:pt x="136" y="542"/>
                        <a:pt x="184" y="532"/>
                        <a:pt x="202" y="554"/>
                      </a:cubicBezTo>
                      <a:cubicBezTo>
                        <a:pt x="221" y="576"/>
                        <a:pt x="308" y="589"/>
                        <a:pt x="337" y="627"/>
                      </a:cubicBezTo>
                      <a:cubicBezTo>
                        <a:pt x="366" y="665"/>
                        <a:pt x="387" y="659"/>
                        <a:pt x="387" y="659"/>
                      </a:cubicBezTo>
                      <a:cubicBezTo>
                        <a:pt x="387" y="659"/>
                        <a:pt x="406" y="619"/>
                        <a:pt x="417" y="621"/>
                      </a:cubicBezTo>
                      <a:cubicBezTo>
                        <a:pt x="428" y="622"/>
                        <a:pt x="559" y="521"/>
                        <a:pt x="588" y="514"/>
                      </a:cubicBezTo>
                      <a:cubicBezTo>
                        <a:pt x="618" y="507"/>
                        <a:pt x="634" y="464"/>
                        <a:pt x="641" y="464"/>
                      </a:cubicBezTo>
                      <a:cubicBezTo>
                        <a:pt x="649" y="464"/>
                        <a:pt x="759" y="514"/>
                        <a:pt x="777" y="514"/>
                      </a:cubicBezTo>
                      <a:cubicBezTo>
                        <a:pt x="777" y="514"/>
                        <a:pt x="809" y="543"/>
                        <a:pt x="818" y="542"/>
                      </a:cubicBezTo>
                      <a:cubicBezTo>
                        <a:pt x="827" y="540"/>
                        <a:pt x="889" y="470"/>
                        <a:pt x="877" y="424"/>
                      </a:cubicBezTo>
                      <a:cubicBezTo>
                        <a:pt x="877" y="424"/>
                        <a:pt x="799" y="389"/>
                        <a:pt x="792" y="371"/>
                      </a:cubicBezTo>
                      <a:cubicBezTo>
                        <a:pt x="785" y="352"/>
                        <a:pt x="610" y="163"/>
                        <a:pt x="594" y="161"/>
                      </a:cubicBezTo>
                      <a:cubicBezTo>
                        <a:pt x="581" y="161"/>
                        <a:pt x="581" y="161"/>
                        <a:pt x="581" y="161"/>
                      </a:cubicBezTo>
                      <a:cubicBezTo>
                        <a:pt x="581" y="161"/>
                        <a:pt x="539" y="125"/>
                        <a:pt x="526" y="117"/>
                      </a:cubicBezTo>
                      <a:cubicBezTo>
                        <a:pt x="526" y="117"/>
                        <a:pt x="493" y="97"/>
                        <a:pt x="469" y="97"/>
                      </a:cubicBezTo>
                      <a:cubicBezTo>
                        <a:pt x="469" y="97"/>
                        <a:pt x="428" y="84"/>
                        <a:pt x="409" y="79"/>
                      </a:cubicBezTo>
                      <a:cubicBezTo>
                        <a:pt x="409" y="79"/>
                        <a:pt x="299" y="29"/>
                        <a:pt x="258" y="38"/>
                      </a:cubicBezTo>
                      <a:cubicBezTo>
                        <a:pt x="252" y="40"/>
                        <a:pt x="250" y="38"/>
                        <a:pt x="250" y="38"/>
                      </a:cubicBezTo>
                      <a:cubicBezTo>
                        <a:pt x="250" y="38"/>
                        <a:pt x="219" y="9"/>
                        <a:pt x="197" y="22"/>
                      </a:cubicBezTo>
                      <a:cubicBezTo>
                        <a:pt x="197" y="22"/>
                        <a:pt x="177" y="0"/>
                        <a:pt x="138" y="29"/>
                      </a:cubicBezTo>
                      <a:cubicBezTo>
                        <a:pt x="93" y="38"/>
                        <a:pt x="93" y="38"/>
                        <a:pt x="93" y="38"/>
                      </a:cubicBezTo>
                      <a:cubicBezTo>
                        <a:pt x="93" y="38"/>
                        <a:pt x="63" y="90"/>
                        <a:pt x="122" y="187"/>
                      </a:cubicBezTo>
                      <a:cubicBezTo>
                        <a:pt x="176" y="172"/>
                        <a:pt x="176" y="172"/>
                        <a:pt x="176" y="172"/>
                      </a:cubicBezTo>
                      <a:cubicBezTo>
                        <a:pt x="176" y="172"/>
                        <a:pt x="169" y="200"/>
                        <a:pt x="176" y="204"/>
                      </a:cubicBezTo>
                      <a:cubicBezTo>
                        <a:pt x="182" y="207"/>
                        <a:pt x="250" y="220"/>
                        <a:pt x="250" y="231"/>
                      </a:cubicBezTo>
                      <a:cubicBezTo>
                        <a:pt x="250" y="242"/>
                        <a:pt x="24" y="398"/>
                        <a:pt x="10" y="446"/>
                      </a:cubicBezTo>
                      <a:cubicBezTo>
                        <a:pt x="10" y="446"/>
                        <a:pt x="0" y="496"/>
                        <a:pt x="41" y="501"/>
                      </a:cubicBezTo>
                      <a:cubicBezTo>
                        <a:pt x="81" y="507"/>
                        <a:pt x="120" y="542"/>
                        <a:pt x="120" y="542"/>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7" name="Freeform 130"/>
                <p:cNvSpPr/>
                <p:nvPr/>
              </p:nvSpPr>
              <p:spPr bwMode="auto">
                <a:xfrm>
                  <a:off x="3479800" y="131762"/>
                  <a:ext cx="992188" cy="1292225"/>
                </a:xfrm>
                <a:custGeom>
                  <a:avLst/>
                  <a:gdLst>
                    <a:gd name="T0" fmla="*/ 0 w 264"/>
                    <a:gd name="T1" fmla="*/ 462046 h 344"/>
                    <a:gd name="T2" fmla="*/ 124024 w 264"/>
                    <a:gd name="T3" fmla="*/ 1130697 h 344"/>
                    <a:gd name="T4" fmla="*/ 274355 w 264"/>
                    <a:gd name="T5" fmla="*/ 1130697 h 344"/>
                    <a:gd name="T6" fmla="*/ 563743 w 264"/>
                    <a:gd name="T7" fmla="*/ 1239634 h 344"/>
                    <a:gd name="T8" fmla="*/ 627634 w 264"/>
                    <a:gd name="T9" fmla="*/ 1164505 h 344"/>
                    <a:gd name="T10" fmla="*/ 691525 w 264"/>
                    <a:gd name="T11" fmla="*/ 1130697 h 344"/>
                    <a:gd name="T12" fmla="*/ 642667 w 264"/>
                    <a:gd name="T13" fmla="*/ 1059324 h 344"/>
                    <a:gd name="T14" fmla="*/ 725350 w 264"/>
                    <a:gd name="T15" fmla="*/ 1048055 h 344"/>
                    <a:gd name="T16" fmla="*/ 841856 w 264"/>
                    <a:gd name="T17" fmla="*/ 1025516 h 344"/>
                    <a:gd name="T18" fmla="*/ 841856 w 264"/>
                    <a:gd name="T19" fmla="*/ 777589 h 344"/>
                    <a:gd name="T20" fmla="*/ 939572 w 264"/>
                    <a:gd name="T21" fmla="*/ 687434 h 344"/>
                    <a:gd name="T22" fmla="*/ 860648 w 264"/>
                    <a:gd name="T23" fmla="*/ 341839 h 344"/>
                    <a:gd name="T24" fmla="*/ 199189 w 264"/>
                    <a:gd name="T25" fmla="*/ 210362 h 344"/>
                    <a:gd name="T26" fmla="*/ 90199 w 264"/>
                    <a:gd name="T27" fmla="*/ 447020 h 344"/>
                    <a:gd name="T28" fmla="*/ 0 w 264"/>
                    <a:gd name="T29" fmla="*/ 462046 h 3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4" h="344">
                      <a:moveTo>
                        <a:pt x="0" y="123"/>
                      </a:moveTo>
                      <a:cubicBezTo>
                        <a:pt x="0" y="123"/>
                        <a:pt x="9" y="273"/>
                        <a:pt x="33" y="301"/>
                      </a:cubicBezTo>
                      <a:cubicBezTo>
                        <a:pt x="33" y="301"/>
                        <a:pt x="59" y="299"/>
                        <a:pt x="73" y="301"/>
                      </a:cubicBezTo>
                      <a:cubicBezTo>
                        <a:pt x="88" y="305"/>
                        <a:pt x="119" y="344"/>
                        <a:pt x="150" y="330"/>
                      </a:cubicBezTo>
                      <a:cubicBezTo>
                        <a:pt x="167" y="310"/>
                        <a:pt x="167" y="310"/>
                        <a:pt x="167" y="310"/>
                      </a:cubicBezTo>
                      <a:cubicBezTo>
                        <a:pt x="184" y="301"/>
                        <a:pt x="184" y="301"/>
                        <a:pt x="184" y="301"/>
                      </a:cubicBezTo>
                      <a:cubicBezTo>
                        <a:pt x="171" y="282"/>
                        <a:pt x="171" y="282"/>
                        <a:pt x="171" y="282"/>
                      </a:cubicBezTo>
                      <a:cubicBezTo>
                        <a:pt x="171" y="282"/>
                        <a:pt x="188" y="286"/>
                        <a:pt x="193" y="279"/>
                      </a:cubicBezTo>
                      <a:cubicBezTo>
                        <a:pt x="200" y="268"/>
                        <a:pt x="220" y="279"/>
                        <a:pt x="224" y="273"/>
                      </a:cubicBezTo>
                      <a:cubicBezTo>
                        <a:pt x="228" y="268"/>
                        <a:pt x="224" y="220"/>
                        <a:pt x="224" y="207"/>
                      </a:cubicBezTo>
                      <a:cubicBezTo>
                        <a:pt x="224" y="194"/>
                        <a:pt x="250" y="183"/>
                        <a:pt x="250" y="183"/>
                      </a:cubicBezTo>
                      <a:cubicBezTo>
                        <a:pt x="250" y="183"/>
                        <a:pt x="264" y="137"/>
                        <a:pt x="229" y="91"/>
                      </a:cubicBezTo>
                      <a:cubicBezTo>
                        <a:pt x="195" y="46"/>
                        <a:pt x="116" y="0"/>
                        <a:pt x="53" y="56"/>
                      </a:cubicBezTo>
                      <a:cubicBezTo>
                        <a:pt x="53" y="56"/>
                        <a:pt x="22" y="66"/>
                        <a:pt x="24" y="119"/>
                      </a:cubicBezTo>
                      <a:lnTo>
                        <a:pt x="0" y="123"/>
                      </a:ln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8" name="Freeform 131"/>
                <p:cNvSpPr/>
                <p:nvPr/>
              </p:nvSpPr>
              <p:spPr bwMode="auto">
                <a:xfrm>
                  <a:off x="1119188" y="3768725"/>
                  <a:ext cx="646113" cy="1089025"/>
                </a:xfrm>
                <a:custGeom>
                  <a:avLst/>
                  <a:gdLst>
                    <a:gd name="T0" fmla="*/ 0 w 172"/>
                    <a:gd name="T1" fmla="*/ 33797 h 290"/>
                    <a:gd name="T2" fmla="*/ 63860 w 172"/>
                    <a:gd name="T3" fmla="*/ 439365 h 290"/>
                    <a:gd name="T4" fmla="*/ 101425 w 172"/>
                    <a:gd name="T5" fmla="*/ 439365 h 290"/>
                    <a:gd name="T6" fmla="*/ 462046 w 172"/>
                    <a:gd name="T7" fmla="*/ 1089025 h 290"/>
                    <a:gd name="T8" fmla="*/ 537175 w 172"/>
                    <a:gd name="T9" fmla="*/ 1006409 h 290"/>
                    <a:gd name="T10" fmla="*/ 439507 w 172"/>
                    <a:gd name="T11" fmla="*/ 668436 h 290"/>
                    <a:gd name="T12" fmla="*/ 619818 w 172"/>
                    <a:gd name="T13" fmla="*/ 371771 h 290"/>
                    <a:gd name="T14" fmla="*/ 266709 w 172"/>
                    <a:gd name="T15" fmla="*/ 33797 h 290"/>
                    <a:gd name="T16" fmla="*/ 0 w 172"/>
                    <a:gd name="T17" fmla="*/ 33797 h 2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 h="290">
                      <a:moveTo>
                        <a:pt x="0" y="9"/>
                      </a:moveTo>
                      <a:cubicBezTo>
                        <a:pt x="0" y="9"/>
                        <a:pt x="3" y="82"/>
                        <a:pt x="17" y="117"/>
                      </a:cubicBezTo>
                      <a:cubicBezTo>
                        <a:pt x="27" y="117"/>
                        <a:pt x="27" y="117"/>
                        <a:pt x="27" y="117"/>
                      </a:cubicBezTo>
                      <a:cubicBezTo>
                        <a:pt x="27" y="117"/>
                        <a:pt x="33" y="231"/>
                        <a:pt x="123" y="290"/>
                      </a:cubicBezTo>
                      <a:cubicBezTo>
                        <a:pt x="123" y="290"/>
                        <a:pt x="143" y="283"/>
                        <a:pt x="143" y="268"/>
                      </a:cubicBezTo>
                      <a:cubicBezTo>
                        <a:pt x="143" y="253"/>
                        <a:pt x="113" y="191"/>
                        <a:pt x="117" y="178"/>
                      </a:cubicBezTo>
                      <a:cubicBezTo>
                        <a:pt x="121" y="165"/>
                        <a:pt x="172" y="120"/>
                        <a:pt x="165" y="99"/>
                      </a:cubicBezTo>
                      <a:cubicBezTo>
                        <a:pt x="158" y="78"/>
                        <a:pt x="71" y="9"/>
                        <a:pt x="71" y="9"/>
                      </a:cubicBezTo>
                      <a:cubicBezTo>
                        <a:pt x="71" y="9"/>
                        <a:pt x="42" y="0"/>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9" name="Freeform 132"/>
                <p:cNvSpPr/>
                <p:nvPr/>
              </p:nvSpPr>
              <p:spPr bwMode="auto">
                <a:xfrm>
                  <a:off x="3517900" y="473075"/>
                  <a:ext cx="811213" cy="879475"/>
                </a:xfrm>
                <a:custGeom>
                  <a:avLst/>
                  <a:gdLst>
                    <a:gd name="T0" fmla="*/ 706056 w 216"/>
                    <a:gd name="T1" fmla="*/ 390878 h 234"/>
                    <a:gd name="T2" fmla="*/ 792435 w 216"/>
                    <a:gd name="T3" fmla="*/ 236782 h 234"/>
                    <a:gd name="T4" fmla="*/ 657233 w 216"/>
                    <a:gd name="T5" fmla="*/ 26309 h 234"/>
                    <a:gd name="T6" fmla="*/ 476963 w 216"/>
                    <a:gd name="T7" fmla="*/ 293158 h 234"/>
                    <a:gd name="T8" fmla="*/ 338005 w 216"/>
                    <a:gd name="T9" fmla="*/ 202956 h 234"/>
                    <a:gd name="T10" fmla="*/ 360539 w 216"/>
                    <a:gd name="T11" fmla="*/ 451013 h 234"/>
                    <a:gd name="T12" fmla="*/ 274160 w 216"/>
                    <a:gd name="T13" fmla="*/ 439738 h 234"/>
                    <a:gd name="T14" fmla="*/ 232848 w 216"/>
                    <a:gd name="T15" fmla="*/ 560008 h 234"/>
                    <a:gd name="T16" fmla="*/ 0 w 216"/>
                    <a:gd name="T17" fmla="*/ 492356 h 234"/>
                    <a:gd name="T18" fmla="*/ 3756 w 216"/>
                    <a:gd name="T19" fmla="*/ 503631 h 234"/>
                    <a:gd name="T20" fmla="*/ 191536 w 216"/>
                    <a:gd name="T21" fmla="*/ 642693 h 234"/>
                    <a:gd name="T22" fmla="*/ 491986 w 216"/>
                    <a:gd name="T23" fmla="*/ 853166 h 234"/>
                    <a:gd name="T24" fmla="*/ 525786 w 216"/>
                    <a:gd name="T25" fmla="*/ 710345 h 234"/>
                    <a:gd name="T26" fmla="*/ 567098 w 216"/>
                    <a:gd name="T27" fmla="*/ 676519 h 234"/>
                    <a:gd name="T28" fmla="*/ 694789 w 216"/>
                    <a:gd name="T29" fmla="*/ 593834 h 234"/>
                    <a:gd name="T30" fmla="*/ 807457 w 216"/>
                    <a:gd name="T31" fmla="*/ 672761 h 234"/>
                    <a:gd name="T32" fmla="*/ 803702 w 216"/>
                    <a:gd name="T33" fmla="*/ 488597 h 234"/>
                    <a:gd name="T34" fmla="*/ 803702 w 216"/>
                    <a:gd name="T35" fmla="*/ 488597 h 234"/>
                    <a:gd name="T36" fmla="*/ 706056 w 216"/>
                    <a:gd name="T37" fmla="*/ 390878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 h="234">
                      <a:moveTo>
                        <a:pt x="188" y="104"/>
                      </a:moveTo>
                      <a:cubicBezTo>
                        <a:pt x="192" y="95"/>
                        <a:pt x="211" y="63"/>
                        <a:pt x="211" y="63"/>
                      </a:cubicBezTo>
                      <a:cubicBezTo>
                        <a:pt x="211" y="63"/>
                        <a:pt x="201" y="15"/>
                        <a:pt x="175" y="7"/>
                      </a:cubicBezTo>
                      <a:cubicBezTo>
                        <a:pt x="149" y="0"/>
                        <a:pt x="127" y="78"/>
                        <a:pt x="127" y="78"/>
                      </a:cubicBezTo>
                      <a:cubicBezTo>
                        <a:pt x="127" y="78"/>
                        <a:pt x="112" y="43"/>
                        <a:pt x="90" y="54"/>
                      </a:cubicBezTo>
                      <a:cubicBezTo>
                        <a:pt x="90" y="54"/>
                        <a:pt x="51" y="92"/>
                        <a:pt x="96" y="120"/>
                      </a:cubicBezTo>
                      <a:cubicBezTo>
                        <a:pt x="96" y="120"/>
                        <a:pt x="84" y="123"/>
                        <a:pt x="73" y="117"/>
                      </a:cubicBezTo>
                      <a:cubicBezTo>
                        <a:pt x="62" y="149"/>
                        <a:pt x="62" y="149"/>
                        <a:pt x="62" y="149"/>
                      </a:cubicBezTo>
                      <a:cubicBezTo>
                        <a:pt x="62" y="149"/>
                        <a:pt x="27" y="144"/>
                        <a:pt x="0" y="131"/>
                      </a:cubicBezTo>
                      <a:cubicBezTo>
                        <a:pt x="0" y="132"/>
                        <a:pt x="1" y="133"/>
                        <a:pt x="1" y="134"/>
                      </a:cubicBezTo>
                      <a:cubicBezTo>
                        <a:pt x="15" y="146"/>
                        <a:pt x="33" y="161"/>
                        <a:pt x="51" y="171"/>
                      </a:cubicBezTo>
                      <a:cubicBezTo>
                        <a:pt x="86" y="191"/>
                        <a:pt x="105" y="234"/>
                        <a:pt x="131" y="227"/>
                      </a:cubicBezTo>
                      <a:cubicBezTo>
                        <a:pt x="140" y="189"/>
                        <a:pt x="140" y="189"/>
                        <a:pt x="140" y="189"/>
                      </a:cubicBezTo>
                      <a:cubicBezTo>
                        <a:pt x="151" y="180"/>
                        <a:pt x="151" y="180"/>
                        <a:pt x="151" y="180"/>
                      </a:cubicBezTo>
                      <a:cubicBezTo>
                        <a:pt x="151" y="180"/>
                        <a:pt x="179" y="167"/>
                        <a:pt x="185" y="158"/>
                      </a:cubicBezTo>
                      <a:cubicBezTo>
                        <a:pt x="185" y="158"/>
                        <a:pt x="202" y="168"/>
                        <a:pt x="215" y="179"/>
                      </a:cubicBezTo>
                      <a:cubicBezTo>
                        <a:pt x="216" y="170"/>
                        <a:pt x="215" y="146"/>
                        <a:pt x="214" y="130"/>
                      </a:cubicBezTo>
                      <a:cubicBezTo>
                        <a:pt x="214" y="130"/>
                        <a:pt x="214" y="130"/>
                        <a:pt x="214" y="130"/>
                      </a:cubicBezTo>
                      <a:cubicBezTo>
                        <a:pt x="214" y="130"/>
                        <a:pt x="185" y="113"/>
                        <a:pt x="188" y="104"/>
                      </a:cubicBez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30" name="Freeform 133"/>
                <p:cNvSpPr/>
                <p:nvPr/>
              </p:nvSpPr>
              <p:spPr bwMode="auto">
                <a:xfrm>
                  <a:off x="1366838" y="3224212"/>
                  <a:ext cx="1557338" cy="1006475"/>
                </a:xfrm>
                <a:custGeom>
                  <a:avLst/>
                  <a:gdLst>
                    <a:gd name="T0" fmla="*/ 447641 w 414"/>
                    <a:gd name="T1" fmla="*/ 379306 h 268"/>
                    <a:gd name="T2" fmla="*/ 421309 w 414"/>
                    <a:gd name="T3" fmla="*/ 379306 h 268"/>
                    <a:gd name="T4" fmla="*/ 184323 w 414"/>
                    <a:gd name="T5" fmla="*/ 431883 h 268"/>
                    <a:gd name="T6" fmla="*/ 0 w 414"/>
                    <a:gd name="T7" fmla="*/ 563326 h 268"/>
                    <a:gd name="T8" fmla="*/ 564253 w 414"/>
                    <a:gd name="T9" fmla="*/ 908832 h 268"/>
                    <a:gd name="T10" fmla="*/ 737290 w 414"/>
                    <a:gd name="T11" fmla="*/ 758612 h 268"/>
                    <a:gd name="T12" fmla="*/ 252033 w 414"/>
                    <a:gd name="T13" fmla="*/ 563326 h 268"/>
                    <a:gd name="T14" fmla="*/ 628202 w 414"/>
                    <a:gd name="T15" fmla="*/ 634680 h 268"/>
                    <a:gd name="T16" fmla="*/ 376169 w 414"/>
                    <a:gd name="T17" fmla="*/ 518260 h 268"/>
                    <a:gd name="T18" fmla="*/ 376169 w 414"/>
                    <a:gd name="T19" fmla="*/ 465682 h 268"/>
                    <a:gd name="T20" fmla="*/ 1004370 w 414"/>
                    <a:gd name="T21" fmla="*/ 195286 h 268"/>
                    <a:gd name="T22" fmla="*/ 1557338 w 414"/>
                    <a:gd name="T23" fmla="*/ 41311 h 268"/>
                    <a:gd name="T24" fmla="*/ 902805 w 414"/>
                    <a:gd name="T25" fmla="*/ 0 h 268"/>
                    <a:gd name="T26" fmla="*/ 447641 w 414"/>
                    <a:gd name="T27" fmla="*/ 379306 h 2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4" h="268">
                      <a:moveTo>
                        <a:pt x="119" y="101"/>
                      </a:moveTo>
                      <a:cubicBezTo>
                        <a:pt x="84" y="117"/>
                        <a:pt x="112" y="101"/>
                        <a:pt x="112" y="101"/>
                      </a:cubicBezTo>
                      <a:cubicBezTo>
                        <a:pt x="112" y="101"/>
                        <a:pt x="66" y="104"/>
                        <a:pt x="49" y="115"/>
                      </a:cubicBezTo>
                      <a:cubicBezTo>
                        <a:pt x="33" y="126"/>
                        <a:pt x="0" y="150"/>
                        <a:pt x="0" y="150"/>
                      </a:cubicBezTo>
                      <a:cubicBezTo>
                        <a:pt x="0" y="150"/>
                        <a:pt x="25" y="268"/>
                        <a:pt x="150" y="242"/>
                      </a:cubicBezTo>
                      <a:cubicBezTo>
                        <a:pt x="150" y="242"/>
                        <a:pt x="175" y="219"/>
                        <a:pt x="196" y="202"/>
                      </a:cubicBezTo>
                      <a:cubicBezTo>
                        <a:pt x="142" y="197"/>
                        <a:pt x="75" y="185"/>
                        <a:pt x="67" y="150"/>
                      </a:cubicBezTo>
                      <a:cubicBezTo>
                        <a:pt x="67" y="150"/>
                        <a:pt x="130" y="182"/>
                        <a:pt x="167" y="169"/>
                      </a:cubicBezTo>
                      <a:cubicBezTo>
                        <a:pt x="167" y="169"/>
                        <a:pt x="100" y="150"/>
                        <a:pt x="100" y="138"/>
                      </a:cubicBezTo>
                      <a:cubicBezTo>
                        <a:pt x="100" y="124"/>
                        <a:pt x="100" y="124"/>
                        <a:pt x="100" y="124"/>
                      </a:cubicBezTo>
                      <a:cubicBezTo>
                        <a:pt x="100" y="124"/>
                        <a:pt x="202" y="54"/>
                        <a:pt x="267" y="52"/>
                      </a:cubicBezTo>
                      <a:cubicBezTo>
                        <a:pt x="332" y="50"/>
                        <a:pt x="414" y="11"/>
                        <a:pt x="414" y="11"/>
                      </a:cubicBezTo>
                      <a:cubicBezTo>
                        <a:pt x="414" y="11"/>
                        <a:pt x="298" y="9"/>
                        <a:pt x="240" y="0"/>
                      </a:cubicBezTo>
                      <a:cubicBezTo>
                        <a:pt x="235" y="5"/>
                        <a:pt x="153" y="85"/>
                        <a:pt x="119" y="101"/>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31" name="Freeform 134"/>
                <p:cNvSpPr/>
                <p:nvPr/>
              </p:nvSpPr>
              <p:spPr bwMode="auto">
                <a:xfrm>
                  <a:off x="882650" y="1979612"/>
                  <a:ext cx="1868488" cy="1201738"/>
                </a:xfrm>
                <a:custGeom>
                  <a:avLst/>
                  <a:gdLst>
                    <a:gd name="T0" fmla="*/ 477461 w 497"/>
                    <a:gd name="T1" fmla="*/ 946369 h 320"/>
                    <a:gd name="T2" fmla="*/ 1233127 w 497"/>
                    <a:gd name="T3" fmla="*/ 1152917 h 320"/>
                    <a:gd name="T4" fmla="*/ 1349672 w 497"/>
                    <a:gd name="T5" fmla="*/ 1201738 h 320"/>
                    <a:gd name="T6" fmla="*/ 1868488 w 497"/>
                    <a:gd name="T7" fmla="*/ 1111608 h 320"/>
                    <a:gd name="T8" fmla="*/ 1300798 w 497"/>
                    <a:gd name="T9" fmla="*/ 743575 h 320"/>
                    <a:gd name="T10" fmla="*/ 710552 w 497"/>
                    <a:gd name="T11" fmla="*/ 938858 h 320"/>
                    <a:gd name="T12" fmla="*/ 1285760 w 497"/>
                    <a:gd name="T13" fmla="*/ 623402 h 320"/>
                    <a:gd name="T14" fmla="*/ 1233127 w 497"/>
                    <a:gd name="T15" fmla="*/ 623402 h 320"/>
                    <a:gd name="T16" fmla="*/ 575209 w 497"/>
                    <a:gd name="T17" fmla="*/ 645934 h 320"/>
                    <a:gd name="T18" fmla="*/ 917326 w 497"/>
                    <a:gd name="T19" fmla="*/ 450652 h 320"/>
                    <a:gd name="T20" fmla="*/ 1022593 w 497"/>
                    <a:gd name="T21" fmla="*/ 262880 h 320"/>
                    <a:gd name="T22" fmla="*/ 289484 w 497"/>
                    <a:gd name="T23" fmla="*/ 304190 h 320"/>
                    <a:gd name="T24" fmla="*/ 657918 w 497"/>
                    <a:gd name="T25" fmla="*/ 157728 h 320"/>
                    <a:gd name="T26" fmla="*/ 236851 w 497"/>
                    <a:gd name="T27" fmla="*/ 225326 h 320"/>
                    <a:gd name="T28" fmla="*/ 458663 w 497"/>
                    <a:gd name="T29" fmla="*/ 60087 h 320"/>
                    <a:gd name="T30" fmla="*/ 131584 w 497"/>
                    <a:gd name="T31" fmla="*/ 0 h 320"/>
                    <a:gd name="T32" fmla="*/ 477461 w 497"/>
                    <a:gd name="T33" fmla="*/ 946369 h 3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7" h="320">
                      <a:moveTo>
                        <a:pt x="127" y="252"/>
                      </a:moveTo>
                      <a:cubicBezTo>
                        <a:pt x="127" y="252"/>
                        <a:pt x="256" y="318"/>
                        <a:pt x="328" y="307"/>
                      </a:cubicBezTo>
                      <a:cubicBezTo>
                        <a:pt x="328" y="307"/>
                        <a:pt x="347" y="312"/>
                        <a:pt x="359" y="320"/>
                      </a:cubicBezTo>
                      <a:cubicBezTo>
                        <a:pt x="394" y="313"/>
                        <a:pt x="471" y="297"/>
                        <a:pt x="497" y="296"/>
                      </a:cubicBezTo>
                      <a:cubicBezTo>
                        <a:pt x="497" y="296"/>
                        <a:pt x="398" y="205"/>
                        <a:pt x="346" y="198"/>
                      </a:cubicBezTo>
                      <a:cubicBezTo>
                        <a:pt x="294" y="190"/>
                        <a:pt x="189" y="250"/>
                        <a:pt x="189" y="250"/>
                      </a:cubicBezTo>
                      <a:cubicBezTo>
                        <a:pt x="189" y="250"/>
                        <a:pt x="270" y="174"/>
                        <a:pt x="342" y="166"/>
                      </a:cubicBezTo>
                      <a:cubicBezTo>
                        <a:pt x="415" y="159"/>
                        <a:pt x="328" y="166"/>
                        <a:pt x="328" y="166"/>
                      </a:cubicBezTo>
                      <a:cubicBezTo>
                        <a:pt x="328" y="166"/>
                        <a:pt x="216" y="146"/>
                        <a:pt x="153" y="172"/>
                      </a:cubicBezTo>
                      <a:cubicBezTo>
                        <a:pt x="153" y="172"/>
                        <a:pt x="218" y="140"/>
                        <a:pt x="244" y="120"/>
                      </a:cubicBezTo>
                      <a:cubicBezTo>
                        <a:pt x="270" y="99"/>
                        <a:pt x="272" y="70"/>
                        <a:pt x="272" y="70"/>
                      </a:cubicBezTo>
                      <a:cubicBezTo>
                        <a:pt x="272" y="70"/>
                        <a:pt x="102" y="77"/>
                        <a:pt x="77" y="81"/>
                      </a:cubicBezTo>
                      <a:cubicBezTo>
                        <a:pt x="77" y="81"/>
                        <a:pt x="166" y="55"/>
                        <a:pt x="175" y="42"/>
                      </a:cubicBezTo>
                      <a:cubicBezTo>
                        <a:pt x="185" y="29"/>
                        <a:pt x="63" y="60"/>
                        <a:pt x="63" y="60"/>
                      </a:cubicBezTo>
                      <a:cubicBezTo>
                        <a:pt x="63" y="60"/>
                        <a:pt x="146" y="25"/>
                        <a:pt x="122" y="16"/>
                      </a:cubicBezTo>
                      <a:cubicBezTo>
                        <a:pt x="105" y="10"/>
                        <a:pt x="66" y="0"/>
                        <a:pt x="35" y="0"/>
                      </a:cubicBezTo>
                      <a:cubicBezTo>
                        <a:pt x="18" y="58"/>
                        <a:pt x="0" y="180"/>
                        <a:pt x="127" y="252"/>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32" name="Freeform 135"/>
                <p:cNvSpPr/>
                <p:nvPr/>
              </p:nvSpPr>
              <p:spPr bwMode="auto">
                <a:xfrm>
                  <a:off x="1503363" y="173037"/>
                  <a:ext cx="1116013" cy="984250"/>
                </a:xfrm>
                <a:custGeom>
                  <a:avLst/>
                  <a:gdLst>
                    <a:gd name="T0" fmla="*/ 465945 w 297"/>
                    <a:gd name="T1" fmla="*/ 571015 h 262"/>
                    <a:gd name="T2" fmla="*/ 744009 w 297"/>
                    <a:gd name="T3" fmla="*/ 435775 h 262"/>
                    <a:gd name="T4" fmla="*/ 394550 w 297"/>
                    <a:gd name="T5" fmla="*/ 469585 h 262"/>
                    <a:gd name="T6" fmla="*/ 432126 w 297"/>
                    <a:gd name="T7" fmla="*/ 255454 h 262"/>
                    <a:gd name="T8" fmla="*/ 356974 w 297"/>
                    <a:gd name="T9" fmla="*/ 326831 h 262"/>
                    <a:gd name="T10" fmla="*/ 150305 w 297"/>
                    <a:gd name="T11" fmla="*/ 0 h 262"/>
                    <a:gd name="T12" fmla="*/ 240488 w 297"/>
                    <a:gd name="T13" fmla="*/ 375668 h 262"/>
                    <a:gd name="T14" fmla="*/ 0 w 297"/>
                    <a:gd name="T15" fmla="*/ 465828 h 262"/>
                    <a:gd name="T16" fmla="*/ 37576 w 297"/>
                    <a:gd name="T17" fmla="*/ 529692 h 262"/>
                    <a:gd name="T18" fmla="*/ 240488 w 297"/>
                    <a:gd name="T19" fmla="*/ 473342 h 262"/>
                    <a:gd name="T20" fmla="*/ 240488 w 297"/>
                    <a:gd name="T21" fmla="*/ 593555 h 262"/>
                    <a:gd name="T22" fmla="*/ 518551 w 297"/>
                    <a:gd name="T23" fmla="*/ 694986 h 262"/>
                    <a:gd name="T24" fmla="*/ 417096 w 297"/>
                    <a:gd name="T25" fmla="*/ 788903 h 262"/>
                    <a:gd name="T26" fmla="*/ 548612 w 297"/>
                    <a:gd name="T27" fmla="*/ 751336 h 262"/>
                    <a:gd name="T28" fmla="*/ 1116013 w 297"/>
                    <a:gd name="T29" fmla="*/ 984250 h 262"/>
                    <a:gd name="T30" fmla="*/ 465945 w 297"/>
                    <a:gd name="T31" fmla="*/ 571015 h 2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7" h="262">
                      <a:moveTo>
                        <a:pt x="124" y="152"/>
                      </a:moveTo>
                      <a:cubicBezTo>
                        <a:pt x="198" y="116"/>
                        <a:pt x="198" y="116"/>
                        <a:pt x="198" y="116"/>
                      </a:cubicBezTo>
                      <a:cubicBezTo>
                        <a:pt x="198" y="116"/>
                        <a:pt x="114" y="136"/>
                        <a:pt x="105" y="125"/>
                      </a:cubicBezTo>
                      <a:cubicBezTo>
                        <a:pt x="100" y="119"/>
                        <a:pt x="107" y="93"/>
                        <a:pt x="115" y="68"/>
                      </a:cubicBezTo>
                      <a:cubicBezTo>
                        <a:pt x="109" y="79"/>
                        <a:pt x="102" y="87"/>
                        <a:pt x="95" y="87"/>
                      </a:cubicBezTo>
                      <a:cubicBezTo>
                        <a:pt x="73" y="86"/>
                        <a:pt x="40" y="0"/>
                        <a:pt x="40" y="0"/>
                      </a:cubicBezTo>
                      <a:cubicBezTo>
                        <a:pt x="40" y="0"/>
                        <a:pt x="68" y="93"/>
                        <a:pt x="64" y="100"/>
                      </a:cubicBezTo>
                      <a:cubicBezTo>
                        <a:pt x="62" y="105"/>
                        <a:pt x="26" y="116"/>
                        <a:pt x="0" y="124"/>
                      </a:cubicBezTo>
                      <a:cubicBezTo>
                        <a:pt x="3" y="129"/>
                        <a:pt x="6" y="135"/>
                        <a:pt x="10" y="141"/>
                      </a:cubicBezTo>
                      <a:cubicBezTo>
                        <a:pt x="64" y="126"/>
                        <a:pt x="64" y="126"/>
                        <a:pt x="64" y="126"/>
                      </a:cubicBezTo>
                      <a:cubicBezTo>
                        <a:pt x="64" y="126"/>
                        <a:pt x="57" y="154"/>
                        <a:pt x="64" y="158"/>
                      </a:cubicBezTo>
                      <a:cubicBezTo>
                        <a:pt x="70" y="161"/>
                        <a:pt x="138" y="174"/>
                        <a:pt x="138" y="185"/>
                      </a:cubicBezTo>
                      <a:cubicBezTo>
                        <a:pt x="138" y="188"/>
                        <a:pt x="127" y="197"/>
                        <a:pt x="111" y="210"/>
                      </a:cubicBezTo>
                      <a:cubicBezTo>
                        <a:pt x="146" y="200"/>
                        <a:pt x="146" y="200"/>
                        <a:pt x="146" y="200"/>
                      </a:cubicBezTo>
                      <a:cubicBezTo>
                        <a:pt x="157" y="194"/>
                        <a:pt x="297" y="262"/>
                        <a:pt x="297" y="262"/>
                      </a:cubicBezTo>
                      <a:lnTo>
                        <a:pt x="124" y="152"/>
                      </a:lnTo>
                      <a:close/>
                    </a:path>
                  </a:pathLst>
                </a:custGeom>
                <a:solidFill>
                  <a:srgbClr val="D2DB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33" name="Freeform 136"/>
                <p:cNvSpPr/>
                <p:nvPr/>
              </p:nvSpPr>
              <p:spPr bwMode="auto">
                <a:xfrm>
                  <a:off x="1935163" y="244475"/>
                  <a:ext cx="60325" cy="184150"/>
                </a:xfrm>
                <a:custGeom>
                  <a:avLst/>
                  <a:gdLst>
                    <a:gd name="T0" fmla="*/ 0 w 16"/>
                    <a:gd name="T1" fmla="*/ 184150 h 49"/>
                    <a:gd name="T2" fmla="*/ 60325 w 16"/>
                    <a:gd name="T3" fmla="*/ 0 h 49"/>
                    <a:gd name="T4" fmla="*/ 0 w 16"/>
                    <a:gd name="T5" fmla="*/ 184150 h 49"/>
                    <a:gd name="T6" fmla="*/ 0 60000 65536"/>
                    <a:gd name="T7" fmla="*/ 0 60000 65536"/>
                    <a:gd name="T8" fmla="*/ 0 60000 65536"/>
                  </a:gdLst>
                  <a:ahLst/>
                  <a:cxnLst>
                    <a:cxn ang="T6">
                      <a:pos x="T0" y="T1"/>
                    </a:cxn>
                    <a:cxn ang="T7">
                      <a:pos x="T2" y="T3"/>
                    </a:cxn>
                    <a:cxn ang="T8">
                      <a:pos x="T4" y="T5"/>
                    </a:cxn>
                  </a:cxnLst>
                  <a:rect l="0" t="0" r="r" b="b"/>
                  <a:pathLst>
                    <a:path w="16" h="49">
                      <a:moveTo>
                        <a:pt x="0" y="49"/>
                      </a:moveTo>
                      <a:cubicBezTo>
                        <a:pt x="10" y="29"/>
                        <a:pt x="16" y="0"/>
                        <a:pt x="16" y="0"/>
                      </a:cubicBezTo>
                      <a:cubicBezTo>
                        <a:pt x="16" y="0"/>
                        <a:pt x="7" y="24"/>
                        <a:pt x="0" y="49"/>
                      </a:cubicBezTo>
                      <a:close/>
                    </a:path>
                  </a:pathLst>
                </a:custGeom>
                <a:solidFill>
                  <a:srgbClr val="D2DB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34" name="Freeform 137"/>
                <p:cNvSpPr/>
                <p:nvPr/>
              </p:nvSpPr>
              <p:spPr bwMode="auto">
                <a:xfrm>
                  <a:off x="2108200" y="280987"/>
                  <a:ext cx="2066925" cy="2217738"/>
                </a:xfrm>
                <a:custGeom>
                  <a:avLst/>
                  <a:gdLst>
                    <a:gd name="T0" fmla="*/ 1755007 w 550"/>
                    <a:gd name="T1" fmla="*/ 1439650 h 590"/>
                    <a:gd name="T2" fmla="*/ 1649782 w 550"/>
                    <a:gd name="T3" fmla="*/ 1319366 h 590"/>
                    <a:gd name="T4" fmla="*/ 1755007 w 550"/>
                    <a:gd name="T5" fmla="*/ 1153976 h 590"/>
                    <a:gd name="T6" fmla="*/ 1446848 w 550"/>
                    <a:gd name="T7" fmla="*/ 1236671 h 590"/>
                    <a:gd name="T8" fmla="*/ 1473154 w 550"/>
                    <a:gd name="T9" fmla="*/ 1221635 h 590"/>
                    <a:gd name="T10" fmla="*/ 1495702 w 550"/>
                    <a:gd name="T11" fmla="*/ 981067 h 590"/>
                    <a:gd name="T12" fmla="*/ 1367929 w 550"/>
                    <a:gd name="T13" fmla="*/ 796882 h 590"/>
                    <a:gd name="T14" fmla="*/ 1247671 w 550"/>
                    <a:gd name="T15" fmla="*/ 353335 h 590"/>
                    <a:gd name="T16" fmla="*/ 1240155 w 550"/>
                    <a:gd name="T17" fmla="*/ 345817 h 590"/>
                    <a:gd name="T18" fmla="*/ 1210091 w 550"/>
                    <a:gd name="T19" fmla="*/ 751776 h 590"/>
                    <a:gd name="T20" fmla="*/ 1052253 w 550"/>
                    <a:gd name="T21" fmla="*/ 601420 h 590"/>
                    <a:gd name="T22" fmla="*/ 1183784 w 550"/>
                    <a:gd name="T23" fmla="*/ 834471 h 590"/>
                    <a:gd name="T24" fmla="*/ 1022188 w 550"/>
                    <a:gd name="T25" fmla="*/ 981067 h 590"/>
                    <a:gd name="T26" fmla="*/ 484788 w 550"/>
                    <a:gd name="T27" fmla="*/ 3759 h 590"/>
                    <a:gd name="T28" fmla="*/ 473514 w 550"/>
                    <a:gd name="T29" fmla="*/ 0 h 590"/>
                    <a:gd name="T30" fmla="*/ 973334 w 550"/>
                    <a:gd name="T31" fmla="*/ 1014897 h 590"/>
                    <a:gd name="T32" fmla="*/ 1157478 w 550"/>
                    <a:gd name="T33" fmla="*/ 1014897 h 590"/>
                    <a:gd name="T34" fmla="*/ 1277735 w 550"/>
                    <a:gd name="T35" fmla="*/ 1195323 h 590"/>
                    <a:gd name="T36" fmla="*/ 717787 w 550"/>
                    <a:gd name="T37" fmla="*/ 1661424 h 590"/>
                    <a:gd name="T38" fmla="*/ 319434 w 550"/>
                    <a:gd name="T39" fmla="*/ 1864403 h 590"/>
                    <a:gd name="T40" fmla="*/ 229241 w 550"/>
                    <a:gd name="T41" fmla="*/ 1044968 h 590"/>
                    <a:gd name="T42" fmla="*/ 139048 w 550"/>
                    <a:gd name="T43" fmla="*/ 1759155 h 590"/>
                    <a:gd name="T44" fmla="*/ 146564 w 550"/>
                    <a:gd name="T45" fmla="*/ 1195323 h 590"/>
                    <a:gd name="T46" fmla="*/ 18790 w 550"/>
                    <a:gd name="T47" fmla="*/ 1935822 h 590"/>
                    <a:gd name="T48" fmla="*/ 240515 w 550"/>
                    <a:gd name="T49" fmla="*/ 2074901 h 590"/>
                    <a:gd name="T50" fmla="*/ 428417 w 550"/>
                    <a:gd name="T51" fmla="*/ 2195185 h 590"/>
                    <a:gd name="T52" fmla="*/ 541159 w 550"/>
                    <a:gd name="T53" fmla="*/ 2052347 h 590"/>
                    <a:gd name="T54" fmla="*/ 1183784 w 550"/>
                    <a:gd name="T55" fmla="*/ 1650147 h 590"/>
                    <a:gd name="T56" fmla="*/ 1382961 w 550"/>
                    <a:gd name="T57" fmla="*/ 1462204 h 590"/>
                    <a:gd name="T58" fmla="*/ 1894055 w 550"/>
                    <a:gd name="T59" fmla="*/ 1650147 h 590"/>
                    <a:gd name="T60" fmla="*/ 1897813 w 550"/>
                    <a:gd name="T61" fmla="*/ 1653906 h 590"/>
                    <a:gd name="T62" fmla="*/ 2066925 w 550"/>
                    <a:gd name="T63" fmla="*/ 1503551 h 590"/>
                    <a:gd name="T64" fmla="*/ 1755007 w 550"/>
                    <a:gd name="T65" fmla="*/ 1439650 h 5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0" h="590">
                      <a:moveTo>
                        <a:pt x="467" y="383"/>
                      </a:moveTo>
                      <a:cubicBezTo>
                        <a:pt x="446" y="374"/>
                        <a:pt x="439" y="351"/>
                        <a:pt x="439" y="351"/>
                      </a:cubicBezTo>
                      <a:cubicBezTo>
                        <a:pt x="467" y="307"/>
                        <a:pt x="467" y="307"/>
                        <a:pt x="467" y="307"/>
                      </a:cubicBezTo>
                      <a:cubicBezTo>
                        <a:pt x="411" y="359"/>
                        <a:pt x="391" y="338"/>
                        <a:pt x="385" y="329"/>
                      </a:cubicBezTo>
                      <a:cubicBezTo>
                        <a:pt x="387" y="328"/>
                        <a:pt x="390" y="328"/>
                        <a:pt x="392" y="325"/>
                      </a:cubicBezTo>
                      <a:cubicBezTo>
                        <a:pt x="460" y="250"/>
                        <a:pt x="398" y="261"/>
                        <a:pt x="398" y="261"/>
                      </a:cubicBezTo>
                      <a:cubicBezTo>
                        <a:pt x="364" y="212"/>
                        <a:pt x="364" y="212"/>
                        <a:pt x="364" y="212"/>
                      </a:cubicBezTo>
                      <a:cubicBezTo>
                        <a:pt x="332" y="94"/>
                        <a:pt x="332" y="94"/>
                        <a:pt x="332" y="94"/>
                      </a:cubicBezTo>
                      <a:cubicBezTo>
                        <a:pt x="331" y="93"/>
                        <a:pt x="331" y="93"/>
                        <a:pt x="330" y="92"/>
                      </a:cubicBezTo>
                      <a:cubicBezTo>
                        <a:pt x="305" y="122"/>
                        <a:pt x="322" y="200"/>
                        <a:pt x="322" y="200"/>
                      </a:cubicBezTo>
                      <a:cubicBezTo>
                        <a:pt x="280" y="160"/>
                        <a:pt x="280" y="160"/>
                        <a:pt x="280" y="160"/>
                      </a:cubicBezTo>
                      <a:cubicBezTo>
                        <a:pt x="315" y="222"/>
                        <a:pt x="315" y="222"/>
                        <a:pt x="315" y="222"/>
                      </a:cubicBezTo>
                      <a:cubicBezTo>
                        <a:pt x="319" y="239"/>
                        <a:pt x="272" y="261"/>
                        <a:pt x="272" y="261"/>
                      </a:cubicBezTo>
                      <a:cubicBezTo>
                        <a:pt x="101" y="195"/>
                        <a:pt x="116" y="55"/>
                        <a:pt x="129" y="1"/>
                      </a:cubicBezTo>
                      <a:cubicBezTo>
                        <a:pt x="128" y="1"/>
                        <a:pt x="127" y="0"/>
                        <a:pt x="126" y="0"/>
                      </a:cubicBezTo>
                      <a:cubicBezTo>
                        <a:pt x="40" y="190"/>
                        <a:pt x="231" y="264"/>
                        <a:pt x="259" y="270"/>
                      </a:cubicBezTo>
                      <a:cubicBezTo>
                        <a:pt x="289" y="276"/>
                        <a:pt x="308" y="270"/>
                        <a:pt x="308" y="270"/>
                      </a:cubicBezTo>
                      <a:cubicBezTo>
                        <a:pt x="308" y="270"/>
                        <a:pt x="330" y="294"/>
                        <a:pt x="340" y="318"/>
                      </a:cubicBezTo>
                      <a:cubicBezTo>
                        <a:pt x="350" y="342"/>
                        <a:pt x="218" y="414"/>
                        <a:pt x="191" y="442"/>
                      </a:cubicBezTo>
                      <a:cubicBezTo>
                        <a:pt x="163" y="470"/>
                        <a:pt x="85" y="496"/>
                        <a:pt x="85" y="496"/>
                      </a:cubicBezTo>
                      <a:cubicBezTo>
                        <a:pt x="126" y="335"/>
                        <a:pt x="61" y="278"/>
                        <a:pt x="61" y="278"/>
                      </a:cubicBezTo>
                      <a:cubicBezTo>
                        <a:pt x="112" y="379"/>
                        <a:pt x="37" y="468"/>
                        <a:pt x="37" y="468"/>
                      </a:cubicBezTo>
                      <a:cubicBezTo>
                        <a:pt x="0" y="431"/>
                        <a:pt x="39" y="318"/>
                        <a:pt x="39" y="318"/>
                      </a:cubicBezTo>
                      <a:cubicBezTo>
                        <a:pt x="6" y="354"/>
                        <a:pt x="3" y="448"/>
                        <a:pt x="5" y="515"/>
                      </a:cubicBezTo>
                      <a:cubicBezTo>
                        <a:pt x="29" y="524"/>
                        <a:pt x="52" y="536"/>
                        <a:pt x="64" y="552"/>
                      </a:cubicBezTo>
                      <a:cubicBezTo>
                        <a:pt x="93" y="590"/>
                        <a:pt x="114" y="584"/>
                        <a:pt x="114" y="584"/>
                      </a:cubicBezTo>
                      <a:cubicBezTo>
                        <a:pt x="114" y="584"/>
                        <a:pt x="133" y="544"/>
                        <a:pt x="144" y="546"/>
                      </a:cubicBezTo>
                      <a:cubicBezTo>
                        <a:pt x="155" y="547"/>
                        <a:pt x="286" y="446"/>
                        <a:pt x="315" y="439"/>
                      </a:cubicBezTo>
                      <a:cubicBezTo>
                        <a:pt x="345" y="432"/>
                        <a:pt x="361" y="389"/>
                        <a:pt x="368" y="389"/>
                      </a:cubicBezTo>
                      <a:cubicBezTo>
                        <a:pt x="376" y="389"/>
                        <a:pt x="486" y="439"/>
                        <a:pt x="504" y="439"/>
                      </a:cubicBezTo>
                      <a:cubicBezTo>
                        <a:pt x="504" y="439"/>
                        <a:pt x="505" y="439"/>
                        <a:pt x="505" y="440"/>
                      </a:cubicBezTo>
                      <a:cubicBezTo>
                        <a:pt x="530" y="423"/>
                        <a:pt x="550" y="400"/>
                        <a:pt x="550" y="400"/>
                      </a:cubicBezTo>
                      <a:cubicBezTo>
                        <a:pt x="550" y="400"/>
                        <a:pt x="487" y="392"/>
                        <a:pt x="467" y="383"/>
                      </a:cubicBezTo>
                      <a:close/>
                    </a:path>
                  </a:pathLst>
                </a:custGeom>
                <a:solidFill>
                  <a:srgbClr val="D2DB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35" name="Freeform 138"/>
                <p:cNvSpPr/>
                <p:nvPr/>
              </p:nvSpPr>
              <p:spPr bwMode="auto">
                <a:xfrm>
                  <a:off x="3348038" y="560387"/>
                  <a:ext cx="255588" cy="701675"/>
                </a:xfrm>
                <a:custGeom>
                  <a:avLst/>
                  <a:gdLst>
                    <a:gd name="T0" fmla="*/ 67656 w 68"/>
                    <a:gd name="T1" fmla="*/ 604116 h 187"/>
                    <a:gd name="T2" fmla="*/ 199208 w 68"/>
                    <a:gd name="T3" fmla="*/ 701675 h 187"/>
                    <a:gd name="T4" fmla="*/ 255588 w 68"/>
                    <a:gd name="T5" fmla="*/ 701675 h 187"/>
                    <a:gd name="T6" fmla="*/ 131553 w 68"/>
                    <a:gd name="T7" fmla="*/ 33770 h 187"/>
                    <a:gd name="T8" fmla="*/ 0 w 68"/>
                    <a:gd name="T9" fmla="*/ 67541 h 187"/>
                    <a:gd name="T10" fmla="*/ 67656 w 68"/>
                    <a:gd name="T11" fmla="*/ 604116 h 1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187">
                      <a:moveTo>
                        <a:pt x="18" y="161"/>
                      </a:moveTo>
                      <a:cubicBezTo>
                        <a:pt x="18" y="161"/>
                        <a:pt x="48" y="173"/>
                        <a:pt x="53" y="187"/>
                      </a:cubicBezTo>
                      <a:cubicBezTo>
                        <a:pt x="68" y="187"/>
                        <a:pt x="68" y="187"/>
                        <a:pt x="68" y="187"/>
                      </a:cubicBezTo>
                      <a:cubicBezTo>
                        <a:pt x="68" y="187"/>
                        <a:pt x="50" y="51"/>
                        <a:pt x="35" y="9"/>
                      </a:cubicBezTo>
                      <a:cubicBezTo>
                        <a:pt x="35" y="9"/>
                        <a:pt x="22" y="0"/>
                        <a:pt x="0" y="18"/>
                      </a:cubicBezTo>
                      <a:cubicBezTo>
                        <a:pt x="0" y="18"/>
                        <a:pt x="0" y="123"/>
                        <a:pt x="18" y="161"/>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36" name="Freeform 139"/>
                <p:cNvSpPr/>
                <p:nvPr/>
              </p:nvSpPr>
              <p:spPr bwMode="auto">
                <a:xfrm>
                  <a:off x="3257550" y="1600200"/>
                  <a:ext cx="222250" cy="1285875"/>
                </a:xfrm>
                <a:custGeom>
                  <a:avLst/>
                  <a:gdLst>
                    <a:gd name="T0" fmla="*/ 41436 w 59"/>
                    <a:gd name="T1" fmla="*/ 1285875 h 342"/>
                    <a:gd name="T2" fmla="*/ 158212 w 59"/>
                    <a:gd name="T3" fmla="*/ 1199398 h 342"/>
                    <a:gd name="T4" fmla="*/ 222250 w 59"/>
                    <a:gd name="T5" fmla="*/ 0 h 342"/>
                    <a:gd name="T6" fmla="*/ 165746 w 59"/>
                    <a:gd name="T7" fmla="*/ 82717 h 342"/>
                    <a:gd name="T8" fmla="*/ 41436 w 59"/>
                    <a:gd name="T9" fmla="*/ 1285875 h 3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342">
                      <a:moveTo>
                        <a:pt x="11" y="342"/>
                      </a:moveTo>
                      <a:cubicBezTo>
                        <a:pt x="42" y="319"/>
                        <a:pt x="42" y="319"/>
                        <a:pt x="42" y="319"/>
                      </a:cubicBezTo>
                      <a:cubicBezTo>
                        <a:pt x="59" y="0"/>
                        <a:pt x="59" y="0"/>
                        <a:pt x="59" y="0"/>
                      </a:cubicBezTo>
                      <a:cubicBezTo>
                        <a:pt x="44" y="22"/>
                        <a:pt x="44" y="22"/>
                        <a:pt x="44" y="22"/>
                      </a:cubicBezTo>
                      <a:cubicBezTo>
                        <a:pt x="44" y="22"/>
                        <a:pt x="0" y="314"/>
                        <a:pt x="11" y="342"/>
                      </a:cubicBezTo>
                      <a:close/>
                    </a:path>
                  </a:pathLst>
                </a:custGeom>
                <a:solidFill>
                  <a:srgbClr val="05050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37" name="Freeform 140"/>
                <p:cNvSpPr/>
                <p:nvPr/>
              </p:nvSpPr>
              <p:spPr bwMode="auto">
                <a:xfrm>
                  <a:off x="3273425" y="1212850"/>
                  <a:ext cx="333375" cy="2052638"/>
                </a:xfrm>
                <a:custGeom>
                  <a:avLst/>
                  <a:gdLst>
                    <a:gd name="T0" fmla="*/ 93645 w 89"/>
                    <a:gd name="T1" fmla="*/ 2052638 h 546"/>
                    <a:gd name="T2" fmla="*/ 183544 w 89"/>
                    <a:gd name="T3" fmla="*/ 1849630 h 546"/>
                    <a:gd name="T4" fmla="*/ 307154 w 89"/>
                    <a:gd name="T5" fmla="*/ 263159 h 546"/>
                    <a:gd name="T6" fmla="*/ 307154 w 89"/>
                    <a:gd name="T7" fmla="*/ 48872 h 546"/>
                    <a:gd name="T8" fmla="*/ 206018 w 89"/>
                    <a:gd name="T9" fmla="*/ 0 h 546"/>
                    <a:gd name="T10" fmla="*/ 179798 w 89"/>
                    <a:gd name="T11" fmla="*/ 169173 h 546"/>
                    <a:gd name="T12" fmla="*/ 206018 w 89"/>
                    <a:gd name="T13" fmla="*/ 296993 h 546"/>
                    <a:gd name="T14" fmla="*/ 0 w 89"/>
                    <a:gd name="T15" fmla="*/ 1890983 h 546"/>
                    <a:gd name="T16" fmla="*/ 93645 w 89"/>
                    <a:gd name="T17" fmla="*/ 2052638 h 5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 h="546">
                      <a:moveTo>
                        <a:pt x="25" y="546"/>
                      </a:moveTo>
                      <a:cubicBezTo>
                        <a:pt x="49" y="492"/>
                        <a:pt x="49" y="492"/>
                        <a:pt x="49" y="492"/>
                      </a:cubicBezTo>
                      <a:cubicBezTo>
                        <a:pt x="49" y="492"/>
                        <a:pt x="84" y="112"/>
                        <a:pt x="82" y="70"/>
                      </a:cubicBezTo>
                      <a:cubicBezTo>
                        <a:pt x="82" y="70"/>
                        <a:pt x="89" y="25"/>
                        <a:pt x="82" y="13"/>
                      </a:cubicBezTo>
                      <a:cubicBezTo>
                        <a:pt x="76" y="2"/>
                        <a:pt x="55" y="0"/>
                        <a:pt x="55" y="0"/>
                      </a:cubicBezTo>
                      <a:cubicBezTo>
                        <a:pt x="48" y="45"/>
                        <a:pt x="48" y="45"/>
                        <a:pt x="48" y="45"/>
                      </a:cubicBezTo>
                      <a:cubicBezTo>
                        <a:pt x="48" y="45"/>
                        <a:pt x="61" y="55"/>
                        <a:pt x="55" y="79"/>
                      </a:cubicBezTo>
                      <a:cubicBezTo>
                        <a:pt x="49" y="103"/>
                        <a:pt x="5" y="459"/>
                        <a:pt x="0" y="503"/>
                      </a:cubicBezTo>
                      <a:lnTo>
                        <a:pt x="25" y="546"/>
                      </a:lnTo>
                      <a:close/>
                    </a:path>
                  </a:pathLst>
                </a:custGeom>
                <a:solidFill>
                  <a:srgbClr val="05050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38" name="Freeform 141"/>
                <p:cNvSpPr/>
                <p:nvPr/>
              </p:nvSpPr>
              <p:spPr bwMode="auto">
                <a:xfrm>
                  <a:off x="3457575" y="131762"/>
                  <a:ext cx="1033463" cy="849313"/>
                </a:xfrm>
                <a:custGeom>
                  <a:avLst/>
                  <a:gdLst>
                    <a:gd name="T0" fmla="*/ 522369 w 275"/>
                    <a:gd name="T1" fmla="*/ 751604 h 226"/>
                    <a:gd name="T2" fmla="*/ 563707 w 275"/>
                    <a:gd name="T3" fmla="*/ 751604 h 226"/>
                    <a:gd name="T4" fmla="*/ 616320 w 275"/>
                    <a:gd name="T5" fmla="*/ 590009 h 226"/>
                    <a:gd name="T6" fmla="*/ 826770 w 275"/>
                    <a:gd name="T7" fmla="*/ 492301 h 226"/>
                    <a:gd name="T8" fmla="*/ 973334 w 275"/>
                    <a:gd name="T9" fmla="*/ 511091 h 226"/>
                    <a:gd name="T10" fmla="*/ 1033463 w 275"/>
                    <a:gd name="T11" fmla="*/ 454721 h 226"/>
                    <a:gd name="T12" fmla="*/ 563707 w 275"/>
                    <a:gd name="T13" fmla="*/ 18790 h 226"/>
                    <a:gd name="T14" fmla="*/ 465998 w 275"/>
                    <a:gd name="T15" fmla="*/ 18790 h 226"/>
                    <a:gd name="T16" fmla="*/ 353256 w 275"/>
                    <a:gd name="T17" fmla="*/ 18790 h 226"/>
                    <a:gd name="T18" fmla="*/ 0 w 275"/>
                    <a:gd name="T19" fmla="*/ 454721 h 226"/>
                    <a:gd name="T20" fmla="*/ 105225 w 275"/>
                    <a:gd name="T21" fmla="*/ 849313 h 226"/>
                    <a:gd name="T22" fmla="*/ 146564 w 275"/>
                    <a:gd name="T23" fmla="*/ 770395 h 226"/>
                    <a:gd name="T24" fmla="*/ 326950 w 275"/>
                    <a:gd name="T25" fmla="*/ 736572 h 226"/>
                    <a:gd name="T26" fmla="*/ 334466 w 275"/>
                    <a:gd name="T27" fmla="*/ 612558 h 226"/>
                    <a:gd name="T28" fmla="*/ 465998 w 275"/>
                    <a:gd name="T29" fmla="*/ 511091 h 226"/>
                    <a:gd name="T30" fmla="*/ 537401 w 275"/>
                    <a:gd name="T31" fmla="*/ 635106 h 226"/>
                    <a:gd name="T32" fmla="*/ 522369 w 275"/>
                    <a:gd name="T33" fmla="*/ 751604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5" h="226">
                      <a:moveTo>
                        <a:pt x="139" y="200"/>
                      </a:moveTo>
                      <a:cubicBezTo>
                        <a:pt x="150" y="200"/>
                        <a:pt x="150" y="200"/>
                        <a:pt x="150" y="200"/>
                      </a:cubicBezTo>
                      <a:cubicBezTo>
                        <a:pt x="150" y="200"/>
                        <a:pt x="149" y="166"/>
                        <a:pt x="164" y="157"/>
                      </a:cubicBezTo>
                      <a:cubicBezTo>
                        <a:pt x="179" y="148"/>
                        <a:pt x="196" y="129"/>
                        <a:pt x="220" y="131"/>
                      </a:cubicBezTo>
                      <a:cubicBezTo>
                        <a:pt x="220" y="131"/>
                        <a:pt x="254" y="138"/>
                        <a:pt x="259" y="136"/>
                      </a:cubicBezTo>
                      <a:cubicBezTo>
                        <a:pt x="264" y="134"/>
                        <a:pt x="275" y="121"/>
                        <a:pt x="275" y="121"/>
                      </a:cubicBezTo>
                      <a:cubicBezTo>
                        <a:pt x="275" y="121"/>
                        <a:pt x="241" y="35"/>
                        <a:pt x="150" y="5"/>
                      </a:cubicBezTo>
                      <a:cubicBezTo>
                        <a:pt x="124" y="5"/>
                        <a:pt x="124" y="5"/>
                        <a:pt x="124" y="5"/>
                      </a:cubicBezTo>
                      <a:cubicBezTo>
                        <a:pt x="124" y="5"/>
                        <a:pt x="97" y="0"/>
                        <a:pt x="94" y="5"/>
                      </a:cubicBezTo>
                      <a:cubicBezTo>
                        <a:pt x="91" y="10"/>
                        <a:pt x="0" y="46"/>
                        <a:pt x="0" y="121"/>
                      </a:cubicBezTo>
                      <a:cubicBezTo>
                        <a:pt x="0" y="185"/>
                        <a:pt x="28" y="226"/>
                        <a:pt x="28" y="226"/>
                      </a:cubicBezTo>
                      <a:cubicBezTo>
                        <a:pt x="36" y="215"/>
                        <a:pt x="36" y="222"/>
                        <a:pt x="39" y="205"/>
                      </a:cubicBezTo>
                      <a:cubicBezTo>
                        <a:pt x="52" y="193"/>
                        <a:pt x="87" y="196"/>
                        <a:pt x="87" y="196"/>
                      </a:cubicBezTo>
                      <a:cubicBezTo>
                        <a:pt x="87" y="196"/>
                        <a:pt x="80" y="181"/>
                        <a:pt x="89" y="163"/>
                      </a:cubicBezTo>
                      <a:cubicBezTo>
                        <a:pt x="98" y="145"/>
                        <a:pt x="109" y="132"/>
                        <a:pt x="124" y="136"/>
                      </a:cubicBezTo>
                      <a:cubicBezTo>
                        <a:pt x="124" y="136"/>
                        <a:pt x="143" y="151"/>
                        <a:pt x="143" y="169"/>
                      </a:cubicBezTo>
                      <a:lnTo>
                        <a:pt x="139" y="2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grpSp>
        <p:nvGrpSpPr>
          <p:cNvPr id="33798" name="组合 108"/>
          <p:cNvGrpSpPr/>
          <p:nvPr/>
        </p:nvGrpSpPr>
        <p:grpSpPr bwMode="auto">
          <a:xfrm>
            <a:off x="7916863" y="2222500"/>
            <a:ext cx="2417762" cy="2979738"/>
            <a:chOff x="0" y="0"/>
            <a:chExt cx="2418637" cy="2980778"/>
          </a:xfrm>
        </p:grpSpPr>
        <p:grpSp>
          <p:nvGrpSpPr>
            <p:cNvPr id="33799" name="组合 4"/>
            <p:cNvGrpSpPr/>
            <p:nvPr/>
          </p:nvGrpSpPr>
          <p:grpSpPr bwMode="auto">
            <a:xfrm>
              <a:off x="0" y="838436"/>
              <a:ext cx="2140867" cy="2142342"/>
              <a:chOff x="0" y="0"/>
              <a:chExt cx="2140867" cy="2142342"/>
            </a:xfrm>
          </p:grpSpPr>
          <p:sp>
            <p:nvSpPr>
              <p:cNvPr id="33801" name="Freeform 679"/>
              <p:cNvSpPr>
                <a:spLocks noEditPoints="1"/>
              </p:cNvSpPr>
              <p:nvPr/>
            </p:nvSpPr>
            <p:spPr bwMode="auto">
              <a:xfrm rot="-324743">
                <a:off x="0" y="0"/>
                <a:ext cx="2140867" cy="2142342"/>
              </a:xfrm>
              <a:custGeom>
                <a:avLst/>
                <a:gdLst>
                  <a:gd name="T0" fmla="*/ 2011189 w 1816"/>
                  <a:gd name="T1" fmla="*/ 934325 h 1816"/>
                  <a:gd name="T2" fmla="*/ 2091354 w 1816"/>
                  <a:gd name="T3" fmla="*/ 738495 h 1816"/>
                  <a:gd name="T4" fmla="*/ 1860291 w 1816"/>
                  <a:gd name="T5" fmla="*/ 542664 h 1816"/>
                  <a:gd name="T6" fmla="*/ 1765979 w 1816"/>
                  <a:gd name="T7" fmla="*/ 254816 h 1816"/>
                  <a:gd name="T8" fmla="*/ 1553779 w 1816"/>
                  <a:gd name="T9" fmla="*/ 252457 h 1816"/>
                  <a:gd name="T10" fmla="*/ 1355725 w 1816"/>
                  <a:gd name="T11" fmla="*/ 162799 h 1816"/>
                  <a:gd name="T12" fmla="*/ 1152956 w 1816"/>
                  <a:gd name="T13" fmla="*/ 122689 h 1816"/>
                  <a:gd name="T14" fmla="*/ 933682 w 1816"/>
                  <a:gd name="T15" fmla="*/ 129767 h 1816"/>
                  <a:gd name="T16" fmla="*/ 737986 w 1816"/>
                  <a:gd name="T17" fmla="*/ 49548 h 1816"/>
                  <a:gd name="T18" fmla="*/ 542290 w 1816"/>
                  <a:gd name="T19" fmla="*/ 278410 h 1816"/>
                  <a:gd name="T20" fmla="*/ 254641 w 1816"/>
                  <a:gd name="T21" fmla="*/ 372786 h 1816"/>
                  <a:gd name="T22" fmla="*/ 252283 w 1816"/>
                  <a:gd name="T23" fmla="*/ 585133 h 1816"/>
                  <a:gd name="T24" fmla="*/ 162687 w 1816"/>
                  <a:gd name="T25" fmla="*/ 785683 h 1816"/>
                  <a:gd name="T26" fmla="*/ 122605 w 1816"/>
                  <a:gd name="T27" fmla="*/ 986232 h 1816"/>
                  <a:gd name="T28" fmla="*/ 127320 w 1816"/>
                  <a:gd name="T29" fmla="*/ 1205657 h 1816"/>
                  <a:gd name="T30" fmla="*/ 49513 w 1816"/>
                  <a:gd name="T31" fmla="*/ 1403847 h 1816"/>
                  <a:gd name="T32" fmla="*/ 278218 w 1816"/>
                  <a:gd name="T33" fmla="*/ 1599678 h 1816"/>
                  <a:gd name="T34" fmla="*/ 372530 w 1816"/>
                  <a:gd name="T35" fmla="*/ 1887526 h 1816"/>
                  <a:gd name="T36" fmla="*/ 584730 w 1816"/>
                  <a:gd name="T37" fmla="*/ 1889885 h 1816"/>
                  <a:gd name="T38" fmla="*/ 785142 w 1816"/>
                  <a:gd name="T39" fmla="*/ 1979543 h 1816"/>
                  <a:gd name="T40" fmla="*/ 985553 w 1816"/>
                  <a:gd name="T41" fmla="*/ 2019653 h 1816"/>
                  <a:gd name="T42" fmla="*/ 1204827 w 1816"/>
                  <a:gd name="T43" fmla="*/ 2012575 h 1816"/>
                  <a:gd name="T44" fmla="*/ 1400523 w 1816"/>
                  <a:gd name="T45" fmla="*/ 2092794 h 1816"/>
                  <a:gd name="T46" fmla="*/ 1598577 w 1816"/>
                  <a:gd name="T47" fmla="*/ 1861573 h 1816"/>
                  <a:gd name="T48" fmla="*/ 1886226 w 1816"/>
                  <a:gd name="T49" fmla="*/ 1769556 h 1816"/>
                  <a:gd name="T50" fmla="*/ 1888584 w 1816"/>
                  <a:gd name="T51" fmla="*/ 1557209 h 1816"/>
                  <a:gd name="T52" fmla="*/ 1978180 w 1816"/>
                  <a:gd name="T53" fmla="*/ 1356659 h 1816"/>
                  <a:gd name="T54" fmla="*/ 2015904 w 1816"/>
                  <a:gd name="T55" fmla="*/ 1153750 h 1816"/>
                  <a:gd name="T56" fmla="*/ 1027993 w 1816"/>
                  <a:gd name="T57" fmla="*/ 1901682 h 1816"/>
                  <a:gd name="T58" fmla="*/ 860591 w 1816"/>
                  <a:gd name="T59" fmla="*/ 1878088 h 1816"/>
                  <a:gd name="T60" fmla="*/ 709693 w 1816"/>
                  <a:gd name="T61" fmla="*/ 1821463 h 1816"/>
                  <a:gd name="T62" fmla="*/ 570583 w 1816"/>
                  <a:gd name="T63" fmla="*/ 1738883 h 1816"/>
                  <a:gd name="T64" fmla="*/ 452694 w 1816"/>
                  <a:gd name="T65" fmla="*/ 1630351 h 1816"/>
                  <a:gd name="T66" fmla="*/ 358383 w 1816"/>
                  <a:gd name="T67" fmla="*/ 1502943 h 1816"/>
                  <a:gd name="T68" fmla="*/ 287650 w 1816"/>
                  <a:gd name="T69" fmla="*/ 1356659 h 1816"/>
                  <a:gd name="T70" fmla="*/ 247567 w 1816"/>
                  <a:gd name="T71" fmla="*/ 1198579 h 1816"/>
                  <a:gd name="T72" fmla="*/ 238136 w 1816"/>
                  <a:gd name="T73" fmla="*/ 1028702 h 1816"/>
                  <a:gd name="T74" fmla="*/ 264072 w 1816"/>
                  <a:gd name="T75" fmla="*/ 863543 h 1816"/>
                  <a:gd name="T76" fmla="*/ 320658 w 1816"/>
                  <a:gd name="T77" fmla="*/ 710182 h 1816"/>
                  <a:gd name="T78" fmla="*/ 403181 w 1816"/>
                  <a:gd name="T79" fmla="*/ 573336 h 1816"/>
                  <a:gd name="T80" fmla="*/ 509281 w 1816"/>
                  <a:gd name="T81" fmla="*/ 455366 h 1816"/>
                  <a:gd name="T82" fmla="*/ 638959 w 1816"/>
                  <a:gd name="T83" fmla="*/ 358630 h 1816"/>
                  <a:gd name="T84" fmla="*/ 782784 w 1816"/>
                  <a:gd name="T85" fmla="*/ 287848 h 1816"/>
                  <a:gd name="T86" fmla="*/ 943113 w 1816"/>
                  <a:gd name="T87" fmla="*/ 247738 h 1816"/>
                  <a:gd name="T88" fmla="*/ 1112874 w 1816"/>
                  <a:gd name="T89" fmla="*/ 238300 h 1816"/>
                  <a:gd name="T90" fmla="*/ 1277918 w 1816"/>
                  <a:gd name="T91" fmla="*/ 264254 h 1816"/>
                  <a:gd name="T92" fmla="*/ 1431174 w 1816"/>
                  <a:gd name="T93" fmla="*/ 320879 h 1816"/>
                  <a:gd name="T94" fmla="*/ 1567926 w 1816"/>
                  <a:gd name="T95" fmla="*/ 403459 h 1816"/>
                  <a:gd name="T96" fmla="*/ 1685815 w 1816"/>
                  <a:gd name="T97" fmla="*/ 509632 h 1816"/>
                  <a:gd name="T98" fmla="*/ 1782484 w 1816"/>
                  <a:gd name="T99" fmla="*/ 639399 h 1816"/>
                  <a:gd name="T100" fmla="*/ 1850860 w 1816"/>
                  <a:gd name="T101" fmla="*/ 783323 h 1816"/>
                  <a:gd name="T102" fmla="*/ 1893300 w 1816"/>
                  <a:gd name="T103" fmla="*/ 943763 h 1816"/>
                  <a:gd name="T104" fmla="*/ 1900373 w 1816"/>
                  <a:gd name="T105" fmla="*/ 1113640 h 1816"/>
                  <a:gd name="T106" fmla="*/ 1876795 w 1816"/>
                  <a:gd name="T107" fmla="*/ 1278799 h 1816"/>
                  <a:gd name="T108" fmla="*/ 1820209 w 1816"/>
                  <a:gd name="T109" fmla="*/ 1432160 h 1816"/>
                  <a:gd name="T110" fmla="*/ 1737686 w 1816"/>
                  <a:gd name="T111" fmla="*/ 1569006 h 1816"/>
                  <a:gd name="T112" fmla="*/ 1629228 w 1816"/>
                  <a:gd name="T113" fmla="*/ 1686976 h 1816"/>
                  <a:gd name="T114" fmla="*/ 1501908 w 1816"/>
                  <a:gd name="T115" fmla="*/ 1783712 h 1816"/>
                  <a:gd name="T116" fmla="*/ 1355725 w 1816"/>
                  <a:gd name="T117" fmla="*/ 1852135 h 1816"/>
                  <a:gd name="T118" fmla="*/ 1195396 w 1816"/>
                  <a:gd name="T119" fmla="*/ 1894604 h 18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6"/>
                  <a:gd name="T181" fmla="*/ 0 h 1816"/>
                  <a:gd name="T182" fmla="*/ 1816 w 1816"/>
                  <a:gd name="T183" fmla="*/ 1816 h 18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84CBC5"/>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33802" name="组合 60"/>
              <p:cNvGrpSpPr/>
              <p:nvPr/>
            </p:nvGrpSpPr>
            <p:grpSpPr bwMode="auto">
              <a:xfrm>
                <a:off x="336400" y="337877"/>
                <a:ext cx="1498259" cy="1466590"/>
                <a:chOff x="0" y="0"/>
                <a:chExt cx="1498259" cy="1466590"/>
              </a:xfrm>
            </p:grpSpPr>
            <p:sp>
              <p:nvSpPr>
                <p:cNvPr id="33803" name="Oval 680"/>
                <p:cNvSpPr>
                  <a:spLocks noChangeArrowheads="1"/>
                </p:cNvSpPr>
                <p:nvPr/>
              </p:nvSpPr>
              <p:spPr bwMode="auto">
                <a:xfrm rot="-324743">
                  <a:off x="0" y="0"/>
                  <a:ext cx="1466590" cy="1466590"/>
                </a:xfrm>
                <a:prstGeom prst="ellipse">
                  <a:avLst/>
                </a:prstGeom>
                <a:solidFill>
                  <a:srgbClr val="84CBC5"/>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ko-KR" altLang="en-US" sz="1800">
                    <a:solidFill>
                      <a:srgbClr val="000000"/>
                    </a:solidFill>
                    <a:latin typeface="Gulim" panose="020B0600000101010101" pitchFamily="34" charset="-127"/>
                    <a:ea typeface="Gulim" panose="020B0600000101010101" pitchFamily="34" charset="-127"/>
                  </a:endParaRPr>
                </a:p>
              </p:txBody>
            </p:sp>
            <p:grpSp>
              <p:nvGrpSpPr>
                <p:cNvPr id="33804" name="组合 62"/>
                <p:cNvGrpSpPr/>
                <p:nvPr/>
              </p:nvGrpSpPr>
              <p:grpSpPr bwMode="auto">
                <a:xfrm>
                  <a:off x="132724" y="174007"/>
                  <a:ext cx="1365535" cy="1019125"/>
                  <a:chOff x="0" y="0"/>
                  <a:chExt cx="1365535" cy="1019125"/>
                </a:xfrm>
              </p:grpSpPr>
              <p:sp>
                <p:nvSpPr>
                  <p:cNvPr id="33805" name="文本框 63"/>
                  <p:cNvSpPr txBox="1">
                    <a:spLocks noChangeArrowheads="1"/>
                  </p:cNvSpPr>
                  <p:nvPr/>
                </p:nvSpPr>
                <p:spPr bwMode="auto">
                  <a:xfrm>
                    <a:off x="262645" y="0"/>
                    <a:ext cx="11028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标题</a:t>
                    </a:r>
                  </a:p>
                </p:txBody>
              </p:sp>
              <p:sp>
                <p:nvSpPr>
                  <p:cNvPr id="33806" name="文本框 64"/>
                  <p:cNvSpPr txBox="1">
                    <a:spLocks noChangeArrowheads="1"/>
                  </p:cNvSpPr>
                  <p:nvPr/>
                </p:nvSpPr>
                <p:spPr bwMode="auto">
                  <a:xfrm>
                    <a:off x="10568" y="426992"/>
                    <a:ext cx="12863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单击此处添加标题</a:t>
                    </a:r>
                  </a:p>
                </p:txBody>
              </p:sp>
              <p:sp>
                <p:nvSpPr>
                  <p:cNvPr id="33807" name="文本框 65"/>
                  <p:cNvSpPr txBox="1">
                    <a:spLocks noChangeArrowheads="1"/>
                  </p:cNvSpPr>
                  <p:nvPr/>
                </p:nvSpPr>
                <p:spPr bwMode="auto">
                  <a:xfrm>
                    <a:off x="9856" y="614951"/>
                    <a:ext cx="129623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单击此处添加标题</a:t>
                    </a:r>
                  </a:p>
                </p:txBody>
              </p:sp>
              <p:sp>
                <p:nvSpPr>
                  <p:cNvPr id="33808" name="文本框 66"/>
                  <p:cNvSpPr txBox="1">
                    <a:spLocks noChangeArrowheads="1"/>
                  </p:cNvSpPr>
                  <p:nvPr/>
                </p:nvSpPr>
                <p:spPr bwMode="auto">
                  <a:xfrm>
                    <a:off x="0" y="765209"/>
                    <a:ext cx="130608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单击此处添加标题</a:t>
                    </a:r>
                  </a:p>
                </p:txBody>
              </p:sp>
            </p:grpSp>
          </p:grpSp>
        </p:grpSp>
        <p:pic>
          <p:nvPicPr>
            <p:cNvPr id="33800" name="图片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188" y="0"/>
              <a:ext cx="808449" cy="123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4818" name="组合 45"/>
          <p:cNvGrpSpPr/>
          <p:nvPr/>
        </p:nvGrpSpPr>
        <p:grpSpPr bwMode="auto">
          <a:xfrm>
            <a:off x="0" y="292100"/>
            <a:ext cx="12190413" cy="549275"/>
            <a:chOff x="0" y="0"/>
            <a:chExt cx="12190828" cy="548640"/>
          </a:xfrm>
        </p:grpSpPr>
        <p:sp>
          <p:nvSpPr>
            <p:cNvPr id="34837" name="矩形 42"/>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cxnSp>
          <p:nvCxnSpPr>
            <p:cNvPr id="34838"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34819"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单击此处添加标题</a:t>
            </a:r>
          </a:p>
        </p:txBody>
      </p:sp>
      <p:sp>
        <p:nvSpPr>
          <p:cNvPr id="34820" name="Freeform 5"/>
          <p:cNvSpPr/>
          <p:nvPr/>
        </p:nvSpPr>
        <p:spPr bwMode="auto">
          <a:xfrm>
            <a:off x="3579813" y="1916113"/>
            <a:ext cx="2455862" cy="1901825"/>
          </a:xfrm>
          <a:custGeom>
            <a:avLst/>
            <a:gdLst>
              <a:gd name="T0" fmla="*/ 741875 w 96"/>
              <a:gd name="T1" fmla="*/ 1130815 h 74"/>
              <a:gd name="T2" fmla="*/ 25582 w 96"/>
              <a:gd name="T3" fmla="*/ 1130815 h 74"/>
              <a:gd name="T4" fmla="*/ 0 w 96"/>
              <a:gd name="T5" fmla="*/ 1156515 h 74"/>
              <a:gd name="T6" fmla="*/ 0 w 96"/>
              <a:gd name="T7" fmla="*/ 1876125 h 74"/>
              <a:gd name="T8" fmla="*/ 25582 w 96"/>
              <a:gd name="T9" fmla="*/ 1901825 h 74"/>
              <a:gd name="T10" fmla="*/ 588384 w 96"/>
              <a:gd name="T11" fmla="*/ 1901825 h 74"/>
              <a:gd name="T12" fmla="*/ 1125603 w 96"/>
              <a:gd name="T13" fmla="*/ 1901825 h 74"/>
              <a:gd name="T14" fmla="*/ 1304677 w 96"/>
              <a:gd name="T15" fmla="*/ 1901825 h 74"/>
              <a:gd name="T16" fmla="*/ 2455862 w 96"/>
              <a:gd name="T17" fmla="*/ 719609 h 74"/>
              <a:gd name="T18" fmla="*/ 2455862 w 96"/>
              <a:gd name="T19" fmla="*/ 0 h 74"/>
              <a:gd name="T20" fmla="*/ 741875 w 96"/>
              <a:gd name="T21" fmla="*/ 1130815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74">
                <a:moveTo>
                  <a:pt x="29" y="44"/>
                </a:moveTo>
                <a:cubicBezTo>
                  <a:pt x="1" y="44"/>
                  <a:pt x="1" y="44"/>
                  <a:pt x="1" y="44"/>
                </a:cubicBezTo>
                <a:cubicBezTo>
                  <a:pt x="0" y="44"/>
                  <a:pt x="0" y="44"/>
                  <a:pt x="0" y="45"/>
                </a:cubicBezTo>
                <a:cubicBezTo>
                  <a:pt x="0" y="73"/>
                  <a:pt x="0" y="73"/>
                  <a:pt x="0" y="73"/>
                </a:cubicBezTo>
                <a:cubicBezTo>
                  <a:pt x="0" y="73"/>
                  <a:pt x="0" y="74"/>
                  <a:pt x="1" y="74"/>
                </a:cubicBezTo>
                <a:cubicBezTo>
                  <a:pt x="23" y="74"/>
                  <a:pt x="23" y="74"/>
                  <a:pt x="23" y="74"/>
                </a:cubicBezTo>
                <a:cubicBezTo>
                  <a:pt x="44" y="74"/>
                  <a:pt x="44" y="74"/>
                  <a:pt x="44" y="74"/>
                </a:cubicBezTo>
                <a:cubicBezTo>
                  <a:pt x="51" y="74"/>
                  <a:pt x="51" y="74"/>
                  <a:pt x="51" y="74"/>
                </a:cubicBezTo>
                <a:cubicBezTo>
                  <a:pt x="51" y="49"/>
                  <a:pt x="71" y="28"/>
                  <a:pt x="96" y="28"/>
                </a:cubicBezTo>
                <a:cubicBezTo>
                  <a:pt x="96" y="0"/>
                  <a:pt x="96" y="0"/>
                  <a:pt x="96" y="0"/>
                </a:cubicBezTo>
                <a:cubicBezTo>
                  <a:pt x="66" y="0"/>
                  <a:pt x="41" y="18"/>
                  <a:pt x="29" y="44"/>
                </a:cubicBezTo>
                <a:close/>
              </a:path>
            </a:pathLst>
          </a:custGeom>
          <a:solidFill>
            <a:srgbClr val="7CC8E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1" name="Freeform 7"/>
          <p:cNvSpPr/>
          <p:nvPr/>
        </p:nvSpPr>
        <p:spPr bwMode="auto">
          <a:xfrm>
            <a:off x="6086475" y="1916113"/>
            <a:ext cx="2455863" cy="1901825"/>
          </a:xfrm>
          <a:custGeom>
            <a:avLst/>
            <a:gdLst>
              <a:gd name="T0" fmla="*/ 2430281 w 96"/>
              <a:gd name="T1" fmla="*/ 1130815 h 74"/>
              <a:gd name="T2" fmla="*/ 1713988 w 96"/>
              <a:gd name="T3" fmla="*/ 1130815 h 74"/>
              <a:gd name="T4" fmla="*/ 0 w 96"/>
              <a:gd name="T5" fmla="*/ 0 h 74"/>
              <a:gd name="T6" fmla="*/ 0 w 96"/>
              <a:gd name="T7" fmla="*/ 719609 h 74"/>
              <a:gd name="T8" fmla="*/ 1176768 w 96"/>
              <a:gd name="T9" fmla="*/ 1901825 h 74"/>
              <a:gd name="T10" fmla="*/ 1330259 w 96"/>
              <a:gd name="T11" fmla="*/ 1901825 h 74"/>
              <a:gd name="T12" fmla="*/ 1893061 w 96"/>
              <a:gd name="T13" fmla="*/ 1901825 h 74"/>
              <a:gd name="T14" fmla="*/ 2430281 w 96"/>
              <a:gd name="T15" fmla="*/ 1901825 h 74"/>
              <a:gd name="T16" fmla="*/ 2455863 w 96"/>
              <a:gd name="T17" fmla="*/ 1876125 h 74"/>
              <a:gd name="T18" fmla="*/ 2455863 w 96"/>
              <a:gd name="T19" fmla="*/ 1156515 h 74"/>
              <a:gd name="T20" fmla="*/ 2430281 w 96"/>
              <a:gd name="T21" fmla="*/ 1130815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74">
                <a:moveTo>
                  <a:pt x="95" y="44"/>
                </a:moveTo>
                <a:cubicBezTo>
                  <a:pt x="67" y="44"/>
                  <a:pt x="67" y="44"/>
                  <a:pt x="67" y="44"/>
                </a:cubicBezTo>
                <a:cubicBezTo>
                  <a:pt x="56" y="18"/>
                  <a:pt x="30" y="0"/>
                  <a:pt x="0" y="0"/>
                </a:cubicBezTo>
                <a:cubicBezTo>
                  <a:pt x="0" y="28"/>
                  <a:pt x="0" y="28"/>
                  <a:pt x="0" y="28"/>
                </a:cubicBezTo>
                <a:cubicBezTo>
                  <a:pt x="25" y="28"/>
                  <a:pt x="46" y="49"/>
                  <a:pt x="46" y="74"/>
                </a:cubicBezTo>
                <a:cubicBezTo>
                  <a:pt x="52" y="74"/>
                  <a:pt x="52" y="74"/>
                  <a:pt x="52" y="74"/>
                </a:cubicBezTo>
                <a:cubicBezTo>
                  <a:pt x="74" y="74"/>
                  <a:pt x="74" y="74"/>
                  <a:pt x="74" y="74"/>
                </a:cubicBezTo>
                <a:cubicBezTo>
                  <a:pt x="95" y="74"/>
                  <a:pt x="95" y="74"/>
                  <a:pt x="95" y="74"/>
                </a:cubicBezTo>
                <a:cubicBezTo>
                  <a:pt x="96" y="74"/>
                  <a:pt x="96" y="73"/>
                  <a:pt x="96" y="73"/>
                </a:cubicBezTo>
                <a:cubicBezTo>
                  <a:pt x="96" y="45"/>
                  <a:pt x="96" y="45"/>
                  <a:pt x="96" y="45"/>
                </a:cubicBezTo>
                <a:cubicBezTo>
                  <a:pt x="96" y="44"/>
                  <a:pt x="96" y="44"/>
                  <a:pt x="95" y="44"/>
                </a:cubicBezTo>
                <a:close/>
              </a:path>
            </a:pathLst>
          </a:custGeom>
          <a:solidFill>
            <a:srgbClr val="F4726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2" name="Freeform 5"/>
          <p:cNvSpPr/>
          <p:nvPr/>
        </p:nvSpPr>
        <p:spPr bwMode="auto">
          <a:xfrm flipH="1" flipV="1">
            <a:off x="6086475" y="3886200"/>
            <a:ext cx="2455863" cy="1901825"/>
          </a:xfrm>
          <a:custGeom>
            <a:avLst/>
            <a:gdLst>
              <a:gd name="T0" fmla="*/ 741875 w 96"/>
              <a:gd name="T1" fmla="*/ 1130815 h 74"/>
              <a:gd name="T2" fmla="*/ 25582 w 96"/>
              <a:gd name="T3" fmla="*/ 1130815 h 74"/>
              <a:gd name="T4" fmla="*/ 0 w 96"/>
              <a:gd name="T5" fmla="*/ 1156515 h 74"/>
              <a:gd name="T6" fmla="*/ 0 w 96"/>
              <a:gd name="T7" fmla="*/ 1876125 h 74"/>
              <a:gd name="T8" fmla="*/ 25582 w 96"/>
              <a:gd name="T9" fmla="*/ 1901825 h 74"/>
              <a:gd name="T10" fmla="*/ 588384 w 96"/>
              <a:gd name="T11" fmla="*/ 1901825 h 74"/>
              <a:gd name="T12" fmla="*/ 1125604 w 96"/>
              <a:gd name="T13" fmla="*/ 1901825 h 74"/>
              <a:gd name="T14" fmla="*/ 1304677 w 96"/>
              <a:gd name="T15" fmla="*/ 1901825 h 74"/>
              <a:gd name="T16" fmla="*/ 2455863 w 96"/>
              <a:gd name="T17" fmla="*/ 719609 h 74"/>
              <a:gd name="T18" fmla="*/ 2455863 w 96"/>
              <a:gd name="T19" fmla="*/ 0 h 74"/>
              <a:gd name="T20" fmla="*/ 741875 w 96"/>
              <a:gd name="T21" fmla="*/ 1130815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74">
                <a:moveTo>
                  <a:pt x="29" y="44"/>
                </a:moveTo>
                <a:cubicBezTo>
                  <a:pt x="1" y="44"/>
                  <a:pt x="1" y="44"/>
                  <a:pt x="1" y="44"/>
                </a:cubicBezTo>
                <a:cubicBezTo>
                  <a:pt x="0" y="44"/>
                  <a:pt x="0" y="44"/>
                  <a:pt x="0" y="45"/>
                </a:cubicBezTo>
                <a:cubicBezTo>
                  <a:pt x="0" y="73"/>
                  <a:pt x="0" y="73"/>
                  <a:pt x="0" y="73"/>
                </a:cubicBezTo>
                <a:cubicBezTo>
                  <a:pt x="0" y="73"/>
                  <a:pt x="0" y="74"/>
                  <a:pt x="1" y="74"/>
                </a:cubicBezTo>
                <a:cubicBezTo>
                  <a:pt x="23" y="74"/>
                  <a:pt x="23" y="74"/>
                  <a:pt x="23" y="74"/>
                </a:cubicBezTo>
                <a:cubicBezTo>
                  <a:pt x="44" y="74"/>
                  <a:pt x="44" y="74"/>
                  <a:pt x="44" y="74"/>
                </a:cubicBezTo>
                <a:cubicBezTo>
                  <a:pt x="51" y="74"/>
                  <a:pt x="51" y="74"/>
                  <a:pt x="51" y="74"/>
                </a:cubicBezTo>
                <a:cubicBezTo>
                  <a:pt x="51" y="49"/>
                  <a:pt x="71" y="28"/>
                  <a:pt x="96" y="28"/>
                </a:cubicBezTo>
                <a:cubicBezTo>
                  <a:pt x="96" y="0"/>
                  <a:pt x="96" y="0"/>
                  <a:pt x="96" y="0"/>
                </a:cubicBezTo>
                <a:cubicBezTo>
                  <a:pt x="66" y="0"/>
                  <a:pt x="41" y="18"/>
                  <a:pt x="29" y="44"/>
                </a:cubicBezTo>
                <a:close/>
              </a:path>
            </a:pathLst>
          </a:custGeom>
          <a:solidFill>
            <a:srgbClr val="84CBC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23" name="Freeform 7"/>
          <p:cNvSpPr/>
          <p:nvPr/>
        </p:nvSpPr>
        <p:spPr bwMode="auto">
          <a:xfrm flipH="1" flipV="1">
            <a:off x="3579813" y="3886200"/>
            <a:ext cx="2455862" cy="1901825"/>
          </a:xfrm>
          <a:custGeom>
            <a:avLst/>
            <a:gdLst>
              <a:gd name="T0" fmla="*/ 2430280 w 96"/>
              <a:gd name="T1" fmla="*/ 1130815 h 74"/>
              <a:gd name="T2" fmla="*/ 1713987 w 96"/>
              <a:gd name="T3" fmla="*/ 1130815 h 74"/>
              <a:gd name="T4" fmla="*/ 0 w 96"/>
              <a:gd name="T5" fmla="*/ 0 h 74"/>
              <a:gd name="T6" fmla="*/ 0 w 96"/>
              <a:gd name="T7" fmla="*/ 719609 h 74"/>
              <a:gd name="T8" fmla="*/ 1176767 w 96"/>
              <a:gd name="T9" fmla="*/ 1901825 h 74"/>
              <a:gd name="T10" fmla="*/ 1330259 w 96"/>
              <a:gd name="T11" fmla="*/ 1901825 h 74"/>
              <a:gd name="T12" fmla="*/ 1893060 w 96"/>
              <a:gd name="T13" fmla="*/ 1901825 h 74"/>
              <a:gd name="T14" fmla="*/ 2430280 w 96"/>
              <a:gd name="T15" fmla="*/ 1901825 h 74"/>
              <a:gd name="T16" fmla="*/ 2455862 w 96"/>
              <a:gd name="T17" fmla="*/ 1876125 h 74"/>
              <a:gd name="T18" fmla="*/ 2455862 w 96"/>
              <a:gd name="T19" fmla="*/ 1156515 h 74"/>
              <a:gd name="T20" fmla="*/ 2430280 w 96"/>
              <a:gd name="T21" fmla="*/ 1130815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74">
                <a:moveTo>
                  <a:pt x="95" y="44"/>
                </a:moveTo>
                <a:cubicBezTo>
                  <a:pt x="67" y="44"/>
                  <a:pt x="67" y="44"/>
                  <a:pt x="67" y="44"/>
                </a:cubicBezTo>
                <a:cubicBezTo>
                  <a:pt x="56" y="18"/>
                  <a:pt x="30" y="0"/>
                  <a:pt x="0" y="0"/>
                </a:cubicBezTo>
                <a:cubicBezTo>
                  <a:pt x="0" y="28"/>
                  <a:pt x="0" y="28"/>
                  <a:pt x="0" y="28"/>
                </a:cubicBezTo>
                <a:cubicBezTo>
                  <a:pt x="25" y="28"/>
                  <a:pt x="46" y="49"/>
                  <a:pt x="46" y="74"/>
                </a:cubicBezTo>
                <a:cubicBezTo>
                  <a:pt x="52" y="74"/>
                  <a:pt x="52" y="74"/>
                  <a:pt x="52" y="74"/>
                </a:cubicBezTo>
                <a:cubicBezTo>
                  <a:pt x="74" y="74"/>
                  <a:pt x="74" y="74"/>
                  <a:pt x="74" y="74"/>
                </a:cubicBezTo>
                <a:cubicBezTo>
                  <a:pt x="95" y="74"/>
                  <a:pt x="95" y="74"/>
                  <a:pt x="95" y="74"/>
                </a:cubicBezTo>
                <a:cubicBezTo>
                  <a:pt x="96" y="74"/>
                  <a:pt x="96" y="73"/>
                  <a:pt x="96" y="73"/>
                </a:cubicBezTo>
                <a:cubicBezTo>
                  <a:pt x="96" y="45"/>
                  <a:pt x="96" y="45"/>
                  <a:pt x="96" y="45"/>
                </a:cubicBezTo>
                <a:cubicBezTo>
                  <a:pt x="96" y="44"/>
                  <a:pt x="96" y="44"/>
                  <a:pt x="95" y="44"/>
                </a:cubicBezTo>
                <a:close/>
              </a:path>
            </a:pathLst>
          </a:custGeom>
          <a:solidFill>
            <a:srgbClr val="F8D3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34824" name="直接连接符 52"/>
          <p:cNvCxnSpPr>
            <a:cxnSpLocks noChangeShapeType="1"/>
          </p:cNvCxnSpPr>
          <p:nvPr/>
        </p:nvCxnSpPr>
        <p:spPr bwMode="auto">
          <a:xfrm>
            <a:off x="93663" y="3862388"/>
            <a:ext cx="3298825"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cxnSp>
        <p:nvCxnSpPr>
          <p:cNvPr id="34825" name="直接连接符 53"/>
          <p:cNvCxnSpPr>
            <a:cxnSpLocks noChangeShapeType="1"/>
          </p:cNvCxnSpPr>
          <p:nvPr/>
        </p:nvCxnSpPr>
        <p:spPr bwMode="auto">
          <a:xfrm>
            <a:off x="8650288" y="3859213"/>
            <a:ext cx="3297237"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34826" name="文本框 54"/>
          <p:cNvSpPr txBox="1">
            <a:spLocks noChangeArrowheads="1"/>
          </p:cNvSpPr>
          <p:nvPr/>
        </p:nvSpPr>
        <p:spPr bwMode="auto">
          <a:xfrm>
            <a:off x="11168063" y="2624138"/>
            <a:ext cx="12509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8800" b="1">
                <a:solidFill>
                  <a:srgbClr val="F47264"/>
                </a:solidFill>
                <a:latin typeface="微软雅黑" panose="020B0503020204020204" pitchFamily="34" charset="-122"/>
                <a:ea typeface="微软雅黑" panose="020B0503020204020204" pitchFamily="34" charset="-122"/>
              </a:rPr>
              <a:t>B</a:t>
            </a:r>
            <a:endParaRPr lang="zh-CN" altLang="en-US" sz="8800" b="1">
              <a:solidFill>
                <a:srgbClr val="F47264"/>
              </a:solidFill>
              <a:latin typeface="微软雅黑" panose="020B0503020204020204" pitchFamily="34" charset="-122"/>
              <a:ea typeface="微软雅黑" panose="020B0503020204020204" pitchFamily="34" charset="-122"/>
            </a:endParaRPr>
          </a:p>
        </p:txBody>
      </p:sp>
      <p:sp>
        <p:nvSpPr>
          <p:cNvPr id="34827" name="文本框 55"/>
          <p:cNvSpPr txBox="1">
            <a:spLocks noChangeArrowheads="1"/>
          </p:cNvSpPr>
          <p:nvPr/>
        </p:nvSpPr>
        <p:spPr bwMode="auto">
          <a:xfrm>
            <a:off x="11168063" y="3725863"/>
            <a:ext cx="12509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8800" b="1">
                <a:solidFill>
                  <a:srgbClr val="84CBC5"/>
                </a:solidFill>
                <a:latin typeface="微软雅黑" panose="020B0503020204020204" pitchFamily="34" charset="-122"/>
                <a:ea typeface="微软雅黑" panose="020B0503020204020204" pitchFamily="34" charset="-122"/>
              </a:rPr>
              <a:t>D</a:t>
            </a:r>
            <a:endParaRPr lang="zh-CN" altLang="en-US" sz="8800" b="1">
              <a:solidFill>
                <a:srgbClr val="84CBC5"/>
              </a:solidFill>
              <a:latin typeface="微软雅黑" panose="020B0503020204020204" pitchFamily="34" charset="-122"/>
              <a:ea typeface="微软雅黑" panose="020B0503020204020204" pitchFamily="34" charset="-122"/>
            </a:endParaRPr>
          </a:p>
        </p:txBody>
      </p:sp>
      <p:grpSp>
        <p:nvGrpSpPr>
          <p:cNvPr id="34828" name="组合 56"/>
          <p:cNvGrpSpPr/>
          <p:nvPr/>
        </p:nvGrpSpPr>
        <p:grpSpPr bwMode="auto">
          <a:xfrm>
            <a:off x="42863" y="2249488"/>
            <a:ext cx="3343275" cy="1820862"/>
            <a:chOff x="0" y="0"/>
            <a:chExt cx="3342756" cy="1822354"/>
          </a:xfrm>
        </p:grpSpPr>
        <p:sp>
          <p:nvSpPr>
            <p:cNvPr id="34835" name="文本框 57"/>
            <p:cNvSpPr txBox="1">
              <a:spLocks noChangeArrowheads="1"/>
            </p:cNvSpPr>
            <p:nvPr/>
          </p:nvSpPr>
          <p:spPr bwMode="auto">
            <a:xfrm>
              <a:off x="0" y="375804"/>
              <a:ext cx="125006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8800" b="1">
                  <a:solidFill>
                    <a:srgbClr val="00AFF0"/>
                  </a:solidFill>
                  <a:latin typeface="微软雅黑" panose="020B0503020204020204" pitchFamily="34" charset="-122"/>
                  <a:ea typeface="微软雅黑" panose="020B0503020204020204" pitchFamily="34" charset="-122"/>
                </a:rPr>
                <a:t>A</a:t>
              </a:r>
              <a:endParaRPr lang="zh-CN" altLang="en-US" sz="8800" b="1">
                <a:solidFill>
                  <a:srgbClr val="00AFF0"/>
                </a:solidFill>
                <a:latin typeface="微软雅黑" panose="020B0503020204020204" pitchFamily="34" charset="-122"/>
                <a:ea typeface="微软雅黑" panose="020B0503020204020204" pitchFamily="34" charset="-122"/>
              </a:endParaRPr>
            </a:p>
          </p:txBody>
        </p:sp>
        <p:sp>
          <p:nvSpPr>
            <p:cNvPr id="34836" name="矩形 58"/>
            <p:cNvSpPr>
              <a:spLocks noChangeArrowheads="1"/>
            </p:cNvSpPr>
            <p:nvPr/>
          </p:nvSpPr>
          <p:spPr bwMode="auto">
            <a:xfrm>
              <a:off x="864234" y="0"/>
              <a:ext cx="247852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262626"/>
                  </a:solidFill>
                  <a:latin typeface="微软雅黑" panose="020B0503020204020204" pitchFamily="34" charset="-122"/>
                  <a:ea typeface="微软雅黑" panose="020B0503020204020204" pitchFamily="34" charset="-122"/>
                </a:rPr>
                <a:t>我们工作室致力于专业</a:t>
              </a:r>
              <a:r>
                <a:rPr lang="en-US" altLang="zh-CN" sz="1800">
                  <a:solidFill>
                    <a:srgbClr val="262626"/>
                  </a:solidFill>
                  <a:latin typeface="微软雅黑" panose="020B0503020204020204" pitchFamily="34" charset="-122"/>
                  <a:ea typeface="微软雅黑" panose="020B0503020204020204" pitchFamily="34" charset="-122"/>
                </a:rPr>
                <a:t>PPT</a:t>
              </a:r>
              <a:r>
                <a:rPr lang="zh-CN" altLang="en-US" sz="1800">
                  <a:solidFill>
                    <a:srgbClr val="262626"/>
                  </a:solidFill>
                  <a:latin typeface="微软雅黑" panose="020B0503020204020204" pitchFamily="34" charset="-122"/>
                  <a:ea typeface="微软雅黑" panose="020B0503020204020204" pitchFamily="34" charset="-122"/>
                </a:rPr>
                <a:t>模板的发布，课件及汇报</a:t>
              </a:r>
              <a:r>
                <a:rPr lang="en-US" altLang="zh-CN" sz="1800">
                  <a:solidFill>
                    <a:srgbClr val="262626"/>
                  </a:solidFill>
                  <a:latin typeface="微软雅黑" panose="020B0503020204020204" pitchFamily="34" charset="-122"/>
                  <a:ea typeface="微软雅黑" panose="020B0503020204020204" pitchFamily="34" charset="-122"/>
                </a:rPr>
                <a:t>PPT</a:t>
              </a:r>
              <a:r>
                <a:rPr lang="zh-CN" altLang="en-US" sz="1800">
                  <a:solidFill>
                    <a:srgbClr val="262626"/>
                  </a:solidFill>
                  <a:latin typeface="微软雅黑" panose="020B0503020204020204" pitchFamily="34" charset="-122"/>
                  <a:ea typeface="微软雅黑" panose="020B0503020204020204" pitchFamily="34" charset="-122"/>
                </a:rPr>
                <a:t>的美化，并为您提供专业的</a:t>
              </a:r>
              <a:r>
                <a:rPr lang="en-US" altLang="zh-CN" sz="1800">
                  <a:solidFill>
                    <a:srgbClr val="262626"/>
                  </a:solidFill>
                  <a:latin typeface="微软雅黑" panose="020B0503020204020204" pitchFamily="34" charset="-122"/>
                  <a:ea typeface="微软雅黑" panose="020B0503020204020204" pitchFamily="34" charset="-122"/>
                </a:rPr>
                <a:t>PPT</a:t>
              </a:r>
              <a:r>
                <a:rPr lang="zh-CN" altLang="en-US" sz="1800">
                  <a:solidFill>
                    <a:srgbClr val="262626"/>
                  </a:solidFill>
                  <a:latin typeface="微软雅黑" panose="020B0503020204020204" pitchFamily="34" charset="-122"/>
                  <a:ea typeface="微软雅黑" panose="020B0503020204020204" pitchFamily="34" charset="-122"/>
                </a:rPr>
                <a:t>个性定制服务。</a:t>
              </a:r>
              <a:endParaRPr lang="en-US" altLang="zh-CN" sz="1800">
                <a:solidFill>
                  <a:srgbClr val="262626"/>
                </a:solidFill>
                <a:latin typeface="微软雅黑" panose="020B0503020204020204" pitchFamily="34" charset="-122"/>
                <a:ea typeface="微软雅黑" panose="020B0503020204020204" pitchFamily="34" charset="-122"/>
              </a:endParaRPr>
            </a:p>
          </p:txBody>
        </p:sp>
      </p:grpSp>
      <p:grpSp>
        <p:nvGrpSpPr>
          <p:cNvPr id="34829" name="组合 59"/>
          <p:cNvGrpSpPr/>
          <p:nvPr/>
        </p:nvGrpSpPr>
        <p:grpSpPr bwMode="auto">
          <a:xfrm>
            <a:off x="42863" y="3725863"/>
            <a:ext cx="3343275" cy="1822450"/>
            <a:chOff x="0" y="0"/>
            <a:chExt cx="3342756" cy="1822354"/>
          </a:xfrm>
        </p:grpSpPr>
        <p:sp>
          <p:nvSpPr>
            <p:cNvPr id="34833" name="文本框 60"/>
            <p:cNvSpPr txBox="1">
              <a:spLocks noChangeArrowheads="1"/>
            </p:cNvSpPr>
            <p:nvPr/>
          </p:nvSpPr>
          <p:spPr bwMode="auto">
            <a:xfrm>
              <a:off x="0" y="0"/>
              <a:ext cx="125006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8800" b="1">
                  <a:solidFill>
                    <a:srgbClr val="F8D35E"/>
                  </a:solidFill>
                  <a:latin typeface="微软雅黑" panose="020B0503020204020204" pitchFamily="34" charset="-122"/>
                  <a:ea typeface="微软雅黑" panose="020B0503020204020204" pitchFamily="34" charset="-122"/>
                </a:rPr>
                <a:t>C</a:t>
              </a:r>
              <a:endParaRPr lang="zh-CN" altLang="en-US" sz="8800" b="1">
                <a:solidFill>
                  <a:srgbClr val="F8D35E"/>
                </a:solidFill>
                <a:latin typeface="微软雅黑" panose="020B0503020204020204" pitchFamily="34" charset="-122"/>
                <a:ea typeface="微软雅黑" panose="020B0503020204020204" pitchFamily="34" charset="-122"/>
              </a:endParaRPr>
            </a:p>
          </p:txBody>
        </p:sp>
        <p:sp>
          <p:nvSpPr>
            <p:cNvPr id="34834" name="矩形 61"/>
            <p:cNvSpPr>
              <a:spLocks noChangeArrowheads="1"/>
            </p:cNvSpPr>
            <p:nvPr/>
          </p:nvSpPr>
          <p:spPr bwMode="auto">
            <a:xfrm>
              <a:off x="864234" y="345026"/>
              <a:ext cx="247852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262626"/>
                  </a:solidFill>
                  <a:latin typeface="微软雅黑" panose="020B0503020204020204" pitchFamily="34" charset="-122"/>
                  <a:ea typeface="微软雅黑" panose="020B0503020204020204" pitchFamily="34" charset="-122"/>
                </a:rPr>
                <a:t>我们工作室致力于专业</a:t>
              </a:r>
              <a:r>
                <a:rPr lang="en-US" altLang="zh-CN" sz="1800">
                  <a:solidFill>
                    <a:srgbClr val="262626"/>
                  </a:solidFill>
                  <a:latin typeface="微软雅黑" panose="020B0503020204020204" pitchFamily="34" charset="-122"/>
                  <a:ea typeface="微软雅黑" panose="020B0503020204020204" pitchFamily="34" charset="-122"/>
                </a:rPr>
                <a:t>PPT</a:t>
              </a:r>
              <a:r>
                <a:rPr lang="zh-CN" altLang="en-US" sz="1800">
                  <a:solidFill>
                    <a:srgbClr val="262626"/>
                  </a:solidFill>
                  <a:latin typeface="微软雅黑" panose="020B0503020204020204" pitchFamily="34" charset="-122"/>
                  <a:ea typeface="微软雅黑" panose="020B0503020204020204" pitchFamily="34" charset="-122"/>
                </a:rPr>
                <a:t>模板的发布，课件及汇报</a:t>
              </a:r>
              <a:r>
                <a:rPr lang="en-US" altLang="zh-CN" sz="1800">
                  <a:solidFill>
                    <a:srgbClr val="262626"/>
                  </a:solidFill>
                  <a:latin typeface="微软雅黑" panose="020B0503020204020204" pitchFamily="34" charset="-122"/>
                  <a:ea typeface="微软雅黑" panose="020B0503020204020204" pitchFamily="34" charset="-122"/>
                </a:rPr>
                <a:t>PPT</a:t>
              </a:r>
              <a:r>
                <a:rPr lang="zh-CN" altLang="en-US" sz="1800">
                  <a:solidFill>
                    <a:srgbClr val="262626"/>
                  </a:solidFill>
                  <a:latin typeface="微软雅黑" panose="020B0503020204020204" pitchFamily="34" charset="-122"/>
                  <a:ea typeface="微软雅黑" panose="020B0503020204020204" pitchFamily="34" charset="-122"/>
                </a:rPr>
                <a:t>的美化，并为您提供专业的</a:t>
              </a:r>
              <a:r>
                <a:rPr lang="en-US" altLang="zh-CN" sz="1800">
                  <a:solidFill>
                    <a:srgbClr val="262626"/>
                  </a:solidFill>
                  <a:latin typeface="微软雅黑" panose="020B0503020204020204" pitchFamily="34" charset="-122"/>
                  <a:ea typeface="微软雅黑" panose="020B0503020204020204" pitchFamily="34" charset="-122"/>
                </a:rPr>
                <a:t>PPT</a:t>
              </a:r>
              <a:r>
                <a:rPr lang="zh-CN" altLang="en-US" sz="1800">
                  <a:solidFill>
                    <a:srgbClr val="262626"/>
                  </a:solidFill>
                  <a:latin typeface="微软雅黑" panose="020B0503020204020204" pitchFamily="34" charset="-122"/>
                  <a:ea typeface="微软雅黑" panose="020B0503020204020204" pitchFamily="34" charset="-122"/>
                </a:rPr>
                <a:t>个性定制服务。</a:t>
              </a:r>
              <a:endParaRPr lang="en-US" altLang="zh-CN" sz="1800">
                <a:solidFill>
                  <a:srgbClr val="262626"/>
                </a:solidFill>
                <a:latin typeface="微软雅黑" panose="020B0503020204020204" pitchFamily="34" charset="-122"/>
                <a:ea typeface="微软雅黑" panose="020B0503020204020204" pitchFamily="34" charset="-122"/>
              </a:endParaRPr>
            </a:p>
          </p:txBody>
        </p:sp>
      </p:grpSp>
      <p:sp>
        <p:nvSpPr>
          <p:cNvPr id="34830" name="矩形 62"/>
          <p:cNvSpPr>
            <a:spLocks noChangeArrowheads="1"/>
          </p:cNvSpPr>
          <p:nvPr/>
        </p:nvSpPr>
        <p:spPr bwMode="auto">
          <a:xfrm>
            <a:off x="8683625" y="2249488"/>
            <a:ext cx="24796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262626"/>
                </a:solidFill>
                <a:latin typeface="微软雅黑" panose="020B0503020204020204" pitchFamily="34" charset="-122"/>
                <a:ea typeface="微软雅黑" panose="020B0503020204020204" pitchFamily="34" charset="-122"/>
              </a:rPr>
              <a:t>我们工作室致力于专业</a:t>
            </a:r>
            <a:r>
              <a:rPr lang="en-US" altLang="zh-CN" sz="1800">
                <a:solidFill>
                  <a:srgbClr val="262626"/>
                </a:solidFill>
                <a:latin typeface="微软雅黑" panose="020B0503020204020204" pitchFamily="34" charset="-122"/>
                <a:ea typeface="微软雅黑" panose="020B0503020204020204" pitchFamily="34" charset="-122"/>
              </a:rPr>
              <a:t>PPT</a:t>
            </a:r>
            <a:r>
              <a:rPr lang="zh-CN" altLang="en-US" sz="1800">
                <a:solidFill>
                  <a:srgbClr val="262626"/>
                </a:solidFill>
                <a:latin typeface="微软雅黑" panose="020B0503020204020204" pitchFamily="34" charset="-122"/>
                <a:ea typeface="微软雅黑" panose="020B0503020204020204" pitchFamily="34" charset="-122"/>
              </a:rPr>
              <a:t>模板的发布，课件及汇报</a:t>
            </a:r>
            <a:r>
              <a:rPr lang="en-US" altLang="zh-CN" sz="1800">
                <a:solidFill>
                  <a:srgbClr val="262626"/>
                </a:solidFill>
                <a:latin typeface="微软雅黑" panose="020B0503020204020204" pitchFamily="34" charset="-122"/>
                <a:ea typeface="微软雅黑" panose="020B0503020204020204" pitchFamily="34" charset="-122"/>
              </a:rPr>
              <a:t>PPT</a:t>
            </a:r>
            <a:r>
              <a:rPr lang="zh-CN" altLang="en-US" sz="1800">
                <a:solidFill>
                  <a:srgbClr val="262626"/>
                </a:solidFill>
                <a:latin typeface="微软雅黑" panose="020B0503020204020204" pitchFamily="34" charset="-122"/>
                <a:ea typeface="微软雅黑" panose="020B0503020204020204" pitchFamily="34" charset="-122"/>
              </a:rPr>
              <a:t>的美化，并为您提供专业的</a:t>
            </a:r>
            <a:r>
              <a:rPr lang="en-US" altLang="zh-CN" sz="1800">
                <a:solidFill>
                  <a:srgbClr val="262626"/>
                </a:solidFill>
                <a:latin typeface="微软雅黑" panose="020B0503020204020204" pitchFamily="34" charset="-122"/>
                <a:ea typeface="微软雅黑" panose="020B0503020204020204" pitchFamily="34" charset="-122"/>
              </a:rPr>
              <a:t>PPT</a:t>
            </a:r>
            <a:r>
              <a:rPr lang="zh-CN" altLang="en-US" sz="1800">
                <a:solidFill>
                  <a:srgbClr val="262626"/>
                </a:solidFill>
                <a:latin typeface="微软雅黑" panose="020B0503020204020204" pitchFamily="34" charset="-122"/>
                <a:ea typeface="微软雅黑" panose="020B0503020204020204" pitchFamily="34" charset="-122"/>
              </a:rPr>
              <a:t>个性定制服务。</a:t>
            </a:r>
            <a:endParaRPr lang="en-US" altLang="zh-CN" sz="1800">
              <a:solidFill>
                <a:srgbClr val="262626"/>
              </a:solidFill>
              <a:latin typeface="微软雅黑" panose="020B0503020204020204" pitchFamily="34" charset="-122"/>
              <a:ea typeface="微软雅黑" panose="020B0503020204020204" pitchFamily="34" charset="-122"/>
            </a:endParaRPr>
          </a:p>
        </p:txBody>
      </p:sp>
      <p:sp>
        <p:nvSpPr>
          <p:cNvPr id="34831" name="矩形 63"/>
          <p:cNvSpPr>
            <a:spLocks noChangeArrowheads="1"/>
          </p:cNvSpPr>
          <p:nvPr/>
        </p:nvSpPr>
        <p:spPr bwMode="auto">
          <a:xfrm>
            <a:off x="8683625" y="4070350"/>
            <a:ext cx="24796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262626"/>
                </a:solidFill>
                <a:latin typeface="微软雅黑" panose="020B0503020204020204" pitchFamily="34" charset="-122"/>
                <a:ea typeface="微软雅黑" panose="020B0503020204020204" pitchFamily="34" charset="-122"/>
              </a:rPr>
              <a:t>我们工作室致力于专业</a:t>
            </a:r>
            <a:r>
              <a:rPr lang="en-US" altLang="zh-CN" sz="1800">
                <a:solidFill>
                  <a:srgbClr val="262626"/>
                </a:solidFill>
                <a:latin typeface="微软雅黑" panose="020B0503020204020204" pitchFamily="34" charset="-122"/>
                <a:ea typeface="微软雅黑" panose="020B0503020204020204" pitchFamily="34" charset="-122"/>
              </a:rPr>
              <a:t>PPT</a:t>
            </a:r>
            <a:r>
              <a:rPr lang="zh-CN" altLang="en-US" sz="1800">
                <a:solidFill>
                  <a:srgbClr val="262626"/>
                </a:solidFill>
                <a:latin typeface="微软雅黑" panose="020B0503020204020204" pitchFamily="34" charset="-122"/>
                <a:ea typeface="微软雅黑" panose="020B0503020204020204" pitchFamily="34" charset="-122"/>
              </a:rPr>
              <a:t>模板的发布，课件及汇报</a:t>
            </a:r>
            <a:r>
              <a:rPr lang="en-US" altLang="zh-CN" sz="1800">
                <a:solidFill>
                  <a:srgbClr val="262626"/>
                </a:solidFill>
                <a:latin typeface="微软雅黑" panose="020B0503020204020204" pitchFamily="34" charset="-122"/>
                <a:ea typeface="微软雅黑" panose="020B0503020204020204" pitchFamily="34" charset="-122"/>
              </a:rPr>
              <a:t>PPT</a:t>
            </a:r>
            <a:r>
              <a:rPr lang="zh-CN" altLang="en-US" sz="1800">
                <a:solidFill>
                  <a:srgbClr val="262626"/>
                </a:solidFill>
                <a:latin typeface="微软雅黑" panose="020B0503020204020204" pitchFamily="34" charset="-122"/>
                <a:ea typeface="微软雅黑" panose="020B0503020204020204" pitchFamily="34" charset="-122"/>
              </a:rPr>
              <a:t>的美化，并为您提供专业的</a:t>
            </a:r>
            <a:r>
              <a:rPr lang="en-US" altLang="zh-CN" sz="1800">
                <a:solidFill>
                  <a:srgbClr val="262626"/>
                </a:solidFill>
                <a:latin typeface="微软雅黑" panose="020B0503020204020204" pitchFamily="34" charset="-122"/>
                <a:ea typeface="微软雅黑" panose="020B0503020204020204" pitchFamily="34" charset="-122"/>
              </a:rPr>
              <a:t>PPT</a:t>
            </a:r>
            <a:r>
              <a:rPr lang="zh-CN" altLang="en-US" sz="1800">
                <a:solidFill>
                  <a:srgbClr val="262626"/>
                </a:solidFill>
                <a:latin typeface="微软雅黑" panose="020B0503020204020204" pitchFamily="34" charset="-122"/>
                <a:ea typeface="微软雅黑" panose="020B0503020204020204" pitchFamily="34" charset="-122"/>
              </a:rPr>
              <a:t>个性定制服务。</a:t>
            </a:r>
            <a:endParaRPr lang="en-US" altLang="zh-CN" sz="1800">
              <a:solidFill>
                <a:srgbClr val="262626"/>
              </a:solidFill>
              <a:latin typeface="微软雅黑" panose="020B0503020204020204" pitchFamily="34" charset="-122"/>
              <a:ea typeface="微软雅黑" panose="020B0503020204020204" pitchFamily="34" charset="-122"/>
            </a:endParaRPr>
          </a:p>
        </p:txBody>
      </p:sp>
      <p:sp>
        <p:nvSpPr>
          <p:cNvPr id="34832" name="文本框 64"/>
          <p:cNvSpPr txBox="1">
            <a:spLocks noChangeArrowheads="1"/>
          </p:cNvSpPr>
          <p:nvPr/>
        </p:nvSpPr>
        <p:spPr bwMode="auto">
          <a:xfrm>
            <a:off x="5478463" y="3197225"/>
            <a:ext cx="1397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000" b="1">
                <a:solidFill>
                  <a:srgbClr val="666666"/>
                </a:solidFill>
                <a:latin typeface="微软雅黑" panose="020B0503020204020204" pitchFamily="34" charset="-122"/>
                <a:ea typeface="微软雅黑" panose="020B0503020204020204" pitchFamily="34" charset="-122"/>
              </a:rPr>
              <a:t>核心</a:t>
            </a:r>
            <a:endParaRPr lang="en-US" altLang="zh-CN" sz="4000" b="1">
              <a:solidFill>
                <a:srgbClr val="666666"/>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4000" b="1">
                <a:solidFill>
                  <a:srgbClr val="666666"/>
                </a:solidFill>
                <a:latin typeface="微软雅黑" panose="020B0503020204020204" pitchFamily="34" charset="-122"/>
                <a:ea typeface="微软雅黑" panose="020B0503020204020204" pitchFamily="34" charset="-122"/>
              </a:rPr>
              <a:t>关键</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5842" name="组合 45"/>
          <p:cNvGrpSpPr/>
          <p:nvPr/>
        </p:nvGrpSpPr>
        <p:grpSpPr bwMode="auto">
          <a:xfrm>
            <a:off x="0" y="292100"/>
            <a:ext cx="12190413" cy="549275"/>
            <a:chOff x="0" y="0"/>
            <a:chExt cx="12190828" cy="548640"/>
          </a:xfrm>
        </p:grpSpPr>
        <p:sp>
          <p:nvSpPr>
            <p:cNvPr id="35848" name="矩形 42"/>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cxnSp>
          <p:nvCxnSpPr>
            <p:cNvPr id="35849"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35843"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单击此处添加标题</a:t>
            </a:r>
          </a:p>
        </p:txBody>
      </p:sp>
      <p:pic>
        <p:nvPicPr>
          <p:cNvPr id="35844" name="图片 39"/>
          <p:cNvPicPr>
            <a:picLocks noChangeAspect="1" noChangeArrowheads="1"/>
          </p:cNvPicPr>
          <p:nvPr/>
        </p:nvPicPr>
        <p:blipFill>
          <a:blip r:embed="rId3">
            <a:extLst>
              <a:ext uri="{28A0092B-C50C-407E-A947-70E740481C1C}">
                <a14:useLocalDpi xmlns:a14="http://schemas.microsoft.com/office/drawing/2010/main" val="0"/>
              </a:ext>
            </a:extLst>
          </a:blip>
          <a:srcRect t="21133" b="11586"/>
          <a:stretch>
            <a:fillRect/>
          </a:stretch>
        </p:blipFill>
        <p:spPr bwMode="auto">
          <a:xfrm>
            <a:off x="466725" y="1381125"/>
            <a:ext cx="9674225"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矩形 40"/>
          <p:cNvSpPr>
            <a:spLocks noChangeArrowheads="1"/>
          </p:cNvSpPr>
          <p:nvPr/>
        </p:nvSpPr>
        <p:spPr bwMode="auto">
          <a:xfrm>
            <a:off x="10242550" y="1381125"/>
            <a:ext cx="1443038" cy="3119438"/>
          </a:xfrm>
          <a:prstGeom prst="rect">
            <a:avLst/>
          </a:prstGeom>
          <a:solidFill>
            <a:srgbClr val="7ACD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5846" name="文本框 41"/>
          <p:cNvSpPr txBox="1">
            <a:spLocks noChangeArrowheads="1"/>
          </p:cNvSpPr>
          <p:nvPr/>
        </p:nvSpPr>
        <p:spPr bwMode="auto">
          <a:xfrm>
            <a:off x="1103313" y="5160963"/>
            <a:ext cx="44561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404040"/>
                </a:solidFill>
                <a:latin typeface="微软雅黑" panose="020B0503020204020204" pitchFamily="34" charset="-122"/>
                <a:ea typeface="微软雅黑" panose="020B0503020204020204" pitchFamily="34" charset="-122"/>
              </a:rPr>
              <a:t>我们工作室致力于专业</a:t>
            </a:r>
            <a:r>
              <a:rPr lang="en-US" altLang="zh-CN" sz="1400">
                <a:solidFill>
                  <a:srgbClr val="404040"/>
                </a:solidFill>
                <a:latin typeface="微软雅黑" panose="020B0503020204020204" pitchFamily="34" charset="-122"/>
                <a:ea typeface="微软雅黑" panose="020B0503020204020204" pitchFamily="34" charset="-122"/>
              </a:rPr>
              <a:t>PPT</a:t>
            </a:r>
            <a:r>
              <a:rPr lang="zh-CN" altLang="en-US" sz="1400">
                <a:solidFill>
                  <a:srgbClr val="404040"/>
                </a:solidFill>
                <a:latin typeface="微软雅黑" panose="020B0503020204020204" pitchFamily="34" charset="-122"/>
                <a:ea typeface="微软雅黑" panose="020B0503020204020204" pitchFamily="34" charset="-122"/>
              </a:rPr>
              <a:t>模板的发布，课件及汇报</a:t>
            </a:r>
            <a:r>
              <a:rPr lang="en-US" altLang="zh-CN" sz="1400">
                <a:solidFill>
                  <a:srgbClr val="404040"/>
                </a:solidFill>
                <a:latin typeface="微软雅黑" panose="020B0503020204020204" pitchFamily="34" charset="-122"/>
                <a:ea typeface="微软雅黑" panose="020B0503020204020204" pitchFamily="34" charset="-122"/>
              </a:rPr>
              <a:t>PPT</a:t>
            </a:r>
            <a:r>
              <a:rPr lang="zh-CN" altLang="en-US" sz="1400">
                <a:solidFill>
                  <a:srgbClr val="404040"/>
                </a:solidFill>
                <a:latin typeface="微软雅黑" panose="020B0503020204020204" pitchFamily="34" charset="-122"/>
                <a:ea typeface="微软雅黑" panose="020B0503020204020204" pitchFamily="34" charset="-122"/>
              </a:rPr>
              <a:t>的美化，并为您提供专业的</a:t>
            </a:r>
            <a:r>
              <a:rPr lang="en-US" altLang="zh-CN" sz="1400">
                <a:solidFill>
                  <a:srgbClr val="404040"/>
                </a:solidFill>
                <a:latin typeface="微软雅黑" panose="020B0503020204020204" pitchFamily="34" charset="-122"/>
                <a:ea typeface="微软雅黑" panose="020B0503020204020204" pitchFamily="34" charset="-122"/>
              </a:rPr>
              <a:t>PPT</a:t>
            </a:r>
            <a:r>
              <a:rPr lang="zh-CN" altLang="en-US" sz="1400">
                <a:solidFill>
                  <a:srgbClr val="40404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400">
                <a:solidFill>
                  <a:srgbClr val="404040"/>
                </a:solidFill>
                <a:latin typeface="微软雅黑" panose="020B0503020204020204" pitchFamily="34" charset="-122"/>
                <a:ea typeface="微软雅黑" panose="020B0503020204020204" pitchFamily="34" charset="-122"/>
              </a:rPr>
              <a:t>,</a:t>
            </a:r>
            <a:r>
              <a:rPr lang="zh-CN" altLang="en-US" sz="1400">
                <a:solidFill>
                  <a:srgbClr val="404040"/>
                </a:solidFill>
                <a:latin typeface="微软雅黑" panose="020B0503020204020204" pitchFamily="34" charset="-122"/>
                <a:ea typeface="微软雅黑" panose="020B0503020204020204" pitchFamily="34" charset="-122"/>
              </a:rPr>
              <a:t>让您的每一次亮相都信心澎湃。</a:t>
            </a:r>
            <a:endParaRPr lang="en-US" altLang="zh-CN" sz="1400">
              <a:solidFill>
                <a:srgbClr val="404040"/>
              </a:solidFill>
              <a:latin typeface="微软雅黑" panose="020B0503020204020204" pitchFamily="34" charset="-122"/>
              <a:ea typeface="微软雅黑" panose="020B0503020204020204" pitchFamily="34" charset="-122"/>
            </a:endParaRPr>
          </a:p>
        </p:txBody>
      </p:sp>
      <p:sp>
        <p:nvSpPr>
          <p:cNvPr id="35847" name="文本框 43"/>
          <p:cNvSpPr txBox="1">
            <a:spLocks noChangeArrowheads="1"/>
          </p:cNvSpPr>
          <p:nvPr/>
        </p:nvSpPr>
        <p:spPr bwMode="auto">
          <a:xfrm>
            <a:off x="6213475" y="5160963"/>
            <a:ext cx="44561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404040"/>
                </a:solidFill>
                <a:latin typeface="微软雅黑" panose="020B0503020204020204" pitchFamily="34" charset="-122"/>
                <a:ea typeface="微软雅黑" panose="020B0503020204020204" pitchFamily="34" charset="-122"/>
              </a:rPr>
              <a:t>我们工作室致力于专业</a:t>
            </a:r>
            <a:r>
              <a:rPr lang="en-US" altLang="zh-CN" sz="1400">
                <a:solidFill>
                  <a:srgbClr val="404040"/>
                </a:solidFill>
                <a:latin typeface="微软雅黑" panose="020B0503020204020204" pitchFamily="34" charset="-122"/>
                <a:ea typeface="微软雅黑" panose="020B0503020204020204" pitchFamily="34" charset="-122"/>
              </a:rPr>
              <a:t>PPT</a:t>
            </a:r>
            <a:r>
              <a:rPr lang="zh-CN" altLang="en-US" sz="1400">
                <a:solidFill>
                  <a:srgbClr val="404040"/>
                </a:solidFill>
                <a:latin typeface="微软雅黑" panose="020B0503020204020204" pitchFamily="34" charset="-122"/>
                <a:ea typeface="微软雅黑" panose="020B0503020204020204" pitchFamily="34" charset="-122"/>
              </a:rPr>
              <a:t>模板的发布，课件及汇报</a:t>
            </a:r>
            <a:r>
              <a:rPr lang="en-US" altLang="zh-CN" sz="1400">
                <a:solidFill>
                  <a:srgbClr val="404040"/>
                </a:solidFill>
                <a:latin typeface="微软雅黑" panose="020B0503020204020204" pitchFamily="34" charset="-122"/>
                <a:ea typeface="微软雅黑" panose="020B0503020204020204" pitchFamily="34" charset="-122"/>
              </a:rPr>
              <a:t>PPT</a:t>
            </a:r>
            <a:r>
              <a:rPr lang="zh-CN" altLang="en-US" sz="1400">
                <a:solidFill>
                  <a:srgbClr val="404040"/>
                </a:solidFill>
                <a:latin typeface="微软雅黑" panose="020B0503020204020204" pitchFamily="34" charset="-122"/>
                <a:ea typeface="微软雅黑" panose="020B0503020204020204" pitchFamily="34" charset="-122"/>
              </a:rPr>
              <a:t>的美化，并为您提供专业的</a:t>
            </a:r>
            <a:r>
              <a:rPr lang="en-US" altLang="zh-CN" sz="1400">
                <a:solidFill>
                  <a:srgbClr val="404040"/>
                </a:solidFill>
                <a:latin typeface="微软雅黑" panose="020B0503020204020204" pitchFamily="34" charset="-122"/>
                <a:ea typeface="微软雅黑" panose="020B0503020204020204" pitchFamily="34" charset="-122"/>
              </a:rPr>
              <a:t>PPT</a:t>
            </a:r>
            <a:r>
              <a:rPr lang="zh-CN" altLang="en-US" sz="1400">
                <a:solidFill>
                  <a:srgbClr val="40404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400">
                <a:solidFill>
                  <a:srgbClr val="404040"/>
                </a:solidFill>
                <a:latin typeface="微软雅黑" panose="020B0503020204020204" pitchFamily="34" charset="-122"/>
                <a:ea typeface="微软雅黑" panose="020B0503020204020204" pitchFamily="34" charset="-122"/>
              </a:rPr>
              <a:t>,</a:t>
            </a:r>
            <a:r>
              <a:rPr lang="zh-CN" altLang="en-US" sz="1400">
                <a:solidFill>
                  <a:srgbClr val="404040"/>
                </a:solidFill>
                <a:latin typeface="微软雅黑" panose="020B0503020204020204" pitchFamily="34" charset="-122"/>
                <a:ea typeface="微软雅黑" panose="020B0503020204020204" pitchFamily="34" charset="-122"/>
              </a:rPr>
              <a:t>让您的每一次亮相都信心澎湃。</a:t>
            </a:r>
            <a:endParaRPr lang="en-US" altLang="zh-CN" sz="140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3225" y="220663"/>
            <a:ext cx="4051300" cy="603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58"/>
          <p:cNvSpPr>
            <a:spLocks noChangeArrowheads="1"/>
          </p:cNvSpPr>
          <p:nvPr/>
        </p:nvSpPr>
        <p:spPr bwMode="auto">
          <a:xfrm flipH="1">
            <a:off x="0" y="3908425"/>
            <a:ext cx="12192000" cy="2949575"/>
          </a:xfrm>
          <a:prstGeom prst="rect">
            <a:avLst/>
          </a:prstGeom>
          <a:solidFill>
            <a:srgbClr val="7CC8E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latin typeface="微软雅黑" panose="020B0503020204020204" pitchFamily="34" charset="-122"/>
            </a:endParaRPr>
          </a:p>
        </p:txBody>
      </p:sp>
      <p:cxnSp>
        <p:nvCxnSpPr>
          <p:cNvPr id="36868" name="Straight Connector 26"/>
          <p:cNvCxnSpPr>
            <a:cxnSpLocks noChangeShapeType="1"/>
          </p:cNvCxnSpPr>
          <p:nvPr/>
        </p:nvCxnSpPr>
        <p:spPr bwMode="auto">
          <a:xfrm>
            <a:off x="2490788" y="4868863"/>
            <a:ext cx="1681162" cy="0"/>
          </a:xfrm>
          <a:prstGeom prst="line">
            <a:avLst/>
          </a:prstGeom>
          <a:noFill/>
          <a:ln w="6350">
            <a:solidFill>
              <a:schemeClr val="bg1"/>
            </a:solidFill>
            <a:prstDash val="sysDot"/>
            <a:round/>
          </a:ln>
          <a:extLst>
            <a:ext uri="{909E8E84-426E-40DD-AFC4-6F175D3DCCD1}">
              <a14:hiddenFill xmlns:a14="http://schemas.microsoft.com/office/drawing/2010/main">
                <a:noFill/>
              </a14:hiddenFill>
            </a:ext>
          </a:extLst>
        </p:spPr>
      </p:cxnSp>
      <p:cxnSp>
        <p:nvCxnSpPr>
          <p:cNvPr id="36869" name="Straight Connector 27"/>
          <p:cNvCxnSpPr>
            <a:cxnSpLocks noChangeShapeType="1"/>
          </p:cNvCxnSpPr>
          <p:nvPr/>
        </p:nvCxnSpPr>
        <p:spPr bwMode="auto">
          <a:xfrm>
            <a:off x="5219700" y="4868863"/>
            <a:ext cx="1682750" cy="0"/>
          </a:xfrm>
          <a:prstGeom prst="line">
            <a:avLst/>
          </a:prstGeom>
          <a:noFill/>
          <a:ln w="6350">
            <a:solidFill>
              <a:schemeClr val="bg1"/>
            </a:solidFill>
            <a:prstDash val="sysDot"/>
            <a:round/>
          </a:ln>
          <a:extLst>
            <a:ext uri="{909E8E84-426E-40DD-AFC4-6F175D3DCCD1}">
              <a14:hiddenFill xmlns:a14="http://schemas.microsoft.com/office/drawing/2010/main">
                <a:noFill/>
              </a14:hiddenFill>
            </a:ext>
          </a:extLst>
        </p:spPr>
      </p:cxnSp>
      <p:cxnSp>
        <p:nvCxnSpPr>
          <p:cNvPr id="36870" name="Straight Connector 28"/>
          <p:cNvCxnSpPr>
            <a:cxnSpLocks noChangeShapeType="1"/>
          </p:cNvCxnSpPr>
          <p:nvPr/>
        </p:nvCxnSpPr>
        <p:spPr bwMode="auto">
          <a:xfrm>
            <a:off x="7969250" y="4868863"/>
            <a:ext cx="1682750" cy="0"/>
          </a:xfrm>
          <a:prstGeom prst="line">
            <a:avLst/>
          </a:prstGeom>
          <a:noFill/>
          <a:ln w="6350">
            <a:solidFill>
              <a:schemeClr val="bg1"/>
            </a:solidFill>
            <a:prstDash val="sysDot"/>
            <a:round/>
          </a:ln>
          <a:extLst>
            <a:ext uri="{909E8E84-426E-40DD-AFC4-6F175D3DCCD1}">
              <a14:hiddenFill xmlns:a14="http://schemas.microsoft.com/office/drawing/2010/main">
                <a:noFill/>
              </a14:hiddenFill>
            </a:ext>
          </a:extLst>
        </p:spPr>
      </p:cxnSp>
      <p:grpSp>
        <p:nvGrpSpPr>
          <p:cNvPr id="36871" name="组合 48"/>
          <p:cNvGrpSpPr/>
          <p:nvPr/>
        </p:nvGrpSpPr>
        <p:grpSpPr bwMode="auto">
          <a:xfrm>
            <a:off x="7721600" y="1449388"/>
            <a:ext cx="3476625" cy="2022475"/>
            <a:chOff x="0" y="0"/>
            <a:chExt cx="3476400" cy="2022533"/>
          </a:xfrm>
        </p:grpSpPr>
        <p:sp>
          <p:nvSpPr>
            <p:cNvPr id="36901" name="Content Placeholder 2"/>
            <p:cNvSpPr txBox="1">
              <a:spLocks noChangeArrowheads="1"/>
            </p:cNvSpPr>
            <p:nvPr/>
          </p:nvSpPr>
          <p:spPr bwMode="auto">
            <a:xfrm>
              <a:off x="0" y="497208"/>
              <a:ext cx="3476400" cy="152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400">
                  <a:solidFill>
                    <a:srgbClr val="404040"/>
                  </a:solidFill>
                  <a:latin typeface="微软雅黑" panose="020B0503020204020204" pitchFamily="34" charset="-122"/>
                  <a:ea typeface="微软雅黑" panose="020B0503020204020204" pitchFamily="34" charset="-122"/>
                </a:rPr>
                <a:t>我们工作室致力于专业</a:t>
              </a:r>
              <a:r>
                <a:rPr lang="en-US" altLang="zh-CN" sz="1400">
                  <a:solidFill>
                    <a:srgbClr val="404040"/>
                  </a:solidFill>
                  <a:latin typeface="微软雅黑" panose="020B0503020204020204" pitchFamily="34" charset="-122"/>
                  <a:ea typeface="微软雅黑" panose="020B0503020204020204" pitchFamily="34" charset="-122"/>
                </a:rPr>
                <a:t>PPT</a:t>
              </a:r>
              <a:r>
                <a:rPr lang="zh-CN" altLang="en-US" sz="1400">
                  <a:solidFill>
                    <a:srgbClr val="404040"/>
                  </a:solidFill>
                  <a:latin typeface="微软雅黑" panose="020B0503020204020204" pitchFamily="34" charset="-122"/>
                  <a:ea typeface="微软雅黑" panose="020B0503020204020204" pitchFamily="34" charset="-122"/>
                </a:rPr>
                <a:t>模板的发布，课件及汇报</a:t>
              </a:r>
              <a:r>
                <a:rPr lang="en-US" altLang="zh-CN" sz="1400">
                  <a:solidFill>
                    <a:srgbClr val="404040"/>
                  </a:solidFill>
                  <a:latin typeface="微软雅黑" panose="020B0503020204020204" pitchFamily="34" charset="-122"/>
                  <a:ea typeface="微软雅黑" panose="020B0503020204020204" pitchFamily="34" charset="-122"/>
                </a:rPr>
                <a:t>PPT</a:t>
              </a:r>
              <a:r>
                <a:rPr lang="zh-CN" altLang="en-US" sz="1400">
                  <a:solidFill>
                    <a:srgbClr val="404040"/>
                  </a:solidFill>
                  <a:latin typeface="微软雅黑" panose="020B0503020204020204" pitchFamily="34" charset="-122"/>
                  <a:ea typeface="微软雅黑" panose="020B0503020204020204" pitchFamily="34" charset="-122"/>
                </a:rPr>
                <a:t>的美化，并为您提供专业的</a:t>
              </a:r>
              <a:r>
                <a:rPr lang="en-US" altLang="zh-CN" sz="1400">
                  <a:solidFill>
                    <a:srgbClr val="404040"/>
                  </a:solidFill>
                  <a:latin typeface="微软雅黑" panose="020B0503020204020204" pitchFamily="34" charset="-122"/>
                  <a:ea typeface="微软雅黑" panose="020B0503020204020204" pitchFamily="34" charset="-122"/>
                </a:rPr>
                <a:t>PPT</a:t>
              </a:r>
              <a:r>
                <a:rPr lang="zh-CN" altLang="en-US" sz="1400">
                  <a:solidFill>
                    <a:srgbClr val="404040"/>
                  </a:solidFill>
                  <a:latin typeface="微软雅黑" panose="020B0503020204020204" pitchFamily="34" charset="-122"/>
                  <a:ea typeface="微软雅黑" panose="020B0503020204020204" pitchFamily="34" charset="-122"/>
                </a:rPr>
                <a:t>个性定制服务。</a:t>
              </a:r>
            </a:p>
          </p:txBody>
        </p:sp>
        <p:sp>
          <p:nvSpPr>
            <p:cNvPr id="36902" name="Title 13"/>
            <p:cNvSpPr txBox="1">
              <a:spLocks noChangeArrowheads="1"/>
            </p:cNvSpPr>
            <p:nvPr/>
          </p:nvSpPr>
          <p:spPr bwMode="auto">
            <a:xfrm>
              <a:off x="2970" y="0"/>
              <a:ext cx="2647965" cy="58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000000"/>
                  </a:solidFill>
                  <a:latin typeface="微软雅黑" panose="020B0503020204020204" pitchFamily="34" charset="-122"/>
                  <a:ea typeface="微软雅黑" panose="020B0503020204020204" pitchFamily="34" charset="-122"/>
                </a:rPr>
                <a:t>单击此处添加标题</a:t>
              </a:r>
              <a:endParaRPr lang="en-US" altLang="zh-CN" sz="2000" b="1">
                <a:solidFill>
                  <a:srgbClr val="000000"/>
                </a:solidFill>
                <a:latin typeface="微软雅黑" panose="020B0503020204020204" pitchFamily="34" charset="-122"/>
                <a:ea typeface="微软雅黑" panose="020B0503020204020204" pitchFamily="34" charset="-122"/>
              </a:endParaRPr>
            </a:p>
          </p:txBody>
        </p:sp>
      </p:grpSp>
      <p:grpSp>
        <p:nvGrpSpPr>
          <p:cNvPr id="36872" name="组合 51"/>
          <p:cNvGrpSpPr/>
          <p:nvPr/>
        </p:nvGrpSpPr>
        <p:grpSpPr bwMode="auto">
          <a:xfrm>
            <a:off x="1279525" y="1449388"/>
            <a:ext cx="3756025" cy="2022475"/>
            <a:chOff x="0" y="0"/>
            <a:chExt cx="3754968" cy="2022533"/>
          </a:xfrm>
        </p:grpSpPr>
        <p:sp>
          <p:nvSpPr>
            <p:cNvPr id="36899" name="Content Placeholder 2"/>
            <p:cNvSpPr txBox="1">
              <a:spLocks noChangeArrowheads="1"/>
            </p:cNvSpPr>
            <p:nvPr/>
          </p:nvSpPr>
          <p:spPr bwMode="auto">
            <a:xfrm>
              <a:off x="0" y="497208"/>
              <a:ext cx="3451299" cy="152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400">
                  <a:solidFill>
                    <a:srgbClr val="404040"/>
                  </a:solidFill>
                  <a:latin typeface="微软雅黑" panose="020B0503020204020204" pitchFamily="34" charset="-122"/>
                  <a:ea typeface="微软雅黑" panose="020B0503020204020204" pitchFamily="34" charset="-122"/>
                </a:rPr>
                <a:t>我们工作室致力于专业</a:t>
              </a:r>
              <a:r>
                <a:rPr lang="en-US" altLang="zh-CN" sz="1400">
                  <a:solidFill>
                    <a:srgbClr val="404040"/>
                  </a:solidFill>
                  <a:latin typeface="微软雅黑" panose="020B0503020204020204" pitchFamily="34" charset="-122"/>
                  <a:ea typeface="微软雅黑" panose="020B0503020204020204" pitchFamily="34" charset="-122"/>
                </a:rPr>
                <a:t>PPT</a:t>
              </a:r>
              <a:r>
                <a:rPr lang="zh-CN" altLang="en-US" sz="1400">
                  <a:solidFill>
                    <a:srgbClr val="404040"/>
                  </a:solidFill>
                  <a:latin typeface="微软雅黑" panose="020B0503020204020204" pitchFamily="34" charset="-122"/>
                  <a:ea typeface="微软雅黑" panose="020B0503020204020204" pitchFamily="34" charset="-122"/>
                </a:rPr>
                <a:t>模板的发布，课件及汇报</a:t>
              </a:r>
              <a:r>
                <a:rPr lang="en-US" altLang="zh-CN" sz="1400">
                  <a:solidFill>
                    <a:srgbClr val="404040"/>
                  </a:solidFill>
                  <a:latin typeface="微软雅黑" panose="020B0503020204020204" pitchFamily="34" charset="-122"/>
                  <a:ea typeface="微软雅黑" panose="020B0503020204020204" pitchFamily="34" charset="-122"/>
                </a:rPr>
                <a:t>PPT</a:t>
              </a:r>
              <a:r>
                <a:rPr lang="zh-CN" altLang="en-US" sz="1400">
                  <a:solidFill>
                    <a:srgbClr val="404040"/>
                  </a:solidFill>
                  <a:latin typeface="微软雅黑" panose="020B0503020204020204" pitchFamily="34" charset="-122"/>
                  <a:ea typeface="微软雅黑" panose="020B0503020204020204" pitchFamily="34" charset="-122"/>
                </a:rPr>
                <a:t>的美化，并为您提供专业的</a:t>
              </a:r>
              <a:r>
                <a:rPr lang="en-US" altLang="zh-CN" sz="1400">
                  <a:solidFill>
                    <a:srgbClr val="404040"/>
                  </a:solidFill>
                  <a:latin typeface="微软雅黑" panose="020B0503020204020204" pitchFamily="34" charset="-122"/>
                  <a:ea typeface="微软雅黑" panose="020B0503020204020204" pitchFamily="34" charset="-122"/>
                </a:rPr>
                <a:t>PPT</a:t>
              </a:r>
              <a:r>
                <a:rPr lang="zh-CN" altLang="en-US" sz="1400">
                  <a:solidFill>
                    <a:srgbClr val="404040"/>
                  </a:solidFill>
                  <a:latin typeface="微软雅黑" panose="020B0503020204020204" pitchFamily="34" charset="-122"/>
                  <a:ea typeface="微软雅黑" panose="020B0503020204020204" pitchFamily="34" charset="-122"/>
                </a:rPr>
                <a:t>个性定制服务。</a:t>
              </a:r>
            </a:p>
          </p:txBody>
        </p:sp>
        <p:sp>
          <p:nvSpPr>
            <p:cNvPr id="36900" name="Title 13"/>
            <p:cNvSpPr txBox="1">
              <a:spLocks noChangeArrowheads="1"/>
            </p:cNvSpPr>
            <p:nvPr/>
          </p:nvSpPr>
          <p:spPr bwMode="auto">
            <a:xfrm>
              <a:off x="1107003" y="0"/>
              <a:ext cx="2647965" cy="58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000000"/>
                  </a:solidFill>
                  <a:latin typeface="微软雅黑" panose="020B0503020204020204" pitchFamily="34" charset="-122"/>
                  <a:ea typeface="微软雅黑" panose="020B0503020204020204" pitchFamily="34" charset="-122"/>
                </a:rPr>
                <a:t>单击此处添加标题</a:t>
              </a:r>
              <a:endParaRPr lang="en-US" altLang="zh-CN" sz="2000" b="1">
                <a:solidFill>
                  <a:srgbClr val="000000"/>
                </a:solidFill>
                <a:latin typeface="微软雅黑" panose="020B0503020204020204" pitchFamily="34" charset="-122"/>
                <a:ea typeface="微软雅黑" panose="020B0503020204020204" pitchFamily="34" charset="-122"/>
              </a:endParaRPr>
            </a:p>
          </p:txBody>
        </p:sp>
      </p:grpSp>
      <p:grpSp>
        <p:nvGrpSpPr>
          <p:cNvPr id="36873" name="组合 54"/>
          <p:cNvGrpSpPr/>
          <p:nvPr/>
        </p:nvGrpSpPr>
        <p:grpSpPr bwMode="auto">
          <a:xfrm>
            <a:off x="1457325" y="4483100"/>
            <a:ext cx="1096963" cy="1955800"/>
            <a:chOff x="0" y="0"/>
            <a:chExt cx="1097386" cy="1956131"/>
          </a:xfrm>
        </p:grpSpPr>
        <p:pic>
          <p:nvPicPr>
            <p:cNvPr id="36895" name="Group 4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89" y="-1896"/>
              <a:ext cx="786384" cy="78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96" name="组合 56"/>
            <p:cNvGrpSpPr/>
            <p:nvPr/>
          </p:nvGrpSpPr>
          <p:grpSpPr bwMode="auto">
            <a:xfrm>
              <a:off x="0" y="1063579"/>
              <a:ext cx="1097386" cy="892552"/>
              <a:chOff x="0" y="0"/>
              <a:chExt cx="1097386" cy="892552"/>
            </a:xfrm>
          </p:grpSpPr>
          <p:sp>
            <p:nvSpPr>
              <p:cNvPr id="36897" name="文本框 57"/>
              <p:cNvSpPr txBox="1">
                <a:spLocks noChangeArrowheads="1"/>
              </p:cNvSpPr>
              <p:nvPr/>
            </p:nvSpPr>
            <p:spPr bwMode="auto">
              <a:xfrm>
                <a:off x="67605" y="0"/>
                <a:ext cx="946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rPr>
                  <a:t>关键词</a:t>
                </a:r>
              </a:p>
            </p:txBody>
          </p:sp>
          <p:sp>
            <p:nvSpPr>
              <p:cNvPr id="36898" name="文本框 58"/>
              <p:cNvSpPr txBox="1">
                <a:spLocks noChangeArrowheads="1"/>
              </p:cNvSpPr>
              <p:nvPr/>
            </p:nvSpPr>
            <p:spPr bwMode="auto">
              <a:xfrm>
                <a:off x="0" y="369332"/>
                <a:ext cx="10973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rPr>
                  <a:t>单击此处添加简要描述</a:t>
                </a:r>
              </a:p>
            </p:txBody>
          </p:sp>
        </p:grpSp>
      </p:grpSp>
      <p:grpSp>
        <p:nvGrpSpPr>
          <p:cNvPr id="36874" name="组合 61"/>
          <p:cNvGrpSpPr/>
          <p:nvPr/>
        </p:nvGrpSpPr>
        <p:grpSpPr bwMode="auto">
          <a:xfrm>
            <a:off x="4191000" y="4494213"/>
            <a:ext cx="1096963" cy="1944687"/>
            <a:chOff x="0" y="0"/>
            <a:chExt cx="1097386" cy="1943744"/>
          </a:xfrm>
        </p:grpSpPr>
        <p:grpSp>
          <p:nvGrpSpPr>
            <p:cNvPr id="36889" name="Group 48"/>
            <p:cNvGrpSpPr/>
            <p:nvPr/>
          </p:nvGrpSpPr>
          <p:grpSpPr bwMode="auto">
            <a:xfrm>
              <a:off x="158031" y="0"/>
              <a:ext cx="781324" cy="781324"/>
              <a:chOff x="0" y="0"/>
              <a:chExt cx="587140" cy="587140"/>
            </a:xfrm>
          </p:grpSpPr>
          <p:sp>
            <p:nvSpPr>
              <p:cNvPr id="36893" name="Freeform 15"/>
              <p:cNvSpPr>
                <a:spLocks noEditPoints="1"/>
              </p:cNvSpPr>
              <p:nvPr/>
            </p:nvSpPr>
            <p:spPr bwMode="auto">
              <a:xfrm>
                <a:off x="139122" y="139298"/>
                <a:ext cx="308897" cy="308544"/>
              </a:xfrm>
              <a:custGeom>
                <a:avLst/>
                <a:gdLst>
                  <a:gd name="T0" fmla="*/ 152367 w 371"/>
                  <a:gd name="T1" fmla="*/ 834 h 370"/>
                  <a:gd name="T2" fmla="*/ 1665 w 371"/>
                  <a:gd name="T3" fmla="*/ 155940 h 370"/>
                  <a:gd name="T4" fmla="*/ 156530 w 371"/>
                  <a:gd name="T5" fmla="*/ 307710 h 370"/>
                  <a:gd name="T6" fmla="*/ 308064 w 371"/>
                  <a:gd name="T7" fmla="*/ 151770 h 370"/>
                  <a:gd name="T8" fmla="*/ 152367 w 371"/>
                  <a:gd name="T9" fmla="*/ 834 h 370"/>
                  <a:gd name="T10" fmla="*/ 153200 w 371"/>
                  <a:gd name="T11" fmla="*/ 20848 h 370"/>
                  <a:gd name="T12" fmla="*/ 216478 w 371"/>
                  <a:gd name="T13" fmla="*/ 35858 h 370"/>
                  <a:gd name="T14" fmla="*/ 195663 w 371"/>
                  <a:gd name="T15" fmla="*/ 70048 h 370"/>
                  <a:gd name="T16" fmla="*/ 154865 w 371"/>
                  <a:gd name="T17" fmla="*/ 60875 h 370"/>
                  <a:gd name="T18" fmla="*/ 114067 w 371"/>
                  <a:gd name="T19" fmla="*/ 70048 h 370"/>
                  <a:gd name="T20" fmla="*/ 93252 w 371"/>
                  <a:gd name="T21" fmla="*/ 35858 h 370"/>
                  <a:gd name="T22" fmla="*/ 153200 w 371"/>
                  <a:gd name="T23" fmla="*/ 20848 h 370"/>
                  <a:gd name="T24" fmla="*/ 70772 w 371"/>
                  <a:gd name="T25" fmla="*/ 195133 h 370"/>
                  <a:gd name="T26" fmla="*/ 36635 w 371"/>
                  <a:gd name="T27" fmla="*/ 215981 h 370"/>
                  <a:gd name="T28" fmla="*/ 21648 w 371"/>
                  <a:gd name="T29" fmla="*/ 155940 h 370"/>
                  <a:gd name="T30" fmla="*/ 36635 w 371"/>
                  <a:gd name="T31" fmla="*/ 92563 h 370"/>
                  <a:gd name="T32" fmla="*/ 70772 w 371"/>
                  <a:gd name="T33" fmla="*/ 113411 h 370"/>
                  <a:gd name="T34" fmla="*/ 61613 w 371"/>
                  <a:gd name="T35" fmla="*/ 154272 h 370"/>
                  <a:gd name="T36" fmla="*/ 70772 w 371"/>
                  <a:gd name="T37" fmla="*/ 195133 h 370"/>
                  <a:gd name="T38" fmla="*/ 156530 w 371"/>
                  <a:gd name="T39" fmla="*/ 287696 h 370"/>
                  <a:gd name="T40" fmla="*/ 93252 w 371"/>
                  <a:gd name="T41" fmla="*/ 272686 h 370"/>
                  <a:gd name="T42" fmla="*/ 114067 w 371"/>
                  <a:gd name="T43" fmla="*/ 238496 h 370"/>
                  <a:gd name="T44" fmla="*/ 154865 w 371"/>
                  <a:gd name="T45" fmla="*/ 247669 h 370"/>
                  <a:gd name="T46" fmla="*/ 195663 w 371"/>
                  <a:gd name="T47" fmla="*/ 238496 h 370"/>
                  <a:gd name="T48" fmla="*/ 216478 w 371"/>
                  <a:gd name="T49" fmla="*/ 272686 h 370"/>
                  <a:gd name="T50" fmla="*/ 156530 w 371"/>
                  <a:gd name="T51" fmla="*/ 287696 h 370"/>
                  <a:gd name="T52" fmla="*/ 154865 w 371"/>
                  <a:gd name="T53" fmla="*/ 227655 h 370"/>
                  <a:gd name="T54" fmla="*/ 81595 w 371"/>
                  <a:gd name="T55" fmla="*/ 154272 h 370"/>
                  <a:gd name="T56" fmla="*/ 154865 w 371"/>
                  <a:gd name="T57" fmla="*/ 80889 h 370"/>
                  <a:gd name="T58" fmla="*/ 228134 w 371"/>
                  <a:gd name="T59" fmla="*/ 154272 h 370"/>
                  <a:gd name="T60" fmla="*/ 154865 w 371"/>
                  <a:gd name="T61" fmla="*/ 227655 h 370"/>
                  <a:gd name="T62" fmla="*/ 238125 w 371"/>
                  <a:gd name="T63" fmla="*/ 195133 h 370"/>
                  <a:gd name="T64" fmla="*/ 248117 w 371"/>
                  <a:gd name="T65" fmla="*/ 154272 h 370"/>
                  <a:gd name="T66" fmla="*/ 238125 w 371"/>
                  <a:gd name="T67" fmla="*/ 113411 h 370"/>
                  <a:gd name="T68" fmla="*/ 273095 w 371"/>
                  <a:gd name="T69" fmla="*/ 92563 h 370"/>
                  <a:gd name="T70" fmla="*/ 288082 w 371"/>
                  <a:gd name="T71" fmla="*/ 152604 h 370"/>
                  <a:gd name="T72" fmla="*/ 273095 w 371"/>
                  <a:gd name="T73" fmla="*/ 215981 h 370"/>
                  <a:gd name="T74" fmla="*/ 238125 w 371"/>
                  <a:gd name="T75" fmla="*/ 195133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sp>
            <p:nvSpPr>
              <p:cNvPr id="36894" name="Freeform 23"/>
              <p:cNvSpPr>
                <a:spLocks noEditPoints="1"/>
              </p:cNvSpPr>
              <p:nvPr/>
            </p:nvSpPr>
            <p:spPr bwMode="auto">
              <a:xfrm>
                <a:off x="0" y="0"/>
                <a:ext cx="587140" cy="587140"/>
              </a:xfrm>
              <a:custGeom>
                <a:avLst/>
                <a:gdLst>
                  <a:gd name="T0" fmla="*/ 293570 w 384"/>
                  <a:gd name="T1" fmla="*/ 0 h 384"/>
                  <a:gd name="T2" fmla="*/ 0 w 384"/>
                  <a:gd name="T3" fmla="*/ 293570 h 384"/>
                  <a:gd name="T4" fmla="*/ 293570 w 384"/>
                  <a:gd name="T5" fmla="*/ 587140 h 384"/>
                  <a:gd name="T6" fmla="*/ 587140 w 384"/>
                  <a:gd name="T7" fmla="*/ 293570 h 384"/>
                  <a:gd name="T8" fmla="*/ 293570 w 384"/>
                  <a:gd name="T9" fmla="*/ 0 h 384"/>
                  <a:gd name="T10" fmla="*/ 293570 w 384"/>
                  <a:gd name="T11" fmla="*/ 533625 h 384"/>
                  <a:gd name="T12" fmla="*/ 53515 w 384"/>
                  <a:gd name="T13" fmla="*/ 293570 h 384"/>
                  <a:gd name="T14" fmla="*/ 293570 w 384"/>
                  <a:gd name="T15" fmla="*/ 53515 h 384"/>
                  <a:gd name="T16" fmla="*/ 533625 w 384"/>
                  <a:gd name="T17" fmla="*/ 293570 h 384"/>
                  <a:gd name="T18" fmla="*/ 293570 w 384"/>
                  <a:gd name="T19" fmla="*/ 533625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grpSp>
        <p:grpSp>
          <p:nvGrpSpPr>
            <p:cNvPr id="36890" name="组合 63"/>
            <p:cNvGrpSpPr/>
            <p:nvPr/>
          </p:nvGrpSpPr>
          <p:grpSpPr bwMode="auto">
            <a:xfrm>
              <a:off x="0" y="1051192"/>
              <a:ext cx="1097386" cy="892552"/>
              <a:chOff x="0" y="0"/>
              <a:chExt cx="1097386" cy="892552"/>
            </a:xfrm>
          </p:grpSpPr>
          <p:sp>
            <p:nvSpPr>
              <p:cNvPr id="36891" name="文本框 64"/>
              <p:cNvSpPr txBox="1">
                <a:spLocks noChangeArrowheads="1"/>
              </p:cNvSpPr>
              <p:nvPr/>
            </p:nvSpPr>
            <p:spPr bwMode="auto">
              <a:xfrm>
                <a:off x="67605" y="0"/>
                <a:ext cx="946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rPr>
                  <a:t>关键词</a:t>
                </a:r>
              </a:p>
            </p:txBody>
          </p:sp>
          <p:sp>
            <p:nvSpPr>
              <p:cNvPr id="36892" name="文本框 65"/>
              <p:cNvSpPr txBox="1">
                <a:spLocks noChangeArrowheads="1"/>
              </p:cNvSpPr>
              <p:nvPr/>
            </p:nvSpPr>
            <p:spPr bwMode="auto">
              <a:xfrm>
                <a:off x="0" y="369332"/>
                <a:ext cx="10973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rPr>
                  <a:t>单击此处添加简要描述</a:t>
                </a:r>
              </a:p>
            </p:txBody>
          </p:sp>
        </p:grpSp>
      </p:grpSp>
      <p:grpSp>
        <p:nvGrpSpPr>
          <p:cNvPr id="36875" name="组合 68"/>
          <p:cNvGrpSpPr/>
          <p:nvPr/>
        </p:nvGrpSpPr>
        <p:grpSpPr bwMode="auto">
          <a:xfrm>
            <a:off x="6918325" y="4494213"/>
            <a:ext cx="1096963" cy="1944687"/>
            <a:chOff x="0" y="0"/>
            <a:chExt cx="1097386" cy="1943744"/>
          </a:xfrm>
        </p:grpSpPr>
        <p:grpSp>
          <p:nvGrpSpPr>
            <p:cNvPr id="36883" name="Group 49"/>
            <p:cNvGrpSpPr/>
            <p:nvPr/>
          </p:nvGrpSpPr>
          <p:grpSpPr bwMode="auto">
            <a:xfrm>
              <a:off x="143665" y="0"/>
              <a:ext cx="781324" cy="781324"/>
              <a:chOff x="0" y="0"/>
              <a:chExt cx="587140" cy="587140"/>
            </a:xfrm>
          </p:grpSpPr>
          <p:sp>
            <p:nvSpPr>
              <p:cNvPr id="36887" name="Freeform 19"/>
              <p:cNvSpPr>
                <a:spLocks noEditPoints="1"/>
              </p:cNvSpPr>
              <p:nvPr/>
            </p:nvSpPr>
            <p:spPr bwMode="auto">
              <a:xfrm>
                <a:off x="142821" y="172301"/>
                <a:ext cx="301499" cy="242538"/>
              </a:xfrm>
              <a:custGeom>
                <a:avLst/>
                <a:gdLst>
                  <a:gd name="T0" fmla="*/ 296223 w 400"/>
                  <a:gd name="T1" fmla="*/ 45947 h 322"/>
                  <a:gd name="T2" fmla="*/ 226124 w 400"/>
                  <a:gd name="T3" fmla="*/ 2260 h 322"/>
                  <a:gd name="T4" fmla="*/ 215572 w 400"/>
                  <a:gd name="T5" fmla="*/ 2260 h 322"/>
                  <a:gd name="T6" fmla="*/ 150750 w 400"/>
                  <a:gd name="T7" fmla="*/ 42934 h 322"/>
                  <a:gd name="T8" fmla="*/ 85173 w 400"/>
                  <a:gd name="T9" fmla="*/ 2260 h 322"/>
                  <a:gd name="T10" fmla="*/ 75375 w 400"/>
                  <a:gd name="T11" fmla="*/ 2260 h 322"/>
                  <a:gd name="T12" fmla="*/ 4522 w 400"/>
                  <a:gd name="T13" fmla="*/ 45947 h 322"/>
                  <a:gd name="T14" fmla="*/ 0 w 400"/>
                  <a:gd name="T15" fmla="*/ 54985 h 322"/>
                  <a:gd name="T16" fmla="*/ 0 w 400"/>
                  <a:gd name="T17" fmla="*/ 231240 h 322"/>
                  <a:gd name="T18" fmla="*/ 4522 w 400"/>
                  <a:gd name="T19" fmla="*/ 240278 h 322"/>
                  <a:gd name="T20" fmla="*/ 15075 w 400"/>
                  <a:gd name="T21" fmla="*/ 240278 h 322"/>
                  <a:gd name="T22" fmla="*/ 79897 w 400"/>
                  <a:gd name="T23" fmla="*/ 199604 h 322"/>
                  <a:gd name="T24" fmla="*/ 145473 w 400"/>
                  <a:gd name="T25" fmla="*/ 240278 h 322"/>
                  <a:gd name="T26" fmla="*/ 156026 w 400"/>
                  <a:gd name="T27" fmla="*/ 240278 h 322"/>
                  <a:gd name="T28" fmla="*/ 220848 w 400"/>
                  <a:gd name="T29" fmla="*/ 199604 h 322"/>
                  <a:gd name="T30" fmla="*/ 286424 w 400"/>
                  <a:gd name="T31" fmla="*/ 240278 h 322"/>
                  <a:gd name="T32" fmla="*/ 291700 w 400"/>
                  <a:gd name="T33" fmla="*/ 241785 h 322"/>
                  <a:gd name="T34" fmla="*/ 296223 w 400"/>
                  <a:gd name="T35" fmla="*/ 240278 h 322"/>
                  <a:gd name="T36" fmla="*/ 301499 w 400"/>
                  <a:gd name="T37" fmla="*/ 231240 h 322"/>
                  <a:gd name="T38" fmla="*/ 301499 w 400"/>
                  <a:gd name="T39" fmla="*/ 54985 h 322"/>
                  <a:gd name="T40" fmla="*/ 296223 w 400"/>
                  <a:gd name="T41" fmla="*/ 45947 h 322"/>
                  <a:gd name="T42" fmla="*/ 70099 w 400"/>
                  <a:gd name="T43" fmla="*/ 181527 h 322"/>
                  <a:gd name="T44" fmla="*/ 19597 w 400"/>
                  <a:gd name="T45" fmla="*/ 213162 h 322"/>
                  <a:gd name="T46" fmla="*/ 19597 w 400"/>
                  <a:gd name="T47" fmla="*/ 61011 h 322"/>
                  <a:gd name="T48" fmla="*/ 70099 w 400"/>
                  <a:gd name="T49" fmla="*/ 29376 h 322"/>
                  <a:gd name="T50" fmla="*/ 70099 w 400"/>
                  <a:gd name="T51" fmla="*/ 181527 h 322"/>
                  <a:gd name="T52" fmla="*/ 140951 w 400"/>
                  <a:gd name="T53" fmla="*/ 213162 h 322"/>
                  <a:gd name="T54" fmla="*/ 89696 w 400"/>
                  <a:gd name="T55" fmla="*/ 181527 h 322"/>
                  <a:gd name="T56" fmla="*/ 89696 w 400"/>
                  <a:gd name="T57" fmla="*/ 29376 h 322"/>
                  <a:gd name="T58" fmla="*/ 140951 w 400"/>
                  <a:gd name="T59" fmla="*/ 61011 h 322"/>
                  <a:gd name="T60" fmla="*/ 140951 w 400"/>
                  <a:gd name="T61" fmla="*/ 213162 h 322"/>
                  <a:gd name="T62" fmla="*/ 211049 w 400"/>
                  <a:gd name="T63" fmla="*/ 181527 h 322"/>
                  <a:gd name="T64" fmla="*/ 160548 w 400"/>
                  <a:gd name="T65" fmla="*/ 213162 h 322"/>
                  <a:gd name="T66" fmla="*/ 160548 w 400"/>
                  <a:gd name="T67" fmla="*/ 61011 h 322"/>
                  <a:gd name="T68" fmla="*/ 211049 w 400"/>
                  <a:gd name="T69" fmla="*/ 29376 h 322"/>
                  <a:gd name="T70" fmla="*/ 211049 w 400"/>
                  <a:gd name="T71" fmla="*/ 181527 h 322"/>
                  <a:gd name="T72" fmla="*/ 281902 w 400"/>
                  <a:gd name="T73" fmla="*/ 213162 h 322"/>
                  <a:gd name="T74" fmla="*/ 230647 w 400"/>
                  <a:gd name="T75" fmla="*/ 181527 h 322"/>
                  <a:gd name="T76" fmla="*/ 230647 w 400"/>
                  <a:gd name="T77" fmla="*/ 29376 h 322"/>
                  <a:gd name="T78" fmla="*/ 281902 w 400"/>
                  <a:gd name="T79" fmla="*/ 61011 h 322"/>
                  <a:gd name="T80" fmla="*/ 281902 w 400"/>
                  <a:gd name="T81" fmla="*/ 213162 h 3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sp>
            <p:nvSpPr>
              <p:cNvPr id="36888" name="Freeform 23"/>
              <p:cNvSpPr>
                <a:spLocks noEditPoints="1"/>
              </p:cNvSpPr>
              <p:nvPr/>
            </p:nvSpPr>
            <p:spPr bwMode="auto">
              <a:xfrm>
                <a:off x="0" y="0"/>
                <a:ext cx="587140" cy="587140"/>
              </a:xfrm>
              <a:custGeom>
                <a:avLst/>
                <a:gdLst>
                  <a:gd name="T0" fmla="*/ 293570 w 384"/>
                  <a:gd name="T1" fmla="*/ 0 h 384"/>
                  <a:gd name="T2" fmla="*/ 0 w 384"/>
                  <a:gd name="T3" fmla="*/ 293570 h 384"/>
                  <a:gd name="T4" fmla="*/ 293570 w 384"/>
                  <a:gd name="T5" fmla="*/ 587140 h 384"/>
                  <a:gd name="T6" fmla="*/ 587140 w 384"/>
                  <a:gd name="T7" fmla="*/ 293570 h 384"/>
                  <a:gd name="T8" fmla="*/ 293570 w 384"/>
                  <a:gd name="T9" fmla="*/ 0 h 384"/>
                  <a:gd name="T10" fmla="*/ 293570 w 384"/>
                  <a:gd name="T11" fmla="*/ 533625 h 384"/>
                  <a:gd name="T12" fmla="*/ 53515 w 384"/>
                  <a:gd name="T13" fmla="*/ 293570 h 384"/>
                  <a:gd name="T14" fmla="*/ 293570 w 384"/>
                  <a:gd name="T15" fmla="*/ 53515 h 384"/>
                  <a:gd name="T16" fmla="*/ 533625 w 384"/>
                  <a:gd name="T17" fmla="*/ 293570 h 384"/>
                  <a:gd name="T18" fmla="*/ 293570 w 384"/>
                  <a:gd name="T19" fmla="*/ 533625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grpSp>
        <p:grpSp>
          <p:nvGrpSpPr>
            <p:cNvPr id="36884" name="组合 70"/>
            <p:cNvGrpSpPr/>
            <p:nvPr/>
          </p:nvGrpSpPr>
          <p:grpSpPr bwMode="auto">
            <a:xfrm>
              <a:off x="0" y="1051192"/>
              <a:ext cx="1097386" cy="892552"/>
              <a:chOff x="0" y="0"/>
              <a:chExt cx="1097386" cy="892552"/>
            </a:xfrm>
          </p:grpSpPr>
          <p:sp>
            <p:nvSpPr>
              <p:cNvPr id="36885" name="文本框 71"/>
              <p:cNvSpPr txBox="1">
                <a:spLocks noChangeArrowheads="1"/>
              </p:cNvSpPr>
              <p:nvPr/>
            </p:nvSpPr>
            <p:spPr bwMode="auto">
              <a:xfrm>
                <a:off x="67605" y="0"/>
                <a:ext cx="946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rPr>
                  <a:t>关键词</a:t>
                </a:r>
              </a:p>
            </p:txBody>
          </p:sp>
          <p:sp>
            <p:nvSpPr>
              <p:cNvPr id="36886" name="文本框 72"/>
              <p:cNvSpPr txBox="1">
                <a:spLocks noChangeArrowheads="1"/>
              </p:cNvSpPr>
              <p:nvPr/>
            </p:nvSpPr>
            <p:spPr bwMode="auto">
              <a:xfrm>
                <a:off x="0" y="369332"/>
                <a:ext cx="10973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rPr>
                  <a:t>单击此处添加简要描述</a:t>
                </a:r>
              </a:p>
            </p:txBody>
          </p:sp>
        </p:grpSp>
      </p:grpSp>
      <p:grpSp>
        <p:nvGrpSpPr>
          <p:cNvPr id="36876" name="组合 75"/>
          <p:cNvGrpSpPr/>
          <p:nvPr/>
        </p:nvGrpSpPr>
        <p:grpSpPr bwMode="auto">
          <a:xfrm>
            <a:off x="9652000" y="4498975"/>
            <a:ext cx="1096963" cy="1939925"/>
            <a:chOff x="0" y="0"/>
            <a:chExt cx="1097386" cy="1939550"/>
          </a:xfrm>
        </p:grpSpPr>
        <p:grpSp>
          <p:nvGrpSpPr>
            <p:cNvPr id="36877" name="Group 50"/>
            <p:cNvGrpSpPr/>
            <p:nvPr/>
          </p:nvGrpSpPr>
          <p:grpSpPr bwMode="auto">
            <a:xfrm>
              <a:off x="122504" y="0"/>
              <a:ext cx="781324" cy="781324"/>
              <a:chOff x="0" y="0"/>
              <a:chExt cx="587140" cy="587140"/>
            </a:xfrm>
          </p:grpSpPr>
          <p:sp>
            <p:nvSpPr>
              <p:cNvPr id="36881" name="Freeform 23"/>
              <p:cNvSpPr>
                <a:spLocks noEditPoints="1"/>
              </p:cNvSpPr>
              <p:nvPr/>
            </p:nvSpPr>
            <p:spPr bwMode="auto">
              <a:xfrm>
                <a:off x="0" y="0"/>
                <a:ext cx="587140" cy="587140"/>
              </a:xfrm>
              <a:custGeom>
                <a:avLst/>
                <a:gdLst>
                  <a:gd name="T0" fmla="*/ 293570 w 384"/>
                  <a:gd name="T1" fmla="*/ 0 h 384"/>
                  <a:gd name="T2" fmla="*/ 0 w 384"/>
                  <a:gd name="T3" fmla="*/ 293570 h 384"/>
                  <a:gd name="T4" fmla="*/ 293570 w 384"/>
                  <a:gd name="T5" fmla="*/ 587140 h 384"/>
                  <a:gd name="T6" fmla="*/ 587140 w 384"/>
                  <a:gd name="T7" fmla="*/ 293570 h 384"/>
                  <a:gd name="T8" fmla="*/ 293570 w 384"/>
                  <a:gd name="T9" fmla="*/ 0 h 384"/>
                  <a:gd name="T10" fmla="*/ 293570 w 384"/>
                  <a:gd name="T11" fmla="*/ 533625 h 384"/>
                  <a:gd name="T12" fmla="*/ 53515 w 384"/>
                  <a:gd name="T13" fmla="*/ 293570 h 384"/>
                  <a:gd name="T14" fmla="*/ 293570 w 384"/>
                  <a:gd name="T15" fmla="*/ 53515 h 384"/>
                  <a:gd name="T16" fmla="*/ 533625 w 384"/>
                  <a:gd name="T17" fmla="*/ 293570 h 384"/>
                  <a:gd name="T18" fmla="*/ 293570 w 384"/>
                  <a:gd name="T19" fmla="*/ 533625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sp>
            <p:nvSpPr>
              <p:cNvPr id="36882" name="Freeform 27"/>
              <p:cNvSpPr>
                <a:spLocks noEditPoints="1"/>
              </p:cNvSpPr>
              <p:nvPr/>
            </p:nvSpPr>
            <p:spPr bwMode="auto">
              <a:xfrm>
                <a:off x="191394" y="159253"/>
                <a:ext cx="204352" cy="268635"/>
              </a:xfrm>
              <a:custGeom>
                <a:avLst/>
                <a:gdLst>
                  <a:gd name="T0" fmla="*/ 76632 w 256"/>
                  <a:gd name="T1" fmla="*/ 38376 h 336"/>
                  <a:gd name="T2" fmla="*/ 38316 w 256"/>
                  <a:gd name="T3" fmla="*/ 0 h 336"/>
                  <a:gd name="T4" fmla="*/ 0 w 256"/>
                  <a:gd name="T5" fmla="*/ 38376 h 336"/>
                  <a:gd name="T6" fmla="*/ 23149 w 256"/>
                  <a:gd name="T7" fmla="*/ 73555 h 336"/>
                  <a:gd name="T8" fmla="*/ 23149 w 256"/>
                  <a:gd name="T9" fmla="*/ 195080 h 336"/>
                  <a:gd name="T10" fmla="*/ 0 w 256"/>
                  <a:gd name="T11" fmla="*/ 230259 h 336"/>
                  <a:gd name="T12" fmla="*/ 38316 w 256"/>
                  <a:gd name="T13" fmla="*/ 268635 h 336"/>
                  <a:gd name="T14" fmla="*/ 76632 w 256"/>
                  <a:gd name="T15" fmla="*/ 230259 h 336"/>
                  <a:gd name="T16" fmla="*/ 53483 w 256"/>
                  <a:gd name="T17" fmla="*/ 195080 h 336"/>
                  <a:gd name="T18" fmla="*/ 53483 w 256"/>
                  <a:gd name="T19" fmla="*/ 73555 h 336"/>
                  <a:gd name="T20" fmla="*/ 76632 w 256"/>
                  <a:gd name="T21" fmla="*/ 38376 h 336"/>
                  <a:gd name="T22" fmla="*/ 59869 w 256"/>
                  <a:gd name="T23" fmla="*/ 230259 h 336"/>
                  <a:gd name="T24" fmla="*/ 38316 w 256"/>
                  <a:gd name="T25" fmla="*/ 252645 h 336"/>
                  <a:gd name="T26" fmla="*/ 15965 w 256"/>
                  <a:gd name="T27" fmla="*/ 230259 h 336"/>
                  <a:gd name="T28" fmla="*/ 38316 w 256"/>
                  <a:gd name="T29" fmla="*/ 207872 h 336"/>
                  <a:gd name="T30" fmla="*/ 59869 w 256"/>
                  <a:gd name="T31" fmla="*/ 230259 h 336"/>
                  <a:gd name="T32" fmla="*/ 38316 w 256"/>
                  <a:gd name="T33" fmla="*/ 60763 h 336"/>
                  <a:gd name="T34" fmla="*/ 15965 w 256"/>
                  <a:gd name="T35" fmla="*/ 38376 h 336"/>
                  <a:gd name="T36" fmla="*/ 38316 w 256"/>
                  <a:gd name="T37" fmla="*/ 15990 h 336"/>
                  <a:gd name="T38" fmla="*/ 59869 w 256"/>
                  <a:gd name="T39" fmla="*/ 38376 h 336"/>
                  <a:gd name="T40" fmla="*/ 38316 w 256"/>
                  <a:gd name="T41" fmla="*/ 60763 h 336"/>
                  <a:gd name="T42" fmla="*/ 181203 w 256"/>
                  <a:gd name="T43" fmla="*/ 195080 h 336"/>
                  <a:gd name="T44" fmla="*/ 181203 w 256"/>
                  <a:gd name="T45" fmla="*/ 73555 h 336"/>
                  <a:gd name="T46" fmla="*/ 204352 w 256"/>
                  <a:gd name="T47" fmla="*/ 38376 h 336"/>
                  <a:gd name="T48" fmla="*/ 166036 w 256"/>
                  <a:gd name="T49" fmla="*/ 0 h 336"/>
                  <a:gd name="T50" fmla="*/ 127720 w 256"/>
                  <a:gd name="T51" fmla="*/ 38376 h 336"/>
                  <a:gd name="T52" fmla="*/ 150869 w 256"/>
                  <a:gd name="T53" fmla="*/ 73555 h 336"/>
                  <a:gd name="T54" fmla="*/ 150869 w 256"/>
                  <a:gd name="T55" fmla="*/ 195080 h 336"/>
                  <a:gd name="T56" fmla="*/ 127720 w 256"/>
                  <a:gd name="T57" fmla="*/ 230259 h 336"/>
                  <a:gd name="T58" fmla="*/ 166036 w 256"/>
                  <a:gd name="T59" fmla="*/ 268635 h 336"/>
                  <a:gd name="T60" fmla="*/ 204352 w 256"/>
                  <a:gd name="T61" fmla="*/ 230259 h 336"/>
                  <a:gd name="T62" fmla="*/ 181203 w 256"/>
                  <a:gd name="T63" fmla="*/ 195080 h 336"/>
                  <a:gd name="T64" fmla="*/ 143685 w 256"/>
                  <a:gd name="T65" fmla="*/ 38376 h 336"/>
                  <a:gd name="T66" fmla="*/ 166036 w 256"/>
                  <a:gd name="T67" fmla="*/ 15990 h 336"/>
                  <a:gd name="T68" fmla="*/ 187589 w 256"/>
                  <a:gd name="T69" fmla="*/ 38376 h 336"/>
                  <a:gd name="T70" fmla="*/ 166036 w 256"/>
                  <a:gd name="T71" fmla="*/ 60763 h 336"/>
                  <a:gd name="T72" fmla="*/ 143685 w 256"/>
                  <a:gd name="T73" fmla="*/ 38376 h 336"/>
                  <a:gd name="T74" fmla="*/ 166036 w 256"/>
                  <a:gd name="T75" fmla="*/ 252645 h 336"/>
                  <a:gd name="T76" fmla="*/ 143685 w 256"/>
                  <a:gd name="T77" fmla="*/ 230259 h 336"/>
                  <a:gd name="T78" fmla="*/ 166036 w 256"/>
                  <a:gd name="T79" fmla="*/ 207872 h 336"/>
                  <a:gd name="T80" fmla="*/ 187589 w 256"/>
                  <a:gd name="T81" fmla="*/ 230259 h 336"/>
                  <a:gd name="T82" fmla="*/ 166036 w 256"/>
                  <a:gd name="T83" fmla="*/ 252645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grpSp>
        <p:grpSp>
          <p:nvGrpSpPr>
            <p:cNvPr id="36878" name="组合 77"/>
            <p:cNvGrpSpPr/>
            <p:nvPr/>
          </p:nvGrpSpPr>
          <p:grpSpPr bwMode="auto">
            <a:xfrm>
              <a:off x="0" y="1046998"/>
              <a:ext cx="1097386" cy="892552"/>
              <a:chOff x="0" y="0"/>
              <a:chExt cx="1097386" cy="892552"/>
            </a:xfrm>
          </p:grpSpPr>
          <p:sp>
            <p:nvSpPr>
              <p:cNvPr id="36879" name="文本框 78"/>
              <p:cNvSpPr txBox="1">
                <a:spLocks noChangeArrowheads="1"/>
              </p:cNvSpPr>
              <p:nvPr/>
            </p:nvSpPr>
            <p:spPr bwMode="auto">
              <a:xfrm>
                <a:off x="67605" y="0"/>
                <a:ext cx="946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chemeClr val="bg1"/>
                    </a:solidFill>
                    <a:latin typeface="微软雅黑" panose="020B0503020204020204" pitchFamily="34" charset="-122"/>
                    <a:ea typeface="微软雅黑" panose="020B0503020204020204" pitchFamily="34" charset="-122"/>
                  </a:rPr>
                  <a:t>关键词</a:t>
                </a:r>
              </a:p>
            </p:txBody>
          </p:sp>
          <p:sp>
            <p:nvSpPr>
              <p:cNvPr id="36880" name="文本框 79"/>
              <p:cNvSpPr txBox="1">
                <a:spLocks noChangeArrowheads="1"/>
              </p:cNvSpPr>
              <p:nvPr/>
            </p:nvSpPr>
            <p:spPr bwMode="auto">
              <a:xfrm>
                <a:off x="0" y="369332"/>
                <a:ext cx="10973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rPr>
                  <a:t>单击此处添加简要描述</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1000"/>
                                        <p:tgtEl>
                                          <p:spTgt spid="36866"/>
                                        </p:tgtEl>
                                      </p:cBhvr>
                                    </p:animEffect>
                                    <p:anim calcmode="lin" valueType="num">
                                      <p:cBhvr>
                                        <p:cTn id="8" dur="1000" fill="hold"/>
                                        <p:tgtEl>
                                          <p:spTgt spid="36866"/>
                                        </p:tgtEl>
                                        <p:attrNameLst>
                                          <p:attrName>ppt_x</p:attrName>
                                        </p:attrNameLst>
                                      </p:cBhvr>
                                      <p:tavLst>
                                        <p:tav tm="0">
                                          <p:val>
                                            <p:strVal val="#ppt_x"/>
                                          </p:val>
                                        </p:tav>
                                        <p:tav tm="100000">
                                          <p:val>
                                            <p:strVal val="#ppt_x"/>
                                          </p:val>
                                        </p:tav>
                                      </p:tavLst>
                                    </p:anim>
                                    <p:anim calcmode="lin" valueType="num">
                                      <p:cBhvr>
                                        <p:cTn id="9" dur="1000" fill="hold"/>
                                        <p:tgtEl>
                                          <p:spTgt spid="368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6868"/>
                                        </p:tgtEl>
                                        <p:attrNameLst>
                                          <p:attrName>style.visibility</p:attrName>
                                        </p:attrNameLst>
                                      </p:cBhvr>
                                      <p:to>
                                        <p:strVal val="visible"/>
                                      </p:to>
                                    </p:set>
                                    <p:animEffect transition="in" filter="wipe(left)">
                                      <p:cBhvr>
                                        <p:cTn id="13" dur="500"/>
                                        <p:tgtEl>
                                          <p:spTgt spid="36868"/>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6869"/>
                                        </p:tgtEl>
                                        <p:attrNameLst>
                                          <p:attrName>style.visibility</p:attrName>
                                        </p:attrNameLst>
                                      </p:cBhvr>
                                      <p:to>
                                        <p:strVal val="visible"/>
                                      </p:to>
                                    </p:set>
                                    <p:animEffect transition="in" filter="wipe(left)">
                                      <p:cBhvr>
                                        <p:cTn id="17" dur="500"/>
                                        <p:tgtEl>
                                          <p:spTgt spid="36869"/>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6870"/>
                                        </p:tgtEl>
                                        <p:attrNameLst>
                                          <p:attrName>style.visibility</p:attrName>
                                        </p:attrNameLst>
                                      </p:cBhvr>
                                      <p:to>
                                        <p:strVal val="visible"/>
                                      </p:to>
                                    </p:set>
                                    <p:animEffect transition="in" filter="wipe(left)">
                                      <p:cBhvr>
                                        <p:cTn id="21"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7890" name="组合 45"/>
          <p:cNvGrpSpPr/>
          <p:nvPr/>
        </p:nvGrpSpPr>
        <p:grpSpPr bwMode="auto">
          <a:xfrm>
            <a:off x="0" y="292100"/>
            <a:ext cx="12190413" cy="549275"/>
            <a:chOff x="0" y="0"/>
            <a:chExt cx="12190828" cy="548640"/>
          </a:xfrm>
        </p:grpSpPr>
        <p:sp>
          <p:nvSpPr>
            <p:cNvPr id="37930" name="矩形 42"/>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cxnSp>
          <p:nvCxnSpPr>
            <p:cNvPr id="37931"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37891"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单击此处添加标题</a:t>
            </a:r>
          </a:p>
        </p:txBody>
      </p:sp>
      <p:cxnSp>
        <p:nvCxnSpPr>
          <p:cNvPr id="37892" name="直接连接符 39"/>
          <p:cNvCxnSpPr>
            <a:cxnSpLocks noChangeShapeType="1"/>
          </p:cNvCxnSpPr>
          <p:nvPr/>
        </p:nvCxnSpPr>
        <p:spPr bwMode="auto">
          <a:xfrm>
            <a:off x="1484313" y="4049713"/>
            <a:ext cx="10707687"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grpSp>
        <p:nvGrpSpPr>
          <p:cNvPr id="37893" name="组合 40"/>
          <p:cNvGrpSpPr/>
          <p:nvPr/>
        </p:nvGrpSpPr>
        <p:grpSpPr bwMode="auto">
          <a:xfrm>
            <a:off x="8988425" y="3695700"/>
            <a:ext cx="706438" cy="706438"/>
            <a:chOff x="0" y="0"/>
            <a:chExt cx="706017" cy="706017"/>
          </a:xfrm>
        </p:grpSpPr>
        <p:sp>
          <p:nvSpPr>
            <p:cNvPr id="37928" name="椭圆 41"/>
            <p:cNvSpPr>
              <a:spLocks noChangeArrowheads="1"/>
            </p:cNvSpPr>
            <p:nvPr/>
          </p:nvSpPr>
          <p:spPr bwMode="auto">
            <a:xfrm>
              <a:off x="0" y="0"/>
              <a:ext cx="706017" cy="706017"/>
            </a:xfrm>
            <a:prstGeom prst="ellipse">
              <a:avLst/>
            </a:prstGeom>
            <a:solidFill>
              <a:srgbClr val="F7F7F7"/>
            </a:solidFill>
            <a:ln w="12700">
              <a:solidFill>
                <a:srgbClr val="7ACDEF"/>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7929" name="文本框 43"/>
            <p:cNvSpPr txBox="1">
              <a:spLocks noChangeArrowheads="1"/>
            </p:cNvSpPr>
            <p:nvPr/>
          </p:nvSpPr>
          <p:spPr bwMode="auto">
            <a:xfrm>
              <a:off x="37326" y="183731"/>
              <a:ext cx="6686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600">
                  <a:solidFill>
                    <a:srgbClr val="000000"/>
                  </a:solidFill>
                  <a:latin typeface="微软雅黑" panose="020B0503020204020204" pitchFamily="34" charset="-122"/>
                  <a:ea typeface="微软雅黑" panose="020B0503020204020204" pitchFamily="34" charset="-122"/>
                </a:rPr>
                <a:t>2015</a:t>
              </a:r>
              <a:endParaRPr lang="zh-CN" altLang="en-US" sz="1600">
                <a:solidFill>
                  <a:srgbClr val="000000"/>
                </a:solidFill>
                <a:latin typeface="微软雅黑" panose="020B0503020204020204" pitchFamily="34" charset="-122"/>
                <a:ea typeface="微软雅黑" panose="020B0503020204020204" pitchFamily="34" charset="-122"/>
              </a:endParaRPr>
            </a:p>
          </p:txBody>
        </p:sp>
      </p:grpSp>
      <p:grpSp>
        <p:nvGrpSpPr>
          <p:cNvPr id="37894" name="组合 46"/>
          <p:cNvGrpSpPr/>
          <p:nvPr/>
        </p:nvGrpSpPr>
        <p:grpSpPr bwMode="auto">
          <a:xfrm>
            <a:off x="6180138" y="3695700"/>
            <a:ext cx="706437" cy="706438"/>
            <a:chOff x="0" y="0"/>
            <a:chExt cx="706017" cy="706017"/>
          </a:xfrm>
        </p:grpSpPr>
        <p:sp>
          <p:nvSpPr>
            <p:cNvPr id="37926" name="椭圆 48"/>
            <p:cNvSpPr>
              <a:spLocks noChangeArrowheads="1"/>
            </p:cNvSpPr>
            <p:nvPr/>
          </p:nvSpPr>
          <p:spPr bwMode="auto">
            <a:xfrm>
              <a:off x="0" y="0"/>
              <a:ext cx="706017" cy="706017"/>
            </a:xfrm>
            <a:prstGeom prst="ellipse">
              <a:avLst/>
            </a:prstGeom>
            <a:solidFill>
              <a:srgbClr val="F7F7F7"/>
            </a:solidFill>
            <a:ln w="12700">
              <a:solidFill>
                <a:srgbClr val="7ACDEF"/>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7927" name="文本框 49"/>
            <p:cNvSpPr txBox="1">
              <a:spLocks noChangeArrowheads="1"/>
            </p:cNvSpPr>
            <p:nvPr/>
          </p:nvSpPr>
          <p:spPr bwMode="auto">
            <a:xfrm>
              <a:off x="18662" y="203996"/>
              <a:ext cx="6686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600">
                  <a:solidFill>
                    <a:srgbClr val="000000"/>
                  </a:solidFill>
                  <a:latin typeface="微软雅黑" panose="020B0503020204020204" pitchFamily="34" charset="-122"/>
                  <a:ea typeface="微软雅黑" panose="020B0503020204020204" pitchFamily="34" charset="-122"/>
                </a:rPr>
                <a:t>2014</a:t>
              </a:r>
              <a:endParaRPr lang="zh-CN" altLang="en-US" sz="1600">
                <a:solidFill>
                  <a:srgbClr val="000000"/>
                </a:solidFill>
                <a:latin typeface="微软雅黑" panose="020B0503020204020204" pitchFamily="34" charset="-122"/>
                <a:ea typeface="微软雅黑" panose="020B0503020204020204" pitchFamily="34" charset="-122"/>
              </a:endParaRPr>
            </a:p>
          </p:txBody>
        </p:sp>
      </p:grpSp>
      <p:grpSp>
        <p:nvGrpSpPr>
          <p:cNvPr id="37895" name="组合 50"/>
          <p:cNvGrpSpPr/>
          <p:nvPr/>
        </p:nvGrpSpPr>
        <p:grpSpPr bwMode="auto">
          <a:xfrm>
            <a:off x="3371850" y="3695700"/>
            <a:ext cx="704850" cy="706438"/>
            <a:chOff x="0" y="0"/>
            <a:chExt cx="706018" cy="706017"/>
          </a:xfrm>
        </p:grpSpPr>
        <p:sp>
          <p:nvSpPr>
            <p:cNvPr id="37924" name="椭圆 51"/>
            <p:cNvSpPr>
              <a:spLocks noChangeArrowheads="1"/>
            </p:cNvSpPr>
            <p:nvPr/>
          </p:nvSpPr>
          <p:spPr bwMode="auto">
            <a:xfrm>
              <a:off x="0" y="0"/>
              <a:ext cx="706017" cy="706017"/>
            </a:xfrm>
            <a:prstGeom prst="ellipse">
              <a:avLst/>
            </a:prstGeom>
            <a:solidFill>
              <a:srgbClr val="F7F7F7"/>
            </a:solidFill>
            <a:ln w="12700">
              <a:solidFill>
                <a:srgbClr val="7ACDEF"/>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7925" name="文本框 52"/>
            <p:cNvSpPr txBox="1">
              <a:spLocks noChangeArrowheads="1"/>
            </p:cNvSpPr>
            <p:nvPr/>
          </p:nvSpPr>
          <p:spPr bwMode="auto">
            <a:xfrm>
              <a:off x="37327" y="203996"/>
              <a:ext cx="6686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600">
                  <a:solidFill>
                    <a:srgbClr val="000000"/>
                  </a:solidFill>
                  <a:latin typeface="微软雅黑" panose="020B0503020204020204" pitchFamily="34" charset="-122"/>
                  <a:ea typeface="微软雅黑" panose="020B0503020204020204" pitchFamily="34" charset="-122"/>
                </a:rPr>
                <a:t>2013</a:t>
              </a:r>
              <a:endParaRPr lang="zh-CN" altLang="en-US" sz="1600">
                <a:solidFill>
                  <a:srgbClr val="000000"/>
                </a:solidFill>
                <a:latin typeface="微软雅黑" panose="020B0503020204020204" pitchFamily="34" charset="-122"/>
                <a:ea typeface="微软雅黑" panose="020B0503020204020204" pitchFamily="34" charset="-122"/>
              </a:endParaRPr>
            </a:p>
          </p:txBody>
        </p:sp>
      </p:grpSp>
      <p:grpSp>
        <p:nvGrpSpPr>
          <p:cNvPr id="37896" name="组合 53"/>
          <p:cNvGrpSpPr/>
          <p:nvPr/>
        </p:nvGrpSpPr>
        <p:grpSpPr bwMode="auto">
          <a:xfrm>
            <a:off x="242888" y="3392488"/>
            <a:ext cx="1241425" cy="1174750"/>
            <a:chOff x="0" y="0"/>
            <a:chExt cx="1240163" cy="1174850"/>
          </a:xfrm>
        </p:grpSpPr>
        <p:grpSp>
          <p:nvGrpSpPr>
            <p:cNvPr id="37919" name="组合 54"/>
            <p:cNvGrpSpPr/>
            <p:nvPr/>
          </p:nvGrpSpPr>
          <p:grpSpPr bwMode="auto">
            <a:xfrm>
              <a:off x="39686" y="0"/>
              <a:ext cx="1200477" cy="1174850"/>
              <a:chOff x="0" y="0"/>
              <a:chExt cx="1200477" cy="1174850"/>
            </a:xfrm>
          </p:grpSpPr>
          <p:sp>
            <p:nvSpPr>
              <p:cNvPr id="37921" name="椭圆 56"/>
              <p:cNvSpPr>
                <a:spLocks noChangeArrowheads="1"/>
              </p:cNvSpPr>
              <p:nvPr/>
            </p:nvSpPr>
            <p:spPr bwMode="auto">
              <a:xfrm>
                <a:off x="164779" y="139152"/>
                <a:ext cx="1035698" cy="1035698"/>
              </a:xfrm>
              <a:prstGeom prst="ellipse">
                <a:avLst/>
              </a:prstGeom>
              <a:solidFill>
                <a:srgbClr val="F7F7F7"/>
              </a:solidFill>
              <a:ln w="12700">
                <a:solidFill>
                  <a:srgbClr val="7ACDEF"/>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7922" name="椭圆 57"/>
              <p:cNvSpPr>
                <a:spLocks noChangeArrowheads="1"/>
              </p:cNvSpPr>
              <p:nvPr/>
            </p:nvSpPr>
            <p:spPr bwMode="auto">
              <a:xfrm>
                <a:off x="0" y="0"/>
                <a:ext cx="589321" cy="589321"/>
              </a:xfrm>
              <a:prstGeom prst="ellipse">
                <a:avLst/>
              </a:prstGeom>
              <a:solidFill>
                <a:srgbClr val="F7F7F7"/>
              </a:solidFill>
              <a:ln w="12700">
                <a:solidFill>
                  <a:srgbClr val="7ACDEF"/>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37923" name="组合 5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82" y="423606"/>
                <a:ext cx="396240" cy="46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920" name="文本框 55"/>
            <p:cNvSpPr txBox="1">
              <a:spLocks noChangeArrowheads="1"/>
            </p:cNvSpPr>
            <p:nvPr/>
          </p:nvSpPr>
          <p:spPr bwMode="auto">
            <a:xfrm>
              <a:off x="0" y="149169"/>
              <a:ext cx="6686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600">
                  <a:solidFill>
                    <a:srgbClr val="000000"/>
                  </a:solidFill>
                  <a:latin typeface="微软雅黑" panose="020B0503020204020204" pitchFamily="34" charset="-122"/>
                  <a:ea typeface="微软雅黑" panose="020B0503020204020204" pitchFamily="34" charset="-122"/>
                </a:rPr>
                <a:t>2012</a:t>
              </a:r>
              <a:endParaRPr lang="zh-CN" altLang="en-US" sz="1600">
                <a:solidFill>
                  <a:srgbClr val="000000"/>
                </a:solidFill>
                <a:latin typeface="微软雅黑" panose="020B0503020204020204" pitchFamily="34" charset="-122"/>
                <a:ea typeface="微软雅黑" panose="020B0503020204020204" pitchFamily="34" charset="-122"/>
              </a:endParaRPr>
            </a:p>
          </p:txBody>
        </p:sp>
      </p:grpSp>
      <p:cxnSp>
        <p:nvCxnSpPr>
          <p:cNvPr id="37897" name="直接连接符 61"/>
          <p:cNvCxnSpPr>
            <a:cxnSpLocks noChangeShapeType="1"/>
          </p:cNvCxnSpPr>
          <p:nvPr/>
        </p:nvCxnSpPr>
        <p:spPr bwMode="auto">
          <a:xfrm>
            <a:off x="6532563" y="4392613"/>
            <a:ext cx="0" cy="608012"/>
          </a:xfrm>
          <a:prstGeom prst="line">
            <a:avLst/>
          </a:prstGeom>
          <a:noFill/>
          <a:ln w="6350">
            <a:solidFill>
              <a:srgbClr val="404040"/>
            </a:solidFill>
            <a:round/>
          </a:ln>
          <a:extLst>
            <a:ext uri="{909E8E84-426E-40DD-AFC4-6F175D3DCCD1}">
              <a14:hiddenFill xmlns:a14="http://schemas.microsoft.com/office/drawing/2010/main">
                <a:noFill/>
              </a14:hiddenFill>
            </a:ext>
          </a:extLst>
        </p:spPr>
      </p:cxnSp>
      <p:grpSp>
        <p:nvGrpSpPr>
          <p:cNvPr id="37898" name="组合 62"/>
          <p:cNvGrpSpPr/>
          <p:nvPr/>
        </p:nvGrpSpPr>
        <p:grpSpPr bwMode="auto">
          <a:xfrm>
            <a:off x="5156200" y="5000625"/>
            <a:ext cx="2752725" cy="1138238"/>
            <a:chOff x="0" y="0"/>
            <a:chExt cx="2752531" cy="1138335"/>
          </a:xfrm>
        </p:grpSpPr>
        <p:sp>
          <p:nvSpPr>
            <p:cNvPr id="37916" name="矩形 63"/>
            <p:cNvSpPr>
              <a:spLocks noChangeArrowheads="1"/>
            </p:cNvSpPr>
            <p:nvPr/>
          </p:nvSpPr>
          <p:spPr bwMode="auto">
            <a:xfrm>
              <a:off x="0" y="0"/>
              <a:ext cx="2752531" cy="1138335"/>
            </a:xfrm>
            <a:prstGeom prst="rect">
              <a:avLst/>
            </a:prstGeom>
            <a:noFill/>
            <a:ln w="12700">
              <a:solidFill>
                <a:srgbClr val="7ACDEF"/>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7917" name="Freeform 208"/>
            <p:cNvSpPr>
              <a:spLocks noEditPoints="1"/>
            </p:cNvSpPr>
            <p:nvPr/>
          </p:nvSpPr>
          <p:spPr bwMode="auto">
            <a:xfrm>
              <a:off x="117507" y="115301"/>
              <a:ext cx="324141" cy="372079"/>
            </a:xfrm>
            <a:custGeom>
              <a:avLst/>
              <a:gdLst>
                <a:gd name="T0" fmla="*/ 279121 w 252"/>
                <a:gd name="T1" fmla="*/ 263556 h 288"/>
                <a:gd name="T2" fmla="*/ 279121 w 252"/>
                <a:gd name="T3" fmla="*/ 253220 h 288"/>
                <a:gd name="T4" fmla="*/ 279121 w 252"/>
                <a:gd name="T5" fmla="*/ 162785 h 288"/>
                <a:gd name="T6" fmla="*/ 200659 w 252"/>
                <a:gd name="T7" fmla="*/ 51678 h 288"/>
                <a:gd name="T8" fmla="*/ 203231 w 252"/>
                <a:gd name="T9" fmla="*/ 41342 h 288"/>
                <a:gd name="T10" fmla="*/ 162071 w 252"/>
                <a:gd name="T11" fmla="*/ 0 h 288"/>
                <a:gd name="T12" fmla="*/ 120910 w 252"/>
                <a:gd name="T13" fmla="*/ 41342 h 288"/>
                <a:gd name="T14" fmla="*/ 123482 w 252"/>
                <a:gd name="T15" fmla="*/ 51678 h 288"/>
                <a:gd name="T16" fmla="*/ 45020 w 252"/>
                <a:gd name="T17" fmla="*/ 162785 h 288"/>
                <a:gd name="T18" fmla="*/ 45020 w 252"/>
                <a:gd name="T19" fmla="*/ 253220 h 288"/>
                <a:gd name="T20" fmla="*/ 45020 w 252"/>
                <a:gd name="T21" fmla="*/ 263556 h 288"/>
                <a:gd name="T22" fmla="*/ 0 w 252"/>
                <a:gd name="T23" fmla="*/ 307482 h 288"/>
                <a:gd name="T24" fmla="*/ 18008 w 252"/>
                <a:gd name="T25" fmla="*/ 325569 h 288"/>
                <a:gd name="T26" fmla="*/ 122196 w 252"/>
                <a:gd name="T27" fmla="*/ 325569 h 288"/>
                <a:gd name="T28" fmla="*/ 120910 w 252"/>
                <a:gd name="T29" fmla="*/ 330737 h 288"/>
                <a:gd name="T30" fmla="*/ 162071 w 252"/>
                <a:gd name="T31" fmla="*/ 372079 h 288"/>
                <a:gd name="T32" fmla="*/ 203231 w 252"/>
                <a:gd name="T33" fmla="*/ 330737 h 288"/>
                <a:gd name="T34" fmla="*/ 201945 w 252"/>
                <a:gd name="T35" fmla="*/ 325569 h 288"/>
                <a:gd name="T36" fmla="*/ 306133 w 252"/>
                <a:gd name="T37" fmla="*/ 325569 h 288"/>
                <a:gd name="T38" fmla="*/ 324141 w 252"/>
                <a:gd name="T39" fmla="*/ 307482 h 288"/>
                <a:gd name="T40" fmla="*/ 279121 w 252"/>
                <a:gd name="T41" fmla="*/ 263556 h 288"/>
                <a:gd name="T42" fmla="*/ 138918 w 252"/>
                <a:gd name="T43" fmla="*/ 41342 h 288"/>
                <a:gd name="T44" fmla="*/ 162071 w 252"/>
                <a:gd name="T45" fmla="*/ 18087 h 288"/>
                <a:gd name="T46" fmla="*/ 185223 w 252"/>
                <a:gd name="T47" fmla="*/ 41342 h 288"/>
                <a:gd name="T48" fmla="*/ 183937 w 252"/>
                <a:gd name="T49" fmla="*/ 47802 h 288"/>
                <a:gd name="T50" fmla="*/ 162071 w 252"/>
                <a:gd name="T51" fmla="*/ 45218 h 288"/>
                <a:gd name="T52" fmla="*/ 140204 w 252"/>
                <a:gd name="T53" fmla="*/ 47802 h 288"/>
                <a:gd name="T54" fmla="*/ 138918 w 252"/>
                <a:gd name="T55" fmla="*/ 41342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2" h="288">
                  <a:moveTo>
                    <a:pt x="217" y="204"/>
                  </a:moveTo>
                  <a:cubicBezTo>
                    <a:pt x="217" y="202"/>
                    <a:pt x="217" y="199"/>
                    <a:pt x="217" y="196"/>
                  </a:cubicBezTo>
                  <a:cubicBezTo>
                    <a:pt x="217" y="126"/>
                    <a:pt x="217" y="126"/>
                    <a:pt x="217" y="126"/>
                  </a:cubicBezTo>
                  <a:cubicBezTo>
                    <a:pt x="217" y="86"/>
                    <a:pt x="192" y="53"/>
                    <a:pt x="156" y="40"/>
                  </a:cubicBezTo>
                  <a:cubicBezTo>
                    <a:pt x="157" y="37"/>
                    <a:pt x="158" y="35"/>
                    <a:pt x="158" y="32"/>
                  </a:cubicBezTo>
                  <a:cubicBezTo>
                    <a:pt x="158" y="14"/>
                    <a:pt x="143" y="0"/>
                    <a:pt x="126" y="0"/>
                  </a:cubicBezTo>
                  <a:cubicBezTo>
                    <a:pt x="109" y="0"/>
                    <a:pt x="94" y="14"/>
                    <a:pt x="94" y="32"/>
                  </a:cubicBezTo>
                  <a:cubicBezTo>
                    <a:pt x="94" y="35"/>
                    <a:pt x="95" y="37"/>
                    <a:pt x="96" y="40"/>
                  </a:cubicBezTo>
                  <a:cubicBezTo>
                    <a:pt x="60" y="53"/>
                    <a:pt x="35" y="86"/>
                    <a:pt x="35" y="126"/>
                  </a:cubicBezTo>
                  <a:cubicBezTo>
                    <a:pt x="35" y="196"/>
                    <a:pt x="35" y="196"/>
                    <a:pt x="35" y="196"/>
                  </a:cubicBezTo>
                  <a:cubicBezTo>
                    <a:pt x="35" y="199"/>
                    <a:pt x="35" y="202"/>
                    <a:pt x="35" y="204"/>
                  </a:cubicBezTo>
                  <a:cubicBezTo>
                    <a:pt x="0" y="238"/>
                    <a:pt x="0" y="238"/>
                    <a:pt x="0" y="238"/>
                  </a:cubicBezTo>
                  <a:cubicBezTo>
                    <a:pt x="0" y="246"/>
                    <a:pt x="6" y="252"/>
                    <a:pt x="14" y="252"/>
                  </a:cubicBezTo>
                  <a:cubicBezTo>
                    <a:pt x="95" y="252"/>
                    <a:pt x="95" y="252"/>
                    <a:pt x="95" y="252"/>
                  </a:cubicBezTo>
                  <a:cubicBezTo>
                    <a:pt x="95" y="254"/>
                    <a:pt x="94" y="255"/>
                    <a:pt x="94" y="256"/>
                  </a:cubicBezTo>
                  <a:cubicBezTo>
                    <a:pt x="94" y="274"/>
                    <a:pt x="109" y="288"/>
                    <a:pt x="126" y="288"/>
                  </a:cubicBezTo>
                  <a:cubicBezTo>
                    <a:pt x="143" y="288"/>
                    <a:pt x="158" y="274"/>
                    <a:pt x="158" y="256"/>
                  </a:cubicBezTo>
                  <a:cubicBezTo>
                    <a:pt x="158" y="255"/>
                    <a:pt x="157" y="254"/>
                    <a:pt x="157" y="252"/>
                  </a:cubicBezTo>
                  <a:cubicBezTo>
                    <a:pt x="238" y="252"/>
                    <a:pt x="238" y="252"/>
                    <a:pt x="238" y="252"/>
                  </a:cubicBezTo>
                  <a:cubicBezTo>
                    <a:pt x="246" y="252"/>
                    <a:pt x="252" y="246"/>
                    <a:pt x="252" y="238"/>
                  </a:cubicBezTo>
                  <a:lnTo>
                    <a:pt x="217" y="204"/>
                  </a:lnTo>
                  <a:close/>
                  <a:moveTo>
                    <a:pt x="108" y="32"/>
                  </a:moveTo>
                  <a:cubicBezTo>
                    <a:pt x="108" y="22"/>
                    <a:pt x="116" y="14"/>
                    <a:pt x="126" y="14"/>
                  </a:cubicBezTo>
                  <a:cubicBezTo>
                    <a:pt x="136" y="14"/>
                    <a:pt x="144" y="22"/>
                    <a:pt x="144" y="32"/>
                  </a:cubicBezTo>
                  <a:cubicBezTo>
                    <a:pt x="144" y="33"/>
                    <a:pt x="143" y="35"/>
                    <a:pt x="143" y="37"/>
                  </a:cubicBezTo>
                  <a:cubicBezTo>
                    <a:pt x="137" y="36"/>
                    <a:pt x="132" y="35"/>
                    <a:pt x="126" y="35"/>
                  </a:cubicBezTo>
                  <a:cubicBezTo>
                    <a:pt x="120" y="35"/>
                    <a:pt x="115" y="36"/>
                    <a:pt x="109" y="37"/>
                  </a:cubicBezTo>
                  <a:cubicBezTo>
                    <a:pt x="109" y="35"/>
                    <a:pt x="108" y="33"/>
                    <a:pt x="108" y="32"/>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18" name="文本框 65"/>
            <p:cNvSpPr txBox="1">
              <a:spLocks noChangeArrowheads="1"/>
            </p:cNvSpPr>
            <p:nvPr/>
          </p:nvSpPr>
          <p:spPr bwMode="auto">
            <a:xfrm>
              <a:off x="492121" y="121660"/>
              <a:ext cx="22099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rPr>
                <a:t>我们工作室致力于专业</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模板的发布，并为您提供专业的</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个性定制服务。</a:t>
              </a:r>
              <a:endParaRPr lang="en-US" altLang="zh-CN" sz="1400">
                <a:solidFill>
                  <a:srgbClr val="262626"/>
                </a:solidFill>
                <a:latin typeface="微软雅黑" panose="020B0503020204020204" pitchFamily="34" charset="-122"/>
                <a:ea typeface="微软雅黑" panose="020B0503020204020204" pitchFamily="34" charset="-122"/>
              </a:endParaRPr>
            </a:p>
          </p:txBody>
        </p:sp>
      </p:grpSp>
      <p:grpSp>
        <p:nvGrpSpPr>
          <p:cNvPr id="37899" name="组合 66"/>
          <p:cNvGrpSpPr/>
          <p:nvPr/>
        </p:nvGrpSpPr>
        <p:grpSpPr bwMode="auto">
          <a:xfrm>
            <a:off x="3192463" y="1539875"/>
            <a:ext cx="3556000" cy="2155825"/>
            <a:chOff x="0" y="0"/>
            <a:chExt cx="3556086" cy="2157061"/>
          </a:xfrm>
        </p:grpSpPr>
        <p:grpSp>
          <p:nvGrpSpPr>
            <p:cNvPr id="37908" name="组合 67"/>
            <p:cNvGrpSpPr/>
            <p:nvPr/>
          </p:nvGrpSpPr>
          <p:grpSpPr bwMode="auto">
            <a:xfrm>
              <a:off x="0" y="0"/>
              <a:ext cx="1102095" cy="2157061"/>
              <a:chOff x="0" y="0"/>
              <a:chExt cx="1102095" cy="2157061"/>
            </a:xfrm>
          </p:grpSpPr>
          <p:cxnSp>
            <p:nvCxnSpPr>
              <p:cNvPr id="37912" name="直接连接符 71"/>
              <p:cNvCxnSpPr>
                <a:cxnSpLocks noChangeShapeType="1"/>
              </p:cNvCxnSpPr>
              <p:nvPr/>
            </p:nvCxnSpPr>
            <p:spPr bwMode="auto">
              <a:xfrm>
                <a:off x="551049" y="1278429"/>
                <a:ext cx="0" cy="878632"/>
              </a:xfrm>
              <a:prstGeom prst="line">
                <a:avLst/>
              </a:prstGeom>
              <a:noFill/>
              <a:ln w="6350">
                <a:solidFill>
                  <a:srgbClr val="404040"/>
                </a:solidFill>
                <a:round/>
              </a:ln>
              <a:extLst>
                <a:ext uri="{909E8E84-426E-40DD-AFC4-6F175D3DCCD1}">
                  <a14:hiddenFill xmlns:a14="http://schemas.microsoft.com/office/drawing/2010/main">
                    <a:noFill/>
                  </a14:hiddenFill>
                </a:ext>
              </a:extLst>
            </p:spPr>
          </p:cxnSp>
          <p:grpSp>
            <p:nvGrpSpPr>
              <p:cNvPr id="37913" name="组合 72"/>
              <p:cNvGrpSpPr/>
              <p:nvPr/>
            </p:nvGrpSpPr>
            <p:grpSpPr bwMode="auto">
              <a:xfrm>
                <a:off x="0" y="0"/>
                <a:ext cx="1102095" cy="1278430"/>
                <a:chOff x="0" y="0"/>
                <a:chExt cx="1102095" cy="1278430"/>
              </a:xfrm>
            </p:grpSpPr>
            <p:sp>
              <p:nvSpPr>
                <p:cNvPr id="37914" name="六边形 73"/>
                <p:cNvSpPr>
                  <a:spLocks noChangeArrowheads="1"/>
                </p:cNvSpPr>
                <p:nvPr/>
              </p:nvSpPr>
              <p:spPr bwMode="auto">
                <a:xfrm rot="5400000">
                  <a:off x="-88167" y="88166"/>
                  <a:ext cx="1278430" cy="1102095"/>
                </a:xfrm>
                <a:prstGeom prst="hexagon">
                  <a:avLst>
                    <a:gd name="adj" fmla="val 24999"/>
                    <a:gd name="vf" fmla="val 115470"/>
                  </a:avLst>
                </a:prstGeom>
                <a:solidFill>
                  <a:srgbClr val="F7F7F7"/>
                </a:solidFill>
                <a:ln w="12700">
                  <a:solidFill>
                    <a:srgbClr val="7ACDEF"/>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37915" name="组合 7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312" y="344243"/>
                  <a:ext cx="451104" cy="59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7909" name="组合 68"/>
            <p:cNvGrpSpPr/>
            <p:nvPr/>
          </p:nvGrpSpPr>
          <p:grpSpPr bwMode="auto">
            <a:xfrm>
              <a:off x="1256476" y="43163"/>
              <a:ext cx="2299610" cy="1062077"/>
              <a:chOff x="0" y="0"/>
              <a:chExt cx="2299610" cy="1062077"/>
            </a:xfrm>
          </p:grpSpPr>
          <p:sp>
            <p:nvSpPr>
              <p:cNvPr id="37910" name="文本框 69"/>
              <p:cNvSpPr txBox="1">
                <a:spLocks noChangeArrowheads="1"/>
              </p:cNvSpPr>
              <p:nvPr/>
            </p:nvSpPr>
            <p:spPr bwMode="auto">
              <a:xfrm>
                <a:off x="0" y="323413"/>
                <a:ext cx="22996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rPr>
                  <a:t>我们工作室致力于专业</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模板的发布，并为您提供专业的</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个性定制服务。</a:t>
                </a:r>
                <a:endParaRPr lang="en-US" altLang="zh-CN" sz="1400">
                  <a:solidFill>
                    <a:srgbClr val="262626"/>
                  </a:solidFill>
                  <a:latin typeface="微软雅黑" panose="020B0503020204020204" pitchFamily="34" charset="-122"/>
                  <a:ea typeface="微软雅黑" panose="020B0503020204020204" pitchFamily="34" charset="-122"/>
                </a:endParaRPr>
              </a:p>
            </p:txBody>
          </p:sp>
          <p:sp>
            <p:nvSpPr>
              <p:cNvPr id="37911" name="文本框 70"/>
              <p:cNvSpPr txBox="1">
                <a:spLocks noChangeArrowheads="1"/>
              </p:cNvSpPr>
              <p:nvPr/>
            </p:nvSpPr>
            <p:spPr bwMode="auto">
              <a:xfrm>
                <a:off x="0" y="0"/>
                <a:ext cx="1439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b="1">
                    <a:solidFill>
                      <a:srgbClr val="7ACDEF"/>
                    </a:solidFill>
                    <a:latin typeface="微软雅黑" panose="020B0503020204020204" pitchFamily="34" charset="-122"/>
                    <a:ea typeface="微软雅黑" panose="020B0503020204020204" pitchFamily="34" charset="-122"/>
                  </a:rPr>
                  <a:t>单击添加标题</a:t>
                </a:r>
              </a:p>
            </p:txBody>
          </p:sp>
        </p:grpSp>
      </p:grpSp>
      <p:grpSp>
        <p:nvGrpSpPr>
          <p:cNvPr id="37900" name="组合 80"/>
          <p:cNvGrpSpPr/>
          <p:nvPr/>
        </p:nvGrpSpPr>
        <p:grpSpPr bwMode="auto">
          <a:xfrm>
            <a:off x="8789988" y="1539875"/>
            <a:ext cx="3005137" cy="2157413"/>
            <a:chOff x="0" y="0"/>
            <a:chExt cx="3005036" cy="2157061"/>
          </a:xfrm>
        </p:grpSpPr>
        <p:grpSp>
          <p:nvGrpSpPr>
            <p:cNvPr id="37901" name="组合 81"/>
            <p:cNvGrpSpPr/>
            <p:nvPr/>
          </p:nvGrpSpPr>
          <p:grpSpPr bwMode="auto">
            <a:xfrm>
              <a:off x="0" y="0"/>
              <a:ext cx="1102095" cy="2157061"/>
              <a:chOff x="0" y="0"/>
              <a:chExt cx="1102095" cy="2157061"/>
            </a:xfrm>
          </p:grpSpPr>
          <p:cxnSp>
            <p:nvCxnSpPr>
              <p:cNvPr id="37906" name="直接连接符 88"/>
              <p:cNvCxnSpPr>
                <a:cxnSpLocks noChangeShapeType="1"/>
              </p:cNvCxnSpPr>
              <p:nvPr/>
            </p:nvCxnSpPr>
            <p:spPr bwMode="auto">
              <a:xfrm>
                <a:off x="551049" y="1278429"/>
                <a:ext cx="0" cy="878632"/>
              </a:xfrm>
              <a:prstGeom prst="line">
                <a:avLst/>
              </a:prstGeom>
              <a:noFill/>
              <a:ln w="6350">
                <a:solidFill>
                  <a:srgbClr val="404040"/>
                </a:solidFill>
                <a:round/>
              </a:ln>
              <a:extLst>
                <a:ext uri="{909E8E84-426E-40DD-AFC4-6F175D3DCCD1}">
                  <a14:hiddenFill xmlns:a14="http://schemas.microsoft.com/office/drawing/2010/main">
                    <a:noFill/>
                  </a14:hiddenFill>
                </a:ext>
              </a:extLst>
            </p:spPr>
          </p:cxnSp>
          <p:sp>
            <p:nvSpPr>
              <p:cNvPr id="37907" name="六边形 89"/>
              <p:cNvSpPr>
                <a:spLocks noChangeArrowheads="1"/>
              </p:cNvSpPr>
              <p:nvPr/>
            </p:nvSpPr>
            <p:spPr bwMode="auto">
              <a:xfrm rot="5400000">
                <a:off x="-88167" y="88166"/>
                <a:ext cx="1278430" cy="1102095"/>
              </a:xfrm>
              <a:prstGeom prst="hexagon">
                <a:avLst>
                  <a:gd name="adj" fmla="val 24999"/>
                  <a:gd name="vf" fmla="val 115470"/>
                </a:avLst>
              </a:prstGeom>
              <a:solidFill>
                <a:srgbClr val="F7F7F7"/>
              </a:solidFill>
              <a:ln w="12700">
                <a:solidFill>
                  <a:srgbClr val="7ACDEF"/>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37902" name="组合 8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321" y="435405"/>
              <a:ext cx="408432" cy="47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903" name="组合 83"/>
            <p:cNvGrpSpPr/>
            <p:nvPr/>
          </p:nvGrpSpPr>
          <p:grpSpPr bwMode="auto">
            <a:xfrm>
              <a:off x="1142371" y="103635"/>
              <a:ext cx="1862665" cy="1277520"/>
              <a:chOff x="0" y="0"/>
              <a:chExt cx="1862665" cy="1277520"/>
            </a:xfrm>
          </p:grpSpPr>
          <p:sp>
            <p:nvSpPr>
              <p:cNvPr id="37904" name="文本框 84"/>
              <p:cNvSpPr txBox="1">
                <a:spLocks noChangeArrowheads="1"/>
              </p:cNvSpPr>
              <p:nvPr/>
            </p:nvSpPr>
            <p:spPr bwMode="auto">
              <a:xfrm>
                <a:off x="0" y="323413"/>
                <a:ext cx="18626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rPr>
                  <a:t>我们工作室致力于专业</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模板的发布，并为您提供专业的</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个性定制服务。</a:t>
                </a:r>
                <a:endParaRPr lang="en-US" altLang="zh-CN" sz="1400">
                  <a:solidFill>
                    <a:srgbClr val="262626"/>
                  </a:solidFill>
                  <a:latin typeface="微软雅黑" panose="020B0503020204020204" pitchFamily="34" charset="-122"/>
                  <a:ea typeface="微软雅黑" panose="020B0503020204020204" pitchFamily="34" charset="-122"/>
                </a:endParaRPr>
              </a:p>
            </p:txBody>
          </p:sp>
          <p:sp>
            <p:nvSpPr>
              <p:cNvPr id="37905" name="文本框 85"/>
              <p:cNvSpPr txBox="1">
                <a:spLocks noChangeArrowheads="1"/>
              </p:cNvSpPr>
              <p:nvPr/>
            </p:nvSpPr>
            <p:spPr bwMode="auto">
              <a:xfrm>
                <a:off x="0" y="0"/>
                <a:ext cx="1439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b="1">
                    <a:solidFill>
                      <a:srgbClr val="7ACDEF"/>
                    </a:solidFill>
                    <a:latin typeface="微软雅黑" panose="020B0503020204020204" pitchFamily="34" charset="-122"/>
                    <a:ea typeface="微软雅黑" panose="020B0503020204020204" pitchFamily="34" charset="-122"/>
                  </a:rPr>
                  <a:t>单击添加标题</a:t>
                </a: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rgbClr val="C4E0E2"/>
        </a:solidFill>
        <a:effectLst/>
      </p:bgPr>
    </p:bg>
    <p:spTree>
      <p:nvGrpSpPr>
        <p:cNvPr id="1" name=""/>
        <p:cNvGrpSpPr/>
        <p:nvPr/>
      </p:nvGrpSpPr>
      <p:grpSpPr>
        <a:xfrm>
          <a:off x="0" y="0"/>
          <a:ext cx="0" cy="0"/>
          <a:chOff x="0" y="0"/>
          <a:chExt cx="0" cy="0"/>
        </a:xfrm>
      </p:grpSpPr>
      <p:grpSp>
        <p:nvGrpSpPr>
          <p:cNvPr id="20482" name="组合 4"/>
          <p:cNvGrpSpPr/>
          <p:nvPr/>
        </p:nvGrpSpPr>
        <p:grpSpPr bwMode="auto">
          <a:xfrm>
            <a:off x="3965575" y="5135563"/>
            <a:ext cx="3594100" cy="1730375"/>
            <a:chOff x="0" y="0"/>
            <a:chExt cx="3594101" cy="1730375"/>
          </a:xfrm>
        </p:grpSpPr>
        <p:sp>
          <p:nvSpPr>
            <p:cNvPr id="20599" name="Freeform 59"/>
            <p:cNvSpPr/>
            <p:nvPr/>
          </p:nvSpPr>
          <p:spPr bwMode="auto">
            <a:xfrm>
              <a:off x="2824163" y="520700"/>
              <a:ext cx="769938" cy="885825"/>
            </a:xfrm>
            <a:custGeom>
              <a:avLst/>
              <a:gdLst>
                <a:gd name="T0" fmla="*/ 769938 w 485"/>
                <a:gd name="T1" fmla="*/ 806450 h 558"/>
                <a:gd name="T2" fmla="*/ 428625 w 485"/>
                <a:gd name="T3" fmla="*/ 0 h 558"/>
                <a:gd name="T4" fmla="*/ 0 w 485"/>
                <a:gd name="T5" fmla="*/ 671513 h 558"/>
                <a:gd name="T6" fmla="*/ 763588 w 485"/>
                <a:gd name="T7" fmla="*/ 885825 h 558"/>
                <a:gd name="T8" fmla="*/ 769938 w 485"/>
                <a:gd name="T9" fmla="*/ 806450 h 5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5" h="558">
                  <a:moveTo>
                    <a:pt x="485" y="508"/>
                  </a:moveTo>
                  <a:lnTo>
                    <a:pt x="270" y="0"/>
                  </a:lnTo>
                  <a:lnTo>
                    <a:pt x="0" y="423"/>
                  </a:lnTo>
                  <a:lnTo>
                    <a:pt x="481" y="558"/>
                  </a:lnTo>
                  <a:lnTo>
                    <a:pt x="485" y="508"/>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00" name="Freeform 60"/>
            <p:cNvSpPr/>
            <p:nvPr/>
          </p:nvSpPr>
          <p:spPr bwMode="auto">
            <a:xfrm>
              <a:off x="0" y="11112"/>
              <a:ext cx="1447800" cy="1674813"/>
            </a:xfrm>
            <a:custGeom>
              <a:avLst/>
              <a:gdLst>
                <a:gd name="T0" fmla="*/ 0 w 912"/>
                <a:gd name="T1" fmla="*/ 1674813 h 1055"/>
                <a:gd name="T2" fmla="*/ 642938 w 912"/>
                <a:gd name="T3" fmla="*/ 0 h 1055"/>
                <a:gd name="T4" fmla="*/ 1447800 w 912"/>
                <a:gd name="T5" fmla="*/ 1096963 h 1055"/>
                <a:gd name="T6" fmla="*/ 0 w 912"/>
                <a:gd name="T7" fmla="*/ 1674813 h 10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2" h="1055">
                  <a:moveTo>
                    <a:pt x="0" y="1055"/>
                  </a:moveTo>
                  <a:lnTo>
                    <a:pt x="405" y="0"/>
                  </a:lnTo>
                  <a:lnTo>
                    <a:pt x="912" y="691"/>
                  </a:lnTo>
                  <a:lnTo>
                    <a:pt x="0" y="1055"/>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01" name="Freeform 61"/>
            <p:cNvSpPr/>
            <p:nvPr/>
          </p:nvSpPr>
          <p:spPr bwMode="auto">
            <a:xfrm>
              <a:off x="898525" y="301625"/>
              <a:ext cx="1763713" cy="1428750"/>
            </a:xfrm>
            <a:custGeom>
              <a:avLst/>
              <a:gdLst>
                <a:gd name="T0" fmla="*/ 0 w 1111"/>
                <a:gd name="T1" fmla="*/ 1403350 h 900"/>
                <a:gd name="T2" fmla="*/ 868363 w 1111"/>
                <a:gd name="T3" fmla="*/ 0 h 900"/>
                <a:gd name="T4" fmla="*/ 1763713 w 1111"/>
                <a:gd name="T5" fmla="*/ 1428750 h 900"/>
                <a:gd name="T6" fmla="*/ 0 w 1111"/>
                <a:gd name="T7" fmla="*/ 1403350 h 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1" h="900">
                  <a:moveTo>
                    <a:pt x="0" y="884"/>
                  </a:moveTo>
                  <a:lnTo>
                    <a:pt x="547" y="0"/>
                  </a:lnTo>
                  <a:lnTo>
                    <a:pt x="1111" y="900"/>
                  </a:lnTo>
                  <a:lnTo>
                    <a:pt x="0" y="88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02" name="Freeform 62"/>
            <p:cNvSpPr/>
            <p:nvPr/>
          </p:nvSpPr>
          <p:spPr bwMode="auto">
            <a:xfrm>
              <a:off x="1920875" y="0"/>
              <a:ext cx="1628775" cy="1406525"/>
            </a:xfrm>
            <a:custGeom>
              <a:avLst/>
              <a:gdLst>
                <a:gd name="T0" fmla="*/ 0 w 1026"/>
                <a:gd name="T1" fmla="*/ 1384300 h 886"/>
                <a:gd name="T2" fmla="*/ 835025 w 1026"/>
                <a:gd name="T3" fmla="*/ 0 h 886"/>
                <a:gd name="T4" fmla="*/ 1628775 w 1026"/>
                <a:gd name="T5" fmla="*/ 1406525 h 886"/>
                <a:gd name="T6" fmla="*/ 0 w 1026"/>
                <a:gd name="T7" fmla="*/ 1384300 h 8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6" h="886">
                  <a:moveTo>
                    <a:pt x="0" y="872"/>
                  </a:moveTo>
                  <a:lnTo>
                    <a:pt x="526" y="0"/>
                  </a:lnTo>
                  <a:lnTo>
                    <a:pt x="1026" y="886"/>
                  </a:lnTo>
                  <a:lnTo>
                    <a:pt x="0" y="872"/>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03" name="Freeform 63"/>
            <p:cNvSpPr/>
            <p:nvPr/>
          </p:nvSpPr>
          <p:spPr bwMode="auto">
            <a:xfrm>
              <a:off x="642938" y="11112"/>
              <a:ext cx="739775" cy="1447800"/>
            </a:xfrm>
            <a:custGeom>
              <a:avLst/>
              <a:gdLst>
                <a:gd name="T0" fmla="*/ 0 w 197"/>
                <a:gd name="T1" fmla="*/ 0 h 384"/>
                <a:gd name="T2" fmla="*/ 608343 w 197"/>
                <a:gd name="T3" fmla="*/ 1417638 h 384"/>
                <a:gd name="T4" fmla="*/ 739775 w 197"/>
                <a:gd name="T5" fmla="*/ 957659 h 384"/>
                <a:gd name="T6" fmla="*/ 0 w 197"/>
                <a:gd name="T7" fmla="*/ 0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 h="384">
                  <a:moveTo>
                    <a:pt x="0" y="0"/>
                  </a:moveTo>
                  <a:cubicBezTo>
                    <a:pt x="0" y="0"/>
                    <a:pt x="161" y="368"/>
                    <a:pt x="162" y="376"/>
                  </a:cubicBezTo>
                  <a:cubicBezTo>
                    <a:pt x="164" y="384"/>
                    <a:pt x="197" y="254"/>
                    <a:pt x="197" y="254"/>
                  </a:cubicBez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04" name="Freeform 64"/>
            <p:cNvSpPr/>
            <p:nvPr/>
          </p:nvSpPr>
          <p:spPr bwMode="auto">
            <a:xfrm>
              <a:off x="1766888" y="301625"/>
              <a:ext cx="409575" cy="1017588"/>
            </a:xfrm>
            <a:custGeom>
              <a:avLst/>
              <a:gdLst>
                <a:gd name="T0" fmla="*/ 0 w 258"/>
                <a:gd name="T1" fmla="*/ 0 h 641"/>
                <a:gd name="T2" fmla="*/ 409575 w 258"/>
                <a:gd name="T3" fmla="*/ 644525 h 641"/>
                <a:gd name="T4" fmla="*/ 192088 w 258"/>
                <a:gd name="T5" fmla="*/ 1017588 h 641"/>
                <a:gd name="T6" fmla="*/ 0 w 258"/>
                <a:gd name="T7" fmla="*/ 0 h 6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8" h="641">
                  <a:moveTo>
                    <a:pt x="0" y="0"/>
                  </a:moveTo>
                  <a:lnTo>
                    <a:pt x="258" y="406"/>
                  </a:lnTo>
                  <a:lnTo>
                    <a:pt x="121" y="641"/>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05" name="Freeform 65"/>
            <p:cNvSpPr/>
            <p:nvPr/>
          </p:nvSpPr>
          <p:spPr bwMode="auto">
            <a:xfrm>
              <a:off x="2755900" y="0"/>
              <a:ext cx="387350" cy="1003300"/>
            </a:xfrm>
            <a:custGeom>
              <a:avLst/>
              <a:gdLst>
                <a:gd name="T0" fmla="*/ 0 w 244"/>
                <a:gd name="T1" fmla="*/ 0 h 632"/>
                <a:gd name="T2" fmla="*/ 387350 w 244"/>
                <a:gd name="T3" fmla="*/ 685800 h 632"/>
                <a:gd name="T4" fmla="*/ 200025 w 244"/>
                <a:gd name="T5" fmla="*/ 1003300 h 632"/>
                <a:gd name="T6" fmla="*/ 0 w 244"/>
                <a:gd name="T7" fmla="*/ 0 h 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4" h="632">
                  <a:moveTo>
                    <a:pt x="0" y="0"/>
                  </a:moveTo>
                  <a:lnTo>
                    <a:pt x="244" y="432"/>
                  </a:lnTo>
                  <a:lnTo>
                    <a:pt x="126" y="632"/>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06" name="Freeform 66"/>
            <p:cNvSpPr/>
            <p:nvPr/>
          </p:nvSpPr>
          <p:spPr bwMode="auto">
            <a:xfrm>
              <a:off x="3252788" y="520700"/>
              <a:ext cx="341313" cy="946150"/>
            </a:xfrm>
            <a:custGeom>
              <a:avLst/>
              <a:gdLst>
                <a:gd name="T0" fmla="*/ 341313 w 215"/>
                <a:gd name="T1" fmla="*/ 806450 h 596"/>
                <a:gd name="T2" fmla="*/ 0 w 215"/>
                <a:gd name="T3" fmla="*/ 0 h 596"/>
                <a:gd name="T4" fmla="*/ 112713 w 215"/>
                <a:gd name="T5" fmla="*/ 946150 h 596"/>
                <a:gd name="T6" fmla="*/ 334963 w 215"/>
                <a:gd name="T7" fmla="*/ 908050 h 596"/>
                <a:gd name="T8" fmla="*/ 341313 w 215"/>
                <a:gd name="T9" fmla="*/ 806450 h 5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596">
                  <a:moveTo>
                    <a:pt x="215" y="508"/>
                  </a:moveTo>
                  <a:lnTo>
                    <a:pt x="0" y="0"/>
                  </a:lnTo>
                  <a:lnTo>
                    <a:pt x="71" y="596"/>
                  </a:lnTo>
                  <a:lnTo>
                    <a:pt x="211" y="572"/>
                  </a:lnTo>
                  <a:lnTo>
                    <a:pt x="215" y="508"/>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07" name="Freeform 67"/>
            <p:cNvSpPr/>
            <p:nvPr/>
          </p:nvSpPr>
          <p:spPr bwMode="auto">
            <a:xfrm>
              <a:off x="481013" y="161925"/>
              <a:ext cx="431800" cy="320675"/>
            </a:xfrm>
            <a:custGeom>
              <a:avLst/>
              <a:gdLst>
                <a:gd name="T0" fmla="*/ 0 w 272"/>
                <a:gd name="T1" fmla="*/ 266700 h 202"/>
                <a:gd name="T2" fmla="*/ 123825 w 272"/>
                <a:gd name="T3" fmla="*/ 188913 h 202"/>
                <a:gd name="T4" fmla="*/ 214313 w 272"/>
                <a:gd name="T5" fmla="*/ 320675 h 202"/>
                <a:gd name="T6" fmla="*/ 244475 w 272"/>
                <a:gd name="T7" fmla="*/ 176213 h 202"/>
                <a:gd name="T8" fmla="*/ 360363 w 272"/>
                <a:gd name="T9" fmla="*/ 309563 h 202"/>
                <a:gd name="T10" fmla="*/ 330200 w 272"/>
                <a:gd name="T11" fmla="*/ 104775 h 202"/>
                <a:gd name="T12" fmla="*/ 431800 w 272"/>
                <a:gd name="T13" fmla="*/ 188913 h 202"/>
                <a:gd name="T14" fmla="*/ 280988 w 272"/>
                <a:gd name="T15" fmla="*/ 0 h 202"/>
                <a:gd name="T16" fmla="*/ 300038 w 272"/>
                <a:gd name="T17" fmla="*/ 134938 h 202"/>
                <a:gd name="T18" fmla="*/ 209550 w 272"/>
                <a:gd name="T19" fmla="*/ 85725 h 202"/>
                <a:gd name="T20" fmla="*/ 187325 w 272"/>
                <a:gd name="T21" fmla="*/ 184150 h 202"/>
                <a:gd name="T22" fmla="*/ 127000 w 272"/>
                <a:gd name="T23" fmla="*/ 71438 h 202"/>
                <a:gd name="T24" fmla="*/ 66675 w 272"/>
                <a:gd name="T25" fmla="*/ 165100 h 202"/>
                <a:gd name="T26" fmla="*/ 82550 w 272"/>
                <a:gd name="T27" fmla="*/ 44450 h 202"/>
                <a:gd name="T28" fmla="*/ 0 w 272"/>
                <a:gd name="T29" fmla="*/ 26670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08" name="Freeform 68"/>
            <p:cNvSpPr/>
            <p:nvPr/>
          </p:nvSpPr>
          <p:spPr bwMode="auto">
            <a:xfrm>
              <a:off x="1593850" y="387350"/>
              <a:ext cx="360363" cy="339725"/>
            </a:xfrm>
            <a:custGeom>
              <a:avLst/>
              <a:gdLst>
                <a:gd name="T0" fmla="*/ 0 w 227"/>
                <a:gd name="T1" fmla="*/ 180975 h 214"/>
                <a:gd name="T2" fmla="*/ 74613 w 227"/>
                <a:gd name="T3" fmla="*/ 147638 h 214"/>
                <a:gd name="T4" fmla="*/ 74613 w 227"/>
                <a:gd name="T5" fmla="*/ 249238 h 214"/>
                <a:gd name="T6" fmla="*/ 173038 w 227"/>
                <a:gd name="T7" fmla="*/ 144463 h 214"/>
                <a:gd name="T8" fmla="*/ 180975 w 227"/>
                <a:gd name="T9" fmla="*/ 339725 h 214"/>
                <a:gd name="T10" fmla="*/ 222250 w 227"/>
                <a:gd name="T11" fmla="*/ 174625 h 214"/>
                <a:gd name="T12" fmla="*/ 312738 w 227"/>
                <a:gd name="T13" fmla="*/ 271463 h 214"/>
                <a:gd name="T14" fmla="*/ 277813 w 227"/>
                <a:gd name="T15" fmla="*/ 150813 h 214"/>
                <a:gd name="T16" fmla="*/ 360363 w 227"/>
                <a:gd name="T17" fmla="*/ 204788 h 214"/>
                <a:gd name="T18" fmla="*/ 252413 w 227"/>
                <a:gd name="T19" fmla="*/ 26988 h 214"/>
                <a:gd name="T20" fmla="*/ 301625 w 227"/>
                <a:gd name="T21" fmla="*/ 128588 h 214"/>
                <a:gd name="T22" fmla="*/ 233363 w 227"/>
                <a:gd name="T23" fmla="*/ 87313 h 214"/>
                <a:gd name="T24" fmla="*/ 233363 w 227"/>
                <a:gd name="T25" fmla="*/ 133350 h 214"/>
                <a:gd name="T26" fmla="*/ 192088 w 227"/>
                <a:gd name="T27" fmla="*/ 65088 h 214"/>
                <a:gd name="T28" fmla="*/ 131763 w 227"/>
                <a:gd name="T29" fmla="*/ 117475 h 214"/>
                <a:gd name="T30" fmla="*/ 115888 w 227"/>
                <a:gd name="T31" fmla="*/ 0 h 214"/>
                <a:gd name="T32" fmla="*/ 0 w 227"/>
                <a:gd name="T33" fmla="*/ 180975 h 2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09" name="Freeform 69"/>
            <p:cNvSpPr/>
            <p:nvPr/>
          </p:nvSpPr>
          <p:spPr bwMode="auto">
            <a:xfrm>
              <a:off x="2541588" y="101600"/>
              <a:ext cx="458788" cy="381000"/>
            </a:xfrm>
            <a:custGeom>
              <a:avLst/>
              <a:gdLst>
                <a:gd name="T0" fmla="*/ 365125 w 289"/>
                <a:gd name="T1" fmla="*/ 173038 h 240"/>
                <a:gd name="T2" fmla="*/ 458788 w 289"/>
                <a:gd name="T3" fmla="*/ 331788 h 240"/>
                <a:gd name="T4" fmla="*/ 274638 w 289"/>
                <a:gd name="T5" fmla="*/ 211138 h 240"/>
                <a:gd name="T6" fmla="*/ 225425 w 289"/>
                <a:gd name="T7" fmla="*/ 381000 h 240"/>
                <a:gd name="T8" fmla="*/ 187325 w 289"/>
                <a:gd name="T9" fmla="*/ 211138 h 240"/>
                <a:gd name="T10" fmla="*/ 87313 w 289"/>
                <a:gd name="T11" fmla="*/ 339725 h 240"/>
                <a:gd name="T12" fmla="*/ 142875 w 289"/>
                <a:gd name="T13" fmla="*/ 85725 h 240"/>
                <a:gd name="T14" fmla="*/ 0 w 289"/>
                <a:gd name="T15" fmla="*/ 241300 h 240"/>
                <a:gd name="T16" fmla="*/ 146050 w 289"/>
                <a:gd name="T17" fmla="*/ 0 h 240"/>
                <a:gd name="T18" fmla="*/ 176213 w 289"/>
                <a:gd name="T19" fmla="*/ 98425 h 240"/>
                <a:gd name="T20" fmla="*/ 225425 w 289"/>
                <a:gd name="T21" fmla="*/ 82550 h 240"/>
                <a:gd name="T22" fmla="*/ 241300 w 289"/>
                <a:gd name="T23" fmla="*/ 236538 h 240"/>
                <a:gd name="T24" fmla="*/ 247650 w 289"/>
                <a:gd name="T25" fmla="*/ 82550 h 240"/>
                <a:gd name="T26" fmla="*/ 376238 w 289"/>
                <a:gd name="T27" fmla="*/ 219075 h 240"/>
                <a:gd name="T28" fmla="*/ 365125 w 289"/>
                <a:gd name="T29" fmla="*/ 173038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610" name="Freeform 70"/>
            <p:cNvSpPr/>
            <p:nvPr/>
          </p:nvSpPr>
          <p:spPr bwMode="auto">
            <a:xfrm>
              <a:off x="3109913" y="622300"/>
              <a:ext cx="280988" cy="233363"/>
            </a:xfrm>
            <a:custGeom>
              <a:avLst/>
              <a:gdLst>
                <a:gd name="T0" fmla="*/ 74613 w 177"/>
                <a:gd name="T1" fmla="*/ 0 h 147"/>
                <a:gd name="T2" fmla="*/ 0 w 177"/>
                <a:gd name="T3" fmla="*/ 120650 h 147"/>
                <a:gd name="T4" fmla="*/ 90488 w 177"/>
                <a:gd name="T5" fmla="*/ 93663 h 147"/>
                <a:gd name="T6" fmla="*/ 112713 w 177"/>
                <a:gd name="T7" fmla="*/ 233363 h 147"/>
                <a:gd name="T8" fmla="*/ 165100 w 177"/>
                <a:gd name="T9" fmla="*/ 104775 h 147"/>
                <a:gd name="T10" fmla="*/ 280988 w 177"/>
                <a:gd name="T11" fmla="*/ 225425 h 147"/>
                <a:gd name="T12" fmla="*/ 206375 w 177"/>
                <a:gd name="T13" fmla="*/ 49213 h 147"/>
                <a:gd name="T14" fmla="*/ 195263 w 177"/>
                <a:gd name="T15" fmla="*/ 96838 h 147"/>
                <a:gd name="T16" fmla="*/ 150813 w 177"/>
                <a:gd name="T17" fmla="*/ 0 h 147"/>
                <a:gd name="T18" fmla="*/ 120650 w 177"/>
                <a:gd name="T19" fmla="*/ 79375 h 147"/>
                <a:gd name="T20" fmla="*/ 74613 w 177"/>
                <a:gd name="T21" fmla="*/ 0 h 1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7" h="147">
                  <a:moveTo>
                    <a:pt x="47" y="0"/>
                  </a:moveTo>
                  <a:lnTo>
                    <a:pt x="0" y="76"/>
                  </a:lnTo>
                  <a:lnTo>
                    <a:pt x="57" y="59"/>
                  </a:lnTo>
                  <a:lnTo>
                    <a:pt x="71" y="147"/>
                  </a:lnTo>
                  <a:lnTo>
                    <a:pt x="104" y="66"/>
                  </a:lnTo>
                  <a:lnTo>
                    <a:pt x="177" y="142"/>
                  </a:lnTo>
                  <a:lnTo>
                    <a:pt x="130" y="31"/>
                  </a:lnTo>
                  <a:lnTo>
                    <a:pt x="123" y="61"/>
                  </a:lnTo>
                  <a:lnTo>
                    <a:pt x="95" y="0"/>
                  </a:lnTo>
                  <a:lnTo>
                    <a:pt x="76" y="50"/>
                  </a:lnTo>
                  <a:lnTo>
                    <a:pt x="47" y="0"/>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0483" name="矩形 17"/>
          <p:cNvSpPr>
            <a:spLocks noChangeArrowheads="1"/>
          </p:cNvSpPr>
          <p:nvPr/>
        </p:nvSpPr>
        <p:spPr bwMode="auto">
          <a:xfrm>
            <a:off x="0" y="6343650"/>
            <a:ext cx="12192000" cy="514350"/>
          </a:xfrm>
          <a:prstGeom prst="rect">
            <a:avLst/>
          </a:prstGeom>
          <a:solidFill>
            <a:srgbClr val="ABD4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20484" name="组合 18"/>
          <p:cNvGrpSpPr/>
          <p:nvPr/>
        </p:nvGrpSpPr>
        <p:grpSpPr bwMode="auto">
          <a:xfrm>
            <a:off x="760413" y="5443538"/>
            <a:ext cx="3792537" cy="1123950"/>
            <a:chOff x="0" y="0"/>
            <a:chExt cx="4962526" cy="1471613"/>
          </a:xfrm>
        </p:grpSpPr>
        <p:sp>
          <p:nvSpPr>
            <p:cNvPr id="20579" name="Freeform 47"/>
            <p:cNvSpPr/>
            <p:nvPr/>
          </p:nvSpPr>
          <p:spPr bwMode="auto">
            <a:xfrm>
              <a:off x="390525" y="1016000"/>
              <a:ext cx="96838" cy="442913"/>
            </a:xfrm>
            <a:custGeom>
              <a:avLst/>
              <a:gdLst>
                <a:gd name="T0" fmla="*/ 96838 w 41"/>
                <a:gd name="T1" fmla="*/ 421596 h 187"/>
                <a:gd name="T2" fmla="*/ 49600 w 41"/>
                <a:gd name="T3" fmla="*/ 442913 h 187"/>
                <a:gd name="T4" fmla="*/ 49600 w 41"/>
                <a:gd name="T5" fmla="*/ 442913 h 187"/>
                <a:gd name="T6" fmla="*/ 0 w 41"/>
                <a:gd name="T7" fmla="*/ 421596 h 187"/>
                <a:gd name="T8" fmla="*/ 0 w 41"/>
                <a:gd name="T9" fmla="*/ 18948 h 187"/>
                <a:gd name="T10" fmla="*/ 49600 w 41"/>
                <a:gd name="T11" fmla="*/ 0 h 187"/>
                <a:gd name="T12" fmla="*/ 49600 w 41"/>
                <a:gd name="T13" fmla="*/ 0 h 187"/>
                <a:gd name="T14" fmla="*/ 96838 w 41"/>
                <a:gd name="T15" fmla="*/ 18948 h 187"/>
                <a:gd name="T16" fmla="*/ 96838 w 41"/>
                <a:gd name="T17" fmla="*/ 421596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187">
                  <a:moveTo>
                    <a:pt x="41" y="178"/>
                  </a:moveTo>
                  <a:cubicBezTo>
                    <a:pt x="41" y="183"/>
                    <a:pt x="32" y="187"/>
                    <a:pt x="21" y="187"/>
                  </a:cubicBezTo>
                  <a:cubicBezTo>
                    <a:pt x="21" y="187"/>
                    <a:pt x="21" y="187"/>
                    <a:pt x="21" y="187"/>
                  </a:cubicBezTo>
                  <a:cubicBezTo>
                    <a:pt x="9" y="187"/>
                    <a:pt x="0" y="183"/>
                    <a:pt x="0" y="178"/>
                  </a:cubicBezTo>
                  <a:cubicBezTo>
                    <a:pt x="0" y="8"/>
                    <a:pt x="0" y="8"/>
                    <a:pt x="0" y="8"/>
                  </a:cubicBezTo>
                  <a:cubicBezTo>
                    <a:pt x="0" y="4"/>
                    <a:pt x="9" y="0"/>
                    <a:pt x="21" y="0"/>
                  </a:cubicBezTo>
                  <a:cubicBezTo>
                    <a:pt x="21" y="0"/>
                    <a:pt x="21" y="0"/>
                    <a:pt x="21" y="0"/>
                  </a:cubicBezTo>
                  <a:cubicBezTo>
                    <a:pt x="32" y="0"/>
                    <a:pt x="41" y="4"/>
                    <a:pt x="41" y="8"/>
                  </a:cubicBezTo>
                  <a:lnTo>
                    <a:pt x="41" y="17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80" name="Freeform 48"/>
            <p:cNvSpPr/>
            <p:nvPr/>
          </p:nvSpPr>
          <p:spPr bwMode="auto">
            <a:xfrm>
              <a:off x="0" y="223837"/>
              <a:ext cx="876300" cy="1014413"/>
            </a:xfrm>
            <a:custGeom>
              <a:avLst/>
              <a:gdLst>
                <a:gd name="T0" fmla="*/ 616481 w 371"/>
                <a:gd name="T1" fmla="*/ 718838 h 429"/>
                <a:gd name="T2" fmla="*/ 833784 w 371"/>
                <a:gd name="T3" fmla="*/ 681005 h 429"/>
                <a:gd name="T4" fmla="*/ 581051 w 371"/>
                <a:gd name="T5" fmla="*/ 489472 h 429"/>
                <a:gd name="T6" fmla="*/ 772372 w 371"/>
                <a:gd name="T7" fmla="*/ 435086 h 429"/>
                <a:gd name="T8" fmla="*/ 550345 w 371"/>
                <a:gd name="T9" fmla="*/ 283752 h 429"/>
                <a:gd name="T10" fmla="*/ 642463 w 371"/>
                <a:gd name="T11" fmla="*/ 245918 h 429"/>
                <a:gd name="T12" fmla="*/ 441693 w 371"/>
                <a:gd name="T13" fmla="*/ 0 h 429"/>
                <a:gd name="T14" fmla="*/ 210218 w 371"/>
                <a:gd name="T15" fmla="*/ 243554 h 429"/>
                <a:gd name="T16" fmla="*/ 323593 w 371"/>
                <a:gd name="T17" fmla="*/ 286116 h 429"/>
                <a:gd name="T18" fmla="*/ 103928 w 371"/>
                <a:gd name="T19" fmla="*/ 435086 h 429"/>
                <a:gd name="T20" fmla="*/ 295249 w 371"/>
                <a:gd name="T21" fmla="*/ 489472 h 429"/>
                <a:gd name="T22" fmla="*/ 42516 w 371"/>
                <a:gd name="T23" fmla="*/ 681005 h 429"/>
                <a:gd name="T24" fmla="*/ 259819 w 371"/>
                <a:gd name="T25" fmla="*/ 718838 h 429"/>
                <a:gd name="T26" fmla="*/ 0 w 371"/>
                <a:gd name="T27" fmla="*/ 938746 h 429"/>
                <a:gd name="T28" fmla="*/ 439331 w 371"/>
                <a:gd name="T29" fmla="*/ 1014413 h 429"/>
                <a:gd name="T30" fmla="*/ 876300 w 371"/>
                <a:gd name="T31" fmla="*/ 938746 h 429"/>
                <a:gd name="T32" fmla="*/ 616481 w 371"/>
                <a:gd name="T33" fmla="*/ 718838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1" h="429">
                  <a:moveTo>
                    <a:pt x="261" y="304"/>
                  </a:moveTo>
                  <a:cubicBezTo>
                    <a:pt x="289" y="305"/>
                    <a:pt x="332" y="302"/>
                    <a:pt x="353" y="288"/>
                  </a:cubicBezTo>
                  <a:cubicBezTo>
                    <a:pt x="312" y="272"/>
                    <a:pt x="268" y="235"/>
                    <a:pt x="246" y="207"/>
                  </a:cubicBezTo>
                  <a:cubicBezTo>
                    <a:pt x="281" y="203"/>
                    <a:pt x="299" y="203"/>
                    <a:pt x="327" y="184"/>
                  </a:cubicBezTo>
                  <a:cubicBezTo>
                    <a:pt x="289" y="176"/>
                    <a:pt x="248" y="141"/>
                    <a:pt x="233" y="120"/>
                  </a:cubicBezTo>
                  <a:cubicBezTo>
                    <a:pt x="253" y="114"/>
                    <a:pt x="254" y="113"/>
                    <a:pt x="272" y="104"/>
                  </a:cubicBezTo>
                  <a:cubicBezTo>
                    <a:pt x="226" y="78"/>
                    <a:pt x="195" y="34"/>
                    <a:pt x="187" y="0"/>
                  </a:cubicBezTo>
                  <a:cubicBezTo>
                    <a:pt x="168" y="54"/>
                    <a:pt x="140" y="84"/>
                    <a:pt x="89" y="103"/>
                  </a:cubicBezTo>
                  <a:cubicBezTo>
                    <a:pt x="105" y="113"/>
                    <a:pt x="119" y="118"/>
                    <a:pt x="137" y="121"/>
                  </a:cubicBezTo>
                  <a:cubicBezTo>
                    <a:pt x="122" y="142"/>
                    <a:pt x="82" y="176"/>
                    <a:pt x="44" y="184"/>
                  </a:cubicBezTo>
                  <a:cubicBezTo>
                    <a:pt x="72" y="203"/>
                    <a:pt x="90" y="203"/>
                    <a:pt x="125" y="207"/>
                  </a:cubicBezTo>
                  <a:cubicBezTo>
                    <a:pt x="103" y="235"/>
                    <a:pt x="59" y="272"/>
                    <a:pt x="18" y="288"/>
                  </a:cubicBezTo>
                  <a:cubicBezTo>
                    <a:pt x="39" y="302"/>
                    <a:pt x="82" y="305"/>
                    <a:pt x="110" y="304"/>
                  </a:cubicBezTo>
                  <a:cubicBezTo>
                    <a:pt x="95" y="333"/>
                    <a:pt x="31" y="383"/>
                    <a:pt x="0" y="397"/>
                  </a:cubicBezTo>
                  <a:cubicBezTo>
                    <a:pt x="66" y="426"/>
                    <a:pt x="133" y="429"/>
                    <a:pt x="186" y="429"/>
                  </a:cubicBezTo>
                  <a:cubicBezTo>
                    <a:pt x="239" y="429"/>
                    <a:pt x="305" y="426"/>
                    <a:pt x="371" y="397"/>
                  </a:cubicBezTo>
                  <a:cubicBezTo>
                    <a:pt x="340" y="383"/>
                    <a:pt x="276" y="333"/>
                    <a:pt x="261" y="30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81" name="Freeform 49"/>
            <p:cNvSpPr/>
            <p:nvPr/>
          </p:nvSpPr>
          <p:spPr bwMode="auto">
            <a:xfrm>
              <a:off x="850900" y="942975"/>
              <a:ext cx="111125" cy="509588"/>
            </a:xfrm>
            <a:custGeom>
              <a:avLst/>
              <a:gdLst>
                <a:gd name="T0" fmla="*/ 111125 w 47"/>
                <a:gd name="T1" fmla="*/ 485886 h 215"/>
                <a:gd name="T2" fmla="*/ 54380 w 47"/>
                <a:gd name="T3" fmla="*/ 509588 h 215"/>
                <a:gd name="T4" fmla="*/ 54380 w 47"/>
                <a:gd name="T5" fmla="*/ 509588 h 215"/>
                <a:gd name="T6" fmla="*/ 0 w 47"/>
                <a:gd name="T7" fmla="*/ 485886 h 215"/>
                <a:gd name="T8" fmla="*/ 0 w 47"/>
                <a:gd name="T9" fmla="*/ 21332 h 215"/>
                <a:gd name="T10" fmla="*/ 54380 w 47"/>
                <a:gd name="T11" fmla="*/ 0 h 215"/>
                <a:gd name="T12" fmla="*/ 54380 w 47"/>
                <a:gd name="T13" fmla="*/ 0 h 215"/>
                <a:gd name="T14" fmla="*/ 111125 w 47"/>
                <a:gd name="T15" fmla="*/ 21332 h 215"/>
                <a:gd name="T16" fmla="*/ 111125 w 47"/>
                <a:gd name="T17" fmla="*/ 485886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5">
                  <a:moveTo>
                    <a:pt x="47" y="205"/>
                  </a:moveTo>
                  <a:cubicBezTo>
                    <a:pt x="47" y="211"/>
                    <a:pt x="36" y="215"/>
                    <a:pt x="23" y="215"/>
                  </a:cubicBezTo>
                  <a:cubicBezTo>
                    <a:pt x="23" y="215"/>
                    <a:pt x="23" y="215"/>
                    <a:pt x="23" y="215"/>
                  </a:cubicBezTo>
                  <a:cubicBezTo>
                    <a:pt x="11" y="215"/>
                    <a:pt x="0" y="211"/>
                    <a:pt x="0" y="205"/>
                  </a:cubicBezTo>
                  <a:cubicBezTo>
                    <a:pt x="0" y="9"/>
                    <a:pt x="0" y="9"/>
                    <a:pt x="0" y="9"/>
                  </a:cubicBezTo>
                  <a:cubicBezTo>
                    <a:pt x="0" y="4"/>
                    <a:pt x="11" y="0"/>
                    <a:pt x="23" y="0"/>
                  </a:cubicBezTo>
                  <a:cubicBezTo>
                    <a:pt x="23" y="0"/>
                    <a:pt x="23" y="0"/>
                    <a:pt x="23" y="0"/>
                  </a:cubicBezTo>
                  <a:cubicBezTo>
                    <a:pt x="36" y="0"/>
                    <a:pt x="47" y="4"/>
                    <a:pt x="47" y="9"/>
                  </a:cubicBezTo>
                  <a:lnTo>
                    <a:pt x="47" y="205"/>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82" name="Freeform 50"/>
            <p:cNvSpPr/>
            <p:nvPr/>
          </p:nvSpPr>
          <p:spPr bwMode="auto">
            <a:xfrm>
              <a:off x="401638" y="26987"/>
              <a:ext cx="1008063" cy="1171575"/>
            </a:xfrm>
            <a:custGeom>
              <a:avLst/>
              <a:gdLst>
                <a:gd name="T0" fmla="*/ 708241 w 427"/>
                <a:gd name="T1" fmla="*/ 830753 h 495"/>
                <a:gd name="T2" fmla="*/ 960847 w 427"/>
                <a:gd name="T3" fmla="*/ 785784 h 495"/>
                <a:gd name="T4" fmla="*/ 670468 w 427"/>
                <a:gd name="T5" fmla="*/ 565670 h 495"/>
                <a:gd name="T6" fmla="*/ 890023 w 427"/>
                <a:gd name="T7" fmla="*/ 501765 h 495"/>
                <a:gd name="T8" fmla="*/ 635056 w 427"/>
                <a:gd name="T9" fmla="*/ 328988 h 495"/>
                <a:gd name="T10" fmla="*/ 738931 w 427"/>
                <a:gd name="T11" fmla="*/ 284018 h 495"/>
                <a:gd name="T12" fmla="*/ 507573 w 427"/>
                <a:gd name="T13" fmla="*/ 0 h 495"/>
                <a:gd name="T14" fmla="*/ 240802 w 427"/>
                <a:gd name="T15" fmla="*/ 281651 h 495"/>
                <a:gd name="T16" fmla="*/ 370646 w 427"/>
                <a:gd name="T17" fmla="*/ 331355 h 495"/>
                <a:gd name="T18" fmla="*/ 118040 w 427"/>
                <a:gd name="T19" fmla="*/ 501765 h 495"/>
                <a:gd name="T20" fmla="*/ 337595 w 427"/>
                <a:gd name="T21" fmla="*/ 565670 h 495"/>
                <a:gd name="T22" fmla="*/ 47216 w 427"/>
                <a:gd name="T23" fmla="*/ 785784 h 495"/>
                <a:gd name="T24" fmla="*/ 299822 w 427"/>
                <a:gd name="T25" fmla="*/ 830753 h 495"/>
                <a:gd name="T26" fmla="*/ 0 w 427"/>
                <a:gd name="T27" fmla="*/ 1084003 h 495"/>
                <a:gd name="T28" fmla="*/ 505212 w 427"/>
                <a:gd name="T29" fmla="*/ 1171575 h 495"/>
                <a:gd name="T30" fmla="*/ 1008063 w 427"/>
                <a:gd name="T31" fmla="*/ 1084003 h 495"/>
                <a:gd name="T32" fmla="*/ 708241 w 427"/>
                <a:gd name="T33" fmla="*/ 830753 h 4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7" h="495">
                  <a:moveTo>
                    <a:pt x="300" y="351"/>
                  </a:moveTo>
                  <a:cubicBezTo>
                    <a:pt x="333" y="352"/>
                    <a:pt x="382" y="348"/>
                    <a:pt x="407" y="332"/>
                  </a:cubicBezTo>
                  <a:cubicBezTo>
                    <a:pt x="360" y="314"/>
                    <a:pt x="309" y="271"/>
                    <a:pt x="284" y="239"/>
                  </a:cubicBezTo>
                  <a:cubicBezTo>
                    <a:pt x="324" y="234"/>
                    <a:pt x="344" y="234"/>
                    <a:pt x="377" y="212"/>
                  </a:cubicBezTo>
                  <a:cubicBezTo>
                    <a:pt x="333" y="203"/>
                    <a:pt x="286" y="162"/>
                    <a:pt x="269" y="139"/>
                  </a:cubicBezTo>
                  <a:cubicBezTo>
                    <a:pt x="292" y="132"/>
                    <a:pt x="293" y="131"/>
                    <a:pt x="313" y="120"/>
                  </a:cubicBezTo>
                  <a:cubicBezTo>
                    <a:pt x="261" y="90"/>
                    <a:pt x="225" y="39"/>
                    <a:pt x="215" y="0"/>
                  </a:cubicBezTo>
                  <a:cubicBezTo>
                    <a:pt x="194" y="62"/>
                    <a:pt x="161" y="97"/>
                    <a:pt x="102" y="119"/>
                  </a:cubicBezTo>
                  <a:cubicBezTo>
                    <a:pt x="121" y="131"/>
                    <a:pt x="137" y="136"/>
                    <a:pt x="157" y="140"/>
                  </a:cubicBezTo>
                  <a:cubicBezTo>
                    <a:pt x="140" y="164"/>
                    <a:pt x="94" y="203"/>
                    <a:pt x="50" y="212"/>
                  </a:cubicBezTo>
                  <a:cubicBezTo>
                    <a:pt x="82" y="234"/>
                    <a:pt x="103" y="234"/>
                    <a:pt x="143" y="239"/>
                  </a:cubicBezTo>
                  <a:cubicBezTo>
                    <a:pt x="118" y="271"/>
                    <a:pt x="67" y="314"/>
                    <a:pt x="20" y="332"/>
                  </a:cubicBezTo>
                  <a:cubicBezTo>
                    <a:pt x="45" y="348"/>
                    <a:pt x="94" y="352"/>
                    <a:pt x="127" y="351"/>
                  </a:cubicBezTo>
                  <a:cubicBezTo>
                    <a:pt x="110" y="385"/>
                    <a:pt x="35" y="442"/>
                    <a:pt x="0" y="458"/>
                  </a:cubicBezTo>
                  <a:cubicBezTo>
                    <a:pt x="76" y="491"/>
                    <a:pt x="153" y="495"/>
                    <a:pt x="214" y="495"/>
                  </a:cubicBezTo>
                  <a:cubicBezTo>
                    <a:pt x="276" y="495"/>
                    <a:pt x="351" y="491"/>
                    <a:pt x="427" y="458"/>
                  </a:cubicBezTo>
                  <a:cubicBezTo>
                    <a:pt x="392" y="442"/>
                    <a:pt x="317" y="385"/>
                    <a:pt x="300" y="35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83" name="Freeform 51"/>
            <p:cNvSpPr/>
            <p:nvPr/>
          </p:nvSpPr>
          <p:spPr bwMode="auto">
            <a:xfrm>
              <a:off x="1657350" y="958850"/>
              <a:ext cx="85725" cy="395288"/>
            </a:xfrm>
            <a:custGeom>
              <a:avLst/>
              <a:gdLst>
                <a:gd name="T0" fmla="*/ 85725 w 36"/>
                <a:gd name="T1" fmla="*/ 378719 h 167"/>
                <a:gd name="T2" fmla="*/ 42863 w 36"/>
                <a:gd name="T3" fmla="*/ 395288 h 167"/>
                <a:gd name="T4" fmla="*/ 42863 w 36"/>
                <a:gd name="T5" fmla="*/ 395288 h 167"/>
                <a:gd name="T6" fmla="*/ 0 w 36"/>
                <a:gd name="T7" fmla="*/ 378719 h 167"/>
                <a:gd name="T8" fmla="*/ 0 w 36"/>
                <a:gd name="T9" fmla="*/ 18936 h 167"/>
                <a:gd name="T10" fmla="*/ 42863 w 36"/>
                <a:gd name="T11" fmla="*/ 0 h 167"/>
                <a:gd name="T12" fmla="*/ 42863 w 36"/>
                <a:gd name="T13" fmla="*/ 0 h 167"/>
                <a:gd name="T14" fmla="*/ 85725 w 36"/>
                <a:gd name="T15" fmla="*/ 18936 h 167"/>
                <a:gd name="T16" fmla="*/ 85725 w 36"/>
                <a:gd name="T17" fmla="*/ 378719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67">
                  <a:moveTo>
                    <a:pt x="36" y="160"/>
                  </a:moveTo>
                  <a:cubicBezTo>
                    <a:pt x="36" y="164"/>
                    <a:pt x="28" y="167"/>
                    <a:pt x="18" y="167"/>
                  </a:cubicBezTo>
                  <a:cubicBezTo>
                    <a:pt x="18" y="167"/>
                    <a:pt x="18" y="167"/>
                    <a:pt x="18" y="167"/>
                  </a:cubicBezTo>
                  <a:cubicBezTo>
                    <a:pt x="8" y="167"/>
                    <a:pt x="0" y="164"/>
                    <a:pt x="0" y="160"/>
                  </a:cubicBezTo>
                  <a:cubicBezTo>
                    <a:pt x="0" y="8"/>
                    <a:pt x="0" y="8"/>
                    <a:pt x="0" y="8"/>
                  </a:cubicBezTo>
                  <a:cubicBezTo>
                    <a:pt x="0" y="3"/>
                    <a:pt x="8" y="0"/>
                    <a:pt x="18" y="0"/>
                  </a:cubicBezTo>
                  <a:cubicBezTo>
                    <a:pt x="18" y="0"/>
                    <a:pt x="18" y="0"/>
                    <a:pt x="18" y="0"/>
                  </a:cubicBezTo>
                  <a:cubicBezTo>
                    <a:pt x="28" y="0"/>
                    <a:pt x="36" y="3"/>
                    <a:pt x="36" y="8"/>
                  </a:cubicBezTo>
                  <a:lnTo>
                    <a:pt x="36" y="160"/>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84" name="Freeform 52"/>
            <p:cNvSpPr/>
            <p:nvPr/>
          </p:nvSpPr>
          <p:spPr bwMode="auto">
            <a:xfrm>
              <a:off x="1308100" y="250825"/>
              <a:ext cx="784225" cy="908050"/>
            </a:xfrm>
            <a:custGeom>
              <a:avLst/>
              <a:gdLst>
                <a:gd name="T0" fmla="*/ 550375 w 332"/>
                <a:gd name="T1" fmla="*/ 644881 h 383"/>
                <a:gd name="T2" fmla="*/ 746431 w 332"/>
                <a:gd name="T3" fmla="*/ 609318 h 383"/>
                <a:gd name="T4" fmla="*/ 519667 w 332"/>
                <a:gd name="T5" fmla="*/ 438614 h 383"/>
                <a:gd name="T6" fmla="*/ 689740 w 332"/>
                <a:gd name="T7" fmla="*/ 388826 h 383"/>
                <a:gd name="T8" fmla="*/ 493684 w 332"/>
                <a:gd name="T9" fmla="*/ 253685 h 383"/>
                <a:gd name="T10" fmla="*/ 573996 w 332"/>
                <a:gd name="T11" fmla="*/ 220493 h 383"/>
                <a:gd name="T12" fmla="*/ 394475 w 332"/>
                <a:gd name="T13" fmla="*/ 0 h 383"/>
                <a:gd name="T14" fmla="*/ 188970 w 332"/>
                <a:gd name="T15" fmla="*/ 218122 h 383"/>
                <a:gd name="T16" fmla="*/ 288179 w 332"/>
                <a:gd name="T17" fmla="*/ 256056 h 383"/>
                <a:gd name="T18" fmla="*/ 94485 w 332"/>
                <a:gd name="T19" fmla="*/ 388826 h 383"/>
                <a:gd name="T20" fmla="*/ 264558 w 332"/>
                <a:gd name="T21" fmla="*/ 438614 h 383"/>
                <a:gd name="T22" fmla="*/ 37794 w 332"/>
                <a:gd name="T23" fmla="*/ 609318 h 383"/>
                <a:gd name="T24" fmla="*/ 233850 w 332"/>
                <a:gd name="T25" fmla="*/ 644881 h 383"/>
                <a:gd name="T26" fmla="*/ 0 w 332"/>
                <a:gd name="T27" fmla="*/ 839294 h 383"/>
                <a:gd name="T28" fmla="*/ 394475 w 332"/>
                <a:gd name="T29" fmla="*/ 908050 h 383"/>
                <a:gd name="T30" fmla="*/ 784225 w 332"/>
                <a:gd name="T31" fmla="*/ 839294 h 383"/>
                <a:gd name="T32" fmla="*/ 550375 w 332"/>
                <a:gd name="T33" fmla="*/ 644881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383">
                  <a:moveTo>
                    <a:pt x="233" y="272"/>
                  </a:moveTo>
                  <a:cubicBezTo>
                    <a:pt x="258" y="272"/>
                    <a:pt x="297" y="270"/>
                    <a:pt x="316" y="257"/>
                  </a:cubicBezTo>
                  <a:cubicBezTo>
                    <a:pt x="279" y="243"/>
                    <a:pt x="240" y="210"/>
                    <a:pt x="220" y="185"/>
                  </a:cubicBezTo>
                  <a:cubicBezTo>
                    <a:pt x="252" y="181"/>
                    <a:pt x="267" y="181"/>
                    <a:pt x="292" y="164"/>
                  </a:cubicBezTo>
                  <a:cubicBezTo>
                    <a:pt x="258" y="158"/>
                    <a:pt x="222" y="126"/>
                    <a:pt x="209" y="107"/>
                  </a:cubicBezTo>
                  <a:cubicBezTo>
                    <a:pt x="226" y="102"/>
                    <a:pt x="227" y="101"/>
                    <a:pt x="243" y="93"/>
                  </a:cubicBezTo>
                  <a:cubicBezTo>
                    <a:pt x="202" y="70"/>
                    <a:pt x="175" y="30"/>
                    <a:pt x="167" y="0"/>
                  </a:cubicBezTo>
                  <a:cubicBezTo>
                    <a:pt x="151" y="48"/>
                    <a:pt x="126" y="75"/>
                    <a:pt x="80" y="92"/>
                  </a:cubicBezTo>
                  <a:cubicBezTo>
                    <a:pt x="94" y="101"/>
                    <a:pt x="107" y="105"/>
                    <a:pt x="122" y="108"/>
                  </a:cubicBezTo>
                  <a:cubicBezTo>
                    <a:pt x="109" y="127"/>
                    <a:pt x="74" y="158"/>
                    <a:pt x="40" y="164"/>
                  </a:cubicBezTo>
                  <a:cubicBezTo>
                    <a:pt x="65" y="181"/>
                    <a:pt x="80" y="181"/>
                    <a:pt x="112" y="185"/>
                  </a:cubicBezTo>
                  <a:cubicBezTo>
                    <a:pt x="92" y="210"/>
                    <a:pt x="53" y="243"/>
                    <a:pt x="16" y="257"/>
                  </a:cubicBezTo>
                  <a:cubicBezTo>
                    <a:pt x="35" y="270"/>
                    <a:pt x="73" y="272"/>
                    <a:pt x="99" y="272"/>
                  </a:cubicBezTo>
                  <a:cubicBezTo>
                    <a:pt x="86" y="298"/>
                    <a:pt x="28" y="342"/>
                    <a:pt x="0" y="354"/>
                  </a:cubicBezTo>
                  <a:cubicBezTo>
                    <a:pt x="59" y="380"/>
                    <a:pt x="119" y="383"/>
                    <a:pt x="167" y="383"/>
                  </a:cubicBezTo>
                  <a:cubicBezTo>
                    <a:pt x="214" y="383"/>
                    <a:pt x="273" y="380"/>
                    <a:pt x="332" y="354"/>
                  </a:cubicBezTo>
                  <a:cubicBezTo>
                    <a:pt x="304" y="342"/>
                    <a:pt x="246" y="298"/>
                    <a:pt x="233" y="272"/>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85" name="Freeform 53"/>
            <p:cNvSpPr/>
            <p:nvPr/>
          </p:nvSpPr>
          <p:spPr bwMode="auto">
            <a:xfrm>
              <a:off x="2043113" y="923925"/>
              <a:ext cx="111125" cy="514350"/>
            </a:xfrm>
            <a:custGeom>
              <a:avLst/>
              <a:gdLst>
                <a:gd name="T0" fmla="*/ 111125 w 47"/>
                <a:gd name="T1" fmla="*/ 493018 h 217"/>
                <a:gd name="T2" fmla="*/ 56745 w 47"/>
                <a:gd name="T3" fmla="*/ 514350 h 217"/>
                <a:gd name="T4" fmla="*/ 56745 w 47"/>
                <a:gd name="T5" fmla="*/ 514350 h 217"/>
                <a:gd name="T6" fmla="*/ 0 w 47"/>
                <a:gd name="T7" fmla="*/ 493018 h 217"/>
                <a:gd name="T8" fmla="*/ 0 w 47"/>
                <a:gd name="T9" fmla="*/ 21332 h 217"/>
                <a:gd name="T10" fmla="*/ 56745 w 47"/>
                <a:gd name="T11" fmla="*/ 0 h 217"/>
                <a:gd name="T12" fmla="*/ 56745 w 47"/>
                <a:gd name="T13" fmla="*/ 0 h 217"/>
                <a:gd name="T14" fmla="*/ 111125 w 47"/>
                <a:gd name="T15" fmla="*/ 21332 h 217"/>
                <a:gd name="T16" fmla="*/ 111125 w 47"/>
                <a:gd name="T17" fmla="*/ 493018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86" name="Freeform 54"/>
            <p:cNvSpPr/>
            <p:nvPr/>
          </p:nvSpPr>
          <p:spPr bwMode="auto">
            <a:xfrm>
              <a:off x="1589088" y="0"/>
              <a:ext cx="1020763" cy="1184275"/>
            </a:xfrm>
            <a:custGeom>
              <a:avLst/>
              <a:gdLst>
                <a:gd name="T0" fmla="*/ 718315 w 432"/>
                <a:gd name="T1" fmla="*/ 838467 h 500"/>
                <a:gd name="T2" fmla="*/ 971143 w 432"/>
                <a:gd name="T3" fmla="*/ 793464 h 500"/>
                <a:gd name="T4" fmla="*/ 678146 w 432"/>
                <a:gd name="T5" fmla="*/ 570821 h 500"/>
                <a:gd name="T6" fmla="*/ 900256 w 432"/>
                <a:gd name="T7" fmla="*/ 504501 h 500"/>
                <a:gd name="T8" fmla="*/ 642703 w 432"/>
                <a:gd name="T9" fmla="*/ 329228 h 500"/>
                <a:gd name="T10" fmla="*/ 746669 w 432"/>
                <a:gd name="T11" fmla="*/ 284226 h 500"/>
                <a:gd name="T12" fmla="*/ 512744 w 432"/>
                <a:gd name="T13" fmla="*/ 0 h 500"/>
                <a:gd name="T14" fmla="*/ 245739 w 432"/>
                <a:gd name="T15" fmla="*/ 281857 h 500"/>
                <a:gd name="T16" fmla="*/ 375697 w 432"/>
                <a:gd name="T17" fmla="*/ 333966 h 500"/>
                <a:gd name="T18" fmla="*/ 120507 w 432"/>
                <a:gd name="T19" fmla="*/ 504501 h 500"/>
                <a:gd name="T20" fmla="*/ 342617 w 432"/>
                <a:gd name="T21" fmla="*/ 570821 h 500"/>
                <a:gd name="T22" fmla="*/ 47258 w 432"/>
                <a:gd name="T23" fmla="*/ 793464 h 500"/>
                <a:gd name="T24" fmla="*/ 302448 w 432"/>
                <a:gd name="T25" fmla="*/ 838467 h 500"/>
                <a:gd name="T26" fmla="*/ 0 w 432"/>
                <a:gd name="T27" fmla="*/ 1091902 h 500"/>
                <a:gd name="T28" fmla="*/ 512744 w 432"/>
                <a:gd name="T29" fmla="*/ 1184275 h 500"/>
                <a:gd name="T30" fmla="*/ 1020763 w 432"/>
                <a:gd name="T31" fmla="*/ 1091902 h 500"/>
                <a:gd name="T32" fmla="*/ 718315 w 432"/>
                <a:gd name="T33" fmla="*/ 83846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6" y="351"/>
                    <a:pt x="411"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87" name="Freeform 55"/>
            <p:cNvSpPr/>
            <p:nvPr/>
          </p:nvSpPr>
          <p:spPr bwMode="auto">
            <a:xfrm>
              <a:off x="2989263" y="1004887"/>
              <a:ext cx="96838" cy="439738"/>
            </a:xfrm>
            <a:custGeom>
              <a:avLst/>
              <a:gdLst>
                <a:gd name="T0" fmla="*/ 96838 w 41"/>
                <a:gd name="T1" fmla="*/ 420825 h 186"/>
                <a:gd name="T2" fmla="*/ 49600 w 41"/>
                <a:gd name="T3" fmla="*/ 439738 h 186"/>
                <a:gd name="T4" fmla="*/ 49600 w 41"/>
                <a:gd name="T5" fmla="*/ 439738 h 186"/>
                <a:gd name="T6" fmla="*/ 0 w 41"/>
                <a:gd name="T7" fmla="*/ 420825 h 186"/>
                <a:gd name="T8" fmla="*/ 0 w 41"/>
                <a:gd name="T9" fmla="*/ 18913 h 186"/>
                <a:gd name="T10" fmla="*/ 49600 w 41"/>
                <a:gd name="T11" fmla="*/ 0 h 186"/>
                <a:gd name="T12" fmla="*/ 49600 w 41"/>
                <a:gd name="T13" fmla="*/ 0 h 186"/>
                <a:gd name="T14" fmla="*/ 96838 w 41"/>
                <a:gd name="T15" fmla="*/ 18913 h 186"/>
                <a:gd name="T16" fmla="*/ 96838 w 41"/>
                <a:gd name="T17" fmla="*/ 420825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186">
                  <a:moveTo>
                    <a:pt x="41" y="178"/>
                  </a:moveTo>
                  <a:cubicBezTo>
                    <a:pt x="41" y="183"/>
                    <a:pt x="32" y="186"/>
                    <a:pt x="21" y="186"/>
                  </a:cubicBezTo>
                  <a:cubicBezTo>
                    <a:pt x="21" y="186"/>
                    <a:pt x="21" y="186"/>
                    <a:pt x="21" y="186"/>
                  </a:cubicBezTo>
                  <a:cubicBezTo>
                    <a:pt x="9" y="186"/>
                    <a:pt x="0" y="183"/>
                    <a:pt x="0" y="178"/>
                  </a:cubicBezTo>
                  <a:cubicBezTo>
                    <a:pt x="0" y="8"/>
                    <a:pt x="0" y="8"/>
                    <a:pt x="0" y="8"/>
                  </a:cubicBezTo>
                  <a:cubicBezTo>
                    <a:pt x="0" y="3"/>
                    <a:pt x="9" y="0"/>
                    <a:pt x="21" y="0"/>
                  </a:cubicBezTo>
                  <a:cubicBezTo>
                    <a:pt x="21" y="0"/>
                    <a:pt x="21" y="0"/>
                    <a:pt x="21" y="0"/>
                  </a:cubicBezTo>
                  <a:cubicBezTo>
                    <a:pt x="32" y="0"/>
                    <a:pt x="41" y="3"/>
                    <a:pt x="41" y="8"/>
                  </a:cubicBezTo>
                  <a:lnTo>
                    <a:pt x="41" y="17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88" name="Freeform 56"/>
            <p:cNvSpPr/>
            <p:nvPr/>
          </p:nvSpPr>
          <p:spPr bwMode="auto">
            <a:xfrm>
              <a:off x="2600325" y="214312"/>
              <a:ext cx="876300" cy="1012825"/>
            </a:xfrm>
            <a:custGeom>
              <a:avLst/>
              <a:gdLst>
                <a:gd name="T0" fmla="*/ 616481 w 371"/>
                <a:gd name="T1" fmla="*/ 717023 h 428"/>
                <a:gd name="T2" fmla="*/ 833784 w 371"/>
                <a:gd name="T3" fmla="*/ 679161 h 428"/>
                <a:gd name="T4" fmla="*/ 581051 w 371"/>
                <a:gd name="T5" fmla="*/ 487481 h 428"/>
                <a:gd name="T6" fmla="*/ 772372 w 371"/>
                <a:gd name="T7" fmla="*/ 433054 h 428"/>
                <a:gd name="T8" fmla="*/ 550345 w 371"/>
                <a:gd name="T9" fmla="*/ 281603 h 428"/>
                <a:gd name="T10" fmla="*/ 642463 w 371"/>
                <a:gd name="T11" fmla="*/ 243741 h 428"/>
                <a:gd name="T12" fmla="*/ 441693 w 371"/>
                <a:gd name="T13" fmla="*/ 0 h 428"/>
                <a:gd name="T14" fmla="*/ 210218 w 371"/>
                <a:gd name="T15" fmla="*/ 241374 h 428"/>
                <a:gd name="T16" fmla="*/ 323593 w 371"/>
                <a:gd name="T17" fmla="*/ 283970 h 428"/>
                <a:gd name="T18" fmla="*/ 103928 w 371"/>
                <a:gd name="T19" fmla="*/ 433054 h 428"/>
                <a:gd name="T20" fmla="*/ 295249 w 371"/>
                <a:gd name="T21" fmla="*/ 487481 h 428"/>
                <a:gd name="T22" fmla="*/ 42516 w 371"/>
                <a:gd name="T23" fmla="*/ 679161 h 428"/>
                <a:gd name="T24" fmla="*/ 259819 w 371"/>
                <a:gd name="T25" fmla="*/ 717023 h 428"/>
                <a:gd name="T26" fmla="*/ 0 w 371"/>
                <a:gd name="T27" fmla="*/ 934733 h 428"/>
                <a:gd name="T28" fmla="*/ 439331 w 371"/>
                <a:gd name="T29" fmla="*/ 1012825 h 428"/>
                <a:gd name="T30" fmla="*/ 876300 w 371"/>
                <a:gd name="T31" fmla="*/ 934733 h 428"/>
                <a:gd name="T32" fmla="*/ 616481 w 371"/>
                <a:gd name="T33" fmla="*/ 717023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1" h="428">
                  <a:moveTo>
                    <a:pt x="261" y="303"/>
                  </a:moveTo>
                  <a:cubicBezTo>
                    <a:pt x="289" y="304"/>
                    <a:pt x="332" y="301"/>
                    <a:pt x="353" y="287"/>
                  </a:cubicBezTo>
                  <a:cubicBezTo>
                    <a:pt x="312" y="271"/>
                    <a:pt x="268" y="234"/>
                    <a:pt x="246" y="206"/>
                  </a:cubicBezTo>
                  <a:cubicBezTo>
                    <a:pt x="281" y="202"/>
                    <a:pt x="299" y="202"/>
                    <a:pt x="327" y="183"/>
                  </a:cubicBezTo>
                  <a:cubicBezTo>
                    <a:pt x="289" y="175"/>
                    <a:pt x="248" y="140"/>
                    <a:pt x="233" y="119"/>
                  </a:cubicBezTo>
                  <a:cubicBezTo>
                    <a:pt x="253" y="113"/>
                    <a:pt x="254" y="112"/>
                    <a:pt x="272" y="103"/>
                  </a:cubicBezTo>
                  <a:cubicBezTo>
                    <a:pt x="226" y="77"/>
                    <a:pt x="195" y="33"/>
                    <a:pt x="187" y="0"/>
                  </a:cubicBezTo>
                  <a:cubicBezTo>
                    <a:pt x="168" y="53"/>
                    <a:pt x="140" y="83"/>
                    <a:pt x="89" y="102"/>
                  </a:cubicBezTo>
                  <a:cubicBezTo>
                    <a:pt x="106"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6"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89" name="Freeform 57"/>
            <p:cNvSpPr/>
            <p:nvPr/>
          </p:nvSpPr>
          <p:spPr bwMode="auto">
            <a:xfrm>
              <a:off x="2552700" y="990600"/>
              <a:ext cx="101600" cy="471488"/>
            </a:xfrm>
            <a:custGeom>
              <a:avLst/>
              <a:gdLst>
                <a:gd name="T0" fmla="*/ 101600 w 43"/>
                <a:gd name="T1" fmla="*/ 450164 h 199"/>
                <a:gd name="T2" fmla="*/ 51981 w 43"/>
                <a:gd name="T3" fmla="*/ 471488 h 199"/>
                <a:gd name="T4" fmla="*/ 51981 w 43"/>
                <a:gd name="T5" fmla="*/ 471488 h 199"/>
                <a:gd name="T6" fmla="*/ 0 w 43"/>
                <a:gd name="T7" fmla="*/ 450164 h 199"/>
                <a:gd name="T8" fmla="*/ 0 w 43"/>
                <a:gd name="T9" fmla="*/ 21324 h 199"/>
                <a:gd name="T10" fmla="*/ 51981 w 43"/>
                <a:gd name="T11" fmla="*/ 0 h 199"/>
                <a:gd name="T12" fmla="*/ 51981 w 43"/>
                <a:gd name="T13" fmla="*/ 0 h 199"/>
                <a:gd name="T14" fmla="*/ 101600 w 43"/>
                <a:gd name="T15" fmla="*/ 21324 h 199"/>
                <a:gd name="T16" fmla="*/ 101600 w 43"/>
                <a:gd name="T17" fmla="*/ 450164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90" name="Freeform 58"/>
            <p:cNvSpPr/>
            <p:nvPr/>
          </p:nvSpPr>
          <p:spPr bwMode="auto">
            <a:xfrm>
              <a:off x="2136775" y="144462"/>
              <a:ext cx="933450" cy="1084263"/>
            </a:xfrm>
            <a:custGeom>
              <a:avLst/>
              <a:gdLst>
                <a:gd name="T0" fmla="*/ 656960 w 395"/>
                <a:gd name="T1" fmla="*/ 767033 h 458"/>
                <a:gd name="T2" fmla="*/ 890913 w 395"/>
                <a:gd name="T3" fmla="*/ 726788 h 458"/>
                <a:gd name="T4" fmla="*/ 619149 w 395"/>
                <a:gd name="T5" fmla="*/ 523192 h 458"/>
                <a:gd name="T6" fmla="*/ 822381 w 395"/>
                <a:gd name="T7" fmla="*/ 464008 h 458"/>
                <a:gd name="T8" fmla="*/ 588428 w 395"/>
                <a:gd name="T9" fmla="*/ 303025 h 458"/>
                <a:gd name="T10" fmla="*/ 685318 w 395"/>
                <a:gd name="T11" fmla="*/ 262780 h 458"/>
                <a:gd name="T12" fmla="*/ 470270 w 395"/>
                <a:gd name="T13" fmla="*/ 0 h 458"/>
                <a:gd name="T14" fmla="*/ 224501 w 395"/>
                <a:gd name="T15" fmla="*/ 258045 h 458"/>
                <a:gd name="T16" fmla="*/ 345022 w 395"/>
                <a:gd name="T17" fmla="*/ 305393 h 458"/>
                <a:gd name="T18" fmla="*/ 111069 w 395"/>
                <a:gd name="T19" fmla="*/ 464008 h 458"/>
                <a:gd name="T20" fmla="*/ 314301 w 395"/>
                <a:gd name="T21" fmla="*/ 523192 h 458"/>
                <a:gd name="T22" fmla="*/ 44900 w 395"/>
                <a:gd name="T23" fmla="*/ 726788 h 458"/>
                <a:gd name="T24" fmla="*/ 276490 w 395"/>
                <a:gd name="T25" fmla="*/ 767033 h 458"/>
                <a:gd name="T26" fmla="*/ 0 w 395"/>
                <a:gd name="T27" fmla="*/ 1001404 h 458"/>
                <a:gd name="T28" fmla="*/ 467907 w 395"/>
                <a:gd name="T29" fmla="*/ 1084263 h 458"/>
                <a:gd name="T30" fmla="*/ 933450 w 395"/>
                <a:gd name="T31" fmla="*/ 1001404 h 458"/>
                <a:gd name="T32" fmla="*/ 656960 w 395"/>
                <a:gd name="T33" fmla="*/ 767033 h 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5" h="458">
                  <a:moveTo>
                    <a:pt x="278" y="324"/>
                  </a:moveTo>
                  <a:cubicBezTo>
                    <a:pt x="308" y="325"/>
                    <a:pt x="354" y="322"/>
                    <a:pt x="377" y="307"/>
                  </a:cubicBezTo>
                  <a:cubicBezTo>
                    <a:pt x="333" y="290"/>
                    <a:pt x="285" y="251"/>
                    <a:pt x="262" y="221"/>
                  </a:cubicBezTo>
                  <a:cubicBezTo>
                    <a:pt x="300" y="216"/>
                    <a:pt x="319" y="216"/>
                    <a:pt x="348" y="196"/>
                  </a:cubicBezTo>
                  <a:cubicBezTo>
                    <a:pt x="308" y="188"/>
                    <a:pt x="264" y="150"/>
                    <a:pt x="249" y="128"/>
                  </a:cubicBezTo>
                  <a:cubicBezTo>
                    <a:pt x="270" y="122"/>
                    <a:pt x="271" y="121"/>
                    <a:pt x="290" y="111"/>
                  </a:cubicBezTo>
                  <a:cubicBezTo>
                    <a:pt x="241" y="83"/>
                    <a:pt x="208" y="36"/>
                    <a:pt x="199" y="0"/>
                  </a:cubicBezTo>
                  <a:cubicBezTo>
                    <a:pt x="179" y="57"/>
                    <a:pt x="149" y="90"/>
                    <a:pt x="95" y="109"/>
                  </a:cubicBezTo>
                  <a:cubicBezTo>
                    <a:pt x="112" y="121"/>
                    <a:pt x="127" y="126"/>
                    <a:pt x="146" y="129"/>
                  </a:cubicBezTo>
                  <a:cubicBezTo>
                    <a:pt x="130" y="151"/>
                    <a:pt x="88" y="188"/>
                    <a:pt x="47" y="196"/>
                  </a:cubicBezTo>
                  <a:cubicBezTo>
                    <a:pt x="77" y="216"/>
                    <a:pt x="95" y="216"/>
                    <a:pt x="133" y="221"/>
                  </a:cubicBezTo>
                  <a:cubicBezTo>
                    <a:pt x="110" y="251"/>
                    <a:pt x="62" y="290"/>
                    <a:pt x="19" y="307"/>
                  </a:cubicBezTo>
                  <a:cubicBezTo>
                    <a:pt x="42" y="322"/>
                    <a:pt x="87" y="325"/>
                    <a:pt x="117" y="324"/>
                  </a:cubicBezTo>
                  <a:cubicBezTo>
                    <a:pt x="102" y="355"/>
                    <a:pt x="33" y="409"/>
                    <a:pt x="0" y="423"/>
                  </a:cubicBezTo>
                  <a:cubicBezTo>
                    <a:pt x="70" y="454"/>
                    <a:pt x="142" y="458"/>
                    <a:pt x="198" y="458"/>
                  </a:cubicBezTo>
                  <a:cubicBezTo>
                    <a:pt x="255" y="458"/>
                    <a:pt x="325" y="454"/>
                    <a:pt x="395" y="423"/>
                  </a:cubicBezTo>
                  <a:cubicBezTo>
                    <a:pt x="362"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91" name="Freeform 59"/>
            <p:cNvSpPr/>
            <p:nvPr/>
          </p:nvSpPr>
          <p:spPr bwMode="auto">
            <a:xfrm>
              <a:off x="3430588" y="923925"/>
              <a:ext cx="111125" cy="514350"/>
            </a:xfrm>
            <a:custGeom>
              <a:avLst/>
              <a:gdLst>
                <a:gd name="T0" fmla="*/ 111125 w 47"/>
                <a:gd name="T1" fmla="*/ 493018 h 217"/>
                <a:gd name="T2" fmla="*/ 56745 w 47"/>
                <a:gd name="T3" fmla="*/ 514350 h 217"/>
                <a:gd name="T4" fmla="*/ 56745 w 47"/>
                <a:gd name="T5" fmla="*/ 514350 h 217"/>
                <a:gd name="T6" fmla="*/ 0 w 47"/>
                <a:gd name="T7" fmla="*/ 493018 h 217"/>
                <a:gd name="T8" fmla="*/ 0 w 47"/>
                <a:gd name="T9" fmla="*/ 21332 h 217"/>
                <a:gd name="T10" fmla="*/ 56745 w 47"/>
                <a:gd name="T11" fmla="*/ 0 h 217"/>
                <a:gd name="T12" fmla="*/ 56745 w 47"/>
                <a:gd name="T13" fmla="*/ 0 h 217"/>
                <a:gd name="T14" fmla="*/ 111125 w 47"/>
                <a:gd name="T15" fmla="*/ 21332 h 217"/>
                <a:gd name="T16" fmla="*/ 111125 w 47"/>
                <a:gd name="T17" fmla="*/ 493018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92" name="Freeform 60"/>
            <p:cNvSpPr/>
            <p:nvPr/>
          </p:nvSpPr>
          <p:spPr bwMode="auto">
            <a:xfrm>
              <a:off x="2978150" y="0"/>
              <a:ext cx="1019175" cy="1184275"/>
            </a:xfrm>
            <a:custGeom>
              <a:avLst/>
              <a:gdLst>
                <a:gd name="T0" fmla="*/ 717197 w 432"/>
                <a:gd name="T1" fmla="*/ 838467 h 500"/>
                <a:gd name="T2" fmla="*/ 971991 w 432"/>
                <a:gd name="T3" fmla="*/ 793464 h 500"/>
                <a:gd name="T4" fmla="*/ 677091 w 432"/>
                <a:gd name="T5" fmla="*/ 570821 h 500"/>
                <a:gd name="T6" fmla="*/ 898856 w 432"/>
                <a:gd name="T7" fmla="*/ 504501 h 500"/>
                <a:gd name="T8" fmla="*/ 641703 w 432"/>
                <a:gd name="T9" fmla="*/ 329228 h 500"/>
                <a:gd name="T10" fmla="*/ 745508 w 432"/>
                <a:gd name="T11" fmla="*/ 284226 h 500"/>
                <a:gd name="T12" fmla="*/ 511947 w 432"/>
                <a:gd name="T13" fmla="*/ 0 h 500"/>
                <a:gd name="T14" fmla="*/ 245357 w 432"/>
                <a:gd name="T15" fmla="*/ 281857 h 500"/>
                <a:gd name="T16" fmla="*/ 375113 w 432"/>
                <a:gd name="T17" fmla="*/ 333966 h 500"/>
                <a:gd name="T18" fmla="*/ 120319 w 432"/>
                <a:gd name="T19" fmla="*/ 504501 h 500"/>
                <a:gd name="T20" fmla="*/ 342084 w 432"/>
                <a:gd name="T21" fmla="*/ 570821 h 500"/>
                <a:gd name="T22" fmla="*/ 47184 w 432"/>
                <a:gd name="T23" fmla="*/ 793464 h 500"/>
                <a:gd name="T24" fmla="*/ 301978 w 432"/>
                <a:gd name="T25" fmla="*/ 838467 h 500"/>
                <a:gd name="T26" fmla="*/ 0 w 432"/>
                <a:gd name="T27" fmla="*/ 1091902 h 500"/>
                <a:gd name="T28" fmla="*/ 511947 w 432"/>
                <a:gd name="T29" fmla="*/ 1184275 h 500"/>
                <a:gd name="T30" fmla="*/ 1019175 w 432"/>
                <a:gd name="T31" fmla="*/ 1091902 h 500"/>
                <a:gd name="T32" fmla="*/ 717197 w 432"/>
                <a:gd name="T33" fmla="*/ 83846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6" y="351"/>
                    <a:pt x="412"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93" name="Freeform 61"/>
            <p:cNvSpPr/>
            <p:nvPr/>
          </p:nvSpPr>
          <p:spPr bwMode="auto">
            <a:xfrm>
              <a:off x="3976688" y="1004887"/>
              <a:ext cx="93663" cy="439738"/>
            </a:xfrm>
            <a:custGeom>
              <a:avLst/>
              <a:gdLst>
                <a:gd name="T0" fmla="*/ 93663 w 40"/>
                <a:gd name="T1" fmla="*/ 420825 h 186"/>
                <a:gd name="T2" fmla="*/ 46832 w 40"/>
                <a:gd name="T3" fmla="*/ 439738 h 186"/>
                <a:gd name="T4" fmla="*/ 46832 w 40"/>
                <a:gd name="T5" fmla="*/ 439738 h 186"/>
                <a:gd name="T6" fmla="*/ 0 w 40"/>
                <a:gd name="T7" fmla="*/ 420825 h 186"/>
                <a:gd name="T8" fmla="*/ 0 w 40"/>
                <a:gd name="T9" fmla="*/ 18913 h 186"/>
                <a:gd name="T10" fmla="*/ 46832 w 40"/>
                <a:gd name="T11" fmla="*/ 0 h 186"/>
                <a:gd name="T12" fmla="*/ 46832 w 40"/>
                <a:gd name="T13" fmla="*/ 0 h 186"/>
                <a:gd name="T14" fmla="*/ 93663 w 40"/>
                <a:gd name="T15" fmla="*/ 18913 h 186"/>
                <a:gd name="T16" fmla="*/ 93663 w 40"/>
                <a:gd name="T17" fmla="*/ 420825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94" name="Freeform 62"/>
            <p:cNvSpPr/>
            <p:nvPr/>
          </p:nvSpPr>
          <p:spPr bwMode="auto">
            <a:xfrm>
              <a:off x="3586163" y="214312"/>
              <a:ext cx="876300" cy="1012825"/>
            </a:xfrm>
            <a:custGeom>
              <a:avLst/>
              <a:gdLst>
                <a:gd name="T0" fmla="*/ 616481 w 371"/>
                <a:gd name="T1" fmla="*/ 717023 h 428"/>
                <a:gd name="T2" fmla="*/ 833784 w 371"/>
                <a:gd name="T3" fmla="*/ 679161 h 428"/>
                <a:gd name="T4" fmla="*/ 581051 w 371"/>
                <a:gd name="T5" fmla="*/ 487481 h 428"/>
                <a:gd name="T6" fmla="*/ 772372 w 371"/>
                <a:gd name="T7" fmla="*/ 433054 h 428"/>
                <a:gd name="T8" fmla="*/ 550345 w 371"/>
                <a:gd name="T9" fmla="*/ 281603 h 428"/>
                <a:gd name="T10" fmla="*/ 640101 w 371"/>
                <a:gd name="T11" fmla="*/ 243741 h 428"/>
                <a:gd name="T12" fmla="*/ 441693 w 371"/>
                <a:gd name="T13" fmla="*/ 0 h 428"/>
                <a:gd name="T14" fmla="*/ 210218 w 371"/>
                <a:gd name="T15" fmla="*/ 241374 h 428"/>
                <a:gd name="T16" fmla="*/ 323593 w 371"/>
                <a:gd name="T17" fmla="*/ 283970 h 428"/>
                <a:gd name="T18" fmla="*/ 103928 w 371"/>
                <a:gd name="T19" fmla="*/ 433054 h 428"/>
                <a:gd name="T20" fmla="*/ 295249 w 371"/>
                <a:gd name="T21" fmla="*/ 487481 h 428"/>
                <a:gd name="T22" fmla="*/ 42516 w 371"/>
                <a:gd name="T23" fmla="*/ 679161 h 428"/>
                <a:gd name="T24" fmla="*/ 259819 w 371"/>
                <a:gd name="T25" fmla="*/ 717023 h 428"/>
                <a:gd name="T26" fmla="*/ 0 w 371"/>
                <a:gd name="T27" fmla="*/ 934733 h 428"/>
                <a:gd name="T28" fmla="*/ 439331 w 371"/>
                <a:gd name="T29" fmla="*/ 1012825 h 428"/>
                <a:gd name="T30" fmla="*/ 876300 w 371"/>
                <a:gd name="T31" fmla="*/ 934733 h 428"/>
                <a:gd name="T32" fmla="*/ 616481 w 371"/>
                <a:gd name="T33" fmla="*/ 717023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1" h="428">
                  <a:moveTo>
                    <a:pt x="261" y="303"/>
                  </a:moveTo>
                  <a:cubicBezTo>
                    <a:pt x="289" y="304"/>
                    <a:pt x="331" y="301"/>
                    <a:pt x="353" y="287"/>
                  </a:cubicBezTo>
                  <a:cubicBezTo>
                    <a:pt x="312" y="271"/>
                    <a:pt x="268" y="234"/>
                    <a:pt x="246" y="206"/>
                  </a:cubicBezTo>
                  <a:cubicBezTo>
                    <a:pt x="281" y="202"/>
                    <a:pt x="299" y="202"/>
                    <a:pt x="327" y="183"/>
                  </a:cubicBezTo>
                  <a:cubicBezTo>
                    <a:pt x="288" y="175"/>
                    <a:pt x="248" y="140"/>
                    <a:pt x="233" y="119"/>
                  </a:cubicBezTo>
                  <a:cubicBezTo>
                    <a:pt x="253" y="113"/>
                    <a:pt x="254" y="112"/>
                    <a:pt x="271" y="103"/>
                  </a:cubicBezTo>
                  <a:cubicBezTo>
                    <a:pt x="226" y="77"/>
                    <a:pt x="195" y="33"/>
                    <a:pt x="187" y="0"/>
                  </a:cubicBezTo>
                  <a:cubicBezTo>
                    <a:pt x="168" y="53"/>
                    <a:pt x="140" y="83"/>
                    <a:pt x="89" y="102"/>
                  </a:cubicBezTo>
                  <a:cubicBezTo>
                    <a:pt x="105"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5"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95" name="Freeform 63"/>
            <p:cNvSpPr/>
            <p:nvPr/>
          </p:nvSpPr>
          <p:spPr bwMode="auto">
            <a:xfrm>
              <a:off x="3511550" y="1098550"/>
              <a:ext cx="79375" cy="373063"/>
            </a:xfrm>
            <a:custGeom>
              <a:avLst/>
              <a:gdLst>
                <a:gd name="T0" fmla="*/ 79375 w 34"/>
                <a:gd name="T1" fmla="*/ 356430 h 157"/>
                <a:gd name="T2" fmla="*/ 39688 w 34"/>
                <a:gd name="T3" fmla="*/ 373063 h 157"/>
                <a:gd name="T4" fmla="*/ 39688 w 34"/>
                <a:gd name="T5" fmla="*/ 373063 h 157"/>
                <a:gd name="T6" fmla="*/ 0 w 34"/>
                <a:gd name="T7" fmla="*/ 356430 h 157"/>
                <a:gd name="T8" fmla="*/ 0 w 34"/>
                <a:gd name="T9" fmla="*/ 16633 h 157"/>
                <a:gd name="T10" fmla="*/ 39688 w 34"/>
                <a:gd name="T11" fmla="*/ 0 h 157"/>
                <a:gd name="T12" fmla="*/ 39688 w 34"/>
                <a:gd name="T13" fmla="*/ 0 h 157"/>
                <a:gd name="T14" fmla="*/ 79375 w 34"/>
                <a:gd name="T15" fmla="*/ 16633 h 157"/>
                <a:gd name="T16" fmla="*/ 79375 w 34"/>
                <a:gd name="T17" fmla="*/ 35643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57">
                  <a:moveTo>
                    <a:pt x="34" y="150"/>
                  </a:moveTo>
                  <a:cubicBezTo>
                    <a:pt x="34" y="154"/>
                    <a:pt x="26" y="157"/>
                    <a:pt x="17" y="157"/>
                  </a:cubicBezTo>
                  <a:cubicBezTo>
                    <a:pt x="17" y="157"/>
                    <a:pt x="17" y="157"/>
                    <a:pt x="17" y="157"/>
                  </a:cubicBezTo>
                  <a:cubicBezTo>
                    <a:pt x="7" y="157"/>
                    <a:pt x="0" y="154"/>
                    <a:pt x="0" y="150"/>
                  </a:cubicBezTo>
                  <a:cubicBezTo>
                    <a:pt x="0" y="7"/>
                    <a:pt x="0" y="7"/>
                    <a:pt x="0" y="7"/>
                  </a:cubicBezTo>
                  <a:cubicBezTo>
                    <a:pt x="0" y="3"/>
                    <a:pt x="7" y="0"/>
                    <a:pt x="17" y="0"/>
                  </a:cubicBezTo>
                  <a:cubicBezTo>
                    <a:pt x="17" y="0"/>
                    <a:pt x="17" y="0"/>
                    <a:pt x="17" y="0"/>
                  </a:cubicBezTo>
                  <a:cubicBezTo>
                    <a:pt x="26"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96" name="Freeform 64"/>
            <p:cNvSpPr/>
            <p:nvPr/>
          </p:nvSpPr>
          <p:spPr bwMode="auto">
            <a:xfrm>
              <a:off x="3181350" y="428625"/>
              <a:ext cx="738188" cy="857250"/>
            </a:xfrm>
            <a:custGeom>
              <a:avLst/>
              <a:gdLst>
                <a:gd name="T0" fmla="*/ 521213 w 313"/>
                <a:gd name="T1" fmla="*/ 608600 h 362"/>
                <a:gd name="T2" fmla="*/ 702812 w 313"/>
                <a:gd name="T3" fmla="*/ 575447 h 362"/>
                <a:gd name="T4" fmla="*/ 490553 w 313"/>
                <a:gd name="T5" fmla="*/ 414416 h 362"/>
                <a:gd name="T6" fmla="*/ 650926 w 313"/>
                <a:gd name="T7" fmla="*/ 367055 h 362"/>
                <a:gd name="T8" fmla="*/ 464610 w 313"/>
                <a:gd name="T9" fmla="*/ 239177 h 362"/>
                <a:gd name="T10" fmla="*/ 542438 w 313"/>
                <a:gd name="T11" fmla="*/ 208392 h 362"/>
                <a:gd name="T12" fmla="*/ 372632 w 313"/>
                <a:gd name="T13" fmla="*/ 0 h 362"/>
                <a:gd name="T14" fmla="*/ 179241 w 313"/>
                <a:gd name="T15" fmla="*/ 206024 h 362"/>
                <a:gd name="T16" fmla="*/ 273578 w 313"/>
                <a:gd name="T17" fmla="*/ 241546 h 362"/>
                <a:gd name="T18" fmla="*/ 89620 w 313"/>
                <a:gd name="T19" fmla="*/ 367055 h 362"/>
                <a:gd name="T20" fmla="*/ 249993 w 313"/>
                <a:gd name="T21" fmla="*/ 414416 h 362"/>
                <a:gd name="T22" fmla="*/ 35376 w 313"/>
                <a:gd name="T23" fmla="*/ 575447 h 362"/>
                <a:gd name="T24" fmla="*/ 219334 w 313"/>
                <a:gd name="T25" fmla="*/ 608600 h 362"/>
                <a:gd name="T26" fmla="*/ 0 w 313"/>
                <a:gd name="T27" fmla="*/ 793311 h 362"/>
                <a:gd name="T28" fmla="*/ 370273 w 313"/>
                <a:gd name="T29" fmla="*/ 857250 h 362"/>
                <a:gd name="T30" fmla="*/ 738188 w 313"/>
                <a:gd name="T31" fmla="*/ 793311 h 362"/>
                <a:gd name="T32" fmla="*/ 521213 w 313"/>
                <a:gd name="T33" fmla="*/ 608600 h 3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3" h="362">
                  <a:moveTo>
                    <a:pt x="221" y="257"/>
                  </a:moveTo>
                  <a:cubicBezTo>
                    <a:pt x="244" y="257"/>
                    <a:pt x="280" y="255"/>
                    <a:pt x="298" y="243"/>
                  </a:cubicBezTo>
                  <a:cubicBezTo>
                    <a:pt x="264" y="229"/>
                    <a:pt x="226" y="199"/>
                    <a:pt x="208" y="175"/>
                  </a:cubicBezTo>
                  <a:cubicBezTo>
                    <a:pt x="238" y="171"/>
                    <a:pt x="253" y="171"/>
                    <a:pt x="276" y="155"/>
                  </a:cubicBezTo>
                  <a:cubicBezTo>
                    <a:pt x="244" y="149"/>
                    <a:pt x="210" y="119"/>
                    <a:pt x="197" y="101"/>
                  </a:cubicBezTo>
                  <a:cubicBezTo>
                    <a:pt x="214" y="97"/>
                    <a:pt x="215" y="96"/>
                    <a:pt x="230" y="88"/>
                  </a:cubicBezTo>
                  <a:cubicBezTo>
                    <a:pt x="191" y="66"/>
                    <a:pt x="165" y="29"/>
                    <a:pt x="158" y="0"/>
                  </a:cubicBezTo>
                  <a:cubicBezTo>
                    <a:pt x="142" y="45"/>
                    <a:pt x="119" y="71"/>
                    <a:pt x="76" y="87"/>
                  </a:cubicBezTo>
                  <a:cubicBezTo>
                    <a:pt x="89" y="96"/>
                    <a:pt x="101" y="99"/>
                    <a:pt x="116" y="102"/>
                  </a:cubicBezTo>
                  <a:cubicBezTo>
                    <a:pt x="103" y="120"/>
                    <a:pt x="70" y="149"/>
                    <a:pt x="38" y="155"/>
                  </a:cubicBezTo>
                  <a:cubicBezTo>
                    <a:pt x="61" y="171"/>
                    <a:pt x="76" y="171"/>
                    <a:pt x="106" y="175"/>
                  </a:cubicBezTo>
                  <a:cubicBezTo>
                    <a:pt x="87" y="199"/>
                    <a:pt x="50" y="229"/>
                    <a:pt x="15" y="243"/>
                  </a:cubicBezTo>
                  <a:cubicBezTo>
                    <a:pt x="33" y="255"/>
                    <a:pt x="69" y="257"/>
                    <a:pt x="93" y="257"/>
                  </a:cubicBezTo>
                  <a:cubicBezTo>
                    <a:pt x="81" y="281"/>
                    <a:pt x="27" y="324"/>
                    <a:pt x="0" y="335"/>
                  </a:cubicBezTo>
                  <a:cubicBezTo>
                    <a:pt x="56" y="359"/>
                    <a:pt x="113" y="362"/>
                    <a:pt x="157" y="362"/>
                  </a:cubicBezTo>
                  <a:cubicBezTo>
                    <a:pt x="202" y="362"/>
                    <a:pt x="258" y="359"/>
                    <a:pt x="313" y="335"/>
                  </a:cubicBezTo>
                  <a:cubicBezTo>
                    <a:pt x="287" y="324"/>
                    <a:pt x="233" y="281"/>
                    <a:pt x="221" y="257"/>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97" name="Freeform 65"/>
            <p:cNvSpPr/>
            <p:nvPr/>
          </p:nvSpPr>
          <p:spPr bwMode="auto">
            <a:xfrm>
              <a:off x="4424363" y="971550"/>
              <a:ext cx="106363" cy="487363"/>
            </a:xfrm>
            <a:custGeom>
              <a:avLst/>
              <a:gdLst>
                <a:gd name="T0" fmla="*/ 106363 w 45"/>
                <a:gd name="T1" fmla="*/ 466070 h 206"/>
                <a:gd name="T2" fmla="*/ 52000 w 45"/>
                <a:gd name="T3" fmla="*/ 487363 h 206"/>
                <a:gd name="T4" fmla="*/ 52000 w 45"/>
                <a:gd name="T5" fmla="*/ 487363 h 206"/>
                <a:gd name="T6" fmla="*/ 0 w 45"/>
                <a:gd name="T7" fmla="*/ 466070 h 206"/>
                <a:gd name="T8" fmla="*/ 0 w 45"/>
                <a:gd name="T9" fmla="*/ 21293 h 206"/>
                <a:gd name="T10" fmla="*/ 52000 w 45"/>
                <a:gd name="T11" fmla="*/ 0 h 206"/>
                <a:gd name="T12" fmla="*/ 52000 w 45"/>
                <a:gd name="T13" fmla="*/ 0 h 206"/>
                <a:gd name="T14" fmla="*/ 106363 w 45"/>
                <a:gd name="T15" fmla="*/ 21293 h 206"/>
                <a:gd name="T16" fmla="*/ 106363 w 45"/>
                <a:gd name="T17" fmla="*/ 466070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06">
                  <a:moveTo>
                    <a:pt x="45" y="197"/>
                  </a:moveTo>
                  <a:cubicBezTo>
                    <a:pt x="45" y="202"/>
                    <a:pt x="35" y="206"/>
                    <a:pt x="22" y="206"/>
                  </a:cubicBezTo>
                  <a:cubicBezTo>
                    <a:pt x="22" y="206"/>
                    <a:pt x="22" y="206"/>
                    <a:pt x="22" y="206"/>
                  </a:cubicBezTo>
                  <a:cubicBezTo>
                    <a:pt x="10" y="206"/>
                    <a:pt x="0" y="202"/>
                    <a:pt x="0" y="197"/>
                  </a:cubicBezTo>
                  <a:cubicBezTo>
                    <a:pt x="0" y="9"/>
                    <a:pt x="0" y="9"/>
                    <a:pt x="0" y="9"/>
                  </a:cubicBezTo>
                  <a:cubicBezTo>
                    <a:pt x="0" y="4"/>
                    <a:pt x="10" y="0"/>
                    <a:pt x="22" y="0"/>
                  </a:cubicBezTo>
                  <a:cubicBezTo>
                    <a:pt x="22" y="0"/>
                    <a:pt x="22" y="0"/>
                    <a:pt x="22"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98" name="Freeform 66"/>
            <p:cNvSpPr/>
            <p:nvPr/>
          </p:nvSpPr>
          <p:spPr bwMode="auto">
            <a:xfrm>
              <a:off x="3992563" y="93662"/>
              <a:ext cx="969963" cy="1123950"/>
            </a:xfrm>
            <a:custGeom>
              <a:avLst/>
              <a:gdLst>
                <a:gd name="T0" fmla="*/ 682042 w 411"/>
                <a:gd name="T1" fmla="*/ 795047 h 475"/>
                <a:gd name="T2" fmla="*/ 922763 w 411"/>
                <a:gd name="T3" fmla="*/ 754821 h 475"/>
                <a:gd name="T4" fmla="*/ 644282 w 411"/>
                <a:gd name="T5" fmla="*/ 541862 h 475"/>
                <a:gd name="T6" fmla="*/ 854323 w 411"/>
                <a:gd name="T7" fmla="*/ 480341 h 475"/>
                <a:gd name="T8" fmla="*/ 608882 w 411"/>
                <a:gd name="T9" fmla="*/ 314706 h 475"/>
                <a:gd name="T10" fmla="*/ 710362 w 411"/>
                <a:gd name="T11" fmla="*/ 272114 h 475"/>
                <a:gd name="T12" fmla="*/ 488522 w 411"/>
                <a:gd name="T13" fmla="*/ 0 h 475"/>
                <a:gd name="T14" fmla="*/ 233641 w 411"/>
                <a:gd name="T15" fmla="*/ 267382 h 475"/>
                <a:gd name="T16" fmla="*/ 356361 w 411"/>
                <a:gd name="T17" fmla="*/ 317072 h 475"/>
                <a:gd name="T18" fmla="*/ 115640 w 411"/>
                <a:gd name="T19" fmla="*/ 480341 h 475"/>
                <a:gd name="T20" fmla="*/ 325681 w 411"/>
                <a:gd name="T21" fmla="*/ 541862 h 475"/>
                <a:gd name="T22" fmla="*/ 44840 w 411"/>
                <a:gd name="T23" fmla="*/ 754821 h 475"/>
                <a:gd name="T24" fmla="*/ 287921 w 411"/>
                <a:gd name="T25" fmla="*/ 795047 h 475"/>
                <a:gd name="T26" fmla="*/ 0 w 411"/>
                <a:gd name="T27" fmla="*/ 1038766 h 475"/>
                <a:gd name="T28" fmla="*/ 486162 w 411"/>
                <a:gd name="T29" fmla="*/ 1123950 h 475"/>
                <a:gd name="T30" fmla="*/ 969963 w 411"/>
                <a:gd name="T31" fmla="*/ 1038766 h 475"/>
                <a:gd name="T32" fmla="*/ 682042 w 411"/>
                <a:gd name="T33" fmla="*/ 795047 h 4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1" h="475">
                  <a:moveTo>
                    <a:pt x="289" y="336"/>
                  </a:moveTo>
                  <a:cubicBezTo>
                    <a:pt x="320" y="337"/>
                    <a:pt x="367" y="334"/>
                    <a:pt x="391" y="319"/>
                  </a:cubicBezTo>
                  <a:cubicBezTo>
                    <a:pt x="346" y="301"/>
                    <a:pt x="297" y="260"/>
                    <a:pt x="273" y="229"/>
                  </a:cubicBezTo>
                  <a:cubicBezTo>
                    <a:pt x="312" y="224"/>
                    <a:pt x="331" y="224"/>
                    <a:pt x="362" y="203"/>
                  </a:cubicBezTo>
                  <a:cubicBezTo>
                    <a:pt x="320" y="195"/>
                    <a:pt x="275" y="155"/>
                    <a:pt x="258" y="133"/>
                  </a:cubicBezTo>
                  <a:cubicBezTo>
                    <a:pt x="280" y="126"/>
                    <a:pt x="282" y="125"/>
                    <a:pt x="301" y="115"/>
                  </a:cubicBezTo>
                  <a:cubicBezTo>
                    <a:pt x="251" y="86"/>
                    <a:pt x="216" y="37"/>
                    <a:pt x="207" y="0"/>
                  </a:cubicBezTo>
                  <a:cubicBezTo>
                    <a:pt x="186" y="59"/>
                    <a:pt x="155" y="93"/>
                    <a:pt x="99" y="113"/>
                  </a:cubicBezTo>
                  <a:cubicBezTo>
                    <a:pt x="117" y="125"/>
                    <a:pt x="132" y="130"/>
                    <a:pt x="151" y="134"/>
                  </a:cubicBezTo>
                  <a:cubicBezTo>
                    <a:pt x="135" y="157"/>
                    <a:pt x="91" y="195"/>
                    <a:pt x="49" y="203"/>
                  </a:cubicBezTo>
                  <a:cubicBezTo>
                    <a:pt x="80" y="224"/>
                    <a:pt x="99" y="224"/>
                    <a:pt x="138" y="229"/>
                  </a:cubicBezTo>
                  <a:cubicBezTo>
                    <a:pt x="114" y="260"/>
                    <a:pt x="65" y="301"/>
                    <a:pt x="19" y="319"/>
                  </a:cubicBezTo>
                  <a:cubicBezTo>
                    <a:pt x="43" y="334"/>
                    <a:pt x="91" y="337"/>
                    <a:pt x="122" y="336"/>
                  </a:cubicBezTo>
                  <a:cubicBezTo>
                    <a:pt x="106" y="369"/>
                    <a:pt x="34" y="424"/>
                    <a:pt x="0" y="439"/>
                  </a:cubicBezTo>
                  <a:cubicBezTo>
                    <a:pt x="73" y="471"/>
                    <a:pt x="147" y="475"/>
                    <a:pt x="206" y="475"/>
                  </a:cubicBezTo>
                  <a:cubicBezTo>
                    <a:pt x="265" y="475"/>
                    <a:pt x="338" y="471"/>
                    <a:pt x="411" y="439"/>
                  </a:cubicBezTo>
                  <a:cubicBezTo>
                    <a:pt x="376"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485" name="组合 39"/>
          <p:cNvGrpSpPr/>
          <p:nvPr/>
        </p:nvGrpSpPr>
        <p:grpSpPr bwMode="auto">
          <a:xfrm>
            <a:off x="6985000" y="5532438"/>
            <a:ext cx="4090988" cy="1123950"/>
            <a:chOff x="0" y="0"/>
            <a:chExt cx="4090988" cy="1123950"/>
          </a:xfrm>
        </p:grpSpPr>
        <p:sp>
          <p:nvSpPr>
            <p:cNvPr id="20559" name="Freeform 70"/>
            <p:cNvSpPr/>
            <p:nvPr/>
          </p:nvSpPr>
          <p:spPr bwMode="auto">
            <a:xfrm>
              <a:off x="296862" y="776287"/>
              <a:ext cx="73025" cy="338138"/>
            </a:xfrm>
            <a:custGeom>
              <a:avLst/>
              <a:gdLst>
                <a:gd name="T0" fmla="*/ 73025 w 40"/>
                <a:gd name="T1" fmla="*/ 321864 h 187"/>
                <a:gd name="T2" fmla="*/ 36513 w 40"/>
                <a:gd name="T3" fmla="*/ 338138 h 187"/>
                <a:gd name="T4" fmla="*/ 36513 w 40"/>
                <a:gd name="T5" fmla="*/ 338138 h 187"/>
                <a:gd name="T6" fmla="*/ 0 w 40"/>
                <a:gd name="T7" fmla="*/ 321864 h 187"/>
                <a:gd name="T8" fmla="*/ 0 w 40"/>
                <a:gd name="T9" fmla="*/ 14466 h 187"/>
                <a:gd name="T10" fmla="*/ 36513 w 40"/>
                <a:gd name="T11" fmla="*/ 0 h 187"/>
                <a:gd name="T12" fmla="*/ 36513 w 40"/>
                <a:gd name="T13" fmla="*/ 0 h 187"/>
                <a:gd name="T14" fmla="*/ 73025 w 40"/>
                <a:gd name="T15" fmla="*/ 14466 h 187"/>
                <a:gd name="T16" fmla="*/ 73025 w 40"/>
                <a:gd name="T17" fmla="*/ 321864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7">
                  <a:moveTo>
                    <a:pt x="40" y="178"/>
                  </a:moveTo>
                  <a:cubicBezTo>
                    <a:pt x="40" y="183"/>
                    <a:pt x="31" y="187"/>
                    <a:pt x="20" y="187"/>
                  </a:cubicBezTo>
                  <a:cubicBezTo>
                    <a:pt x="20" y="187"/>
                    <a:pt x="20" y="187"/>
                    <a:pt x="20" y="187"/>
                  </a:cubicBezTo>
                  <a:cubicBezTo>
                    <a:pt x="9" y="187"/>
                    <a:pt x="0" y="183"/>
                    <a:pt x="0" y="178"/>
                  </a:cubicBezTo>
                  <a:cubicBezTo>
                    <a:pt x="0" y="8"/>
                    <a:pt x="0" y="8"/>
                    <a:pt x="0" y="8"/>
                  </a:cubicBezTo>
                  <a:cubicBezTo>
                    <a:pt x="0" y="4"/>
                    <a:pt x="9" y="0"/>
                    <a:pt x="20" y="0"/>
                  </a:cubicBezTo>
                  <a:cubicBezTo>
                    <a:pt x="20" y="0"/>
                    <a:pt x="20" y="0"/>
                    <a:pt x="20" y="0"/>
                  </a:cubicBezTo>
                  <a:cubicBezTo>
                    <a:pt x="31" y="0"/>
                    <a:pt x="40" y="4"/>
                    <a:pt x="40" y="8"/>
                  </a:cubicBezTo>
                  <a:lnTo>
                    <a:pt x="40" y="178"/>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0" name="Freeform 71"/>
            <p:cNvSpPr/>
            <p:nvPr/>
          </p:nvSpPr>
          <p:spPr bwMode="auto">
            <a:xfrm>
              <a:off x="0" y="169862"/>
              <a:ext cx="666750" cy="776288"/>
            </a:xfrm>
            <a:custGeom>
              <a:avLst/>
              <a:gdLst>
                <a:gd name="T0" fmla="*/ 468527 w 370"/>
                <a:gd name="T1" fmla="*/ 550097 h 429"/>
                <a:gd name="T2" fmla="*/ 636116 w 370"/>
                <a:gd name="T3" fmla="*/ 521144 h 429"/>
                <a:gd name="T4" fmla="*/ 443299 w 370"/>
                <a:gd name="T5" fmla="*/ 374573 h 429"/>
                <a:gd name="T6" fmla="*/ 587461 w 370"/>
                <a:gd name="T7" fmla="*/ 332953 h 429"/>
                <a:gd name="T8" fmla="*/ 419872 w 370"/>
                <a:gd name="T9" fmla="*/ 217143 h 429"/>
                <a:gd name="T10" fmla="*/ 488349 w 370"/>
                <a:gd name="T11" fmla="*/ 188191 h 429"/>
                <a:gd name="T12" fmla="*/ 335177 w 370"/>
                <a:gd name="T13" fmla="*/ 0 h 429"/>
                <a:gd name="T14" fmla="*/ 160380 w 370"/>
                <a:gd name="T15" fmla="*/ 186382 h 429"/>
                <a:gd name="T16" fmla="*/ 245076 w 370"/>
                <a:gd name="T17" fmla="*/ 218953 h 429"/>
                <a:gd name="T18" fmla="*/ 79289 w 370"/>
                <a:gd name="T19" fmla="*/ 332953 h 429"/>
                <a:gd name="T20" fmla="*/ 223451 w 370"/>
                <a:gd name="T21" fmla="*/ 374573 h 429"/>
                <a:gd name="T22" fmla="*/ 30634 w 370"/>
                <a:gd name="T23" fmla="*/ 521144 h 429"/>
                <a:gd name="T24" fmla="*/ 198223 w 370"/>
                <a:gd name="T25" fmla="*/ 550097 h 429"/>
                <a:gd name="T26" fmla="*/ 0 w 370"/>
                <a:gd name="T27" fmla="*/ 718383 h 429"/>
                <a:gd name="T28" fmla="*/ 335177 w 370"/>
                <a:gd name="T29" fmla="*/ 776288 h 429"/>
                <a:gd name="T30" fmla="*/ 666750 w 370"/>
                <a:gd name="T31" fmla="*/ 718383 h 429"/>
                <a:gd name="T32" fmla="*/ 468527 w 370"/>
                <a:gd name="T33" fmla="*/ 550097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0" h="429">
                  <a:moveTo>
                    <a:pt x="260" y="304"/>
                  </a:moveTo>
                  <a:cubicBezTo>
                    <a:pt x="289" y="305"/>
                    <a:pt x="331" y="302"/>
                    <a:pt x="353" y="288"/>
                  </a:cubicBezTo>
                  <a:cubicBezTo>
                    <a:pt x="312" y="272"/>
                    <a:pt x="267" y="235"/>
                    <a:pt x="246" y="207"/>
                  </a:cubicBezTo>
                  <a:cubicBezTo>
                    <a:pt x="281" y="203"/>
                    <a:pt x="299" y="203"/>
                    <a:pt x="326" y="184"/>
                  </a:cubicBezTo>
                  <a:cubicBezTo>
                    <a:pt x="288" y="176"/>
                    <a:pt x="248" y="141"/>
                    <a:pt x="233" y="120"/>
                  </a:cubicBezTo>
                  <a:cubicBezTo>
                    <a:pt x="253" y="114"/>
                    <a:pt x="254" y="113"/>
                    <a:pt x="271" y="104"/>
                  </a:cubicBezTo>
                  <a:cubicBezTo>
                    <a:pt x="226" y="78"/>
                    <a:pt x="195" y="34"/>
                    <a:pt x="186" y="0"/>
                  </a:cubicBezTo>
                  <a:cubicBezTo>
                    <a:pt x="168" y="54"/>
                    <a:pt x="140" y="84"/>
                    <a:pt x="89" y="103"/>
                  </a:cubicBezTo>
                  <a:cubicBezTo>
                    <a:pt x="105" y="113"/>
                    <a:pt x="119" y="118"/>
                    <a:pt x="136" y="121"/>
                  </a:cubicBezTo>
                  <a:cubicBezTo>
                    <a:pt x="122" y="142"/>
                    <a:pt x="82" y="176"/>
                    <a:pt x="44" y="184"/>
                  </a:cubicBezTo>
                  <a:cubicBezTo>
                    <a:pt x="71" y="203"/>
                    <a:pt x="89" y="203"/>
                    <a:pt x="124" y="207"/>
                  </a:cubicBezTo>
                  <a:cubicBezTo>
                    <a:pt x="103" y="235"/>
                    <a:pt x="58" y="272"/>
                    <a:pt x="17" y="288"/>
                  </a:cubicBezTo>
                  <a:cubicBezTo>
                    <a:pt x="39" y="302"/>
                    <a:pt x="81" y="305"/>
                    <a:pt x="110" y="304"/>
                  </a:cubicBezTo>
                  <a:cubicBezTo>
                    <a:pt x="95" y="333"/>
                    <a:pt x="31" y="383"/>
                    <a:pt x="0" y="397"/>
                  </a:cubicBezTo>
                  <a:cubicBezTo>
                    <a:pt x="66" y="426"/>
                    <a:pt x="133" y="429"/>
                    <a:pt x="186" y="429"/>
                  </a:cubicBezTo>
                  <a:cubicBezTo>
                    <a:pt x="239" y="429"/>
                    <a:pt x="304" y="426"/>
                    <a:pt x="370" y="397"/>
                  </a:cubicBezTo>
                  <a:cubicBezTo>
                    <a:pt x="339" y="383"/>
                    <a:pt x="275" y="333"/>
                    <a:pt x="260" y="30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1" name="Freeform 72"/>
            <p:cNvSpPr/>
            <p:nvPr/>
          </p:nvSpPr>
          <p:spPr bwMode="auto">
            <a:xfrm>
              <a:off x="706437" y="720725"/>
              <a:ext cx="82550" cy="388938"/>
            </a:xfrm>
            <a:custGeom>
              <a:avLst/>
              <a:gdLst>
                <a:gd name="T0" fmla="*/ 82550 w 46"/>
                <a:gd name="T1" fmla="*/ 370848 h 215"/>
                <a:gd name="T2" fmla="*/ 41275 w 46"/>
                <a:gd name="T3" fmla="*/ 388938 h 215"/>
                <a:gd name="T4" fmla="*/ 41275 w 46"/>
                <a:gd name="T5" fmla="*/ 388938 h 215"/>
                <a:gd name="T6" fmla="*/ 0 w 46"/>
                <a:gd name="T7" fmla="*/ 370848 h 215"/>
                <a:gd name="T8" fmla="*/ 0 w 46"/>
                <a:gd name="T9" fmla="*/ 16281 h 215"/>
                <a:gd name="T10" fmla="*/ 41275 w 46"/>
                <a:gd name="T11" fmla="*/ 0 h 215"/>
                <a:gd name="T12" fmla="*/ 41275 w 46"/>
                <a:gd name="T13" fmla="*/ 0 h 215"/>
                <a:gd name="T14" fmla="*/ 82550 w 46"/>
                <a:gd name="T15" fmla="*/ 16281 h 215"/>
                <a:gd name="T16" fmla="*/ 82550 w 46"/>
                <a:gd name="T17" fmla="*/ 370848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215">
                  <a:moveTo>
                    <a:pt x="46" y="205"/>
                  </a:moveTo>
                  <a:cubicBezTo>
                    <a:pt x="46" y="211"/>
                    <a:pt x="36" y="215"/>
                    <a:pt x="23" y="215"/>
                  </a:cubicBezTo>
                  <a:cubicBezTo>
                    <a:pt x="23" y="215"/>
                    <a:pt x="23" y="215"/>
                    <a:pt x="23" y="215"/>
                  </a:cubicBezTo>
                  <a:cubicBezTo>
                    <a:pt x="10" y="215"/>
                    <a:pt x="0" y="211"/>
                    <a:pt x="0" y="205"/>
                  </a:cubicBezTo>
                  <a:cubicBezTo>
                    <a:pt x="0" y="9"/>
                    <a:pt x="0" y="9"/>
                    <a:pt x="0" y="9"/>
                  </a:cubicBezTo>
                  <a:cubicBezTo>
                    <a:pt x="0" y="4"/>
                    <a:pt x="10" y="0"/>
                    <a:pt x="23" y="0"/>
                  </a:cubicBezTo>
                  <a:cubicBezTo>
                    <a:pt x="23" y="0"/>
                    <a:pt x="23" y="0"/>
                    <a:pt x="23" y="0"/>
                  </a:cubicBezTo>
                  <a:cubicBezTo>
                    <a:pt x="36" y="0"/>
                    <a:pt x="46" y="4"/>
                    <a:pt x="46" y="9"/>
                  </a:cubicBezTo>
                  <a:lnTo>
                    <a:pt x="46" y="205"/>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2" name="Freeform 73"/>
            <p:cNvSpPr/>
            <p:nvPr/>
          </p:nvSpPr>
          <p:spPr bwMode="auto">
            <a:xfrm>
              <a:off x="361950" y="20637"/>
              <a:ext cx="771525" cy="895350"/>
            </a:xfrm>
            <a:custGeom>
              <a:avLst/>
              <a:gdLst>
                <a:gd name="T0" fmla="*/ 542591 w 428"/>
                <a:gd name="T1" fmla="*/ 634885 h 495"/>
                <a:gd name="T2" fmla="*/ 735472 w 428"/>
                <a:gd name="T3" fmla="*/ 600518 h 495"/>
                <a:gd name="T4" fmla="*/ 511946 w 428"/>
                <a:gd name="T5" fmla="*/ 432300 h 495"/>
                <a:gd name="T6" fmla="*/ 679591 w 428"/>
                <a:gd name="T7" fmla="*/ 383463 h 495"/>
                <a:gd name="T8" fmla="*/ 484907 w 428"/>
                <a:gd name="T9" fmla="*/ 251422 h 495"/>
                <a:gd name="T10" fmla="*/ 566025 w 428"/>
                <a:gd name="T11" fmla="*/ 217055 h 495"/>
                <a:gd name="T12" fmla="*/ 389368 w 428"/>
                <a:gd name="T13" fmla="*/ 0 h 495"/>
                <a:gd name="T14" fmla="*/ 185671 w 428"/>
                <a:gd name="T15" fmla="*/ 215246 h 495"/>
                <a:gd name="T16" fmla="*/ 284815 w 428"/>
                <a:gd name="T17" fmla="*/ 253230 h 495"/>
                <a:gd name="T18" fmla="*/ 91934 w 428"/>
                <a:gd name="T19" fmla="*/ 383463 h 495"/>
                <a:gd name="T20" fmla="*/ 259579 w 428"/>
                <a:gd name="T21" fmla="*/ 432300 h 495"/>
                <a:gd name="T22" fmla="*/ 36053 w 428"/>
                <a:gd name="T23" fmla="*/ 600518 h 495"/>
                <a:gd name="T24" fmla="*/ 228934 w 428"/>
                <a:gd name="T25" fmla="*/ 634885 h 495"/>
                <a:gd name="T26" fmla="*/ 0 w 428"/>
                <a:gd name="T27" fmla="*/ 828425 h 495"/>
                <a:gd name="T28" fmla="*/ 387565 w 428"/>
                <a:gd name="T29" fmla="*/ 895350 h 495"/>
                <a:gd name="T30" fmla="*/ 771525 w 428"/>
                <a:gd name="T31" fmla="*/ 828425 h 495"/>
                <a:gd name="T32" fmla="*/ 542591 w 428"/>
                <a:gd name="T33" fmla="*/ 634885 h 4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8" h="495">
                  <a:moveTo>
                    <a:pt x="301" y="351"/>
                  </a:moveTo>
                  <a:cubicBezTo>
                    <a:pt x="334" y="352"/>
                    <a:pt x="383" y="348"/>
                    <a:pt x="408" y="332"/>
                  </a:cubicBezTo>
                  <a:cubicBezTo>
                    <a:pt x="360" y="314"/>
                    <a:pt x="309" y="271"/>
                    <a:pt x="284" y="239"/>
                  </a:cubicBezTo>
                  <a:cubicBezTo>
                    <a:pt x="325" y="234"/>
                    <a:pt x="345" y="234"/>
                    <a:pt x="377" y="212"/>
                  </a:cubicBezTo>
                  <a:cubicBezTo>
                    <a:pt x="333" y="203"/>
                    <a:pt x="286" y="162"/>
                    <a:pt x="269" y="139"/>
                  </a:cubicBezTo>
                  <a:cubicBezTo>
                    <a:pt x="292" y="132"/>
                    <a:pt x="293" y="131"/>
                    <a:pt x="314" y="120"/>
                  </a:cubicBezTo>
                  <a:cubicBezTo>
                    <a:pt x="261" y="90"/>
                    <a:pt x="225" y="39"/>
                    <a:pt x="216" y="0"/>
                  </a:cubicBezTo>
                  <a:cubicBezTo>
                    <a:pt x="194" y="62"/>
                    <a:pt x="162" y="97"/>
                    <a:pt x="103" y="119"/>
                  </a:cubicBezTo>
                  <a:cubicBezTo>
                    <a:pt x="122" y="131"/>
                    <a:pt x="138" y="136"/>
                    <a:pt x="158" y="140"/>
                  </a:cubicBezTo>
                  <a:cubicBezTo>
                    <a:pt x="141" y="164"/>
                    <a:pt x="95" y="203"/>
                    <a:pt x="51" y="212"/>
                  </a:cubicBezTo>
                  <a:cubicBezTo>
                    <a:pt x="83" y="234"/>
                    <a:pt x="103" y="234"/>
                    <a:pt x="144" y="239"/>
                  </a:cubicBezTo>
                  <a:cubicBezTo>
                    <a:pt x="119" y="271"/>
                    <a:pt x="68" y="314"/>
                    <a:pt x="20" y="332"/>
                  </a:cubicBezTo>
                  <a:cubicBezTo>
                    <a:pt x="45" y="348"/>
                    <a:pt x="94" y="352"/>
                    <a:pt x="127" y="351"/>
                  </a:cubicBezTo>
                  <a:cubicBezTo>
                    <a:pt x="110" y="385"/>
                    <a:pt x="36" y="442"/>
                    <a:pt x="0" y="458"/>
                  </a:cubicBezTo>
                  <a:cubicBezTo>
                    <a:pt x="76" y="491"/>
                    <a:pt x="153" y="495"/>
                    <a:pt x="215" y="495"/>
                  </a:cubicBezTo>
                  <a:cubicBezTo>
                    <a:pt x="276" y="495"/>
                    <a:pt x="352" y="491"/>
                    <a:pt x="428" y="458"/>
                  </a:cubicBezTo>
                  <a:cubicBezTo>
                    <a:pt x="392" y="442"/>
                    <a:pt x="318" y="385"/>
                    <a:pt x="301" y="35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3" name="Freeform 74"/>
            <p:cNvSpPr/>
            <p:nvPr/>
          </p:nvSpPr>
          <p:spPr bwMode="auto">
            <a:xfrm>
              <a:off x="1544637" y="815975"/>
              <a:ext cx="65088" cy="303213"/>
            </a:xfrm>
            <a:custGeom>
              <a:avLst/>
              <a:gdLst>
                <a:gd name="T0" fmla="*/ 65088 w 36"/>
                <a:gd name="T1" fmla="*/ 288688 h 167"/>
                <a:gd name="T2" fmla="*/ 32544 w 36"/>
                <a:gd name="T3" fmla="*/ 303213 h 167"/>
                <a:gd name="T4" fmla="*/ 32544 w 36"/>
                <a:gd name="T5" fmla="*/ 303213 h 167"/>
                <a:gd name="T6" fmla="*/ 0 w 36"/>
                <a:gd name="T7" fmla="*/ 288688 h 167"/>
                <a:gd name="T8" fmla="*/ 0 w 36"/>
                <a:gd name="T9" fmla="*/ 12710 h 167"/>
                <a:gd name="T10" fmla="*/ 32544 w 36"/>
                <a:gd name="T11" fmla="*/ 0 h 167"/>
                <a:gd name="T12" fmla="*/ 32544 w 36"/>
                <a:gd name="T13" fmla="*/ 0 h 167"/>
                <a:gd name="T14" fmla="*/ 65088 w 36"/>
                <a:gd name="T15" fmla="*/ 12710 h 167"/>
                <a:gd name="T16" fmla="*/ 65088 w 36"/>
                <a:gd name="T17" fmla="*/ 288688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67">
                  <a:moveTo>
                    <a:pt x="36" y="159"/>
                  </a:moveTo>
                  <a:cubicBezTo>
                    <a:pt x="36" y="163"/>
                    <a:pt x="28" y="167"/>
                    <a:pt x="18" y="167"/>
                  </a:cubicBezTo>
                  <a:cubicBezTo>
                    <a:pt x="18" y="167"/>
                    <a:pt x="18" y="167"/>
                    <a:pt x="18" y="167"/>
                  </a:cubicBezTo>
                  <a:cubicBezTo>
                    <a:pt x="8" y="167"/>
                    <a:pt x="0" y="163"/>
                    <a:pt x="0" y="159"/>
                  </a:cubicBezTo>
                  <a:cubicBezTo>
                    <a:pt x="0" y="7"/>
                    <a:pt x="0" y="7"/>
                    <a:pt x="0" y="7"/>
                  </a:cubicBezTo>
                  <a:cubicBezTo>
                    <a:pt x="0" y="3"/>
                    <a:pt x="8" y="0"/>
                    <a:pt x="18" y="0"/>
                  </a:cubicBezTo>
                  <a:cubicBezTo>
                    <a:pt x="18" y="0"/>
                    <a:pt x="18" y="0"/>
                    <a:pt x="18" y="0"/>
                  </a:cubicBezTo>
                  <a:cubicBezTo>
                    <a:pt x="28" y="0"/>
                    <a:pt x="36" y="3"/>
                    <a:pt x="36" y="7"/>
                  </a:cubicBezTo>
                  <a:lnTo>
                    <a:pt x="36" y="159"/>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4" name="Freeform 75"/>
            <p:cNvSpPr/>
            <p:nvPr/>
          </p:nvSpPr>
          <p:spPr bwMode="auto">
            <a:xfrm>
              <a:off x="1277937" y="274637"/>
              <a:ext cx="598488" cy="693738"/>
            </a:xfrm>
            <a:custGeom>
              <a:avLst/>
              <a:gdLst>
                <a:gd name="T0" fmla="*/ 420023 w 332"/>
                <a:gd name="T1" fmla="*/ 490869 h 383"/>
                <a:gd name="T2" fmla="*/ 569645 w 332"/>
                <a:gd name="T3" fmla="*/ 465511 h 383"/>
                <a:gd name="T4" fmla="*/ 396588 w 332"/>
                <a:gd name="T5" fmla="*/ 335095 h 383"/>
                <a:gd name="T6" fmla="*/ 526381 w 332"/>
                <a:gd name="T7" fmla="*/ 297058 h 383"/>
                <a:gd name="T8" fmla="*/ 376759 w 332"/>
                <a:gd name="T9" fmla="*/ 193812 h 383"/>
                <a:gd name="T10" fmla="*/ 438050 w 332"/>
                <a:gd name="T11" fmla="*/ 166642 h 383"/>
                <a:gd name="T12" fmla="*/ 301047 w 332"/>
                <a:gd name="T13" fmla="*/ 0 h 383"/>
                <a:gd name="T14" fmla="*/ 144214 w 332"/>
                <a:gd name="T15" fmla="*/ 164831 h 383"/>
                <a:gd name="T16" fmla="*/ 219926 w 332"/>
                <a:gd name="T17" fmla="*/ 195623 h 383"/>
                <a:gd name="T18" fmla="*/ 72107 w 332"/>
                <a:gd name="T19" fmla="*/ 297058 h 383"/>
                <a:gd name="T20" fmla="*/ 201900 w 332"/>
                <a:gd name="T21" fmla="*/ 335095 h 383"/>
                <a:gd name="T22" fmla="*/ 28843 w 332"/>
                <a:gd name="T23" fmla="*/ 465511 h 383"/>
                <a:gd name="T24" fmla="*/ 178465 w 332"/>
                <a:gd name="T25" fmla="*/ 490869 h 383"/>
                <a:gd name="T26" fmla="*/ 0 w 332"/>
                <a:gd name="T27" fmla="*/ 641210 h 383"/>
                <a:gd name="T28" fmla="*/ 299244 w 332"/>
                <a:gd name="T29" fmla="*/ 693738 h 383"/>
                <a:gd name="T30" fmla="*/ 598488 w 332"/>
                <a:gd name="T31" fmla="*/ 641210 h 383"/>
                <a:gd name="T32" fmla="*/ 420023 w 332"/>
                <a:gd name="T33" fmla="*/ 490869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383">
                  <a:moveTo>
                    <a:pt x="233" y="271"/>
                  </a:moveTo>
                  <a:cubicBezTo>
                    <a:pt x="258" y="272"/>
                    <a:pt x="297" y="269"/>
                    <a:pt x="316" y="257"/>
                  </a:cubicBezTo>
                  <a:cubicBezTo>
                    <a:pt x="279" y="242"/>
                    <a:pt x="239" y="210"/>
                    <a:pt x="220" y="185"/>
                  </a:cubicBezTo>
                  <a:cubicBezTo>
                    <a:pt x="252" y="181"/>
                    <a:pt x="267" y="181"/>
                    <a:pt x="292" y="164"/>
                  </a:cubicBezTo>
                  <a:cubicBezTo>
                    <a:pt x="258" y="157"/>
                    <a:pt x="222" y="125"/>
                    <a:pt x="209" y="107"/>
                  </a:cubicBezTo>
                  <a:cubicBezTo>
                    <a:pt x="226" y="102"/>
                    <a:pt x="227" y="101"/>
                    <a:pt x="243" y="92"/>
                  </a:cubicBezTo>
                  <a:cubicBezTo>
                    <a:pt x="202" y="70"/>
                    <a:pt x="175" y="30"/>
                    <a:pt x="167" y="0"/>
                  </a:cubicBezTo>
                  <a:cubicBezTo>
                    <a:pt x="151" y="48"/>
                    <a:pt x="126" y="75"/>
                    <a:pt x="80" y="91"/>
                  </a:cubicBezTo>
                  <a:cubicBezTo>
                    <a:pt x="94" y="101"/>
                    <a:pt x="107" y="105"/>
                    <a:pt x="122" y="108"/>
                  </a:cubicBezTo>
                  <a:cubicBezTo>
                    <a:pt x="109" y="126"/>
                    <a:pt x="74" y="157"/>
                    <a:pt x="40" y="164"/>
                  </a:cubicBezTo>
                  <a:cubicBezTo>
                    <a:pt x="64" y="181"/>
                    <a:pt x="80" y="181"/>
                    <a:pt x="112" y="185"/>
                  </a:cubicBezTo>
                  <a:cubicBezTo>
                    <a:pt x="92" y="210"/>
                    <a:pt x="53" y="242"/>
                    <a:pt x="16" y="257"/>
                  </a:cubicBezTo>
                  <a:cubicBezTo>
                    <a:pt x="35" y="269"/>
                    <a:pt x="73" y="272"/>
                    <a:pt x="99" y="271"/>
                  </a:cubicBezTo>
                  <a:cubicBezTo>
                    <a:pt x="85" y="297"/>
                    <a:pt x="28" y="342"/>
                    <a:pt x="0" y="354"/>
                  </a:cubicBezTo>
                  <a:cubicBezTo>
                    <a:pt x="59" y="380"/>
                    <a:pt x="119" y="383"/>
                    <a:pt x="166" y="383"/>
                  </a:cubicBezTo>
                  <a:cubicBezTo>
                    <a:pt x="214" y="383"/>
                    <a:pt x="273" y="380"/>
                    <a:pt x="332" y="354"/>
                  </a:cubicBezTo>
                  <a:cubicBezTo>
                    <a:pt x="304" y="342"/>
                    <a:pt x="246" y="297"/>
                    <a:pt x="233" y="27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5" name="Freeform 76"/>
            <p:cNvSpPr/>
            <p:nvPr/>
          </p:nvSpPr>
          <p:spPr bwMode="auto">
            <a:xfrm>
              <a:off x="1862137" y="706437"/>
              <a:ext cx="85725" cy="392113"/>
            </a:xfrm>
            <a:custGeom>
              <a:avLst/>
              <a:gdLst>
                <a:gd name="T0" fmla="*/ 85725 w 47"/>
                <a:gd name="T1" fmla="*/ 375850 h 217"/>
                <a:gd name="T2" fmla="*/ 41951 w 47"/>
                <a:gd name="T3" fmla="*/ 392113 h 217"/>
                <a:gd name="T4" fmla="*/ 41951 w 47"/>
                <a:gd name="T5" fmla="*/ 392113 h 217"/>
                <a:gd name="T6" fmla="*/ 0 w 47"/>
                <a:gd name="T7" fmla="*/ 375850 h 217"/>
                <a:gd name="T8" fmla="*/ 0 w 47"/>
                <a:gd name="T9" fmla="*/ 16263 h 217"/>
                <a:gd name="T10" fmla="*/ 41951 w 47"/>
                <a:gd name="T11" fmla="*/ 0 h 217"/>
                <a:gd name="T12" fmla="*/ 41951 w 47"/>
                <a:gd name="T13" fmla="*/ 0 h 217"/>
                <a:gd name="T14" fmla="*/ 85725 w 47"/>
                <a:gd name="T15" fmla="*/ 16263 h 217"/>
                <a:gd name="T16" fmla="*/ 85725 w 47"/>
                <a:gd name="T17" fmla="*/ 37585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6" name="Freeform 77"/>
            <p:cNvSpPr/>
            <p:nvPr/>
          </p:nvSpPr>
          <p:spPr bwMode="auto">
            <a:xfrm>
              <a:off x="1514475" y="0"/>
              <a:ext cx="779463" cy="904875"/>
            </a:xfrm>
            <a:custGeom>
              <a:avLst/>
              <a:gdLst>
                <a:gd name="T0" fmla="*/ 548511 w 432"/>
                <a:gd name="T1" fmla="*/ 640652 h 500"/>
                <a:gd name="T2" fmla="*/ 743377 w 432"/>
                <a:gd name="T3" fmla="*/ 606266 h 500"/>
                <a:gd name="T4" fmla="*/ 517838 w 432"/>
                <a:gd name="T5" fmla="*/ 436150 h 500"/>
                <a:gd name="T6" fmla="*/ 687443 w 432"/>
                <a:gd name="T7" fmla="*/ 385477 h 500"/>
                <a:gd name="T8" fmla="*/ 490773 w 432"/>
                <a:gd name="T9" fmla="*/ 251555 h 500"/>
                <a:gd name="T10" fmla="*/ 571967 w 432"/>
                <a:gd name="T11" fmla="*/ 217170 h 500"/>
                <a:gd name="T12" fmla="*/ 393340 w 432"/>
                <a:gd name="T13" fmla="*/ 0 h 500"/>
                <a:gd name="T14" fmla="*/ 187649 w 432"/>
                <a:gd name="T15" fmla="*/ 215360 h 500"/>
                <a:gd name="T16" fmla="*/ 286886 w 432"/>
                <a:gd name="T17" fmla="*/ 255175 h 500"/>
                <a:gd name="T18" fmla="*/ 92020 w 432"/>
                <a:gd name="T19" fmla="*/ 385477 h 500"/>
                <a:gd name="T20" fmla="*/ 261625 w 432"/>
                <a:gd name="T21" fmla="*/ 436150 h 500"/>
                <a:gd name="T22" fmla="*/ 36086 w 432"/>
                <a:gd name="T23" fmla="*/ 606266 h 500"/>
                <a:gd name="T24" fmla="*/ 230952 w 432"/>
                <a:gd name="T25" fmla="*/ 640652 h 500"/>
                <a:gd name="T26" fmla="*/ 0 w 432"/>
                <a:gd name="T27" fmla="*/ 834295 h 500"/>
                <a:gd name="T28" fmla="*/ 391536 w 432"/>
                <a:gd name="T29" fmla="*/ 904875 h 500"/>
                <a:gd name="T30" fmla="*/ 779463 w 432"/>
                <a:gd name="T31" fmla="*/ 834295 h 500"/>
                <a:gd name="T32" fmla="*/ 548511 w 432"/>
                <a:gd name="T33" fmla="*/ 640652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6"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7" name="Freeform 78"/>
            <p:cNvSpPr/>
            <p:nvPr/>
          </p:nvSpPr>
          <p:spPr bwMode="auto">
            <a:xfrm>
              <a:off x="2586037" y="768350"/>
              <a:ext cx="71438" cy="336550"/>
            </a:xfrm>
            <a:custGeom>
              <a:avLst/>
              <a:gdLst>
                <a:gd name="T0" fmla="*/ 71438 w 40"/>
                <a:gd name="T1" fmla="*/ 322075 h 186"/>
                <a:gd name="T2" fmla="*/ 35719 w 40"/>
                <a:gd name="T3" fmla="*/ 336550 h 186"/>
                <a:gd name="T4" fmla="*/ 35719 w 40"/>
                <a:gd name="T5" fmla="*/ 336550 h 186"/>
                <a:gd name="T6" fmla="*/ 0 w 40"/>
                <a:gd name="T7" fmla="*/ 322075 h 186"/>
                <a:gd name="T8" fmla="*/ 0 w 40"/>
                <a:gd name="T9" fmla="*/ 14475 h 186"/>
                <a:gd name="T10" fmla="*/ 35719 w 40"/>
                <a:gd name="T11" fmla="*/ 0 h 186"/>
                <a:gd name="T12" fmla="*/ 35719 w 40"/>
                <a:gd name="T13" fmla="*/ 0 h 186"/>
                <a:gd name="T14" fmla="*/ 71438 w 40"/>
                <a:gd name="T15" fmla="*/ 14475 h 186"/>
                <a:gd name="T16" fmla="*/ 71438 w 40"/>
                <a:gd name="T17" fmla="*/ 322075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8" name="Freeform 79"/>
            <p:cNvSpPr/>
            <p:nvPr/>
          </p:nvSpPr>
          <p:spPr bwMode="auto">
            <a:xfrm>
              <a:off x="2287587" y="163512"/>
              <a:ext cx="666750" cy="774700"/>
            </a:xfrm>
            <a:custGeom>
              <a:avLst/>
              <a:gdLst>
                <a:gd name="T0" fmla="*/ 468527 w 370"/>
                <a:gd name="T1" fmla="*/ 548444 h 428"/>
                <a:gd name="T2" fmla="*/ 634314 w 370"/>
                <a:gd name="T3" fmla="*/ 519483 h 428"/>
                <a:gd name="T4" fmla="*/ 441497 w 370"/>
                <a:gd name="T5" fmla="*/ 372870 h 428"/>
                <a:gd name="T6" fmla="*/ 587461 w 370"/>
                <a:gd name="T7" fmla="*/ 331239 h 428"/>
                <a:gd name="T8" fmla="*/ 419872 w 370"/>
                <a:gd name="T9" fmla="*/ 215396 h 428"/>
                <a:gd name="T10" fmla="*/ 488349 w 370"/>
                <a:gd name="T11" fmla="*/ 186435 h 428"/>
                <a:gd name="T12" fmla="*/ 335177 w 370"/>
                <a:gd name="T13" fmla="*/ 0 h 428"/>
                <a:gd name="T14" fmla="*/ 160380 w 370"/>
                <a:gd name="T15" fmla="*/ 184625 h 428"/>
                <a:gd name="T16" fmla="*/ 245076 w 370"/>
                <a:gd name="T17" fmla="*/ 217206 h 428"/>
                <a:gd name="T18" fmla="*/ 79289 w 370"/>
                <a:gd name="T19" fmla="*/ 331239 h 428"/>
                <a:gd name="T20" fmla="*/ 223451 w 370"/>
                <a:gd name="T21" fmla="*/ 372870 h 428"/>
                <a:gd name="T22" fmla="*/ 30634 w 370"/>
                <a:gd name="T23" fmla="*/ 519483 h 428"/>
                <a:gd name="T24" fmla="*/ 196421 w 370"/>
                <a:gd name="T25" fmla="*/ 548444 h 428"/>
                <a:gd name="T26" fmla="*/ 0 w 370"/>
                <a:gd name="T27" fmla="*/ 714968 h 428"/>
                <a:gd name="T28" fmla="*/ 333375 w 370"/>
                <a:gd name="T29" fmla="*/ 774700 h 428"/>
                <a:gd name="T30" fmla="*/ 666750 w 370"/>
                <a:gd name="T31" fmla="*/ 714968 h 428"/>
                <a:gd name="T32" fmla="*/ 468527 w 370"/>
                <a:gd name="T33" fmla="*/ 548444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0" h="428">
                  <a:moveTo>
                    <a:pt x="260" y="303"/>
                  </a:moveTo>
                  <a:cubicBezTo>
                    <a:pt x="288" y="304"/>
                    <a:pt x="331" y="301"/>
                    <a:pt x="352" y="287"/>
                  </a:cubicBezTo>
                  <a:cubicBezTo>
                    <a:pt x="311" y="271"/>
                    <a:pt x="267" y="234"/>
                    <a:pt x="245" y="206"/>
                  </a:cubicBezTo>
                  <a:cubicBezTo>
                    <a:pt x="281" y="202"/>
                    <a:pt x="298" y="202"/>
                    <a:pt x="326" y="183"/>
                  </a:cubicBezTo>
                  <a:cubicBezTo>
                    <a:pt x="288" y="175"/>
                    <a:pt x="247" y="140"/>
                    <a:pt x="233" y="119"/>
                  </a:cubicBezTo>
                  <a:cubicBezTo>
                    <a:pt x="252" y="113"/>
                    <a:pt x="253" y="112"/>
                    <a:pt x="271" y="103"/>
                  </a:cubicBezTo>
                  <a:cubicBezTo>
                    <a:pt x="226" y="77"/>
                    <a:pt x="195" y="33"/>
                    <a:pt x="186" y="0"/>
                  </a:cubicBezTo>
                  <a:cubicBezTo>
                    <a:pt x="168" y="53"/>
                    <a:pt x="140" y="83"/>
                    <a:pt x="89" y="102"/>
                  </a:cubicBezTo>
                  <a:cubicBezTo>
                    <a:pt x="105" y="112"/>
                    <a:pt x="119" y="117"/>
                    <a:pt x="136" y="120"/>
                  </a:cubicBezTo>
                  <a:cubicBezTo>
                    <a:pt x="122" y="141"/>
                    <a:pt x="82" y="175"/>
                    <a:pt x="44" y="183"/>
                  </a:cubicBezTo>
                  <a:cubicBezTo>
                    <a:pt x="71" y="202"/>
                    <a:pt x="89" y="202"/>
                    <a:pt x="124" y="206"/>
                  </a:cubicBezTo>
                  <a:cubicBezTo>
                    <a:pt x="102" y="234"/>
                    <a:pt x="58" y="271"/>
                    <a:pt x="17" y="287"/>
                  </a:cubicBezTo>
                  <a:cubicBezTo>
                    <a:pt x="39" y="301"/>
                    <a:pt x="81" y="304"/>
                    <a:pt x="109" y="303"/>
                  </a:cubicBezTo>
                  <a:cubicBezTo>
                    <a:pt x="95" y="332"/>
                    <a:pt x="31" y="382"/>
                    <a:pt x="0" y="395"/>
                  </a:cubicBezTo>
                  <a:cubicBezTo>
                    <a:pt x="66" y="425"/>
                    <a:pt x="132" y="428"/>
                    <a:pt x="185" y="428"/>
                  </a:cubicBezTo>
                  <a:cubicBezTo>
                    <a:pt x="238" y="428"/>
                    <a:pt x="304" y="425"/>
                    <a:pt x="370" y="395"/>
                  </a:cubicBezTo>
                  <a:cubicBezTo>
                    <a:pt x="339" y="382"/>
                    <a:pt x="275" y="332"/>
                    <a:pt x="260" y="303"/>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9" name="Freeform 80"/>
            <p:cNvSpPr/>
            <p:nvPr/>
          </p:nvSpPr>
          <p:spPr bwMode="auto">
            <a:xfrm>
              <a:off x="2249487" y="757237"/>
              <a:ext cx="77788" cy="360363"/>
            </a:xfrm>
            <a:custGeom>
              <a:avLst/>
              <a:gdLst>
                <a:gd name="T0" fmla="*/ 77788 w 43"/>
                <a:gd name="T1" fmla="*/ 344065 h 199"/>
                <a:gd name="T2" fmla="*/ 39799 w 43"/>
                <a:gd name="T3" fmla="*/ 360363 h 199"/>
                <a:gd name="T4" fmla="*/ 39799 w 43"/>
                <a:gd name="T5" fmla="*/ 360363 h 199"/>
                <a:gd name="T6" fmla="*/ 0 w 43"/>
                <a:gd name="T7" fmla="*/ 344065 h 199"/>
                <a:gd name="T8" fmla="*/ 0 w 43"/>
                <a:gd name="T9" fmla="*/ 16298 h 199"/>
                <a:gd name="T10" fmla="*/ 39799 w 43"/>
                <a:gd name="T11" fmla="*/ 0 h 199"/>
                <a:gd name="T12" fmla="*/ 39799 w 43"/>
                <a:gd name="T13" fmla="*/ 0 h 199"/>
                <a:gd name="T14" fmla="*/ 77788 w 43"/>
                <a:gd name="T15" fmla="*/ 16298 h 199"/>
                <a:gd name="T16" fmla="*/ 77788 w 43"/>
                <a:gd name="T17" fmla="*/ 344065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70" name="Freeform 81"/>
            <p:cNvSpPr/>
            <p:nvPr/>
          </p:nvSpPr>
          <p:spPr bwMode="auto">
            <a:xfrm>
              <a:off x="1931987" y="111125"/>
              <a:ext cx="714375" cy="828675"/>
            </a:xfrm>
            <a:custGeom>
              <a:avLst/>
              <a:gdLst>
                <a:gd name="T0" fmla="*/ 501506 w 396"/>
                <a:gd name="T1" fmla="*/ 586224 h 458"/>
                <a:gd name="T2" fmla="*/ 680099 w 396"/>
                <a:gd name="T3" fmla="*/ 555466 h 458"/>
                <a:gd name="T4" fmla="*/ 474446 w 396"/>
                <a:gd name="T5" fmla="*/ 399863 h 458"/>
                <a:gd name="T6" fmla="*/ 629588 w 396"/>
                <a:gd name="T7" fmla="*/ 354629 h 458"/>
                <a:gd name="T8" fmla="*/ 449190 w 396"/>
                <a:gd name="T9" fmla="*/ 231595 h 458"/>
                <a:gd name="T10" fmla="*/ 523153 w 396"/>
                <a:gd name="T11" fmla="*/ 200836 h 458"/>
                <a:gd name="T12" fmla="*/ 358991 w 396"/>
                <a:gd name="T13" fmla="*/ 0 h 458"/>
                <a:gd name="T14" fmla="*/ 171378 w 396"/>
                <a:gd name="T15" fmla="*/ 197217 h 458"/>
                <a:gd name="T16" fmla="*/ 263381 w 396"/>
                <a:gd name="T17" fmla="*/ 233404 h 458"/>
                <a:gd name="T18" fmla="*/ 84787 w 396"/>
                <a:gd name="T19" fmla="*/ 354629 h 458"/>
                <a:gd name="T20" fmla="*/ 239929 w 396"/>
                <a:gd name="T21" fmla="*/ 399863 h 458"/>
                <a:gd name="T22" fmla="*/ 34276 w 396"/>
                <a:gd name="T23" fmla="*/ 555466 h 458"/>
                <a:gd name="T24" fmla="*/ 212869 w 396"/>
                <a:gd name="T25" fmla="*/ 586224 h 458"/>
                <a:gd name="T26" fmla="*/ 0 w 396"/>
                <a:gd name="T27" fmla="*/ 765348 h 458"/>
                <a:gd name="T28" fmla="*/ 358991 w 396"/>
                <a:gd name="T29" fmla="*/ 828675 h 458"/>
                <a:gd name="T30" fmla="*/ 714375 w 396"/>
                <a:gd name="T31" fmla="*/ 765348 h 458"/>
                <a:gd name="T32" fmla="*/ 501506 w 396"/>
                <a:gd name="T33" fmla="*/ 586224 h 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6" h="458">
                  <a:moveTo>
                    <a:pt x="278" y="324"/>
                  </a:moveTo>
                  <a:cubicBezTo>
                    <a:pt x="308" y="325"/>
                    <a:pt x="354" y="322"/>
                    <a:pt x="377" y="307"/>
                  </a:cubicBezTo>
                  <a:cubicBezTo>
                    <a:pt x="333" y="290"/>
                    <a:pt x="286" y="251"/>
                    <a:pt x="263" y="221"/>
                  </a:cubicBezTo>
                  <a:cubicBezTo>
                    <a:pt x="300" y="216"/>
                    <a:pt x="319" y="216"/>
                    <a:pt x="349" y="196"/>
                  </a:cubicBezTo>
                  <a:cubicBezTo>
                    <a:pt x="308" y="188"/>
                    <a:pt x="265" y="150"/>
                    <a:pt x="249" y="128"/>
                  </a:cubicBezTo>
                  <a:cubicBezTo>
                    <a:pt x="270" y="122"/>
                    <a:pt x="271" y="121"/>
                    <a:pt x="290" y="111"/>
                  </a:cubicBezTo>
                  <a:cubicBezTo>
                    <a:pt x="241" y="83"/>
                    <a:pt x="208" y="36"/>
                    <a:pt x="199" y="0"/>
                  </a:cubicBezTo>
                  <a:cubicBezTo>
                    <a:pt x="180" y="57"/>
                    <a:pt x="150" y="90"/>
                    <a:pt x="95" y="109"/>
                  </a:cubicBezTo>
                  <a:cubicBezTo>
                    <a:pt x="112" y="121"/>
                    <a:pt x="127" y="126"/>
                    <a:pt x="146" y="129"/>
                  </a:cubicBezTo>
                  <a:cubicBezTo>
                    <a:pt x="130" y="151"/>
                    <a:pt x="88" y="188"/>
                    <a:pt x="47" y="196"/>
                  </a:cubicBezTo>
                  <a:cubicBezTo>
                    <a:pt x="77" y="216"/>
                    <a:pt x="96" y="216"/>
                    <a:pt x="133" y="221"/>
                  </a:cubicBezTo>
                  <a:cubicBezTo>
                    <a:pt x="110" y="251"/>
                    <a:pt x="63" y="290"/>
                    <a:pt x="19" y="307"/>
                  </a:cubicBezTo>
                  <a:cubicBezTo>
                    <a:pt x="42" y="322"/>
                    <a:pt x="87" y="325"/>
                    <a:pt x="118" y="324"/>
                  </a:cubicBezTo>
                  <a:cubicBezTo>
                    <a:pt x="102" y="355"/>
                    <a:pt x="33" y="409"/>
                    <a:pt x="0" y="423"/>
                  </a:cubicBezTo>
                  <a:cubicBezTo>
                    <a:pt x="71" y="454"/>
                    <a:pt x="142" y="458"/>
                    <a:pt x="199" y="458"/>
                  </a:cubicBezTo>
                  <a:cubicBezTo>
                    <a:pt x="255" y="458"/>
                    <a:pt x="325" y="454"/>
                    <a:pt x="396" y="423"/>
                  </a:cubicBezTo>
                  <a:cubicBezTo>
                    <a:pt x="363"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71" name="Freeform 82"/>
            <p:cNvSpPr/>
            <p:nvPr/>
          </p:nvSpPr>
          <p:spPr bwMode="auto">
            <a:xfrm>
              <a:off x="3321050" y="750887"/>
              <a:ext cx="76200" cy="354013"/>
            </a:xfrm>
            <a:custGeom>
              <a:avLst/>
              <a:gdLst>
                <a:gd name="T0" fmla="*/ 76200 w 42"/>
                <a:gd name="T1" fmla="*/ 339489 h 195"/>
                <a:gd name="T2" fmla="*/ 38100 w 42"/>
                <a:gd name="T3" fmla="*/ 354013 h 195"/>
                <a:gd name="T4" fmla="*/ 38100 w 42"/>
                <a:gd name="T5" fmla="*/ 354013 h 195"/>
                <a:gd name="T6" fmla="*/ 0 w 42"/>
                <a:gd name="T7" fmla="*/ 339489 h 195"/>
                <a:gd name="T8" fmla="*/ 0 w 42"/>
                <a:gd name="T9" fmla="*/ 16339 h 195"/>
                <a:gd name="T10" fmla="*/ 38100 w 42"/>
                <a:gd name="T11" fmla="*/ 0 h 195"/>
                <a:gd name="T12" fmla="*/ 38100 w 42"/>
                <a:gd name="T13" fmla="*/ 0 h 195"/>
                <a:gd name="T14" fmla="*/ 76200 w 42"/>
                <a:gd name="T15" fmla="*/ 16339 h 195"/>
                <a:gd name="T16" fmla="*/ 76200 w 42"/>
                <a:gd name="T17" fmla="*/ 339489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195">
                  <a:moveTo>
                    <a:pt x="42" y="187"/>
                  </a:moveTo>
                  <a:cubicBezTo>
                    <a:pt x="42" y="191"/>
                    <a:pt x="33" y="195"/>
                    <a:pt x="21" y="195"/>
                  </a:cubicBezTo>
                  <a:cubicBezTo>
                    <a:pt x="21" y="195"/>
                    <a:pt x="21" y="195"/>
                    <a:pt x="21" y="195"/>
                  </a:cubicBezTo>
                  <a:cubicBezTo>
                    <a:pt x="10" y="195"/>
                    <a:pt x="0" y="191"/>
                    <a:pt x="0" y="187"/>
                  </a:cubicBezTo>
                  <a:cubicBezTo>
                    <a:pt x="0" y="9"/>
                    <a:pt x="0" y="9"/>
                    <a:pt x="0" y="9"/>
                  </a:cubicBezTo>
                  <a:cubicBezTo>
                    <a:pt x="0" y="4"/>
                    <a:pt x="10" y="0"/>
                    <a:pt x="21" y="0"/>
                  </a:cubicBezTo>
                  <a:cubicBezTo>
                    <a:pt x="21" y="0"/>
                    <a:pt x="21" y="0"/>
                    <a:pt x="21" y="0"/>
                  </a:cubicBezTo>
                  <a:cubicBezTo>
                    <a:pt x="33" y="0"/>
                    <a:pt x="42" y="4"/>
                    <a:pt x="42" y="9"/>
                  </a:cubicBezTo>
                  <a:lnTo>
                    <a:pt x="42" y="187"/>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72" name="Freeform 83"/>
            <p:cNvSpPr/>
            <p:nvPr/>
          </p:nvSpPr>
          <p:spPr bwMode="auto">
            <a:xfrm>
              <a:off x="3019425" y="142875"/>
              <a:ext cx="677863" cy="787400"/>
            </a:xfrm>
            <a:custGeom>
              <a:avLst/>
              <a:gdLst>
                <a:gd name="T0" fmla="*/ 477749 w 376"/>
                <a:gd name="T1" fmla="*/ 557515 h 435"/>
                <a:gd name="T2" fmla="*/ 645412 w 376"/>
                <a:gd name="T3" fmla="*/ 528554 h 435"/>
                <a:gd name="T4" fmla="*/ 450707 w 376"/>
                <a:gd name="T5" fmla="*/ 380124 h 435"/>
                <a:gd name="T6" fmla="*/ 598539 w 376"/>
                <a:gd name="T7" fmla="*/ 336681 h 435"/>
                <a:gd name="T8" fmla="*/ 427270 w 376"/>
                <a:gd name="T9" fmla="*/ 220834 h 435"/>
                <a:gd name="T10" fmla="*/ 497580 w 376"/>
                <a:gd name="T11" fmla="*/ 190062 h 435"/>
                <a:gd name="T12" fmla="*/ 342537 w 376"/>
                <a:gd name="T13" fmla="*/ 0 h 435"/>
                <a:gd name="T14" fmla="*/ 164057 w 376"/>
                <a:gd name="T15" fmla="*/ 188252 h 435"/>
                <a:gd name="T16" fmla="*/ 250593 w 376"/>
                <a:gd name="T17" fmla="*/ 222644 h 435"/>
                <a:gd name="T18" fmla="*/ 81127 w 376"/>
                <a:gd name="T19" fmla="*/ 336681 h 435"/>
                <a:gd name="T20" fmla="*/ 228959 w 376"/>
                <a:gd name="T21" fmla="*/ 380124 h 435"/>
                <a:gd name="T22" fmla="*/ 32451 w 376"/>
                <a:gd name="T23" fmla="*/ 528554 h 435"/>
                <a:gd name="T24" fmla="*/ 201917 w 376"/>
                <a:gd name="T25" fmla="*/ 557515 h 435"/>
                <a:gd name="T26" fmla="*/ 0 w 376"/>
                <a:gd name="T27" fmla="*/ 727666 h 435"/>
                <a:gd name="T28" fmla="*/ 340734 w 376"/>
                <a:gd name="T29" fmla="*/ 787400 h 435"/>
                <a:gd name="T30" fmla="*/ 677863 w 376"/>
                <a:gd name="T31" fmla="*/ 727666 h 435"/>
                <a:gd name="T32" fmla="*/ 477749 w 376"/>
                <a:gd name="T33" fmla="*/ 557515 h 4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6" h="435">
                  <a:moveTo>
                    <a:pt x="265" y="308"/>
                  </a:moveTo>
                  <a:cubicBezTo>
                    <a:pt x="293" y="309"/>
                    <a:pt x="337" y="306"/>
                    <a:pt x="358" y="292"/>
                  </a:cubicBezTo>
                  <a:cubicBezTo>
                    <a:pt x="317" y="275"/>
                    <a:pt x="272" y="238"/>
                    <a:pt x="250" y="210"/>
                  </a:cubicBezTo>
                  <a:cubicBezTo>
                    <a:pt x="285" y="205"/>
                    <a:pt x="303" y="205"/>
                    <a:pt x="332" y="186"/>
                  </a:cubicBezTo>
                  <a:cubicBezTo>
                    <a:pt x="293" y="179"/>
                    <a:pt x="252" y="142"/>
                    <a:pt x="237" y="122"/>
                  </a:cubicBezTo>
                  <a:cubicBezTo>
                    <a:pt x="257" y="116"/>
                    <a:pt x="258" y="115"/>
                    <a:pt x="276" y="105"/>
                  </a:cubicBezTo>
                  <a:cubicBezTo>
                    <a:pt x="230" y="79"/>
                    <a:pt x="198" y="34"/>
                    <a:pt x="190" y="0"/>
                  </a:cubicBezTo>
                  <a:cubicBezTo>
                    <a:pt x="171" y="54"/>
                    <a:pt x="142" y="85"/>
                    <a:pt x="91" y="104"/>
                  </a:cubicBezTo>
                  <a:cubicBezTo>
                    <a:pt x="107" y="115"/>
                    <a:pt x="121" y="119"/>
                    <a:pt x="139" y="123"/>
                  </a:cubicBezTo>
                  <a:cubicBezTo>
                    <a:pt x="124" y="144"/>
                    <a:pt x="84" y="179"/>
                    <a:pt x="45" y="186"/>
                  </a:cubicBezTo>
                  <a:cubicBezTo>
                    <a:pt x="73" y="205"/>
                    <a:pt x="91" y="205"/>
                    <a:pt x="127" y="210"/>
                  </a:cubicBezTo>
                  <a:cubicBezTo>
                    <a:pt x="105" y="238"/>
                    <a:pt x="60" y="275"/>
                    <a:pt x="18" y="292"/>
                  </a:cubicBezTo>
                  <a:cubicBezTo>
                    <a:pt x="40" y="306"/>
                    <a:pt x="83" y="309"/>
                    <a:pt x="112" y="308"/>
                  </a:cubicBezTo>
                  <a:cubicBezTo>
                    <a:pt x="97" y="338"/>
                    <a:pt x="32" y="388"/>
                    <a:pt x="0" y="402"/>
                  </a:cubicBezTo>
                  <a:cubicBezTo>
                    <a:pt x="67" y="431"/>
                    <a:pt x="135" y="435"/>
                    <a:pt x="189" y="435"/>
                  </a:cubicBezTo>
                  <a:cubicBezTo>
                    <a:pt x="243" y="435"/>
                    <a:pt x="309" y="431"/>
                    <a:pt x="376" y="402"/>
                  </a:cubicBezTo>
                  <a:cubicBezTo>
                    <a:pt x="345" y="388"/>
                    <a:pt x="279" y="338"/>
                    <a:pt x="265" y="308"/>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73" name="Freeform 84"/>
            <p:cNvSpPr/>
            <p:nvPr/>
          </p:nvSpPr>
          <p:spPr bwMode="auto">
            <a:xfrm>
              <a:off x="2922587" y="706437"/>
              <a:ext cx="84138" cy="392113"/>
            </a:xfrm>
            <a:custGeom>
              <a:avLst/>
              <a:gdLst>
                <a:gd name="T0" fmla="*/ 84138 w 47"/>
                <a:gd name="T1" fmla="*/ 375850 h 217"/>
                <a:gd name="T2" fmla="*/ 41174 w 47"/>
                <a:gd name="T3" fmla="*/ 392113 h 217"/>
                <a:gd name="T4" fmla="*/ 41174 w 47"/>
                <a:gd name="T5" fmla="*/ 392113 h 217"/>
                <a:gd name="T6" fmla="*/ 0 w 47"/>
                <a:gd name="T7" fmla="*/ 375850 h 217"/>
                <a:gd name="T8" fmla="*/ 0 w 47"/>
                <a:gd name="T9" fmla="*/ 16263 h 217"/>
                <a:gd name="T10" fmla="*/ 41174 w 47"/>
                <a:gd name="T11" fmla="*/ 0 h 217"/>
                <a:gd name="T12" fmla="*/ 41174 w 47"/>
                <a:gd name="T13" fmla="*/ 0 h 217"/>
                <a:gd name="T14" fmla="*/ 84138 w 47"/>
                <a:gd name="T15" fmla="*/ 16263 h 217"/>
                <a:gd name="T16" fmla="*/ 84138 w 47"/>
                <a:gd name="T17" fmla="*/ 37585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74" name="Freeform 85"/>
            <p:cNvSpPr/>
            <p:nvPr/>
          </p:nvSpPr>
          <p:spPr bwMode="auto">
            <a:xfrm>
              <a:off x="2574925" y="0"/>
              <a:ext cx="777875" cy="904875"/>
            </a:xfrm>
            <a:custGeom>
              <a:avLst/>
              <a:gdLst>
                <a:gd name="T0" fmla="*/ 547394 w 432"/>
                <a:gd name="T1" fmla="*/ 640652 h 500"/>
                <a:gd name="T2" fmla="*/ 741862 w 432"/>
                <a:gd name="T3" fmla="*/ 606266 h 500"/>
                <a:gd name="T4" fmla="*/ 516783 w 432"/>
                <a:gd name="T5" fmla="*/ 436150 h 500"/>
                <a:gd name="T6" fmla="*/ 686043 w 432"/>
                <a:gd name="T7" fmla="*/ 385477 h 500"/>
                <a:gd name="T8" fmla="*/ 489773 w 432"/>
                <a:gd name="T9" fmla="*/ 251555 h 500"/>
                <a:gd name="T10" fmla="*/ 570802 w 432"/>
                <a:gd name="T11" fmla="*/ 217170 h 500"/>
                <a:gd name="T12" fmla="*/ 392539 w 432"/>
                <a:gd name="T13" fmla="*/ 0 h 500"/>
                <a:gd name="T14" fmla="*/ 187266 w 432"/>
                <a:gd name="T15" fmla="*/ 215360 h 500"/>
                <a:gd name="T16" fmla="*/ 286301 w 432"/>
                <a:gd name="T17" fmla="*/ 255175 h 500"/>
                <a:gd name="T18" fmla="*/ 91832 w 432"/>
                <a:gd name="T19" fmla="*/ 385477 h 500"/>
                <a:gd name="T20" fmla="*/ 261092 w 432"/>
                <a:gd name="T21" fmla="*/ 436150 h 500"/>
                <a:gd name="T22" fmla="*/ 37813 w 432"/>
                <a:gd name="T23" fmla="*/ 606266 h 500"/>
                <a:gd name="T24" fmla="*/ 230481 w 432"/>
                <a:gd name="T25" fmla="*/ 640652 h 500"/>
                <a:gd name="T26" fmla="*/ 0 w 432"/>
                <a:gd name="T27" fmla="*/ 834295 h 500"/>
                <a:gd name="T28" fmla="*/ 390738 w 432"/>
                <a:gd name="T29" fmla="*/ 904875 h 500"/>
                <a:gd name="T30" fmla="*/ 777875 w 432"/>
                <a:gd name="T31" fmla="*/ 834295 h 500"/>
                <a:gd name="T32" fmla="*/ 547394 w 432"/>
                <a:gd name="T33" fmla="*/ 640652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7"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1"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75" name="Freeform 86"/>
            <p:cNvSpPr/>
            <p:nvPr/>
          </p:nvSpPr>
          <p:spPr bwMode="auto">
            <a:xfrm>
              <a:off x="2981325" y="839787"/>
              <a:ext cx="61913" cy="284163"/>
            </a:xfrm>
            <a:custGeom>
              <a:avLst/>
              <a:gdLst>
                <a:gd name="T0" fmla="*/ 61913 w 34"/>
                <a:gd name="T1" fmla="*/ 271493 h 157"/>
                <a:gd name="T2" fmla="*/ 30957 w 34"/>
                <a:gd name="T3" fmla="*/ 284163 h 157"/>
                <a:gd name="T4" fmla="*/ 30957 w 34"/>
                <a:gd name="T5" fmla="*/ 284163 h 157"/>
                <a:gd name="T6" fmla="*/ 0 w 34"/>
                <a:gd name="T7" fmla="*/ 271493 h 157"/>
                <a:gd name="T8" fmla="*/ 0 w 34"/>
                <a:gd name="T9" fmla="*/ 12670 h 157"/>
                <a:gd name="T10" fmla="*/ 30957 w 34"/>
                <a:gd name="T11" fmla="*/ 0 h 157"/>
                <a:gd name="T12" fmla="*/ 30957 w 34"/>
                <a:gd name="T13" fmla="*/ 0 h 157"/>
                <a:gd name="T14" fmla="*/ 61913 w 34"/>
                <a:gd name="T15" fmla="*/ 12670 h 157"/>
                <a:gd name="T16" fmla="*/ 61913 w 34"/>
                <a:gd name="T17" fmla="*/ 271493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57">
                  <a:moveTo>
                    <a:pt x="34" y="150"/>
                  </a:moveTo>
                  <a:cubicBezTo>
                    <a:pt x="34" y="154"/>
                    <a:pt x="27" y="157"/>
                    <a:pt x="17" y="157"/>
                  </a:cubicBezTo>
                  <a:cubicBezTo>
                    <a:pt x="17" y="157"/>
                    <a:pt x="17" y="157"/>
                    <a:pt x="17" y="157"/>
                  </a:cubicBezTo>
                  <a:cubicBezTo>
                    <a:pt x="8" y="157"/>
                    <a:pt x="0" y="154"/>
                    <a:pt x="0" y="150"/>
                  </a:cubicBezTo>
                  <a:cubicBezTo>
                    <a:pt x="0" y="7"/>
                    <a:pt x="0" y="7"/>
                    <a:pt x="0" y="7"/>
                  </a:cubicBezTo>
                  <a:cubicBezTo>
                    <a:pt x="0" y="3"/>
                    <a:pt x="8" y="0"/>
                    <a:pt x="17" y="0"/>
                  </a:cubicBezTo>
                  <a:cubicBezTo>
                    <a:pt x="17" y="0"/>
                    <a:pt x="17" y="0"/>
                    <a:pt x="17" y="0"/>
                  </a:cubicBezTo>
                  <a:cubicBezTo>
                    <a:pt x="27"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76" name="Freeform 87"/>
            <p:cNvSpPr/>
            <p:nvPr/>
          </p:nvSpPr>
          <p:spPr bwMode="auto">
            <a:xfrm>
              <a:off x="2732087" y="327025"/>
              <a:ext cx="563563" cy="655638"/>
            </a:xfrm>
            <a:custGeom>
              <a:avLst/>
              <a:gdLst>
                <a:gd name="T0" fmla="*/ 396115 w 313"/>
                <a:gd name="T1" fmla="*/ 465467 h 362"/>
                <a:gd name="T2" fmla="*/ 536555 w 313"/>
                <a:gd name="T3" fmla="*/ 440111 h 362"/>
                <a:gd name="T4" fmla="*/ 372708 w 313"/>
                <a:gd name="T5" fmla="*/ 316952 h 362"/>
                <a:gd name="T6" fmla="*/ 495143 w 313"/>
                <a:gd name="T7" fmla="*/ 280729 h 362"/>
                <a:gd name="T8" fmla="*/ 354703 w 313"/>
                <a:gd name="T9" fmla="*/ 182927 h 362"/>
                <a:gd name="T10" fmla="*/ 412319 w 313"/>
                <a:gd name="T11" fmla="*/ 159382 h 362"/>
                <a:gd name="T12" fmla="*/ 282682 w 313"/>
                <a:gd name="T13" fmla="*/ 0 h 362"/>
                <a:gd name="T14" fmla="*/ 135039 w 313"/>
                <a:gd name="T15" fmla="*/ 157570 h 362"/>
                <a:gd name="T16" fmla="*/ 207060 w 313"/>
                <a:gd name="T17" fmla="*/ 184738 h 362"/>
                <a:gd name="T18" fmla="*/ 66619 w 313"/>
                <a:gd name="T19" fmla="*/ 280729 h 362"/>
                <a:gd name="T20" fmla="*/ 189055 w 313"/>
                <a:gd name="T21" fmla="*/ 316952 h 362"/>
                <a:gd name="T22" fmla="*/ 27008 w 313"/>
                <a:gd name="T23" fmla="*/ 440111 h 362"/>
                <a:gd name="T24" fmla="*/ 167448 w 313"/>
                <a:gd name="T25" fmla="*/ 465467 h 362"/>
                <a:gd name="T26" fmla="*/ 0 w 313"/>
                <a:gd name="T27" fmla="*/ 606737 h 362"/>
                <a:gd name="T28" fmla="*/ 282682 w 313"/>
                <a:gd name="T29" fmla="*/ 655638 h 362"/>
                <a:gd name="T30" fmla="*/ 563563 w 313"/>
                <a:gd name="T31" fmla="*/ 606737 h 362"/>
                <a:gd name="T32" fmla="*/ 396115 w 313"/>
                <a:gd name="T33" fmla="*/ 465467 h 3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3" h="362">
                  <a:moveTo>
                    <a:pt x="220" y="257"/>
                  </a:moveTo>
                  <a:cubicBezTo>
                    <a:pt x="244" y="257"/>
                    <a:pt x="280" y="255"/>
                    <a:pt x="298" y="243"/>
                  </a:cubicBezTo>
                  <a:cubicBezTo>
                    <a:pt x="263" y="229"/>
                    <a:pt x="226" y="199"/>
                    <a:pt x="207" y="175"/>
                  </a:cubicBezTo>
                  <a:cubicBezTo>
                    <a:pt x="237" y="171"/>
                    <a:pt x="252" y="171"/>
                    <a:pt x="275" y="155"/>
                  </a:cubicBezTo>
                  <a:cubicBezTo>
                    <a:pt x="243" y="149"/>
                    <a:pt x="209" y="119"/>
                    <a:pt x="197" y="101"/>
                  </a:cubicBezTo>
                  <a:cubicBezTo>
                    <a:pt x="213" y="97"/>
                    <a:pt x="214" y="96"/>
                    <a:pt x="229" y="88"/>
                  </a:cubicBezTo>
                  <a:cubicBezTo>
                    <a:pt x="191" y="66"/>
                    <a:pt x="165" y="29"/>
                    <a:pt x="157" y="0"/>
                  </a:cubicBezTo>
                  <a:cubicBezTo>
                    <a:pt x="142" y="45"/>
                    <a:pt x="118" y="71"/>
                    <a:pt x="75" y="87"/>
                  </a:cubicBezTo>
                  <a:cubicBezTo>
                    <a:pt x="89" y="96"/>
                    <a:pt x="100" y="99"/>
                    <a:pt x="115" y="102"/>
                  </a:cubicBezTo>
                  <a:cubicBezTo>
                    <a:pt x="103" y="120"/>
                    <a:pt x="69" y="149"/>
                    <a:pt x="37" y="155"/>
                  </a:cubicBezTo>
                  <a:cubicBezTo>
                    <a:pt x="60" y="171"/>
                    <a:pt x="75" y="171"/>
                    <a:pt x="105" y="175"/>
                  </a:cubicBezTo>
                  <a:cubicBezTo>
                    <a:pt x="87" y="199"/>
                    <a:pt x="49" y="229"/>
                    <a:pt x="15" y="243"/>
                  </a:cubicBezTo>
                  <a:cubicBezTo>
                    <a:pt x="33" y="255"/>
                    <a:pt x="69" y="257"/>
                    <a:pt x="93" y="257"/>
                  </a:cubicBezTo>
                  <a:cubicBezTo>
                    <a:pt x="80" y="281"/>
                    <a:pt x="26" y="324"/>
                    <a:pt x="0" y="335"/>
                  </a:cubicBezTo>
                  <a:cubicBezTo>
                    <a:pt x="55" y="359"/>
                    <a:pt x="112" y="362"/>
                    <a:pt x="157" y="362"/>
                  </a:cubicBezTo>
                  <a:cubicBezTo>
                    <a:pt x="202" y="362"/>
                    <a:pt x="257" y="359"/>
                    <a:pt x="313" y="335"/>
                  </a:cubicBezTo>
                  <a:cubicBezTo>
                    <a:pt x="286" y="324"/>
                    <a:pt x="232" y="281"/>
                    <a:pt x="220" y="257"/>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77" name="Freeform 88"/>
            <p:cNvSpPr/>
            <p:nvPr/>
          </p:nvSpPr>
          <p:spPr bwMode="auto">
            <a:xfrm>
              <a:off x="3679825" y="742950"/>
              <a:ext cx="80963" cy="371475"/>
            </a:xfrm>
            <a:custGeom>
              <a:avLst/>
              <a:gdLst>
                <a:gd name="T0" fmla="*/ 80963 w 45"/>
                <a:gd name="T1" fmla="*/ 355246 h 206"/>
                <a:gd name="T2" fmla="*/ 41381 w 45"/>
                <a:gd name="T3" fmla="*/ 371475 h 206"/>
                <a:gd name="T4" fmla="*/ 41381 w 45"/>
                <a:gd name="T5" fmla="*/ 371475 h 206"/>
                <a:gd name="T6" fmla="*/ 0 w 45"/>
                <a:gd name="T7" fmla="*/ 355246 h 206"/>
                <a:gd name="T8" fmla="*/ 0 w 45"/>
                <a:gd name="T9" fmla="*/ 16229 h 206"/>
                <a:gd name="T10" fmla="*/ 41381 w 45"/>
                <a:gd name="T11" fmla="*/ 0 h 206"/>
                <a:gd name="T12" fmla="*/ 41381 w 45"/>
                <a:gd name="T13" fmla="*/ 0 h 206"/>
                <a:gd name="T14" fmla="*/ 80963 w 45"/>
                <a:gd name="T15" fmla="*/ 16229 h 206"/>
                <a:gd name="T16" fmla="*/ 80963 w 45"/>
                <a:gd name="T17" fmla="*/ 355246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06">
                  <a:moveTo>
                    <a:pt x="45" y="197"/>
                  </a:moveTo>
                  <a:cubicBezTo>
                    <a:pt x="45" y="202"/>
                    <a:pt x="35" y="206"/>
                    <a:pt x="23" y="206"/>
                  </a:cubicBezTo>
                  <a:cubicBezTo>
                    <a:pt x="23" y="206"/>
                    <a:pt x="23" y="206"/>
                    <a:pt x="23" y="206"/>
                  </a:cubicBezTo>
                  <a:cubicBezTo>
                    <a:pt x="10" y="206"/>
                    <a:pt x="0" y="202"/>
                    <a:pt x="0" y="197"/>
                  </a:cubicBezTo>
                  <a:cubicBezTo>
                    <a:pt x="0" y="9"/>
                    <a:pt x="0" y="9"/>
                    <a:pt x="0" y="9"/>
                  </a:cubicBezTo>
                  <a:cubicBezTo>
                    <a:pt x="0" y="4"/>
                    <a:pt x="10" y="0"/>
                    <a:pt x="23" y="0"/>
                  </a:cubicBezTo>
                  <a:cubicBezTo>
                    <a:pt x="23" y="0"/>
                    <a:pt x="23" y="0"/>
                    <a:pt x="23"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78" name="Freeform 89"/>
            <p:cNvSpPr/>
            <p:nvPr/>
          </p:nvSpPr>
          <p:spPr bwMode="auto">
            <a:xfrm>
              <a:off x="3349625" y="71437"/>
              <a:ext cx="741363" cy="858838"/>
            </a:xfrm>
            <a:custGeom>
              <a:avLst/>
              <a:gdLst>
                <a:gd name="T0" fmla="*/ 521299 w 411"/>
                <a:gd name="T1" fmla="*/ 607515 h 475"/>
                <a:gd name="T2" fmla="*/ 707091 w 411"/>
                <a:gd name="T3" fmla="*/ 576778 h 475"/>
                <a:gd name="T4" fmla="*/ 492438 w 411"/>
                <a:gd name="T5" fmla="*/ 414050 h 475"/>
                <a:gd name="T6" fmla="*/ 652977 w 411"/>
                <a:gd name="T7" fmla="*/ 367040 h 475"/>
                <a:gd name="T8" fmla="*/ 467185 w 411"/>
                <a:gd name="T9" fmla="*/ 240475 h 475"/>
                <a:gd name="T10" fmla="*/ 542945 w 411"/>
                <a:gd name="T11" fmla="*/ 207929 h 475"/>
                <a:gd name="T12" fmla="*/ 373387 w 411"/>
                <a:gd name="T13" fmla="*/ 0 h 475"/>
                <a:gd name="T14" fmla="*/ 178576 w 411"/>
                <a:gd name="T15" fmla="*/ 204313 h 475"/>
                <a:gd name="T16" fmla="*/ 274178 w 411"/>
                <a:gd name="T17" fmla="*/ 242283 h 475"/>
                <a:gd name="T18" fmla="*/ 88386 w 411"/>
                <a:gd name="T19" fmla="*/ 367040 h 475"/>
                <a:gd name="T20" fmla="*/ 248925 w 411"/>
                <a:gd name="T21" fmla="*/ 414050 h 475"/>
                <a:gd name="T22" fmla="*/ 36076 w 411"/>
                <a:gd name="T23" fmla="*/ 576778 h 475"/>
                <a:gd name="T24" fmla="*/ 220064 w 411"/>
                <a:gd name="T25" fmla="*/ 607515 h 475"/>
                <a:gd name="T26" fmla="*/ 0 w 411"/>
                <a:gd name="T27" fmla="*/ 793747 h 475"/>
                <a:gd name="T28" fmla="*/ 371583 w 411"/>
                <a:gd name="T29" fmla="*/ 858838 h 475"/>
                <a:gd name="T30" fmla="*/ 741363 w 411"/>
                <a:gd name="T31" fmla="*/ 793747 h 475"/>
                <a:gd name="T32" fmla="*/ 521299 w 411"/>
                <a:gd name="T33" fmla="*/ 607515 h 4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1" h="475">
                  <a:moveTo>
                    <a:pt x="289" y="336"/>
                  </a:moveTo>
                  <a:cubicBezTo>
                    <a:pt x="320" y="337"/>
                    <a:pt x="368" y="334"/>
                    <a:pt x="392" y="319"/>
                  </a:cubicBezTo>
                  <a:cubicBezTo>
                    <a:pt x="346" y="301"/>
                    <a:pt x="297" y="260"/>
                    <a:pt x="273" y="229"/>
                  </a:cubicBezTo>
                  <a:cubicBezTo>
                    <a:pt x="312" y="224"/>
                    <a:pt x="331" y="224"/>
                    <a:pt x="362" y="203"/>
                  </a:cubicBezTo>
                  <a:cubicBezTo>
                    <a:pt x="320" y="195"/>
                    <a:pt x="275" y="155"/>
                    <a:pt x="259" y="133"/>
                  </a:cubicBezTo>
                  <a:cubicBezTo>
                    <a:pt x="281" y="126"/>
                    <a:pt x="282" y="125"/>
                    <a:pt x="301" y="115"/>
                  </a:cubicBezTo>
                  <a:cubicBezTo>
                    <a:pt x="251" y="86"/>
                    <a:pt x="217" y="37"/>
                    <a:pt x="207" y="0"/>
                  </a:cubicBezTo>
                  <a:cubicBezTo>
                    <a:pt x="187" y="59"/>
                    <a:pt x="156" y="93"/>
                    <a:pt x="99" y="113"/>
                  </a:cubicBezTo>
                  <a:cubicBezTo>
                    <a:pt x="117" y="125"/>
                    <a:pt x="132" y="130"/>
                    <a:pt x="152" y="134"/>
                  </a:cubicBezTo>
                  <a:cubicBezTo>
                    <a:pt x="135" y="157"/>
                    <a:pt x="91" y="195"/>
                    <a:pt x="49" y="203"/>
                  </a:cubicBezTo>
                  <a:cubicBezTo>
                    <a:pt x="80" y="224"/>
                    <a:pt x="99" y="224"/>
                    <a:pt x="138" y="229"/>
                  </a:cubicBezTo>
                  <a:cubicBezTo>
                    <a:pt x="114" y="260"/>
                    <a:pt x="65" y="301"/>
                    <a:pt x="20" y="319"/>
                  </a:cubicBezTo>
                  <a:cubicBezTo>
                    <a:pt x="44" y="334"/>
                    <a:pt x="91" y="337"/>
                    <a:pt x="122" y="336"/>
                  </a:cubicBezTo>
                  <a:cubicBezTo>
                    <a:pt x="106" y="369"/>
                    <a:pt x="35" y="424"/>
                    <a:pt x="0" y="439"/>
                  </a:cubicBezTo>
                  <a:cubicBezTo>
                    <a:pt x="73" y="471"/>
                    <a:pt x="148" y="475"/>
                    <a:pt x="206" y="475"/>
                  </a:cubicBezTo>
                  <a:cubicBezTo>
                    <a:pt x="265" y="475"/>
                    <a:pt x="338" y="471"/>
                    <a:pt x="411" y="439"/>
                  </a:cubicBezTo>
                  <a:cubicBezTo>
                    <a:pt x="377"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486" name="组合 73"/>
          <p:cNvGrpSpPr/>
          <p:nvPr/>
        </p:nvGrpSpPr>
        <p:grpSpPr bwMode="auto">
          <a:xfrm>
            <a:off x="8737600" y="563563"/>
            <a:ext cx="3289300" cy="965200"/>
            <a:chOff x="0" y="0"/>
            <a:chExt cx="3839224" cy="1126363"/>
          </a:xfrm>
        </p:grpSpPr>
        <p:grpSp>
          <p:nvGrpSpPr>
            <p:cNvPr id="20546" name="组合 60"/>
            <p:cNvGrpSpPr/>
            <p:nvPr/>
          </p:nvGrpSpPr>
          <p:grpSpPr bwMode="auto">
            <a:xfrm>
              <a:off x="1814477" y="0"/>
              <a:ext cx="2024747" cy="636465"/>
              <a:chOff x="0" y="0"/>
              <a:chExt cx="2290763" cy="809626"/>
            </a:xfrm>
          </p:grpSpPr>
          <p:sp>
            <p:nvSpPr>
              <p:cNvPr id="20553" name="Freeform 74"/>
              <p:cNvSpPr/>
              <p:nvPr/>
            </p:nvSpPr>
            <p:spPr bwMode="auto">
              <a:xfrm>
                <a:off x="636587" y="438151"/>
                <a:ext cx="411163" cy="158750"/>
              </a:xfrm>
              <a:custGeom>
                <a:avLst/>
                <a:gdLst>
                  <a:gd name="T0" fmla="*/ 384758 w 109"/>
                  <a:gd name="T1" fmla="*/ 37798 h 42"/>
                  <a:gd name="T2" fmla="*/ 218784 w 109"/>
                  <a:gd name="T3" fmla="*/ 94494 h 42"/>
                  <a:gd name="T4" fmla="*/ 11316 w 109"/>
                  <a:gd name="T5" fmla="*/ 64256 h 42"/>
                  <a:gd name="T6" fmla="*/ 56582 w 109"/>
                  <a:gd name="T7" fmla="*/ 64256 h 42"/>
                  <a:gd name="T8" fmla="*/ 184835 w 109"/>
                  <a:gd name="T9" fmla="*/ 139851 h 42"/>
                  <a:gd name="T10" fmla="*/ 233873 w 109"/>
                  <a:gd name="T11" fmla="*/ 132292 h 42"/>
                  <a:gd name="T12" fmla="*/ 350809 w 109"/>
                  <a:gd name="T13" fmla="*/ 60476 h 42"/>
                  <a:gd name="T14" fmla="*/ 384758 w 109"/>
                  <a:gd name="T15" fmla="*/ 37798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8" y="3"/>
                      <a:pt x="46" y="27"/>
                      <a:pt x="49" y="37"/>
                    </a:cubicBezTo>
                    <a:cubicBezTo>
                      <a:pt x="51" y="42"/>
                      <a:pt x="61" y="38"/>
                      <a:pt x="62" y="35"/>
                    </a:cubicBezTo>
                    <a:cubicBezTo>
                      <a:pt x="68" y="23"/>
                      <a:pt x="77" y="13"/>
                      <a:pt x="93"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4" name="Freeform 75"/>
              <p:cNvSpPr/>
              <p:nvPr/>
            </p:nvSpPr>
            <p:spPr bwMode="auto">
              <a:xfrm>
                <a:off x="0" y="166688"/>
                <a:ext cx="411163" cy="160338"/>
              </a:xfrm>
              <a:custGeom>
                <a:avLst/>
                <a:gdLst>
                  <a:gd name="T0" fmla="*/ 384758 w 109"/>
                  <a:gd name="T1" fmla="*/ 38176 h 42"/>
                  <a:gd name="T2" fmla="*/ 218784 w 109"/>
                  <a:gd name="T3" fmla="*/ 95439 h 42"/>
                  <a:gd name="T4" fmla="*/ 11316 w 109"/>
                  <a:gd name="T5" fmla="*/ 64899 h 42"/>
                  <a:gd name="T6" fmla="*/ 56582 w 109"/>
                  <a:gd name="T7" fmla="*/ 64899 h 42"/>
                  <a:gd name="T8" fmla="*/ 188607 w 109"/>
                  <a:gd name="T9" fmla="*/ 141250 h 42"/>
                  <a:gd name="T10" fmla="*/ 237645 w 109"/>
                  <a:gd name="T11" fmla="*/ 133615 h 42"/>
                  <a:gd name="T12" fmla="*/ 354581 w 109"/>
                  <a:gd name="T13" fmla="*/ 61081 h 42"/>
                  <a:gd name="T14" fmla="*/ 384758 w 109"/>
                  <a:gd name="T15" fmla="*/ 38176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9" y="3"/>
                      <a:pt x="46" y="27"/>
                      <a:pt x="50" y="37"/>
                    </a:cubicBezTo>
                    <a:cubicBezTo>
                      <a:pt x="51" y="42"/>
                      <a:pt x="61" y="38"/>
                      <a:pt x="63" y="35"/>
                    </a:cubicBezTo>
                    <a:cubicBezTo>
                      <a:pt x="69" y="23"/>
                      <a:pt x="77" y="13"/>
                      <a:pt x="94"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5" name="Freeform 76"/>
              <p:cNvSpPr/>
              <p:nvPr/>
            </p:nvSpPr>
            <p:spPr bwMode="auto">
              <a:xfrm>
                <a:off x="609600" y="57151"/>
                <a:ext cx="411163" cy="160338"/>
              </a:xfrm>
              <a:custGeom>
                <a:avLst/>
                <a:gdLst>
                  <a:gd name="T0" fmla="*/ 384758 w 109"/>
                  <a:gd name="T1" fmla="*/ 41993 h 42"/>
                  <a:gd name="T2" fmla="*/ 218784 w 109"/>
                  <a:gd name="T3" fmla="*/ 95439 h 42"/>
                  <a:gd name="T4" fmla="*/ 15089 w 109"/>
                  <a:gd name="T5" fmla="*/ 64899 h 42"/>
                  <a:gd name="T6" fmla="*/ 60354 w 109"/>
                  <a:gd name="T7" fmla="*/ 64899 h 42"/>
                  <a:gd name="T8" fmla="*/ 188607 w 109"/>
                  <a:gd name="T9" fmla="*/ 145068 h 42"/>
                  <a:gd name="T10" fmla="*/ 237645 w 109"/>
                  <a:gd name="T11" fmla="*/ 137433 h 42"/>
                  <a:gd name="T12" fmla="*/ 354581 w 109"/>
                  <a:gd name="T13" fmla="*/ 64899 h 42"/>
                  <a:gd name="T14" fmla="*/ 384758 w 109"/>
                  <a:gd name="T15" fmla="*/ 4199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8"/>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6" name="Freeform 77"/>
              <p:cNvSpPr/>
              <p:nvPr/>
            </p:nvSpPr>
            <p:spPr bwMode="auto">
              <a:xfrm>
                <a:off x="1262062" y="258763"/>
                <a:ext cx="411163" cy="160338"/>
              </a:xfrm>
              <a:custGeom>
                <a:avLst/>
                <a:gdLst>
                  <a:gd name="T0" fmla="*/ 384758 w 109"/>
                  <a:gd name="T1" fmla="*/ 41993 h 42"/>
                  <a:gd name="T2" fmla="*/ 218784 w 109"/>
                  <a:gd name="T3" fmla="*/ 95439 h 42"/>
                  <a:gd name="T4" fmla="*/ 15089 w 109"/>
                  <a:gd name="T5" fmla="*/ 64899 h 42"/>
                  <a:gd name="T6" fmla="*/ 60354 w 109"/>
                  <a:gd name="T7" fmla="*/ 64899 h 42"/>
                  <a:gd name="T8" fmla="*/ 188607 w 109"/>
                  <a:gd name="T9" fmla="*/ 145068 h 42"/>
                  <a:gd name="T10" fmla="*/ 237645 w 109"/>
                  <a:gd name="T11" fmla="*/ 137433 h 42"/>
                  <a:gd name="T12" fmla="*/ 354581 w 109"/>
                  <a:gd name="T13" fmla="*/ 64899 h 42"/>
                  <a:gd name="T14" fmla="*/ 384758 w 109"/>
                  <a:gd name="T15" fmla="*/ 4199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7"/>
                      <a:pt x="109" y="12"/>
                      <a:pt x="102" y="11"/>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7" name="Freeform 78"/>
              <p:cNvSpPr/>
              <p:nvPr/>
            </p:nvSpPr>
            <p:spPr bwMode="auto">
              <a:xfrm>
                <a:off x="1119187" y="650876"/>
                <a:ext cx="414338" cy="158750"/>
              </a:xfrm>
              <a:custGeom>
                <a:avLst/>
                <a:gdLst>
                  <a:gd name="T0" fmla="*/ 387971 w 110"/>
                  <a:gd name="T1" fmla="*/ 41577 h 42"/>
                  <a:gd name="T2" fmla="*/ 222236 w 110"/>
                  <a:gd name="T3" fmla="*/ 94494 h 42"/>
                  <a:gd name="T4" fmla="*/ 15067 w 110"/>
                  <a:gd name="T5" fmla="*/ 64256 h 42"/>
                  <a:gd name="T6" fmla="*/ 60267 w 110"/>
                  <a:gd name="T7" fmla="*/ 64256 h 42"/>
                  <a:gd name="T8" fmla="*/ 188335 w 110"/>
                  <a:gd name="T9" fmla="*/ 143631 h 42"/>
                  <a:gd name="T10" fmla="*/ 237303 w 110"/>
                  <a:gd name="T11" fmla="*/ 132292 h 42"/>
                  <a:gd name="T12" fmla="*/ 354071 w 110"/>
                  <a:gd name="T13" fmla="*/ 64256 h 42"/>
                  <a:gd name="T14" fmla="*/ 387971 w 110"/>
                  <a:gd name="T15" fmla="*/ 41577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 h="42">
                    <a:moveTo>
                      <a:pt x="103" y="11"/>
                    </a:moveTo>
                    <a:cubicBezTo>
                      <a:pt x="86" y="8"/>
                      <a:pt x="70" y="13"/>
                      <a:pt x="59" y="25"/>
                    </a:cubicBezTo>
                    <a:cubicBezTo>
                      <a:pt x="47" y="7"/>
                      <a:pt x="20" y="0"/>
                      <a:pt x="4" y="17"/>
                    </a:cubicBezTo>
                    <a:cubicBezTo>
                      <a:pt x="0" y="20"/>
                      <a:pt x="13" y="20"/>
                      <a:pt x="16" y="17"/>
                    </a:cubicBezTo>
                    <a:cubicBezTo>
                      <a:pt x="29" y="3"/>
                      <a:pt x="47" y="27"/>
                      <a:pt x="50" y="38"/>
                    </a:cubicBezTo>
                    <a:cubicBezTo>
                      <a:pt x="51" y="42"/>
                      <a:pt x="62" y="38"/>
                      <a:pt x="63" y="35"/>
                    </a:cubicBezTo>
                    <a:cubicBezTo>
                      <a:pt x="69" y="24"/>
                      <a:pt x="77" y="14"/>
                      <a:pt x="94" y="17"/>
                    </a:cubicBezTo>
                    <a:cubicBezTo>
                      <a:pt x="97" y="17"/>
                      <a:pt x="110" y="12"/>
                      <a:pt x="103"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8" name="Freeform 79"/>
              <p:cNvSpPr/>
              <p:nvPr/>
            </p:nvSpPr>
            <p:spPr bwMode="auto">
              <a:xfrm>
                <a:off x="1879600" y="0"/>
                <a:ext cx="411163" cy="160338"/>
              </a:xfrm>
              <a:custGeom>
                <a:avLst/>
                <a:gdLst>
                  <a:gd name="T0" fmla="*/ 384758 w 109"/>
                  <a:gd name="T1" fmla="*/ 41993 h 42"/>
                  <a:gd name="T2" fmla="*/ 218784 w 109"/>
                  <a:gd name="T3" fmla="*/ 95439 h 42"/>
                  <a:gd name="T4" fmla="*/ 11316 w 109"/>
                  <a:gd name="T5" fmla="*/ 64899 h 42"/>
                  <a:gd name="T6" fmla="*/ 60354 w 109"/>
                  <a:gd name="T7" fmla="*/ 64899 h 42"/>
                  <a:gd name="T8" fmla="*/ 188607 w 109"/>
                  <a:gd name="T9" fmla="*/ 145068 h 42"/>
                  <a:gd name="T10" fmla="*/ 237645 w 109"/>
                  <a:gd name="T11" fmla="*/ 137433 h 42"/>
                  <a:gd name="T12" fmla="*/ 354581 w 109"/>
                  <a:gd name="T13" fmla="*/ 64899 h 42"/>
                  <a:gd name="T14" fmla="*/ 384758 w 109"/>
                  <a:gd name="T15" fmla="*/ 4199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1"/>
                    </a:moveTo>
                    <a:cubicBezTo>
                      <a:pt x="85" y="8"/>
                      <a:pt x="69" y="13"/>
                      <a:pt x="58" y="25"/>
                    </a:cubicBezTo>
                    <a:cubicBezTo>
                      <a:pt x="46" y="7"/>
                      <a:pt x="20" y="0"/>
                      <a:pt x="3" y="17"/>
                    </a:cubicBezTo>
                    <a:cubicBezTo>
                      <a:pt x="0" y="21"/>
                      <a:pt x="13" y="20"/>
                      <a:pt x="16" y="17"/>
                    </a:cubicBezTo>
                    <a:cubicBezTo>
                      <a:pt x="29" y="3"/>
                      <a:pt x="46" y="27"/>
                      <a:pt x="50" y="38"/>
                    </a:cubicBezTo>
                    <a:cubicBezTo>
                      <a:pt x="51" y="42"/>
                      <a:pt x="61" y="38"/>
                      <a:pt x="63" y="36"/>
                    </a:cubicBezTo>
                    <a:cubicBezTo>
                      <a:pt x="69" y="24"/>
                      <a:pt x="77" y="14"/>
                      <a:pt x="94" y="17"/>
                    </a:cubicBezTo>
                    <a:cubicBezTo>
                      <a:pt x="97" y="17"/>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547" name="组合 67"/>
            <p:cNvGrpSpPr/>
            <p:nvPr/>
          </p:nvGrpSpPr>
          <p:grpSpPr bwMode="auto">
            <a:xfrm>
              <a:off x="0" y="535019"/>
              <a:ext cx="2526402" cy="591344"/>
              <a:chOff x="0" y="0"/>
              <a:chExt cx="3465832" cy="811232"/>
            </a:xfrm>
          </p:grpSpPr>
          <p:sp>
            <p:nvSpPr>
              <p:cNvPr id="20548" name="Freeform 83"/>
              <p:cNvSpPr/>
              <p:nvPr/>
            </p:nvSpPr>
            <p:spPr bwMode="auto">
              <a:xfrm>
                <a:off x="220469" y="36366"/>
                <a:ext cx="851750" cy="299961"/>
              </a:xfrm>
              <a:custGeom>
                <a:avLst/>
                <a:gdLst>
                  <a:gd name="T0" fmla="*/ 851750 w 1128"/>
                  <a:gd name="T1" fmla="*/ 299961 h 395"/>
                  <a:gd name="T2" fmla="*/ 851750 w 1128"/>
                  <a:gd name="T3" fmla="*/ 290089 h 395"/>
                  <a:gd name="T4" fmla="*/ 715832 w 1128"/>
                  <a:gd name="T5" fmla="*/ 125300 h 395"/>
                  <a:gd name="T6" fmla="*/ 591996 w 1128"/>
                  <a:gd name="T7" fmla="*/ 222503 h 395"/>
                  <a:gd name="T8" fmla="*/ 572364 w 1128"/>
                  <a:gd name="T9" fmla="*/ 201999 h 395"/>
                  <a:gd name="T10" fmla="*/ 573119 w 1128"/>
                  <a:gd name="T11" fmla="*/ 183014 h 395"/>
                  <a:gd name="T12" fmla="*/ 484018 w 1128"/>
                  <a:gd name="T13" fmla="*/ 75180 h 395"/>
                  <a:gd name="T14" fmla="*/ 458344 w 1128"/>
                  <a:gd name="T15" fmla="*/ 79736 h 395"/>
                  <a:gd name="T16" fmla="*/ 324692 w 1128"/>
                  <a:gd name="T17" fmla="*/ 0 h 395"/>
                  <a:gd name="T18" fmla="*/ 161591 w 1128"/>
                  <a:gd name="T19" fmla="*/ 151879 h 395"/>
                  <a:gd name="T20" fmla="*/ 136673 w 1128"/>
                  <a:gd name="T21" fmla="*/ 148841 h 395"/>
                  <a:gd name="T22" fmla="*/ 0 w 1128"/>
                  <a:gd name="T23" fmla="*/ 299961 h 395"/>
                  <a:gd name="T24" fmla="*/ 851750 w 1128"/>
                  <a:gd name="T25" fmla="*/ 299961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9" name="Freeform 83"/>
              <p:cNvSpPr/>
              <p:nvPr/>
            </p:nvSpPr>
            <p:spPr bwMode="auto">
              <a:xfrm>
                <a:off x="1150315" y="366345"/>
                <a:ext cx="562212" cy="197994"/>
              </a:xfrm>
              <a:custGeom>
                <a:avLst/>
                <a:gdLst>
                  <a:gd name="T0" fmla="*/ 562212 w 1128"/>
                  <a:gd name="T1" fmla="*/ 197994 h 395"/>
                  <a:gd name="T2" fmla="*/ 562212 w 1128"/>
                  <a:gd name="T3" fmla="*/ 191478 h 395"/>
                  <a:gd name="T4" fmla="*/ 472497 w 1128"/>
                  <a:gd name="T5" fmla="*/ 82706 h 395"/>
                  <a:gd name="T6" fmla="*/ 390757 w 1128"/>
                  <a:gd name="T7" fmla="*/ 146866 h 395"/>
                  <a:gd name="T8" fmla="*/ 377798 w 1128"/>
                  <a:gd name="T9" fmla="*/ 133333 h 395"/>
                  <a:gd name="T10" fmla="*/ 378297 w 1128"/>
                  <a:gd name="T11" fmla="*/ 120801 h 395"/>
                  <a:gd name="T12" fmla="*/ 319484 w 1128"/>
                  <a:gd name="T13" fmla="*/ 49624 h 395"/>
                  <a:gd name="T14" fmla="*/ 302538 w 1128"/>
                  <a:gd name="T15" fmla="*/ 52631 h 395"/>
                  <a:gd name="T16" fmla="*/ 214318 w 1128"/>
                  <a:gd name="T17" fmla="*/ 0 h 395"/>
                  <a:gd name="T18" fmla="*/ 106661 w 1128"/>
                  <a:gd name="T19" fmla="*/ 100250 h 395"/>
                  <a:gd name="T20" fmla="*/ 90213 w 1128"/>
                  <a:gd name="T21" fmla="*/ 98245 h 395"/>
                  <a:gd name="T22" fmla="*/ 0 w 1128"/>
                  <a:gd name="T23" fmla="*/ 197994 h 395"/>
                  <a:gd name="T24" fmla="*/ 562212 w 1128"/>
                  <a:gd name="T25" fmla="*/ 197994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0" name="Freeform 83"/>
              <p:cNvSpPr/>
              <p:nvPr/>
            </p:nvSpPr>
            <p:spPr bwMode="auto">
              <a:xfrm>
                <a:off x="1431421" y="0"/>
                <a:ext cx="2034411" cy="716459"/>
              </a:xfrm>
              <a:custGeom>
                <a:avLst/>
                <a:gdLst>
                  <a:gd name="T0" fmla="*/ 2034411 w 1128"/>
                  <a:gd name="T1" fmla="*/ 716459 h 395"/>
                  <a:gd name="T2" fmla="*/ 2034411 w 1128"/>
                  <a:gd name="T3" fmla="*/ 692879 h 395"/>
                  <a:gd name="T4" fmla="*/ 1709771 w 1128"/>
                  <a:gd name="T5" fmla="*/ 299280 h 395"/>
                  <a:gd name="T6" fmla="*/ 1413988 w 1128"/>
                  <a:gd name="T7" fmla="*/ 531449 h 395"/>
                  <a:gd name="T8" fmla="*/ 1367095 w 1128"/>
                  <a:gd name="T9" fmla="*/ 482476 h 395"/>
                  <a:gd name="T10" fmla="*/ 1368899 w 1128"/>
                  <a:gd name="T11" fmla="*/ 437131 h 395"/>
                  <a:gd name="T12" fmla="*/ 1156079 w 1128"/>
                  <a:gd name="T13" fmla="*/ 179568 h 395"/>
                  <a:gd name="T14" fmla="*/ 1094758 w 1128"/>
                  <a:gd name="T15" fmla="*/ 190451 h 395"/>
                  <a:gd name="T16" fmla="*/ 775529 w 1128"/>
                  <a:gd name="T17" fmla="*/ 0 h 395"/>
                  <a:gd name="T18" fmla="*/ 385961 w 1128"/>
                  <a:gd name="T19" fmla="*/ 362764 h 395"/>
                  <a:gd name="T20" fmla="*/ 326444 w 1128"/>
                  <a:gd name="T21" fmla="*/ 355509 h 395"/>
                  <a:gd name="T22" fmla="*/ 0 w 1128"/>
                  <a:gd name="T23" fmla="*/ 716459 h 395"/>
                  <a:gd name="T24" fmla="*/ 2034411 w 1128"/>
                  <a:gd name="T25" fmla="*/ 716459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1" name="Freeform 83"/>
              <p:cNvSpPr/>
              <p:nvPr/>
            </p:nvSpPr>
            <p:spPr bwMode="auto">
              <a:xfrm>
                <a:off x="0" y="522853"/>
                <a:ext cx="818862" cy="288379"/>
              </a:xfrm>
              <a:custGeom>
                <a:avLst/>
                <a:gdLst>
                  <a:gd name="T0" fmla="*/ 818862 w 1128"/>
                  <a:gd name="T1" fmla="*/ 288379 h 395"/>
                  <a:gd name="T2" fmla="*/ 818862 w 1128"/>
                  <a:gd name="T3" fmla="*/ 278888 h 395"/>
                  <a:gd name="T4" fmla="*/ 688193 w 1128"/>
                  <a:gd name="T5" fmla="*/ 120462 h 395"/>
                  <a:gd name="T6" fmla="*/ 569138 w 1128"/>
                  <a:gd name="T7" fmla="*/ 213912 h 395"/>
                  <a:gd name="T8" fmla="*/ 550264 w 1128"/>
                  <a:gd name="T9" fmla="*/ 194200 h 395"/>
                  <a:gd name="T10" fmla="*/ 550990 w 1128"/>
                  <a:gd name="T11" fmla="*/ 175948 h 395"/>
                  <a:gd name="T12" fmla="*/ 465328 w 1128"/>
                  <a:gd name="T13" fmla="*/ 72277 h 395"/>
                  <a:gd name="T14" fmla="*/ 440646 w 1128"/>
                  <a:gd name="T15" fmla="*/ 76658 h 395"/>
                  <a:gd name="T16" fmla="*/ 312155 w 1128"/>
                  <a:gd name="T17" fmla="*/ 0 h 395"/>
                  <a:gd name="T18" fmla="*/ 155351 w 1128"/>
                  <a:gd name="T19" fmla="*/ 146015 h 395"/>
                  <a:gd name="T20" fmla="*/ 131395 w 1128"/>
                  <a:gd name="T21" fmla="*/ 143094 h 395"/>
                  <a:gd name="T22" fmla="*/ 0 w 1128"/>
                  <a:gd name="T23" fmla="*/ 288379 h 395"/>
                  <a:gd name="T24" fmla="*/ 818862 w 1128"/>
                  <a:gd name="T25" fmla="*/ 288379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2" name="Freeform 83"/>
              <p:cNvSpPr/>
              <p:nvPr/>
            </p:nvSpPr>
            <p:spPr bwMode="auto">
              <a:xfrm>
                <a:off x="448146" y="265139"/>
                <a:ext cx="588963" cy="207415"/>
              </a:xfrm>
              <a:custGeom>
                <a:avLst/>
                <a:gdLst>
                  <a:gd name="T0" fmla="*/ 588963 w 1128"/>
                  <a:gd name="T1" fmla="*/ 207415 h 395"/>
                  <a:gd name="T2" fmla="*/ 588963 w 1128"/>
                  <a:gd name="T3" fmla="*/ 200589 h 395"/>
                  <a:gd name="T4" fmla="*/ 494980 w 1128"/>
                  <a:gd name="T5" fmla="*/ 86642 h 395"/>
                  <a:gd name="T6" fmla="*/ 409350 w 1128"/>
                  <a:gd name="T7" fmla="*/ 153855 h 395"/>
                  <a:gd name="T8" fmla="*/ 395775 w 1128"/>
                  <a:gd name="T9" fmla="*/ 139677 h 395"/>
                  <a:gd name="T10" fmla="*/ 396297 w 1128"/>
                  <a:gd name="T11" fmla="*/ 126549 h 395"/>
                  <a:gd name="T12" fmla="*/ 334686 w 1128"/>
                  <a:gd name="T13" fmla="*/ 51985 h 395"/>
                  <a:gd name="T14" fmla="*/ 316933 w 1128"/>
                  <a:gd name="T15" fmla="*/ 55136 h 395"/>
                  <a:gd name="T16" fmla="*/ 224516 w 1128"/>
                  <a:gd name="T17" fmla="*/ 0 h 395"/>
                  <a:gd name="T18" fmla="*/ 111736 w 1128"/>
                  <a:gd name="T19" fmla="*/ 105020 h 395"/>
                  <a:gd name="T20" fmla="*/ 94506 w 1128"/>
                  <a:gd name="T21" fmla="*/ 102920 h 395"/>
                  <a:gd name="T22" fmla="*/ 0 w 1128"/>
                  <a:gd name="T23" fmla="*/ 207415 h 395"/>
                  <a:gd name="T24" fmla="*/ 588963 w 1128"/>
                  <a:gd name="T25" fmla="*/ 207415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99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cxnSp>
        <p:nvCxnSpPr>
          <p:cNvPr id="20487" name="直接连接符 75"/>
          <p:cNvCxnSpPr>
            <a:cxnSpLocks noChangeShapeType="1"/>
          </p:cNvCxnSpPr>
          <p:nvPr/>
        </p:nvCxnSpPr>
        <p:spPr bwMode="auto">
          <a:xfrm>
            <a:off x="-7938" y="3081338"/>
            <a:ext cx="12192001" cy="0"/>
          </a:xfrm>
          <a:prstGeom prst="line">
            <a:avLst/>
          </a:prstGeom>
          <a:noFill/>
          <a:ln w="28575">
            <a:solidFill>
              <a:srgbClr val="404040"/>
            </a:solidFill>
            <a:round/>
          </a:ln>
          <a:extLst>
            <a:ext uri="{909E8E84-426E-40DD-AFC4-6F175D3DCCD1}">
              <a14:hiddenFill xmlns:a14="http://schemas.microsoft.com/office/drawing/2010/main">
                <a:noFill/>
              </a14:hiddenFill>
            </a:ext>
          </a:extLst>
        </p:spPr>
      </p:cxnSp>
      <p:sp>
        <p:nvSpPr>
          <p:cNvPr id="20488" name="椭圆 76"/>
          <p:cNvSpPr>
            <a:spLocks noChangeArrowheads="1"/>
          </p:cNvSpPr>
          <p:nvPr/>
        </p:nvSpPr>
        <p:spPr bwMode="auto">
          <a:xfrm>
            <a:off x="2011363" y="2921000"/>
            <a:ext cx="320675" cy="320675"/>
          </a:xfrm>
          <a:prstGeom prst="ellipse">
            <a:avLst/>
          </a:prstGeom>
          <a:solidFill>
            <a:schemeClr val="bg1"/>
          </a:solidFill>
          <a:ln w="12700">
            <a:solidFill>
              <a:srgbClr val="7F7F7F"/>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489" name="椭圆 77"/>
          <p:cNvSpPr>
            <a:spLocks noChangeArrowheads="1"/>
          </p:cNvSpPr>
          <p:nvPr/>
        </p:nvSpPr>
        <p:spPr bwMode="auto">
          <a:xfrm>
            <a:off x="4657725" y="2928938"/>
            <a:ext cx="320675" cy="320675"/>
          </a:xfrm>
          <a:prstGeom prst="ellipse">
            <a:avLst/>
          </a:prstGeom>
          <a:solidFill>
            <a:schemeClr val="bg1"/>
          </a:solidFill>
          <a:ln w="12700">
            <a:solidFill>
              <a:srgbClr val="7F7F7F"/>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490" name="椭圆 78"/>
          <p:cNvSpPr>
            <a:spLocks noChangeArrowheads="1"/>
          </p:cNvSpPr>
          <p:nvPr/>
        </p:nvSpPr>
        <p:spPr bwMode="auto">
          <a:xfrm>
            <a:off x="7305675" y="2916238"/>
            <a:ext cx="319088" cy="319087"/>
          </a:xfrm>
          <a:prstGeom prst="ellipse">
            <a:avLst/>
          </a:prstGeom>
          <a:solidFill>
            <a:schemeClr val="bg1"/>
          </a:solidFill>
          <a:ln w="12700">
            <a:solidFill>
              <a:srgbClr val="7F7F7F"/>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491" name="椭圆 79"/>
          <p:cNvSpPr>
            <a:spLocks noChangeArrowheads="1"/>
          </p:cNvSpPr>
          <p:nvPr/>
        </p:nvSpPr>
        <p:spPr bwMode="auto">
          <a:xfrm>
            <a:off x="9994900" y="2925763"/>
            <a:ext cx="320675" cy="320675"/>
          </a:xfrm>
          <a:prstGeom prst="ellipse">
            <a:avLst/>
          </a:prstGeom>
          <a:solidFill>
            <a:schemeClr val="bg1"/>
          </a:solidFill>
          <a:ln w="12700">
            <a:solidFill>
              <a:srgbClr val="7F7F7F"/>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20492" name="组合 80"/>
          <p:cNvGrpSpPr/>
          <p:nvPr/>
        </p:nvGrpSpPr>
        <p:grpSpPr bwMode="auto">
          <a:xfrm flipH="1">
            <a:off x="1698625" y="2163763"/>
            <a:ext cx="946150" cy="547687"/>
            <a:chOff x="0" y="0"/>
            <a:chExt cx="5212055" cy="3024188"/>
          </a:xfrm>
        </p:grpSpPr>
        <p:sp>
          <p:nvSpPr>
            <p:cNvPr id="20505" name="Freeform 101"/>
            <p:cNvSpPr/>
            <p:nvPr/>
          </p:nvSpPr>
          <p:spPr bwMode="auto">
            <a:xfrm>
              <a:off x="4216400" y="1936750"/>
              <a:ext cx="130175" cy="593725"/>
            </a:xfrm>
            <a:custGeom>
              <a:avLst/>
              <a:gdLst>
                <a:gd name="T0" fmla="*/ 130175 w 41"/>
                <a:gd name="T1" fmla="*/ 568188 h 186"/>
                <a:gd name="T2" fmla="*/ 63500 w 41"/>
                <a:gd name="T3" fmla="*/ 593725 h 186"/>
                <a:gd name="T4" fmla="*/ 0 w 41"/>
                <a:gd name="T5" fmla="*/ 568188 h 186"/>
                <a:gd name="T6" fmla="*/ 0 w 41"/>
                <a:gd name="T7" fmla="*/ 25537 h 186"/>
                <a:gd name="T8" fmla="*/ 63500 w 41"/>
                <a:gd name="T9" fmla="*/ 0 h 186"/>
                <a:gd name="T10" fmla="*/ 130175 w 41"/>
                <a:gd name="T11" fmla="*/ 25537 h 186"/>
                <a:gd name="T12" fmla="*/ 130175 w 41"/>
                <a:gd name="T13" fmla="*/ 568188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06" name="Freeform 105"/>
            <p:cNvSpPr/>
            <p:nvPr/>
          </p:nvSpPr>
          <p:spPr bwMode="auto">
            <a:xfrm>
              <a:off x="2547938" y="0"/>
              <a:ext cx="103188" cy="461963"/>
            </a:xfrm>
            <a:custGeom>
              <a:avLst/>
              <a:gdLst>
                <a:gd name="T0" fmla="*/ 0 w 32"/>
                <a:gd name="T1" fmla="*/ 50975 h 145"/>
                <a:gd name="T2" fmla="*/ 0 w 32"/>
                <a:gd name="T3" fmla="*/ 410988 h 145"/>
                <a:gd name="T4" fmla="*/ 51594 w 32"/>
                <a:gd name="T5" fmla="*/ 461963 h 145"/>
                <a:gd name="T6" fmla="*/ 103188 w 32"/>
                <a:gd name="T7" fmla="*/ 410988 h 145"/>
                <a:gd name="T8" fmla="*/ 103188 w 32"/>
                <a:gd name="T9" fmla="*/ 50975 h 145"/>
                <a:gd name="T10" fmla="*/ 51594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07" name="Freeform 106"/>
            <p:cNvSpPr/>
            <p:nvPr/>
          </p:nvSpPr>
          <p:spPr bwMode="auto">
            <a:xfrm>
              <a:off x="3522663"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08" name="Freeform 107"/>
            <p:cNvSpPr/>
            <p:nvPr/>
          </p:nvSpPr>
          <p:spPr bwMode="auto">
            <a:xfrm>
              <a:off x="4492625"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09" name="Rectangle 108"/>
            <p:cNvSpPr>
              <a:spLocks noChangeArrowheads="1"/>
            </p:cNvSpPr>
            <p:nvPr/>
          </p:nvSpPr>
          <p:spPr bwMode="auto">
            <a:xfrm>
              <a:off x="2600325" y="107950"/>
              <a:ext cx="1943100" cy="76200"/>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10" name="Freeform 109"/>
            <p:cNvSpPr/>
            <p:nvPr/>
          </p:nvSpPr>
          <p:spPr bwMode="auto">
            <a:xfrm>
              <a:off x="2600325" y="107950"/>
              <a:ext cx="1943100" cy="76200"/>
            </a:xfrm>
            <a:custGeom>
              <a:avLst/>
              <a:gdLst>
                <a:gd name="T0" fmla="*/ 0 w 1224"/>
                <a:gd name="T1" fmla="*/ 76200 h 48"/>
                <a:gd name="T2" fmla="*/ 1943100 w 1224"/>
                <a:gd name="T3" fmla="*/ 76200 h 48"/>
                <a:gd name="T4" fmla="*/ 1943100 w 1224"/>
                <a:gd name="T5" fmla="*/ 0 h 48"/>
                <a:gd name="T6" fmla="*/ 0 w 122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4" h="48">
                  <a:moveTo>
                    <a:pt x="0" y="48"/>
                  </a:moveTo>
                  <a:lnTo>
                    <a:pt x="1224" y="48"/>
                  </a:lnTo>
                  <a:lnTo>
                    <a:pt x="12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1" name="Freeform 110"/>
            <p:cNvSpPr/>
            <p:nvPr/>
          </p:nvSpPr>
          <p:spPr bwMode="auto">
            <a:xfrm>
              <a:off x="70142" y="1454393"/>
              <a:ext cx="5141913" cy="1371600"/>
            </a:xfrm>
            <a:custGeom>
              <a:avLst/>
              <a:gdLst>
                <a:gd name="T0" fmla="*/ 531373 w 1616"/>
                <a:gd name="T1" fmla="*/ 0 h 430"/>
                <a:gd name="T2" fmla="*/ 25455 w 1616"/>
                <a:gd name="T3" fmla="*/ 373203 h 430"/>
                <a:gd name="T4" fmla="*/ 0 w 1616"/>
                <a:gd name="T5" fmla="*/ 909084 h 430"/>
                <a:gd name="T6" fmla="*/ 432735 w 1616"/>
                <a:gd name="T7" fmla="*/ 1371600 h 430"/>
                <a:gd name="T8" fmla="*/ 4874635 w 1616"/>
                <a:gd name="T9" fmla="*/ 1371600 h 430"/>
                <a:gd name="T10" fmla="*/ 5132367 w 1616"/>
                <a:gd name="T11" fmla="*/ 1049433 h 430"/>
                <a:gd name="T12" fmla="*/ 5126004 w 1616"/>
                <a:gd name="T13" fmla="*/ 0 h 430"/>
                <a:gd name="T14" fmla="*/ 531373 w 1616"/>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2" name="Freeform 111"/>
            <p:cNvSpPr/>
            <p:nvPr/>
          </p:nvSpPr>
          <p:spPr bwMode="auto">
            <a:xfrm>
              <a:off x="98425" y="271463"/>
              <a:ext cx="5100638" cy="1582738"/>
            </a:xfrm>
            <a:custGeom>
              <a:avLst/>
              <a:gdLst>
                <a:gd name="T0" fmla="*/ 505927 w 1603"/>
                <a:gd name="T1" fmla="*/ 1210142 h 497"/>
                <a:gd name="T2" fmla="*/ 5100638 w 1603"/>
                <a:gd name="T3" fmla="*/ 1210142 h 497"/>
                <a:gd name="T4" fmla="*/ 5094274 w 1603"/>
                <a:gd name="T5" fmla="*/ 1015882 h 497"/>
                <a:gd name="T6" fmla="*/ 4906540 w 1603"/>
                <a:gd name="T7" fmla="*/ 92353 h 497"/>
                <a:gd name="T8" fmla="*/ 4779263 w 1603"/>
                <a:gd name="T9" fmla="*/ 0 h 497"/>
                <a:gd name="T10" fmla="*/ 989581 w 1603"/>
                <a:gd name="T11" fmla="*/ 0 h 497"/>
                <a:gd name="T12" fmla="*/ 470926 w 1603"/>
                <a:gd name="T13" fmla="*/ 140122 h 497"/>
                <a:gd name="T14" fmla="*/ 28637 w 1603"/>
                <a:gd name="T15" fmla="*/ 1261095 h 497"/>
                <a:gd name="T16" fmla="*/ 0 w 1603"/>
                <a:gd name="T17" fmla="*/ 1582738 h 497"/>
                <a:gd name="T18" fmla="*/ 505927 w 1603"/>
                <a:gd name="T19" fmla="*/ 1210142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3" name="Oval 112"/>
            <p:cNvSpPr>
              <a:spLocks noChangeArrowheads="1"/>
            </p:cNvSpPr>
            <p:nvPr/>
          </p:nvSpPr>
          <p:spPr bwMode="auto">
            <a:xfrm>
              <a:off x="3513138" y="2176463"/>
              <a:ext cx="830263"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14" name="Freeform 113"/>
            <p:cNvSpPr/>
            <p:nvPr/>
          </p:nvSpPr>
          <p:spPr bwMode="auto">
            <a:xfrm>
              <a:off x="3500438" y="2163763"/>
              <a:ext cx="855663" cy="860425"/>
            </a:xfrm>
            <a:custGeom>
              <a:avLst/>
              <a:gdLst>
                <a:gd name="T0" fmla="*/ 842939 w 269"/>
                <a:gd name="T1" fmla="*/ 430213 h 270"/>
                <a:gd name="T2" fmla="*/ 830216 w 269"/>
                <a:gd name="T3" fmla="*/ 430213 h 270"/>
                <a:gd name="T4" fmla="*/ 712522 w 269"/>
                <a:gd name="T5" fmla="*/ 713834 h 270"/>
                <a:gd name="T6" fmla="*/ 426241 w 269"/>
                <a:gd name="T7" fmla="*/ 834931 h 270"/>
                <a:gd name="T8" fmla="*/ 143141 w 269"/>
                <a:gd name="T9" fmla="*/ 713834 h 270"/>
                <a:gd name="T10" fmla="*/ 25447 w 269"/>
                <a:gd name="T11" fmla="*/ 430213 h 270"/>
                <a:gd name="T12" fmla="*/ 143141 w 269"/>
                <a:gd name="T13" fmla="*/ 143404 h 270"/>
                <a:gd name="T14" fmla="*/ 426241 w 269"/>
                <a:gd name="T15" fmla="*/ 25494 h 270"/>
                <a:gd name="T16" fmla="*/ 712522 w 269"/>
                <a:gd name="T17" fmla="*/ 143404 h 270"/>
                <a:gd name="T18" fmla="*/ 830216 w 269"/>
                <a:gd name="T19" fmla="*/ 430213 h 270"/>
                <a:gd name="T20" fmla="*/ 842939 w 269"/>
                <a:gd name="T21" fmla="*/ 430213 h 270"/>
                <a:gd name="T22" fmla="*/ 855663 w 269"/>
                <a:gd name="T23" fmla="*/ 430213 h 270"/>
                <a:gd name="T24" fmla="*/ 426241 w 269"/>
                <a:gd name="T25" fmla="*/ 0 h 270"/>
                <a:gd name="T26" fmla="*/ 0 w 269"/>
                <a:gd name="T27" fmla="*/ 430213 h 270"/>
                <a:gd name="T28" fmla="*/ 426241 w 269"/>
                <a:gd name="T29" fmla="*/ 860425 h 270"/>
                <a:gd name="T30" fmla="*/ 855663 w 269"/>
                <a:gd name="T31" fmla="*/ 430213 h 270"/>
                <a:gd name="T32" fmla="*/ 842939 w 269"/>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5" name="Oval 114"/>
            <p:cNvSpPr>
              <a:spLocks noChangeArrowheads="1"/>
            </p:cNvSpPr>
            <p:nvPr/>
          </p:nvSpPr>
          <p:spPr bwMode="auto">
            <a:xfrm>
              <a:off x="3513138" y="2176463"/>
              <a:ext cx="830263"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16" name="Oval 115"/>
            <p:cNvSpPr>
              <a:spLocks noChangeArrowheads="1"/>
            </p:cNvSpPr>
            <p:nvPr/>
          </p:nvSpPr>
          <p:spPr bwMode="auto">
            <a:xfrm>
              <a:off x="3760788" y="2428875"/>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17" name="Rectangle 116"/>
            <p:cNvSpPr>
              <a:spLocks noChangeArrowheads="1"/>
            </p:cNvSpPr>
            <p:nvPr/>
          </p:nvSpPr>
          <p:spPr bwMode="auto">
            <a:xfrm>
              <a:off x="1800225" y="604838"/>
              <a:ext cx="620713"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18" name="Freeform 117"/>
            <p:cNvSpPr/>
            <p:nvPr/>
          </p:nvSpPr>
          <p:spPr bwMode="auto">
            <a:xfrm>
              <a:off x="1774825" y="579438"/>
              <a:ext cx="671513" cy="669925"/>
            </a:xfrm>
            <a:custGeom>
              <a:avLst/>
              <a:gdLst>
                <a:gd name="T0" fmla="*/ 25400 w 423"/>
                <a:gd name="T1" fmla="*/ 25400 h 422"/>
                <a:gd name="T2" fmla="*/ 25400 w 423"/>
                <a:gd name="T3" fmla="*/ 50800 h 422"/>
                <a:gd name="T4" fmla="*/ 620713 w 423"/>
                <a:gd name="T5" fmla="*/ 50800 h 422"/>
                <a:gd name="T6" fmla="*/ 620713 w 423"/>
                <a:gd name="T7" fmla="*/ 619125 h 422"/>
                <a:gd name="T8" fmla="*/ 50800 w 423"/>
                <a:gd name="T9" fmla="*/ 619125 h 422"/>
                <a:gd name="T10" fmla="*/ 50800 w 423"/>
                <a:gd name="T11" fmla="*/ 25400 h 422"/>
                <a:gd name="T12" fmla="*/ 25400 w 423"/>
                <a:gd name="T13" fmla="*/ 25400 h 422"/>
                <a:gd name="T14" fmla="*/ 25400 w 423"/>
                <a:gd name="T15" fmla="*/ 50800 h 422"/>
                <a:gd name="T16" fmla="*/ 25400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5400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9" name="Rectangle 118"/>
            <p:cNvSpPr>
              <a:spLocks noChangeArrowheads="1"/>
            </p:cNvSpPr>
            <p:nvPr/>
          </p:nvSpPr>
          <p:spPr bwMode="auto">
            <a:xfrm>
              <a:off x="2609850" y="604838"/>
              <a:ext cx="619125"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20" name="Freeform 119"/>
            <p:cNvSpPr/>
            <p:nvPr/>
          </p:nvSpPr>
          <p:spPr bwMode="auto">
            <a:xfrm>
              <a:off x="2582863" y="579438"/>
              <a:ext cx="671513" cy="669925"/>
            </a:xfrm>
            <a:custGeom>
              <a:avLst/>
              <a:gdLst>
                <a:gd name="T0" fmla="*/ 26988 w 423"/>
                <a:gd name="T1" fmla="*/ 25400 h 422"/>
                <a:gd name="T2" fmla="*/ 26988 w 423"/>
                <a:gd name="T3" fmla="*/ 50800 h 422"/>
                <a:gd name="T4" fmla="*/ 620713 w 423"/>
                <a:gd name="T5" fmla="*/ 50800 h 422"/>
                <a:gd name="T6" fmla="*/ 620713 w 423"/>
                <a:gd name="T7" fmla="*/ 619125 h 422"/>
                <a:gd name="T8" fmla="*/ 52388 w 423"/>
                <a:gd name="T9" fmla="*/ 619125 h 422"/>
                <a:gd name="T10" fmla="*/ 52388 w 423"/>
                <a:gd name="T11" fmla="*/ 25400 h 422"/>
                <a:gd name="T12" fmla="*/ 26988 w 423"/>
                <a:gd name="T13" fmla="*/ 25400 h 422"/>
                <a:gd name="T14" fmla="*/ 26988 w 423"/>
                <a:gd name="T15" fmla="*/ 50800 h 422"/>
                <a:gd name="T16" fmla="*/ 26988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6988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1" name="Rectangle 120"/>
            <p:cNvSpPr>
              <a:spLocks noChangeArrowheads="1"/>
            </p:cNvSpPr>
            <p:nvPr/>
          </p:nvSpPr>
          <p:spPr bwMode="auto">
            <a:xfrm>
              <a:off x="3417888"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22" name="Freeform 121"/>
            <p:cNvSpPr/>
            <p:nvPr/>
          </p:nvSpPr>
          <p:spPr bwMode="auto">
            <a:xfrm>
              <a:off x="3392488" y="579438"/>
              <a:ext cx="666750" cy="669925"/>
            </a:xfrm>
            <a:custGeom>
              <a:avLst/>
              <a:gdLst>
                <a:gd name="T0" fmla="*/ 25400 w 420"/>
                <a:gd name="T1" fmla="*/ 25400 h 422"/>
                <a:gd name="T2" fmla="*/ 25400 w 420"/>
                <a:gd name="T3" fmla="*/ 50800 h 422"/>
                <a:gd name="T4" fmla="*/ 615950 w 420"/>
                <a:gd name="T5" fmla="*/ 50800 h 422"/>
                <a:gd name="T6" fmla="*/ 615950 w 420"/>
                <a:gd name="T7" fmla="*/ 619125 h 422"/>
                <a:gd name="T8" fmla="*/ 50800 w 420"/>
                <a:gd name="T9" fmla="*/ 619125 h 422"/>
                <a:gd name="T10" fmla="*/ 50800 w 420"/>
                <a:gd name="T11" fmla="*/ 25400 h 422"/>
                <a:gd name="T12" fmla="*/ 25400 w 420"/>
                <a:gd name="T13" fmla="*/ 25400 h 422"/>
                <a:gd name="T14" fmla="*/ 25400 w 420"/>
                <a:gd name="T15" fmla="*/ 50800 h 422"/>
                <a:gd name="T16" fmla="*/ 25400 w 420"/>
                <a:gd name="T17" fmla="*/ 25400 h 422"/>
                <a:gd name="T18" fmla="*/ 0 w 420"/>
                <a:gd name="T19" fmla="*/ 25400 h 422"/>
                <a:gd name="T20" fmla="*/ 0 w 420"/>
                <a:gd name="T21" fmla="*/ 669925 h 422"/>
                <a:gd name="T22" fmla="*/ 666750 w 420"/>
                <a:gd name="T23" fmla="*/ 669925 h 422"/>
                <a:gd name="T24" fmla="*/ 666750 w 420"/>
                <a:gd name="T25" fmla="*/ 0 h 422"/>
                <a:gd name="T26" fmla="*/ 0 w 420"/>
                <a:gd name="T27" fmla="*/ 0 h 422"/>
                <a:gd name="T28" fmla="*/ 0 w 420"/>
                <a:gd name="T29" fmla="*/ 25400 h 422"/>
                <a:gd name="T30" fmla="*/ 25400 w 420"/>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3" name="Rectangle 122"/>
            <p:cNvSpPr>
              <a:spLocks noChangeArrowheads="1"/>
            </p:cNvSpPr>
            <p:nvPr/>
          </p:nvSpPr>
          <p:spPr bwMode="auto">
            <a:xfrm>
              <a:off x="4225925"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24" name="Freeform 123"/>
            <p:cNvSpPr/>
            <p:nvPr/>
          </p:nvSpPr>
          <p:spPr bwMode="auto">
            <a:xfrm>
              <a:off x="4200525" y="579438"/>
              <a:ext cx="668338" cy="669925"/>
            </a:xfrm>
            <a:custGeom>
              <a:avLst/>
              <a:gdLst>
                <a:gd name="T0" fmla="*/ 25400 w 421"/>
                <a:gd name="T1" fmla="*/ 25400 h 422"/>
                <a:gd name="T2" fmla="*/ 25400 w 421"/>
                <a:gd name="T3" fmla="*/ 50800 h 422"/>
                <a:gd name="T4" fmla="*/ 615950 w 421"/>
                <a:gd name="T5" fmla="*/ 50800 h 422"/>
                <a:gd name="T6" fmla="*/ 615950 w 421"/>
                <a:gd name="T7" fmla="*/ 619125 h 422"/>
                <a:gd name="T8" fmla="*/ 50800 w 421"/>
                <a:gd name="T9" fmla="*/ 619125 h 422"/>
                <a:gd name="T10" fmla="*/ 50800 w 421"/>
                <a:gd name="T11" fmla="*/ 25400 h 422"/>
                <a:gd name="T12" fmla="*/ 25400 w 421"/>
                <a:gd name="T13" fmla="*/ 25400 h 422"/>
                <a:gd name="T14" fmla="*/ 25400 w 421"/>
                <a:gd name="T15" fmla="*/ 50800 h 422"/>
                <a:gd name="T16" fmla="*/ 25400 w 421"/>
                <a:gd name="T17" fmla="*/ 25400 h 422"/>
                <a:gd name="T18" fmla="*/ 0 w 421"/>
                <a:gd name="T19" fmla="*/ 25400 h 422"/>
                <a:gd name="T20" fmla="*/ 0 w 421"/>
                <a:gd name="T21" fmla="*/ 669925 h 422"/>
                <a:gd name="T22" fmla="*/ 668338 w 421"/>
                <a:gd name="T23" fmla="*/ 669925 h 422"/>
                <a:gd name="T24" fmla="*/ 668338 w 421"/>
                <a:gd name="T25" fmla="*/ 0 h 422"/>
                <a:gd name="T26" fmla="*/ 0 w 421"/>
                <a:gd name="T27" fmla="*/ 0 h 422"/>
                <a:gd name="T28" fmla="*/ 0 w 421"/>
                <a:gd name="T29" fmla="*/ 25400 h 422"/>
                <a:gd name="T30" fmla="*/ 25400 w 421"/>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5" name="Freeform 124"/>
            <p:cNvSpPr/>
            <p:nvPr/>
          </p:nvSpPr>
          <p:spPr bwMode="auto">
            <a:xfrm>
              <a:off x="414338" y="604838"/>
              <a:ext cx="1189038" cy="619125"/>
            </a:xfrm>
            <a:custGeom>
              <a:avLst/>
              <a:gdLst>
                <a:gd name="T0" fmla="*/ 1189038 w 374"/>
                <a:gd name="T1" fmla="*/ 619125 h 194"/>
                <a:gd name="T2" fmla="*/ 1189038 w 374"/>
                <a:gd name="T3" fmla="*/ 0 h 194"/>
                <a:gd name="T4" fmla="*/ 241623 w 374"/>
                <a:gd name="T5" fmla="*/ 0 h 194"/>
                <a:gd name="T6" fmla="*/ 41330 w 374"/>
                <a:gd name="T7" fmla="*/ 405303 h 194"/>
                <a:gd name="T8" fmla="*/ 0 w 374"/>
                <a:gd name="T9" fmla="*/ 619125 h 194"/>
                <a:gd name="T10" fmla="*/ 1189038 w 374"/>
                <a:gd name="T11" fmla="*/ 619125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6" name="Freeform 125"/>
            <p:cNvSpPr/>
            <p:nvPr/>
          </p:nvSpPr>
          <p:spPr bwMode="auto">
            <a:xfrm>
              <a:off x="388938" y="579438"/>
              <a:ext cx="1239838" cy="669925"/>
            </a:xfrm>
            <a:custGeom>
              <a:avLst/>
              <a:gdLst>
                <a:gd name="T0" fmla="*/ 1214405 w 390"/>
                <a:gd name="T1" fmla="*/ 644404 h 210"/>
                <a:gd name="T2" fmla="*/ 1239838 w 390"/>
                <a:gd name="T3" fmla="*/ 644404 h 210"/>
                <a:gd name="T4" fmla="*/ 1239838 w 390"/>
                <a:gd name="T5" fmla="*/ 0 h 210"/>
                <a:gd name="T6" fmla="*/ 251147 w 390"/>
                <a:gd name="T7" fmla="*/ 0 h 210"/>
                <a:gd name="T8" fmla="*/ 244789 w 390"/>
                <a:gd name="T9" fmla="*/ 12760 h 210"/>
                <a:gd name="T10" fmla="*/ 149416 w 390"/>
                <a:gd name="T11" fmla="*/ 178647 h 210"/>
                <a:gd name="T12" fmla="*/ 82656 w 390"/>
                <a:gd name="T13" fmla="*/ 315822 h 210"/>
                <a:gd name="T14" fmla="*/ 57223 w 390"/>
                <a:gd name="T15" fmla="*/ 376434 h 210"/>
                <a:gd name="T16" fmla="*/ 41328 w 390"/>
                <a:gd name="T17" fmla="*/ 424286 h 210"/>
                <a:gd name="T18" fmla="*/ 12716 w 390"/>
                <a:gd name="T19" fmla="*/ 539130 h 210"/>
                <a:gd name="T20" fmla="*/ 0 w 390"/>
                <a:gd name="T21" fmla="*/ 644404 h 210"/>
                <a:gd name="T22" fmla="*/ 0 w 390"/>
                <a:gd name="T23" fmla="*/ 669925 h 210"/>
                <a:gd name="T24" fmla="*/ 1239838 w 390"/>
                <a:gd name="T25" fmla="*/ 669925 h 210"/>
                <a:gd name="T26" fmla="*/ 1239838 w 390"/>
                <a:gd name="T27" fmla="*/ 644404 h 210"/>
                <a:gd name="T28" fmla="*/ 1214405 w 390"/>
                <a:gd name="T29" fmla="*/ 644404 h 210"/>
                <a:gd name="T30" fmla="*/ 1214405 w 390"/>
                <a:gd name="T31" fmla="*/ 618883 h 210"/>
                <a:gd name="T32" fmla="*/ 25433 w 390"/>
                <a:gd name="T33" fmla="*/ 618883 h 210"/>
                <a:gd name="T34" fmla="*/ 25433 w 390"/>
                <a:gd name="T35" fmla="*/ 644404 h 210"/>
                <a:gd name="T36" fmla="*/ 50865 w 390"/>
                <a:gd name="T37" fmla="*/ 644404 h 210"/>
                <a:gd name="T38" fmla="*/ 63581 w 390"/>
                <a:gd name="T39" fmla="*/ 551891 h 210"/>
                <a:gd name="T40" fmla="*/ 92193 w 390"/>
                <a:gd name="T41" fmla="*/ 433856 h 210"/>
                <a:gd name="T42" fmla="*/ 104909 w 390"/>
                <a:gd name="T43" fmla="*/ 392385 h 210"/>
                <a:gd name="T44" fmla="*/ 152595 w 390"/>
                <a:gd name="T45" fmla="*/ 287111 h 210"/>
                <a:gd name="T46" fmla="*/ 241609 w 390"/>
                <a:gd name="T47" fmla="*/ 118034 h 210"/>
                <a:gd name="T48" fmla="*/ 273400 w 390"/>
                <a:gd name="T49" fmla="*/ 60612 h 210"/>
                <a:gd name="T50" fmla="*/ 282937 w 390"/>
                <a:gd name="T51" fmla="*/ 44662 h 210"/>
                <a:gd name="T52" fmla="*/ 286116 w 390"/>
                <a:gd name="T53" fmla="*/ 38281 h 210"/>
                <a:gd name="T54" fmla="*/ 267042 w 390"/>
                <a:gd name="T55" fmla="*/ 25521 h 210"/>
                <a:gd name="T56" fmla="*/ 267042 w 390"/>
                <a:gd name="T57" fmla="*/ 51042 h 210"/>
                <a:gd name="T58" fmla="*/ 1188973 w 390"/>
                <a:gd name="T59" fmla="*/ 51042 h 210"/>
                <a:gd name="T60" fmla="*/ 1188973 w 390"/>
                <a:gd name="T61" fmla="*/ 644404 h 210"/>
                <a:gd name="T62" fmla="*/ 1214405 w 390"/>
                <a:gd name="T63" fmla="*/ 644404 h 210"/>
                <a:gd name="T64" fmla="*/ 1214405 w 390"/>
                <a:gd name="T65" fmla="*/ 618883 h 210"/>
                <a:gd name="T66" fmla="*/ 1214405 w 390"/>
                <a:gd name="T67" fmla="*/ 644404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7" name="Oval 126"/>
            <p:cNvSpPr>
              <a:spLocks noChangeArrowheads="1"/>
            </p:cNvSpPr>
            <p:nvPr/>
          </p:nvSpPr>
          <p:spPr bwMode="auto">
            <a:xfrm>
              <a:off x="155575" y="1952625"/>
              <a:ext cx="195263" cy="3000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28" name="Freeform 127"/>
            <p:cNvSpPr/>
            <p:nvPr/>
          </p:nvSpPr>
          <p:spPr bwMode="auto">
            <a:xfrm>
              <a:off x="149225" y="1946275"/>
              <a:ext cx="207963" cy="312738"/>
            </a:xfrm>
            <a:custGeom>
              <a:avLst/>
              <a:gdLst>
                <a:gd name="T0" fmla="*/ 201564 w 65"/>
                <a:gd name="T1" fmla="*/ 156369 h 98"/>
                <a:gd name="T2" fmla="*/ 195165 w 65"/>
                <a:gd name="T3" fmla="*/ 156369 h 98"/>
                <a:gd name="T4" fmla="*/ 166370 w 65"/>
                <a:gd name="T5" fmla="*/ 258488 h 98"/>
                <a:gd name="T6" fmla="*/ 102382 w 65"/>
                <a:gd name="T7" fmla="*/ 299973 h 98"/>
                <a:gd name="T8" fmla="*/ 38393 w 65"/>
                <a:gd name="T9" fmla="*/ 258488 h 98"/>
                <a:gd name="T10" fmla="*/ 12798 w 65"/>
                <a:gd name="T11" fmla="*/ 156369 h 98"/>
                <a:gd name="T12" fmla="*/ 38393 w 65"/>
                <a:gd name="T13" fmla="*/ 54250 h 98"/>
                <a:gd name="T14" fmla="*/ 102382 w 65"/>
                <a:gd name="T15" fmla="*/ 12765 h 98"/>
                <a:gd name="T16" fmla="*/ 166370 w 65"/>
                <a:gd name="T17" fmla="*/ 54250 h 98"/>
                <a:gd name="T18" fmla="*/ 195165 w 65"/>
                <a:gd name="T19" fmla="*/ 156369 h 98"/>
                <a:gd name="T20" fmla="*/ 201564 w 65"/>
                <a:gd name="T21" fmla="*/ 156369 h 98"/>
                <a:gd name="T22" fmla="*/ 207963 w 65"/>
                <a:gd name="T23" fmla="*/ 156369 h 98"/>
                <a:gd name="T24" fmla="*/ 179168 w 65"/>
                <a:gd name="T25" fmla="*/ 47868 h 98"/>
                <a:gd name="T26" fmla="*/ 102382 w 65"/>
                <a:gd name="T27" fmla="*/ 0 h 98"/>
                <a:gd name="T28" fmla="*/ 28795 w 65"/>
                <a:gd name="T29" fmla="*/ 47868 h 98"/>
                <a:gd name="T30" fmla="*/ 0 w 65"/>
                <a:gd name="T31" fmla="*/ 156369 h 98"/>
                <a:gd name="T32" fmla="*/ 28795 w 65"/>
                <a:gd name="T33" fmla="*/ 264870 h 98"/>
                <a:gd name="T34" fmla="*/ 102382 w 65"/>
                <a:gd name="T35" fmla="*/ 312738 h 98"/>
                <a:gd name="T36" fmla="*/ 179168 w 65"/>
                <a:gd name="T37" fmla="*/ 264870 h 98"/>
                <a:gd name="T38" fmla="*/ 207963 w 65"/>
                <a:gd name="T39" fmla="*/ 156369 h 98"/>
                <a:gd name="T40" fmla="*/ 201564 w 65"/>
                <a:gd name="T41" fmla="*/ 156369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9" name="Oval 128"/>
            <p:cNvSpPr>
              <a:spLocks noChangeArrowheads="1"/>
            </p:cNvSpPr>
            <p:nvPr/>
          </p:nvSpPr>
          <p:spPr bwMode="auto">
            <a:xfrm>
              <a:off x="782638" y="2176463"/>
              <a:ext cx="833438"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30" name="Freeform 129"/>
            <p:cNvSpPr/>
            <p:nvPr/>
          </p:nvSpPr>
          <p:spPr bwMode="auto">
            <a:xfrm>
              <a:off x="769938" y="2163763"/>
              <a:ext cx="858838" cy="860425"/>
            </a:xfrm>
            <a:custGeom>
              <a:avLst/>
              <a:gdLst>
                <a:gd name="T0" fmla="*/ 846114 w 270"/>
                <a:gd name="T1" fmla="*/ 430213 h 270"/>
                <a:gd name="T2" fmla="*/ 833391 w 270"/>
                <a:gd name="T3" fmla="*/ 430213 h 270"/>
                <a:gd name="T4" fmla="*/ 712517 w 270"/>
                <a:gd name="T5" fmla="*/ 713834 h 270"/>
                <a:gd name="T6" fmla="*/ 429419 w 270"/>
                <a:gd name="T7" fmla="*/ 834931 h 270"/>
                <a:gd name="T8" fmla="*/ 143140 w 270"/>
                <a:gd name="T9" fmla="*/ 713834 h 270"/>
                <a:gd name="T10" fmla="*/ 25447 w 270"/>
                <a:gd name="T11" fmla="*/ 430213 h 270"/>
                <a:gd name="T12" fmla="*/ 143140 w 270"/>
                <a:gd name="T13" fmla="*/ 143404 h 270"/>
                <a:gd name="T14" fmla="*/ 429419 w 270"/>
                <a:gd name="T15" fmla="*/ 25494 h 270"/>
                <a:gd name="T16" fmla="*/ 712517 w 270"/>
                <a:gd name="T17" fmla="*/ 143404 h 270"/>
                <a:gd name="T18" fmla="*/ 833391 w 270"/>
                <a:gd name="T19" fmla="*/ 430213 h 270"/>
                <a:gd name="T20" fmla="*/ 846114 w 270"/>
                <a:gd name="T21" fmla="*/ 430213 h 270"/>
                <a:gd name="T22" fmla="*/ 858838 w 270"/>
                <a:gd name="T23" fmla="*/ 430213 h 270"/>
                <a:gd name="T24" fmla="*/ 429419 w 270"/>
                <a:gd name="T25" fmla="*/ 0 h 270"/>
                <a:gd name="T26" fmla="*/ 0 w 270"/>
                <a:gd name="T27" fmla="*/ 430213 h 270"/>
                <a:gd name="T28" fmla="*/ 429419 w 270"/>
                <a:gd name="T29" fmla="*/ 860425 h 270"/>
                <a:gd name="T30" fmla="*/ 858838 w 270"/>
                <a:gd name="T31" fmla="*/ 430213 h 270"/>
                <a:gd name="T32" fmla="*/ 846114 w 270"/>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1" name="Oval 130"/>
            <p:cNvSpPr>
              <a:spLocks noChangeArrowheads="1"/>
            </p:cNvSpPr>
            <p:nvPr/>
          </p:nvSpPr>
          <p:spPr bwMode="auto">
            <a:xfrm>
              <a:off x="782638" y="2176463"/>
              <a:ext cx="833438"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32" name="Oval 131"/>
            <p:cNvSpPr>
              <a:spLocks noChangeArrowheads="1"/>
            </p:cNvSpPr>
            <p:nvPr/>
          </p:nvSpPr>
          <p:spPr bwMode="auto">
            <a:xfrm>
              <a:off x="1033463" y="2428875"/>
              <a:ext cx="331788"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33" name="Rectangle 132"/>
            <p:cNvSpPr>
              <a:spLocks noChangeArrowheads="1"/>
            </p:cNvSpPr>
            <p:nvPr/>
          </p:nvSpPr>
          <p:spPr bwMode="auto">
            <a:xfrm>
              <a:off x="1247775" y="582613"/>
              <a:ext cx="50800" cy="669925"/>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34" name="Freeform 133"/>
            <p:cNvSpPr/>
            <p:nvPr/>
          </p:nvSpPr>
          <p:spPr bwMode="auto">
            <a:xfrm>
              <a:off x="1247775" y="582613"/>
              <a:ext cx="50800" cy="669925"/>
            </a:xfrm>
            <a:custGeom>
              <a:avLst/>
              <a:gdLst>
                <a:gd name="T0" fmla="*/ 0 w 32"/>
                <a:gd name="T1" fmla="*/ 0 h 422"/>
                <a:gd name="T2" fmla="*/ 0 w 32"/>
                <a:gd name="T3" fmla="*/ 669925 h 422"/>
                <a:gd name="T4" fmla="*/ 50800 w 32"/>
                <a:gd name="T5" fmla="*/ 669925 h 422"/>
                <a:gd name="T6" fmla="*/ 50800 w 32"/>
                <a:gd name="T7" fmla="*/ 0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22">
                  <a:moveTo>
                    <a:pt x="0" y="0"/>
                  </a:moveTo>
                  <a:lnTo>
                    <a:pt x="0" y="422"/>
                  </a:lnTo>
                  <a:lnTo>
                    <a:pt x="32" y="42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5" name="Rectangle 134"/>
            <p:cNvSpPr>
              <a:spLocks noChangeArrowheads="1"/>
            </p:cNvSpPr>
            <p:nvPr/>
          </p:nvSpPr>
          <p:spPr bwMode="auto">
            <a:xfrm>
              <a:off x="4467225" y="2024063"/>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36" name="Rectangle 135"/>
            <p:cNvSpPr>
              <a:spLocks noChangeArrowheads="1"/>
            </p:cNvSpPr>
            <p:nvPr/>
          </p:nvSpPr>
          <p:spPr bwMode="auto">
            <a:xfrm>
              <a:off x="4467225" y="2024063"/>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37" name="Rectangle 136"/>
            <p:cNvSpPr>
              <a:spLocks noChangeArrowheads="1"/>
            </p:cNvSpPr>
            <p:nvPr/>
          </p:nvSpPr>
          <p:spPr bwMode="auto">
            <a:xfrm>
              <a:off x="4467225" y="1854200"/>
              <a:ext cx="417513" cy="79375"/>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38" name="Rectangle 137"/>
            <p:cNvSpPr>
              <a:spLocks noChangeArrowheads="1"/>
            </p:cNvSpPr>
            <p:nvPr/>
          </p:nvSpPr>
          <p:spPr bwMode="auto">
            <a:xfrm>
              <a:off x="4467225" y="1854200"/>
              <a:ext cx="417513"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39" name="Rectangle 138"/>
            <p:cNvSpPr>
              <a:spLocks noChangeArrowheads="1"/>
            </p:cNvSpPr>
            <p:nvPr/>
          </p:nvSpPr>
          <p:spPr bwMode="auto">
            <a:xfrm>
              <a:off x="4467225" y="1689100"/>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40" name="Rectangle 139"/>
            <p:cNvSpPr>
              <a:spLocks noChangeArrowheads="1"/>
            </p:cNvSpPr>
            <p:nvPr/>
          </p:nvSpPr>
          <p:spPr bwMode="auto">
            <a:xfrm>
              <a:off x="4467225" y="1689100"/>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41" name="Freeform 140"/>
            <p:cNvSpPr/>
            <p:nvPr/>
          </p:nvSpPr>
          <p:spPr bwMode="auto">
            <a:xfrm>
              <a:off x="107950" y="1335088"/>
              <a:ext cx="5087938" cy="388938"/>
            </a:xfrm>
            <a:custGeom>
              <a:avLst/>
              <a:gdLst>
                <a:gd name="T0" fmla="*/ 496384 w 1599"/>
                <a:gd name="T1" fmla="*/ 0 h 122"/>
                <a:gd name="T2" fmla="*/ 108186 w 1599"/>
                <a:gd name="T3" fmla="*/ 200845 h 122"/>
                <a:gd name="T4" fmla="*/ 6364 w 1599"/>
                <a:gd name="T5" fmla="*/ 334742 h 122"/>
                <a:gd name="T6" fmla="*/ 0 w 1599"/>
                <a:gd name="T7" fmla="*/ 388938 h 122"/>
                <a:gd name="T8" fmla="*/ 496384 w 1599"/>
                <a:gd name="T9" fmla="*/ 22316 h 122"/>
                <a:gd name="T10" fmla="*/ 5087938 w 1599"/>
                <a:gd name="T11" fmla="*/ 22316 h 122"/>
                <a:gd name="T12" fmla="*/ 5084756 w 1599"/>
                <a:gd name="T13" fmla="*/ 0 h 122"/>
                <a:gd name="T14" fmla="*/ 496384 w 1599"/>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2" name="Freeform 141"/>
            <p:cNvSpPr/>
            <p:nvPr/>
          </p:nvSpPr>
          <p:spPr bwMode="auto">
            <a:xfrm>
              <a:off x="0" y="2628900"/>
              <a:ext cx="598488" cy="252413"/>
            </a:xfrm>
            <a:custGeom>
              <a:avLst/>
              <a:gdLst>
                <a:gd name="T0" fmla="*/ 598488 w 188"/>
                <a:gd name="T1" fmla="*/ 214072 h 79"/>
                <a:gd name="T2" fmla="*/ 560287 w 188"/>
                <a:gd name="T3" fmla="*/ 252413 h 79"/>
                <a:gd name="T4" fmla="*/ 38201 w 188"/>
                <a:gd name="T5" fmla="*/ 252413 h 79"/>
                <a:gd name="T6" fmla="*/ 0 w 188"/>
                <a:gd name="T7" fmla="*/ 214072 h 79"/>
                <a:gd name="T8" fmla="*/ 0 w 188"/>
                <a:gd name="T9" fmla="*/ 38341 h 79"/>
                <a:gd name="T10" fmla="*/ 38201 w 188"/>
                <a:gd name="T11" fmla="*/ 0 h 79"/>
                <a:gd name="T12" fmla="*/ 560287 w 188"/>
                <a:gd name="T13" fmla="*/ 0 h 79"/>
                <a:gd name="T14" fmla="*/ 598488 w 188"/>
                <a:gd name="T15" fmla="*/ 38341 h 79"/>
                <a:gd name="T16" fmla="*/ 598488 w 188"/>
                <a:gd name="T17" fmla="*/ 214072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3" name="Oval 142"/>
            <p:cNvSpPr>
              <a:spLocks noChangeArrowheads="1"/>
            </p:cNvSpPr>
            <p:nvPr/>
          </p:nvSpPr>
          <p:spPr bwMode="auto">
            <a:xfrm>
              <a:off x="63500" y="2435225"/>
              <a:ext cx="101600"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44" name="Freeform 143"/>
            <p:cNvSpPr/>
            <p:nvPr/>
          </p:nvSpPr>
          <p:spPr bwMode="auto">
            <a:xfrm>
              <a:off x="57150" y="2428875"/>
              <a:ext cx="114300" cy="212725"/>
            </a:xfrm>
            <a:custGeom>
              <a:avLst/>
              <a:gdLst>
                <a:gd name="T0" fmla="*/ 107950 w 36"/>
                <a:gd name="T1" fmla="*/ 104775 h 67"/>
                <a:gd name="T2" fmla="*/ 101600 w 36"/>
                <a:gd name="T3" fmla="*/ 104775 h 67"/>
                <a:gd name="T4" fmla="*/ 85725 w 36"/>
                <a:gd name="T5" fmla="*/ 174625 h 67"/>
                <a:gd name="T6" fmla="*/ 73025 w 36"/>
                <a:gd name="T7" fmla="*/ 193675 h 67"/>
                <a:gd name="T8" fmla="*/ 57150 w 36"/>
                <a:gd name="T9" fmla="*/ 200025 h 67"/>
                <a:gd name="T10" fmla="*/ 41275 w 36"/>
                <a:gd name="T11" fmla="*/ 193675 h 67"/>
                <a:gd name="T12" fmla="*/ 22225 w 36"/>
                <a:gd name="T13" fmla="*/ 158750 h 67"/>
                <a:gd name="T14" fmla="*/ 12700 w 36"/>
                <a:gd name="T15" fmla="*/ 104775 h 67"/>
                <a:gd name="T16" fmla="*/ 28575 w 36"/>
                <a:gd name="T17" fmla="*/ 38100 h 67"/>
                <a:gd name="T18" fmla="*/ 41275 w 36"/>
                <a:gd name="T19" fmla="*/ 19050 h 67"/>
                <a:gd name="T20" fmla="*/ 57150 w 36"/>
                <a:gd name="T21" fmla="*/ 12700 h 67"/>
                <a:gd name="T22" fmla="*/ 73025 w 36"/>
                <a:gd name="T23" fmla="*/ 19050 h 67"/>
                <a:gd name="T24" fmla="*/ 92075 w 36"/>
                <a:gd name="T25" fmla="*/ 50800 h 67"/>
                <a:gd name="T26" fmla="*/ 101600 w 36"/>
                <a:gd name="T27" fmla="*/ 104775 h 67"/>
                <a:gd name="T28" fmla="*/ 107950 w 36"/>
                <a:gd name="T29" fmla="*/ 104775 h 67"/>
                <a:gd name="T30" fmla="*/ 114300 w 36"/>
                <a:gd name="T31" fmla="*/ 104775 h 67"/>
                <a:gd name="T32" fmla="*/ 98425 w 36"/>
                <a:gd name="T33" fmla="*/ 31750 h 67"/>
                <a:gd name="T34" fmla="*/ 79375 w 36"/>
                <a:gd name="T35" fmla="*/ 9525 h 67"/>
                <a:gd name="T36" fmla="*/ 57150 w 36"/>
                <a:gd name="T37" fmla="*/ 0 h 67"/>
                <a:gd name="T38" fmla="*/ 31750 w 36"/>
                <a:gd name="T39" fmla="*/ 9525 h 67"/>
                <a:gd name="T40" fmla="*/ 9525 w 36"/>
                <a:gd name="T41" fmla="*/ 47625 h 67"/>
                <a:gd name="T42" fmla="*/ 0 w 36"/>
                <a:gd name="T43" fmla="*/ 104775 h 67"/>
                <a:gd name="T44" fmla="*/ 15875 w 36"/>
                <a:gd name="T45" fmla="*/ 180975 h 67"/>
                <a:gd name="T46" fmla="*/ 31750 w 36"/>
                <a:gd name="T47" fmla="*/ 203200 h 67"/>
                <a:gd name="T48" fmla="*/ 57150 w 36"/>
                <a:gd name="T49" fmla="*/ 212725 h 67"/>
                <a:gd name="T50" fmla="*/ 79375 w 36"/>
                <a:gd name="T51" fmla="*/ 203200 h 67"/>
                <a:gd name="T52" fmla="*/ 104775 w 36"/>
                <a:gd name="T53" fmla="*/ 165100 h 67"/>
                <a:gd name="T54" fmla="*/ 114300 w 36"/>
                <a:gd name="T55" fmla="*/ 104775 h 67"/>
                <a:gd name="T56" fmla="*/ 107950 w 36"/>
                <a:gd name="T57" fmla="*/ 104775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5" name="Freeform 144"/>
            <p:cNvSpPr/>
            <p:nvPr/>
          </p:nvSpPr>
          <p:spPr bwMode="auto">
            <a:xfrm>
              <a:off x="588963" y="319088"/>
              <a:ext cx="4400550" cy="139700"/>
            </a:xfrm>
            <a:custGeom>
              <a:avLst/>
              <a:gdLst>
                <a:gd name="T0" fmla="*/ 4400550 w 1383"/>
                <a:gd name="T1" fmla="*/ 139700 h 44"/>
                <a:gd name="T2" fmla="*/ 4371913 w 1383"/>
                <a:gd name="T3" fmla="*/ 63500 h 44"/>
                <a:gd name="T4" fmla="*/ 4289184 w 1383"/>
                <a:gd name="T5" fmla="*/ 0 h 44"/>
                <a:gd name="T6" fmla="*/ 499556 w 1383"/>
                <a:gd name="T7" fmla="*/ 0 h 44"/>
                <a:gd name="T8" fmla="*/ 12728 w 1383"/>
                <a:gd name="T9" fmla="*/ 127000 h 44"/>
                <a:gd name="T10" fmla="*/ 0 w 1383"/>
                <a:gd name="T11" fmla="*/ 139700 h 44"/>
                <a:gd name="T12" fmla="*/ 4400550 w 1383"/>
                <a:gd name="T13" fmla="*/ 1397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493" name="组合 124"/>
          <p:cNvGrpSpPr/>
          <p:nvPr/>
        </p:nvGrpSpPr>
        <p:grpSpPr bwMode="auto">
          <a:xfrm>
            <a:off x="1095375" y="3455988"/>
            <a:ext cx="2125663" cy="503237"/>
            <a:chOff x="0" y="0"/>
            <a:chExt cx="2125421" cy="502920"/>
          </a:xfrm>
        </p:grpSpPr>
        <p:sp>
          <p:nvSpPr>
            <p:cNvPr id="20503" name="矩形 122"/>
            <p:cNvSpPr>
              <a:spLocks noChangeArrowheads="1"/>
            </p:cNvSpPr>
            <p:nvPr/>
          </p:nvSpPr>
          <p:spPr bwMode="auto">
            <a:xfrm>
              <a:off x="0" y="0"/>
              <a:ext cx="2096098" cy="502920"/>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504" name="文本框 123"/>
            <p:cNvSpPr txBox="1">
              <a:spLocks noChangeArrowheads="1"/>
            </p:cNvSpPr>
            <p:nvPr/>
          </p:nvSpPr>
          <p:spPr bwMode="auto">
            <a:xfrm>
              <a:off x="315385" y="12164"/>
              <a:ext cx="18100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solidFill>
                    <a:srgbClr val="FFFFFF"/>
                  </a:solidFill>
                  <a:latin typeface="微软雅黑" panose="020B0503020204020204" pitchFamily="34" charset="-122"/>
                  <a:ea typeface="微软雅黑" panose="020B0503020204020204" pitchFamily="34" charset="-122"/>
                </a:rPr>
                <a:t>工作概述</a:t>
              </a:r>
            </a:p>
          </p:txBody>
        </p:sp>
      </p:grpSp>
      <p:grpSp>
        <p:nvGrpSpPr>
          <p:cNvPr id="20494" name="组合 125"/>
          <p:cNvGrpSpPr/>
          <p:nvPr/>
        </p:nvGrpSpPr>
        <p:grpSpPr bwMode="auto">
          <a:xfrm>
            <a:off x="3756025" y="3454400"/>
            <a:ext cx="2190750" cy="503238"/>
            <a:chOff x="0" y="0"/>
            <a:chExt cx="2190988" cy="502920"/>
          </a:xfrm>
        </p:grpSpPr>
        <p:sp>
          <p:nvSpPr>
            <p:cNvPr id="20501" name="矩形 126"/>
            <p:cNvSpPr>
              <a:spLocks noChangeArrowheads="1"/>
            </p:cNvSpPr>
            <p:nvPr/>
          </p:nvSpPr>
          <p:spPr bwMode="auto">
            <a:xfrm>
              <a:off x="0" y="0"/>
              <a:ext cx="2096098" cy="502920"/>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502" name="文本框 127"/>
            <p:cNvSpPr txBox="1">
              <a:spLocks noChangeArrowheads="1"/>
            </p:cNvSpPr>
            <p:nvPr/>
          </p:nvSpPr>
          <p:spPr bwMode="auto">
            <a:xfrm>
              <a:off x="380952" y="1668"/>
              <a:ext cx="18100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solidFill>
                    <a:srgbClr val="FFFFFF"/>
                  </a:solidFill>
                  <a:latin typeface="微软雅黑" panose="020B0503020204020204" pitchFamily="34" charset="-122"/>
                  <a:ea typeface="微软雅黑" panose="020B0503020204020204" pitchFamily="34" charset="-122"/>
                </a:rPr>
                <a:t>重点项目</a:t>
              </a:r>
            </a:p>
          </p:txBody>
        </p:sp>
      </p:grpSp>
      <p:grpSp>
        <p:nvGrpSpPr>
          <p:cNvPr id="20495" name="组合 128"/>
          <p:cNvGrpSpPr/>
          <p:nvPr/>
        </p:nvGrpSpPr>
        <p:grpSpPr bwMode="auto">
          <a:xfrm>
            <a:off x="6432550" y="3454400"/>
            <a:ext cx="2163763" cy="503238"/>
            <a:chOff x="0" y="0"/>
            <a:chExt cx="2162657" cy="502920"/>
          </a:xfrm>
        </p:grpSpPr>
        <p:sp>
          <p:nvSpPr>
            <p:cNvPr id="20499" name="矩形 129"/>
            <p:cNvSpPr>
              <a:spLocks noChangeArrowheads="1"/>
            </p:cNvSpPr>
            <p:nvPr/>
          </p:nvSpPr>
          <p:spPr bwMode="auto">
            <a:xfrm>
              <a:off x="0" y="0"/>
              <a:ext cx="2096098" cy="502920"/>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500" name="文本框 130"/>
            <p:cNvSpPr txBox="1">
              <a:spLocks noChangeArrowheads="1"/>
            </p:cNvSpPr>
            <p:nvPr/>
          </p:nvSpPr>
          <p:spPr bwMode="auto">
            <a:xfrm>
              <a:off x="352621" y="13832"/>
              <a:ext cx="18100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solidFill>
                    <a:srgbClr val="FFFFFF"/>
                  </a:solidFill>
                  <a:latin typeface="微软雅黑" panose="020B0503020204020204" pitchFamily="34" charset="-122"/>
                  <a:ea typeface="微软雅黑" panose="020B0503020204020204" pitchFamily="34" charset="-122"/>
                </a:rPr>
                <a:t>经验反思</a:t>
              </a:r>
            </a:p>
          </p:txBody>
        </p:sp>
      </p:grpSp>
      <p:grpSp>
        <p:nvGrpSpPr>
          <p:cNvPr id="20496" name="组合 131"/>
          <p:cNvGrpSpPr/>
          <p:nvPr/>
        </p:nvGrpSpPr>
        <p:grpSpPr bwMode="auto">
          <a:xfrm>
            <a:off x="9107488" y="3454400"/>
            <a:ext cx="2179637" cy="501650"/>
            <a:chOff x="0" y="0"/>
            <a:chExt cx="2179468" cy="502920"/>
          </a:xfrm>
        </p:grpSpPr>
        <p:sp>
          <p:nvSpPr>
            <p:cNvPr id="20497" name="矩形 132"/>
            <p:cNvSpPr>
              <a:spLocks noChangeArrowheads="1"/>
            </p:cNvSpPr>
            <p:nvPr/>
          </p:nvSpPr>
          <p:spPr bwMode="auto">
            <a:xfrm>
              <a:off x="0" y="0"/>
              <a:ext cx="2096098" cy="502920"/>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498" name="文本框 133"/>
            <p:cNvSpPr txBox="1">
              <a:spLocks noChangeArrowheads="1"/>
            </p:cNvSpPr>
            <p:nvPr/>
          </p:nvSpPr>
          <p:spPr bwMode="auto">
            <a:xfrm>
              <a:off x="369432" y="14873"/>
              <a:ext cx="18100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solidFill>
                    <a:srgbClr val="FFFFFF"/>
                  </a:solidFill>
                  <a:latin typeface="微软雅黑" panose="020B0503020204020204" pitchFamily="34" charset="-122"/>
                  <a:ea typeface="微软雅黑" panose="020B0503020204020204" pitchFamily="34" charset="-122"/>
                </a:rPr>
                <a:t>未来计划</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8914" name="组合 45"/>
          <p:cNvGrpSpPr/>
          <p:nvPr/>
        </p:nvGrpSpPr>
        <p:grpSpPr bwMode="auto">
          <a:xfrm>
            <a:off x="0" y="292100"/>
            <a:ext cx="12190413" cy="549275"/>
            <a:chOff x="0" y="0"/>
            <a:chExt cx="12190828" cy="548640"/>
          </a:xfrm>
        </p:grpSpPr>
        <p:sp>
          <p:nvSpPr>
            <p:cNvPr id="38936" name="矩形 42"/>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cxnSp>
          <p:nvCxnSpPr>
            <p:cNvPr id="38937"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38915"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单击此处添加标题</a:t>
            </a:r>
          </a:p>
        </p:txBody>
      </p:sp>
      <p:pic>
        <p:nvPicPr>
          <p:cNvPr id="38916" name="图片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1808163"/>
            <a:ext cx="1687512"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图片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763" y="1819275"/>
            <a:ext cx="1684337"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图片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9413" y="1703388"/>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图片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2788" y="1819275"/>
            <a:ext cx="1677987"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矩形 1"/>
          <p:cNvSpPr>
            <a:spLocks noChangeArrowheads="1"/>
          </p:cNvSpPr>
          <p:nvPr/>
        </p:nvSpPr>
        <p:spPr bwMode="auto">
          <a:xfrm>
            <a:off x="792163" y="4446588"/>
            <a:ext cx="23860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solidFill>
                  <a:srgbClr val="000000"/>
                </a:solidFill>
                <a:latin typeface="微软雅黑" panose="020B0503020204020204" pitchFamily="34" charset="-122"/>
                <a:ea typeface="微软雅黑" panose="020B0503020204020204" pitchFamily="34" charset="-122"/>
              </a:rPr>
              <a:t>我们工作室致力于专业</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模板的发布，课件及汇报</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的美化，并为您提供专业的</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solidFill>
                  <a:srgbClr val="000000"/>
                </a:solidFill>
                <a:latin typeface="微软雅黑" panose="020B0503020204020204" pitchFamily="34" charset="-122"/>
                <a:ea typeface="微软雅黑" panose="020B0503020204020204" pitchFamily="34" charset="-122"/>
              </a:rPr>
              <a:t>,</a:t>
            </a:r>
            <a:r>
              <a:rPr lang="zh-CN" altLang="en-US" sz="1200">
                <a:solidFill>
                  <a:srgbClr val="000000"/>
                </a:solidFill>
                <a:latin typeface="微软雅黑" panose="020B0503020204020204" pitchFamily="34" charset="-122"/>
                <a:ea typeface="微软雅黑" panose="020B0503020204020204" pitchFamily="34" charset="-122"/>
              </a:rPr>
              <a:t>让您的每一次亮相都信心澎湃。</a:t>
            </a:r>
            <a:endParaRPr lang="en-US" altLang="zh-CN" sz="1200">
              <a:solidFill>
                <a:srgbClr val="000000"/>
              </a:solidFill>
              <a:latin typeface="微软雅黑" panose="020B0503020204020204" pitchFamily="34" charset="-122"/>
              <a:ea typeface="微软雅黑" panose="020B0503020204020204" pitchFamily="34" charset="-122"/>
            </a:endParaRPr>
          </a:p>
        </p:txBody>
      </p:sp>
      <p:sp>
        <p:nvSpPr>
          <p:cNvPr id="38921" name="矩形 1"/>
          <p:cNvSpPr>
            <a:spLocks noChangeArrowheads="1"/>
          </p:cNvSpPr>
          <p:nvPr/>
        </p:nvSpPr>
        <p:spPr bwMode="auto">
          <a:xfrm>
            <a:off x="3609975" y="4478338"/>
            <a:ext cx="2414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solidFill>
                  <a:srgbClr val="000000"/>
                </a:solidFill>
                <a:latin typeface="微软雅黑" panose="020B0503020204020204" pitchFamily="34" charset="-122"/>
                <a:ea typeface="微软雅黑" panose="020B0503020204020204" pitchFamily="34" charset="-122"/>
              </a:rPr>
              <a:t>我们工作室致力于专业</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模板的发布，课件及汇报</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的美化，并为您提供专业的</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solidFill>
                  <a:srgbClr val="000000"/>
                </a:solidFill>
                <a:latin typeface="微软雅黑" panose="020B0503020204020204" pitchFamily="34" charset="-122"/>
                <a:ea typeface="微软雅黑" panose="020B0503020204020204" pitchFamily="34" charset="-122"/>
              </a:rPr>
              <a:t>,</a:t>
            </a:r>
            <a:r>
              <a:rPr lang="zh-CN" altLang="en-US" sz="1200">
                <a:solidFill>
                  <a:srgbClr val="000000"/>
                </a:solidFill>
                <a:latin typeface="微软雅黑" panose="020B0503020204020204" pitchFamily="34" charset="-122"/>
                <a:ea typeface="微软雅黑" panose="020B0503020204020204" pitchFamily="34" charset="-122"/>
              </a:rPr>
              <a:t>让您的每一次亮相都信心澎湃。</a:t>
            </a:r>
            <a:endParaRPr lang="en-US" altLang="zh-CN" sz="1200">
              <a:solidFill>
                <a:srgbClr val="000000"/>
              </a:solidFill>
              <a:latin typeface="微软雅黑" panose="020B0503020204020204" pitchFamily="34" charset="-122"/>
              <a:ea typeface="微软雅黑" panose="020B0503020204020204" pitchFamily="34" charset="-122"/>
            </a:endParaRPr>
          </a:p>
        </p:txBody>
      </p:sp>
      <p:sp>
        <p:nvSpPr>
          <p:cNvPr id="38922" name="矩形 1"/>
          <p:cNvSpPr>
            <a:spLocks noChangeArrowheads="1"/>
          </p:cNvSpPr>
          <p:nvPr/>
        </p:nvSpPr>
        <p:spPr bwMode="auto">
          <a:xfrm>
            <a:off x="6427788" y="4446588"/>
            <a:ext cx="2390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solidFill>
                  <a:srgbClr val="000000"/>
                </a:solidFill>
                <a:latin typeface="微软雅黑" panose="020B0503020204020204" pitchFamily="34" charset="-122"/>
                <a:ea typeface="微软雅黑" panose="020B0503020204020204" pitchFamily="34" charset="-122"/>
              </a:rPr>
              <a:t>我们工作室致力于专业</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模板的发布，课件及汇报</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的美化，并为您提供专业的</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solidFill>
                  <a:srgbClr val="000000"/>
                </a:solidFill>
                <a:latin typeface="微软雅黑" panose="020B0503020204020204" pitchFamily="34" charset="-122"/>
                <a:ea typeface="微软雅黑" panose="020B0503020204020204" pitchFamily="34" charset="-122"/>
              </a:rPr>
              <a:t>,</a:t>
            </a:r>
            <a:r>
              <a:rPr lang="zh-CN" altLang="en-US" sz="1200">
                <a:solidFill>
                  <a:srgbClr val="000000"/>
                </a:solidFill>
                <a:latin typeface="微软雅黑" panose="020B0503020204020204" pitchFamily="34" charset="-122"/>
                <a:ea typeface="微软雅黑" panose="020B0503020204020204" pitchFamily="34" charset="-122"/>
              </a:rPr>
              <a:t>让您的每一次亮相都信心澎湃。</a:t>
            </a:r>
            <a:endParaRPr lang="en-US" altLang="zh-CN" sz="1200">
              <a:solidFill>
                <a:srgbClr val="000000"/>
              </a:solidFill>
              <a:latin typeface="微软雅黑" panose="020B0503020204020204" pitchFamily="34" charset="-122"/>
              <a:ea typeface="微软雅黑" panose="020B0503020204020204" pitchFamily="34" charset="-122"/>
            </a:endParaRPr>
          </a:p>
        </p:txBody>
      </p:sp>
      <p:sp>
        <p:nvSpPr>
          <p:cNvPr id="38923" name="矩形 1"/>
          <p:cNvSpPr>
            <a:spLocks noChangeArrowheads="1"/>
          </p:cNvSpPr>
          <p:nvPr/>
        </p:nvSpPr>
        <p:spPr bwMode="auto">
          <a:xfrm>
            <a:off x="9244013" y="4478338"/>
            <a:ext cx="2395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solidFill>
                  <a:srgbClr val="000000"/>
                </a:solidFill>
                <a:latin typeface="微软雅黑" panose="020B0503020204020204" pitchFamily="34" charset="-122"/>
                <a:ea typeface="微软雅黑" panose="020B0503020204020204" pitchFamily="34" charset="-122"/>
              </a:rPr>
              <a:t>我们工作室致力于专业</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模板的发布，课件及汇报</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的美化，并为您提供专业的</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solidFill>
                  <a:srgbClr val="000000"/>
                </a:solidFill>
                <a:latin typeface="微软雅黑" panose="020B0503020204020204" pitchFamily="34" charset="-122"/>
                <a:ea typeface="微软雅黑" panose="020B0503020204020204" pitchFamily="34" charset="-122"/>
              </a:rPr>
              <a:t>,</a:t>
            </a:r>
            <a:r>
              <a:rPr lang="zh-CN" altLang="en-US" sz="1200">
                <a:solidFill>
                  <a:srgbClr val="000000"/>
                </a:solidFill>
                <a:latin typeface="微软雅黑" panose="020B0503020204020204" pitchFamily="34" charset="-122"/>
                <a:ea typeface="微软雅黑" panose="020B0503020204020204" pitchFamily="34" charset="-122"/>
              </a:rPr>
              <a:t>让您的每一次亮相都信心澎湃。</a:t>
            </a:r>
            <a:endParaRPr lang="en-US" altLang="zh-CN" sz="1200">
              <a:solidFill>
                <a:srgbClr val="000000"/>
              </a:solidFill>
              <a:latin typeface="微软雅黑" panose="020B0503020204020204" pitchFamily="34" charset="-122"/>
              <a:ea typeface="微软雅黑" panose="020B0503020204020204" pitchFamily="34" charset="-122"/>
            </a:endParaRPr>
          </a:p>
        </p:txBody>
      </p:sp>
      <p:grpSp>
        <p:nvGrpSpPr>
          <p:cNvPr id="38924" name="组合 51"/>
          <p:cNvGrpSpPr/>
          <p:nvPr/>
        </p:nvGrpSpPr>
        <p:grpSpPr bwMode="auto">
          <a:xfrm>
            <a:off x="873125" y="3798888"/>
            <a:ext cx="2263775" cy="431800"/>
            <a:chOff x="0" y="0"/>
            <a:chExt cx="2263737" cy="432048"/>
          </a:xfrm>
        </p:grpSpPr>
        <p:sp>
          <p:nvSpPr>
            <p:cNvPr id="38934" name="矩形 52"/>
            <p:cNvSpPr>
              <a:spLocks noChangeArrowheads="1"/>
            </p:cNvSpPr>
            <p:nvPr/>
          </p:nvSpPr>
          <p:spPr bwMode="auto">
            <a:xfrm>
              <a:off x="0" y="0"/>
              <a:ext cx="2263737" cy="432048"/>
            </a:xfrm>
            <a:prstGeom prst="rect">
              <a:avLst/>
            </a:prstGeom>
            <a:solidFill>
              <a:srgbClr val="7CC8E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8935" name="文本框 53"/>
            <p:cNvSpPr txBox="1">
              <a:spLocks noChangeArrowheads="1"/>
            </p:cNvSpPr>
            <p:nvPr/>
          </p:nvSpPr>
          <p:spPr bwMode="auto">
            <a:xfrm>
              <a:off x="58003" y="34128"/>
              <a:ext cx="1148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rgbClr val="FFFFFF"/>
                  </a:solidFill>
                  <a:latin typeface="微软雅黑" panose="020B0503020204020204" pitchFamily="34" charset="-122"/>
                  <a:ea typeface="微软雅黑" panose="020B0503020204020204" pitchFamily="34" charset="-122"/>
                </a:rPr>
                <a:t>主要观点</a:t>
              </a:r>
            </a:p>
          </p:txBody>
        </p:sp>
      </p:grpSp>
      <p:grpSp>
        <p:nvGrpSpPr>
          <p:cNvPr id="38925" name="组合 54"/>
          <p:cNvGrpSpPr/>
          <p:nvPr/>
        </p:nvGrpSpPr>
        <p:grpSpPr bwMode="auto">
          <a:xfrm>
            <a:off x="3684588" y="3790950"/>
            <a:ext cx="2263775" cy="433388"/>
            <a:chOff x="0" y="0"/>
            <a:chExt cx="2263737" cy="432048"/>
          </a:xfrm>
        </p:grpSpPr>
        <p:sp>
          <p:nvSpPr>
            <p:cNvPr id="38932" name="矩形 55"/>
            <p:cNvSpPr>
              <a:spLocks noChangeArrowheads="1"/>
            </p:cNvSpPr>
            <p:nvPr/>
          </p:nvSpPr>
          <p:spPr bwMode="auto">
            <a:xfrm>
              <a:off x="0" y="0"/>
              <a:ext cx="2263737" cy="432048"/>
            </a:xfrm>
            <a:prstGeom prst="rect">
              <a:avLst/>
            </a:prstGeom>
            <a:solidFill>
              <a:srgbClr val="F8D3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8933" name="文本框 56"/>
            <p:cNvSpPr txBox="1">
              <a:spLocks noChangeArrowheads="1"/>
            </p:cNvSpPr>
            <p:nvPr/>
          </p:nvSpPr>
          <p:spPr bwMode="auto">
            <a:xfrm>
              <a:off x="63099" y="51206"/>
              <a:ext cx="1148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rgbClr val="FFFFFF"/>
                  </a:solidFill>
                  <a:latin typeface="微软雅黑" panose="020B0503020204020204" pitchFamily="34" charset="-122"/>
                  <a:ea typeface="微软雅黑" panose="020B0503020204020204" pitchFamily="34" charset="-122"/>
                </a:rPr>
                <a:t>主要观点</a:t>
              </a:r>
            </a:p>
          </p:txBody>
        </p:sp>
      </p:grpSp>
      <p:grpSp>
        <p:nvGrpSpPr>
          <p:cNvPr id="38926" name="组合 57"/>
          <p:cNvGrpSpPr/>
          <p:nvPr/>
        </p:nvGrpSpPr>
        <p:grpSpPr bwMode="auto">
          <a:xfrm>
            <a:off x="6497638" y="3790950"/>
            <a:ext cx="2263775" cy="433388"/>
            <a:chOff x="0" y="0"/>
            <a:chExt cx="2263737" cy="432048"/>
          </a:xfrm>
        </p:grpSpPr>
        <p:sp>
          <p:nvSpPr>
            <p:cNvPr id="38930" name="矩形 58"/>
            <p:cNvSpPr>
              <a:spLocks noChangeArrowheads="1"/>
            </p:cNvSpPr>
            <p:nvPr/>
          </p:nvSpPr>
          <p:spPr bwMode="auto">
            <a:xfrm>
              <a:off x="0" y="0"/>
              <a:ext cx="2263737" cy="432048"/>
            </a:xfrm>
            <a:prstGeom prst="rect">
              <a:avLst/>
            </a:prstGeom>
            <a:solidFill>
              <a:srgbClr val="F472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8931" name="文本框 59"/>
            <p:cNvSpPr txBox="1">
              <a:spLocks noChangeArrowheads="1"/>
            </p:cNvSpPr>
            <p:nvPr/>
          </p:nvSpPr>
          <p:spPr bwMode="auto">
            <a:xfrm>
              <a:off x="92479" y="40320"/>
              <a:ext cx="1148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rgbClr val="FFFFFF"/>
                  </a:solidFill>
                  <a:latin typeface="微软雅黑" panose="020B0503020204020204" pitchFamily="34" charset="-122"/>
                  <a:ea typeface="微软雅黑" panose="020B0503020204020204" pitchFamily="34" charset="-122"/>
                </a:rPr>
                <a:t>主要观点</a:t>
              </a:r>
            </a:p>
          </p:txBody>
        </p:sp>
      </p:grpSp>
      <p:grpSp>
        <p:nvGrpSpPr>
          <p:cNvPr id="38927" name="组合 60"/>
          <p:cNvGrpSpPr/>
          <p:nvPr/>
        </p:nvGrpSpPr>
        <p:grpSpPr bwMode="auto">
          <a:xfrm>
            <a:off x="9309100" y="3779838"/>
            <a:ext cx="2263775" cy="431800"/>
            <a:chOff x="0" y="0"/>
            <a:chExt cx="2263737" cy="432048"/>
          </a:xfrm>
        </p:grpSpPr>
        <p:sp>
          <p:nvSpPr>
            <p:cNvPr id="38928" name="矩形 61"/>
            <p:cNvSpPr>
              <a:spLocks noChangeArrowheads="1"/>
            </p:cNvSpPr>
            <p:nvPr/>
          </p:nvSpPr>
          <p:spPr bwMode="auto">
            <a:xfrm>
              <a:off x="0" y="0"/>
              <a:ext cx="2263737" cy="432048"/>
            </a:xfrm>
            <a:prstGeom prst="rect">
              <a:avLst/>
            </a:prstGeom>
            <a:solidFill>
              <a:srgbClr val="8DBD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8929" name="文本框 62"/>
            <p:cNvSpPr txBox="1">
              <a:spLocks noChangeArrowheads="1"/>
            </p:cNvSpPr>
            <p:nvPr/>
          </p:nvSpPr>
          <p:spPr bwMode="auto">
            <a:xfrm>
              <a:off x="111171" y="42868"/>
              <a:ext cx="1148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rgbClr val="FFFFFF"/>
                  </a:solidFill>
                  <a:latin typeface="微软雅黑" panose="020B0503020204020204" pitchFamily="34" charset="-122"/>
                  <a:ea typeface="微软雅黑" panose="020B0503020204020204" pitchFamily="34" charset="-122"/>
                </a:rPr>
                <a:t>主要观点</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bwMode="auto">
      <p:bgPr>
        <a:solidFill>
          <a:srgbClr val="C4E0E2"/>
        </a:solidFill>
        <a:effectLst/>
      </p:bgPr>
    </p:bg>
    <p:spTree>
      <p:nvGrpSpPr>
        <p:cNvPr id="1" name=""/>
        <p:cNvGrpSpPr/>
        <p:nvPr/>
      </p:nvGrpSpPr>
      <p:grpSpPr>
        <a:xfrm>
          <a:off x="0" y="0"/>
          <a:ext cx="0" cy="0"/>
          <a:chOff x="0" y="0"/>
          <a:chExt cx="0" cy="0"/>
        </a:xfrm>
      </p:grpSpPr>
      <p:grpSp>
        <p:nvGrpSpPr>
          <p:cNvPr id="39938" name="组合 60"/>
          <p:cNvGrpSpPr/>
          <p:nvPr/>
        </p:nvGrpSpPr>
        <p:grpSpPr bwMode="auto">
          <a:xfrm>
            <a:off x="895350" y="1776413"/>
            <a:ext cx="3136900" cy="3108325"/>
            <a:chOff x="0" y="0"/>
            <a:chExt cx="3136392" cy="3108960"/>
          </a:xfrm>
        </p:grpSpPr>
        <p:grpSp>
          <p:nvGrpSpPr>
            <p:cNvPr id="39981" name="组合 11"/>
            <p:cNvGrpSpPr/>
            <p:nvPr/>
          </p:nvGrpSpPr>
          <p:grpSpPr bwMode="auto">
            <a:xfrm>
              <a:off x="0" y="0"/>
              <a:ext cx="3136392" cy="3108960"/>
              <a:chOff x="0" y="0"/>
              <a:chExt cx="3136392" cy="3108960"/>
            </a:xfrm>
          </p:grpSpPr>
          <p:sp>
            <p:nvSpPr>
              <p:cNvPr id="40024" name="椭圆 3"/>
              <p:cNvSpPr>
                <a:spLocks noChangeArrowheads="1"/>
              </p:cNvSpPr>
              <p:nvPr/>
            </p:nvSpPr>
            <p:spPr bwMode="auto">
              <a:xfrm>
                <a:off x="182880" y="164592"/>
                <a:ext cx="2770632" cy="2770632"/>
              </a:xfrm>
              <a:prstGeom prst="ellipse">
                <a:avLst/>
              </a:prstGeom>
              <a:noFill/>
              <a:ln w="12700">
                <a:solidFill>
                  <a:srgbClr val="404040"/>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cxnSp>
            <p:nvCxnSpPr>
              <p:cNvPr id="40025" name="直接连接符 5"/>
              <p:cNvCxnSpPr>
                <a:cxnSpLocks noChangeShapeType="1"/>
              </p:cNvCxnSpPr>
              <p:nvPr/>
            </p:nvCxnSpPr>
            <p:spPr bwMode="auto">
              <a:xfrm>
                <a:off x="1554480" y="0"/>
                <a:ext cx="0" cy="356616"/>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40026" name="直接连接符 8"/>
              <p:cNvCxnSpPr>
                <a:cxnSpLocks noChangeShapeType="1"/>
              </p:cNvCxnSpPr>
              <p:nvPr/>
            </p:nvCxnSpPr>
            <p:spPr bwMode="auto">
              <a:xfrm>
                <a:off x="2798064" y="1554480"/>
                <a:ext cx="338328"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40027" name="直接连接符 9"/>
              <p:cNvCxnSpPr>
                <a:cxnSpLocks noChangeShapeType="1"/>
              </p:cNvCxnSpPr>
              <p:nvPr/>
            </p:nvCxnSpPr>
            <p:spPr bwMode="auto">
              <a:xfrm>
                <a:off x="1551432" y="2752344"/>
                <a:ext cx="0" cy="356616"/>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40028" name="直接连接符 10"/>
              <p:cNvCxnSpPr>
                <a:cxnSpLocks noChangeShapeType="1"/>
              </p:cNvCxnSpPr>
              <p:nvPr/>
            </p:nvCxnSpPr>
            <p:spPr bwMode="auto">
              <a:xfrm>
                <a:off x="0" y="1549908"/>
                <a:ext cx="338328"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grpSp>
        <p:grpSp>
          <p:nvGrpSpPr>
            <p:cNvPr id="39982" name="组合 12"/>
            <p:cNvGrpSpPr/>
            <p:nvPr/>
          </p:nvGrpSpPr>
          <p:grpSpPr bwMode="auto">
            <a:xfrm flipH="1">
              <a:off x="892961" y="1033272"/>
              <a:ext cx="1467285" cy="851361"/>
              <a:chOff x="0" y="0"/>
              <a:chExt cx="5212055" cy="3024188"/>
            </a:xfrm>
          </p:grpSpPr>
          <p:sp>
            <p:nvSpPr>
              <p:cNvPr id="39983" name="Freeform 101"/>
              <p:cNvSpPr/>
              <p:nvPr/>
            </p:nvSpPr>
            <p:spPr bwMode="auto">
              <a:xfrm>
                <a:off x="4216400" y="1936750"/>
                <a:ext cx="130175" cy="593725"/>
              </a:xfrm>
              <a:custGeom>
                <a:avLst/>
                <a:gdLst>
                  <a:gd name="T0" fmla="*/ 130175 w 41"/>
                  <a:gd name="T1" fmla="*/ 568188 h 186"/>
                  <a:gd name="T2" fmla="*/ 63500 w 41"/>
                  <a:gd name="T3" fmla="*/ 593725 h 186"/>
                  <a:gd name="T4" fmla="*/ 0 w 41"/>
                  <a:gd name="T5" fmla="*/ 568188 h 186"/>
                  <a:gd name="T6" fmla="*/ 0 w 41"/>
                  <a:gd name="T7" fmla="*/ 25537 h 186"/>
                  <a:gd name="T8" fmla="*/ 63500 w 41"/>
                  <a:gd name="T9" fmla="*/ 0 h 186"/>
                  <a:gd name="T10" fmla="*/ 130175 w 41"/>
                  <a:gd name="T11" fmla="*/ 25537 h 186"/>
                  <a:gd name="T12" fmla="*/ 130175 w 41"/>
                  <a:gd name="T13" fmla="*/ 568188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84" name="Freeform 105"/>
              <p:cNvSpPr/>
              <p:nvPr/>
            </p:nvSpPr>
            <p:spPr bwMode="auto">
              <a:xfrm>
                <a:off x="2547938" y="0"/>
                <a:ext cx="103188" cy="461963"/>
              </a:xfrm>
              <a:custGeom>
                <a:avLst/>
                <a:gdLst>
                  <a:gd name="T0" fmla="*/ 0 w 32"/>
                  <a:gd name="T1" fmla="*/ 50975 h 145"/>
                  <a:gd name="T2" fmla="*/ 0 w 32"/>
                  <a:gd name="T3" fmla="*/ 410988 h 145"/>
                  <a:gd name="T4" fmla="*/ 51594 w 32"/>
                  <a:gd name="T5" fmla="*/ 461963 h 145"/>
                  <a:gd name="T6" fmla="*/ 103188 w 32"/>
                  <a:gd name="T7" fmla="*/ 410988 h 145"/>
                  <a:gd name="T8" fmla="*/ 103188 w 32"/>
                  <a:gd name="T9" fmla="*/ 50975 h 145"/>
                  <a:gd name="T10" fmla="*/ 51594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85" name="Freeform 106"/>
              <p:cNvSpPr/>
              <p:nvPr/>
            </p:nvSpPr>
            <p:spPr bwMode="auto">
              <a:xfrm>
                <a:off x="3522663"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86" name="Freeform 107"/>
              <p:cNvSpPr/>
              <p:nvPr/>
            </p:nvSpPr>
            <p:spPr bwMode="auto">
              <a:xfrm>
                <a:off x="4492625"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87" name="Rectangle 108"/>
              <p:cNvSpPr>
                <a:spLocks noChangeArrowheads="1"/>
              </p:cNvSpPr>
              <p:nvPr/>
            </p:nvSpPr>
            <p:spPr bwMode="auto">
              <a:xfrm>
                <a:off x="2600325" y="107950"/>
                <a:ext cx="1943100" cy="76200"/>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9988" name="Freeform 109"/>
              <p:cNvSpPr/>
              <p:nvPr/>
            </p:nvSpPr>
            <p:spPr bwMode="auto">
              <a:xfrm>
                <a:off x="2600325" y="107950"/>
                <a:ext cx="1943100" cy="76200"/>
              </a:xfrm>
              <a:custGeom>
                <a:avLst/>
                <a:gdLst>
                  <a:gd name="T0" fmla="*/ 0 w 1224"/>
                  <a:gd name="T1" fmla="*/ 76200 h 48"/>
                  <a:gd name="T2" fmla="*/ 1943100 w 1224"/>
                  <a:gd name="T3" fmla="*/ 76200 h 48"/>
                  <a:gd name="T4" fmla="*/ 1943100 w 1224"/>
                  <a:gd name="T5" fmla="*/ 0 h 48"/>
                  <a:gd name="T6" fmla="*/ 0 w 122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4" h="48">
                    <a:moveTo>
                      <a:pt x="0" y="48"/>
                    </a:moveTo>
                    <a:lnTo>
                      <a:pt x="1224" y="48"/>
                    </a:lnTo>
                    <a:lnTo>
                      <a:pt x="12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89" name="Freeform 110"/>
              <p:cNvSpPr/>
              <p:nvPr/>
            </p:nvSpPr>
            <p:spPr bwMode="auto">
              <a:xfrm>
                <a:off x="70142" y="1454393"/>
                <a:ext cx="5141913" cy="1371600"/>
              </a:xfrm>
              <a:custGeom>
                <a:avLst/>
                <a:gdLst>
                  <a:gd name="T0" fmla="*/ 531373 w 1616"/>
                  <a:gd name="T1" fmla="*/ 0 h 430"/>
                  <a:gd name="T2" fmla="*/ 25455 w 1616"/>
                  <a:gd name="T3" fmla="*/ 373203 h 430"/>
                  <a:gd name="T4" fmla="*/ 0 w 1616"/>
                  <a:gd name="T5" fmla="*/ 909084 h 430"/>
                  <a:gd name="T6" fmla="*/ 432735 w 1616"/>
                  <a:gd name="T7" fmla="*/ 1371600 h 430"/>
                  <a:gd name="T8" fmla="*/ 4874635 w 1616"/>
                  <a:gd name="T9" fmla="*/ 1371600 h 430"/>
                  <a:gd name="T10" fmla="*/ 5132367 w 1616"/>
                  <a:gd name="T11" fmla="*/ 1049433 h 430"/>
                  <a:gd name="T12" fmla="*/ 5126004 w 1616"/>
                  <a:gd name="T13" fmla="*/ 0 h 430"/>
                  <a:gd name="T14" fmla="*/ 531373 w 1616"/>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90" name="Freeform 111"/>
              <p:cNvSpPr/>
              <p:nvPr/>
            </p:nvSpPr>
            <p:spPr bwMode="auto">
              <a:xfrm>
                <a:off x="98425" y="271463"/>
                <a:ext cx="5100638" cy="1582738"/>
              </a:xfrm>
              <a:custGeom>
                <a:avLst/>
                <a:gdLst>
                  <a:gd name="T0" fmla="*/ 505927 w 1603"/>
                  <a:gd name="T1" fmla="*/ 1210142 h 497"/>
                  <a:gd name="T2" fmla="*/ 5100638 w 1603"/>
                  <a:gd name="T3" fmla="*/ 1210142 h 497"/>
                  <a:gd name="T4" fmla="*/ 5094274 w 1603"/>
                  <a:gd name="T5" fmla="*/ 1015882 h 497"/>
                  <a:gd name="T6" fmla="*/ 4906540 w 1603"/>
                  <a:gd name="T7" fmla="*/ 92353 h 497"/>
                  <a:gd name="T8" fmla="*/ 4779263 w 1603"/>
                  <a:gd name="T9" fmla="*/ 0 h 497"/>
                  <a:gd name="T10" fmla="*/ 989581 w 1603"/>
                  <a:gd name="T11" fmla="*/ 0 h 497"/>
                  <a:gd name="T12" fmla="*/ 470926 w 1603"/>
                  <a:gd name="T13" fmla="*/ 140122 h 497"/>
                  <a:gd name="T14" fmla="*/ 28637 w 1603"/>
                  <a:gd name="T15" fmla="*/ 1261095 h 497"/>
                  <a:gd name="T16" fmla="*/ 0 w 1603"/>
                  <a:gd name="T17" fmla="*/ 1582738 h 497"/>
                  <a:gd name="T18" fmla="*/ 505927 w 1603"/>
                  <a:gd name="T19" fmla="*/ 1210142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91" name="Oval 112"/>
              <p:cNvSpPr>
                <a:spLocks noChangeArrowheads="1"/>
              </p:cNvSpPr>
              <p:nvPr/>
            </p:nvSpPr>
            <p:spPr bwMode="auto">
              <a:xfrm>
                <a:off x="3513138" y="2176463"/>
                <a:ext cx="830263"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9992" name="Freeform 113"/>
              <p:cNvSpPr/>
              <p:nvPr/>
            </p:nvSpPr>
            <p:spPr bwMode="auto">
              <a:xfrm>
                <a:off x="3500438" y="2163763"/>
                <a:ext cx="855663" cy="860425"/>
              </a:xfrm>
              <a:custGeom>
                <a:avLst/>
                <a:gdLst>
                  <a:gd name="T0" fmla="*/ 842939 w 269"/>
                  <a:gd name="T1" fmla="*/ 430213 h 270"/>
                  <a:gd name="T2" fmla="*/ 830216 w 269"/>
                  <a:gd name="T3" fmla="*/ 430213 h 270"/>
                  <a:gd name="T4" fmla="*/ 712522 w 269"/>
                  <a:gd name="T5" fmla="*/ 713834 h 270"/>
                  <a:gd name="T6" fmla="*/ 426241 w 269"/>
                  <a:gd name="T7" fmla="*/ 834931 h 270"/>
                  <a:gd name="T8" fmla="*/ 143141 w 269"/>
                  <a:gd name="T9" fmla="*/ 713834 h 270"/>
                  <a:gd name="T10" fmla="*/ 25447 w 269"/>
                  <a:gd name="T11" fmla="*/ 430213 h 270"/>
                  <a:gd name="T12" fmla="*/ 143141 w 269"/>
                  <a:gd name="T13" fmla="*/ 143404 h 270"/>
                  <a:gd name="T14" fmla="*/ 426241 w 269"/>
                  <a:gd name="T15" fmla="*/ 25494 h 270"/>
                  <a:gd name="T16" fmla="*/ 712522 w 269"/>
                  <a:gd name="T17" fmla="*/ 143404 h 270"/>
                  <a:gd name="T18" fmla="*/ 830216 w 269"/>
                  <a:gd name="T19" fmla="*/ 430213 h 270"/>
                  <a:gd name="T20" fmla="*/ 842939 w 269"/>
                  <a:gd name="T21" fmla="*/ 430213 h 270"/>
                  <a:gd name="T22" fmla="*/ 855663 w 269"/>
                  <a:gd name="T23" fmla="*/ 430213 h 270"/>
                  <a:gd name="T24" fmla="*/ 426241 w 269"/>
                  <a:gd name="T25" fmla="*/ 0 h 270"/>
                  <a:gd name="T26" fmla="*/ 0 w 269"/>
                  <a:gd name="T27" fmla="*/ 430213 h 270"/>
                  <a:gd name="T28" fmla="*/ 426241 w 269"/>
                  <a:gd name="T29" fmla="*/ 860425 h 270"/>
                  <a:gd name="T30" fmla="*/ 855663 w 269"/>
                  <a:gd name="T31" fmla="*/ 430213 h 270"/>
                  <a:gd name="T32" fmla="*/ 842939 w 269"/>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93" name="Oval 114"/>
              <p:cNvSpPr>
                <a:spLocks noChangeArrowheads="1"/>
              </p:cNvSpPr>
              <p:nvPr/>
            </p:nvSpPr>
            <p:spPr bwMode="auto">
              <a:xfrm>
                <a:off x="3513138" y="2176463"/>
                <a:ext cx="830263"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9994" name="Oval 115"/>
              <p:cNvSpPr>
                <a:spLocks noChangeArrowheads="1"/>
              </p:cNvSpPr>
              <p:nvPr/>
            </p:nvSpPr>
            <p:spPr bwMode="auto">
              <a:xfrm>
                <a:off x="3760788" y="2428875"/>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9995" name="Rectangle 116"/>
              <p:cNvSpPr>
                <a:spLocks noChangeArrowheads="1"/>
              </p:cNvSpPr>
              <p:nvPr/>
            </p:nvSpPr>
            <p:spPr bwMode="auto">
              <a:xfrm>
                <a:off x="1800225" y="604838"/>
                <a:ext cx="620713"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9996" name="Freeform 117"/>
              <p:cNvSpPr/>
              <p:nvPr/>
            </p:nvSpPr>
            <p:spPr bwMode="auto">
              <a:xfrm>
                <a:off x="1774825" y="579438"/>
                <a:ext cx="671513" cy="669925"/>
              </a:xfrm>
              <a:custGeom>
                <a:avLst/>
                <a:gdLst>
                  <a:gd name="T0" fmla="*/ 25400 w 423"/>
                  <a:gd name="T1" fmla="*/ 25400 h 422"/>
                  <a:gd name="T2" fmla="*/ 25400 w 423"/>
                  <a:gd name="T3" fmla="*/ 50800 h 422"/>
                  <a:gd name="T4" fmla="*/ 620713 w 423"/>
                  <a:gd name="T5" fmla="*/ 50800 h 422"/>
                  <a:gd name="T6" fmla="*/ 620713 w 423"/>
                  <a:gd name="T7" fmla="*/ 619125 h 422"/>
                  <a:gd name="T8" fmla="*/ 50800 w 423"/>
                  <a:gd name="T9" fmla="*/ 619125 h 422"/>
                  <a:gd name="T10" fmla="*/ 50800 w 423"/>
                  <a:gd name="T11" fmla="*/ 25400 h 422"/>
                  <a:gd name="T12" fmla="*/ 25400 w 423"/>
                  <a:gd name="T13" fmla="*/ 25400 h 422"/>
                  <a:gd name="T14" fmla="*/ 25400 w 423"/>
                  <a:gd name="T15" fmla="*/ 50800 h 422"/>
                  <a:gd name="T16" fmla="*/ 25400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5400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97" name="Rectangle 118"/>
              <p:cNvSpPr>
                <a:spLocks noChangeArrowheads="1"/>
              </p:cNvSpPr>
              <p:nvPr/>
            </p:nvSpPr>
            <p:spPr bwMode="auto">
              <a:xfrm>
                <a:off x="2609850" y="604838"/>
                <a:ext cx="619125"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9998" name="Freeform 119"/>
              <p:cNvSpPr/>
              <p:nvPr/>
            </p:nvSpPr>
            <p:spPr bwMode="auto">
              <a:xfrm>
                <a:off x="2582863" y="579438"/>
                <a:ext cx="671513" cy="669925"/>
              </a:xfrm>
              <a:custGeom>
                <a:avLst/>
                <a:gdLst>
                  <a:gd name="T0" fmla="*/ 26988 w 423"/>
                  <a:gd name="T1" fmla="*/ 25400 h 422"/>
                  <a:gd name="T2" fmla="*/ 26988 w 423"/>
                  <a:gd name="T3" fmla="*/ 50800 h 422"/>
                  <a:gd name="T4" fmla="*/ 620713 w 423"/>
                  <a:gd name="T5" fmla="*/ 50800 h 422"/>
                  <a:gd name="T6" fmla="*/ 620713 w 423"/>
                  <a:gd name="T7" fmla="*/ 619125 h 422"/>
                  <a:gd name="T8" fmla="*/ 52388 w 423"/>
                  <a:gd name="T9" fmla="*/ 619125 h 422"/>
                  <a:gd name="T10" fmla="*/ 52388 w 423"/>
                  <a:gd name="T11" fmla="*/ 25400 h 422"/>
                  <a:gd name="T12" fmla="*/ 26988 w 423"/>
                  <a:gd name="T13" fmla="*/ 25400 h 422"/>
                  <a:gd name="T14" fmla="*/ 26988 w 423"/>
                  <a:gd name="T15" fmla="*/ 50800 h 422"/>
                  <a:gd name="T16" fmla="*/ 26988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6988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99" name="Rectangle 120"/>
              <p:cNvSpPr>
                <a:spLocks noChangeArrowheads="1"/>
              </p:cNvSpPr>
              <p:nvPr/>
            </p:nvSpPr>
            <p:spPr bwMode="auto">
              <a:xfrm>
                <a:off x="3417888"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0000" name="Freeform 121"/>
              <p:cNvSpPr/>
              <p:nvPr/>
            </p:nvSpPr>
            <p:spPr bwMode="auto">
              <a:xfrm>
                <a:off x="3392488" y="579438"/>
                <a:ext cx="666750" cy="669925"/>
              </a:xfrm>
              <a:custGeom>
                <a:avLst/>
                <a:gdLst>
                  <a:gd name="T0" fmla="*/ 25400 w 420"/>
                  <a:gd name="T1" fmla="*/ 25400 h 422"/>
                  <a:gd name="T2" fmla="*/ 25400 w 420"/>
                  <a:gd name="T3" fmla="*/ 50800 h 422"/>
                  <a:gd name="T4" fmla="*/ 615950 w 420"/>
                  <a:gd name="T5" fmla="*/ 50800 h 422"/>
                  <a:gd name="T6" fmla="*/ 615950 w 420"/>
                  <a:gd name="T7" fmla="*/ 619125 h 422"/>
                  <a:gd name="T8" fmla="*/ 50800 w 420"/>
                  <a:gd name="T9" fmla="*/ 619125 h 422"/>
                  <a:gd name="T10" fmla="*/ 50800 w 420"/>
                  <a:gd name="T11" fmla="*/ 25400 h 422"/>
                  <a:gd name="T12" fmla="*/ 25400 w 420"/>
                  <a:gd name="T13" fmla="*/ 25400 h 422"/>
                  <a:gd name="T14" fmla="*/ 25400 w 420"/>
                  <a:gd name="T15" fmla="*/ 50800 h 422"/>
                  <a:gd name="T16" fmla="*/ 25400 w 420"/>
                  <a:gd name="T17" fmla="*/ 25400 h 422"/>
                  <a:gd name="T18" fmla="*/ 0 w 420"/>
                  <a:gd name="T19" fmla="*/ 25400 h 422"/>
                  <a:gd name="T20" fmla="*/ 0 w 420"/>
                  <a:gd name="T21" fmla="*/ 669925 h 422"/>
                  <a:gd name="T22" fmla="*/ 666750 w 420"/>
                  <a:gd name="T23" fmla="*/ 669925 h 422"/>
                  <a:gd name="T24" fmla="*/ 666750 w 420"/>
                  <a:gd name="T25" fmla="*/ 0 h 422"/>
                  <a:gd name="T26" fmla="*/ 0 w 420"/>
                  <a:gd name="T27" fmla="*/ 0 h 422"/>
                  <a:gd name="T28" fmla="*/ 0 w 420"/>
                  <a:gd name="T29" fmla="*/ 25400 h 422"/>
                  <a:gd name="T30" fmla="*/ 25400 w 420"/>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001" name="Rectangle 122"/>
              <p:cNvSpPr>
                <a:spLocks noChangeArrowheads="1"/>
              </p:cNvSpPr>
              <p:nvPr/>
            </p:nvSpPr>
            <p:spPr bwMode="auto">
              <a:xfrm>
                <a:off x="4225925"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0002" name="Freeform 123"/>
              <p:cNvSpPr/>
              <p:nvPr/>
            </p:nvSpPr>
            <p:spPr bwMode="auto">
              <a:xfrm>
                <a:off x="4200525" y="579438"/>
                <a:ext cx="668338" cy="669925"/>
              </a:xfrm>
              <a:custGeom>
                <a:avLst/>
                <a:gdLst>
                  <a:gd name="T0" fmla="*/ 25400 w 421"/>
                  <a:gd name="T1" fmla="*/ 25400 h 422"/>
                  <a:gd name="T2" fmla="*/ 25400 w 421"/>
                  <a:gd name="T3" fmla="*/ 50800 h 422"/>
                  <a:gd name="T4" fmla="*/ 615950 w 421"/>
                  <a:gd name="T5" fmla="*/ 50800 h 422"/>
                  <a:gd name="T6" fmla="*/ 615950 w 421"/>
                  <a:gd name="T7" fmla="*/ 619125 h 422"/>
                  <a:gd name="T8" fmla="*/ 50800 w 421"/>
                  <a:gd name="T9" fmla="*/ 619125 h 422"/>
                  <a:gd name="T10" fmla="*/ 50800 w 421"/>
                  <a:gd name="T11" fmla="*/ 25400 h 422"/>
                  <a:gd name="T12" fmla="*/ 25400 w 421"/>
                  <a:gd name="T13" fmla="*/ 25400 h 422"/>
                  <a:gd name="T14" fmla="*/ 25400 w 421"/>
                  <a:gd name="T15" fmla="*/ 50800 h 422"/>
                  <a:gd name="T16" fmla="*/ 25400 w 421"/>
                  <a:gd name="T17" fmla="*/ 25400 h 422"/>
                  <a:gd name="T18" fmla="*/ 0 w 421"/>
                  <a:gd name="T19" fmla="*/ 25400 h 422"/>
                  <a:gd name="T20" fmla="*/ 0 w 421"/>
                  <a:gd name="T21" fmla="*/ 669925 h 422"/>
                  <a:gd name="T22" fmla="*/ 668338 w 421"/>
                  <a:gd name="T23" fmla="*/ 669925 h 422"/>
                  <a:gd name="T24" fmla="*/ 668338 w 421"/>
                  <a:gd name="T25" fmla="*/ 0 h 422"/>
                  <a:gd name="T26" fmla="*/ 0 w 421"/>
                  <a:gd name="T27" fmla="*/ 0 h 422"/>
                  <a:gd name="T28" fmla="*/ 0 w 421"/>
                  <a:gd name="T29" fmla="*/ 25400 h 422"/>
                  <a:gd name="T30" fmla="*/ 25400 w 421"/>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003" name="Freeform 124"/>
              <p:cNvSpPr/>
              <p:nvPr/>
            </p:nvSpPr>
            <p:spPr bwMode="auto">
              <a:xfrm>
                <a:off x="414338" y="604838"/>
                <a:ext cx="1189038" cy="619125"/>
              </a:xfrm>
              <a:custGeom>
                <a:avLst/>
                <a:gdLst>
                  <a:gd name="T0" fmla="*/ 1189038 w 374"/>
                  <a:gd name="T1" fmla="*/ 619125 h 194"/>
                  <a:gd name="T2" fmla="*/ 1189038 w 374"/>
                  <a:gd name="T3" fmla="*/ 0 h 194"/>
                  <a:gd name="T4" fmla="*/ 241623 w 374"/>
                  <a:gd name="T5" fmla="*/ 0 h 194"/>
                  <a:gd name="T6" fmla="*/ 41330 w 374"/>
                  <a:gd name="T7" fmla="*/ 405303 h 194"/>
                  <a:gd name="T8" fmla="*/ 0 w 374"/>
                  <a:gd name="T9" fmla="*/ 619125 h 194"/>
                  <a:gd name="T10" fmla="*/ 1189038 w 374"/>
                  <a:gd name="T11" fmla="*/ 619125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004" name="Freeform 125"/>
              <p:cNvSpPr/>
              <p:nvPr/>
            </p:nvSpPr>
            <p:spPr bwMode="auto">
              <a:xfrm>
                <a:off x="388938" y="579438"/>
                <a:ext cx="1239838" cy="669925"/>
              </a:xfrm>
              <a:custGeom>
                <a:avLst/>
                <a:gdLst>
                  <a:gd name="T0" fmla="*/ 1214405 w 390"/>
                  <a:gd name="T1" fmla="*/ 644404 h 210"/>
                  <a:gd name="T2" fmla="*/ 1239838 w 390"/>
                  <a:gd name="T3" fmla="*/ 644404 h 210"/>
                  <a:gd name="T4" fmla="*/ 1239838 w 390"/>
                  <a:gd name="T5" fmla="*/ 0 h 210"/>
                  <a:gd name="T6" fmla="*/ 251147 w 390"/>
                  <a:gd name="T7" fmla="*/ 0 h 210"/>
                  <a:gd name="T8" fmla="*/ 244789 w 390"/>
                  <a:gd name="T9" fmla="*/ 12760 h 210"/>
                  <a:gd name="T10" fmla="*/ 149416 w 390"/>
                  <a:gd name="T11" fmla="*/ 178647 h 210"/>
                  <a:gd name="T12" fmla="*/ 82656 w 390"/>
                  <a:gd name="T13" fmla="*/ 315822 h 210"/>
                  <a:gd name="T14" fmla="*/ 57223 w 390"/>
                  <a:gd name="T15" fmla="*/ 376434 h 210"/>
                  <a:gd name="T16" fmla="*/ 41328 w 390"/>
                  <a:gd name="T17" fmla="*/ 424286 h 210"/>
                  <a:gd name="T18" fmla="*/ 12716 w 390"/>
                  <a:gd name="T19" fmla="*/ 539130 h 210"/>
                  <a:gd name="T20" fmla="*/ 0 w 390"/>
                  <a:gd name="T21" fmla="*/ 644404 h 210"/>
                  <a:gd name="T22" fmla="*/ 0 w 390"/>
                  <a:gd name="T23" fmla="*/ 669925 h 210"/>
                  <a:gd name="T24" fmla="*/ 1239838 w 390"/>
                  <a:gd name="T25" fmla="*/ 669925 h 210"/>
                  <a:gd name="T26" fmla="*/ 1239838 w 390"/>
                  <a:gd name="T27" fmla="*/ 644404 h 210"/>
                  <a:gd name="T28" fmla="*/ 1214405 w 390"/>
                  <a:gd name="T29" fmla="*/ 644404 h 210"/>
                  <a:gd name="T30" fmla="*/ 1214405 w 390"/>
                  <a:gd name="T31" fmla="*/ 618883 h 210"/>
                  <a:gd name="T32" fmla="*/ 25433 w 390"/>
                  <a:gd name="T33" fmla="*/ 618883 h 210"/>
                  <a:gd name="T34" fmla="*/ 25433 w 390"/>
                  <a:gd name="T35" fmla="*/ 644404 h 210"/>
                  <a:gd name="T36" fmla="*/ 50865 w 390"/>
                  <a:gd name="T37" fmla="*/ 644404 h 210"/>
                  <a:gd name="T38" fmla="*/ 63581 w 390"/>
                  <a:gd name="T39" fmla="*/ 551891 h 210"/>
                  <a:gd name="T40" fmla="*/ 92193 w 390"/>
                  <a:gd name="T41" fmla="*/ 433856 h 210"/>
                  <a:gd name="T42" fmla="*/ 104909 w 390"/>
                  <a:gd name="T43" fmla="*/ 392385 h 210"/>
                  <a:gd name="T44" fmla="*/ 152595 w 390"/>
                  <a:gd name="T45" fmla="*/ 287111 h 210"/>
                  <a:gd name="T46" fmla="*/ 241609 w 390"/>
                  <a:gd name="T47" fmla="*/ 118034 h 210"/>
                  <a:gd name="T48" fmla="*/ 273400 w 390"/>
                  <a:gd name="T49" fmla="*/ 60612 h 210"/>
                  <a:gd name="T50" fmla="*/ 282937 w 390"/>
                  <a:gd name="T51" fmla="*/ 44662 h 210"/>
                  <a:gd name="T52" fmla="*/ 286116 w 390"/>
                  <a:gd name="T53" fmla="*/ 38281 h 210"/>
                  <a:gd name="T54" fmla="*/ 267042 w 390"/>
                  <a:gd name="T55" fmla="*/ 25521 h 210"/>
                  <a:gd name="T56" fmla="*/ 267042 w 390"/>
                  <a:gd name="T57" fmla="*/ 51042 h 210"/>
                  <a:gd name="T58" fmla="*/ 1188973 w 390"/>
                  <a:gd name="T59" fmla="*/ 51042 h 210"/>
                  <a:gd name="T60" fmla="*/ 1188973 w 390"/>
                  <a:gd name="T61" fmla="*/ 644404 h 210"/>
                  <a:gd name="T62" fmla="*/ 1214405 w 390"/>
                  <a:gd name="T63" fmla="*/ 644404 h 210"/>
                  <a:gd name="T64" fmla="*/ 1214405 w 390"/>
                  <a:gd name="T65" fmla="*/ 618883 h 210"/>
                  <a:gd name="T66" fmla="*/ 1214405 w 390"/>
                  <a:gd name="T67" fmla="*/ 644404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005" name="Oval 126"/>
              <p:cNvSpPr>
                <a:spLocks noChangeArrowheads="1"/>
              </p:cNvSpPr>
              <p:nvPr/>
            </p:nvSpPr>
            <p:spPr bwMode="auto">
              <a:xfrm>
                <a:off x="155575" y="1952625"/>
                <a:ext cx="195263" cy="3000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0006" name="Freeform 127"/>
              <p:cNvSpPr/>
              <p:nvPr/>
            </p:nvSpPr>
            <p:spPr bwMode="auto">
              <a:xfrm>
                <a:off x="149225" y="1946275"/>
                <a:ext cx="207963" cy="312738"/>
              </a:xfrm>
              <a:custGeom>
                <a:avLst/>
                <a:gdLst>
                  <a:gd name="T0" fmla="*/ 201564 w 65"/>
                  <a:gd name="T1" fmla="*/ 156369 h 98"/>
                  <a:gd name="T2" fmla="*/ 195165 w 65"/>
                  <a:gd name="T3" fmla="*/ 156369 h 98"/>
                  <a:gd name="T4" fmla="*/ 166370 w 65"/>
                  <a:gd name="T5" fmla="*/ 258488 h 98"/>
                  <a:gd name="T6" fmla="*/ 102382 w 65"/>
                  <a:gd name="T7" fmla="*/ 299973 h 98"/>
                  <a:gd name="T8" fmla="*/ 38393 w 65"/>
                  <a:gd name="T9" fmla="*/ 258488 h 98"/>
                  <a:gd name="T10" fmla="*/ 12798 w 65"/>
                  <a:gd name="T11" fmla="*/ 156369 h 98"/>
                  <a:gd name="T12" fmla="*/ 38393 w 65"/>
                  <a:gd name="T13" fmla="*/ 54250 h 98"/>
                  <a:gd name="T14" fmla="*/ 102382 w 65"/>
                  <a:gd name="T15" fmla="*/ 12765 h 98"/>
                  <a:gd name="T16" fmla="*/ 166370 w 65"/>
                  <a:gd name="T17" fmla="*/ 54250 h 98"/>
                  <a:gd name="T18" fmla="*/ 195165 w 65"/>
                  <a:gd name="T19" fmla="*/ 156369 h 98"/>
                  <a:gd name="T20" fmla="*/ 201564 w 65"/>
                  <a:gd name="T21" fmla="*/ 156369 h 98"/>
                  <a:gd name="T22" fmla="*/ 207963 w 65"/>
                  <a:gd name="T23" fmla="*/ 156369 h 98"/>
                  <a:gd name="T24" fmla="*/ 179168 w 65"/>
                  <a:gd name="T25" fmla="*/ 47868 h 98"/>
                  <a:gd name="T26" fmla="*/ 102382 w 65"/>
                  <a:gd name="T27" fmla="*/ 0 h 98"/>
                  <a:gd name="T28" fmla="*/ 28795 w 65"/>
                  <a:gd name="T29" fmla="*/ 47868 h 98"/>
                  <a:gd name="T30" fmla="*/ 0 w 65"/>
                  <a:gd name="T31" fmla="*/ 156369 h 98"/>
                  <a:gd name="T32" fmla="*/ 28795 w 65"/>
                  <a:gd name="T33" fmla="*/ 264870 h 98"/>
                  <a:gd name="T34" fmla="*/ 102382 w 65"/>
                  <a:gd name="T35" fmla="*/ 312738 h 98"/>
                  <a:gd name="T36" fmla="*/ 179168 w 65"/>
                  <a:gd name="T37" fmla="*/ 264870 h 98"/>
                  <a:gd name="T38" fmla="*/ 207963 w 65"/>
                  <a:gd name="T39" fmla="*/ 156369 h 98"/>
                  <a:gd name="T40" fmla="*/ 201564 w 65"/>
                  <a:gd name="T41" fmla="*/ 156369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007" name="Oval 128"/>
              <p:cNvSpPr>
                <a:spLocks noChangeArrowheads="1"/>
              </p:cNvSpPr>
              <p:nvPr/>
            </p:nvSpPr>
            <p:spPr bwMode="auto">
              <a:xfrm>
                <a:off x="782638" y="2176463"/>
                <a:ext cx="833438"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0008" name="Freeform 129"/>
              <p:cNvSpPr/>
              <p:nvPr/>
            </p:nvSpPr>
            <p:spPr bwMode="auto">
              <a:xfrm>
                <a:off x="769938" y="2163763"/>
                <a:ext cx="858838" cy="860425"/>
              </a:xfrm>
              <a:custGeom>
                <a:avLst/>
                <a:gdLst>
                  <a:gd name="T0" fmla="*/ 846114 w 270"/>
                  <a:gd name="T1" fmla="*/ 430213 h 270"/>
                  <a:gd name="T2" fmla="*/ 833391 w 270"/>
                  <a:gd name="T3" fmla="*/ 430213 h 270"/>
                  <a:gd name="T4" fmla="*/ 712517 w 270"/>
                  <a:gd name="T5" fmla="*/ 713834 h 270"/>
                  <a:gd name="T6" fmla="*/ 429419 w 270"/>
                  <a:gd name="T7" fmla="*/ 834931 h 270"/>
                  <a:gd name="T8" fmla="*/ 143140 w 270"/>
                  <a:gd name="T9" fmla="*/ 713834 h 270"/>
                  <a:gd name="T10" fmla="*/ 25447 w 270"/>
                  <a:gd name="T11" fmla="*/ 430213 h 270"/>
                  <a:gd name="T12" fmla="*/ 143140 w 270"/>
                  <a:gd name="T13" fmla="*/ 143404 h 270"/>
                  <a:gd name="T14" fmla="*/ 429419 w 270"/>
                  <a:gd name="T15" fmla="*/ 25494 h 270"/>
                  <a:gd name="T16" fmla="*/ 712517 w 270"/>
                  <a:gd name="T17" fmla="*/ 143404 h 270"/>
                  <a:gd name="T18" fmla="*/ 833391 w 270"/>
                  <a:gd name="T19" fmla="*/ 430213 h 270"/>
                  <a:gd name="T20" fmla="*/ 846114 w 270"/>
                  <a:gd name="T21" fmla="*/ 430213 h 270"/>
                  <a:gd name="T22" fmla="*/ 858838 w 270"/>
                  <a:gd name="T23" fmla="*/ 430213 h 270"/>
                  <a:gd name="T24" fmla="*/ 429419 w 270"/>
                  <a:gd name="T25" fmla="*/ 0 h 270"/>
                  <a:gd name="T26" fmla="*/ 0 w 270"/>
                  <a:gd name="T27" fmla="*/ 430213 h 270"/>
                  <a:gd name="T28" fmla="*/ 429419 w 270"/>
                  <a:gd name="T29" fmla="*/ 860425 h 270"/>
                  <a:gd name="T30" fmla="*/ 858838 w 270"/>
                  <a:gd name="T31" fmla="*/ 430213 h 270"/>
                  <a:gd name="T32" fmla="*/ 846114 w 270"/>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009" name="Oval 130"/>
              <p:cNvSpPr>
                <a:spLocks noChangeArrowheads="1"/>
              </p:cNvSpPr>
              <p:nvPr/>
            </p:nvSpPr>
            <p:spPr bwMode="auto">
              <a:xfrm>
                <a:off x="782638" y="2176463"/>
                <a:ext cx="833438"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0010" name="Oval 131"/>
              <p:cNvSpPr>
                <a:spLocks noChangeArrowheads="1"/>
              </p:cNvSpPr>
              <p:nvPr/>
            </p:nvSpPr>
            <p:spPr bwMode="auto">
              <a:xfrm>
                <a:off x="1033463" y="2428875"/>
                <a:ext cx="331788"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0011" name="Rectangle 132"/>
              <p:cNvSpPr>
                <a:spLocks noChangeArrowheads="1"/>
              </p:cNvSpPr>
              <p:nvPr/>
            </p:nvSpPr>
            <p:spPr bwMode="auto">
              <a:xfrm>
                <a:off x="1247775" y="582613"/>
                <a:ext cx="50800" cy="669925"/>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0012" name="Freeform 133"/>
              <p:cNvSpPr/>
              <p:nvPr/>
            </p:nvSpPr>
            <p:spPr bwMode="auto">
              <a:xfrm>
                <a:off x="1247775" y="582613"/>
                <a:ext cx="50800" cy="669925"/>
              </a:xfrm>
              <a:custGeom>
                <a:avLst/>
                <a:gdLst>
                  <a:gd name="T0" fmla="*/ 0 w 32"/>
                  <a:gd name="T1" fmla="*/ 0 h 422"/>
                  <a:gd name="T2" fmla="*/ 0 w 32"/>
                  <a:gd name="T3" fmla="*/ 669925 h 422"/>
                  <a:gd name="T4" fmla="*/ 50800 w 32"/>
                  <a:gd name="T5" fmla="*/ 669925 h 422"/>
                  <a:gd name="T6" fmla="*/ 50800 w 32"/>
                  <a:gd name="T7" fmla="*/ 0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22">
                    <a:moveTo>
                      <a:pt x="0" y="0"/>
                    </a:moveTo>
                    <a:lnTo>
                      <a:pt x="0" y="422"/>
                    </a:lnTo>
                    <a:lnTo>
                      <a:pt x="32" y="42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013" name="Rectangle 134"/>
              <p:cNvSpPr>
                <a:spLocks noChangeArrowheads="1"/>
              </p:cNvSpPr>
              <p:nvPr/>
            </p:nvSpPr>
            <p:spPr bwMode="auto">
              <a:xfrm>
                <a:off x="4467225" y="2024063"/>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0014" name="Rectangle 135"/>
              <p:cNvSpPr>
                <a:spLocks noChangeArrowheads="1"/>
              </p:cNvSpPr>
              <p:nvPr/>
            </p:nvSpPr>
            <p:spPr bwMode="auto">
              <a:xfrm>
                <a:off x="4467225" y="2024063"/>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0015" name="Rectangle 136"/>
              <p:cNvSpPr>
                <a:spLocks noChangeArrowheads="1"/>
              </p:cNvSpPr>
              <p:nvPr/>
            </p:nvSpPr>
            <p:spPr bwMode="auto">
              <a:xfrm>
                <a:off x="4467225" y="1854200"/>
                <a:ext cx="417513" cy="79375"/>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0016" name="Rectangle 137"/>
              <p:cNvSpPr>
                <a:spLocks noChangeArrowheads="1"/>
              </p:cNvSpPr>
              <p:nvPr/>
            </p:nvSpPr>
            <p:spPr bwMode="auto">
              <a:xfrm>
                <a:off x="4467225" y="1854200"/>
                <a:ext cx="417513"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0017" name="Rectangle 138"/>
              <p:cNvSpPr>
                <a:spLocks noChangeArrowheads="1"/>
              </p:cNvSpPr>
              <p:nvPr/>
            </p:nvSpPr>
            <p:spPr bwMode="auto">
              <a:xfrm>
                <a:off x="4467225" y="1689100"/>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0018" name="Rectangle 139"/>
              <p:cNvSpPr>
                <a:spLocks noChangeArrowheads="1"/>
              </p:cNvSpPr>
              <p:nvPr/>
            </p:nvSpPr>
            <p:spPr bwMode="auto">
              <a:xfrm>
                <a:off x="4467225" y="1689100"/>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0019" name="Freeform 140"/>
              <p:cNvSpPr/>
              <p:nvPr/>
            </p:nvSpPr>
            <p:spPr bwMode="auto">
              <a:xfrm>
                <a:off x="107950" y="1335088"/>
                <a:ext cx="5087938" cy="388938"/>
              </a:xfrm>
              <a:custGeom>
                <a:avLst/>
                <a:gdLst>
                  <a:gd name="T0" fmla="*/ 496384 w 1599"/>
                  <a:gd name="T1" fmla="*/ 0 h 122"/>
                  <a:gd name="T2" fmla="*/ 108186 w 1599"/>
                  <a:gd name="T3" fmla="*/ 200845 h 122"/>
                  <a:gd name="T4" fmla="*/ 6364 w 1599"/>
                  <a:gd name="T5" fmla="*/ 334742 h 122"/>
                  <a:gd name="T6" fmla="*/ 0 w 1599"/>
                  <a:gd name="T7" fmla="*/ 388938 h 122"/>
                  <a:gd name="T8" fmla="*/ 496384 w 1599"/>
                  <a:gd name="T9" fmla="*/ 22316 h 122"/>
                  <a:gd name="T10" fmla="*/ 5087938 w 1599"/>
                  <a:gd name="T11" fmla="*/ 22316 h 122"/>
                  <a:gd name="T12" fmla="*/ 5084756 w 1599"/>
                  <a:gd name="T13" fmla="*/ 0 h 122"/>
                  <a:gd name="T14" fmla="*/ 496384 w 1599"/>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020" name="Freeform 141"/>
              <p:cNvSpPr/>
              <p:nvPr/>
            </p:nvSpPr>
            <p:spPr bwMode="auto">
              <a:xfrm>
                <a:off x="0" y="2628900"/>
                <a:ext cx="598488" cy="252413"/>
              </a:xfrm>
              <a:custGeom>
                <a:avLst/>
                <a:gdLst>
                  <a:gd name="T0" fmla="*/ 598488 w 188"/>
                  <a:gd name="T1" fmla="*/ 214072 h 79"/>
                  <a:gd name="T2" fmla="*/ 560287 w 188"/>
                  <a:gd name="T3" fmla="*/ 252413 h 79"/>
                  <a:gd name="T4" fmla="*/ 38201 w 188"/>
                  <a:gd name="T5" fmla="*/ 252413 h 79"/>
                  <a:gd name="T6" fmla="*/ 0 w 188"/>
                  <a:gd name="T7" fmla="*/ 214072 h 79"/>
                  <a:gd name="T8" fmla="*/ 0 w 188"/>
                  <a:gd name="T9" fmla="*/ 38341 h 79"/>
                  <a:gd name="T10" fmla="*/ 38201 w 188"/>
                  <a:gd name="T11" fmla="*/ 0 h 79"/>
                  <a:gd name="T12" fmla="*/ 560287 w 188"/>
                  <a:gd name="T13" fmla="*/ 0 h 79"/>
                  <a:gd name="T14" fmla="*/ 598488 w 188"/>
                  <a:gd name="T15" fmla="*/ 38341 h 79"/>
                  <a:gd name="T16" fmla="*/ 598488 w 188"/>
                  <a:gd name="T17" fmla="*/ 214072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021" name="Oval 142"/>
              <p:cNvSpPr>
                <a:spLocks noChangeArrowheads="1"/>
              </p:cNvSpPr>
              <p:nvPr/>
            </p:nvSpPr>
            <p:spPr bwMode="auto">
              <a:xfrm>
                <a:off x="63500" y="2435225"/>
                <a:ext cx="101600"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0022" name="Freeform 143"/>
              <p:cNvSpPr/>
              <p:nvPr/>
            </p:nvSpPr>
            <p:spPr bwMode="auto">
              <a:xfrm>
                <a:off x="57150" y="2428875"/>
                <a:ext cx="114300" cy="212725"/>
              </a:xfrm>
              <a:custGeom>
                <a:avLst/>
                <a:gdLst>
                  <a:gd name="T0" fmla="*/ 107950 w 36"/>
                  <a:gd name="T1" fmla="*/ 104775 h 67"/>
                  <a:gd name="T2" fmla="*/ 101600 w 36"/>
                  <a:gd name="T3" fmla="*/ 104775 h 67"/>
                  <a:gd name="T4" fmla="*/ 85725 w 36"/>
                  <a:gd name="T5" fmla="*/ 174625 h 67"/>
                  <a:gd name="T6" fmla="*/ 73025 w 36"/>
                  <a:gd name="T7" fmla="*/ 193675 h 67"/>
                  <a:gd name="T8" fmla="*/ 57150 w 36"/>
                  <a:gd name="T9" fmla="*/ 200025 h 67"/>
                  <a:gd name="T10" fmla="*/ 41275 w 36"/>
                  <a:gd name="T11" fmla="*/ 193675 h 67"/>
                  <a:gd name="T12" fmla="*/ 22225 w 36"/>
                  <a:gd name="T13" fmla="*/ 158750 h 67"/>
                  <a:gd name="T14" fmla="*/ 12700 w 36"/>
                  <a:gd name="T15" fmla="*/ 104775 h 67"/>
                  <a:gd name="T16" fmla="*/ 28575 w 36"/>
                  <a:gd name="T17" fmla="*/ 38100 h 67"/>
                  <a:gd name="T18" fmla="*/ 41275 w 36"/>
                  <a:gd name="T19" fmla="*/ 19050 h 67"/>
                  <a:gd name="T20" fmla="*/ 57150 w 36"/>
                  <a:gd name="T21" fmla="*/ 12700 h 67"/>
                  <a:gd name="T22" fmla="*/ 73025 w 36"/>
                  <a:gd name="T23" fmla="*/ 19050 h 67"/>
                  <a:gd name="T24" fmla="*/ 92075 w 36"/>
                  <a:gd name="T25" fmla="*/ 50800 h 67"/>
                  <a:gd name="T26" fmla="*/ 101600 w 36"/>
                  <a:gd name="T27" fmla="*/ 104775 h 67"/>
                  <a:gd name="T28" fmla="*/ 107950 w 36"/>
                  <a:gd name="T29" fmla="*/ 104775 h 67"/>
                  <a:gd name="T30" fmla="*/ 114300 w 36"/>
                  <a:gd name="T31" fmla="*/ 104775 h 67"/>
                  <a:gd name="T32" fmla="*/ 98425 w 36"/>
                  <a:gd name="T33" fmla="*/ 31750 h 67"/>
                  <a:gd name="T34" fmla="*/ 79375 w 36"/>
                  <a:gd name="T35" fmla="*/ 9525 h 67"/>
                  <a:gd name="T36" fmla="*/ 57150 w 36"/>
                  <a:gd name="T37" fmla="*/ 0 h 67"/>
                  <a:gd name="T38" fmla="*/ 31750 w 36"/>
                  <a:gd name="T39" fmla="*/ 9525 h 67"/>
                  <a:gd name="T40" fmla="*/ 9525 w 36"/>
                  <a:gd name="T41" fmla="*/ 47625 h 67"/>
                  <a:gd name="T42" fmla="*/ 0 w 36"/>
                  <a:gd name="T43" fmla="*/ 104775 h 67"/>
                  <a:gd name="T44" fmla="*/ 15875 w 36"/>
                  <a:gd name="T45" fmla="*/ 180975 h 67"/>
                  <a:gd name="T46" fmla="*/ 31750 w 36"/>
                  <a:gd name="T47" fmla="*/ 203200 h 67"/>
                  <a:gd name="T48" fmla="*/ 57150 w 36"/>
                  <a:gd name="T49" fmla="*/ 212725 h 67"/>
                  <a:gd name="T50" fmla="*/ 79375 w 36"/>
                  <a:gd name="T51" fmla="*/ 203200 h 67"/>
                  <a:gd name="T52" fmla="*/ 104775 w 36"/>
                  <a:gd name="T53" fmla="*/ 165100 h 67"/>
                  <a:gd name="T54" fmla="*/ 114300 w 36"/>
                  <a:gd name="T55" fmla="*/ 104775 h 67"/>
                  <a:gd name="T56" fmla="*/ 107950 w 36"/>
                  <a:gd name="T57" fmla="*/ 104775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023" name="Freeform 144"/>
              <p:cNvSpPr/>
              <p:nvPr/>
            </p:nvSpPr>
            <p:spPr bwMode="auto">
              <a:xfrm>
                <a:off x="588963" y="319088"/>
                <a:ext cx="4400550" cy="139700"/>
              </a:xfrm>
              <a:custGeom>
                <a:avLst/>
                <a:gdLst>
                  <a:gd name="T0" fmla="*/ 4400550 w 1383"/>
                  <a:gd name="T1" fmla="*/ 139700 h 44"/>
                  <a:gd name="T2" fmla="*/ 4371913 w 1383"/>
                  <a:gd name="T3" fmla="*/ 63500 h 44"/>
                  <a:gd name="T4" fmla="*/ 4289184 w 1383"/>
                  <a:gd name="T5" fmla="*/ 0 h 44"/>
                  <a:gd name="T6" fmla="*/ 499556 w 1383"/>
                  <a:gd name="T7" fmla="*/ 0 h 44"/>
                  <a:gd name="T8" fmla="*/ 12728 w 1383"/>
                  <a:gd name="T9" fmla="*/ 127000 h 44"/>
                  <a:gd name="T10" fmla="*/ 0 w 1383"/>
                  <a:gd name="T11" fmla="*/ 139700 h 44"/>
                  <a:gd name="T12" fmla="*/ 4400550 w 1383"/>
                  <a:gd name="T13" fmla="*/ 1397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39939" name="组合 1"/>
          <p:cNvGrpSpPr/>
          <p:nvPr/>
        </p:nvGrpSpPr>
        <p:grpSpPr bwMode="auto">
          <a:xfrm>
            <a:off x="6635750" y="4765675"/>
            <a:ext cx="5570538" cy="2109788"/>
            <a:chOff x="0" y="0"/>
            <a:chExt cx="5570335" cy="2108954"/>
          </a:xfrm>
        </p:grpSpPr>
        <p:grpSp>
          <p:nvGrpSpPr>
            <p:cNvPr id="39969" name="组合 90"/>
            <p:cNvGrpSpPr/>
            <p:nvPr/>
          </p:nvGrpSpPr>
          <p:grpSpPr bwMode="auto">
            <a:xfrm>
              <a:off x="0" y="22270"/>
              <a:ext cx="2331415" cy="2086684"/>
              <a:chOff x="0" y="0"/>
              <a:chExt cx="2331415" cy="2086684"/>
            </a:xfrm>
          </p:grpSpPr>
          <p:sp>
            <p:nvSpPr>
              <p:cNvPr id="39978" name="任意多边形 82"/>
              <p:cNvSpPr/>
              <p:nvPr/>
            </p:nvSpPr>
            <p:spPr bwMode="auto">
              <a:xfrm>
                <a:off x="0" y="1"/>
                <a:ext cx="2331415" cy="2086081"/>
              </a:xfrm>
              <a:custGeom>
                <a:avLst/>
                <a:gdLst>
                  <a:gd name="T0" fmla="*/ 800818 w 2331415"/>
                  <a:gd name="T1" fmla="*/ 0 h 2086081"/>
                  <a:gd name="T2" fmla="*/ 2331415 w 2331415"/>
                  <a:gd name="T3" fmla="*/ 2086081 h 2086081"/>
                  <a:gd name="T4" fmla="*/ 0 w 2331415"/>
                  <a:gd name="T5" fmla="*/ 2086081 h 2086081"/>
                  <a:gd name="T6" fmla="*/ 800818 w 2331415"/>
                  <a:gd name="T7" fmla="*/ 0 h 20860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31415" h="2086081">
                    <a:moveTo>
                      <a:pt x="800818" y="0"/>
                    </a:moveTo>
                    <a:lnTo>
                      <a:pt x="2331415" y="2086081"/>
                    </a:lnTo>
                    <a:lnTo>
                      <a:pt x="0" y="2086081"/>
                    </a:lnTo>
                    <a:lnTo>
                      <a:pt x="800818"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79" name="任意多边形 83"/>
              <p:cNvSpPr/>
              <p:nvPr/>
            </p:nvSpPr>
            <p:spPr bwMode="auto">
              <a:xfrm>
                <a:off x="800818" y="0"/>
                <a:ext cx="1482603" cy="2086684"/>
              </a:xfrm>
              <a:custGeom>
                <a:avLst/>
                <a:gdLst>
                  <a:gd name="T0" fmla="*/ 0 w 1482603"/>
                  <a:gd name="T1" fmla="*/ 0 h 2086684"/>
                  <a:gd name="T2" fmla="*/ 1482603 w 1482603"/>
                  <a:gd name="T3" fmla="*/ 1919271 h 2086684"/>
                  <a:gd name="T4" fmla="*/ 1443562 w 1482603"/>
                  <a:gd name="T5" fmla="*/ 2071812 h 2086684"/>
                  <a:gd name="T6" fmla="*/ 1439711 w 1482603"/>
                  <a:gd name="T7" fmla="*/ 2086684 h 2086684"/>
                  <a:gd name="T8" fmla="*/ 903587 w 1482603"/>
                  <a:gd name="T9" fmla="*/ 2086684 h 2086684"/>
                  <a:gd name="T10" fmla="*/ 830128 w 1482603"/>
                  <a:gd name="T11" fmla="*/ 1915611 h 2086684"/>
                  <a:gd name="T12" fmla="*/ 0 w 1482603"/>
                  <a:gd name="T13" fmla="*/ 0 h 20866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2603" h="2086684">
                    <a:moveTo>
                      <a:pt x="0" y="0"/>
                    </a:moveTo>
                    <a:lnTo>
                      <a:pt x="1482603" y="1919271"/>
                    </a:lnTo>
                    <a:cubicBezTo>
                      <a:pt x="1482603" y="1919271"/>
                      <a:pt x="1467081" y="1980665"/>
                      <a:pt x="1443562" y="2071812"/>
                    </a:cubicBezTo>
                    <a:lnTo>
                      <a:pt x="1439711" y="2086684"/>
                    </a:lnTo>
                    <a:lnTo>
                      <a:pt x="903587" y="2086684"/>
                    </a:lnTo>
                    <a:lnTo>
                      <a:pt x="830128" y="1915611"/>
                    </a:lnTo>
                    <a:cubicBezTo>
                      <a:pt x="473309" y="1086202"/>
                      <a:pt x="0" y="0"/>
                      <a:pt x="0" y="0"/>
                    </a:cubicBez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80" name="Freeform 67"/>
              <p:cNvSpPr/>
              <p:nvPr/>
            </p:nvSpPr>
            <p:spPr bwMode="auto">
              <a:xfrm>
                <a:off x="476300" y="302248"/>
                <a:ext cx="865382" cy="642673"/>
              </a:xfrm>
              <a:custGeom>
                <a:avLst/>
                <a:gdLst>
                  <a:gd name="T0" fmla="*/ 0 w 272"/>
                  <a:gd name="T1" fmla="*/ 534500 h 202"/>
                  <a:gd name="T2" fmla="*/ 248161 w 272"/>
                  <a:gd name="T3" fmla="*/ 378604 h 202"/>
                  <a:gd name="T4" fmla="*/ 429509 w 272"/>
                  <a:gd name="T5" fmla="*/ 642673 h 202"/>
                  <a:gd name="T6" fmla="*/ 489959 w 272"/>
                  <a:gd name="T7" fmla="*/ 353152 h 202"/>
                  <a:gd name="T8" fmla="*/ 722212 w 272"/>
                  <a:gd name="T9" fmla="*/ 620402 h 202"/>
                  <a:gd name="T10" fmla="*/ 661763 w 272"/>
                  <a:gd name="T11" fmla="*/ 209982 h 202"/>
                  <a:gd name="T12" fmla="*/ 865382 w 272"/>
                  <a:gd name="T13" fmla="*/ 378604 h 202"/>
                  <a:gd name="T14" fmla="*/ 563135 w 272"/>
                  <a:gd name="T15" fmla="*/ 0 h 202"/>
                  <a:gd name="T16" fmla="*/ 601313 w 272"/>
                  <a:gd name="T17" fmla="*/ 270432 h 202"/>
                  <a:gd name="T18" fmla="*/ 419965 w 272"/>
                  <a:gd name="T19" fmla="*/ 171804 h 202"/>
                  <a:gd name="T20" fmla="*/ 375423 w 272"/>
                  <a:gd name="T21" fmla="*/ 369060 h 202"/>
                  <a:gd name="T22" fmla="*/ 254524 w 272"/>
                  <a:gd name="T23" fmla="*/ 143170 h 202"/>
                  <a:gd name="T24" fmla="*/ 133625 w 272"/>
                  <a:gd name="T25" fmla="*/ 330881 h 202"/>
                  <a:gd name="T26" fmla="*/ 165441 w 272"/>
                  <a:gd name="T27" fmla="*/ 89083 h 202"/>
                  <a:gd name="T28" fmla="*/ 0 w 272"/>
                  <a:gd name="T29" fmla="*/ 53450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9970" name="组合 91"/>
            <p:cNvGrpSpPr/>
            <p:nvPr/>
          </p:nvGrpSpPr>
          <p:grpSpPr bwMode="auto">
            <a:xfrm>
              <a:off x="2122803" y="604495"/>
              <a:ext cx="1872971" cy="1503858"/>
              <a:chOff x="0" y="0"/>
              <a:chExt cx="1872971" cy="1503858"/>
            </a:xfrm>
          </p:grpSpPr>
          <p:sp>
            <p:nvSpPr>
              <p:cNvPr id="39975" name="任意多边形 84"/>
              <p:cNvSpPr/>
              <p:nvPr/>
            </p:nvSpPr>
            <p:spPr bwMode="auto">
              <a:xfrm>
                <a:off x="0" y="1"/>
                <a:ext cx="1872971" cy="1503857"/>
              </a:xfrm>
              <a:custGeom>
                <a:avLst/>
                <a:gdLst>
                  <a:gd name="T0" fmla="*/ 930554 w 1872971"/>
                  <a:gd name="T1" fmla="*/ 0 h 1503857"/>
                  <a:gd name="T2" fmla="*/ 1872971 w 1872971"/>
                  <a:gd name="T3" fmla="*/ 1503857 h 1503857"/>
                  <a:gd name="T4" fmla="*/ 0 w 1872971"/>
                  <a:gd name="T5" fmla="*/ 1503857 h 1503857"/>
                  <a:gd name="T6" fmla="*/ 930554 w 1872971"/>
                  <a:gd name="T7" fmla="*/ 0 h 15038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2971" h="1503857">
                    <a:moveTo>
                      <a:pt x="930554" y="0"/>
                    </a:moveTo>
                    <a:lnTo>
                      <a:pt x="1872971" y="1503857"/>
                    </a:lnTo>
                    <a:lnTo>
                      <a:pt x="0" y="1503857"/>
                    </a:lnTo>
                    <a:lnTo>
                      <a:pt x="930554"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76" name="任意多边形 85"/>
              <p:cNvSpPr/>
              <p:nvPr/>
            </p:nvSpPr>
            <p:spPr bwMode="auto">
              <a:xfrm>
                <a:off x="930554" y="0"/>
                <a:ext cx="820840" cy="1503857"/>
              </a:xfrm>
              <a:custGeom>
                <a:avLst/>
                <a:gdLst>
                  <a:gd name="T0" fmla="*/ 0 w 820840"/>
                  <a:gd name="T1" fmla="*/ 0 h 1503857"/>
                  <a:gd name="T2" fmla="*/ 820840 w 820840"/>
                  <a:gd name="T3" fmla="*/ 1291710 h 1503857"/>
                  <a:gd name="T4" fmla="*/ 697163 w 820840"/>
                  <a:gd name="T5" fmla="*/ 1503857 h 1503857"/>
                  <a:gd name="T6" fmla="*/ 283880 w 820840"/>
                  <a:gd name="T7" fmla="*/ 1503857 h 1503857"/>
                  <a:gd name="T8" fmla="*/ 0 w 820840"/>
                  <a:gd name="T9" fmla="*/ 0 h 15038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0840" h="1503857">
                    <a:moveTo>
                      <a:pt x="0" y="0"/>
                    </a:moveTo>
                    <a:lnTo>
                      <a:pt x="820840" y="1291710"/>
                    </a:lnTo>
                    <a:lnTo>
                      <a:pt x="697163" y="1503857"/>
                    </a:lnTo>
                    <a:lnTo>
                      <a:pt x="283880" y="1503857"/>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77" name="Freeform 68"/>
              <p:cNvSpPr/>
              <p:nvPr/>
            </p:nvSpPr>
            <p:spPr bwMode="auto">
              <a:xfrm>
                <a:off x="583763" y="171804"/>
                <a:ext cx="722213" cy="680852"/>
              </a:xfrm>
              <a:custGeom>
                <a:avLst/>
                <a:gdLst>
                  <a:gd name="T0" fmla="*/ 0 w 227"/>
                  <a:gd name="T1" fmla="*/ 362697 h 214"/>
                  <a:gd name="T2" fmla="*/ 149533 w 227"/>
                  <a:gd name="T3" fmla="*/ 295884 h 214"/>
                  <a:gd name="T4" fmla="*/ 149533 w 227"/>
                  <a:gd name="T5" fmla="*/ 499504 h 214"/>
                  <a:gd name="T6" fmla="*/ 346790 w 227"/>
                  <a:gd name="T7" fmla="*/ 289521 h 214"/>
                  <a:gd name="T8" fmla="*/ 362697 w 227"/>
                  <a:gd name="T9" fmla="*/ 680852 h 214"/>
                  <a:gd name="T10" fmla="*/ 445418 w 227"/>
                  <a:gd name="T11" fmla="*/ 349971 h 214"/>
                  <a:gd name="T12" fmla="*/ 626766 w 227"/>
                  <a:gd name="T13" fmla="*/ 544045 h 214"/>
                  <a:gd name="T14" fmla="*/ 556772 w 227"/>
                  <a:gd name="T15" fmla="*/ 302247 h 214"/>
                  <a:gd name="T16" fmla="*/ 722213 w 227"/>
                  <a:gd name="T17" fmla="*/ 410420 h 214"/>
                  <a:gd name="T18" fmla="*/ 505867 w 227"/>
                  <a:gd name="T19" fmla="*/ 54086 h 214"/>
                  <a:gd name="T20" fmla="*/ 604495 w 227"/>
                  <a:gd name="T21" fmla="*/ 257706 h 214"/>
                  <a:gd name="T22" fmla="*/ 467689 w 227"/>
                  <a:gd name="T23" fmla="*/ 174985 h 214"/>
                  <a:gd name="T24" fmla="*/ 467689 w 227"/>
                  <a:gd name="T25" fmla="*/ 267250 h 214"/>
                  <a:gd name="T26" fmla="*/ 384968 w 227"/>
                  <a:gd name="T27" fmla="*/ 130444 h 214"/>
                  <a:gd name="T28" fmla="*/ 264069 w 227"/>
                  <a:gd name="T29" fmla="*/ 235435 h 214"/>
                  <a:gd name="T30" fmla="*/ 232254 w 227"/>
                  <a:gd name="T31" fmla="*/ 0 h 214"/>
                  <a:gd name="T32" fmla="*/ 0 w 227"/>
                  <a:gd name="T33" fmla="*/ 362697 h 2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9971" name="组合 92"/>
            <p:cNvGrpSpPr/>
            <p:nvPr/>
          </p:nvGrpSpPr>
          <p:grpSpPr bwMode="auto">
            <a:xfrm>
              <a:off x="3763682" y="0"/>
              <a:ext cx="1806653" cy="2108352"/>
              <a:chOff x="0" y="0"/>
              <a:chExt cx="1806653" cy="2108352"/>
            </a:xfrm>
          </p:grpSpPr>
          <p:sp>
            <p:nvSpPr>
              <p:cNvPr id="39972" name="任意多边形 87"/>
              <p:cNvSpPr/>
              <p:nvPr/>
            </p:nvSpPr>
            <p:spPr bwMode="auto">
              <a:xfrm>
                <a:off x="0" y="0"/>
                <a:ext cx="1806653" cy="2108352"/>
              </a:xfrm>
              <a:custGeom>
                <a:avLst/>
                <a:gdLst>
                  <a:gd name="T0" fmla="*/ 1271781 w 1806653"/>
                  <a:gd name="T1" fmla="*/ 0 h 2108352"/>
                  <a:gd name="T2" fmla="*/ 1806653 w 1806653"/>
                  <a:gd name="T3" fmla="*/ 947793 h 2108352"/>
                  <a:gd name="T4" fmla="*/ 1806653 w 1806653"/>
                  <a:gd name="T5" fmla="*/ 2108352 h 2108352"/>
                  <a:gd name="T6" fmla="*/ 0 w 1806653"/>
                  <a:gd name="T7" fmla="*/ 2108352 h 2108352"/>
                  <a:gd name="T8" fmla="*/ 1271781 w 1806653"/>
                  <a:gd name="T9" fmla="*/ 0 h 21083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6653" h="2108352">
                    <a:moveTo>
                      <a:pt x="1271781" y="0"/>
                    </a:moveTo>
                    <a:lnTo>
                      <a:pt x="1806653" y="947793"/>
                    </a:lnTo>
                    <a:lnTo>
                      <a:pt x="1806653" y="2108352"/>
                    </a:lnTo>
                    <a:lnTo>
                      <a:pt x="0" y="2108352"/>
                    </a:lnTo>
                    <a:lnTo>
                      <a:pt x="1271781"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73" name="任意多边形 89"/>
              <p:cNvSpPr/>
              <p:nvPr/>
            </p:nvSpPr>
            <p:spPr bwMode="auto">
              <a:xfrm>
                <a:off x="1271780" y="0"/>
                <a:ext cx="521010" cy="2010740"/>
              </a:xfrm>
              <a:custGeom>
                <a:avLst/>
                <a:gdLst>
                  <a:gd name="T0" fmla="*/ 0 w 521010"/>
                  <a:gd name="T1" fmla="*/ 0 h 2010740"/>
                  <a:gd name="T2" fmla="*/ 521010 w 521010"/>
                  <a:gd name="T3" fmla="*/ 922444 h 2010740"/>
                  <a:gd name="T4" fmla="*/ 521010 w 521010"/>
                  <a:gd name="T5" fmla="*/ 1807123 h 2010740"/>
                  <a:gd name="T6" fmla="*/ 400876 w 521010"/>
                  <a:gd name="T7" fmla="*/ 2010740 h 2010740"/>
                  <a:gd name="T8" fmla="*/ 0 w 521010"/>
                  <a:gd name="T9" fmla="*/ 0 h 2010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1010" h="2010740">
                    <a:moveTo>
                      <a:pt x="0" y="0"/>
                    </a:moveTo>
                    <a:lnTo>
                      <a:pt x="521010" y="922444"/>
                    </a:lnTo>
                    <a:lnTo>
                      <a:pt x="521010" y="1807123"/>
                    </a:lnTo>
                    <a:lnTo>
                      <a:pt x="400876" y="2010740"/>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74" name="Freeform 69"/>
              <p:cNvSpPr/>
              <p:nvPr/>
            </p:nvSpPr>
            <p:spPr bwMode="auto">
              <a:xfrm>
                <a:off x="842272" y="203619"/>
                <a:ext cx="919469" cy="763572"/>
              </a:xfrm>
              <a:custGeom>
                <a:avLst/>
                <a:gdLst>
                  <a:gd name="T0" fmla="*/ 731757 w 289"/>
                  <a:gd name="T1" fmla="*/ 346789 h 240"/>
                  <a:gd name="T2" fmla="*/ 919469 w 289"/>
                  <a:gd name="T3" fmla="*/ 664944 h 240"/>
                  <a:gd name="T4" fmla="*/ 550409 w 289"/>
                  <a:gd name="T5" fmla="*/ 423146 h 240"/>
                  <a:gd name="T6" fmla="*/ 451781 w 289"/>
                  <a:gd name="T7" fmla="*/ 763572 h 240"/>
                  <a:gd name="T8" fmla="*/ 375423 w 289"/>
                  <a:gd name="T9" fmla="*/ 423146 h 240"/>
                  <a:gd name="T10" fmla="*/ 174985 w 289"/>
                  <a:gd name="T11" fmla="*/ 680852 h 240"/>
                  <a:gd name="T12" fmla="*/ 286340 w 289"/>
                  <a:gd name="T13" fmla="*/ 171804 h 240"/>
                  <a:gd name="T14" fmla="*/ 0 w 289"/>
                  <a:gd name="T15" fmla="*/ 483596 h 240"/>
                  <a:gd name="T16" fmla="*/ 292703 w 289"/>
                  <a:gd name="T17" fmla="*/ 0 h 240"/>
                  <a:gd name="T18" fmla="*/ 353152 w 289"/>
                  <a:gd name="T19" fmla="*/ 197256 h 240"/>
                  <a:gd name="T20" fmla="*/ 451781 w 289"/>
                  <a:gd name="T21" fmla="*/ 165441 h 240"/>
                  <a:gd name="T22" fmla="*/ 483596 w 289"/>
                  <a:gd name="T23" fmla="*/ 474051 h 240"/>
                  <a:gd name="T24" fmla="*/ 496322 w 289"/>
                  <a:gd name="T25" fmla="*/ 165441 h 240"/>
                  <a:gd name="T26" fmla="*/ 754028 w 289"/>
                  <a:gd name="T27" fmla="*/ 439054 h 240"/>
                  <a:gd name="T28" fmla="*/ 731757 w 289"/>
                  <a:gd name="T29" fmla="*/ 346789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39940" name="组合 93"/>
          <p:cNvGrpSpPr/>
          <p:nvPr/>
        </p:nvGrpSpPr>
        <p:grpSpPr bwMode="auto">
          <a:xfrm>
            <a:off x="4421188" y="6223000"/>
            <a:ext cx="2236787" cy="614363"/>
            <a:chOff x="0" y="0"/>
            <a:chExt cx="4090988" cy="1123950"/>
          </a:xfrm>
        </p:grpSpPr>
        <p:sp>
          <p:nvSpPr>
            <p:cNvPr id="39949" name="Freeform 70"/>
            <p:cNvSpPr/>
            <p:nvPr/>
          </p:nvSpPr>
          <p:spPr bwMode="auto">
            <a:xfrm>
              <a:off x="296862" y="776287"/>
              <a:ext cx="73025" cy="338138"/>
            </a:xfrm>
            <a:custGeom>
              <a:avLst/>
              <a:gdLst>
                <a:gd name="T0" fmla="*/ 73025 w 40"/>
                <a:gd name="T1" fmla="*/ 321864 h 187"/>
                <a:gd name="T2" fmla="*/ 36513 w 40"/>
                <a:gd name="T3" fmla="*/ 338138 h 187"/>
                <a:gd name="T4" fmla="*/ 36513 w 40"/>
                <a:gd name="T5" fmla="*/ 338138 h 187"/>
                <a:gd name="T6" fmla="*/ 0 w 40"/>
                <a:gd name="T7" fmla="*/ 321864 h 187"/>
                <a:gd name="T8" fmla="*/ 0 w 40"/>
                <a:gd name="T9" fmla="*/ 14466 h 187"/>
                <a:gd name="T10" fmla="*/ 36513 w 40"/>
                <a:gd name="T11" fmla="*/ 0 h 187"/>
                <a:gd name="T12" fmla="*/ 36513 w 40"/>
                <a:gd name="T13" fmla="*/ 0 h 187"/>
                <a:gd name="T14" fmla="*/ 73025 w 40"/>
                <a:gd name="T15" fmla="*/ 14466 h 187"/>
                <a:gd name="T16" fmla="*/ 73025 w 40"/>
                <a:gd name="T17" fmla="*/ 321864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7">
                  <a:moveTo>
                    <a:pt x="40" y="178"/>
                  </a:moveTo>
                  <a:cubicBezTo>
                    <a:pt x="40" y="183"/>
                    <a:pt x="31" y="187"/>
                    <a:pt x="20" y="187"/>
                  </a:cubicBezTo>
                  <a:cubicBezTo>
                    <a:pt x="20" y="187"/>
                    <a:pt x="20" y="187"/>
                    <a:pt x="20" y="187"/>
                  </a:cubicBezTo>
                  <a:cubicBezTo>
                    <a:pt x="9" y="187"/>
                    <a:pt x="0" y="183"/>
                    <a:pt x="0" y="178"/>
                  </a:cubicBezTo>
                  <a:cubicBezTo>
                    <a:pt x="0" y="8"/>
                    <a:pt x="0" y="8"/>
                    <a:pt x="0" y="8"/>
                  </a:cubicBezTo>
                  <a:cubicBezTo>
                    <a:pt x="0" y="4"/>
                    <a:pt x="9" y="0"/>
                    <a:pt x="20" y="0"/>
                  </a:cubicBezTo>
                  <a:cubicBezTo>
                    <a:pt x="20" y="0"/>
                    <a:pt x="20" y="0"/>
                    <a:pt x="20" y="0"/>
                  </a:cubicBezTo>
                  <a:cubicBezTo>
                    <a:pt x="31" y="0"/>
                    <a:pt x="40" y="4"/>
                    <a:pt x="40" y="8"/>
                  </a:cubicBezTo>
                  <a:lnTo>
                    <a:pt x="40" y="178"/>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0" name="Freeform 71"/>
            <p:cNvSpPr/>
            <p:nvPr/>
          </p:nvSpPr>
          <p:spPr bwMode="auto">
            <a:xfrm>
              <a:off x="0" y="169862"/>
              <a:ext cx="666750" cy="776288"/>
            </a:xfrm>
            <a:custGeom>
              <a:avLst/>
              <a:gdLst>
                <a:gd name="T0" fmla="*/ 468527 w 370"/>
                <a:gd name="T1" fmla="*/ 550097 h 429"/>
                <a:gd name="T2" fmla="*/ 636116 w 370"/>
                <a:gd name="T3" fmla="*/ 521144 h 429"/>
                <a:gd name="T4" fmla="*/ 443299 w 370"/>
                <a:gd name="T5" fmla="*/ 374573 h 429"/>
                <a:gd name="T6" fmla="*/ 587461 w 370"/>
                <a:gd name="T7" fmla="*/ 332953 h 429"/>
                <a:gd name="T8" fmla="*/ 419872 w 370"/>
                <a:gd name="T9" fmla="*/ 217143 h 429"/>
                <a:gd name="T10" fmla="*/ 488349 w 370"/>
                <a:gd name="T11" fmla="*/ 188191 h 429"/>
                <a:gd name="T12" fmla="*/ 335177 w 370"/>
                <a:gd name="T13" fmla="*/ 0 h 429"/>
                <a:gd name="T14" fmla="*/ 160380 w 370"/>
                <a:gd name="T15" fmla="*/ 186382 h 429"/>
                <a:gd name="T16" fmla="*/ 245076 w 370"/>
                <a:gd name="T17" fmla="*/ 218953 h 429"/>
                <a:gd name="T18" fmla="*/ 79289 w 370"/>
                <a:gd name="T19" fmla="*/ 332953 h 429"/>
                <a:gd name="T20" fmla="*/ 223451 w 370"/>
                <a:gd name="T21" fmla="*/ 374573 h 429"/>
                <a:gd name="T22" fmla="*/ 30634 w 370"/>
                <a:gd name="T23" fmla="*/ 521144 h 429"/>
                <a:gd name="T24" fmla="*/ 198223 w 370"/>
                <a:gd name="T25" fmla="*/ 550097 h 429"/>
                <a:gd name="T26" fmla="*/ 0 w 370"/>
                <a:gd name="T27" fmla="*/ 718383 h 429"/>
                <a:gd name="T28" fmla="*/ 335177 w 370"/>
                <a:gd name="T29" fmla="*/ 776288 h 429"/>
                <a:gd name="T30" fmla="*/ 666750 w 370"/>
                <a:gd name="T31" fmla="*/ 718383 h 429"/>
                <a:gd name="T32" fmla="*/ 468527 w 370"/>
                <a:gd name="T33" fmla="*/ 550097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0" h="429">
                  <a:moveTo>
                    <a:pt x="260" y="304"/>
                  </a:moveTo>
                  <a:cubicBezTo>
                    <a:pt x="289" y="305"/>
                    <a:pt x="331" y="302"/>
                    <a:pt x="353" y="288"/>
                  </a:cubicBezTo>
                  <a:cubicBezTo>
                    <a:pt x="312" y="272"/>
                    <a:pt x="267" y="235"/>
                    <a:pt x="246" y="207"/>
                  </a:cubicBezTo>
                  <a:cubicBezTo>
                    <a:pt x="281" y="203"/>
                    <a:pt x="299" y="203"/>
                    <a:pt x="326" y="184"/>
                  </a:cubicBezTo>
                  <a:cubicBezTo>
                    <a:pt x="288" y="176"/>
                    <a:pt x="248" y="141"/>
                    <a:pt x="233" y="120"/>
                  </a:cubicBezTo>
                  <a:cubicBezTo>
                    <a:pt x="253" y="114"/>
                    <a:pt x="254" y="113"/>
                    <a:pt x="271" y="104"/>
                  </a:cubicBezTo>
                  <a:cubicBezTo>
                    <a:pt x="226" y="78"/>
                    <a:pt x="195" y="34"/>
                    <a:pt x="186" y="0"/>
                  </a:cubicBezTo>
                  <a:cubicBezTo>
                    <a:pt x="168" y="54"/>
                    <a:pt x="140" y="84"/>
                    <a:pt x="89" y="103"/>
                  </a:cubicBezTo>
                  <a:cubicBezTo>
                    <a:pt x="105" y="113"/>
                    <a:pt x="119" y="118"/>
                    <a:pt x="136" y="121"/>
                  </a:cubicBezTo>
                  <a:cubicBezTo>
                    <a:pt x="122" y="142"/>
                    <a:pt x="82" y="176"/>
                    <a:pt x="44" y="184"/>
                  </a:cubicBezTo>
                  <a:cubicBezTo>
                    <a:pt x="71" y="203"/>
                    <a:pt x="89" y="203"/>
                    <a:pt x="124" y="207"/>
                  </a:cubicBezTo>
                  <a:cubicBezTo>
                    <a:pt x="103" y="235"/>
                    <a:pt x="58" y="272"/>
                    <a:pt x="17" y="288"/>
                  </a:cubicBezTo>
                  <a:cubicBezTo>
                    <a:pt x="39" y="302"/>
                    <a:pt x="81" y="305"/>
                    <a:pt x="110" y="304"/>
                  </a:cubicBezTo>
                  <a:cubicBezTo>
                    <a:pt x="95" y="333"/>
                    <a:pt x="31" y="383"/>
                    <a:pt x="0" y="397"/>
                  </a:cubicBezTo>
                  <a:cubicBezTo>
                    <a:pt x="66" y="426"/>
                    <a:pt x="133" y="429"/>
                    <a:pt x="186" y="429"/>
                  </a:cubicBezTo>
                  <a:cubicBezTo>
                    <a:pt x="239" y="429"/>
                    <a:pt x="304" y="426"/>
                    <a:pt x="370" y="397"/>
                  </a:cubicBezTo>
                  <a:cubicBezTo>
                    <a:pt x="339" y="383"/>
                    <a:pt x="275" y="333"/>
                    <a:pt x="260" y="30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1" name="Freeform 72"/>
            <p:cNvSpPr/>
            <p:nvPr/>
          </p:nvSpPr>
          <p:spPr bwMode="auto">
            <a:xfrm>
              <a:off x="706437" y="720725"/>
              <a:ext cx="82550" cy="388938"/>
            </a:xfrm>
            <a:custGeom>
              <a:avLst/>
              <a:gdLst>
                <a:gd name="T0" fmla="*/ 82550 w 46"/>
                <a:gd name="T1" fmla="*/ 370848 h 215"/>
                <a:gd name="T2" fmla="*/ 41275 w 46"/>
                <a:gd name="T3" fmla="*/ 388938 h 215"/>
                <a:gd name="T4" fmla="*/ 41275 w 46"/>
                <a:gd name="T5" fmla="*/ 388938 h 215"/>
                <a:gd name="T6" fmla="*/ 0 w 46"/>
                <a:gd name="T7" fmla="*/ 370848 h 215"/>
                <a:gd name="T8" fmla="*/ 0 w 46"/>
                <a:gd name="T9" fmla="*/ 16281 h 215"/>
                <a:gd name="T10" fmla="*/ 41275 w 46"/>
                <a:gd name="T11" fmla="*/ 0 h 215"/>
                <a:gd name="T12" fmla="*/ 41275 w 46"/>
                <a:gd name="T13" fmla="*/ 0 h 215"/>
                <a:gd name="T14" fmla="*/ 82550 w 46"/>
                <a:gd name="T15" fmla="*/ 16281 h 215"/>
                <a:gd name="T16" fmla="*/ 82550 w 46"/>
                <a:gd name="T17" fmla="*/ 370848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215">
                  <a:moveTo>
                    <a:pt x="46" y="205"/>
                  </a:moveTo>
                  <a:cubicBezTo>
                    <a:pt x="46" y="211"/>
                    <a:pt x="36" y="215"/>
                    <a:pt x="23" y="215"/>
                  </a:cubicBezTo>
                  <a:cubicBezTo>
                    <a:pt x="23" y="215"/>
                    <a:pt x="23" y="215"/>
                    <a:pt x="23" y="215"/>
                  </a:cubicBezTo>
                  <a:cubicBezTo>
                    <a:pt x="10" y="215"/>
                    <a:pt x="0" y="211"/>
                    <a:pt x="0" y="205"/>
                  </a:cubicBezTo>
                  <a:cubicBezTo>
                    <a:pt x="0" y="9"/>
                    <a:pt x="0" y="9"/>
                    <a:pt x="0" y="9"/>
                  </a:cubicBezTo>
                  <a:cubicBezTo>
                    <a:pt x="0" y="4"/>
                    <a:pt x="10" y="0"/>
                    <a:pt x="23" y="0"/>
                  </a:cubicBezTo>
                  <a:cubicBezTo>
                    <a:pt x="23" y="0"/>
                    <a:pt x="23" y="0"/>
                    <a:pt x="23" y="0"/>
                  </a:cubicBezTo>
                  <a:cubicBezTo>
                    <a:pt x="36" y="0"/>
                    <a:pt x="46" y="4"/>
                    <a:pt x="46" y="9"/>
                  </a:cubicBezTo>
                  <a:lnTo>
                    <a:pt x="46" y="205"/>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2" name="Freeform 73"/>
            <p:cNvSpPr/>
            <p:nvPr/>
          </p:nvSpPr>
          <p:spPr bwMode="auto">
            <a:xfrm>
              <a:off x="361950" y="20637"/>
              <a:ext cx="771525" cy="895350"/>
            </a:xfrm>
            <a:custGeom>
              <a:avLst/>
              <a:gdLst>
                <a:gd name="T0" fmla="*/ 542591 w 428"/>
                <a:gd name="T1" fmla="*/ 634885 h 495"/>
                <a:gd name="T2" fmla="*/ 735472 w 428"/>
                <a:gd name="T3" fmla="*/ 600518 h 495"/>
                <a:gd name="T4" fmla="*/ 511946 w 428"/>
                <a:gd name="T5" fmla="*/ 432300 h 495"/>
                <a:gd name="T6" fmla="*/ 679591 w 428"/>
                <a:gd name="T7" fmla="*/ 383463 h 495"/>
                <a:gd name="T8" fmla="*/ 484907 w 428"/>
                <a:gd name="T9" fmla="*/ 251422 h 495"/>
                <a:gd name="T10" fmla="*/ 566025 w 428"/>
                <a:gd name="T11" fmla="*/ 217055 h 495"/>
                <a:gd name="T12" fmla="*/ 389368 w 428"/>
                <a:gd name="T13" fmla="*/ 0 h 495"/>
                <a:gd name="T14" fmla="*/ 185671 w 428"/>
                <a:gd name="T15" fmla="*/ 215246 h 495"/>
                <a:gd name="T16" fmla="*/ 284815 w 428"/>
                <a:gd name="T17" fmla="*/ 253230 h 495"/>
                <a:gd name="T18" fmla="*/ 91934 w 428"/>
                <a:gd name="T19" fmla="*/ 383463 h 495"/>
                <a:gd name="T20" fmla="*/ 259579 w 428"/>
                <a:gd name="T21" fmla="*/ 432300 h 495"/>
                <a:gd name="T22" fmla="*/ 36053 w 428"/>
                <a:gd name="T23" fmla="*/ 600518 h 495"/>
                <a:gd name="T24" fmla="*/ 228934 w 428"/>
                <a:gd name="T25" fmla="*/ 634885 h 495"/>
                <a:gd name="T26" fmla="*/ 0 w 428"/>
                <a:gd name="T27" fmla="*/ 828425 h 495"/>
                <a:gd name="T28" fmla="*/ 387565 w 428"/>
                <a:gd name="T29" fmla="*/ 895350 h 495"/>
                <a:gd name="T30" fmla="*/ 771525 w 428"/>
                <a:gd name="T31" fmla="*/ 828425 h 495"/>
                <a:gd name="T32" fmla="*/ 542591 w 428"/>
                <a:gd name="T33" fmla="*/ 634885 h 4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8" h="495">
                  <a:moveTo>
                    <a:pt x="301" y="351"/>
                  </a:moveTo>
                  <a:cubicBezTo>
                    <a:pt x="334" y="352"/>
                    <a:pt x="383" y="348"/>
                    <a:pt x="408" y="332"/>
                  </a:cubicBezTo>
                  <a:cubicBezTo>
                    <a:pt x="360" y="314"/>
                    <a:pt x="309" y="271"/>
                    <a:pt x="284" y="239"/>
                  </a:cubicBezTo>
                  <a:cubicBezTo>
                    <a:pt x="325" y="234"/>
                    <a:pt x="345" y="234"/>
                    <a:pt x="377" y="212"/>
                  </a:cubicBezTo>
                  <a:cubicBezTo>
                    <a:pt x="333" y="203"/>
                    <a:pt x="286" y="162"/>
                    <a:pt x="269" y="139"/>
                  </a:cubicBezTo>
                  <a:cubicBezTo>
                    <a:pt x="292" y="132"/>
                    <a:pt x="293" y="131"/>
                    <a:pt x="314" y="120"/>
                  </a:cubicBezTo>
                  <a:cubicBezTo>
                    <a:pt x="261" y="90"/>
                    <a:pt x="225" y="39"/>
                    <a:pt x="216" y="0"/>
                  </a:cubicBezTo>
                  <a:cubicBezTo>
                    <a:pt x="194" y="62"/>
                    <a:pt x="162" y="97"/>
                    <a:pt x="103" y="119"/>
                  </a:cubicBezTo>
                  <a:cubicBezTo>
                    <a:pt x="122" y="131"/>
                    <a:pt x="138" y="136"/>
                    <a:pt x="158" y="140"/>
                  </a:cubicBezTo>
                  <a:cubicBezTo>
                    <a:pt x="141" y="164"/>
                    <a:pt x="95" y="203"/>
                    <a:pt x="51" y="212"/>
                  </a:cubicBezTo>
                  <a:cubicBezTo>
                    <a:pt x="83" y="234"/>
                    <a:pt x="103" y="234"/>
                    <a:pt x="144" y="239"/>
                  </a:cubicBezTo>
                  <a:cubicBezTo>
                    <a:pt x="119" y="271"/>
                    <a:pt x="68" y="314"/>
                    <a:pt x="20" y="332"/>
                  </a:cubicBezTo>
                  <a:cubicBezTo>
                    <a:pt x="45" y="348"/>
                    <a:pt x="94" y="352"/>
                    <a:pt x="127" y="351"/>
                  </a:cubicBezTo>
                  <a:cubicBezTo>
                    <a:pt x="110" y="385"/>
                    <a:pt x="36" y="442"/>
                    <a:pt x="0" y="458"/>
                  </a:cubicBezTo>
                  <a:cubicBezTo>
                    <a:pt x="76" y="491"/>
                    <a:pt x="153" y="495"/>
                    <a:pt x="215" y="495"/>
                  </a:cubicBezTo>
                  <a:cubicBezTo>
                    <a:pt x="276" y="495"/>
                    <a:pt x="352" y="491"/>
                    <a:pt x="428" y="458"/>
                  </a:cubicBezTo>
                  <a:cubicBezTo>
                    <a:pt x="392" y="442"/>
                    <a:pt x="318" y="385"/>
                    <a:pt x="301" y="35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3" name="Freeform 74"/>
            <p:cNvSpPr/>
            <p:nvPr/>
          </p:nvSpPr>
          <p:spPr bwMode="auto">
            <a:xfrm>
              <a:off x="1544637" y="815975"/>
              <a:ext cx="65088" cy="303213"/>
            </a:xfrm>
            <a:custGeom>
              <a:avLst/>
              <a:gdLst>
                <a:gd name="T0" fmla="*/ 65088 w 36"/>
                <a:gd name="T1" fmla="*/ 288688 h 167"/>
                <a:gd name="T2" fmla="*/ 32544 w 36"/>
                <a:gd name="T3" fmla="*/ 303213 h 167"/>
                <a:gd name="T4" fmla="*/ 32544 w 36"/>
                <a:gd name="T5" fmla="*/ 303213 h 167"/>
                <a:gd name="T6" fmla="*/ 0 w 36"/>
                <a:gd name="T7" fmla="*/ 288688 h 167"/>
                <a:gd name="T8" fmla="*/ 0 w 36"/>
                <a:gd name="T9" fmla="*/ 12710 h 167"/>
                <a:gd name="T10" fmla="*/ 32544 w 36"/>
                <a:gd name="T11" fmla="*/ 0 h 167"/>
                <a:gd name="T12" fmla="*/ 32544 w 36"/>
                <a:gd name="T13" fmla="*/ 0 h 167"/>
                <a:gd name="T14" fmla="*/ 65088 w 36"/>
                <a:gd name="T15" fmla="*/ 12710 h 167"/>
                <a:gd name="T16" fmla="*/ 65088 w 36"/>
                <a:gd name="T17" fmla="*/ 288688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67">
                  <a:moveTo>
                    <a:pt x="36" y="159"/>
                  </a:moveTo>
                  <a:cubicBezTo>
                    <a:pt x="36" y="163"/>
                    <a:pt x="28" y="167"/>
                    <a:pt x="18" y="167"/>
                  </a:cubicBezTo>
                  <a:cubicBezTo>
                    <a:pt x="18" y="167"/>
                    <a:pt x="18" y="167"/>
                    <a:pt x="18" y="167"/>
                  </a:cubicBezTo>
                  <a:cubicBezTo>
                    <a:pt x="8" y="167"/>
                    <a:pt x="0" y="163"/>
                    <a:pt x="0" y="159"/>
                  </a:cubicBezTo>
                  <a:cubicBezTo>
                    <a:pt x="0" y="7"/>
                    <a:pt x="0" y="7"/>
                    <a:pt x="0" y="7"/>
                  </a:cubicBezTo>
                  <a:cubicBezTo>
                    <a:pt x="0" y="3"/>
                    <a:pt x="8" y="0"/>
                    <a:pt x="18" y="0"/>
                  </a:cubicBezTo>
                  <a:cubicBezTo>
                    <a:pt x="18" y="0"/>
                    <a:pt x="18" y="0"/>
                    <a:pt x="18" y="0"/>
                  </a:cubicBezTo>
                  <a:cubicBezTo>
                    <a:pt x="28" y="0"/>
                    <a:pt x="36" y="3"/>
                    <a:pt x="36" y="7"/>
                  </a:cubicBezTo>
                  <a:lnTo>
                    <a:pt x="36" y="159"/>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4" name="Freeform 75"/>
            <p:cNvSpPr/>
            <p:nvPr/>
          </p:nvSpPr>
          <p:spPr bwMode="auto">
            <a:xfrm>
              <a:off x="1277937" y="274637"/>
              <a:ext cx="598488" cy="693738"/>
            </a:xfrm>
            <a:custGeom>
              <a:avLst/>
              <a:gdLst>
                <a:gd name="T0" fmla="*/ 420023 w 332"/>
                <a:gd name="T1" fmla="*/ 490869 h 383"/>
                <a:gd name="T2" fmla="*/ 569645 w 332"/>
                <a:gd name="T3" fmla="*/ 465511 h 383"/>
                <a:gd name="T4" fmla="*/ 396588 w 332"/>
                <a:gd name="T5" fmla="*/ 335095 h 383"/>
                <a:gd name="T6" fmla="*/ 526381 w 332"/>
                <a:gd name="T7" fmla="*/ 297058 h 383"/>
                <a:gd name="T8" fmla="*/ 376759 w 332"/>
                <a:gd name="T9" fmla="*/ 193812 h 383"/>
                <a:gd name="T10" fmla="*/ 438050 w 332"/>
                <a:gd name="T11" fmla="*/ 166642 h 383"/>
                <a:gd name="T12" fmla="*/ 301047 w 332"/>
                <a:gd name="T13" fmla="*/ 0 h 383"/>
                <a:gd name="T14" fmla="*/ 144214 w 332"/>
                <a:gd name="T15" fmla="*/ 164831 h 383"/>
                <a:gd name="T16" fmla="*/ 219926 w 332"/>
                <a:gd name="T17" fmla="*/ 195623 h 383"/>
                <a:gd name="T18" fmla="*/ 72107 w 332"/>
                <a:gd name="T19" fmla="*/ 297058 h 383"/>
                <a:gd name="T20" fmla="*/ 201900 w 332"/>
                <a:gd name="T21" fmla="*/ 335095 h 383"/>
                <a:gd name="T22" fmla="*/ 28843 w 332"/>
                <a:gd name="T23" fmla="*/ 465511 h 383"/>
                <a:gd name="T24" fmla="*/ 178465 w 332"/>
                <a:gd name="T25" fmla="*/ 490869 h 383"/>
                <a:gd name="T26" fmla="*/ 0 w 332"/>
                <a:gd name="T27" fmla="*/ 641210 h 383"/>
                <a:gd name="T28" fmla="*/ 299244 w 332"/>
                <a:gd name="T29" fmla="*/ 693738 h 383"/>
                <a:gd name="T30" fmla="*/ 598488 w 332"/>
                <a:gd name="T31" fmla="*/ 641210 h 383"/>
                <a:gd name="T32" fmla="*/ 420023 w 332"/>
                <a:gd name="T33" fmla="*/ 490869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383">
                  <a:moveTo>
                    <a:pt x="233" y="271"/>
                  </a:moveTo>
                  <a:cubicBezTo>
                    <a:pt x="258" y="272"/>
                    <a:pt x="297" y="269"/>
                    <a:pt x="316" y="257"/>
                  </a:cubicBezTo>
                  <a:cubicBezTo>
                    <a:pt x="279" y="242"/>
                    <a:pt x="239" y="210"/>
                    <a:pt x="220" y="185"/>
                  </a:cubicBezTo>
                  <a:cubicBezTo>
                    <a:pt x="252" y="181"/>
                    <a:pt x="267" y="181"/>
                    <a:pt x="292" y="164"/>
                  </a:cubicBezTo>
                  <a:cubicBezTo>
                    <a:pt x="258" y="157"/>
                    <a:pt x="222" y="125"/>
                    <a:pt x="209" y="107"/>
                  </a:cubicBezTo>
                  <a:cubicBezTo>
                    <a:pt x="226" y="102"/>
                    <a:pt x="227" y="101"/>
                    <a:pt x="243" y="92"/>
                  </a:cubicBezTo>
                  <a:cubicBezTo>
                    <a:pt x="202" y="70"/>
                    <a:pt x="175" y="30"/>
                    <a:pt x="167" y="0"/>
                  </a:cubicBezTo>
                  <a:cubicBezTo>
                    <a:pt x="151" y="48"/>
                    <a:pt x="126" y="75"/>
                    <a:pt x="80" y="91"/>
                  </a:cubicBezTo>
                  <a:cubicBezTo>
                    <a:pt x="94" y="101"/>
                    <a:pt x="107" y="105"/>
                    <a:pt x="122" y="108"/>
                  </a:cubicBezTo>
                  <a:cubicBezTo>
                    <a:pt x="109" y="126"/>
                    <a:pt x="74" y="157"/>
                    <a:pt x="40" y="164"/>
                  </a:cubicBezTo>
                  <a:cubicBezTo>
                    <a:pt x="64" y="181"/>
                    <a:pt x="80" y="181"/>
                    <a:pt x="112" y="185"/>
                  </a:cubicBezTo>
                  <a:cubicBezTo>
                    <a:pt x="92" y="210"/>
                    <a:pt x="53" y="242"/>
                    <a:pt x="16" y="257"/>
                  </a:cubicBezTo>
                  <a:cubicBezTo>
                    <a:pt x="35" y="269"/>
                    <a:pt x="73" y="272"/>
                    <a:pt x="99" y="271"/>
                  </a:cubicBezTo>
                  <a:cubicBezTo>
                    <a:pt x="85" y="297"/>
                    <a:pt x="28" y="342"/>
                    <a:pt x="0" y="354"/>
                  </a:cubicBezTo>
                  <a:cubicBezTo>
                    <a:pt x="59" y="380"/>
                    <a:pt x="119" y="383"/>
                    <a:pt x="166" y="383"/>
                  </a:cubicBezTo>
                  <a:cubicBezTo>
                    <a:pt x="214" y="383"/>
                    <a:pt x="273" y="380"/>
                    <a:pt x="332" y="354"/>
                  </a:cubicBezTo>
                  <a:cubicBezTo>
                    <a:pt x="304" y="342"/>
                    <a:pt x="246" y="297"/>
                    <a:pt x="233" y="27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5" name="Freeform 76"/>
            <p:cNvSpPr/>
            <p:nvPr/>
          </p:nvSpPr>
          <p:spPr bwMode="auto">
            <a:xfrm>
              <a:off x="1862137" y="706437"/>
              <a:ext cx="85725" cy="392113"/>
            </a:xfrm>
            <a:custGeom>
              <a:avLst/>
              <a:gdLst>
                <a:gd name="T0" fmla="*/ 85725 w 47"/>
                <a:gd name="T1" fmla="*/ 375850 h 217"/>
                <a:gd name="T2" fmla="*/ 41951 w 47"/>
                <a:gd name="T3" fmla="*/ 392113 h 217"/>
                <a:gd name="T4" fmla="*/ 41951 w 47"/>
                <a:gd name="T5" fmla="*/ 392113 h 217"/>
                <a:gd name="T6" fmla="*/ 0 w 47"/>
                <a:gd name="T7" fmla="*/ 375850 h 217"/>
                <a:gd name="T8" fmla="*/ 0 w 47"/>
                <a:gd name="T9" fmla="*/ 16263 h 217"/>
                <a:gd name="T10" fmla="*/ 41951 w 47"/>
                <a:gd name="T11" fmla="*/ 0 h 217"/>
                <a:gd name="T12" fmla="*/ 41951 w 47"/>
                <a:gd name="T13" fmla="*/ 0 h 217"/>
                <a:gd name="T14" fmla="*/ 85725 w 47"/>
                <a:gd name="T15" fmla="*/ 16263 h 217"/>
                <a:gd name="T16" fmla="*/ 85725 w 47"/>
                <a:gd name="T17" fmla="*/ 37585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6" name="Freeform 77"/>
            <p:cNvSpPr/>
            <p:nvPr/>
          </p:nvSpPr>
          <p:spPr bwMode="auto">
            <a:xfrm>
              <a:off x="1514475" y="0"/>
              <a:ext cx="779463" cy="904875"/>
            </a:xfrm>
            <a:custGeom>
              <a:avLst/>
              <a:gdLst>
                <a:gd name="T0" fmla="*/ 548511 w 432"/>
                <a:gd name="T1" fmla="*/ 640652 h 500"/>
                <a:gd name="T2" fmla="*/ 743377 w 432"/>
                <a:gd name="T3" fmla="*/ 606266 h 500"/>
                <a:gd name="T4" fmla="*/ 517838 w 432"/>
                <a:gd name="T5" fmla="*/ 436150 h 500"/>
                <a:gd name="T6" fmla="*/ 687443 w 432"/>
                <a:gd name="T7" fmla="*/ 385477 h 500"/>
                <a:gd name="T8" fmla="*/ 490773 w 432"/>
                <a:gd name="T9" fmla="*/ 251555 h 500"/>
                <a:gd name="T10" fmla="*/ 571967 w 432"/>
                <a:gd name="T11" fmla="*/ 217170 h 500"/>
                <a:gd name="T12" fmla="*/ 393340 w 432"/>
                <a:gd name="T13" fmla="*/ 0 h 500"/>
                <a:gd name="T14" fmla="*/ 187649 w 432"/>
                <a:gd name="T15" fmla="*/ 215360 h 500"/>
                <a:gd name="T16" fmla="*/ 286886 w 432"/>
                <a:gd name="T17" fmla="*/ 255175 h 500"/>
                <a:gd name="T18" fmla="*/ 92020 w 432"/>
                <a:gd name="T19" fmla="*/ 385477 h 500"/>
                <a:gd name="T20" fmla="*/ 261625 w 432"/>
                <a:gd name="T21" fmla="*/ 436150 h 500"/>
                <a:gd name="T22" fmla="*/ 36086 w 432"/>
                <a:gd name="T23" fmla="*/ 606266 h 500"/>
                <a:gd name="T24" fmla="*/ 230952 w 432"/>
                <a:gd name="T25" fmla="*/ 640652 h 500"/>
                <a:gd name="T26" fmla="*/ 0 w 432"/>
                <a:gd name="T27" fmla="*/ 834295 h 500"/>
                <a:gd name="T28" fmla="*/ 391536 w 432"/>
                <a:gd name="T29" fmla="*/ 904875 h 500"/>
                <a:gd name="T30" fmla="*/ 779463 w 432"/>
                <a:gd name="T31" fmla="*/ 834295 h 500"/>
                <a:gd name="T32" fmla="*/ 548511 w 432"/>
                <a:gd name="T33" fmla="*/ 640652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6"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7" name="Freeform 78"/>
            <p:cNvSpPr/>
            <p:nvPr/>
          </p:nvSpPr>
          <p:spPr bwMode="auto">
            <a:xfrm>
              <a:off x="2586037" y="768350"/>
              <a:ext cx="71438" cy="336550"/>
            </a:xfrm>
            <a:custGeom>
              <a:avLst/>
              <a:gdLst>
                <a:gd name="T0" fmla="*/ 71438 w 40"/>
                <a:gd name="T1" fmla="*/ 322075 h 186"/>
                <a:gd name="T2" fmla="*/ 35719 w 40"/>
                <a:gd name="T3" fmla="*/ 336550 h 186"/>
                <a:gd name="T4" fmla="*/ 35719 w 40"/>
                <a:gd name="T5" fmla="*/ 336550 h 186"/>
                <a:gd name="T6" fmla="*/ 0 w 40"/>
                <a:gd name="T7" fmla="*/ 322075 h 186"/>
                <a:gd name="T8" fmla="*/ 0 w 40"/>
                <a:gd name="T9" fmla="*/ 14475 h 186"/>
                <a:gd name="T10" fmla="*/ 35719 w 40"/>
                <a:gd name="T11" fmla="*/ 0 h 186"/>
                <a:gd name="T12" fmla="*/ 35719 w 40"/>
                <a:gd name="T13" fmla="*/ 0 h 186"/>
                <a:gd name="T14" fmla="*/ 71438 w 40"/>
                <a:gd name="T15" fmla="*/ 14475 h 186"/>
                <a:gd name="T16" fmla="*/ 71438 w 40"/>
                <a:gd name="T17" fmla="*/ 322075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8" name="Freeform 79"/>
            <p:cNvSpPr/>
            <p:nvPr/>
          </p:nvSpPr>
          <p:spPr bwMode="auto">
            <a:xfrm>
              <a:off x="2287587" y="163512"/>
              <a:ext cx="666750" cy="774700"/>
            </a:xfrm>
            <a:custGeom>
              <a:avLst/>
              <a:gdLst>
                <a:gd name="T0" fmla="*/ 468527 w 370"/>
                <a:gd name="T1" fmla="*/ 548444 h 428"/>
                <a:gd name="T2" fmla="*/ 634314 w 370"/>
                <a:gd name="T3" fmla="*/ 519483 h 428"/>
                <a:gd name="T4" fmla="*/ 441497 w 370"/>
                <a:gd name="T5" fmla="*/ 372870 h 428"/>
                <a:gd name="T6" fmla="*/ 587461 w 370"/>
                <a:gd name="T7" fmla="*/ 331239 h 428"/>
                <a:gd name="T8" fmla="*/ 419872 w 370"/>
                <a:gd name="T9" fmla="*/ 215396 h 428"/>
                <a:gd name="T10" fmla="*/ 488349 w 370"/>
                <a:gd name="T11" fmla="*/ 186435 h 428"/>
                <a:gd name="T12" fmla="*/ 335177 w 370"/>
                <a:gd name="T13" fmla="*/ 0 h 428"/>
                <a:gd name="T14" fmla="*/ 160380 w 370"/>
                <a:gd name="T15" fmla="*/ 184625 h 428"/>
                <a:gd name="T16" fmla="*/ 245076 w 370"/>
                <a:gd name="T17" fmla="*/ 217206 h 428"/>
                <a:gd name="T18" fmla="*/ 79289 w 370"/>
                <a:gd name="T19" fmla="*/ 331239 h 428"/>
                <a:gd name="T20" fmla="*/ 223451 w 370"/>
                <a:gd name="T21" fmla="*/ 372870 h 428"/>
                <a:gd name="T22" fmla="*/ 30634 w 370"/>
                <a:gd name="T23" fmla="*/ 519483 h 428"/>
                <a:gd name="T24" fmla="*/ 196421 w 370"/>
                <a:gd name="T25" fmla="*/ 548444 h 428"/>
                <a:gd name="T26" fmla="*/ 0 w 370"/>
                <a:gd name="T27" fmla="*/ 714968 h 428"/>
                <a:gd name="T28" fmla="*/ 333375 w 370"/>
                <a:gd name="T29" fmla="*/ 774700 h 428"/>
                <a:gd name="T30" fmla="*/ 666750 w 370"/>
                <a:gd name="T31" fmla="*/ 714968 h 428"/>
                <a:gd name="T32" fmla="*/ 468527 w 370"/>
                <a:gd name="T33" fmla="*/ 548444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0" h="428">
                  <a:moveTo>
                    <a:pt x="260" y="303"/>
                  </a:moveTo>
                  <a:cubicBezTo>
                    <a:pt x="288" y="304"/>
                    <a:pt x="331" y="301"/>
                    <a:pt x="352" y="287"/>
                  </a:cubicBezTo>
                  <a:cubicBezTo>
                    <a:pt x="311" y="271"/>
                    <a:pt x="267" y="234"/>
                    <a:pt x="245" y="206"/>
                  </a:cubicBezTo>
                  <a:cubicBezTo>
                    <a:pt x="281" y="202"/>
                    <a:pt x="298" y="202"/>
                    <a:pt x="326" y="183"/>
                  </a:cubicBezTo>
                  <a:cubicBezTo>
                    <a:pt x="288" y="175"/>
                    <a:pt x="247" y="140"/>
                    <a:pt x="233" y="119"/>
                  </a:cubicBezTo>
                  <a:cubicBezTo>
                    <a:pt x="252" y="113"/>
                    <a:pt x="253" y="112"/>
                    <a:pt x="271" y="103"/>
                  </a:cubicBezTo>
                  <a:cubicBezTo>
                    <a:pt x="226" y="77"/>
                    <a:pt x="195" y="33"/>
                    <a:pt x="186" y="0"/>
                  </a:cubicBezTo>
                  <a:cubicBezTo>
                    <a:pt x="168" y="53"/>
                    <a:pt x="140" y="83"/>
                    <a:pt x="89" y="102"/>
                  </a:cubicBezTo>
                  <a:cubicBezTo>
                    <a:pt x="105" y="112"/>
                    <a:pt x="119" y="117"/>
                    <a:pt x="136" y="120"/>
                  </a:cubicBezTo>
                  <a:cubicBezTo>
                    <a:pt x="122" y="141"/>
                    <a:pt x="82" y="175"/>
                    <a:pt x="44" y="183"/>
                  </a:cubicBezTo>
                  <a:cubicBezTo>
                    <a:pt x="71" y="202"/>
                    <a:pt x="89" y="202"/>
                    <a:pt x="124" y="206"/>
                  </a:cubicBezTo>
                  <a:cubicBezTo>
                    <a:pt x="102" y="234"/>
                    <a:pt x="58" y="271"/>
                    <a:pt x="17" y="287"/>
                  </a:cubicBezTo>
                  <a:cubicBezTo>
                    <a:pt x="39" y="301"/>
                    <a:pt x="81" y="304"/>
                    <a:pt x="109" y="303"/>
                  </a:cubicBezTo>
                  <a:cubicBezTo>
                    <a:pt x="95" y="332"/>
                    <a:pt x="31" y="382"/>
                    <a:pt x="0" y="395"/>
                  </a:cubicBezTo>
                  <a:cubicBezTo>
                    <a:pt x="66" y="425"/>
                    <a:pt x="132" y="428"/>
                    <a:pt x="185" y="428"/>
                  </a:cubicBezTo>
                  <a:cubicBezTo>
                    <a:pt x="238" y="428"/>
                    <a:pt x="304" y="425"/>
                    <a:pt x="370" y="395"/>
                  </a:cubicBezTo>
                  <a:cubicBezTo>
                    <a:pt x="339" y="382"/>
                    <a:pt x="275" y="332"/>
                    <a:pt x="260" y="303"/>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9" name="Freeform 80"/>
            <p:cNvSpPr/>
            <p:nvPr/>
          </p:nvSpPr>
          <p:spPr bwMode="auto">
            <a:xfrm>
              <a:off x="2249487" y="757237"/>
              <a:ext cx="77788" cy="360363"/>
            </a:xfrm>
            <a:custGeom>
              <a:avLst/>
              <a:gdLst>
                <a:gd name="T0" fmla="*/ 77788 w 43"/>
                <a:gd name="T1" fmla="*/ 344065 h 199"/>
                <a:gd name="T2" fmla="*/ 39799 w 43"/>
                <a:gd name="T3" fmla="*/ 360363 h 199"/>
                <a:gd name="T4" fmla="*/ 39799 w 43"/>
                <a:gd name="T5" fmla="*/ 360363 h 199"/>
                <a:gd name="T6" fmla="*/ 0 w 43"/>
                <a:gd name="T7" fmla="*/ 344065 h 199"/>
                <a:gd name="T8" fmla="*/ 0 w 43"/>
                <a:gd name="T9" fmla="*/ 16298 h 199"/>
                <a:gd name="T10" fmla="*/ 39799 w 43"/>
                <a:gd name="T11" fmla="*/ 0 h 199"/>
                <a:gd name="T12" fmla="*/ 39799 w 43"/>
                <a:gd name="T13" fmla="*/ 0 h 199"/>
                <a:gd name="T14" fmla="*/ 77788 w 43"/>
                <a:gd name="T15" fmla="*/ 16298 h 199"/>
                <a:gd name="T16" fmla="*/ 77788 w 43"/>
                <a:gd name="T17" fmla="*/ 344065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0" name="Freeform 81"/>
            <p:cNvSpPr/>
            <p:nvPr/>
          </p:nvSpPr>
          <p:spPr bwMode="auto">
            <a:xfrm>
              <a:off x="1931987" y="111125"/>
              <a:ext cx="714375" cy="828675"/>
            </a:xfrm>
            <a:custGeom>
              <a:avLst/>
              <a:gdLst>
                <a:gd name="T0" fmla="*/ 501506 w 396"/>
                <a:gd name="T1" fmla="*/ 586224 h 458"/>
                <a:gd name="T2" fmla="*/ 680099 w 396"/>
                <a:gd name="T3" fmla="*/ 555466 h 458"/>
                <a:gd name="T4" fmla="*/ 474446 w 396"/>
                <a:gd name="T5" fmla="*/ 399863 h 458"/>
                <a:gd name="T6" fmla="*/ 629588 w 396"/>
                <a:gd name="T7" fmla="*/ 354629 h 458"/>
                <a:gd name="T8" fmla="*/ 449190 w 396"/>
                <a:gd name="T9" fmla="*/ 231595 h 458"/>
                <a:gd name="T10" fmla="*/ 523153 w 396"/>
                <a:gd name="T11" fmla="*/ 200836 h 458"/>
                <a:gd name="T12" fmla="*/ 358991 w 396"/>
                <a:gd name="T13" fmla="*/ 0 h 458"/>
                <a:gd name="T14" fmla="*/ 171378 w 396"/>
                <a:gd name="T15" fmla="*/ 197217 h 458"/>
                <a:gd name="T16" fmla="*/ 263381 w 396"/>
                <a:gd name="T17" fmla="*/ 233404 h 458"/>
                <a:gd name="T18" fmla="*/ 84787 w 396"/>
                <a:gd name="T19" fmla="*/ 354629 h 458"/>
                <a:gd name="T20" fmla="*/ 239929 w 396"/>
                <a:gd name="T21" fmla="*/ 399863 h 458"/>
                <a:gd name="T22" fmla="*/ 34276 w 396"/>
                <a:gd name="T23" fmla="*/ 555466 h 458"/>
                <a:gd name="T24" fmla="*/ 212869 w 396"/>
                <a:gd name="T25" fmla="*/ 586224 h 458"/>
                <a:gd name="T26" fmla="*/ 0 w 396"/>
                <a:gd name="T27" fmla="*/ 765348 h 458"/>
                <a:gd name="T28" fmla="*/ 358991 w 396"/>
                <a:gd name="T29" fmla="*/ 828675 h 458"/>
                <a:gd name="T30" fmla="*/ 714375 w 396"/>
                <a:gd name="T31" fmla="*/ 765348 h 458"/>
                <a:gd name="T32" fmla="*/ 501506 w 396"/>
                <a:gd name="T33" fmla="*/ 586224 h 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6" h="458">
                  <a:moveTo>
                    <a:pt x="278" y="324"/>
                  </a:moveTo>
                  <a:cubicBezTo>
                    <a:pt x="308" y="325"/>
                    <a:pt x="354" y="322"/>
                    <a:pt x="377" y="307"/>
                  </a:cubicBezTo>
                  <a:cubicBezTo>
                    <a:pt x="333" y="290"/>
                    <a:pt x="286" y="251"/>
                    <a:pt x="263" y="221"/>
                  </a:cubicBezTo>
                  <a:cubicBezTo>
                    <a:pt x="300" y="216"/>
                    <a:pt x="319" y="216"/>
                    <a:pt x="349" y="196"/>
                  </a:cubicBezTo>
                  <a:cubicBezTo>
                    <a:pt x="308" y="188"/>
                    <a:pt x="265" y="150"/>
                    <a:pt x="249" y="128"/>
                  </a:cubicBezTo>
                  <a:cubicBezTo>
                    <a:pt x="270" y="122"/>
                    <a:pt x="271" y="121"/>
                    <a:pt x="290" y="111"/>
                  </a:cubicBezTo>
                  <a:cubicBezTo>
                    <a:pt x="241" y="83"/>
                    <a:pt x="208" y="36"/>
                    <a:pt x="199" y="0"/>
                  </a:cubicBezTo>
                  <a:cubicBezTo>
                    <a:pt x="180" y="57"/>
                    <a:pt x="150" y="90"/>
                    <a:pt x="95" y="109"/>
                  </a:cubicBezTo>
                  <a:cubicBezTo>
                    <a:pt x="112" y="121"/>
                    <a:pt x="127" y="126"/>
                    <a:pt x="146" y="129"/>
                  </a:cubicBezTo>
                  <a:cubicBezTo>
                    <a:pt x="130" y="151"/>
                    <a:pt x="88" y="188"/>
                    <a:pt x="47" y="196"/>
                  </a:cubicBezTo>
                  <a:cubicBezTo>
                    <a:pt x="77" y="216"/>
                    <a:pt x="96" y="216"/>
                    <a:pt x="133" y="221"/>
                  </a:cubicBezTo>
                  <a:cubicBezTo>
                    <a:pt x="110" y="251"/>
                    <a:pt x="63" y="290"/>
                    <a:pt x="19" y="307"/>
                  </a:cubicBezTo>
                  <a:cubicBezTo>
                    <a:pt x="42" y="322"/>
                    <a:pt x="87" y="325"/>
                    <a:pt x="118" y="324"/>
                  </a:cubicBezTo>
                  <a:cubicBezTo>
                    <a:pt x="102" y="355"/>
                    <a:pt x="33" y="409"/>
                    <a:pt x="0" y="423"/>
                  </a:cubicBezTo>
                  <a:cubicBezTo>
                    <a:pt x="71" y="454"/>
                    <a:pt x="142" y="458"/>
                    <a:pt x="199" y="458"/>
                  </a:cubicBezTo>
                  <a:cubicBezTo>
                    <a:pt x="255" y="458"/>
                    <a:pt x="325" y="454"/>
                    <a:pt x="396" y="423"/>
                  </a:cubicBezTo>
                  <a:cubicBezTo>
                    <a:pt x="363"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1" name="Freeform 82"/>
            <p:cNvSpPr/>
            <p:nvPr/>
          </p:nvSpPr>
          <p:spPr bwMode="auto">
            <a:xfrm>
              <a:off x="3321050" y="750887"/>
              <a:ext cx="76200" cy="354013"/>
            </a:xfrm>
            <a:custGeom>
              <a:avLst/>
              <a:gdLst>
                <a:gd name="T0" fmla="*/ 76200 w 42"/>
                <a:gd name="T1" fmla="*/ 339489 h 195"/>
                <a:gd name="T2" fmla="*/ 38100 w 42"/>
                <a:gd name="T3" fmla="*/ 354013 h 195"/>
                <a:gd name="T4" fmla="*/ 38100 w 42"/>
                <a:gd name="T5" fmla="*/ 354013 h 195"/>
                <a:gd name="T6" fmla="*/ 0 w 42"/>
                <a:gd name="T7" fmla="*/ 339489 h 195"/>
                <a:gd name="T8" fmla="*/ 0 w 42"/>
                <a:gd name="T9" fmla="*/ 16339 h 195"/>
                <a:gd name="T10" fmla="*/ 38100 w 42"/>
                <a:gd name="T11" fmla="*/ 0 h 195"/>
                <a:gd name="T12" fmla="*/ 38100 w 42"/>
                <a:gd name="T13" fmla="*/ 0 h 195"/>
                <a:gd name="T14" fmla="*/ 76200 w 42"/>
                <a:gd name="T15" fmla="*/ 16339 h 195"/>
                <a:gd name="T16" fmla="*/ 76200 w 42"/>
                <a:gd name="T17" fmla="*/ 339489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195">
                  <a:moveTo>
                    <a:pt x="42" y="187"/>
                  </a:moveTo>
                  <a:cubicBezTo>
                    <a:pt x="42" y="191"/>
                    <a:pt x="33" y="195"/>
                    <a:pt x="21" y="195"/>
                  </a:cubicBezTo>
                  <a:cubicBezTo>
                    <a:pt x="21" y="195"/>
                    <a:pt x="21" y="195"/>
                    <a:pt x="21" y="195"/>
                  </a:cubicBezTo>
                  <a:cubicBezTo>
                    <a:pt x="10" y="195"/>
                    <a:pt x="0" y="191"/>
                    <a:pt x="0" y="187"/>
                  </a:cubicBezTo>
                  <a:cubicBezTo>
                    <a:pt x="0" y="9"/>
                    <a:pt x="0" y="9"/>
                    <a:pt x="0" y="9"/>
                  </a:cubicBezTo>
                  <a:cubicBezTo>
                    <a:pt x="0" y="4"/>
                    <a:pt x="10" y="0"/>
                    <a:pt x="21" y="0"/>
                  </a:cubicBezTo>
                  <a:cubicBezTo>
                    <a:pt x="21" y="0"/>
                    <a:pt x="21" y="0"/>
                    <a:pt x="21" y="0"/>
                  </a:cubicBezTo>
                  <a:cubicBezTo>
                    <a:pt x="33" y="0"/>
                    <a:pt x="42" y="4"/>
                    <a:pt x="42" y="9"/>
                  </a:cubicBezTo>
                  <a:lnTo>
                    <a:pt x="42" y="187"/>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2" name="Freeform 83"/>
            <p:cNvSpPr/>
            <p:nvPr/>
          </p:nvSpPr>
          <p:spPr bwMode="auto">
            <a:xfrm>
              <a:off x="3019425" y="142875"/>
              <a:ext cx="677863" cy="787400"/>
            </a:xfrm>
            <a:custGeom>
              <a:avLst/>
              <a:gdLst>
                <a:gd name="T0" fmla="*/ 477749 w 376"/>
                <a:gd name="T1" fmla="*/ 557515 h 435"/>
                <a:gd name="T2" fmla="*/ 645412 w 376"/>
                <a:gd name="T3" fmla="*/ 528554 h 435"/>
                <a:gd name="T4" fmla="*/ 450707 w 376"/>
                <a:gd name="T5" fmla="*/ 380124 h 435"/>
                <a:gd name="T6" fmla="*/ 598539 w 376"/>
                <a:gd name="T7" fmla="*/ 336681 h 435"/>
                <a:gd name="T8" fmla="*/ 427270 w 376"/>
                <a:gd name="T9" fmla="*/ 220834 h 435"/>
                <a:gd name="T10" fmla="*/ 497580 w 376"/>
                <a:gd name="T11" fmla="*/ 190062 h 435"/>
                <a:gd name="T12" fmla="*/ 342537 w 376"/>
                <a:gd name="T13" fmla="*/ 0 h 435"/>
                <a:gd name="T14" fmla="*/ 164057 w 376"/>
                <a:gd name="T15" fmla="*/ 188252 h 435"/>
                <a:gd name="T16" fmla="*/ 250593 w 376"/>
                <a:gd name="T17" fmla="*/ 222644 h 435"/>
                <a:gd name="T18" fmla="*/ 81127 w 376"/>
                <a:gd name="T19" fmla="*/ 336681 h 435"/>
                <a:gd name="T20" fmla="*/ 228959 w 376"/>
                <a:gd name="T21" fmla="*/ 380124 h 435"/>
                <a:gd name="T22" fmla="*/ 32451 w 376"/>
                <a:gd name="T23" fmla="*/ 528554 h 435"/>
                <a:gd name="T24" fmla="*/ 201917 w 376"/>
                <a:gd name="T25" fmla="*/ 557515 h 435"/>
                <a:gd name="T26" fmla="*/ 0 w 376"/>
                <a:gd name="T27" fmla="*/ 727666 h 435"/>
                <a:gd name="T28" fmla="*/ 340734 w 376"/>
                <a:gd name="T29" fmla="*/ 787400 h 435"/>
                <a:gd name="T30" fmla="*/ 677863 w 376"/>
                <a:gd name="T31" fmla="*/ 727666 h 435"/>
                <a:gd name="T32" fmla="*/ 477749 w 376"/>
                <a:gd name="T33" fmla="*/ 557515 h 4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6" h="435">
                  <a:moveTo>
                    <a:pt x="265" y="308"/>
                  </a:moveTo>
                  <a:cubicBezTo>
                    <a:pt x="293" y="309"/>
                    <a:pt x="337" y="306"/>
                    <a:pt x="358" y="292"/>
                  </a:cubicBezTo>
                  <a:cubicBezTo>
                    <a:pt x="317" y="275"/>
                    <a:pt x="272" y="238"/>
                    <a:pt x="250" y="210"/>
                  </a:cubicBezTo>
                  <a:cubicBezTo>
                    <a:pt x="285" y="205"/>
                    <a:pt x="303" y="205"/>
                    <a:pt x="332" y="186"/>
                  </a:cubicBezTo>
                  <a:cubicBezTo>
                    <a:pt x="293" y="179"/>
                    <a:pt x="252" y="142"/>
                    <a:pt x="237" y="122"/>
                  </a:cubicBezTo>
                  <a:cubicBezTo>
                    <a:pt x="257" y="116"/>
                    <a:pt x="258" y="115"/>
                    <a:pt x="276" y="105"/>
                  </a:cubicBezTo>
                  <a:cubicBezTo>
                    <a:pt x="230" y="79"/>
                    <a:pt x="198" y="34"/>
                    <a:pt x="190" y="0"/>
                  </a:cubicBezTo>
                  <a:cubicBezTo>
                    <a:pt x="171" y="54"/>
                    <a:pt x="142" y="85"/>
                    <a:pt x="91" y="104"/>
                  </a:cubicBezTo>
                  <a:cubicBezTo>
                    <a:pt x="107" y="115"/>
                    <a:pt x="121" y="119"/>
                    <a:pt x="139" y="123"/>
                  </a:cubicBezTo>
                  <a:cubicBezTo>
                    <a:pt x="124" y="144"/>
                    <a:pt x="84" y="179"/>
                    <a:pt x="45" y="186"/>
                  </a:cubicBezTo>
                  <a:cubicBezTo>
                    <a:pt x="73" y="205"/>
                    <a:pt x="91" y="205"/>
                    <a:pt x="127" y="210"/>
                  </a:cubicBezTo>
                  <a:cubicBezTo>
                    <a:pt x="105" y="238"/>
                    <a:pt x="60" y="275"/>
                    <a:pt x="18" y="292"/>
                  </a:cubicBezTo>
                  <a:cubicBezTo>
                    <a:pt x="40" y="306"/>
                    <a:pt x="83" y="309"/>
                    <a:pt x="112" y="308"/>
                  </a:cubicBezTo>
                  <a:cubicBezTo>
                    <a:pt x="97" y="338"/>
                    <a:pt x="32" y="388"/>
                    <a:pt x="0" y="402"/>
                  </a:cubicBezTo>
                  <a:cubicBezTo>
                    <a:pt x="67" y="431"/>
                    <a:pt x="135" y="435"/>
                    <a:pt x="189" y="435"/>
                  </a:cubicBezTo>
                  <a:cubicBezTo>
                    <a:pt x="243" y="435"/>
                    <a:pt x="309" y="431"/>
                    <a:pt x="376" y="402"/>
                  </a:cubicBezTo>
                  <a:cubicBezTo>
                    <a:pt x="345" y="388"/>
                    <a:pt x="279" y="338"/>
                    <a:pt x="265" y="308"/>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3" name="Freeform 84"/>
            <p:cNvSpPr/>
            <p:nvPr/>
          </p:nvSpPr>
          <p:spPr bwMode="auto">
            <a:xfrm>
              <a:off x="2922587" y="706437"/>
              <a:ext cx="84138" cy="392113"/>
            </a:xfrm>
            <a:custGeom>
              <a:avLst/>
              <a:gdLst>
                <a:gd name="T0" fmla="*/ 84138 w 47"/>
                <a:gd name="T1" fmla="*/ 375850 h 217"/>
                <a:gd name="T2" fmla="*/ 41174 w 47"/>
                <a:gd name="T3" fmla="*/ 392113 h 217"/>
                <a:gd name="T4" fmla="*/ 41174 w 47"/>
                <a:gd name="T5" fmla="*/ 392113 h 217"/>
                <a:gd name="T6" fmla="*/ 0 w 47"/>
                <a:gd name="T7" fmla="*/ 375850 h 217"/>
                <a:gd name="T8" fmla="*/ 0 w 47"/>
                <a:gd name="T9" fmla="*/ 16263 h 217"/>
                <a:gd name="T10" fmla="*/ 41174 w 47"/>
                <a:gd name="T11" fmla="*/ 0 h 217"/>
                <a:gd name="T12" fmla="*/ 41174 w 47"/>
                <a:gd name="T13" fmla="*/ 0 h 217"/>
                <a:gd name="T14" fmla="*/ 84138 w 47"/>
                <a:gd name="T15" fmla="*/ 16263 h 217"/>
                <a:gd name="T16" fmla="*/ 84138 w 47"/>
                <a:gd name="T17" fmla="*/ 37585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4" name="Freeform 85"/>
            <p:cNvSpPr/>
            <p:nvPr/>
          </p:nvSpPr>
          <p:spPr bwMode="auto">
            <a:xfrm>
              <a:off x="2574925" y="0"/>
              <a:ext cx="777875" cy="904875"/>
            </a:xfrm>
            <a:custGeom>
              <a:avLst/>
              <a:gdLst>
                <a:gd name="T0" fmla="*/ 547394 w 432"/>
                <a:gd name="T1" fmla="*/ 640652 h 500"/>
                <a:gd name="T2" fmla="*/ 741862 w 432"/>
                <a:gd name="T3" fmla="*/ 606266 h 500"/>
                <a:gd name="T4" fmla="*/ 516783 w 432"/>
                <a:gd name="T5" fmla="*/ 436150 h 500"/>
                <a:gd name="T6" fmla="*/ 686043 w 432"/>
                <a:gd name="T7" fmla="*/ 385477 h 500"/>
                <a:gd name="T8" fmla="*/ 489773 w 432"/>
                <a:gd name="T9" fmla="*/ 251555 h 500"/>
                <a:gd name="T10" fmla="*/ 570802 w 432"/>
                <a:gd name="T11" fmla="*/ 217170 h 500"/>
                <a:gd name="T12" fmla="*/ 392539 w 432"/>
                <a:gd name="T13" fmla="*/ 0 h 500"/>
                <a:gd name="T14" fmla="*/ 187266 w 432"/>
                <a:gd name="T15" fmla="*/ 215360 h 500"/>
                <a:gd name="T16" fmla="*/ 286301 w 432"/>
                <a:gd name="T17" fmla="*/ 255175 h 500"/>
                <a:gd name="T18" fmla="*/ 91832 w 432"/>
                <a:gd name="T19" fmla="*/ 385477 h 500"/>
                <a:gd name="T20" fmla="*/ 261092 w 432"/>
                <a:gd name="T21" fmla="*/ 436150 h 500"/>
                <a:gd name="T22" fmla="*/ 37813 w 432"/>
                <a:gd name="T23" fmla="*/ 606266 h 500"/>
                <a:gd name="T24" fmla="*/ 230481 w 432"/>
                <a:gd name="T25" fmla="*/ 640652 h 500"/>
                <a:gd name="T26" fmla="*/ 0 w 432"/>
                <a:gd name="T27" fmla="*/ 834295 h 500"/>
                <a:gd name="T28" fmla="*/ 390738 w 432"/>
                <a:gd name="T29" fmla="*/ 904875 h 500"/>
                <a:gd name="T30" fmla="*/ 777875 w 432"/>
                <a:gd name="T31" fmla="*/ 834295 h 500"/>
                <a:gd name="T32" fmla="*/ 547394 w 432"/>
                <a:gd name="T33" fmla="*/ 640652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7"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1"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5" name="Freeform 86"/>
            <p:cNvSpPr/>
            <p:nvPr/>
          </p:nvSpPr>
          <p:spPr bwMode="auto">
            <a:xfrm>
              <a:off x="2981325" y="839787"/>
              <a:ext cx="61913" cy="284163"/>
            </a:xfrm>
            <a:custGeom>
              <a:avLst/>
              <a:gdLst>
                <a:gd name="T0" fmla="*/ 61913 w 34"/>
                <a:gd name="T1" fmla="*/ 271493 h 157"/>
                <a:gd name="T2" fmla="*/ 30957 w 34"/>
                <a:gd name="T3" fmla="*/ 284163 h 157"/>
                <a:gd name="T4" fmla="*/ 30957 w 34"/>
                <a:gd name="T5" fmla="*/ 284163 h 157"/>
                <a:gd name="T6" fmla="*/ 0 w 34"/>
                <a:gd name="T7" fmla="*/ 271493 h 157"/>
                <a:gd name="T8" fmla="*/ 0 w 34"/>
                <a:gd name="T9" fmla="*/ 12670 h 157"/>
                <a:gd name="T10" fmla="*/ 30957 w 34"/>
                <a:gd name="T11" fmla="*/ 0 h 157"/>
                <a:gd name="T12" fmla="*/ 30957 w 34"/>
                <a:gd name="T13" fmla="*/ 0 h 157"/>
                <a:gd name="T14" fmla="*/ 61913 w 34"/>
                <a:gd name="T15" fmla="*/ 12670 h 157"/>
                <a:gd name="T16" fmla="*/ 61913 w 34"/>
                <a:gd name="T17" fmla="*/ 271493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57">
                  <a:moveTo>
                    <a:pt x="34" y="150"/>
                  </a:moveTo>
                  <a:cubicBezTo>
                    <a:pt x="34" y="154"/>
                    <a:pt x="27" y="157"/>
                    <a:pt x="17" y="157"/>
                  </a:cubicBezTo>
                  <a:cubicBezTo>
                    <a:pt x="17" y="157"/>
                    <a:pt x="17" y="157"/>
                    <a:pt x="17" y="157"/>
                  </a:cubicBezTo>
                  <a:cubicBezTo>
                    <a:pt x="8" y="157"/>
                    <a:pt x="0" y="154"/>
                    <a:pt x="0" y="150"/>
                  </a:cubicBezTo>
                  <a:cubicBezTo>
                    <a:pt x="0" y="7"/>
                    <a:pt x="0" y="7"/>
                    <a:pt x="0" y="7"/>
                  </a:cubicBezTo>
                  <a:cubicBezTo>
                    <a:pt x="0" y="3"/>
                    <a:pt x="8" y="0"/>
                    <a:pt x="17" y="0"/>
                  </a:cubicBezTo>
                  <a:cubicBezTo>
                    <a:pt x="17" y="0"/>
                    <a:pt x="17" y="0"/>
                    <a:pt x="17" y="0"/>
                  </a:cubicBezTo>
                  <a:cubicBezTo>
                    <a:pt x="27"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6" name="Freeform 87"/>
            <p:cNvSpPr/>
            <p:nvPr/>
          </p:nvSpPr>
          <p:spPr bwMode="auto">
            <a:xfrm>
              <a:off x="2732087" y="327025"/>
              <a:ext cx="563563" cy="655638"/>
            </a:xfrm>
            <a:custGeom>
              <a:avLst/>
              <a:gdLst>
                <a:gd name="T0" fmla="*/ 396115 w 313"/>
                <a:gd name="T1" fmla="*/ 465467 h 362"/>
                <a:gd name="T2" fmla="*/ 536555 w 313"/>
                <a:gd name="T3" fmla="*/ 440111 h 362"/>
                <a:gd name="T4" fmla="*/ 372708 w 313"/>
                <a:gd name="T5" fmla="*/ 316952 h 362"/>
                <a:gd name="T6" fmla="*/ 495143 w 313"/>
                <a:gd name="T7" fmla="*/ 280729 h 362"/>
                <a:gd name="T8" fmla="*/ 354703 w 313"/>
                <a:gd name="T9" fmla="*/ 182927 h 362"/>
                <a:gd name="T10" fmla="*/ 412319 w 313"/>
                <a:gd name="T11" fmla="*/ 159382 h 362"/>
                <a:gd name="T12" fmla="*/ 282682 w 313"/>
                <a:gd name="T13" fmla="*/ 0 h 362"/>
                <a:gd name="T14" fmla="*/ 135039 w 313"/>
                <a:gd name="T15" fmla="*/ 157570 h 362"/>
                <a:gd name="T16" fmla="*/ 207060 w 313"/>
                <a:gd name="T17" fmla="*/ 184738 h 362"/>
                <a:gd name="T18" fmla="*/ 66619 w 313"/>
                <a:gd name="T19" fmla="*/ 280729 h 362"/>
                <a:gd name="T20" fmla="*/ 189055 w 313"/>
                <a:gd name="T21" fmla="*/ 316952 h 362"/>
                <a:gd name="T22" fmla="*/ 27008 w 313"/>
                <a:gd name="T23" fmla="*/ 440111 h 362"/>
                <a:gd name="T24" fmla="*/ 167448 w 313"/>
                <a:gd name="T25" fmla="*/ 465467 h 362"/>
                <a:gd name="T26" fmla="*/ 0 w 313"/>
                <a:gd name="T27" fmla="*/ 606737 h 362"/>
                <a:gd name="T28" fmla="*/ 282682 w 313"/>
                <a:gd name="T29" fmla="*/ 655638 h 362"/>
                <a:gd name="T30" fmla="*/ 563563 w 313"/>
                <a:gd name="T31" fmla="*/ 606737 h 362"/>
                <a:gd name="T32" fmla="*/ 396115 w 313"/>
                <a:gd name="T33" fmla="*/ 465467 h 3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3" h="362">
                  <a:moveTo>
                    <a:pt x="220" y="257"/>
                  </a:moveTo>
                  <a:cubicBezTo>
                    <a:pt x="244" y="257"/>
                    <a:pt x="280" y="255"/>
                    <a:pt x="298" y="243"/>
                  </a:cubicBezTo>
                  <a:cubicBezTo>
                    <a:pt x="263" y="229"/>
                    <a:pt x="226" y="199"/>
                    <a:pt x="207" y="175"/>
                  </a:cubicBezTo>
                  <a:cubicBezTo>
                    <a:pt x="237" y="171"/>
                    <a:pt x="252" y="171"/>
                    <a:pt x="275" y="155"/>
                  </a:cubicBezTo>
                  <a:cubicBezTo>
                    <a:pt x="243" y="149"/>
                    <a:pt x="209" y="119"/>
                    <a:pt x="197" y="101"/>
                  </a:cubicBezTo>
                  <a:cubicBezTo>
                    <a:pt x="213" y="97"/>
                    <a:pt x="214" y="96"/>
                    <a:pt x="229" y="88"/>
                  </a:cubicBezTo>
                  <a:cubicBezTo>
                    <a:pt x="191" y="66"/>
                    <a:pt x="165" y="29"/>
                    <a:pt x="157" y="0"/>
                  </a:cubicBezTo>
                  <a:cubicBezTo>
                    <a:pt x="142" y="45"/>
                    <a:pt x="118" y="71"/>
                    <a:pt x="75" y="87"/>
                  </a:cubicBezTo>
                  <a:cubicBezTo>
                    <a:pt x="89" y="96"/>
                    <a:pt x="100" y="99"/>
                    <a:pt x="115" y="102"/>
                  </a:cubicBezTo>
                  <a:cubicBezTo>
                    <a:pt x="103" y="120"/>
                    <a:pt x="69" y="149"/>
                    <a:pt x="37" y="155"/>
                  </a:cubicBezTo>
                  <a:cubicBezTo>
                    <a:pt x="60" y="171"/>
                    <a:pt x="75" y="171"/>
                    <a:pt x="105" y="175"/>
                  </a:cubicBezTo>
                  <a:cubicBezTo>
                    <a:pt x="87" y="199"/>
                    <a:pt x="49" y="229"/>
                    <a:pt x="15" y="243"/>
                  </a:cubicBezTo>
                  <a:cubicBezTo>
                    <a:pt x="33" y="255"/>
                    <a:pt x="69" y="257"/>
                    <a:pt x="93" y="257"/>
                  </a:cubicBezTo>
                  <a:cubicBezTo>
                    <a:pt x="80" y="281"/>
                    <a:pt x="26" y="324"/>
                    <a:pt x="0" y="335"/>
                  </a:cubicBezTo>
                  <a:cubicBezTo>
                    <a:pt x="55" y="359"/>
                    <a:pt x="112" y="362"/>
                    <a:pt x="157" y="362"/>
                  </a:cubicBezTo>
                  <a:cubicBezTo>
                    <a:pt x="202" y="362"/>
                    <a:pt x="257" y="359"/>
                    <a:pt x="313" y="335"/>
                  </a:cubicBezTo>
                  <a:cubicBezTo>
                    <a:pt x="286" y="324"/>
                    <a:pt x="232" y="281"/>
                    <a:pt x="220" y="257"/>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7" name="Freeform 88"/>
            <p:cNvSpPr/>
            <p:nvPr/>
          </p:nvSpPr>
          <p:spPr bwMode="auto">
            <a:xfrm>
              <a:off x="3679825" y="742950"/>
              <a:ext cx="80963" cy="371475"/>
            </a:xfrm>
            <a:custGeom>
              <a:avLst/>
              <a:gdLst>
                <a:gd name="T0" fmla="*/ 80963 w 45"/>
                <a:gd name="T1" fmla="*/ 355246 h 206"/>
                <a:gd name="T2" fmla="*/ 41381 w 45"/>
                <a:gd name="T3" fmla="*/ 371475 h 206"/>
                <a:gd name="T4" fmla="*/ 41381 w 45"/>
                <a:gd name="T5" fmla="*/ 371475 h 206"/>
                <a:gd name="T6" fmla="*/ 0 w 45"/>
                <a:gd name="T7" fmla="*/ 355246 h 206"/>
                <a:gd name="T8" fmla="*/ 0 w 45"/>
                <a:gd name="T9" fmla="*/ 16229 h 206"/>
                <a:gd name="T10" fmla="*/ 41381 w 45"/>
                <a:gd name="T11" fmla="*/ 0 h 206"/>
                <a:gd name="T12" fmla="*/ 41381 w 45"/>
                <a:gd name="T13" fmla="*/ 0 h 206"/>
                <a:gd name="T14" fmla="*/ 80963 w 45"/>
                <a:gd name="T15" fmla="*/ 16229 h 206"/>
                <a:gd name="T16" fmla="*/ 80963 w 45"/>
                <a:gd name="T17" fmla="*/ 355246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06">
                  <a:moveTo>
                    <a:pt x="45" y="197"/>
                  </a:moveTo>
                  <a:cubicBezTo>
                    <a:pt x="45" y="202"/>
                    <a:pt x="35" y="206"/>
                    <a:pt x="23" y="206"/>
                  </a:cubicBezTo>
                  <a:cubicBezTo>
                    <a:pt x="23" y="206"/>
                    <a:pt x="23" y="206"/>
                    <a:pt x="23" y="206"/>
                  </a:cubicBezTo>
                  <a:cubicBezTo>
                    <a:pt x="10" y="206"/>
                    <a:pt x="0" y="202"/>
                    <a:pt x="0" y="197"/>
                  </a:cubicBezTo>
                  <a:cubicBezTo>
                    <a:pt x="0" y="9"/>
                    <a:pt x="0" y="9"/>
                    <a:pt x="0" y="9"/>
                  </a:cubicBezTo>
                  <a:cubicBezTo>
                    <a:pt x="0" y="4"/>
                    <a:pt x="10" y="0"/>
                    <a:pt x="23" y="0"/>
                  </a:cubicBezTo>
                  <a:cubicBezTo>
                    <a:pt x="23" y="0"/>
                    <a:pt x="23" y="0"/>
                    <a:pt x="23"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8" name="Freeform 89"/>
            <p:cNvSpPr/>
            <p:nvPr/>
          </p:nvSpPr>
          <p:spPr bwMode="auto">
            <a:xfrm>
              <a:off x="3349625" y="71437"/>
              <a:ext cx="741363" cy="858838"/>
            </a:xfrm>
            <a:custGeom>
              <a:avLst/>
              <a:gdLst>
                <a:gd name="T0" fmla="*/ 521299 w 411"/>
                <a:gd name="T1" fmla="*/ 607515 h 475"/>
                <a:gd name="T2" fmla="*/ 707091 w 411"/>
                <a:gd name="T3" fmla="*/ 576778 h 475"/>
                <a:gd name="T4" fmla="*/ 492438 w 411"/>
                <a:gd name="T5" fmla="*/ 414050 h 475"/>
                <a:gd name="T6" fmla="*/ 652977 w 411"/>
                <a:gd name="T7" fmla="*/ 367040 h 475"/>
                <a:gd name="T8" fmla="*/ 467185 w 411"/>
                <a:gd name="T9" fmla="*/ 240475 h 475"/>
                <a:gd name="T10" fmla="*/ 542945 w 411"/>
                <a:gd name="T11" fmla="*/ 207929 h 475"/>
                <a:gd name="T12" fmla="*/ 373387 w 411"/>
                <a:gd name="T13" fmla="*/ 0 h 475"/>
                <a:gd name="T14" fmla="*/ 178576 w 411"/>
                <a:gd name="T15" fmla="*/ 204313 h 475"/>
                <a:gd name="T16" fmla="*/ 274178 w 411"/>
                <a:gd name="T17" fmla="*/ 242283 h 475"/>
                <a:gd name="T18" fmla="*/ 88386 w 411"/>
                <a:gd name="T19" fmla="*/ 367040 h 475"/>
                <a:gd name="T20" fmla="*/ 248925 w 411"/>
                <a:gd name="T21" fmla="*/ 414050 h 475"/>
                <a:gd name="T22" fmla="*/ 36076 w 411"/>
                <a:gd name="T23" fmla="*/ 576778 h 475"/>
                <a:gd name="T24" fmla="*/ 220064 w 411"/>
                <a:gd name="T25" fmla="*/ 607515 h 475"/>
                <a:gd name="T26" fmla="*/ 0 w 411"/>
                <a:gd name="T27" fmla="*/ 793747 h 475"/>
                <a:gd name="T28" fmla="*/ 371583 w 411"/>
                <a:gd name="T29" fmla="*/ 858838 h 475"/>
                <a:gd name="T30" fmla="*/ 741363 w 411"/>
                <a:gd name="T31" fmla="*/ 793747 h 475"/>
                <a:gd name="T32" fmla="*/ 521299 w 411"/>
                <a:gd name="T33" fmla="*/ 607515 h 4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1" h="475">
                  <a:moveTo>
                    <a:pt x="289" y="336"/>
                  </a:moveTo>
                  <a:cubicBezTo>
                    <a:pt x="320" y="337"/>
                    <a:pt x="368" y="334"/>
                    <a:pt x="392" y="319"/>
                  </a:cubicBezTo>
                  <a:cubicBezTo>
                    <a:pt x="346" y="301"/>
                    <a:pt x="297" y="260"/>
                    <a:pt x="273" y="229"/>
                  </a:cubicBezTo>
                  <a:cubicBezTo>
                    <a:pt x="312" y="224"/>
                    <a:pt x="331" y="224"/>
                    <a:pt x="362" y="203"/>
                  </a:cubicBezTo>
                  <a:cubicBezTo>
                    <a:pt x="320" y="195"/>
                    <a:pt x="275" y="155"/>
                    <a:pt x="259" y="133"/>
                  </a:cubicBezTo>
                  <a:cubicBezTo>
                    <a:pt x="281" y="126"/>
                    <a:pt x="282" y="125"/>
                    <a:pt x="301" y="115"/>
                  </a:cubicBezTo>
                  <a:cubicBezTo>
                    <a:pt x="251" y="86"/>
                    <a:pt x="217" y="37"/>
                    <a:pt x="207" y="0"/>
                  </a:cubicBezTo>
                  <a:cubicBezTo>
                    <a:pt x="187" y="59"/>
                    <a:pt x="156" y="93"/>
                    <a:pt x="99" y="113"/>
                  </a:cubicBezTo>
                  <a:cubicBezTo>
                    <a:pt x="117" y="125"/>
                    <a:pt x="132" y="130"/>
                    <a:pt x="152" y="134"/>
                  </a:cubicBezTo>
                  <a:cubicBezTo>
                    <a:pt x="135" y="157"/>
                    <a:pt x="91" y="195"/>
                    <a:pt x="49" y="203"/>
                  </a:cubicBezTo>
                  <a:cubicBezTo>
                    <a:pt x="80" y="224"/>
                    <a:pt x="99" y="224"/>
                    <a:pt x="138" y="229"/>
                  </a:cubicBezTo>
                  <a:cubicBezTo>
                    <a:pt x="114" y="260"/>
                    <a:pt x="65" y="301"/>
                    <a:pt x="20" y="319"/>
                  </a:cubicBezTo>
                  <a:cubicBezTo>
                    <a:pt x="44" y="334"/>
                    <a:pt x="91" y="337"/>
                    <a:pt x="122" y="336"/>
                  </a:cubicBezTo>
                  <a:cubicBezTo>
                    <a:pt x="106" y="369"/>
                    <a:pt x="35" y="424"/>
                    <a:pt x="0" y="439"/>
                  </a:cubicBezTo>
                  <a:cubicBezTo>
                    <a:pt x="73" y="471"/>
                    <a:pt x="148" y="475"/>
                    <a:pt x="206" y="475"/>
                  </a:cubicBezTo>
                  <a:cubicBezTo>
                    <a:pt x="265" y="475"/>
                    <a:pt x="338" y="471"/>
                    <a:pt x="411" y="439"/>
                  </a:cubicBezTo>
                  <a:cubicBezTo>
                    <a:pt x="377"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9941" name="组合 120"/>
          <p:cNvGrpSpPr/>
          <p:nvPr/>
        </p:nvGrpSpPr>
        <p:grpSpPr bwMode="auto">
          <a:xfrm>
            <a:off x="4576763" y="2397125"/>
            <a:ext cx="6543675" cy="1547813"/>
            <a:chOff x="0" y="0"/>
            <a:chExt cx="6544864" cy="1548167"/>
          </a:xfrm>
        </p:grpSpPr>
        <p:grpSp>
          <p:nvGrpSpPr>
            <p:cNvPr id="39942" name="组合 55"/>
            <p:cNvGrpSpPr/>
            <p:nvPr/>
          </p:nvGrpSpPr>
          <p:grpSpPr bwMode="auto">
            <a:xfrm>
              <a:off x="0" y="0"/>
              <a:ext cx="6544864" cy="1548167"/>
              <a:chOff x="0" y="0"/>
              <a:chExt cx="6962996" cy="1647075"/>
            </a:xfrm>
          </p:grpSpPr>
          <p:sp>
            <p:nvSpPr>
              <p:cNvPr id="39947" name="矩形 3"/>
              <p:cNvSpPr/>
              <p:nvPr/>
            </p:nvSpPr>
            <p:spPr bwMode="auto">
              <a:xfrm>
                <a:off x="0" y="0"/>
                <a:ext cx="6657271" cy="1247861"/>
              </a:xfrm>
              <a:custGeom>
                <a:avLst/>
                <a:gdLst>
                  <a:gd name="T0" fmla="*/ 0 w 6657271"/>
                  <a:gd name="T1" fmla="*/ 0 h 1247861"/>
                  <a:gd name="T2" fmla="*/ 6393111 w 6657271"/>
                  <a:gd name="T3" fmla="*/ 386080 h 1247861"/>
                  <a:gd name="T4" fmla="*/ 6657271 w 6657271"/>
                  <a:gd name="T5" fmla="*/ 1247861 h 1247861"/>
                  <a:gd name="T6" fmla="*/ 213360 w 6657271"/>
                  <a:gd name="T7" fmla="*/ 1247861 h 1247861"/>
                  <a:gd name="T8" fmla="*/ 0 w 6657271"/>
                  <a:gd name="T9" fmla="*/ 0 h 12478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7271" h="1247861">
                    <a:moveTo>
                      <a:pt x="0" y="0"/>
                    </a:moveTo>
                    <a:lnTo>
                      <a:pt x="6393111" y="386080"/>
                    </a:lnTo>
                    <a:lnTo>
                      <a:pt x="6657271" y="1247861"/>
                    </a:lnTo>
                    <a:lnTo>
                      <a:pt x="213360" y="1247861"/>
                    </a:lnTo>
                    <a:lnTo>
                      <a:pt x="0" y="0"/>
                    </a:lnTo>
                    <a:close/>
                  </a:path>
                </a:pathLst>
              </a:custGeom>
              <a:solidFill>
                <a:srgbClr val="334D5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9948" name="矩形 3"/>
              <p:cNvSpPr/>
              <p:nvPr/>
            </p:nvSpPr>
            <p:spPr bwMode="auto">
              <a:xfrm>
                <a:off x="539405" y="968174"/>
                <a:ext cx="6423591" cy="678901"/>
              </a:xfrm>
              <a:custGeom>
                <a:avLst/>
                <a:gdLst>
                  <a:gd name="T0" fmla="*/ 0 w 6423591"/>
                  <a:gd name="T1" fmla="*/ 121920 h 678901"/>
                  <a:gd name="T2" fmla="*/ 6301671 w 6423591"/>
                  <a:gd name="T3" fmla="*/ 0 h 678901"/>
                  <a:gd name="T4" fmla="*/ 6423591 w 6423591"/>
                  <a:gd name="T5" fmla="*/ 678901 h 678901"/>
                  <a:gd name="T6" fmla="*/ 30480 w 6423591"/>
                  <a:gd name="T7" fmla="*/ 617941 h 678901"/>
                  <a:gd name="T8" fmla="*/ 0 w 6423591"/>
                  <a:gd name="T9" fmla="*/ 121920 h 6789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3591" h="678901">
                    <a:moveTo>
                      <a:pt x="0" y="121920"/>
                    </a:moveTo>
                    <a:lnTo>
                      <a:pt x="6301671" y="0"/>
                    </a:lnTo>
                    <a:lnTo>
                      <a:pt x="6423591" y="678901"/>
                    </a:lnTo>
                    <a:lnTo>
                      <a:pt x="30480" y="617941"/>
                    </a:lnTo>
                    <a:lnTo>
                      <a:pt x="0" y="1219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9943" name="组合 116"/>
            <p:cNvGrpSpPr/>
            <p:nvPr/>
          </p:nvGrpSpPr>
          <p:grpSpPr bwMode="auto">
            <a:xfrm>
              <a:off x="866574" y="322053"/>
              <a:ext cx="4159800" cy="584775"/>
              <a:chOff x="0" y="0"/>
              <a:chExt cx="4159800" cy="584775"/>
            </a:xfrm>
          </p:grpSpPr>
          <p:sp>
            <p:nvSpPr>
              <p:cNvPr id="39945" name="文本框 114"/>
              <p:cNvSpPr txBox="1">
                <a:spLocks noChangeArrowheads="1"/>
              </p:cNvSpPr>
              <p:nvPr/>
            </p:nvSpPr>
            <p:spPr bwMode="auto">
              <a:xfrm>
                <a:off x="0" y="0"/>
                <a:ext cx="7834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a:solidFill>
                      <a:srgbClr val="FFFFFF"/>
                    </a:solidFill>
                    <a:latin typeface="微软雅黑" panose="020B0503020204020204" pitchFamily="34" charset="-122"/>
                    <a:ea typeface="微软雅黑" panose="020B0503020204020204" pitchFamily="34" charset="-122"/>
                  </a:rPr>
                  <a:t>04</a:t>
                </a:r>
                <a:endParaRPr lang="zh-CN" altLang="en-US" sz="3200" b="1">
                  <a:solidFill>
                    <a:srgbClr val="FFFFFF"/>
                  </a:solidFill>
                  <a:latin typeface="微软雅黑" panose="020B0503020204020204" pitchFamily="34" charset="-122"/>
                  <a:ea typeface="微软雅黑" panose="020B0503020204020204" pitchFamily="34" charset="-122"/>
                </a:endParaRPr>
              </a:p>
            </p:txBody>
          </p:sp>
          <p:sp>
            <p:nvSpPr>
              <p:cNvPr id="39946" name="文本框 115"/>
              <p:cNvSpPr txBox="1">
                <a:spLocks noChangeArrowheads="1"/>
              </p:cNvSpPr>
              <p:nvPr/>
            </p:nvSpPr>
            <p:spPr bwMode="auto">
              <a:xfrm>
                <a:off x="641851" y="33781"/>
                <a:ext cx="3517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rPr>
                  <a:t>未来计划</a:t>
                </a:r>
              </a:p>
            </p:txBody>
          </p:sp>
        </p:grpSp>
        <p:sp>
          <p:nvSpPr>
            <p:cNvPr id="39944" name="文本框 119"/>
            <p:cNvSpPr txBox="1">
              <a:spLocks noChangeArrowheads="1"/>
            </p:cNvSpPr>
            <p:nvPr/>
          </p:nvSpPr>
          <p:spPr bwMode="auto">
            <a:xfrm>
              <a:off x="2334049" y="1002020"/>
              <a:ext cx="3517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400" b="1">
                  <a:solidFill>
                    <a:srgbClr val="262626"/>
                  </a:solidFill>
                  <a:latin typeface="微软雅黑" panose="020B0503020204020204" pitchFamily="34" charset="-122"/>
                  <a:ea typeface="微软雅黑" panose="020B0503020204020204" pitchFamily="34" charset="-122"/>
                </a:rPr>
                <a:t>ADD YOUR TITLE</a:t>
              </a:r>
              <a:endParaRPr lang="zh-CN" altLang="en-US" sz="2400" b="1">
                <a:solidFill>
                  <a:srgbClr val="262626"/>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0962" name="组合 45"/>
          <p:cNvGrpSpPr/>
          <p:nvPr/>
        </p:nvGrpSpPr>
        <p:grpSpPr bwMode="auto">
          <a:xfrm>
            <a:off x="0" y="292100"/>
            <a:ext cx="12190413" cy="549275"/>
            <a:chOff x="0" y="0"/>
            <a:chExt cx="12190828" cy="548640"/>
          </a:xfrm>
        </p:grpSpPr>
        <p:sp>
          <p:nvSpPr>
            <p:cNvPr id="40997" name="矩形 42"/>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cxnSp>
          <p:nvCxnSpPr>
            <p:cNvPr id="40998"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40963"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单击此处添加标题</a:t>
            </a:r>
          </a:p>
        </p:txBody>
      </p:sp>
      <p:grpSp>
        <p:nvGrpSpPr>
          <p:cNvPr id="40966" name="Group 9"/>
          <p:cNvGrpSpPr/>
          <p:nvPr/>
        </p:nvGrpSpPr>
        <p:grpSpPr bwMode="auto">
          <a:xfrm>
            <a:off x="1119188" y="1803400"/>
            <a:ext cx="2189162" cy="2873375"/>
            <a:chOff x="0" y="0"/>
            <a:chExt cx="1645276" cy="2159949"/>
          </a:xfrm>
        </p:grpSpPr>
        <p:sp>
          <p:nvSpPr>
            <p:cNvPr id="40995" name="Rounded Rectangle 2"/>
            <p:cNvSpPr>
              <a:spLocks noChangeArrowheads="1"/>
            </p:cNvSpPr>
            <p:nvPr/>
          </p:nvSpPr>
          <p:spPr bwMode="auto">
            <a:xfrm>
              <a:off x="0" y="0"/>
              <a:ext cx="1645276" cy="2159949"/>
            </a:xfrm>
            <a:prstGeom prst="roundRect">
              <a:avLst>
                <a:gd name="adj" fmla="val 4218"/>
              </a:avLst>
            </a:prstGeom>
            <a:noFill/>
            <a:ln w="25400">
              <a:solidFill>
                <a:srgbClr val="666666"/>
              </a:solidFill>
              <a:round/>
            </a:ln>
            <a:extLst>
              <a:ext uri="{909E8E84-426E-40DD-AFC4-6F175D3DCCD1}">
                <a14:hiddenFill xmlns:a14="http://schemas.microsoft.com/office/drawing/2010/main">
                  <a:solidFill>
                    <a:srgbClr val="FFFFFF"/>
                  </a:solidFill>
                </a14:hiddenFill>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latin typeface="微软雅黑" panose="020B0503020204020204" pitchFamily="34" charset="-122"/>
              </a:endParaRPr>
            </a:p>
          </p:txBody>
        </p:sp>
        <p:sp>
          <p:nvSpPr>
            <p:cNvPr id="40996" name="Rounded Rectangle 3"/>
            <p:cNvSpPr>
              <a:spLocks noChangeArrowheads="1"/>
            </p:cNvSpPr>
            <p:nvPr/>
          </p:nvSpPr>
          <p:spPr bwMode="auto">
            <a:xfrm>
              <a:off x="210570" y="1701481"/>
              <a:ext cx="1224136" cy="288032"/>
            </a:xfrm>
            <a:prstGeom prst="roundRect">
              <a:avLst>
                <a:gd name="adj" fmla="val 16667"/>
              </a:avLst>
            </a:prstGeom>
            <a:solidFill>
              <a:srgbClr val="F8D35E"/>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300" b="1">
                  <a:solidFill>
                    <a:srgbClr val="FFFFFF"/>
                  </a:solidFill>
                  <a:latin typeface="微软雅黑" panose="020B0503020204020204" pitchFamily="34" charset="-122"/>
                  <a:ea typeface="微软雅黑" panose="020B0503020204020204" pitchFamily="34" charset="-122"/>
                </a:rPr>
                <a:t>单击输入关键词</a:t>
              </a:r>
              <a:endParaRPr lang="en-US" altLang="zh-CN" sz="1300" b="1">
                <a:solidFill>
                  <a:srgbClr val="FFFFFF"/>
                </a:solidFill>
                <a:latin typeface="微软雅黑" panose="020B0503020204020204" pitchFamily="34" charset="-122"/>
                <a:ea typeface="微软雅黑" panose="020B0503020204020204" pitchFamily="34" charset="-122"/>
              </a:endParaRPr>
            </a:p>
          </p:txBody>
        </p:sp>
      </p:grpSp>
      <p:grpSp>
        <p:nvGrpSpPr>
          <p:cNvPr id="40969" name="Group 21"/>
          <p:cNvGrpSpPr/>
          <p:nvPr/>
        </p:nvGrpSpPr>
        <p:grpSpPr bwMode="auto">
          <a:xfrm>
            <a:off x="3705225" y="1803400"/>
            <a:ext cx="2190750" cy="2873375"/>
            <a:chOff x="0" y="0"/>
            <a:chExt cx="1645276" cy="2159949"/>
          </a:xfrm>
        </p:grpSpPr>
        <p:sp>
          <p:nvSpPr>
            <p:cNvPr id="40993" name="Rounded Rectangle 22"/>
            <p:cNvSpPr>
              <a:spLocks noChangeArrowheads="1"/>
            </p:cNvSpPr>
            <p:nvPr/>
          </p:nvSpPr>
          <p:spPr bwMode="auto">
            <a:xfrm>
              <a:off x="0" y="0"/>
              <a:ext cx="1645276" cy="2159949"/>
            </a:xfrm>
            <a:prstGeom prst="roundRect">
              <a:avLst>
                <a:gd name="adj" fmla="val 4218"/>
              </a:avLst>
            </a:prstGeom>
            <a:noFill/>
            <a:ln w="25400">
              <a:solidFill>
                <a:srgbClr val="666666"/>
              </a:solidFill>
              <a:round/>
            </a:ln>
            <a:extLst>
              <a:ext uri="{909E8E84-426E-40DD-AFC4-6F175D3DCCD1}">
                <a14:hiddenFill xmlns:a14="http://schemas.microsoft.com/office/drawing/2010/main">
                  <a:solidFill>
                    <a:srgbClr val="FFFFFF"/>
                  </a:solidFill>
                </a14:hiddenFill>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latin typeface="微软雅黑" panose="020B0503020204020204" pitchFamily="34" charset="-122"/>
              </a:endParaRPr>
            </a:p>
          </p:txBody>
        </p:sp>
        <p:sp>
          <p:nvSpPr>
            <p:cNvPr id="40994" name="Rounded Rectangle 25"/>
            <p:cNvSpPr>
              <a:spLocks noChangeArrowheads="1"/>
            </p:cNvSpPr>
            <p:nvPr/>
          </p:nvSpPr>
          <p:spPr bwMode="auto">
            <a:xfrm>
              <a:off x="210570" y="1701481"/>
              <a:ext cx="1224136" cy="288032"/>
            </a:xfrm>
            <a:prstGeom prst="roundRect">
              <a:avLst>
                <a:gd name="adj" fmla="val 16667"/>
              </a:avLst>
            </a:prstGeom>
            <a:solidFill>
              <a:srgbClr val="F47264"/>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300" b="1">
                  <a:solidFill>
                    <a:srgbClr val="FFFFFF"/>
                  </a:solidFill>
                  <a:latin typeface="微软雅黑" panose="020B0503020204020204" pitchFamily="34" charset="-122"/>
                  <a:ea typeface="微软雅黑" panose="020B0503020204020204" pitchFamily="34" charset="-122"/>
                </a:rPr>
                <a:t>单击输入关键词</a:t>
              </a:r>
              <a:endParaRPr lang="en-US" altLang="zh-CN" sz="1300" b="1">
                <a:solidFill>
                  <a:srgbClr val="FFFFFF"/>
                </a:solidFill>
                <a:latin typeface="微软雅黑" panose="020B0503020204020204" pitchFamily="34" charset="-122"/>
                <a:ea typeface="微软雅黑" panose="020B0503020204020204" pitchFamily="34" charset="-122"/>
              </a:endParaRPr>
            </a:p>
          </p:txBody>
        </p:sp>
      </p:grpSp>
      <p:grpSp>
        <p:nvGrpSpPr>
          <p:cNvPr id="40972" name="Group 28"/>
          <p:cNvGrpSpPr/>
          <p:nvPr/>
        </p:nvGrpSpPr>
        <p:grpSpPr bwMode="auto">
          <a:xfrm>
            <a:off x="6292850" y="1803400"/>
            <a:ext cx="2189163" cy="2873375"/>
            <a:chOff x="0" y="0"/>
            <a:chExt cx="1645276" cy="2159949"/>
          </a:xfrm>
        </p:grpSpPr>
        <p:sp>
          <p:nvSpPr>
            <p:cNvPr id="40991" name="Rounded Rectangle 29"/>
            <p:cNvSpPr>
              <a:spLocks noChangeArrowheads="1"/>
            </p:cNvSpPr>
            <p:nvPr/>
          </p:nvSpPr>
          <p:spPr bwMode="auto">
            <a:xfrm>
              <a:off x="0" y="0"/>
              <a:ext cx="1645276" cy="2159949"/>
            </a:xfrm>
            <a:prstGeom prst="roundRect">
              <a:avLst>
                <a:gd name="adj" fmla="val 4218"/>
              </a:avLst>
            </a:prstGeom>
            <a:noFill/>
            <a:ln w="25400">
              <a:solidFill>
                <a:srgbClr val="666666"/>
              </a:solidFill>
              <a:round/>
            </a:ln>
            <a:extLst>
              <a:ext uri="{909E8E84-426E-40DD-AFC4-6F175D3DCCD1}">
                <a14:hiddenFill xmlns:a14="http://schemas.microsoft.com/office/drawing/2010/main">
                  <a:solidFill>
                    <a:srgbClr val="FFFFFF"/>
                  </a:solidFill>
                </a14:hiddenFill>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latin typeface="微软雅黑" panose="020B0503020204020204" pitchFamily="34" charset="-122"/>
              </a:endParaRPr>
            </a:p>
          </p:txBody>
        </p:sp>
        <p:sp>
          <p:nvSpPr>
            <p:cNvPr id="40992" name="Rounded Rectangle 32"/>
            <p:cNvSpPr>
              <a:spLocks noChangeArrowheads="1"/>
            </p:cNvSpPr>
            <p:nvPr/>
          </p:nvSpPr>
          <p:spPr bwMode="auto">
            <a:xfrm>
              <a:off x="210570" y="1701481"/>
              <a:ext cx="1224136" cy="288032"/>
            </a:xfrm>
            <a:prstGeom prst="roundRect">
              <a:avLst>
                <a:gd name="adj" fmla="val 16667"/>
              </a:avLst>
            </a:prstGeom>
            <a:solidFill>
              <a:srgbClr val="84CBC5"/>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300" b="1">
                  <a:solidFill>
                    <a:srgbClr val="FFFFFF"/>
                  </a:solidFill>
                  <a:latin typeface="微软雅黑" panose="020B0503020204020204" pitchFamily="34" charset="-122"/>
                  <a:ea typeface="微软雅黑" panose="020B0503020204020204" pitchFamily="34" charset="-122"/>
                </a:rPr>
                <a:t>单击输入关键词</a:t>
              </a:r>
              <a:endParaRPr lang="en-US" altLang="zh-CN" sz="1300" b="1">
                <a:solidFill>
                  <a:srgbClr val="FFFFFF"/>
                </a:solidFill>
                <a:latin typeface="微软雅黑" panose="020B0503020204020204" pitchFamily="34" charset="-122"/>
                <a:ea typeface="微软雅黑" panose="020B0503020204020204" pitchFamily="34" charset="-122"/>
              </a:endParaRPr>
            </a:p>
          </p:txBody>
        </p:sp>
      </p:grpSp>
      <p:grpSp>
        <p:nvGrpSpPr>
          <p:cNvPr id="40975" name="Group 35"/>
          <p:cNvGrpSpPr/>
          <p:nvPr/>
        </p:nvGrpSpPr>
        <p:grpSpPr bwMode="auto">
          <a:xfrm>
            <a:off x="8880475" y="1803400"/>
            <a:ext cx="2189163" cy="2873375"/>
            <a:chOff x="0" y="0"/>
            <a:chExt cx="1645276" cy="2159949"/>
          </a:xfrm>
        </p:grpSpPr>
        <p:sp>
          <p:nvSpPr>
            <p:cNvPr id="40989" name="Rounded Rectangle 36"/>
            <p:cNvSpPr>
              <a:spLocks noChangeArrowheads="1"/>
            </p:cNvSpPr>
            <p:nvPr/>
          </p:nvSpPr>
          <p:spPr bwMode="auto">
            <a:xfrm>
              <a:off x="0" y="0"/>
              <a:ext cx="1645276" cy="2159949"/>
            </a:xfrm>
            <a:prstGeom prst="roundRect">
              <a:avLst>
                <a:gd name="adj" fmla="val 4218"/>
              </a:avLst>
            </a:prstGeom>
            <a:noFill/>
            <a:ln w="25400">
              <a:solidFill>
                <a:srgbClr val="666666"/>
              </a:solidFill>
              <a:round/>
            </a:ln>
            <a:extLst>
              <a:ext uri="{909E8E84-426E-40DD-AFC4-6F175D3DCCD1}">
                <a14:hiddenFill xmlns:a14="http://schemas.microsoft.com/office/drawing/2010/main">
                  <a:solidFill>
                    <a:srgbClr val="FFFFFF"/>
                  </a:solidFill>
                </a14:hiddenFill>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latin typeface="微软雅黑" panose="020B0503020204020204" pitchFamily="34" charset="-122"/>
              </a:endParaRPr>
            </a:p>
          </p:txBody>
        </p:sp>
        <p:sp>
          <p:nvSpPr>
            <p:cNvPr id="40990" name="Rounded Rectangle 39"/>
            <p:cNvSpPr>
              <a:spLocks noChangeArrowheads="1"/>
            </p:cNvSpPr>
            <p:nvPr/>
          </p:nvSpPr>
          <p:spPr bwMode="auto">
            <a:xfrm>
              <a:off x="210570" y="1701481"/>
              <a:ext cx="1224136" cy="288032"/>
            </a:xfrm>
            <a:prstGeom prst="roundRect">
              <a:avLst>
                <a:gd name="adj" fmla="val 16667"/>
              </a:avLst>
            </a:prstGeom>
            <a:solidFill>
              <a:srgbClr val="7CC8EC"/>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300" b="1">
                  <a:solidFill>
                    <a:srgbClr val="FFFFFF"/>
                  </a:solidFill>
                  <a:latin typeface="微软雅黑" panose="020B0503020204020204" pitchFamily="34" charset="-122"/>
                  <a:ea typeface="微软雅黑" panose="020B0503020204020204" pitchFamily="34" charset="-122"/>
                </a:rPr>
                <a:t>单击输入关键词</a:t>
              </a:r>
              <a:endParaRPr lang="en-US" altLang="zh-CN" sz="1300" b="1">
                <a:solidFill>
                  <a:srgbClr val="FFFFFF"/>
                </a:solidFill>
                <a:latin typeface="微软雅黑" panose="020B0503020204020204" pitchFamily="34" charset="-122"/>
                <a:ea typeface="微软雅黑" panose="020B0503020204020204" pitchFamily="34" charset="-122"/>
              </a:endParaRPr>
            </a:p>
          </p:txBody>
        </p:sp>
      </p:grpSp>
      <p:sp>
        <p:nvSpPr>
          <p:cNvPr id="40978" name="Content Placeholder 2"/>
          <p:cNvSpPr txBox="1">
            <a:spLocks noChangeArrowheads="1"/>
          </p:cNvSpPr>
          <p:nvPr/>
        </p:nvSpPr>
        <p:spPr bwMode="auto">
          <a:xfrm>
            <a:off x="823913" y="5119688"/>
            <a:ext cx="106362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a:solidFill>
                  <a:srgbClr val="262626"/>
                </a:solidFill>
                <a:latin typeface="微软雅黑" panose="020B0503020204020204" pitchFamily="34" charset="-122"/>
                <a:ea typeface="微软雅黑" panose="020B0503020204020204" pitchFamily="34" charset="-122"/>
              </a:rPr>
              <a:t>我们工作室致力于专业</a:t>
            </a:r>
            <a:r>
              <a:rPr lang="en-US" altLang="zh-CN" sz="1600">
                <a:solidFill>
                  <a:srgbClr val="262626"/>
                </a:solidFill>
                <a:latin typeface="微软雅黑" panose="020B0503020204020204" pitchFamily="34" charset="-122"/>
                <a:ea typeface="微软雅黑" panose="020B0503020204020204" pitchFamily="34" charset="-122"/>
              </a:rPr>
              <a:t>PPT</a:t>
            </a:r>
            <a:r>
              <a:rPr lang="zh-CN" altLang="en-US" sz="1600">
                <a:solidFill>
                  <a:srgbClr val="262626"/>
                </a:solidFill>
                <a:latin typeface="微软雅黑" panose="020B0503020204020204" pitchFamily="34" charset="-122"/>
                <a:ea typeface="微软雅黑" panose="020B0503020204020204" pitchFamily="34" charset="-122"/>
              </a:rPr>
              <a:t>模板的发布，课件及汇报</a:t>
            </a:r>
            <a:r>
              <a:rPr lang="en-US" altLang="zh-CN" sz="1600">
                <a:solidFill>
                  <a:srgbClr val="262626"/>
                </a:solidFill>
                <a:latin typeface="微软雅黑" panose="020B0503020204020204" pitchFamily="34" charset="-122"/>
                <a:ea typeface="微软雅黑" panose="020B0503020204020204" pitchFamily="34" charset="-122"/>
              </a:rPr>
              <a:t>PPT</a:t>
            </a:r>
            <a:r>
              <a:rPr lang="zh-CN" altLang="en-US" sz="1600">
                <a:solidFill>
                  <a:srgbClr val="262626"/>
                </a:solidFill>
                <a:latin typeface="微软雅黑" panose="020B0503020204020204" pitchFamily="34" charset="-122"/>
                <a:ea typeface="微软雅黑" panose="020B0503020204020204" pitchFamily="34" charset="-122"/>
              </a:rPr>
              <a:t>的美化，并为您提供专业的</a:t>
            </a:r>
            <a:r>
              <a:rPr lang="en-US" altLang="zh-CN" sz="1600">
                <a:solidFill>
                  <a:srgbClr val="262626"/>
                </a:solidFill>
                <a:latin typeface="微软雅黑" panose="020B0503020204020204" pitchFamily="34" charset="-122"/>
                <a:ea typeface="微软雅黑" panose="020B0503020204020204" pitchFamily="34" charset="-122"/>
              </a:rPr>
              <a:t>PPT</a:t>
            </a:r>
            <a:r>
              <a:rPr lang="zh-CN" altLang="en-US" sz="1600">
                <a:solidFill>
                  <a:srgbClr val="262626"/>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600">
                <a:solidFill>
                  <a:srgbClr val="262626"/>
                </a:solidFill>
                <a:latin typeface="微软雅黑" panose="020B0503020204020204" pitchFamily="34" charset="-122"/>
                <a:ea typeface="微软雅黑" panose="020B0503020204020204" pitchFamily="34" charset="-122"/>
              </a:rPr>
              <a:t>,</a:t>
            </a:r>
            <a:r>
              <a:rPr lang="zh-CN" altLang="en-US" sz="1600">
                <a:solidFill>
                  <a:srgbClr val="262626"/>
                </a:solidFill>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p>
        </p:txBody>
      </p:sp>
      <p:grpSp>
        <p:nvGrpSpPr>
          <p:cNvPr id="2" name="组合 64"/>
          <p:cNvGrpSpPr/>
          <p:nvPr/>
        </p:nvGrpSpPr>
        <p:grpSpPr bwMode="auto">
          <a:xfrm>
            <a:off x="1398588" y="2181225"/>
            <a:ext cx="1747837" cy="1577975"/>
            <a:chOff x="0" y="0"/>
            <a:chExt cx="1747731" cy="1577702"/>
          </a:xfrm>
        </p:grpSpPr>
        <p:sp>
          <p:nvSpPr>
            <p:cNvPr id="40985" name="Content Placeholder 2"/>
            <p:cNvSpPr txBox="1">
              <a:spLocks noChangeArrowheads="1"/>
            </p:cNvSpPr>
            <p:nvPr/>
          </p:nvSpPr>
          <p:spPr bwMode="auto">
            <a:xfrm>
              <a:off x="0" y="615541"/>
              <a:ext cx="1747731" cy="96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a:solidFill>
                    <a:srgbClr val="262626"/>
                  </a:solidFill>
                  <a:latin typeface="微软雅黑" panose="020B0503020204020204" pitchFamily="34" charset="-122"/>
                  <a:ea typeface="微软雅黑" panose="020B0503020204020204" pitchFamily="34" charset="-122"/>
                </a:rPr>
                <a:t>我们工作室致力于专业</a:t>
              </a:r>
              <a:r>
                <a:rPr lang="en-US" altLang="zh-CN" sz="1600">
                  <a:solidFill>
                    <a:srgbClr val="262626"/>
                  </a:solidFill>
                  <a:latin typeface="微软雅黑" panose="020B0503020204020204" pitchFamily="34" charset="-122"/>
                  <a:ea typeface="微软雅黑" panose="020B0503020204020204" pitchFamily="34" charset="-122"/>
                </a:rPr>
                <a:t>PPT</a:t>
              </a:r>
              <a:r>
                <a:rPr lang="zh-CN" altLang="en-US" sz="1600">
                  <a:solidFill>
                    <a:srgbClr val="262626"/>
                  </a:solidFill>
                  <a:latin typeface="微软雅黑" panose="020B0503020204020204" pitchFamily="34" charset="-122"/>
                  <a:ea typeface="微软雅黑" panose="020B0503020204020204" pitchFamily="34" charset="-122"/>
                </a:rPr>
                <a:t>模板的发布，课件及汇报</a:t>
              </a:r>
              <a:r>
                <a:rPr lang="en-US" altLang="zh-CN" sz="1600">
                  <a:solidFill>
                    <a:srgbClr val="262626"/>
                  </a:solidFill>
                  <a:latin typeface="微软雅黑" panose="020B0503020204020204" pitchFamily="34" charset="-122"/>
                  <a:ea typeface="微软雅黑" panose="020B0503020204020204" pitchFamily="34" charset="-122"/>
                </a:rPr>
                <a:t>PPT</a:t>
              </a:r>
              <a:r>
                <a:rPr lang="zh-CN" altLang="en-US" sz="1600">
                  <a:solidFill>
                    <a:srgbClr val="262626"/>
                  </a:solidFill>
                  <a:latin typeface="微软雅黑" panose="020B0503020204020204" pitchFamily="34" charset="-122"/>
                  <a:ea typeface="微软雅黑" panose="020B0503020204020204" pitchFamily="34" charset="-122"/>
                </a:rPr>
                <a:t>的美化</a:t>
              </a:r>
              <a:endParaRPr lang="en-US" altLang="zh-CN" sz="1100">
                <a:solidFill>
                  <a:srgbClr val="A6A6A6"/>
                </a:solidFill>
                <a:latin typeface="微软雅黑" panose="020B0503020204020204" pitchFamily="34" charset="-122"/>
              </a:endParaRPr>
            </a:p>
          </p:txBody>
        </p:sp>
        <p:grpSp>
          <p:nvGrpSpPr>
            <p:cNvPr id="40986" name="组合 66"/>
            <p:cNvGrpSpPr/>
            <p:nvPr/>
          </p:nvGrpSpPr>
          <p:grpSpPr bwMode="auto">
            <a:xfrm>
              <a:off x="556362" y="0"/>
              <a:ext cx="513773" cy="511278"/>
              <a:chOff x="0" y="0"/>
              <a:chExt cx="513773" cy="511278"/>
            </a:xfrm>
          </p:grpSpPr>
          <p:sp>
            <p:nvSpPr>
              <p:cNvPr id="40987" name="椭圆 67"/>
              <p:cNvSpPr>
                <a:spLocks noChangeArrowheads="1"/>
              </p:cNvSpPr>
              <p:nvPr/>
            </p:nvSpPr>
            <p:spPr bwMode="auto">
              <a:xfrm>
                <a:off x="2495" y="0"/>
                <a:ext cx="511278" cy="511278"/>
              </a:xfrm>
              <a:prstGeom prst="ellipse">
                <a:avLst/>
              </a:prstGeom>
              <a:solidFill>
                <a:srgbClr val="F8D35E"/>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0988" name="文本框 68"/>
              <p:cNvSpPr txBox="1">
                <a:spLocks noChangeArrowheads="1"/>
              </p:cNvSpPr>
              <p:nvPr/>
            </p:nvSpPr>
            <p:spPr bwMode="auto">
              <a:xfrm>
                <a:off x="0" y="55584"/>
                <a:ext cx="513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000" b="1">
                    <a:solidFill>
                      <a:srgbClr val="FFFFFF"/>
                    </a:solidFill>
                    <a:latin typeface="微软雅黑" panose="020B0503020204020204" pitchFamily="34" charset="-122"/>
                    <a:ea typeface="微软雅黑" panose="020B0503020204020204" pitchFamily="34" charset="-122"/>
                  </a:rPr>
                  <a:t>01</a:t>
                </a:r>
                <a:endParaRPr lang="zh-CN" altLang="en-US" sz="2000" b="1">
                  <a:solidFill>
                    <a:srgbClr val="FFFFFF"/>
                  </a:solidFill>
                  <a:latin typeface="微软雅黑" panose="020B0503020204020204" pitchFamily="34" charset="-122"/>
                  <a:ea typeface="微软雅黑" panose="020B0503020204020204" pitchFamily="34" charset="-122"/>
                </a:endParaRPr>
              </a:p>
            </p:txBody>
          </p:sp>
        </p:grpSp>
      </p:grpSp>
      <p:grpSp>
        <p:nvGrpSpPr>
          <p:cNvPr id="40970" name="组合 69"/>
          <p:cNvGrpSpPr/>
          <p:nvPr/>
        </p:nvGrpSpPr>
        <p:grpSpPr bwMode="auto">
          <a:xfrm>
            <a:off x="3983038" y="2181225"/>
            <a:ext cx="1747837" cy="1577975"/>
            <a:chOff x="0" y="0"/>
            <a:chExt cx="1747731" cy="1577702"/>
          </a:xfrm>
        </p:grpSpPr>
        <p:sp>
          <p:nvSpPr>
            <p:cNvPr id="40981" name="Content Placeholder 2"/>
            <p:cNvSpPr txBox="1">
              <a:spLocks noChangeArrowheads="1"/>
            </p:cNvSpPr>
            <p:nvPr/>
          </p:nvSpPr>
          <p:spPr bwMode="auto">
            <a:xfrm>
              <a:off x="0" y="615541"/>
              <a:ext cx="1747731" cy="96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a:solidFill>
                    <a:srgbClr val="262626"/>
                  </a:solidFill>
                  <a:latin typeface="微软雅黑" panose="020B0503020204020204" pitchFamily="34" charset="-122"/>
                  <a:ea typeface="微软雅黑" panose="020B0503020204020204" pitchFamily="34" charset="-122"/>
                </a:rPr>
                <a:t>我们工作室致力于专业</a:t>
              </a:r>
              <a:r>
                <a:rPr lang="en-US" altLang="zh-CN" sz="1600">
                  <a:solidFill>
                    <a:srgbClr val="262626"/>
                  </a:solidFill>
                  <a:latin typeface="微软雅黑" panose="020B0503020204020204" pitchFamily="34" charset="-122"/>
                  <a:ea typeface="微软雅黑" panose="020B0503020204020204" pitchFamily="34" charset="-122"/>
                </a:rPr>
                <a:t>PPT</a:t>
              </a:r>
              <a:r>
                <a:rPr lang="zh-CN" altLang="en-US" sz="1600">
                  <a:solidFill>
                    <a:srgbClr val="262626"/>
                  </a:solidFill>
                  <a:latin typeface="微软雅黑" panose="020B0503020204020204" pitchFamily="34" charset="-122"/>
                  <a:ea typeface="微软雅黑" panose="020B0503020204020204" pitchFamily="34" charset="-122"/>
                </a:rPr>
                <a:t>模板的发布，课件及汇报</a:t>
              </a:r>
              <a:r>
                <a:rPr lang="en-US" altLang="zh-CN" sz="1600">
                  <a:solidFill>
                    <a:srgbClr val="262626"/>
                  </a:solidFill>
                  <a:latin typeface="微软雅黑" panose="020B0503020204020204" pitchFamily="34" charset="-122"/>
                  <a:ea typeface="微软雅黑" panose="020B0503020204020204" pitchFamily="34" charset="-122"/>
                </a:rPr>
                <a:t>PPT</a:t>
              </a:r>
              <a:r>
                <a:rPr lang="zh-CN" altLang="en-US" sz="1600">
                  <a:solidFill>
                    <a:srgbClr val="262626"/>
                  </a:solidFill>
                  <a:latin typeface="微软雅黑" panose="020B0503020204020204" pitchFamily="34" charset="-122"/>
                  <a:ea typeface="微软雅黑" panose="020B0503020204020204" pitchFamily="34" charset="-122"/>
                </a:rPr>
                <a:t>的美化</a:t>
              </a:r>
              <a:endParaRPr lang="en-US" altLang="zh-CN" sz="1100">
                <a:solidFill>
                  <a:srgbClr val="A6A6A6"/>
                </a:solidFill>
                <a:latin typeface="微软雅黑" panose="020B0503020204020204" pitchFamily="34" charset="-122"/>
              </a:endParaRPr>
            </a:p>
          </p:txBody>
        </p:sp>
        <p:grpSp>
          <p:nvGrpSpPr>
            <p:cNvPr id="40982" name="组合 71"/>
            <p:cNvGrpSpPr/>
            <p:nvPr/>
          </p:nvGrpSpPr>
          <p:grpSpPr bwMode="auto">
            <a:xfrm>
              <a:off x="556362" y="0"/>
              <a:ext cx="513773" cy="511278"/>
              <a:chOff x="0" y="0"/>
              <a:chExt cx="513773" cy="511278"/>
            </a:xfrm>
          </p:grpSpPr>
          <p:sp>
            <p:nvSpPr>
              <p:cNvPr id="40983" name="椭圆 72"/>
              <p:cNvSpPr>
                <a:spLocks noChangeArrowheads="1"/>
              </p:cNvSpPr>
              <p:nvPr/>
            </p:nvSpPr>
            <p:spPr bwMode="auto">
              <a:xfrm>
                <a:off x="2495" y="0"/>
                <a:ext cx="511278" cy="511278"/>
              </a:xfrm>
              <a:prstGeom prst="ellipse">
                <a:avLst/>
              </a:prstGeom>
              <a:solidFill>
                <a:srgbClr val="F47264"/>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0984" name="文本框 73"/>
              <p:cNvSpPr txBox="1">
                <a:spLocks noChangeArrowheads="1"/>
              </p:cNvSpPr>
              <p:nvPr/>
            </p:nvSpPr>
            <p:spPr bwMode="auto">
              <a:xfrm>
                <a:off x="0" y="55584"/>
                <a:ext cx="513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000" b="1">
                    <a:solidFill>
                      <a:srgbClr val="FFFFFF"/>
                    </a:solidFill>
                    <a:latin typeface="微软雅黑" panose="020B0503020204020204" pitchFamily="34" charset="-122"/>
                    <a:ea typeface="微软雅黑" panose="020B0503020204020204" pitchFamily="34" charset="-122"/>
                  </a:rPr>
                  <a:t>02</a:t>
                </a:r>
                <a:endParaRPr lang="zh-CN" altLang="en-US" sz="2000" b="1">
                  <a:solidFill>
                    <a:srgbClr val="FFFFFF"/>
                  </a:solidFill>
                  <a:latin typeface="微软雅黑" panose="020B0503020204020204" pitchFamily="34" charset="-122"/>
                  <a:ea typeface="微软雅黑" panose="020B0503020204020204" pitchFamily="34" charset="-122"/>
                </a:endParaRPr>
              </a:p>
            </p:txBody>
          </p:sp>
        </p:grpSp>
      </p:grpSp>
      <p:grpSp>
        <p:nvGrpSpPr>
          <p:cNvPr id="40971" name="组合 74"/>
          <p:cNvGrpSpPr/>
          <p:nvPr/>
        </p:nvGrpSpPr>
        <p:grpSpPr bwMode="auto">
          <a:xfrm>
            <a:off x="6564313" y="2181225"/>
            <a:ext cx="1747837" cy="1577975"/>
            <a:chOff x="0" y="0"/>
            <a:chExt cx="1747731" cy="1577702"/>
          </a:xfrm>
        </p:grpSpPr>
        <p:sp>
          <p:nvSpPr>
            <p:cNvPr id="40977" name="Content Placeholder 2"/>
            <p:cNvSpPr txBox="1">
              <a:spLocks noChangeArrowheads="1"/>
            </p:cNvSpPr>
            <p:nvPr/>
          </p:nvSpPr>
          <p:spPr bwMode="auto">
            <a:xfrm>
              <a:off x="0" y="615541"/>
              <a:ext cx="1747731" cy="96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a:solidFill>
                    <a:srgbClr val="262626"/>
                  </a:solidFill>
                  <a:latin typeface="微软雅黑" panose="020B0503020204020204" pitchFamily="34" charset="-122"/>
                  <a:ea typeface="微软雅黑" panose="020B0503020204020204" pitchFamily="34" charset="-122"/>
                </a:rPr>
                <a:t>我们工作室致力于专业</a:t>
              </a:r>
              <a:r>
                <a:rPr lang="en-US" altLang="zh-CN" sz="1600">
                  <a:solidFill>
                    <a:srgbClr val="262626"/>
                  </a:solidFill>
                  <a:latin typeface="微软雅黑" panose="020B0503020204020204" pitchFamily="34" charset="-122"/>
                  <a:ea typeface="微软雅黑" panose="020B0503020204020204" pitchFamily="34" charset="-122"/>
                </a:rPr>
                <a:t>PPT</a:t>
              </a:r>
              <a:r>
                <a:rPr lang="zh-CN" altLang="en-US" sz="1600">
                  <a:solidFill>
                    <a:srgbClr val="262626"/>
                  </a:solidFill>
                  <a:latin typeface="微软雅黑" panose="020B0503020204020204" pitchFamily="34" charset="-122"/>
                  <a:ea typeface="微软雅黑" panose="020B0503020204020204" pitchFamily="34" charset="-122"/>
                </a:rPr>
                <a:t>模板的发布，课件及汇报</a:t>
              </a:r>
              <a:r>
                <a:rPr lang="en-US" altLang="zh-CN" sz="1600">
                  <a:solidFill>
                    <a:srgbClr val="262626"/>
                  </a:solidFill>
                  <a:latin typeface="微软雅黑" panose="020B0503020204020204" pitchFamily="34" charset="-122"/>
                  <a:ea typeface="微软雅黑" panose="020B0503020204020204" pitchFamily="34" charset="-122"/>
                </a:rPr>
                <a:t>PPT</a:t>
              </a:r>
              <a:r>
                <a:rPr lang="zh-CN" altLang="en-US" sz="1600">
                  <a:solidFill>
                    <a:srgbClr val="262626"/>
                  </a:solidFill>
                  <a:latin typeface="微软雅黑" panose="020B0503020204020204" pitchFamily="34" charset="-122"/>
                  <a:ea typeface="微软雅黑" panose="020B0503020204020204" pitchFamily="34" charset="-122"/>
                </a:rPr>
                <a:t>的美化</a:t>
              </a:r>
              <a:endParaRPr lang="en-US" altLang="zh-CN" sz="1100">
                <a:solidFill>
                  <a:srgbClr val="A6A6A6"/>
                </a:solidFill>
                <a:latin typeface="微软雅黑" panose="020B0503020204020204" pitchFamily="34" charset="-122"/>
              </a:endParaRPr>
            </a:p>
          </p:txBody>
        </p:sp>
        <p:grpSp>
          <p:nvGrpSpPr>
            <p:cNvPr id="3" name="组合 76"/>
            <p:cNvGrpSpPr/>
            <p:nvPr/>
          </p:nvGrpSpPr>
          <p:grpSpPr bwMode="auto">
            <a:xfrm>
              <a:off x="556362" y="0"/>
              <a:ext cx="513773" cy="511278"/>
              <a:chOff x="0" y="0"/>
              <a:chExt cx="513773" cy="511278"/>
            </a:xfrm>
          </p:grpSpPr>
          <p:sp>
            <p:nvSpPr>
              <p:cNvPr id="40979" name="椭圆 77"/>
              <p:cNvSpPr>
                <a:spLocks noChangeArrowheads="1"/>
              </p:cNvSpPr>
              <p:nvPr/>
            </p:nvSpPr>
            <p:spPr bwMode="auto">
              <a:xfrm>
                <a:off x="2495" y="0"/>
                <a:ext cx="511278" cy="511278"/>
              </a:xfrm>
              <a:prstGeom prst="ellipse">
                <a:avLst/>
              </a:prstGeom>
              <a:solidFill>
                <a:srgbClr val="84CBC5"/>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0980" name="文本框 78"/>
              <p:cNvSpPr txBox="1">
                <a:spLocks noChangeArrowheads="1"/>
              </p:cNvSpPr>
              <p:nvPr/>
            </p:nvSpPr>
            <p:spPr bwMode="auto">
              <a:xfrm>
                <a:off x="0" y="55584"/>
                <a:ext cx="513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000" b="1">
                    <a:solidFill>
                      <a:srgbClr val="FFFFFF"/>
                    </a:solidFill>
                    <a:latin typeface="微软雅黑" panose="020B0503020204020204" pitchFamily="34" charset="-122"/>
                    <a:ea typeface="微软雅黑" panose="020B0503020204020204" pitchFamily="34" charset="-122"/>
                  </a:rPr>
                  <a:t>03</a:t>
                </a:r>
                <a:endParaRPr lang="zh-CN" altLang="en-US" sz="2000" b="1">
                  <a:solidFill>
                    <a:srgbClr val="FFFFFF"/>
                  </a:solidFill>
                  <a:latin typeface="微软雅黑" panose="020B0503020204020204" pitchFamily="34" charset="-122"/>
                  <a:ea typeface="微软雅黑" panose="020B0503020204020204" pitchFamily="34" charset="-122"/>
                </a:endParaRPr>
              </a:p>
            </p:txBody>
          </p:sp>
        </p:grpSp>
      </p:grpSp>
      <p:grpSp>
        <p:nvGrpSpPr>
          <p:cNvPr id="4" name="组合 79"/>
          <p:cNvGrpSpPr/>
          <p:nvPr/>
        </p:nvGrpSpPr>
        <p:grpSpPr bwMode="auto">
          <a:xfrm>
            <a:off x="9148763" y="2181225"/>
            <a:ext cx="1747837" cy="1577975"/>
            <a:chOff x="0" y="0"/>
            <a:chExt cx="1747731" cy="1577702"/>
          </a:xfrm>
        </p:grpSpPr>
        <p:sp>
          <p:nvSpPr>
            <p:cNvPr id="40973" name="Content Placeholder 2"/>
            <p:cNvSpPr txBox="1">
              <a:spLocks noChangeArrowheads="1"/>
            </p:cNvSpPr>
            <p:nvPr/>
          </p:nvSpPr>
          <p:spPr bwMode="auto">
            <a:xfrm>
              <a:off x="0" y="615541"/>
              <a:ext cx="1747731" cy="96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a:solidFill>
                    <a:srgbClr val="262626"/>
                  </a:solidFill>
                  <a:latin typeface="微软雅黑" panose="020B0503020204020204" pitchFamily="34" charset="-122"/>
                  <a:ea typeface="微软雅黑" panose="020B0503020204020204" pitchFamily="34" charset="-122"/>
                </a:rPr>
                <a:t>我们工作室致力于专业</a:t>
              </a:r>
              <a:r>
                <a:rPr lang="en-US" altLang="zh-CN" sz="1600">
                  <a:solidFill>
                    <a:srgbClr val="262626"/>
                  </a:solidFill>
                  <a:latin typeface="微软雅黑" panose="020B0503020204020204" pitchFamily="34" charset="-122"/>
                  <a:ea typeface="微软雅黑" panose="020B0503020204020204" pitchFamily="34" charset="-122"/>
                </a:rPr>
                <a:t>PPT</a:t>
              </a:r>
              <a:r>
                <a:rPr lang="zh-CN" altLang="en-US" sz="1600">
                  <a:solidFill>
                    <a:srgbClr val="262626"/>
                  </a:solidFill>
                  <a:latin typeface="微软雅黑" panose="020B0503020204020204" pitchFamily="34" charset="-122"/>
                  <a:ea typeface="微软雅黑" panose="020B0503020204020204" pitchFamily="34" charset="-122"/>
                </a:rPr>
                <a:t>模板的发布，课件及汇报</a:t>
              </a:r>
              <a:r>
                <a:rPr lang="en-US" altLang="zh-CN" sz="1600">
                  <a:solidFill>
                    <a:srgbClr val="262626"/>
                  </a:solidFill>
                  <a:latin typeface="微软雅黑" panose="020B0503020204020204" pitchFamily="34" charset="-122"/>
                  <a:ea typeface="微软雅黑" panose="020B0503020204020204" pitchFamily="34" charset="-122"/>
                </a:rPr>
                <a:t>PPT</a:t>
              </a:r>
              <a:r>
                <a:rPr lang="zh-CN" altLang="en-US" sz="1600">
                  <a:solidFill>
                    <a:srgbClr val="262626"/>
                  </a:solidFill>
                  <a:latin typeface="微软雅黑" panose="020B0503020204020204" pitchFamily="34" charset="-122"/>
                  <a:ea typeface="微软雅黑" panose="020B0503020204020204" pitchFamily="34" charset="-122"/>
                </a:rPr>
                <a:t>的美化</a:t>
              </a:r>
              <a:endParaRPr lang="en-US" altLang="zh-CN" sz="1100">
                <a:solidFill>
                  <a:srgbClr val="A6A6A6"/>
                </a:solidFill>
                <a:latin typeface="微软雅黑" panose="020B0503020204020204" pitchFamily="34" charset="-122"/>
              </a:endParaRPr>
            </a:p>
          </p:txBody>
        </p:sp>
        <p:grpSp>
          <p:nvGrpSpPr>
            <p:cNvPr id="40974" name="组合 81"/>
            <p:cNvGrpSpPr/>
            <p:nvPr/>
          </p:nvGrpSpPr>
          <p:grpSpPr bwMode="auto">
            <a:xfrm>
              <a:off x="556362" y="0"/>
              <a:ext cx="513773" cy="511278"/>
              <a:chOff x="0" y="0"/>
              <a:chExt cx="513773" cy="511278"/>
            </a:xfrm>
          </p:grpSpPr>
          <p:sp>
            <p:nvSpPr>
              <p:cNvPr id="5" name="椭圆 82"/>
              <p:cNvSpPr>
                <a:spLocks noChangeArrowheads="1"/>
              </p:cNvSpPr>
              <p:nvPr/>
            </p:nvSpPr>
            <p:spPr bwMode="auto">
              <a:xfrm>
                <a:off x="2495" y="0"/>
                <a:ext cx="511278" cy="511278"/>
              </a:xfrm>
              <a:prstGeom prst="ellipse">
                <a:avLst/>
              </a:prstGeom>
              <a:solidFill>
                <a:srgbClr val="7CC8EC"/>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0976" name="文本框 83"/>
              <p:cNvSpPr txBox="1">
                <a:spLocks noChangeArrowheads="1"/>
              </p:cNvSpPr>
              <p:nvPr/>
            </p:nvSpPr>
            <p:spPr bwMode="auto">
              <a:xfrm>
                <a:off x="0" y="55584"/>
                <a:ext cx="513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000" b="1">
                    <a:solidFill>
                      <a:srgbClr val="FFFFFF"/>
                    </a:solidFill>
                    <a:latin typeface="微软雅黑" panose="020B0503020204020204" pitchFamily="34" charset="-122"/>
                    <a:ea typeface="微软雅黑" panose="020B0503020204020204" pitchFamily="34" charset="-122"/>
                  </a:rPr>
                  <a:t>04</a:t>
                </a:r>
                <a:endParaRPr lang="zh-CN" altLang="en-US" sz="2000" b="1">
                  <a:solidFill>
                    <a:srgbClr val="FFFFFF"/>
                  </a:solidFill>
                  <a:latin typeface="微软雅黑" panose="020B0503020204020204" pitchFamily="34" charset="-122"/>
                  <a:ea typeface="微软雅黑" panose="020B0503020204020204" pitchFamily="34"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69"/>
                                        </p:tgtEl>
                                        <p:attrNameLst>
                                          <p:attrName>style.visibility</p:attrName>
                                        </p:attrNameLst>
                                      </p:cBhvr>
                                      <p:to>
                                        <p:strVal val="visible"/>
                                      </p:to>
                                    </p:set>
                                    <p:animEffect transition="in" filter="wipe(down)">
                                      <p:cBhvr>
                                        <p:cTn id="11" dur="500"/>
                                        <p:tgtEl>
                                          <p:spTgt spid="4096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972"/>
                                        </p:tgtEl>
                                        <p:attrNameLst>
                                          <p:attrName>style.visibility</p:attrName>
                                        </p:attrNameLst>
                                      </p:cBhvr>
                                      <p:to>
                                        <p:strVal val="visible"/>
                                      </p:to>
                                    </p:set>
                                    <p:animEffect transition="in" filter="wipe(down)">
                                      <p:cBhvr>
                                        <p:cTn id="15" dur="500"/>
                                        <p:tgtEl>
                                          <p:spTgt spid="4097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975"/>
                                        </p:tgtEl>
                                        <p:attrNameLst>
                                          <p:attrName>style.visibility</p:attrName>
                                        </p:attrNameLst>
                                      </p:cBhvr>
                                      <p:to>
                                        <p:strVal val="visible"/>
                                      </p:to>
                                    </p:set>
                                    <p:animEffect transition="in" filter="wipe(down)">
                                      <p:cBhvr>
                                        <p:cTn id="19" dur="500"/>
                                        <p:tgtEl>
                                          <p:spTgt spid="4097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0978"/>
                                        </p:tgtEl>
                                        <p:attrNameLst>
                                          <p:attrName>style.visibility</p:attrName>
                                        </p:attrNameLst>
                                      </p:cBhvr>
                                      <p:to>
                                        <p:strVal val="visible"/>
                                      </p:to>
                                    </p:set>
                                    <p:animEffect transition="in" filter="fade">
                                      <p:cBhvr>
                                        <p:cTn id="23" dur="500"/>
                                        <p:tgtEl>
                                          <p:spTgt spid="40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1986" name="组合 45"/>
          <p:cNvGrpSpPr/>
          <p:nvPr/>
        </p:nvGrpSpPr>
        <p:grpSpPr bwMode="auto">
          <a:xfrm>
            <a:off x="0" y="292100"/>
            <a:ext cx="12190413" cy="549275"/>
            <a:chOff x="0" y="0"/>
            <a:chExt cx="12190828" cy="548640"/>
          </a:xfrm>
        </p:grpSpPr>
        <p:sp>
          <p:nvSpPr>
            <p:cNvPr id="42009" name="矩形 42"/>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cxnSp>
          <p:nvCxnSpPr>
            <p:cNvPr id="42010"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41987"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单击此处添加标题</a:t>
            </a:r>
          </a:p>
        </p:txBody>
      </p:sp>
      <p:grpSp>
        <p:nvGrpSpPr>
          <p:cNvPr id="41988" name="组合 40"/>
          <p:cNvGrpSpPr/>
          <p:nvPr/>
        </p:nvGrpSpPr>
        <p:grpSpPr bwMode="auto">
          <a:xfrm>
            <a:off x="855663" y="3554413"/>
            <a:ext cx="2663825" cy="2714625"/>
            <a:chOff x="0" y="0"/>
            <a:chExt cx="2663825" cy="2714625"/>
          </a:xfrm>
        </p:grpSpPr>
        <p:sp>
          <p:nvSpPr>
            <p:cNvPr id="42002" name="Freeform 40218"/>
            <p:cNvSpPr/>
            <p:nvPr/>
          </p:nvSpPr>
          <p:spPr bwMode="auto">
            <a:xfrm>
              <a:off x="0" y="0"/>
              <a:ext cx="2663825" cy="2714625"/>
            </a:xfrm>
            <a:custGeom>
              <a:avLst/>
              <a:gdLst>
                <a:gd name="T0" fmla="*/ 791306 w 1121"/>
                <a:gd name="T1" fmla="*/ 239875 h 1143"/>
                <a:gd name="T2" fmla="*/ 339810 w 1121"/>
                <a:gd name="T3" fmla="*/ 1923750 h 1143"/>
                <a:gd name="T4" fmla="*/ 2024602 w 1121"/>
                <a:gd name="T5" fmla="*/ 2375000 h 1143"/>
                <a:gd name="T6" fmla="*/ 2640062 w 1121"/>
                <a:gd name="T7" fmla="*/ 1239750 h 1143"/>
                <a:gd name="T8" fmla="*/ 2640062 w 1121"/>
                <a:gd name="T9" fmla="*/ 1239750 h 1143"/>
                <a:gd name="T10" fmla="*/ 2640062 w 1121"/>
                <a:gd name="T11" fmla="*/ 598500 h 1143"/>
                <a:gd name="T12" fmla="*/ 2081633 w 1121"/>
                <a:gd name="T13" fmla="*/ 275500 h 1143"/>
                <a:gd name="T14" fmla="*/ 2081633 w 1121"/>
                <a:gd name="T15" fmla="*/ 275500 h 1143"/>
                <a:gd name="T16" fmla="*/ 791306 w 1121"/>
                <a:gd name="T17" fmla="*/ 239875 h 1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21" h="1143">
                  <a:moveTo>
                    <a:pt x="333" y="101"/>
                  </a:moveTo>
                  <a:cubicBezTo>
                    <a:pt x="85" y="245"/>
                    <a:pt x="0" y="562"/>
                    <a:pt x="143" y="810"/>
                  </a:cubicBezTo>
                  <a:cubicBezTo>
                    <a:pt x="287" y="1058"/>
                    <a:pt x="604" y="1143"/>
                    <a:pt x="852" y="1000"/>
                  </a:cubicBezTo>
                  <a:cubicBezTo>
                    <a:pt x="1027" y="899"/>
                    <a:pt x="1121" y="711"/>
                    <a:pt x="1111" y="522"/>
                  </a:cubicBezTo>
                  <a:cubicBezTo>
                    <a:pt x="1111" y="522"/>
                    <a:pt x="1111" y="522"/>
                    <a:pt x="1111" y="522"/>
                  </a:cubicBezTo>
                  <a:cubicBezTo>
                    <a:pt x="1111" y="252"/>
                    <a:pt x="1111" y="252"/>
                    <a:pt x="1111" y="252"/>
                  </a:cubicBezTo>
                  <a:cubicBezTo>
                    <a:pt x="876" y="116"/>
                    <a:pt x="876" y="116"/>
                    <a:pt x="876" y="116"/>
                  </a:cubicBezTo>
                  <a:cubicBezTo>
                    <a:pt x="876" y="116"/>
                    <a:pt x="876" y="116"/>
                    <a:pt x="876" y="116"/>
                  </a:cubicBezTo>
                  <a:cubicBezTo>
                    <a:pt x="718" y="13"/>
                    <a:pt x="508" y="0"/>
                    <a:pt x="333" y="101"/>
                  </a:cubicBezTo>
                </a:path>
              </a:pathLst>
            </a:custGeom>
            <a:solidFill>
              <a:srgbClr val="F4726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3" name="文本框 63"/>
            <p:cNvSpPr txBox="1">
              <a:spLocks noChangeArrowheads="1"/>
            </p:cNvSpPr>
            <p:nvPr/>
          </p:nvSpPr>
          <p:spPr bwMode="auto">
            <a:xfrm>
              <a:off x="1920611" y="533239"/>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400">
                  <a:solidFill>
                    <a:srgbClr val="FFFFFF"/>
                  </a:solidFill>
                  <a:latin typeface="Arial" panose="020B0604020202020204" pitchFamily="34" charset="0"/>
                  <a:ea typeface="Microsoft YaHei UI" panose="020B0503020204020204" pitchFamily="34" charset="-122"/>
                </a:rPr>
                <a:t>02</a:t>
              </a:r>
              <a:endParaRPr lang="zh-CN" altLang="en-US" sz="2400">
                <a:solidFill>
                  <a:srgbClr val="FFFFFF"/>
                </a:solidFill>
                <a:latin typeface="Arial" panose="020B0604020202020204" pitchFamily="34" charset="0"/>
                <a:ea typeface="Microsoft YaHei UI" panose="020B0503020204020204" pitchFamily="34" charset="-122"/>
              </a:endParaRPr>
            </a:p>
          </p:txBody>
        </p:sp>
        <p:grpSp>
          <p:nvGrpSpPr>
            <p:cNvPr id="42004" name="组合 64"/>
            <p:cNvGrpSpPr/>
            <p:nvPr/>
          </p:nvGrpSpPr>
          <p:grpSpPr bwMode="auto">
            <a:xfrm>
              <a:off x="645057" y="702956"/>
              <a:ext cx="1782626" cy="1223077"/>
              <a:chOff x="0" y="0"/>
              <a:chExt cx="1782626" cy="1223077"/>
            </a:xfrm>
          </p:grpSpPr>
          <p:grpSp>
            <p:nvGrpSpPr>
              <p:cNvPr id="42005" name="组合 65"/>
              <p:cNvGrpSpPr/>
              <p:nvPr/>
            </p:nvGrpSpPr>
            <p:grpSpPr bwMode="auto">
              <a:xfrm>
                <a:off x="537242" y="0"/>
                <a:ext cx="484504" cy="484504"/>
                <a:chOff x="0" y="0"/>
                <a:chExt cx="403225" cy="403225"/>
              </a:xfrm>
            </p:grpSpPr>
            <p:sp>
              <p:nvSpPr>
                <p:cNvPr id="42007" name="Oval 44671"/>
                <p:cNvSpPr>
                  <a:spLocks noChangeArrowheads="1"/>
                </p:cNvSpPr>
                <p:nvPr/>
              </p:nvSpPr>
              <p:spPr bwMode="auto">
                <a:xfrm>
                  <a:off x="96837" y="96838"/>
                  <a:ext cx="209550" cy="209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2008" name="Freeform 44672"/>
                <p:cNvSpPr>
                  <a:spLocks noEditPoints="1"/>
                </p:cNvSpPr>
                <p:nvPr/>
              </p:nvSpPr>
              <p:spPr bwMode="auto">
                <a:xfrm>
                  <a:off x="0" y="0"/>
                  <a:ext cx="403225" cy="403225"/>
                </a:xfrm>
                <a:custGeom>
                  <a:avLst/>
                  <a:gdLst>
                    <a:gd name="T0" fmla="*/ 360531 w 170"/>
                    <a:gd name="T1" fmla="*/ 213472 h 170"/>
                    <a:gd name="T2" fmla="*/ 403225 w 170"/>
                    <a:gd name="T3" fmla="*/ 187381 h 170"/>
                    <a:gd name="T4" fmla="*/ 358159 w 170"/>
                    <a:gd name="T5" fmla="*/ 168406 h 170"/>
                    <a:gd name="T6" fmla="*/ 391365 w 170"/>
                    <a:gd name="T7" fmla="*/ 130455 h 170"/>
                    <a:gd name="T8" fmla="*/ 341555 w 170"/>
                    <a:gd name="T9" fmla="*/ 125711 h 170"/>
                    <a:gd name="T10" fmla="*/ 365274 w 170"/>
                    <a:gd name="T11" fmla="*/ 80645 h 170"/>
                    <a:gd name="T12" fmla="*/ 315464 w 170"/>
                    <a:gd name="T13" fmla="*/ 90133 h 170"/>
                    <a:gd name="T14" fmla="*/ 322580 w 170"/>
                    <a:gd name="T15" fmla="*/ 37951 h 170"/>
                    <a:gd name="T16" fmla="*/ 277514 w 170"/>
                    <a:gd name="T17" fmla="*/ 61670 h 170"/>
                    <a:gd name="T18" fmla="*/ 272770 w 170"/>
                    <a:gd name="T19" fmla="*/ 11860 h 170"/>
                    <a:gd name="T20" fmla="*/ 234819 w 170"/>
                    <a:gd name="T21" fmla="*/ 45066 h 170"/>
                    <a:gd name="T22" fmla="*/ 215844 w 170"/>
                    <a:gd name="T23" fmla="*/ 0 h 170"/>
                    <a:gd name="T24" fmla="*/ 192125 w 170"/>
                    <a:gd name="T25" fmla="*/ 42694 h 170"/>
                    <a:gd name="T26" fmla="*/ 158918 w 170"/>
                    <a:gd name="T27" fmla="*/ 2372 h 170"/>
                    <a:gd name="T28" fmla="*/ 147059 w 170"/>
                    <a:gd name="T29" fmla="*/ 52182 h 170"/>
                    <a:gd name="T30" fmla="*/ 104364 w 170"/>
                    <a:gd name="T31" fmla="*/ 23719 h 170"/>
                    <a:gd name="T32" fmla="*/ 106736 w 170"/>
                    <a:gd name="T33" fmla="*/ 73529 h 170"/>
                    <a:gd name="T34" fmla="*/ 59298 w 170"/>
                    <a:gd name="T35" fmla="*/ 56926 h 170"/>
                    <a:gd name="T36" fmla="*/ 75901 w 170"/>
                    <a:gd name="T37" fmla="*/ 106736 h 170"/>
                    <a:gd name="T38" fmla="*/ 23719 w 170"/>
                    <a:gd name="T39" fmla="*/ 104364 h 170"/>
                    <a:gd name="T40" fmla="*/ 54554 w 170"/>
                    <a:gd name="T41" fmla="*/ 144687 h 170"/>
                    <a:gd name="T42" fmla="*/ 4744 w 170"/>
                    <a:gd name="T43" fmla="*/ 158918 h 170"/>
                    <a:gd name="T44" fmla="*/ 45066 w 170"/>
                    <a:gd name="T45" fmla="*/ 189753 h 170"/>
                    <a:gd name="T46" fmla="*/ 0 w 170"/>
                    <a:gd name="T47" fmla="*/ 215844 h 170"/>
                    <a:gd name="T48" fmla="*/ 47438 w 170"/>
                    <a:gd name="T49" fmla="*/ 234819 h 170"/>
                    <a:gd name="T50" fmla="*/ 11860 w 170"/>
                    <a:gd name="T51" fmla="*/ 272770 h 170"/>
                    <a:gd name="T52" fmla="*/ 64042 w 170"/>
                    <a:gd name="T53" fmla="*/ 277514 h 170"/>
                    <a:gd name="T54" fmla="*/ 40323 w 170"/>
                    <a:gd name="T55" fmla="*/ 322580 h 170"/>
                    <a:gd name="T56" fmla="*/ 90133 w 170"/>
                    <a:gd name="T57" fmla="*/ 313092 h 170"/>
                    <a:gd name="T58" fmla="*/ 80645 w 170"/>
                    <a:gd name="T59" fmla="*/ 362903 h 170"/>
                    <a:gd name="T60" fmla="*/ 125711 w 170"/>
                    <a:gd name="T61" fmla="*/ 339183 h 170"/>
                    <a:gd name="T62" fmla="*/ 130455 w 170"/>
                    <a:gd name="T63" fmla="*/ 391365 h 170"/>
                    <a:gd name="T64" fmla="*/ 168406 w 170"/>
                    <a:gd name="T65" fmla="*/ 355787 h 170"/>
                    <a:gd name="T66" fmla="*/ 187381 w 170"/>
                    <a:gd name="T67" fmla="*/ 403225 h 170"/>
                    <a:gd name="T68" fmla="*/ 213472 w 170"/>
                    <a:gd name="T69" fmla="*/ 358159 h 170"/>
                    <a:gd name="T70" fmla="*/ 244307 w 170"/>
                    <a:gd name="T71" fmla="*/ 398481 h 170"/>
                    <a:gd name="T72" fmla="*/ 258538 w 170"/>
                    <a:gd name="T73" fmla="*/ 348671 h 170"/>
                    <a:gd name="T74" fmla="*/ 298861 w 170"/>
                    <a:gd name="T75" fmla="*/ 379506 h 170"/>
                    <a:gd name="T76" fmla="*/ 296489 w 170"/>
                    <a:gd name="T77" fmla="*/ 327324 h 170"/>
                    <a:gd name="T78" fmla="*/ 346299 w 170"/>
                    <a:gd name="T79" fmla="*/ 343927 h 170"/>
                    <a:gd name="T80" fmla="*/ 329696 w 170"/>
                    <a:gd name="T81" fmla="*/ 296489 h 170"/>
                    <a:gd name="T82" fmla="*/ 379506 w 170"/>
                    <a:gd name="T83" fmla="*/ 298861 h 170"/>
                    <a:gd name="T84" fmla="*/ 351043 w 170"/>
                    <a:gd name="T85" fmla="*/ 256166 h 170"/>
                    <a:gd name="T86" fmla="*/ 400853 w 170"/>
                    <a:gd name="T87" fmla="*/ 244307 h 170"/>
                    <a:gd name="T88" fmla="*/ 360531 w 170"/>
                    <a:gd name="T89" fmla="*/ 213472 h 170"/>
                    <a:gd name="T90" fmla="*/ 201613 w 170"/>
                    <a:gd name="T91" fmla="*/ 334440 h 170"/>
                    <a:gd name="T92" fmla="*/ 71157 w 170"/>
                    <a:gd name="T93" fmla="*/ 201613 h 170"/>
                    <a:gd name="T94" fmla="*/ 201613 w 170"/>
                    <a:gd name="T95" fmla="*/ 68785 h 170"/>
                    <a:gd name="T96" fmla="*/ 334440 w 170"/>
                    <a:gd name="T97" fmla="*/ 201613 h 170"/>
                    <a:gd name="T98" fmla="*/ 201613 w 170"/>
                    <a:gd name="T99" fmla="*/ 334440 h 1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0" h="170">
                      <a:moveTo>
                        <a:pt x="152" y="90"/>
                      </a:moveTo>
                      <a:cubicBezTo>
                        <a:pt x="170" y="79"/>
                        <a:pt x="170" y="79"/>
                        <a:pt x="170" y="79"/>
                      </a:cubicBezTo>
                      <a:cubicBezTo>
                        <a:pt x="151" y="71"/>
                        <a:pt x="151" y="71"/>
                        <a:pt x="151" y="71"/>
                      </a:cubicBezTo>
                      <a:cubicBezTo>
                        <a:pt x="165" y="55"/>
                        <a:pt x="165" y="55"/>
                        <a:pt x="165" y="55"/>
                      </a:cubicBezTo>
                      <a:cubicBezTo>
                        <a:pt x="144" y="53"/>
                        <a:pt x="144" y="53"/>
                        <a:pt x="144" y="53"/>
                      </a:cubicBezTo>
                      <a:cubicBezTo>
                        <a:pt x="154" y="34"/>
                        <a:pt x="154" y="34"/>
                        <a:pt x="154" y="34"/>
                      </a:cubicBezTo>
                      <a:cubicBezTo>
                        <a:pt x="133" y="38"/>
                        <a:pt x="133" y="38"/>
                        <a:pt x="133" y="38"/>
                      </a:cubicBezTo>
                      <a:cubicBezTo>
                        <a:pt x="136" y="16"/>
                        <a:pt x="136" y="16"/>
                        <a:pt x="136" y="16"/>
                      </a:cubicBezTo>
                      <a:cubicBezTo>
                        <a:pt x="117" y="26"/>
                        <a:pt x="117" y="26"/>
                        <a:pt x="117" y="26"/>
                      </a:cubicBezTo>
                      <a:cubicBezTo>
                        <a:pt x="115" y="5"/>
                        <a:pt x="115" y="5"/>
                        <a:pt x="115" y="5"/>
                      </a:cubicBezTo>
                      <a:cubicBezTo>
                        <a:pt x="99" y="19"/>
                        <a:pt x="99" y="19"/>
                        <a:pt x="99" y="19"/>
                      </a:cubicBezTo>
                      <a:cubicBezTo>
                        <a:pt x="91" y="0"/>
                        <a:pt x="91" y="0"/>
                        <a:pt x="91" y="0"/>
                      </a:cubicBezTo>
                      <a:cubicBezTo>
                        <a:pt x="81" y="18"/>
                        <a:pt x="81" y="18"/>
                        <a:pt x="81" y="18"/>
                      </a:cubicBezTo>
                      <a:cubicBezTo>
                        <a:pt x="67" y="1"/>
                        <a:pt x="67" y="1"/>
                        <a:pt x="67" y="1"/>
                      </a:cubicBezTo>
                      <a:cubicBezTo>
                        <a:pt x="62" y="22"/>
                        <a:pt x="62" y="22"/>
                        <a:pt x="62" y="22"/>
                      </a:cubicBezTo>
                      <a:cubicBezTo>
                        <a:pt x="44" y="10"/>
                        <a:pt x="44" y="10"/>
                        <a:pt x="44" y="10"/>
                      </a:cubicBezTo>
                      <a:cubicBezTo>
                        <a:pt x="45" y="31"/>
                        <a:pt x="45" y="31"/>
                        <a:pt x="45" y="31"/>
                      </a:cubicBezTo>
                      <a:cubicBezTo>
                        <a:pt x="25" y="24"/>
                        <a:pt x="25" y="24"/>
                        <a:pt x="25" y="24"/>
                      </a:cubicBezTo>
                      <a:cubicBezTo>
                        <a:pt x="32" y="45"/>
                        <a:pt x="32" y="45"/>
                        <a:pt x="32" y="45"/>
                      </a:cubicBezTo>
                      <a:cubicBezTo>
                        <a:pt x="10" y="44"/>
                        <a:pt x="10" y="44"/>
                        <a:pt x="10" y="44"/>
                      </a:cubicBezTo>
                      <a:cubicBezTo>
                        <a:pt x="23" y="61"/>
                        <a:pt x="23" y="61"/>
                        <a:pt x="23" y="61"/>
                      </a:cubicBezTo>
                      <a:cubicBezTo>
                        <a:pt x="2" y="67"/>
                        <a:pt x="2" y="67"/>
                        <a:pt x="2" y="67"/>
                      </a:cubicBezTo>
                      <a:cubicBezTo>
                        <a:pt x="19" y="80"/>
                        <a:pt x="19" y="80"/>
                        <a:pt x="19" y="80"/>
                      </a:cubicBezTo>
                      <a:cubicBezTo>
                        <a:pt x="0" y="91"/>
                        <a:pt x="0" y="91"/>
                        <a:pt x="0" y="91"/>
                      </a:cubicBezTo>
                      <a:cubicBezTo>
                        <a:pt x="20" y="99"/>
                        <a:pt x="20" y="99"/>
                        <a:pt x="20" y="99"/>
                      </a:cubicBezTo>
                      <a:cubicBezTo>
                        <a:pt x="5" y="115"/>
                        <a:pt x="5" y="115"/>
                        <a:pt x="5" y="115"/>
                      </a:cubicBezTo>
                      <a:cubicBezTo>
                        <a:pt x="27" y="117"/>
                        <a:pt x="27" y="117"/>
                        <a:pt x="27" y="117"/>
                      </a:cubicBezTo>
                      <a:cubicBezTo>
                        <a:pt x="17" y="136"/>
                        <a:pt x="17" y="136"/>
                        <a:pt x="17" y="136"/>
                      </a:cubicBezTo>
                      <a:cubicBezTo>
                        <a:pt x="38" y="132"/>
                        <a:pt x="38" y="132"/>
                        <a:pt x="38" y="132"/>
                      </a:cubicBezTo>
                      <a:cubicBezTo>
                        <a:pt x="34" y="153"/>
                        <a:pt x="34" y="153"/>
                        <a:pt x="34" y="153"/>
                      </a:cubicBezTo>
                      <a:cubicBezTo>
                        <a:pt x="53" y="143"/>
                        <a:pt x="53" y="143"/>
                        <a:pt x="53" y="143"/>
                      </a:cubicBezTo>
                      <a:cubicBezTo>
                        <a:pt x="55" y="165"/>
                        <a:pt x="55" y="165"/>
                        <a:pt x="55" y="165"/>
                      </a:cubicBezTo>
                      <a:cubicBezTo>
                        <a:pt x="71" y="150"/>
                        <a:pt x="71" y="150"/>
                        <a:pt x="71" y="150"/>
                      </a:cubicBezTo>
                      <a:cubicBezTo>
                        <a:pt x="79" y="170"/>
                        <a:pt x="79" y="170"/>
                        <a:pt x="79" y="170"/>
                      </a:cubicBezTo>
                      <a:cubicBezTo>
                        <a:pt x="90" y="151"/>
                        <a:pt x="90" y="151"/>
                        <a:pt x="90" y="151"/>
                      </a:cubicBezTo>
                      <a:cubicBezTo>
                        <a:pt x="103" y="168"/>
                        <a:pt x="103" y="168"/>
                        <a:pt x="103" y="168"/>
                      </a:cubicBezTo>
                      <a:cubicBezTo>
                        <a:pt x="109" y="147"/>
                        <a:pt x="109" y="147"/>
                        <a:pt x="109" y="147"/>
                      </a:cubicBezTo>
                      <a:cubicBezTo>
                        <a:pt x="126" y="160"/>
                        <a:pt x="126" y="160"/>
                        <a:pt x="126" y="160"/>
                      </a:cubicBezTo>
                      <a:cubicBezTo>
                        <a:pt x="125" y="138"/>
                        <a:pt x="125" y="138"/>
                        <a:pt x="125" y="138"/>
                      </a:cubicBezTo>
                      <a:cubicBezTo>
                        <a:pt x="146" y="145"/>
                        <a:pt x="146" y="145"/>
                        <a:pt x="146" y="145"/>
                      </a:cubicBezTo>
                      <a:cubicBezTo>
                        <a:pt x="139" y="125"/>
                        <a:pt x="139" y="125"/>
                        <a:pt x="139" y="125"/>
                      </a:cubicBezTo>
                      <a:cubicBezTo>
                        <a:pt x="160" y="126"/>
                        <a:pt x="160" y="126"/>
                        <a:pt x="160" y="126"/>
                      </a:cubicBezTo>
                      <a:cubicBezTo>
                        <a:pt x="148" y="108"/>
                        <a:pt x="148" y="108"/>
                        <a:pt x="148" y="108"/>
                      </a:cubicBezTo>
                      <a:cubicBezTo>
                        <a:pt x="169" y="103"/>
                        <a:pt x="169" y="103"/>
                        <a:pt x="169" y="103"/>
                      </a:cubicBezTo>
                      <a:lnTo>
                        <a:pt x="152" y="90"/>
                      </a:lnTo>
                      <a:close/>
                      <a:moveTo>
                        <a:pt x="85" y="141"/>
                      </a:moveTo>
                      <a:cubicBezTo>
                        <a:pt x="55" y="141"/>
                        <a:pt x="30" y="116"/>
                        <a:pt x="30" y="85"/>
                      </a:cubicBezTo>
                      <a:cubicBezTo>
                        <a:pt x="30" y="54"/>
                        <a:pt x="55" y="29"/>
                        <a:pt x="85" y="29"/>
                      </a:cubicBezTo>
                      <a:cubicBezTo>
                        <a:pt x="116" y="29"/>
                        <a:pt x="141" y="54"/>
                        <a:pt x="141" y="85"/>
                      </a:cubicBezTo>
                      <a:cubicBezTo>
                        <a:pt x="141" y="116"/>
                        <a:pt x="116" y="141"/>
                        <a:pt x="85" y="1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2006" name="文本框 66"/>
              <p:cNvSpPr txBox="1">
                <a:spLocks noChangeArrowheads="1"/>
              </p:cNvSpPr>
              <p:nvPr/>
            </p:nvSpPr>
            <p:spPr bwMode="auto">
              <a:xfrm>
                <a:off x="0" y="576746"/>
                <a:ext cx="17826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FFFFFF"/>
                    </a:solidFill>
                    <a:latin typeface="微软雅黑" panose="020B0503020204020204" pitchFamily="34" charset="-122"/>
                    <a:ea typeface="微软雅黑" panose="020B0503020204020204" pitchFamily="34" charset="-122"/>
                  </a:rPr>
                  <a:t>单击添加标题</a:t>
                </a:r>
                <a:endParaRPr lang="en-US" altLang="zh-CN" sz="1800">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800">
                    <a:solidFill>
                      <a:srgbClr val="FFFFFF"/>
                    </a:solidFill>
                    <a:latin typeface="微软雅黑" panose="020B0503020204020204" pitchFamily="34" charset="-122"/>
                    <a:ea typeface="微软雅黑" panose="020B0503020204020204" pitchFamily="34" charset="-122"/>
                  </a:rPr>
                  <a:t>单击添加标题</a:t>
                </a:r>
              </a:p>
            </p:txBody>
          </p:sp>
        </p:grpSp>
      </p:grpSp>
      <p:grpSp>
        <p:nvGrpSpPr>
          <p:cNvPr id="41989" name="组合 1"/>
          <p:cNvGrpSpPr/>
          <p:nvPr/>
        </p:nvGrpSpPr>
        <p:grpSpPr bwMode="auto">
          <a:xfrm>
            <a:off x="2262188" y="1495425"/>
            <a:ext cx="2465387" cy="2657475"/>
            <a:chOff x="0" y="0"/>
            <a:chExt cx="2465388" cy="2657475"/>
          </a:xfrm>
        </p:grpSpPr>
        <p:sp>
          <p:nvSpPr>
            <p:cNvPr id="41998" name="Freeform 40219"/>
            <p:cNvSpPr/>
            <p:nvPr/>
          </p:nvSpPr>
          <p:spPr bwMode="auto">
            <a:xfrm>
              <a:off x="0" y="0"/>
              <a:ext cx="2465388" cy="2657475"/>
            </a:xfrm>
            <a:custGeom>
              <a:avLst/>
              <a:gdLst>
                <a:gd name="T0" fmla="*/ 2465388 w 1038"/>
                <a:gd name="T1" fmla="*/ 1233658 h 1118"/>
                <a:gd name="T2" fmla="*/ 1232694 w 1038"/>
                <a:gd name="T3" fmla="*/ 0 h 1118"/>
                <a:gd name="T4" fmla="*/ 0 w 1038"/>
                <a:gd name="T5" fmla="*/ 1233658 h 1118"/>
                <a:gd name="T6" fmla="*/ 674538 w 1038"/>
                <a:gd name="T7" fmla="*/ 2334204 h 1118"/>
                <a:gd name="T8" fmla="*/ 674538 w 1038"/>
                <a:gd name="T9" fmla="*/ 2334204 h 1118"/>
                <a:gd name="T10" fmla="*/ 1232694 w 1038"/>
                <a:gd name="T11" fmla="*/ 2657475 h 1118"/>
                <a:gd name="T12" fmla="*/ 1790850 w 1038"/>
                <a:gd name="T13" fmla="*/ 2334204 h 1118"/>
                <a:gd name="T14" fmla="*/ 1790850 w 1038"/>
                <a:gd name="T15" fmla="*/ 2334204 h 1118"/>
                <a:gd name="T16" fmla="*/ 2465388 w 1038"/>
                <a:gd name="T17" fmla="*/ 1233658 h 1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8" h="1118">
                  <a:moveTo>
                    <a:pt x="1038" y="519"/>
                  </a:moveTo>
                  <a:cubicBezTo>
                    <a:pt x="1038" y="233"/>
                    <a:pt x="806" y="0"/>
                    <a:pt x="519" y="0"/>
                  </a:cubicBezTo>
                  <a:cubicBezTo>
                    <a:pt x="232" y="0"/>
                    <a:pt x="0" y="233"/>
                    <a:pt x="0" y="519"/>
                  </a:cubicBezTo>
                  <a:cubicBezTo>
                    <a:pt x="0" y="721"/>
                    <a:pt x="116" y="896"/>
                    <a:pt x="284" y="982"/>
                  </a:cubicBezTo>
                  <a:cubicBezTo>
                    <a:pt x="284" y="982"/>
                    <a:pt x="284" y="982"/>
                    <a:pt x="284" y="982"/>
                  </a:cubicBezTo>
                  <a:cubicBezTo>
                    <a:pt x="519" y="1118"/>
                    <a:pt x="519" y="1118"/>
                    <a:pt x="519" y="1118"/>
                  </a:cubicBezTo>
                  <a:cubicBezTo>
                    <a:pt x="754" y="982"/>
                    <a:pt x="754" y="982"/>
                    <a:pt x="754" y="982"/>
                  </a:cubicBezTo>
                  <a:cubicBezTo>
                    <a:pt x="754" y="982"/>
                    <a:pt x="754" y="982"/>
                    <a:pt x="754" y="982"/>
                  </a:cubicBezTo>
                  <a:cubicBezTo>
                    <a:pt x="922" y="896"/>
                    <a:pt x="1038" y="721"/>
                    <a:pt x="1038" y="519"/>
                  </a:cubicBezTo>
                </a:path>
              </a:pathLst>
            </a:custGeom>
            <a:solidFill>
              <a:srgbClr val="84CBC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9" name="文本框 52"/>
            <p:cNvSpPr txBox="1">
              <a:spLocks noChangeArrowheads="1"/>
            </p:cNvSpPr>
            <p:nvPr/>
          </p:nvSpPr>
          <p:spPr bwMode="auto">
            <a:xfrm>
              <a:off x="983399" y="2045672"/>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400">
                  <a:solidFill>
                    <a:srgbClr val="FFFFFF"/>
                  </a:solidFill>
                  <a:latin typeface="Arial" panose="020B0604020202020204" pitchFamily="34" charset="0"/>
                  <a:ea typeface="Microsoft YaHei UI" panose="020B0503020204020204" pitchFamily="34" charset="-122"/>
                </a:rPr>
                <a:t>01</a:t>
              </a:r>
              <a:endParaRPr lang="zh-CN" altLang="en-US" sz="2400">
                <a:solidFill>
                  <a:srgbClr val="FFFFFF"/>
                </a:solidFill>
                <a:latin typeface="Arial" panose="020B0604020202020204" pitchFamily="34" charset="0"/>
                <a:ea typeface="Microsoft YaHei UI" panose="020B0503020204020204" pitchFamily="34" charset="-122"/>
              </a:endParaRPr>
            </a:p>
          </p:txBody>
        </p:sp>
        <p:pic>
          <p:nvPicPr>
            <p:cNvPr id="42000" name="组合 5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732" y="473895"/>
              <a:ext cx="707136" cy="3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1" name="文本框 55"/>
            <p:cNvSpPr txBox="1">
              <a:spLocks noChangeArrowheads="1"/>
            </p:cNvSpPr>
            <p:nvPr/>
          </p:nvSpPr>
          <p:spPr bwMode="auto">
            <a:xfrm>
              <a:off x="365987" y="1004381"/>
              <a:ext cx="17826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a:solidFill>
                    <a:srgbClr val="FFFFFF"/>
                  </a:solidFill>
                  <a:latin typeface="微软雅黑" panose="020B0503020204020204" pitchFamily="34" charset="-122"/>
                  <a:ea typeface="微软雅黑" panose="020B0503020204020204" pitchFamily="34" charset="-122"/>
                </a:rPr>
                <a:t>单击添加标题</a:t>
              </a:r>
              <a:endParaRPr lang="en-US" altLang="zh-CN" sz="2000">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2000">
                  <a:solidFill>
                    <a:srgbClr val="FFFFFF"/>
                  </a:solidFill>
                  <a:latin typeface="微软雅黑" panose="020B0503020204020204" pitchFamily="34" charset="-122"/>
                  <a:ea typeface="微软雅黑" panose="020B0503020204020204" pitchFamily="34" charset="-122"/>
                </a:rPr>
                <a:t>单击添加标题</a:t>
              </a:r>
            </a:p>
          </p:txBody>
        </p:sp>
      </p:grpSp>
      <p:grpSp>
        <p:nvGrpSpPr>
          <p:cNvPr id="41990" name="组合 43"/>
          <p:cNvGrpSpPr/>
          <p:nvPr/>
        </p:nvGrpSpPr>
        <p:grpSpPr bwMode="auto">
          <a:xfrm>
            <a:off x="3471863" y="3554413"/>
            <a:ext cx="2662237" cy="2714625"/>
            <a:chOff x="0" y="0"/>
            <a:chExt cx="2662238" cy="2714625"/>
          </a:xfrm>
        </p:grpSpPr>
        <p:sp>
          <p:nvSpPr>
            <p:cNvPr id="41994" name="Freeform 40217"/>
            <p:cNvSpPr/>
            <p:nvPr/>
          </p:nvSpPr>
          <p:spPr bwMode="auto">
            <a:xfrm>
              <a:off x="0" y="0"/>
              <a:ext cx="2662238" cy="2714625"/>
            </a:xfrm>
            <a:custGeom>
              <a:avLst/>
              <a:gdLst>
                <a:gd name="T0" fmla="*/ 638842 w 1121"/>
                <a:gd name="T1" fmla="*/ 2375000 h 1143"/>
                <a:gd name="T2" fmla="*/ 2322630 w 1121"/>
                <a:gd name="T3" fmla="*/ 1923750 h 1143"/>
                <a:gd name="T4" fmla="*/ 1871404 w 1121"/>
                <a:gd name="T5" fmla="*/ 239875 h 1143"/>
                <a:gd name="T6" fmla="*/ 581845 w 1121"/>
                <a:gd name="T7" fmla="*/ 275500 h 1143"/>
                <a:gd name="T8" fmla="*/ 581845 w 1121"/>
                <a:gd name="T9" fmla="*/ 275500 h 1143"/>
                <a:gd name="T10" fmla="*/ 23749 w 1121"/>
                <a:gd name="T11" fmla="*/ 598500 h 1143"/>
                <a:gd name="T12" fmla="*/ 23749 w 1121"/>
                <a:gd name="T13" fmla="*/ 1239750 h 1143"/>
                <a:gd name="T14" fmla="*/ 23749 w 1121"/>
                <a:gd name="T15" fmla="*/ 1239750 h 1143"/>
                <a:gd name="T16" fmla="*/ 638842 w 1121"/>
                <a:gd name="T17" fmla="*/ 2375000 h 1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21" h="1143">
                  <a:moveTo>
                    <a:pt x="269" y="1000"/>
                  </a:moveTo>
                  <a:cubicBezTo>
                    <a:pt x="517" y="1143"/>
                    <a:pt x="834" y="1058"/>
                    <a:pt x="978" y="810"/>
                  </a:cubicBezTo>
                  <a:cubicBezTo>
                    <a:pt x="1121" y="562"/>
                    <a:pt x="1036" y="245"/>
                    <a:pt x="788" y="101"/>
                  </a:cubicBezTo>
                  <a:cubicBezTo>
                    <a:pt x="613" y="0"/>
                    <a:pt x="403" y="13"/>
                    <a:pt x="245" y="116"/>
                  </a:cubicBezTo>
                  <a:cubicBezTo>
                    <a:pt x="245" y="116"/>
                    <a:pt x="245" y="116"/>
                    <a:pt x="245" y="116"/>
                  </a:cubicBezTo>
                  <a:cubicBezTo>
                    <a:pt x="10" y="252"/>
                    <a:pt x="10" y="252"/>
                    <a:pt x="10" y="252"/>
                  </a:cubicBezTo>
                  <a:cubicBezTo>
                    <a:pt x="10" y="522"/>
                    <a:pt x="10" y="522"/>
                    <a:pt x="10" y="522"/>
                  </a:cubicBezTo>
                  <a:cubicBezTo>
                    <a:pt x="10" y="522"/>
                    <a:pt x="10" y="522"/>
                    <a:pt x="10" y="522"/>
                  </a:cubicBezTo>
                  <a:cubicBezTo>
                    <a:pt x="0" y="711"/>
                    <a:pt x="94" y="899"/>
                    <a:pt x="269" y="1000"/>
                  </a:cubicBezTo>
                </a:path>
              </a:pathLst>
            </a:custGeom>
            <a:solidFill>
              <a:srgbClr val="F8D3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5" name="Freeform 44673"/>
            <p:cNvSpPr/>
            <p:nvPr/>
          </p:nvSpPr>
          <p:spPr bwMode="auto">
            <a:xfrm>
              <a:off x="1140154" y="702956"/>
              <a:ext cx="354013" cy="442913"/>
            </a:xfrm>
            <a:custGeom>
              <a:avLst/>
              <a:gdLst>
                <a:gd name="T0" fmla="*/ 337382 w 149"/>
                <a:gd name="T1" fmla="*/ 196587 h 187"/>
                <a:gd name="T2" fmla="*/ 273232 w 149"/>
                <a:gd name="T3" fmla="*/ 127900 h 187"/>
                <a:gd name="T4" fmla="*/ 247096 w 149"/>
                <a:gd name="T5" fmla="*/ 40265 h 187"/>
                <a:gd name="T6" fmla="*/ 104541 w 149"/>
                <a:gd name="T7" fmla="*/ 40265 h 187"/>
                <a:gd name="T8" fmla="*/ 78406 w 149"/>
                <a:gd name="T9" fmla="*/ 130269 h 187"/>
                <a:gd name="T10" fmla="*/ 14256 w 149"/>
                <a:gd name="T11" fmla="*/ 198956 h 187"/>
                <a:gd name="T12" fmla="*/ 85533 w 149"/>
                <a:gd name="T13" fmla="*/ 319750 h 187"/>
                <a:gd name="T14" fmla="*/ 152059 w 149"/>
                <a:gd name="T15" fmla="*/ 315013 h 187"/>
                <a:gd name="T16" fmla="*/ 152059 w 149"/>
                <a:gd name="T17" fmla="*/ 423965 h 187"/>
                <a:gd name="T18" fmla="*/ 178194 w 149"/>
                <a:gd name="T19" fmla="*/ 442913 h 187"/>
                <a:gd name="T20" fmla="*/ 204330 w 149"/>
                <a:gd name="T21" fmla="*/ 423965 h 187"/>
                <a:gd name="T22" fmla="*/ 204330 w 149"/>
                <a:gd name="T23" fmla="*/ 315013 h 187"/>
                <a:gd name="T24" fmla="*/ 268480 w 149"/>
                <a:gd name="T25" fmla="*/ 319750 h 187"/>
                <a:gd name="T26" fmla="*/ 337382 w 149"/>
                <a:gd name="T27" fmla="*/ 196587 h 1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9" h="187">
                  <a:moveTo>
                    <a:pt x="142" y="83"/>
                  </a:moveTo>
                  <a:cubicBezTo>
                    <a:pt x="139" y="69"/>
                    <a:pt x="128" y="59"/>
                    <a:pt x="115" y="54"/>
                  </a:cubicBezTo>
                  <a:cubicBezTo>
                    <a:pt x="118" y="41"/>
                    <a:pt x="114" y="27"/>
                    <a:pt x="104" y="17"/>
                  </a:cubicBezTo>
                  <a:cubicBezTo>
                    <a:pt x="87" y="0"/>
                    <a:pt x="60" y="0"/>
                    <a:pt x="44" y="17"/>
                  </a:cubicBezTo>
                  <a:cubicBezTo>
                    <a:pt x="34" y="27"/>
                    <a:pt x="30" y="42"/>
                    <a:pt x="33" y="55"/>
                  </a:cubicBezTo>
                  <a:cubicBezTo>
                    <a:pt x="20" y="59"/>
                    <a:pt x="9" y="70"/>
                    <a:pt x="6" y="84"/>
                  </a:cubicBezTo>
                  <a:cubicBezTo>
                    <a:pt x="0" y="107"/>
                    <a:pt x="13" y="130"/>
                    <a:pt x="36" y="135"/>
                  </a:cubicBezTo>
                  <a:cubicBezTo>
                    <a:pt x="46" y="138"/>
                    <a:pt x="55" y="137"/>
                    <a:pt x="64" y="133"/>
                  </a:cubicBezTo>
                  <a:cubicBezTo>
                    <a:pt x="64" y="179"/>
                    <a:pt x="64" y="179"/>
                    <a:pt x="64" y="179"/>
                  </a:cubicBezTo>
                  <a:cubicBezTo>
                    <a:pt x="64" y="183"/>
                    <a:pt x="69" y="187"/>
                    <a:pt x="75" y="187"/>
                  </a:cubicBezTo>
                  <a:cubicBezTo>
                    <a:pt x="81" y="187"/>
                    <a:pt x="86" y="183"/>
                    <a:pt x="86" y="179"/>
                  </a:cubicBezTo>
                  <a:cubicBezTo>
                    <a:pt x="86" y="133"/>
                    <a:pt x="86" y="133"/>
                    <a:pt x="86" y="133"/>
                  </a:cubicBezTo>
                  <a:cubicBezTo>
                    <a:pt x="94" y="137"/>
                    <a:pt x="104" y="138"/>
                    <a:pt x="113" y="135"/>
                  </a:cubicBezTo>
                  <a:cubicBezTo>
                    <a:pt x="135" y="129"/>
                    <a:pt x="149" y="106"/>
                    <a:pt x="142"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6" name="文本框 49"/>
            <p:cNvSpPr txBox="1">
              <a:spLocks noChangeArrowheads="1"/>
            </p:cNvSpPr>
            <p:nvPr/>
          </p:nvSpPr>
          <p:spPr bwMode="auto">
            <a:xfrm>
              <a:off x="152400" y="533239"/>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400">
                  <a:solidFill>
                    <a:srgbClr val="FFFFFF"/>
                  </a:solidFill>
                  <a:latin typeface="Arial" panose="020B0604020202020204" pitchFamily="34" charset="0"/>
                  <a:ea typeface="Microsoft YaHei UI" panose="020B0503020204020204" pitchFamily="34" charset="-122"/>
                </a:rPr>
                <a:t>03</a:t>
              </a:r>
              <a:endParaRPr lang="zh-CN" altLang="en-US" sz="2400">
                <a:solidFill>
                  <a:srgbClr val="FFFFFF"/>
                </a:solidFill>
                <a:latin typeface="Arial" panose="020B0604020202020204" pitchFamily="34" charset="0"/>
                <a:ea typeface="Microsoft YaHei UI" panose="020B0503020204020204" pitchFamily="34" charset="-122"/>
              </a:endParaRPr>
            </a:p>
          </p:txBody>
        </p:sp>
        <p:sp>
          <p:nvSpPr>
            <p:cNvPr id="41997" name="文本框 50"/>
            <p:cNvSpPr txBox="1">
              <a:spLocks noChangeArrowheads="1"/>
            </p:cNvSpPr>
            <p:nvPr/>
          </p:nvSpPr>
          <p:spPr bwMode="auto">
            <a:xfrm>
              <a:off x="439806" y="1279702"/>
              <a:ext cx="17826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FFFFFF"/>
                  </a:solidFill>
                  <a:latin typeface="微软雅黑" panose="020B0503020204020204" pitchFamily="34" charset="-122"/>
                  <a:ea typeface="微软雅黑" panose="020B0503020204020204" pitchFamily="34" charset="-122"/>
                </a:rPr>
                <a:t>单击添加标题</a:t>
              </a:r>
              <a:endParaRPr lang="en-US" altLang="zh-CN" sz="1800">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800">
                  <a:solidFill>
                    <a:srgbClr val="FFFFFF"/>
                  </a:solidFill>
                  <a:latin typeface="微软雅黑" panose="020B0503020204020204" pitchFamily="34" charset="-122"/>
                  <a:ea typeface="微软雅黑" panose="020B0503020204020204" pitchFamily="34" charset="-122"/>
                </a:rPr>
                <a:t>单击添加标题</a:t>
              </a:r>
            </a:p>
          </p:txBody>
        </p:sp>
      </p:grpSp>
      <p:grpSp>
        <p:nvGrpSpPr>
          <p:cNvPr id="41991" name="组合 69"/>
          <p:cNvGrpSpPr/>
          <p:nvPr/>
        </p:nvGrpSpPr>
        <p:grpSpPr bwMode="auto">
          <a:xfrm>
            <a:off x="6526213" y="2986088"/>
            <a:ext cx="4926012" cy="2855912"/>
            <a:chOff x="0" y="0"/>
            <a:chExt cx="4927360" cy="2855098"/>
          </a:xfrm>
        </p:grpSpPr>
        <p:sp>
          <p:nvSpPr>
            <p:cNvPr id="41992" name="矩形 70"/>
            <p:cNvSpPr>
              <a:spLocks noChangeArrowheads="1"/>
            </p:cNvSpPr>
            <p:nvPr/>
          </p:nvSpPr>
          <p:spPr bwMode="auto">
            <a:xfrm>
              <a:off x="0" y="0"/>
              <a:ext cx="4927360" cy="2855098"/>
            </a:xfrm>
            <a:prstGeom prst="rect">
              <a:avLst/>
            </a:prstGeom>
            <a:noFill/>
            <a:ln w="3175">
              <a:solidFill>
                <a:srgbClr val="595959"/>
              </a:solidFill>
              <a:prstDash val="dash"/>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1993" name="文本框 71"/>
            <p:cNvSpPr txBox="1">
              <a:spLocks noChangeArrowheads="1"/>
            </p:cNvSpPr>
            <p:nvPr/>
          </p:nvSpPr>
          <p:spPr bwMode="auto">
            <a:xfrm>
              <a:off x="435760" y="263662"/>
              <a:ext cx="412558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800">
                  <a:solidFill>
                    <a:srgbClr val="404040"/>
                  </a:solidFill>
                  <a:latin typeface="微软雅黑" panose="020B0503020204020204" pitchFamily="34" charset="-122"/>
                  <a:ea typeface="微软雅黑" panose="020B0503020204020204" pitchFamily="34" charset="-122"/>
                </a:rPr>
                <a:t>我们工作室致力于专业</a:t>
              </a:r>
              <a:r>
                <a:rPr lang="en-US" altLang="zh-CN" sz="1800">
                  <a:solidFill>
                    <a:srgbClr val="404040"/>
                  </a:solidFill>
                  <a:latin typeface="微软雅黑" panose="020B0503020204020204" pitchFamily="34" charset="-122"/>
                  <a:ea typeface="微软雅黑" panose="020B0503020204020204" pitchFamily="34" charset="-122"/>
                </a:rPr>
                <a:t>PPT</a:t>
              </a:r>
              <a:r>
                <a:rPr lang="zh-CN" altLang="en-US" sz="1800">
                  <a:solidFill>
                    <a:srgbClr val="404040"/>
                  </a:solidFill>
                  <a:latin typeface="微软雅黑" panose="020B0503020204020204" pitchFamily="34" charset="-122"/>
                  <a:ea typeface="微软雅黑" panose="020B0503020204020204" pitchFamily="34" charset="-122"/>
                </a:rPr>
                <a:t>模板的发布，课件及汇报</a:t>
              </a:r>
              <a:r>
                <a:rPr lang="en-US" altLang="zh-CN" sz="1800">
                  <a:solidFill>
                    <a:srgbClr val="404040"/>
                  </a:solidFill>
                  <a:latin typeface="微软雅黑" panose="020B0503020204020204" pitchFamily="34" charset="-122"/>
                  <a:ea typeface="微软雅黑" panose="020B0503020204020204" pitchFamily="34" charset="-122"/>
                </a:rPr>
                <a:t>PPT</a:t>
              </a:r>
              <a:r>
                <a:rPr lang="zh-CN" altLang="en-US" sz="1800">
                  <a:solidFill>
                    <a:srgbClr val="404040"/>
                  </a:solidFill>
                  <a:latin typeface="微软雅黑" panose="020B0503020204020204" pitchFamily="34" charset="-122"/>
                  <a:ea typeface="微软雅黑" panose="020B0503020204020204" pitchFamily="34" charset="-122"/>
                </a:rPr>
                <a:t>的美化，并为您提供专业的</a:t>
              </a:r>
              <a:r>
                <a:rPr lang="en-US" altLang="zh-CN" sz="1800">
                  <a:solidFill>
                    <a:srgbClr val="404040"/>
                  </a:solidFill>
                  <a:latin typeface="微软雅黑" panose="020B0503020204020204" pitchFamily="34" charset="-122"/>
                  <a:ea typeface="微软雅黑" panose="020B0503020204020204" pitchFamily="34" charset="-122"/>
                </a:rPr>
                <a:t>PPT</a:t>
              </a:r>
              <a:r>
                <a:rPr lang="zh-CN" altLang="en-US" sz="1800">
                  <a:solidFill>
                    <a:srgbClr val="40404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800">
                  <a:solidFill>
                    <a:srgbClr val="404040"/>
                  </a:solidFill>
                  <a:latin typeface="微软雅黑" panose="020B0503020204020204" pitchFamily="34" charset="-122"/>
                  <a:ea typeface="微软雅黑" panose="020B0503020204020204" pitchFamily="34" charset="-122"/>
                </a:rPr>
                <a:t>,</a:t>
              </a:r>
              <a:r>
                <a:rPr lang="zh-CN" altLang="en-US" sz="1800">
                  <a:solidFill>
                    <a:srgbClr val="404040"/>
                  </a:solidFill>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800">
                <a:solidFill>
                  <a:srgbClr val="40404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3010" name="组合 45"/>
          <p:cNvGrpSpPr/>
          <p:nvPr/>
        </p:nvGrpSpPr>
        <p:grpSpPr bwMode="auto">
          <a:xfrm>
            <a:off x="0" y="292100"/>
            <a:ext cx="12190413" cy="549275"/>
            <a:chOff x="0" y="0"/>
            <a:chExt cx="12190828" cy="548640"/>
          </a:xfrm>
        </p:grpSpPr>
        <p:sp>
          <p:nvSpPr>
            <p:cNvPr id="43028" name="矩形 42"/>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cxnSp>
          <p:nvCxnSpPr>
            <p:cNvPr id="43029"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43011"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单击此处添加标题</a:t>
            </a:r>
          </a:p>
        </p:txBody>
      </p:sp>
      <p:grpSp>
        <p:nvGrpSpPr>
          <p:cNvPr id="43012" name="组合 32"/>
          <p:cNvGrpSpPr/>
          <p:nvPr/>
        </p:nvGrpSpPr>
        <p:grpSpPr bwMode="auto">
          <a:xfrm>
            <a:off x="3505200" y="1898650"/>
            <a:ext cx="4981575" cy="3775075"/>
            <a:chOff x="0" y="0"/>
            <a:chExt cx="4981014" cy="3774776"/>
          </a:xfrm>
        </p:grpSpPr>
        <p:sp>
          <p:nvSpPr>
            <p:cNvPr id="43017" name="Freeform 2"/>
            <p:cNvSpPr/>
            <p:nvPr/>
          </p:nvSpPr>
          <p:spPr bwMode="auto">
            <a:xfrm>
              <a:off x="1652077" y="510050"/>
              <a:ext cx="1592188" cy="3264726"/>
            </a:xfrm>
            <a:custGeom>
              <a:avLst/>
              <a:gdLst>
                <a:gd name="T0" fmla="*/ 795174 w 865"/>
                <a:gd name="T1" fmla="*/ 0 h 1828"/>
                <a:gd name="T2" fmla="*/ 1032621 w 865"/>
                <a:gd name="T3" fmla="*/ 1478771 h 1828"/>
                <a:gd name="T4" fmla="*/ 1032621 w 865"/>
                <a:gd name="T5" fmla="*/ 2748585 h 1828"/>
                <a:gd name="T6" fmla="*/ 1192760 w 865"/>
                <a:gd name="T7" fmla="*/ 2748585 h 1828"/>
                <a:gd name="T8" fmla="*/ 1590347 w 865"/>
                <a:gd name="T9" fmla="*/ 2961114 h 1828"/>
                <a:gd name="T10" fmla="*/ 1590347 w 865"/>
                <a:gd name="T11" fmla="*/ 3262940 h 1828"/>
                <a:gd name="T12" fmla="*/ 0 w 865"/>
                <a:gd name="T13" fmla="*/ 3262940 h 1828"/>
                <a:gd name="T14" fmla="*/ 0 w 865"/>
                <a:gd name="T15" fmla="*/ 2989689 h 1828"/>
                <a:gd name="T16" fmla="*/ 316597 w 865"/>
                <a:gd name="T17" fmla="*/ 2778946 h 1828"/>
                <a:gd name="T18" fmla="*/ 502506 w 865"/>
                <a:gd name="T19" fmla="*/ 2778946 h 1828"/>
                <a:gd name="T20" fmla="*/ 502506 w 865"/>
                <a:gd name="T21" fmla="*/ 1478771 h 1828"/>
                <a:gd name="T22" fmla="*/ 795174 w 865"/>
                <a:gd name="T23" fmla="*/ 0 h 18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rgbClr val="404040"/>
            </a:solidFill>
            <a:ln>
              <a:noFill/>
            </a:ln>
            <a:effectLst>
              <a:outerShdw dist="38100" dir="54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lIns="93296" tIns="46648" rIns="93296" bIns="46648" anchor="ctr"/>
            <a:lstStyle/>
            <a:p>
              <a:endParaRPr lang="zh-CN" altLang="en-US"/>
            </a:p>
          </p:txBody>
        </p:sp>
        <p:sp>
          <p:nvSpPr>
            <p:cNvPr id="43018" name="Freeform 3"/>
            <p:cNvSpPr/>
            <p:nvPr/>
          </p:nvSpPr>
          <p:spPr bwMode="auto">
            <a:xfrm>
              <a:off x="633985" y="0"/>
              <a:ext cx="3756411" cy="1408313"/>
            </a:xfrm>
            <a:custGeom>
              <a:avLst/>
              <a:gdLst>
                <a:gd name="T0" fmla="*/ 0 w 2042"/>
                <a:gd name="T1" fmla="*/ 1406528 h 789"/>
                <a:gd name="T2" fmla="*/ 3754571 w 2042"/>
                <a:gd name="T3" fmla="*/ 139225 h 789"/>
                <a:gd name="T4" fmla="*/ 3671791 w 2042"/>
                <a:gd name="T5" fmla="*/ 0 h 789"/>
                <a:gd name="T6" fmla="*/ 1811981 w 2042"/>
                <a:gd name="T7" fmla="*/ 317718 h 789"/>
                <a:gd name="T8" fmla="*/ 1534205 w 2042"/>
                <a:gd name="T9" fmla="*/ 410535 h 789"/>
                <a:gd name="T10" fmla="*/ 14717 w 2042"/>
                <a:gd name="T11" fmla="*/ 1217325 h 789"/>
                <a:gd name="T12" fmla="*/ 0 w 2042"/>
                <a:gd name="T13" fmla="*/ 1406528 h 7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rgbClr val="404040"/>
            </a:solidFill>
            <a:ln w="3175" cap="flat" cmpd="sng">
              <a:solidFill>
                <a:srgbClr val="D7D7D7"/>
              </a:solidFill>
              <a:round/>
            </a:ln>
            <a:effectLst>
              <a:outerShdw dist="38100" dir="5400000" algn="ctr" rotWithShape="0">
                <a:srgbClr val="000000">
                  <a:alpha val="39000"/>
                </a:srgbClr>
              </a:outerShdw>
            </a:effectLst>
          </p:spPr>
          <p:txBody>
            <a:bodyPr lIns="93296" tIns="46648" rIns="93296" bIns="46648" anchor="ctr"/>
            <a:lstStyle/>
            <a:p>
              <a:endParaRPr lang="zh-CN" altLang="en-US"/>
            </a:p>
          </p:txBody>
        </p:sp>
        <p:sp>
          <p:nvSpPr>
            <p:cNvPr id="43019" name="Oval 4"/>
            <p:cNvSpPr>
              <a:spLocks noChangeArrowheads="1"/>
            </p:cNvSpPr>
            <p:nvPr/>
          </p:nvSpPr>
          <p:spPr bwMode="auto">
            <a:xfrm>
              <a:off x="2350080" y="464620"/>
              <a:ext cx="196183" cy="189978"/>
            </a:xfrm>
            <a:prstGeom prst="ellipse">
              <a:avLst/>
            </a:prstGeom>
            <a:solidFill>
              <a:srgbClr val="404040"/>
            </a:solidFill>
            <a:ln>
              <a:noFill/>
            </a:ln>
            <a:effectLst>
              <a:outerShdw dist="38100" dir="54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lIns="93296" tIns="46648" rIns="93296" bIns="46648"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0"/>
                </a:spcBef>
                <a:buFont typeface="Arial" panose="020B0604020202020204" pitchFamily="34" charset="0"/>
                <a:buNone/>
              </a:pPr>
              <a:endParaRPr lang="zh-CN" altLang="en-US" sz="4100" b="1">
                <a:solidFill>
                  <a:srgbClr val="FFFFFF"/>
                </a:solidFill>
                <a:latin typeface="微软雅黑" panose="020B0503020204020204" pitchFamily="34" charset="-122"/>
                <a:ea typeface="微软雅黑" panose="020B0503020204020204" pitchFamily="34" charset="-122"/>
              </a:endParaRPr>
            </a:p>
          </p:txBody>
        </p:sp>
        <p:sp>
          <p:nvSpPr>
            <p:cNvPr id="43020" name="Line 5"/>
            <p:cNvSpPr>
              <a:spLocks noChangeShapeType="1"/>
            </p:cNvSpPr>
            <p:nvPr/>
          </p:nvSpPr>
          <p:spPr bwMode="auto">
            <a:xfrm>
              <a:off x="4264424" y="177588"/>
              <a:ext cx="675287" cy="1621006"/>
            </a:xfrm>
            <a:prstGeom prst="line">
              <a:avLst/>
            </a:prstGeom>
            <a:noFill/>
            <a:ln w="3175">
              <a:solidFill>
                <a:srgbClr val="7C7C7C"/>
              </a:solidFill>
              <a:round/>
            </a:ln>
            <a:effectLst>
              <a:outerShdw dist="38100" dir="5400000" algn="ctr" rotWithShape="0">
                <a:srgbClr val="000000">
                  <a:alpha val="39000"/>
                </a:srgbClr>
              </a:outerShdw>
            </a:effectLst>
            <a:extLst>
              <a:ext uri="{909E8E84-426E-40DD-AFC4-6F175D3DCCD1}">
                <a14:hiddenFill xmlns:a14="http://schemas.microsoft.com/office/drawing/2010/main">
                  <a:noFill/>
                </a14:hiddenFill>
              </a:ext>
            </a:extLst>
          </p:spPr>
          <p:txBody>
            <a:bodyPr lIns="93296" tIns="46648" rIns="93296" bIns="46648" anchor="ctr"/>
            <a:lstStyle/>
            <a:p>
              <a:endParaRPr lang="zh-CN" altLang="en-US"/>
            </a:p>
          </p:txBody>
        </p:sp>
        <p:sp>
          <p:nvSpPr>
            <p:cNvPr id="43021" name="Line 6"/>
            <p:cNvSpPr>
              <a:spLocks noChangeShapeType="1"/>
            </p:cNvSpPr>
            <p:nvPr/>
          </p:nvSpPr>
          <p:spPr bwMode="auto">
            <a:xfrm>
              <a:off x="4249968" y="177588"/>
              <a:ext cx="0" cy="1610681"/>
            </a:xfrm>
            <a:prstGeom prst="line">
              <a:avLst/>
            </a:prstGeom>
            <a:noFill/>
            <a:ln w="3175">
              <a:solidFill>
                <a:srgbClr val="7C7C7C"/>
              </a:solidFill>
              <a:round/>
            </a:ln>
            <a:effectLst>
              <a:outerShdw dist="38100" dir="5400000" algn="ctr" rotWithShape="0">
                <a:srgbClr val="000000">
                  <a:alpha val="39000"/>
                </a:srgbClr>
              </a:outerShdw>
            </a:effectLst>
            <a:extLst>
              <a:ext uri="{909E8E84-426E-40DD-AFC4-6F175D3DCCD1}">
                <a14:hiddenFill xmlns:a14="http://schemas.microsoft.com/office/drawing/2010/main">
                  <a:noFill/>
                </a14:hiddenFill>
              </a:ext>
            </a:extLst>
          </p:spPr>
          <p:txBody>
            <a:bodyPr lIns="93296" tIns="46648" rIns="93296" bIns="46648" anchor="ctr"/>
            <a:lstStyle/>
            <a:p>
              <a:endParaRPr lang="zh-CN" altLang="en-US"/>
            </a:p>
          </p:txBody>
        </p:sp>
        <p:sp>
          <p:nvSpPr>
            <p:cNvPr id="43022" name="Line 7"/>
            <p:cNvSpPr>
              <a:spLocks noChangeShapeType="1"/>
            </p:cNvSpPr>
            <p:nvPr/>
          </p:nvSpPr>
          <p:spPr bwMode="auto">
            <a:xfrm flipH="1">
              <a:off x="3537510" y="181718"/>
              <a:ext cx="704198" cy="1569381"/>
            </a:xfrm>
            <a:prstGeom prst="line">
              <a:avLst/>
            </a:prstGeom>
            <a:noFill/>
            <a:ln w="3175">
              <a:solidFill>
                <a:srgbClr val="7C7C7C"/>
              </a:solidFill>
              <a:round/>
            </a:ln>
            <a:effectLst>
              <a:outerShdw dist="38100" dir="5400000" algn="ctr" rotWithShape="0">
                <a:srgbClr val="000000">
                  <a:alpha val="39000"/>
                </a:srgbClr>
              </a:outerShdw>
            </a:effectLst>
            <a:extLst>
              <a:ext uri="{909E8E84-426E-40DD-AFC4-6F175D3DCCD1}">
                <a14:hiddenFill xmlns:a14="http://schemas.microsoft.com/office/drawing/2010/main">
                  <a:noFill/>
                </a14:hiddenFill>
              </a:ext>
            </a:extLst>
          </p:spPr>
          <p:txBody>
            <a:bodyPr lIns="93296" tIns="46648" rIns="93296" bIns="46648" anchor="ctr"/>
            <a:lstStyle/>
            <a:p>
              <a:endParaRPr lang="zh-CN" altLang="en-US"/>
            </a:p>
          </p:txBody>
        </p:sp>
        <p:sp>
          <p:nvSpPr>
            <p:cNvPr id="43023" name="Freeform 8"/>
            <p:cNvSpPr/>
            <p:nvPr/>
          </p:nvSpPr>
          <p:spPr bwMode="auto">
            <a:xfrm>
              <a:off x="3452842" y="1761426"/>
              <a:ext cx="1528172" cy="491464"/>
            </a:xfrm>
            <a:custGeom>
              <a:avLst/>
              <a:gdLst>
                <a:gd name="T0" fmla="*/ 7365 w 830"/>
                <a:gd name="T1" fmla="*/ 0 h 276"/>
                <a:gd name="T2" fmla="*/ 0 w 830"/>
                <a:gd name="T3" fmla="*/ 49859 h 276"/>
                <a:gd name="T4" fmla="*/ 7365 w 830"/>
                <a:gd name="T5" fmla="*/ 115743 h 276"/>
                <a:gd name="T6" fmla="*/ 29459 w 830"/>
                <a:gd name="T7" fmla="*/ 181628 h 276"/>
                <a:gd name="T8" fmla="*/ 69965 w 830"/>
                <a:gd name="T9" fmla="*/ 247513 h 276"/>
                <a:gd name="T10" fmla="*/ 136247 w 830"/>
                <a:gd name="T11" fmla="*/ 306275 h 276"/>
                <a:gd name="T12" fmla="*/ 215417 w 830"/>
                <a:gd name="T13" fmla="*/ 359695 h 276"/>
                <a:gd name="T14" fmla="*/ 296429 w 830"/>
                <a:gd name="T15" fmla="*/ 397089 h 276"/>
                <a:gd name="T16" fmla="*/ 362711 w 830"/>
                <a:gd name="T17" fmla="*/ 422018 h 276"/>
                <a:gd name="T18" fmla="*/ 440040 w 830"/>
                <a:gd name="T19" fmla="*/ 446947 h 276"/>
                <a:gd name="T20" fmla="*/ 511846 w 830"/>
                <a:gd name="T21" fmla="*/ 462973 h 276"/>
                <a:gd name="T22" fmla="*/ 583651 w 830"/>
                <a:gd name="T23" fmla="*/ 473657 h 276"/>
                <a:gd name="T24" fmla="*/ 651775 w 830"/>
                <a:gd name="T25" fmla="*/ 480780 h 276"/>
                <a:gd name="T26" fmla="*/ 740151 w 830"/>
                <a:gd name="T27" fmla="*/ 489683 h 276"/>
                <a:gd name="T28" fmla="*/ 823003 w 830"/>
                <a:gd name="T29" fmla="*/ 486122 h 276"/>
                <a:gd name="T30" fmla="*/ 902174 w 830"/>
                <a:gd name="T31" fmla="*/ 480780 h 276"/>
                <a:gd name="T32" fmla="*/ 996074 w 830"/>
                <a:gd name="T33" fmla="*/ 471877 h 276"/>
                <a:gd name="T34" fmla="*/ 1066038 w 830"/>
                <a:gd name="T35" fmla="*/ 454070 h 276"/>
                <a:gd name="T36" fmla="*/ 1141526 w 830"/>
                <a:gd name="T37" fmla="*/ 434483 h 276"/>
                <a:gd name="T38" fmla="*/ 1213332 w 830"/>
                <a:gd name="T39" fmla="*/ 409553 h 276"/>
                <a:gd name="T40" fmla="*/ 1263043 w 830"/>
                <a:gd name="T41" fmla="*/ 389966 h 276"/>
                <a:gd name="T42" fmla="*/ 1316437 w 830"/>
                <a:gd name="T43" fmla="*/ 357914 h 276"/>
                <a:gd name="T44" fmla="*/ 1356943 w 830"/>
                <a:gd name="T45" fmla="*/ 331204 h 276"/>
                <a:gd name="T46" fmla="*/ 1402972 w 830"/>
                <a:gd name="T47" fmla="*/ 295591 h 276"/>
                <a:gd name="T48" fmla="*/ 1445319 w 830"/>
                <a:gd name="T49" fmla="*/ 261758 h 276"/>
                <a:gd name="T50" fmla="*/ 1472937 w 830"/>
                <a:gd name="T51" fmla="*/ 222583 h 276"/>
                <a:gd name="T52" fmla="*/ 1498713 w 830"/>
                <a:gd name="T53" fmla="*/ 178067 h 276"/>
                <a:gd name="T54" fmla="*/ 1517125 w 830"/>
                <a:gd name="T55" fmla="*/ 129989 h 276"/>
                <a:gd name="T56" fmla="*/ 1526331 w 830"/>
                <a:gd name="T57" fmla="*/ 71227 h 276"/>
                <a:gd name="T58" fmla="*/ 1522648 w 830"/>
                <a:gd name="T59" fmla="*/ 1781 h 276"/>
                <a:gd name="T60" fmla="*/ 7365 w 830"/>
                <a:gd name="T61" fmla="*/ 0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8DBD57"/>
            </a:solidFill>
            <a:ln w="3175" cap="flat" cmpd="sng">
              <a:solidFill>
                <a:srgbClr val="D7D7D7"/>
              </a:solidFill>
              <a:round/>
            </a:ln>
            <a:effectLst>
              <a:outerShdw dist="38100" dir="5400000" algn="ctr" rotWithShape="0">
                <a:srgbClr val="000000">
                  <a:alpha val="39000"/>
                </a:srgbClr>
              </a:outerShdw>
            </a:effectLst>
          </p:spPr>
          <p:txBody>
            <a:bodyPr lIns="93296" tIns="46648" rIns="93296" bIns="46648" anchor="ctr"/>
            <a:lstStyle/>
            <a:p>
              <a:endParaRPr lang="zh-CN" altLang="en-US"/>
            </a:p>
          </p:txBody>
        </p:sp>
        <p:sp>
          <p:nvSpPr>
            <p:cNvPr id="43024" name="Line 9"/>
            <p:cNvSpPr>
              <a:spLocks noChangeShapeType="1"/>
            </p:cNvSpPr>
            <p:nvPr/>
          </p:nvSpPr>
          <p:spPr bwMode="auto">
            <a:xfrm>
              <a:off x="809518" y="1340170"/>
              <a:ext cx="675286" cy="1618941"/>
            </a:xfrm>
            <a:prstGeom prst="line">
              <a:avLst/>
            </a:prstGeom>
            <a:noFill/>
            <a:ln w="3175">
              <a:solidFill>
                <a:srgbClr val="404040"/>
              </a:solidFill>
              <a:round/>
            </a:ln>
            <a:effectLst>
              <a:outerShdw dist="38100" dir="5400000" algn="ctr" rotWithShape="0">
                <a:srgbClr val="000000">
                  <a:alpha val="39000"/>
                </a:srgbClr>
              </a:outerShdw>
            </a:effectLst>
            <a:extLst>
              <a:ext uri="{909E8E84-426E-40DD-AFC4-6F175D3DCCD1}">
                <a14:hiddenFill xmlns:a14="http://schemas.microsoft.com/office/drawing/2010/main">
                  <a:noFill/>
                </a14:hiddenFill>
              </a:ext>
            </a:extLst>
          </p:spPr>
          <p:txBody>
            <a:bodyPr lIns="93296" tIns="46648" rIns="93296" bIns="46648" anchor="ctr"/>
            <a:lstStyle/>
            <a:p>
              <a:endParaRPr lang="zh-CN" altLang="en-US"/>
            </a:p>
          </p:txBody>
        </p:sp>
        <p:sp>
          <p:nvSpPr>
            <p:cNvPr id="43025" name="Line 10"/>
            <p:cNvSpPr>
              <a:spLocks noChangeShapeType="1"/>
            </p:cNvSpPr>
            <p:nvPr/>
          </p:nvSpPr>
          <p:spPr bwMode="auto">
            <a:xfrm>
              <a:off x="799191" y="1340170"/>
              <a:ext cx="0" cy="1610681"/>
            </a:xfrm>
            <a:prstGeom prst="line">
              <a:avLst/>
            </a:prstGeom>
            <a:noFill/>
            <a:ln w="3175">
              <a:solidFill>
                <a:srgbClr val="404040"/>
              </a:solidFill>
              <a:round/>
            </a:ln>
            <a:effectLst>
              <a:outerShdw dist="38100" dir="5400000" algn="ctr" rotWithShape="0">
                <a:srgbClr val="000000">
                  <a:alpha val="39000"/>
                </a:srgbClr>
              </a:outerShdw>
            </a:effectLst>
            <a:extLst>
              <a:ext uri="{909E8E84-426E-40DD-AFC4-6F175D3DCCD1}">
                <a14:hiddenFill xmlns:a14="http://schemas.microsoft.com/office/drawing/2010/main">
                  <a:noFill/>
                </a14:hiddenFill>
              </a:ext>
            </a:extLst>
          </p:spPr>
          <p:txBody>
            <a:bodyPr lIns="93296" tIns="46648" rIns="93296" bIns="46648" anchor="ctr"/>
            <a:lstStyle/>
            <a:p>
              <a:endParaRPr lang="zh-CN" altLang="en-US"/>
            </a:p>
          </p:txBody>
        </p:sp>
        <p:sp>
          <p:nvSpPr>
            <p:cNvPr id="43026" name="Line 11"/>
            <p:cNvSpPr>
              <a:spLocks noChangeShapeType="1"/>
            </p:cNvSpPr>
            <p:nvPr/>
          </p:nvSpPr>
          <p:spPr bwMode="auto">
            <a:xfrm flipH="1">
              <a:off x="74343" y="1342234"/>
              <a:ext cx="714524" cy="1579707"/>
            </a:xfrm>
            <a:prstGeom prst="line">
              <a:avLst/>
            </a:prstGeom>
            <a:noFill/>
            <a:ln w="3175">
              <a:solidFill>
                <a:srgbClr val="404040"/>
              </a:solidFill>
              <a:round/>
            </a:ln>
            <a:effectLst>
              <a:outerShdw dist="38100" dir="5400000" algn="ctr" rotWithShape="0">
                <a:srgbClr val="000000">
                  <a:alpha val="39000"/>
                </a:srgbClr>
              </a:outerShdw>
            </a:effectLst>
            <a:extLst>
              <a:ext uri="{909E8E84-426E-40DD-AFC4-6F175D3DCCD1}">
                <a14:hiddenFill xmlns:a14="http://schemas.microsoft.com/office/drawing/2010/main">
                  <a:noFill/>
                </a14:hiddenFill>
              </a:ext>
            </a:extLst>
          </p:spPr>
          <p:txBody>
            <a:bodyPr lIns="93296" tIns="46648" rIns="93296" bIns="46648" anchor="ctr"/>
            <a:lstStyle/>
            <a:p>
              <a:endParaRPr lang="zh-CN" altLang="en-US"/>
            </a:p>
          </p:txBody>
        </p:sp>
        <p:sp>
          <p:nvSpPr>
            <p:cNvPr id="43027" name="Freeform 12"/>
            <p:cNvSpPr/>
            <p:nvPr/>
          </p:nvSpPr>
          <p:spPr bwMode="auto">
            <a:xfrm>
              <a:off x="0" y="2921942"/>
              <a:ext cx="1528172" cy="491464"/>
            </a:xfrm>
            <a:custGeom>
              <a:avLst/>
              <a:gdLst>
                <a:gd name="T0" fmla="*/ 7365 w 830"/>
                <a:gd name="T1" fmla="*/ 0 h 276"/>
                <a:gd name="T2" fmla="*/ 0 w 830"/>
                <a:gd name="T3" fmla="*/ 49859 h 276"/>
                <a:gd name="T4" fmla="*/ 7365 w 830"/>
                <a:gd name="T5" fmla="*/ 115743 h 276"/>
                <a:gd name="T6" fmla="*/ 29459 w 830"/>
                <a:gd name="T7" fmla="*/ 181628 h 276"/>
                <a:gd name="T8" fmla="*/ 69965 w 830"/>
                <a:gd name="T9" fmla="*/ 247513 h 276"/>
                <a:gd name="T10" fmla="*/ 136247 w 830"/>
                <a:gd name="T11" fmla="*/ 306275 h 276"/>
                <a:gd name="T12" fmla="*/ 215417 w 830"/>
                <a:gd name="T13" fmla="*/ 359695 h 276"/>
                <a:gd name="T14" fmla="*/ 296429 w 830"/>
                <a:gd name="T15" fmla="*/ 397089 h 276"/>
                <a:gd name="T16" fmla="*/ 362711 w 830"/>
                <a:gd name="T17" fmla="*/ 422018 h 276"/>
                <a:gd name="T18" fmla="*/ 440040 w 830"/>
                <a:gd name="T19" fmla="*/ 446947 h 276"/>
                <a:gd name="T20" fmla="*/ 511846 w 830"/>
                <a:gd name="T21" fmla="*/ 462973 h 276"/>
                <a:gd name="T22" fmla="*/ 583651 w 830"/>
                <a:gd name="T23" fmla="*/ 473657 h 276"/>
                <a:gd name="T24" fmla="*/ 651775 w 830"/>
                <a:gd name="T25" fmla="*/ 480780 h 276"/>
                <a:gd name="T26" fmla="*/ 740151 w 830"/>
                <a:gd name="T27" fmla="*/ 489683 h 276"/>
                <a:gd name="T28" fmla="*/ 823003 w 830"/>
                <a:gd name="T29" fmla="*/ 486122 h 276"/>
                <a:gd name="T30" fmla="*/ 902174 w 830"/>
                <a:gd name="T31" fmla="*/ 480780 h 276"/>
                <a:gd name="T32" fmla="*/ 996074 w 830"/>
                <a:gd name="T33" fmla="*/ 471877 h 276"/>
                <a:gd name="T34" fmla="*/ 1066038 w 830"/>
                <a:gd name="T35" fmla="*/ 454070 h 276"/>
                <a:gd name="T36" fmla="*/ 1141526 w 830"/>
                <a:gd name="T37" fmla="*/ 434483 h 276"/>
                <a:gd name="T38" fmla="*/ 1213332 w 830"/>
                <a:gd name="T39" fmla="*/ 409553 h 276"/>
                <a:gd name="T40" fmla="*/ 1263043 w 830"/>
                <a:gd name="T41" fmla="*/ 389966 h 276"/>
                <a:gd name="T42" fmla="*/ 1316437 w 830"/>
                <a:gd name="T43" fmla="*/ 357914 h 276"/>
                <a:gd name="T44" fmla="*/ 1356943 w 830"/>
                <a:gd name="T45" fmla="*/ 331204 h 276"/>
                <a:gd name="T46" fmla="*/ 1402972 w 830"/>
                <a:gd name="T47" fmla="*/ 295591 h 276"/>
                <a:gd name="T48" fmla="*/ 1445319 w 830"/>
                <a:gd name="T49" fmla="*/ 261758 h 276"/>
                <a:gd name="T50" fmla="*/ 1472937 w 830"/>
                <a:gd name="T51" fmla="*/ 222583 h 276"/>
                <a:gd name="T52" fmla="*/ 1498713 w 830"/>
                <a:gd name="T53" fmla="*/ 178067 h 276"/>
                <a:gd name="T54" fmla="*/ 1517125 w 830"/>
                <a:gd name="T55" fmla="*/ 129989 h 276"/>
                <a:gd name="T56" fmla="*/ 1526331 w 830"/>
                <a:gd name="T57" fmla="*/ 71227 h 276"/>
                <a:gd name="T58" fmla="*/ 1522648 w 830"/>
                <a:gd name="T59" fmla="*/ 1781 h 276"/>
                <a:gd name="T60" fmla="*/ 7365 w 830"/>
                <a:gd name="T61" fmla="*/ 0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E74E3E"/>
            </a:solidFill>
            <a:ln w="3175" cap="flat" cmpd="sng">
              <a:solidFill>
                <a:srgbClr val="D7D7D7"/>
              </a:solidFill>
              <a:round/>
            </a:ln>
            <a:effectLst>
              <a:outerShdw dist="38100" dir="5400000" algn="ctr" rotWithShape="0">
                <a:srgbClr val="000000">
                  <a:alpha val="39000"/>
                </a:srgbClr>
              </a:outerShdw>
            </a:effectLst>
          </p:spPr>
          <p:txBody>
            <a:bodyPr lIns="93296" tIns="46648" rIns="93296" bIns="46648" anchor="ctr"/>
            <a:lstStyle/>
            <a:p>
              <a:endParaRPr lang="zh-CN" altLang="en-US"/>
            </a:p>
          </p:txBody>
        </p:sp>
      </p:grpSp>
      <p:sp>
        <p:nvSpPr>
          <p:cNvPr id="43013" name="TextBox 53"/>
          <p:cNvSpPr txBox="1">
            <a:spLocks noChangeArrowheads="1"/>
          </p:cNvSpPr>
          <p:nvPr/>
        </p:nvSpPr>
        <p:spPr bwMode="auto">
          <a:xfrm>
            <a:off x="1257300" y="4252913"/>
            <a:ext cx="2247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218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93218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93218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93218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93218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93218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93218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93218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93218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b="1">
                <a:latin typeface="微软雅黑" panose="020B0503020204020204" pitchFamily="34" charset="-122"/>
                <a:ea typeface="微软雅黑" panose="020B0503020204020204" pitchFamily="34" charset="-122"/>
              </a:rPr>
              <a:t>单击此处添加标题</a:t>
            </a:r>
            <a:endParaRPr lang="zh-CN" altLang="en-US" sz="1800">
              <a:latin typeface="Arial" panose="020B0604020202020204" pitchFamily="34" charset="0"/>
            </a:endParaRPr>
          </a:p>
        </p:txBody>
      </p:sp>
      <p:sp>
        <p:nvSpPr>
          <p:cNvPr id="43014" name="TextBox 26"/>
          <p:cNvSpPr txBox="1">
            <a:spLocks noChangeArrowheads="1"/>
          </p:cNvSpPr>
          <p:nvPr/>
        </p:nvSpPr>
        <p:spPr bwMode="auto">
          <a:xfrm>
            <a:off x="1257300" y="4673600"/>
            <a:ext cx="23209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218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93218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93218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93218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93218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93218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93218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93218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93218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43015" name="TextBox 53"/>
          <p:cNvSpPr txBox="1">
            <a:spLocks noChangeArrowheads="1"/>
          </p:cNvSpPr>
          <p:nvPr/>
        </p:nvSpPr>
        <p:spPr bwMode="auto">
          <a:xfrm>
            <a:off x="8640763" y="2830513"/>
            <a:ext cx="2247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218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93218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93218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93218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93218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93218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93218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93218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93218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b="1">
                <a:latin typeface="微软雅黑" panose="020B0503020204020204" pitchFamily="34" charset="-122"/>
                <a:ea typeface="微软雅黑" panose="020B0503020204020204" pitchFamily="34" charset="-122"/>
              </a:rPr>
              <a:t>单击此处添加标题</a:t>
            </a:r>
          </a:p>
        </p:txBody>
      </p:sp>
      <p:sp>
        <p:nvSpPr>
          <p:cNvPr id="43016" name="TextBox 28"/>
          <p:cNvSpPr txBox="1">
            <a:spLocks noChangeArrowheads="1"/>
          </p:cNvSpPr>
          <p:nvPr/>
        </p:nvSpPr>
        <p:spPr bwMode="auto">
          <a:xfrm>
            <a:off x="8553450" y="3251200"/>
            <a:ext cx="23352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218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93218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93218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93218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93218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93218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93218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93218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93218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4034" name="组合 45"/>
          <p:cNvGrpSpPr/>
          <p:nvPr/>
        </p:nvGrpSpPr>
        <p:grpSpPr bwMode="auto">
          <a:xfrm>
            <a:off x="0" y="292100"/>
            <a:ext cx="12190413" cy="549275"/>
            <a:chOff x="0" y="0"/>
            <a:chExt cx="12190828" cy="548640"/>
          </a:xfrm>
        </p:grpSpPr>
        <p:sp>
          <p:nvSpPr>
            <p:cNvPr id="44069" name="矩形 42"/>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cxnSp>
          <p:nvCxnSpPr>
            <p:cNvPr id="44070"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44035"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单击此处添加标题</a:t>
            </a:r>
          </a:p>
        </p:txBody>
      </p:sp>
      <p:grpSp>
        <p:nvGrpSpPr>
          <p:cNvPr id="44036" name="组合 39"/>
          <p:cNvGrpSpPr/>
          <p:nvPr/>
        </p:nvGrpSpPr>
        <p:grpSpPr bwMode="auto">
          <a:xfrm>
            <a:off x="1814513" y="1473200"/>
            <a:ext cx="1763712" cy="639763"/>
            <a:chOff x="0" y="0"/>
            <a:chExt cx="1763279" cy="639631"/>
          </a:xfrm>
        </p:grpSpPr>
        <p:sp>
          <p:nvSpPr>
            <p:cNvPr id="44067" name="TextBox 648"/>
            <p:cNvSpPr txBox="1">
              <a:spLocks noChangeArrowheads="1"/>
            </p:cNvSpPr>
            <p:nvPr/>
          </p:nvSpPr>
          <p:spPr bwMode="auto">
            <a:xfrm>
              <a:off x="219836" y="0"/>
              <a:ext cx="1159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600" b="1">
                  <a:solidFill>
                    <a:srgbClr val="F8D35E"/>
                  </a:solidFill>
                  <a:latin typeface="微软雅黑" panose="020B0503020204020204" pitchFamily="34" charset="-122"/>
                  <a:ea typeface="微软雅黑" panose="020B0503020204020204" pitchFamily="34" charset="-122"/>
                </a:rPr>
                <a:t>添加标题</a:t>
              </a:r>
            </a:p>
          </p:txBody>
        </p:sp>
        <p:sp>
          <p:nvSpPr>
            <p:cNvPr id="44068" name="矩形 1"/>
            <p:cNvSpPr>
              <a:spLocks noChangeArrowheads="1"/>
            </p:cNvSpPr>
            <p:nvPr/>
          </p:nvSpPr>
          <p:spPr bwMode="auto">
            <a:xfrm>
              <a:off x="0" y="331854"/>
              <a:ext cx="17632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595959"/>
                  </a:solidFill>
                  <a:latin typeface="微软雅黑" panose="020B0503020204020204" pitchFamily="34" charset="-122"/>
                  <a:ea typeface="微软雅黑" panose="020B0503020204020204" pitchFamily="34" charset="-122"/>
                </a:rPr>
                <a:t>单击此处添加内容</a:t>
              </a:r>
            </a:p>
          </p:txBody>
        </p:sp>
      </p:grpSp>
      <p:grpSp>
        <p:nvGrpSpPr>
          <p:cNvPr id="44037" name="组合 43"/>
          <p:cNvGrpSpPr/>
          <p:nvPr/>
        </p:nvGrpSpPr>
        <p:grpSpPr bwMode="auto">
          <a:xfrm>
            <a:off x="673100" y="4130675"/>
            <a:ext cx="1762125" cy="623888"/>
            <a:chOff x="0" y="0"/>
            <a:chExt cx="1763279" cy="625029"/>
          </a:xfrm>
        </p:grpSpPr>
        <p:sp>
          <p:nvSpPr>
            <p:cNvPr id="44065" name="TextBox 652"/>
            <p:cNvSpPr txBox="1">
              <a:spLocks noChangeArrowheads="1"/>
            </p:cNvSpPr>
            <p:nvPr/>
          </p:nvSpPr>
          <p:spPr bwMode="auto">
            <a:xfrm>
              <a:off x="293932" y="0"/>
              <a:ext cx="1159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600" b="1">
                  <a:solidFill>
                    <a:srgbClr val="7CC8EC"/>
                  </a:solidFill>
                  <a:latin typeface="微软雅黑" panose="020B0503020204020204" pitchFamily="34" charset="-122"/>
                  <a:ea typeface="微软雅黑" panose="020B0503020204020204" pitchFamily="34" charset="-122"/>
                </a:rPr>
                <a:t>添加标题</a:t>
              </a:r>
            </a:p>
          </p:txBody>
        </p:sp>
        <p:sp>
          <p:nvSpPr>
            <p:cNvPr id="44066" name="矩形 1"/>
            <p:cNvSpPr>
              <a:spLocks noChangeArrowheads="1"/>
            </p:cNvSpPr>
            <p:nvPr/>
          </p:nvSpPr>
          <p:spPr bwMode="auto">
            <a:xfrm>
              <a:off x="0" y="317252"/>
              <a:ext cx="17632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595959"/>
                  </a:solidFill>
                  <a:latin typeface="微软雅黑" panose="020B0503020204020204" pitchFamily="34" charset="-122"/>
                  <a:ea typeface="微软雅黑" panose="020B0503020204020204" pitchFamily="34" charset="-122"/>
                </a:rPr>
                <a:t>单击此处添加内容</a:t>
              </a:r>
            </a:p>
          </p:txBody>
        </p:sp>
      </p:grpSp>
      <p:grpSp>
        <p:nvGrpSpPr>
          <p:cNvPr id="44038" name="组合 49"/>
          <p:cNvGrpSpPr/>
          <p:nvPr/>
        </p:nvGrpSpPr>
        <p:grpSpPr bwMode="auto">
          <a:xfrm>
            <a:off x="2138363" y="5611813"/>
            <a:ext cx="1763712" cy="655637"/>
            <a:chOff x="0" y="0"/>
            <a:chExt cx="1763279" cy="655123"/>
          </a:xfrm>
        </p:grpSpPr>
        <p:sp>
          <p:nvSpPr>
            <p:cNvPr id="44063" name="TextBox 654"/>
            <p:cNvSpPr txBox="1">
              <a:spLocks noChangeArrowheads="1"/>
            </p:cNvSpPr>
            <p:nvPr/>
          </p:nvSpPr>
          <p:spPr bwMode="auto">
            <a:xfrm>
              <a:off x="209897" y="0"/>
              <a:ext cx="1159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600" b="1">
                  <a:solidFill>
                    <a:srgbClr val="84CBC5"/>
                  </a:solidFill>
                  <a:latin typeface="微软雅黑" panose="020B0503020204020204" pitchFamily="34" charset="-122"/>
                  <a:ea typeface="微软雅黑" panose="020B0503020204020204" pitchFamily="34" charset="-122"/>
                </a:rPr>
                <a:t>添加标题</a:t>
              </a:r>
            </a:p>
          </p:txBody>
        </p:sp>
        <p:sp>
          <p:nvSpPr>
            <p:cNvPr id="44064" name="矩形 1"/>
            <p:cNvSpPr>
              <a:spLocks noChangeArrowheads="1"/>
            </p:cNvSpPr>
            <p:nvPr/>
          </p:nvSpPr>
          <p:spPr bwMode="auto">
            <a:xfrm>
              <a:off x="0" y="347346"/>
              <a:ext cx="17632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595959"/>
                  </a:solidFill>
                  <a:latin typeface="微软雅黑" panose="020B0503020204020204" pitchFamily="34" charset="-122"/>
                  <a:ea typeface="微软雅黑" panose="020B0503020204020204" pitchFamily="34" charset="-122"/>
                </a:rPr>
                <a:t>单击此处添加内容</a:t>
              </a:r>
            </a:p>
          </p:txBody>
        </p:sp>
      </p:grpSp>
      <p:grpSp>
        <p:nvGrpSpPr>
          <p:cNvPr id="44039" name="组合 52"/>
          <p:cNvGrpSpPr/>
          <p:nvPr/>
        </p:nvGrpSpPr>
        <p:grpSpPr bwMode="auto">
          <a:xfrm>
            <a:off x="4727575" y="4157663"/>
            <a:ext cx="1763713" cy="630237"/>
            <a:chOff x="0" y="0"/>
            <a:chExt cx="1763279" cy="630723"/>
          </a:xfrm>
        </p:grpSpPr>
        <p:sp>
          <p:nvSpPr>
            <p:cNvPr id="44061" name="TextBox 650"/>
            <p:cNvSpPr txBox="1">
              <a:spLocks noChangeArrowheads="1"/>
            </p:cNvSpPr>
            <p:nvPr/>
          </p:nvSpPr>
          <p:spPr bwMode="auto">
            <a:xfrm>
              <a:off x="268394" y="0"/>
              <a:ext cx="1159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600" b="1">
                  <a:solidFill>
                    <a:srgbClr val="F47264"/>
                  </a:solidFill>
                  <a:latin typeface="微软雅黑" panose="020B0503020204020204" pitchFamily="34" charset="-122"/>
                  <a:ea typeface="微软雅黑" panose="020B0503020204020204" pitchFamily="34" charset="-122"/>
                </a:rPr>
                <a:t>添加标题</a:t>
              </a:r>
            </a:p>
          </p:txBody>
        </p:sp>
        <p:sp>
          <p:nvSpPr>
            <p:cNvPr id="44062" name="矩形 1"/>
            <p:cNvSpPr>
              <a:spLocks noChangeArrowheads="1"/>
            </p:cNvSpPr>
            <p:nvPr/>
          </p:nvSpPr>
          <p:spPr bwMode="auto">
            <a:xfrm>
              <a:off x="0" y="322946"/>
              <a:ext cx="17632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595959"/>
                  </a:solidFill>
                  <a:latin typeface="微软雅黑" panose="020B0503020204020204" pitchFamily="34" charset="-122"/>
                  <a:ea typeface="微软雅黑" panose="020B0503020204020204" pitchFamily="34" charset="-122"/>
                </a:rPr>
                <a:t>单击此处添加内容</a:t>
              </a:r>
            </a:p>
          </p:txBody>
        </p:sp>
      </p:grpSp>
      <p:grpSp>
        <p:nvGrpSpPr>
          <p:cNvPr id="44040" name="组合 70"/>
          <p:cNvGrpSpPr/>
          <p:nvPr/>
        </p:nvGrpSpPr>
        <p:grpSpPr bwMode="auto">
          <a:xfrm>
            <a:off x="3094038" y="3392488"/>
            <a:ext cx="955675" cy="839787"/>
            <a:chOff x="0" y="0"/>
            <a:chExt cx="954983" cy="840460"/>
          </a:xfrm>
        </p:grpSpPr>
        <p:sp>
          <p:nvSpPr>
            <p:cNvPr id="44058" name="Freeform 22"/>
            <p:cNvSpPr/>
            <p:nvPr/>
          </p:nvSpPr>
          <p:spPr bwMode="auto">
            <a:xfrm>
              <a:off x="0" y="219813"/>
              <a:ext cx="476568" cy="507969"/>
            </a:xfrm>
            <a:custGeom>
              <a:avLst/>
              <a:gdLst>
                <a:gd name="T0" fmla="*/ 476568 w 173"/>
                <a:gd name="T1" fmla="*/ 417358 h 185"/>
                <a:gd name="T2" fmla="*/ 187322 w 173"/>
                <a:gd name="T3" fmla="*/ 417358 h 185"/>
                <a:gd name="T4" fmla="*/ 123963 w 173"/>
                <a:gd name="T5" fmla="*/ 296544 h 185"/>
                <a:gd name="T6" fmla="*/ 179057 w 173"/>
                <a:gd name="T7" fmla="*/ 214171 h 185"/>
                <a:gd name="T8" fmla="*/ 272718 w 173"/>
                <a:gd name="T9" fmla="*/ 277324 h 185"/>
                <a:gd name="T10" fmla="*/ 283737 w 173"/>
                <a:gd name="T11" fmla="*/ 63153 h 185"/>
                <a:gd name="T12" fmla="*/ 286492 w 173"/>
                <a:gd name="T13" fmla="*/ 0 h 185"/>
                <a:gd name="T14" fmla="*/ 195586 w 173"/>
                <a:gd name="T15" fmla="*/ 32949 h 185"/>
                <a:gd name="T16" fmla="*/ 11019 w 173"/>
                <a:gd name="T17" fmla="*/ 101594 h 185"/>
                <a:gd name="T18" fmla="*/ 104680 w 173"/>
                <a:gd name="T19" fmla="*/ 164747 h 185"/>
                <a:gd name="T20" fmla="*/ 49585 w 173"/>
                <a:gd name="T21" fmla="*/ 247120 h 185"/>
                <a:gd name="T22" fmla="*/ 27547 w 173"/>
                <a:gd name="T23" fmla="*/ 425596 h 185"/>
                <a:gd name="T24" fmla="*/ 187322 w 173"/>
                <a:gd name="T25" fmla="*/ 507969 h 185"/>
                <a:gd name="T26" fmla="*/ 473813 w 173"/>
                <a:gd name="T27" fmla="*/ 505223 h 185"/>
                <a:gd name="T28" fmla="*/ 402190 w 173"/>
                <a:gd name="T29" fmla="*/ 464037 h 185"/>
                <a:gd name="T30" fmla="*/ 476568 w 173"/>
                <a:gd name="T31" fmla="*/ 417358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 h="185">
                  <a:moveTo>
                    <a:pt x="173" y="152"/>
                  </a:moveTo>
                  <a:cubicBezTo>
                    <a:pt x="68" y="152"/>
                    <a:pt x="68" y="152"/>
                    <a:pt x="68" y="152"/>
                  </a:cubicBezTo>
                  <a:cubicBezTo>
                    <a:pt x="38" y="152"/>
                    <a:pt x="28" y="133"/>
                    <a:pt x="45" y="108"/>
                  </a:cubicBezTo>
                  <a:cubicBezTo>
                    <a:pt x="65" y="78"/>
                    <a:pt x="65" y="78"/>
                    <a:pt x="65" y="78"/>
                  </a:cubicBezTo>
                  <a:cubicBezTo>
                    <a:pt x="99" y="101"/>
                    <a:pt x="99" y="101"/>
                    <a:pt x="99" y="101"/>
                  </a:cubicBezTo>
                  <a:cubicBezTo>
                    <a:pt x="103" y="23"/>
                    <a:pt x="103" y="23"/>
                    <a:pt x="103" y="23"/>
                  </a:cubicBezTo>
                  <a:cubicBezTo>
                    <a:pt x="104" y="0"/>
                    <a:pt x="104" y="0"/>
                    <a:pt x="104" y="0"/>
                  </a:cubicBezTo>
                  <a:cubicBezTo>
                    <a:pt x="71" y="12"/>
                    <a:pt x="71" y="12"/>
                    <a:pt x="71" y="12"/>
                  </a:cubicBezTo>
                  <a:cubicBezTo>
                    <a:pt x="4" y="37"/>
                    <a:pt x="4" y="37"/>
                    <a:pt x="4" y="37"/>
                  </a:cubicBezTo>
                  <a:cubicBezTo>
                    <a:pt x="38" y="60"/>
                    <a:pt x="38" y="60"/>
                    <a:pt x="38" y="60"/>
                  </a:cubicBezTo>
                  <a:cubicBezTo>
                    <a:pt x="18" y="90"/>
                    <a:pt x="18" y="90"/>
                    <a:pt x="18" y="90"/>
                  </a:cubicBezTo>
                  <a:cubicBezTo>
                    <a:pt x="3" y="111"/>
                    <a:pt x="0" y="135"/>
                    <a:pt x="10" y="155"/>
                  </a:cubicBezTo>
                  <a:cubicBezTo>
                    <a:pt x="21" y="174"/>
                    <a:pt x="42" y="185"/>
                    <a:pt x="68" y="185"/>
                  </a:cubicBezTo>
                  <a:cubicBezTo>
                    <a:pt x="172" y="184"/>
                    <a:pt x="172" y="184"/>
                    <a:pt x="172" y="184"/>
                  </a:cubicBezTo>
                  <a:cubicBezTo>
                    <a:pt x="146" y="169"/>
                    <a:pt x="146" y="169"/>
                    <a:pt x="146" y="169"/>
                  </a:cubicBezTo>
                  <a:lnTo>
                    <a:pt x="173" y="152"/>
                  </a:lnTo>
                  <a:close/>
                </a:path>
              </a:pathLst>
            </a:custGeom>
            <a:solidFill>
              <a:srgbClr val="8DC6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59" name="Freeform 23"/>
            <p:cNvSpPr/>
            <p:nvPr/>
          </p:nvSpPr>
          <p:spPr bwMode="auto">
            <a:xfrm>
              <a:off x="225353" y="0"/>
              <a:ext cx="585552" cy="410070"/>
            </a:xfrm>
            <a:custGeom>
              <a:avLst/>
              <a:gdLst>
                <a:gd name="T0" fmla="*/ 552563 w 213"/>
                <a:gd name="T1" fmla="*/ 288976 h 149"/>
                <a:gd name="T2" fmla="*/ 511327 w 213"/>
                <a:gd name="T3" fmla="*/ 140360 h 149"/>
                <a:gd name="T4" fmla="*/ 467342 w 213"/>
                <a:gd name="T5" fmla="*/ 176137 h 149"/>
                <a:gd name="T6" fmla="*/ 398615 w 213"/>
                <a:gd name="T7" fmla="*/ 85317 h 149"/>
                <a:gd name="T8" fmla="*/ 236420 w 213"/>
                <a:gd name="T9" fmla="*/ 0 h 149"/>
                <a:gd name="T10" fmla="*/ 79723 w 213"/>
                <a:gd name="T11" fmla="*/ 93573 h 149"/>
                <a:gd name="T12" fmla="*/ 0 w 213"/>
                <a:gd name="T13" fmla="*/ 206411 h 149"/>
                <a:gd name="T14" fmla="*/ 79723 w 213"/>
                <a:gd name="T15" fmla="*/ 189898 h 149"/>
                <a:gd name="T16" fmla="*/ 76974 w 213"/>
                <a:gd name="T17" fmla="*/ 253198 h 149"/>
                <a:gd name="T18" fmla="*/ 151199 w 213"/>
                <a:gd name="T19" fmla="*/ 143112 h 149"/>
                <a:gd name="T20" fmla="*/ 327139 w 213"/>
                <a:gd name="T21" fmla="*/ 140360 h 149"/>
                <a:gd name="T22" fmla="*/ 395866 w 213"/>
                <a:gd name="T23" fmla="*/ 231180 h 149"/>
                <a:gd name="T24" fmla="*/ 283154 w 213"/>
                <a:gd name="T25" fmla="*/ 322001 h 149"/>
                <a:gd name="T26" fmla="*/ 516825 w 213"/>
                <a:gd name="T27" fmla="*/ 390805 h 149"/>
                <a:gd name="T28" fmla="*/ 585552 w 213"/>
                <a:gd name="T29" fmla="*/ 410070 h 149"/>
                <a:gd name="T30" fmla="*/ 552563 w 213"/>
                <a:gd name="T31" fmla="*/ 288976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3" h="149">
                  <a:moveTo>
                    <a:pt x="201" y="105"/>
                  </a:moveTo>
                  <a:cubicBezTo>
                    <a:pt x="186" y="51"/>
                    <a:pt x="186" y="51"/>
                    <a:pt x="186" y="51"/>
                  </a:cubicBezTo>
                  <a:cubicBezTo>
                    <a:pt x="170" y="64"/>
                    <a:pt x="170" y="64"/>
                    <a:pt x="170" y="64"/>
                  </a:cubicBezTo>
                  <a:cubicBezTo>
                    <a:pt x="145" y="31"/>
                    <a:pt x="145" y="31"/>
                    <a:pt x="145" y="31"/>
                  </a:cubicBezTo>
                  <a:cubicBezTo>
                    <a:pt x="130" y="11"/>
                    <a:pt x="108" y="0"/>
                    <a:pt x="86" y="0"/>
                  </a:cubicBezTo>
                  <a:cubicBezTo>
                    <a:pt x="63" y="1"/>
                    <a:pt x="42" y="13"/>
                    <a:pt x="29" y="34"/>
                  </a:cubicBezTo>
                  <a:cubicBezTo>
                    <a:pt x="0" y="75"/>
                    <a:pt x="0" y="75"/>
                    <a:pt x="0" y="75"/>
                  </a:cubicBezTo>
                  <a:cubicBezTo>
                    <a:pt x="29" y="69"/>
                    <a:pt x="29" y="69"/>
                    <a:pt x="29" y="69"/>
                  </a:cubicBezTo>
                  <a:cubicBezTo>
                    <a:pt x="28" y="92"/>
                    <a:pt x="28" y="92"/>
                    <a:pt x="28" y="92"/>
                  </a:cubicBezTo>
                  <a:cubicBezTo>
                    <a:pt x="55" y="52"/>
                    <a:pt x="55" y="52"/>
                    <a:pt x="55" y="52"/>
                  </a:cubicBezTo>
                  <a:cubicBezTo>
                    <a:pt x="72" y="27"/>
                    <a:pt x="101" y="27"/>
                    <a:pt x="119" y="51"/>
                  </a:cubicBezTo>
                  <a:cubicBezTo>
                    <a:pt x="144" y="84"/>
                    <a:pt x="144" y="84"/>
                    <a:pt x="144" y="84"/>
                  </a:cubicBezTo>
                  <a:cubicBezTo>
                    <a:pt x="103" y="117"/>
                    <a:pt x="103" y="117"/>
                    <a:pt x="103" y="117"/>
                  </a:cubicBezTo>
                  <a:cubicBezTo>
                    <a:pt x="188" y="142"/>
                    <a:pt x="188" y="142"/>
                    <a:pt x="188" y="142"/>
                  </a:cubicBezTo>
                  <a:cubicBezTo>
                    <a:pt x="213" y="149"/>
                    <a:pt x="213" y="149"/>
                    <a:pt x="213" y="149"/>
                  </a:cubicBezTo>
                  <a:lnTo>
                    <a:pt x="201" y="105"/>
                  </a:lnTo>
                  <a:close/>
                </a:path>
              </a:pathLst>
            </a:custGeom>
            <a:solidFill>
              <a:srgbClr val="8DC6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60" name="Freeform 24"/>
            <p:cNvSpPr/>
            <p:nvPr/>
          </p:nvSpPr>
          <p:spPr bwMode="auto">
            <a:xfrm>
              <a:off x="437778" y="362045"/>
              <a:ext cx="517205" cy="478415"/>
            </a:xfrm>
            <a:custGeom>
              <a:avLst/>
              <a:gdLst>
                <a:gd name="T0" fmla="*/ 462183 w 188"/>
                <a:gd name="T1" fmla="*/ 96233 h 174"/>
                <a:gd name="T2" fmla="*/ 390655 w 188"/>
                <a:gd name="T3" fmla="*/ 0 h 174"/>
                <a:gd name="T4" fmla="*/ 387904 w 188"/>
                <a:gd name="T5" fmla="*/ 71487 h 174"/>
                <a:gd name="T6" fmla="*/ 319126 w 188"/>
                <a:gd name="T7" fmla="*/ 52241 h 174"/>
                <a:gd name="T8" fmla="*/ 393406 w 188"/>
                <a:gd name="T9" fmla="*/ 148474 h 174"/>
                <a:gd name="T10" fmla="*/ 332882 w 188"/>
                <a:gd name="T11" fmla="*/ 269452 h 174"/>
                <a:gd name="T12" fmla="*/ 266856 w 188"/>
                <a:gd name="T13" fmla="*/ 269452 h 174"/>
                <a:gd name="T14" fmla="*/ 266856 w 188"/>
                <a:gd name="T15" fmla="*/ 197965 h 174"/>
                <a:gd name="T16" fmla="*/ 104541 w 188"/>
                <a:gd name="T17" fmla="*/ 269452 h 174"/>
                <a:gd name="T18" fmla="*/ 0 w 188"/>
                <a:gd name="T19" fmla="*/ 316194 h 174"/>
                <a:gd name="T20" fmla="*/ 71528 w 188"/>
                <a:gd name="T21" fmla="*/ 360186 h 174"/>
                <a:gd name="T22" fmla="*/ 272358 w 188"/>
                <a:gd name="T23" fmla="*/ 478415 h 174"/>
                <a:gd name="T24" fmla="*/ 269607 w 188"/>
                <a:gd name="T25" fmla="*/ 357436 h 174"/>
                <a:gd name="T26" fmla="*/ 332882 w 188"/>
                <a:gd name="T27" fmla="*/ 357436 h 174"/>
                <a:gd name="T28" fmla="*/ 341135 w 188"/>
                <a:gd name="T29" fmla="*/ 357436 h 174"/>
                <a:gd name="T30" fmla="*/ 492445 w 188"/>
                <a:gd name="T31" fmla="*/ 269452 h 174"/>
                <a:gd name="T32" fmla="*/ 462183 w 188"/>
                <a:gd name="T33" fmla="*/ 96233 h 1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8" h="174">
                  <a:moveTo>
                    <a:pt x="168" y="35"/>
                  </a:moveTo>
                  <a:cubicBezTo>
                    <a:pt x="142" y="0"/>
                    <a:pt x="142" y="0"/>
                    <a:pt x="142" y="0"/>
                  </a:cubicBezTo>
                  <a:cubicBezTo>
                    <a:pt x="141" y="26"/>
                    <a:pt x="141" y="26"/>
                    <a:pt x="141" y="26"/>
                  </a:cubicBezTo>
                  <a:cubicBezTo>
                    <a:pt x="116" y="19"/>
                    <a:pt x="116" y="19"/>
                    <a:pt x="116" y="19"/>
                  </a:cubicBezTo>
                  <a:cubicBezTo>
                    <a:pt x="143" y="54"/>
                    <a:pt x="143" y="54"/>
                    <a:pt x="143" y="54"/>
                  </a:cubicBezTo>
                  <a:cubicBezTo>
                    <a:pt x="160" y="78"/>
                    <a:pt x="151" y="98"/>
                    <a:pt x="121" y="98"/>
                  </a:cubicBezTo>
                  <a:cubicBezTo>
                    <a:pt x="97" y="98"/>
                    <a:pt x="97" y="98"/>
                    <a:pt x="97" y="98"/>
                  </a:cubicBezTo>
                  <a:cubicBezTo>
                    <a:pt x="97" y="72"/>
                    <a:pt x="97" y="72"/>
                    <a:pt x="97" y="72"/>
                  </a:cubicBezTo>
                  <a:cubicBezTo>
                    <a:pt x="38" y="98"/>
                    <a:pt x="38" y="98"/>
                    <a:pt x="38" y="98"/>
                  </a:cubicBezTo>
                  <a:cubicBezTo>
                    <a:pt x="0" y="115"/>
                    <a:pt x="0" y="115"/>
                    <a:pt x="0" y="115"/>
                  </a:cubicBezTo>
                  <a:cubicBezTo>
                    <a:pt x="26" y="131"/>
                    <a:pt x="26" y="131"/>
                    <a:pt x="26" y="131"/>
                  </a:cubicBezTo>
                  <a:cubicBezTo>
                    <a:pt x="99" y="174"/>
                    <a:pt x="99" y="174"/>
                    <a:pt x="99" y="174"/>
                  </a:cubicBezTo>
                  <a:cubicBezTo>
                    <a:pt x="98" y="130"/>
                    <a:pt x="98" y="130"/>
                    <a:pt x="98" y="130"/>
                  </a:cubicBezTo>
                  <a:cubicBezTo>
                    <a:pt x="121" y="130"/>
                    <a:pt x="121" y="130"/>
                    <a:pt x="121" y="130"/>
                  </a:cubicBezTo>
                  <a:cubicBezTo>
                    <a:pt x="124" y="130"/>
                    <a:pt x="124" y="130"/>
                    <a:pt x="124" y="130"/>
                  </a:cubicBezTo>
                  <a:cubicBezTo>
                    <a:pt x="150" y="129"/>
                    <a:pt x="170" y="118"/>
                    <a:pt x="179" y="98"/>
                  </a:cubicBezTo>
                  <a:cubicBezTo>
                    <a:pt x="188" y="79"/>
                    <a:pt x="185" y="56"/>
                    <a:pt x="168" y="35"/>
                  </a:cubicBezTo>
                  <a:close/>
                </a:path>
              </a:pathLst>
            </a:custGeom>
            <a:solidFill>
              <a:srgbClr val="8DC6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4041" name="矩形 1"/>
          <p:cNvSpPr>
            <a:spLocks noChangeArrowheads="1"/>
          </p:cNvSpPr>
          <p:nvPr/>
        </p:nvSpPr>
        <p:spPr bwMode="auto">
          <a:xfrm>
            <a:off x="6643688" y="2605088"/>
            <a:ext cx="477361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solidFill>
                  <a:srgbClr val="000000"/>
                </a:solidFill>
                <a:latin typeface="微软雅黑" panose="020B0503020204020204" pitchFamily="34" charset="-122"/>
                <a:ea typeface="微软雅黑" panose="020B0503020204020204" pitchFamily="34" charset="-122"/>
              </a:rPr>
              <a:t>我们工作室致力于专业</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模板的发布，课件及汇报</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的美化，并为您提供专业的</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200">
                <a:solidFill>
                  <a:srgbClr val="000000"/>
                </a:solidFill>
                <a:latin typeface="微软雅黑" panose="020B0503020204020204" pitchFamily="34" charset="-122"/>
                <a:ea typeface="微软雅黑" panose="020B0503020204020204" pitchFamily="34" charset="-122"/>
              </a:rPr>
              <a:t>,</a:t>
            </a:r>
            <a:r>
              <a:rPr lang="zh-CN" altLang="en-US" sz="1200">
                <a:solidFill>
                  <a:srgbClr val="000000"/>
                </a:solidFill>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200">
              <a:solidFill>
                <a:srgbClr val="00000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en-US" altLang="zh-CN" sz="1200">
              <a:solidFill>
                <a:srgbClr val="00000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en-US" altLang="zh-CN" sz="1200">
              <a:solidFill>
                <a:srgbClr val="00000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en-US" altLang="zh-CN" sz="1200">
              <a:solidFill>
                <a:srgbClr val="00000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en-US" altLang="zh-CN" sz="1200">
              <a:solidFill>
                <a:srgbClr val="00000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200">
                <a:solidFill>
                  <a:srgbClr val="000000"/>
                </a:solidFill>
                <a:latin typeface="微软雅黑" panose="020B0503020204020204" pitchFamily="34" charset="-122"/>
                <a:ea typeface="微软雅黑" panose="020B0503020204020204" pitchFamily="34" charset="-122"/>
              </a:rPr>
              <a:t>除了模板的发布与定制，我们还为您准备了使用教程，希望能够能够更好的使用该作品，授人以鱼不如授人以渔，希望您在下班之余，能够和我们一起进步，共同感受</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的巨大魅力与价值。我们诚祝您在工作中事事顺心，步步高升！最后让我们谨记：最重要的不是</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，是你。</a:t>
            </a:r>
            <a:endParaRPr lang="en-US" altLang="zh-CN" sz="1200">
              <a:solidFill>
                <a:srgbClr val="00000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en-US" sz="1200">
              <a:solidFill>
                <a:srgbClr val="000000"/>
              </a:solidFill>
              <a:latin typeface="微软雅黑" panose="020B0503020204020204" pitchFamily="34" charset="-122"/>
              <a:ea typeface="微软雅黑" panose="020B0503020204020204" pitchFamily="34" charset="-122"/>
            </a:endParaRPr>
          </a:p>
        </p:txBody>
      </p:sp>
      <p:grpSp>
        <p:nvGrpSpPr>
          <p:cNvPr id="44042" name="组合 75"/>
          <p:cNvGrpSpPr/>
          <p:nvPr/>
        </p:nvGrpSpPr>
        <p:grpSpPr bwMode="auto">
          <a:xfrm>
            <a:off x="2786063" y="4624388"/>
            <a:ext cx="1590675" cy="795337"/>
            <a:chOff x="0" y="0"/>
            <a:chExt cx="1590409" cy="796127"/>
          </a:xfrm>
        </p:grpSpPr>
        <p:sp>
          <p:nvSpPr>
            <p:cNvPr id="44056" name="Freeform 26"/>
            <p:cNvSpPr/>
            <p:nvPr/>
          </p:nvSpPr>
          <p:spPr bwMode="auto">
            <a:xfrm>
              <a:off x="0" y="0"/>
              <a:ext cx="1590409" cy="796127"/>
            </a:xfrm>
            <a:custGeom>
              <a:avLst/>
              <a:gdLst>
                <a:gd name="T0" fmla="*/ 1590409 w 861"/>
                <a:gd name="T1" fmla="*/ 0 h 431"/>
                <a:gd name="T2" fmla="*/ 796128 w 861"/>
                <a:gd name="T3" fmla="*/ 796127 h 431"/>
                <a:gd name="T4" fmla="*/ 0 w 861"/>
                <a:gd name="T5" fmla="*/ 0 h 431"/>
                <a:gd name="T6" fmla="*/ 1590409 w 861"/>
                <a:gd name="T7" fmla="*/ 0 h 4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1" h="431">
                  <a:moveTo>
                    <a:pt x="861" y="0"/>
                  </a:moveTo>
                  <a:lnTo>
                    <a:pt x="431" y="431"/>
                  </a:lnTo>
                  <a:lnTo>
                    <a:pt x="0" y="0"/>
                  </a:lnTo>
                  <a:lnTo>
                    <a:pt x="861" y="0"/>
                  </a:lnTo>
                  <a:close/>
                </a:path>
              </a:pathLst>
            </a:custGeom>
            <a:solidFill>
              <a:srgbClr val="84CBC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57" name="TextBox 682"/>
            <p:cNvSpPr txBox="1">
              <a:spLocks noChangeArrowheads="1"/>
            </p:cNvSpPr>
            <p:nvPr/>
          </p:nvSpPr>
          <p:spPr bwMode="auto">
            <a:xfrm>
              <a:off x="460030" y="99748"/>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a:solidFill>
                    <a:srgbClr val="FFFFFF"/>
                  </a:solidFill>
                  <a:latin typeface="微软雅黑" panose="020B0503020204020204" pitchFamily="34" charset="-122"/>
                  <a:ea typeface="微软雅黑" panose="020B0503020204020204" pitchFamily="34" charset="-122"/>
                </a:rPr>
                <a:t>15</a:t>
              </a:r>
              <a:r>
                <a:rPr lang="en-US" altLang="zh-CN" sz="1400">
                  <a:solidFill>
                    <a:srgbClr val="FFFFFF"/>
                  </a:solidFill>
                  <a:latin typeface="微软雅黑" panose="020B0503020204020204" pitchFamily="34" charset="-122"/>
                  <a:ea typeface="微软雅黑" panose="020B0503020204020204" pitchFamily="34" charset="-122"/>
                </a:rPr>
                <a:t>%</a:t>
              </a:r>
              <a:endParaRPr lang="zh-CN" altLang="en-US" sz="1400">
                <a:solidFill>
                  <a:srgbClr val="FFFFFF"/>
                </a:solidFill>
                <a:latin typeface="微软雅黑" panose="020B0503020204020204" pitchFamily="34" charset="-122"/>
                <a:ea typeface="微软雅黑" panose="020B0503020204020204" pitchFamily="34" charset="-122"/>
              </a:endParaRPr>
            </a:p>
          </p:txBody>
        </p:sp>
      </p:grpSp>
      <p:grpSp>
        <p:nvGrpSpPr>
          <p:cNvPr id="44043" name="组合 78"/>
          <p:cNvGrpSpPr/>
          <p:nvPr/>
        </p:nvGrpSpPr>
        <p:grpSpPr bwMode="auto">
          <a:xfrm>
            <a:off x="4384675" y="3019425"/>
            <a:ext cx="795338" cy="1590675"/>
            <a:chOff x="0" y="0"/>
            <a:chExt cx="796128" cy="1590406"/>
          </a:xfrm>
        </p:grpSpPr>
        <p:sp>
          <p:nvSpPr>
            <p:cNvPr id="44054" name="Freeform 28"/>
            <p:cNvSpPr/>
            <p:nvPr/>
          </p:nvSpPr>
          <p:spPr bwMode="auto">
            <a:xfrm>
              <a:off x="0" y="0"/>
              <a:ext cx="796128" cy="1590406"/>
            </a:xfrm>
            <a:custGeom>
              <a:avLst/>
              <a:gdLst>
                <a:gd name="T0" fmla="*/ 0 w 431"/>
                <a:gd name="T1" fmla="*/ 0 h 861"/>
                <a:gd name="T2" fmla="*/ 796128 w 431"/>
                <a:gd name="T3" fmla="*/ 794279 h 861"/>
                <a:gd name="T4" fmla="*/ 0 w 431"/>
                <a:gd name="T5" fmla="*/ 1590406 h 861"/>
                <a:gd name="T6" fmla="*/ 0 w 431"/>
                <a:gd name="T7" fmla="*/ 0 h 8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1" h="861">
                  <a:moveTo>
                    <a:pt x="0" y="0"/>
                  </a:moveTo>
                  <a:lnTo>
                    <a:pt x="431" y="430"/>
                  </a:lnTo>
                  <a:lnTo>
                    <a:pt x="0" y="861"/>
                  </a:lnTo>
                  <a:lnTo>
                    <a:pt x="0" y="0"/>
                  </a:lnTo>
                  <a:close/>
                </a:path>
              </a:pathLst>
            </a:custGeom>
            <a:solidFill>
              <a:srgbClr val="F4726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55" name="TextBox 682"/>
            <p:cNvSpPr txBox="1">
              <a:spLocks noChangeArrowheads="1"/>
            </p:cNvSpPr>
            <p:nvPr/>
          </p:nvSpPr>
          <p:spPr bwMode="auto">
            <a:xfrm>
              <a:off x="41942" y="583141"/>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a:solidFill>
                    <a:srgbClr val="FFFFFF"/>
                  </a:solidFill>
                  <a:latin typeface="微软雅黑" panose="020B0503020204020204" pitchFamily="34" charset="-122"/>
                  <a:ea typeface="微软雅黑" panose="020B0503020204020204" pitchFamily="34" charset="-122"/>
                </a:rPr>
                <a:t>38</a:t>
              </a:r>
              <a:r>
                <a:rPr lang="en-US" altLang="zh-CN" sz="1400">
                  <a:solidFill>
                    <a:srgbClr val="FFFFFF"/>
                  </a:solidFill>
                  <a:latin typeface="微软雅黑" panose="020B0503020204020204" pitchFamily="34" charset="-122"/>
                  <a:ea typeface="微软雅黑" panose="020B0503020204020204" pitchFamily="34" charset="-122"/>
                </a:rPr>
                <a:t>%</a:t>
              </a:r>
              <a:endParaRPr lang="zh-CN" altLang="en-US" sz="1400">
                <a:solidFill>
                  <a:srgbClr val="FFFFFF"/>
                </a:solidFill>
                <a:latin typeface="微软雅黑" panose="020B0503020204020204" pitchFamily="34" charset="-122"/>
                <a:ea typeface="微软雅黑" panose="020B0503020204020204" pitchFamily="34" charset="-122"/>
              </a:endParaRPr>
            </a:p>
          </p:txBody>
        </p:sp>
      </p:grpSp>
      <p:grpSp>
        <p:nvGrpSpPr>
          <p:cNvPr id="44044" name="组合 81"/>
          <p:cNvGrpSpPr/>
          <p:nvPr/>
        </p:nvGrpSpPr>
        <p:grpSpPr bwMode="auto">
          <a:xfrm>
            <a:off x="1963738" y="3019425"/>
            <a:ext cx="798512" cy="1590675"/>
            <a:chOff x="0" y="0"/>
            <a:chExt cx="797975" cy="1590406"/>
          </a:xfrm>
        </p:grpSpPr>
        <p:sp>
          <p:nvSpPr>
            <p:cNvPr id="44052" name="Freeform 27"/>
            <p:cNvSpPr/>
            <p:nvPr/>
          </p:nvSpPr>
          <p:spPr bwMode="auto">
            <a:xfrm>
              <a:off x="0" y="0"/>
              <a:ext cx="797975" cy="1590406"/>
            </a:xfrm>
            <a:custGeom>
              <a:avLst/>
              <a:gdLst>
                <a:gd name="T0" fmla="*/ 797975 w 432"/>
                <a:gd name="T1" fmla="*/ 1590406 h 861"/>
                <a:gd name="T2" fmla="*/ 0 w 432"/>
                <a:gd name="T3" fmla="*/ 794279 h 861"/>
                <a:gd name="T4" fmla="*/ 797975 w 432"/>
                <a:gd name="T5" fmla="*/ 0 h 861"/>
                <a:gd name="T6" fmla="*/ 797975 w 432"/>
                <a:gd name="T7" fmla="*/ 1590406 h 8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861">
                  <a:moveTo>
                    <a:pt x="432" y="861"/>
                  </a:moveTo>
                  <a:lnTo>
                    <a:pt x="0" y="430"/>
                  </a:lnTo>
                  <a:lnTo>
                    <a:pt x="432" y="0"/>
                  </a:lnTo>
                  <a:lnTo>
                    <a:pt x="432" y="861"/>
                  </a:lnTo>
                  <a:close/>
                </a:path>
              </a:pathLst>
            </a:custGeom>
            <a:solidFill>
              <a:srgbClr val="7CC8E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53" name="TextBox 682"/>
            <p:cNvSpPr txBox="1">
              <a:spLocks noChangeArrowheads="1"/>
            </p:cNvSpPr>
            <p:nvPr/>
          </p:nvSpPr>
          <p:spPr bwMode="auto">
            <a:xfrm>
              <a:off x="113785" y="609477"/>
              <a:ext cx="668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a:solidFill>
                    <a:srgbClr val="FFFFFF"/>
                  </a:solidFill>
                  <a:latin typeface="微软雅黑" panose="020B0503020204020204" pitchFamily="34" charset="-122"/>
                  <a:ea typeface="微软雅黑" panose="020B0503020204020204" pitchFamily="34" charset="-122"/>
                </a:rPr>
                <a:t>62</a:t>
              </a:r>
              <a:r>
                <a:rPr lang="en-US" altLang="zh-CN" sz="1400">
                  <a:solidFill>
                    <a:srgbClr val="FFFFFF"/>
                  </a:solidFill>
                  <a:latin typeface="微软雅黑" panose="020B0503020204020204" pitchFamily="34" charset="-122"/>
                  <a:ea typeface="微软雅黑" panose="020B0503020204020204" pitchFamily="34" charset="-122"/>
                </a:rPr>
                <a:t>%</a:t>
              </a:r>
              <a:endParaRPr lang="zh-CN" altLang="en-US" sz="1400">
                <a:solidFill>
                  <a:srgbClr val="FFFFFF"/>
                </a:solidFill>
                <a:latin typeface="微软雅黑" panose="020B0503020204020204" pitchFamily="34" charset="-122"/>
                <a:ea typeface="微软雅黑" panose="020B0503020204020204" pitchFamily="34" charset="-122"/>
              </a:endParaRPr>
            </a:p>
          </p:txBody>
        </p:sp>
      </p:grpSp>
      <p:grpSp>
        <p:nvGrpSpPr>
          <p:cNvPr id="44045" name="组合 84"/>
          <p:cNvGrpSpPr/>
          <p:nvPr/>
        </p:nvGrpSpPr>
        <p:grpSpPr bwMode="auto">
          <a:xfrm>
            <a:off x="2773363" y="2208213"/>
            <a:ext cx="1592262" cy="793750"/>
            <a:chOff x="0" y="0"/>
            <a:chExt cx="1592255" cy="794280"/>
          </a:xfrm>
        </p:grpSpPr>
        <p:sp>
          <p:nvSpPr>
            <p:cNvPr id="44050" name="Freeform 25"/>
            <p:cNvSpPr/>
            <p:nvPr/>
          </p:nvSpPr>
          <p:spPr bwMode="auto">
            <a:xfrm>
              <a:off x="0" y="0"/>
              <a:ext cx="1592255" cy="794280"/>
            </a:xfrm>
            <a:custGeom>
              <a:avLst/>
              <a:gdLst>
                <a:gd name="T0" fmla="*/ 0 w 862"/>
                <a:gd name="T1" fmla="*/ 794280 h 430"/>
                <a:gd name="T2" fmla="*/ 797975 w 862"/>
                <a:gd name="T3" fmla="*/ 0 h 430"/>
                <a:gd name="T4" fmla="*/ 1592255 w 862"/>
                <a:gd name="T5" fmla="*/ 794280 h 430"/>
                <a:gd name="T6" fmla="*/ 0 w 862"/>
                <a:gd name="T7" fmla="*/ 794280 h 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2" h="430">
                  <a:moveTo>
                    <a:pt x="0" y="430"/>
                  </a:moveTo>
                  <a:lnTo>
                    <a:pt x="432" y="0"/>
                  </a:lnTo>
                  <a:lnTo>
                    <a:pt x="862" y="430"/>
                  </a:lnTo>
                  <a:lnTo>
                    <a:pt x="0" y="430"/>
                  </a:lnTo>
                  <a:close/>
                </a:path>
              </a:pathLst>
            </a:custGeom>
            <a:solidFill>
              <a:srgbClr val="F8D3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51" name="TextBox 682"/>
            <p:cNvSpPr txBox="1">
              <a:spLocks noChangeArrowheads="1"/>
            </p:cNvSpPr>
            <p:nvPr/>
          </p:nvSpPr>
          <p:spPr bwMode="auto">
            <a:xfrm>
              <a:off x="472961" y="307569"/>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a:solidFill>
                    <a:srgbClr val="FFFFFF"/>
                  </a:solidFill>
                  <a:latin typeface="微软雅黑" panose="020B0503020204020204" pitchFamily="34" charset="-122"/>
                  <a:ea typeface="微软雅黑" panose="020B0503020204020204" pitchFamily="34" charset="-122"/>
                </a:rPr>
                <a:t>78</a:t>
              </a:r>
              <a:r>
                <a:rPr lang="en-US" altLang="zh-CN" sz="1400">
                  <a:solidFill>
                    <a:srgbClr val="FFFFFF"/>
                  </a:solidFill>
                  <a:latin typeface="微软雅黑" panose="020B0503020204020204" pitchFamily="34" charset="-122"/>
                  <a:ea typeface="微软雅黑" panose="020B0503020204020204" pitchFamily="34" charset="-122"/>
                </a:rPr>
                <a:t>%</a:t>
              </a:r>
              <a:endParaRPr lang="zh-CN" altLang="en-US" sz="1400">
                <a:solidFill>
                  <a:srgbClr val="FFFFFF"/>
                </a:solidFill>
                <a:latin typeface="微软雅黑" panose="020B0503020204020204" pitchFamily="34" charset="-122"/>
                <a:ea typeface="微软雅黑" panose="020B0503020204020204" pitchFamily="34" charset="-122"/>
              </a:endParaRPr>
            </a:p>
          </p:txBody>
        </p:sp>
      </p:grpSp>
      <p:sp>
        <p:nvSpPr>
          <p:cNvPr id="44046" name="文本框 1"/>
          <p:cNvSpPr txBox="1">
            <a:spLocks noChangeArrowheads="1"/>
          </p:cNvSpPr>
          <p:nvPr/>
        </p:nvSpPr>
        <p:spPr bwMode="auto">
          <a:xfrm>
            <a:off x="3376613" y="1362075"/>
            <a:ext cx="952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4800" b="1">
                <a:solidFill>
                  <a:srgbClr val="F8D35E"/>
                </a:solidFill>
              </a:rPr>
              <a:t>01</a:t>
            </a:r>
            <a:endParaRPr lang="zh-CN" altLang="en-US" sz="4800" b="1">
              <a:solidFill>
                <a:srgbClr val="F8D35E"/>
              </a:solidFill>
            </a:endParaRPr>
          </a:p>
        </p:txBody>
      </p:sp>
      <p:sp>
        <p:nvSpPr>
          <p:cNvPr id="44047" name="文本框 92"/>
          <p:cNvSpPr txBox="1">
            <a:spLocks noChangeArrowheads="1"/>
          </p:cNvSpPr>
          <p:nvPr/>
        </p:nvSpPr>
        <p:spPr bwMode="auto">
          <a:xfrm>
            <a:off x="5302250" y="3449638"/>
            <a:ext cx="952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4800" b="1">
                <a:solidFill>
                  <a:srgbClr val="F47264"/>
                </a:solidFill>
              </a:rPr>
              <a:t>02</a:t>
            </a:r>
            <a:endParaRPr lang="zh-CN" altLang="en-US" sz="4800" b="1">
              <a:solidFill>
                <a:srgbClr val="F47264"/>
              </a:solidFill>
            </a:endParaRPr>
          </a:p>
        </p:txBody>
      </p:sp>
      <p:sp>
        <p:nvSpPr>
          <p:cNvPr id="44048" name="文本框 93"/>
          <p:cNvSpPr txBox="1">
            <a:spLocks noChangeArrowheads="1"/>
          </p:cNvSpPr>
          <p:nvPr/>
        </p:nvSpPr>
        <p:spPr bwMode="auto">
          <a:xfrm>
            <a:off x="3727450" y="5254625"/>
            <a:ext cx="952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4800" b="1">
                <a:solidFill>
                  <a:srgbClr val="84CBC5"/>
                </a:solidFill>
              </a:rPr>
              <a:t>03</a:t>
            </a:r>
            <a:endParaRPr lang="zh-CN" altLang="en-US" sz="4800" b="1">
              <a:solidFill>
                <a:srgbClr val="84CBC5"/>
              </a:solidFill>
            </a:endParaRPr>
          </a:p>
        </p:txBody>
      </p:sp>
      <p:sp>
        <p:nvSpPr>
          <p:cNvPr id="44049" name="文本框 94"/>
          <p:cNvSpPr txBox="1">
            <a:spLocks noChangeArrowheads="1"/>
          </p:cNvSpPr>
          <p:nvPr/>
        </p:nvSpPr>
        <p:spPr bwMode="auto">
          <a:xfrm>
            <a:off x="1063625" y="3433763"/>
            <a:ext cx="952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4800" b="1">
                <a:solidFill>
                  <a:srgbClr val="00B0F0"/>
                </a:solidFill>
              </a:rPr>
              <a:t>04</a:t>
            </a:r>
            <a:endParaRPr lang="zh-CN" altLang="en-US" sz="4800" b="1">
              <a:solidFill>
                <a:srgbClr val="00B0F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组合 3"/>
          <p:cNvGrpSpPr/>
          <p:nvPr/>
        </p:nvGrpSpPr>
        <p:grpSpPr bwMode="auto">
          <a:xfrm>
            <a:off x="746125" y="446088"/>
            <a:ext cx="11666538" cy="1835150"/>
            <a:chOff x="0" y="0"/>
            <a:chExt cx="11667524" cy="1835106"/>
          </a:xfrm>
        </p:grpSpPr>
        <p:sp>
          <p:nvSpPr>
            <p:cNvPr id="45642" name="矩形 51"/>
            <p:cNvSpPr>
              <a:spLocks noChangeArrowheads="1"/>
            </p:cNvSpPr>
            <p:nvPr/>
          </p:nvSpPr>
          <p:spPr bwMode="auto">
            <a:xfrm>
              <a:off x="0" y="0"/>
              <a:ext cx="10635290" cy="1835106"/>
            </a:xfrm>
            <a:prstGeom prst="rect">
              <a:avLst/>
            </a:prstGeom>
            <a:solidFill>
              <a:srgbClr val="8DBD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5643" name="文本框 5"/>
            <p:cNvSpPr txBox="1">
              <a:spLocks noChangeArrowheads="1"/>
            </p:cNvSpPr>
            <p:nvPr/>
          </p:nvSpPr>
          <p:spPr bwMode="auto">
            <a:xfrm>
              <a:off x="859917" y="206497"/>
              <a:ext cx="1080760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8800" b="1">
                  <a:solidFill>
                    <a:srgbClr val="FFFFFF"/>
                  </a:solidFill>
                  <a:latin typeface="微软雅黑" panose="020B0503020204020204" pitchFamily="34" charset="-122"/>
                  <a:ea typeface="微软雅黑" panose="020B0503020204020204" pitchFamily="34" charset="-122"/>
                </a:rPr>
                <a:t>赠可编辑商务图标</a:t>
              </a:r>
            </a:p>
          </p:txBody>
        </p:sp>
      </p:grpSp>
      <p:grpSp>
        <p:nvGrpSpPr>
          <p:cNvPr id="45059" name="组合 724"/>
          <p:cNvGrpSpPr/>
          <p:nvPr/>
        </p:nvGrpSpPr>
        <p:grpSpPr bwMode="auto">
          <a:xfrm>
            <a:off x="2370138" y="2660650"/>
            <a:ext cx="1098550" cy="1096963"/>
            <a:chOff x="0" y="0"/>
            <a:chExt cx="3040063" cy="3038475"/>
          </a:xfrm>
        </p:grpSpPr>
        <p:sp>
          <p:nvSpPr>
            <p:cNvPr id="45622" name="Oval 701"/>
            <p:cNvSpPr>
              <a:spLocks noChangeArrowheads="1"/>
            </p:cNvSpPr>
            <p:nvPr/>
          </p:nvSpPr>
          <p:spPr bwMode="auto">
            <a:xfrm>
              <a:off x="0" y="0"/>
              <a:ext cx="3040063" cy="3038475"/>
            </a:xfrm>
            <a:prstGeom prst="ellipse">
              <a:avLst/>
            </a:prstGeom>
            <a:solidFill>
              <a:srgbClr val="00AAD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623" name="Freeform 702"/>
            <p:cNvSpPr/>
            <p:nvPr/>
          </p:nvSpPr>
          <p:spPr bwMode="auto">
            <a:xfrm>
              <a:off x="576262" y="2376487"/>
              <a:ext cx="1990725" cy="661987"/>
            </a:xfrm>
            <a:custGeom>
              <a:avLst/>
              <a:gdLst>
                <a:gd name="T0" fmla="*/ 1230562 w 529"/>
                <a:gd name="T1" fmla="*/ 0 h 176"/>
                <a:gd name="T2" fmla="*/ 906928 w 529"/>
                <a:gd name="T3" fmla="*/ 357323 h 176"/>
                <a:gd name="T4" fmla="*/ 587057 w 529"/>
                <a:gd name="T5" fmla="*/ 7523 h 176"/>
                <a:gd name="T6" fmla="*/ 206975 w 529"/>
                <a:gd name="T7" fmla="*/ 428787 h 176"/>
                <a:gd name="T8" fmla="*/ 60211 w 529"/>
                <a:gd name="T9" fmla="*/ 267052 h 176"/>
                <a:gd name="T10" fmla="*/ 0 w 529"/>
                <a:gd name="T11" fmla="*/ 334755 h 176"/>
                <a:gd name="T12" fmla="*/ 944559 w 529"/>
                <a:gd name="T13" fmla="*/ 661987 h 176"/>
                <a:gd name="T14" fmla="*/ 1990725 w 529"/>
                <a:gd name="T15" fmla="*/ 248245 h 176"/>
                <a:gd name="T16" fmla="*/ 1896645 w 529"/>
                <a:gd name="T17" fmla="*/ 142929 h 176"/>
                <a:gd name="T18" fmla="*/ 1625696 w 529"/>
                <a:gd name="T19" fmla="*/ 440071 h 176"/>
                <a:gd name="T20" fmla="*/ 1230562 w 529"/>
                <a:gd name="T21" fmla="*/ 0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9" h="176">
                  <a:moveTo>
                    <a:pt x="327" y="0"/>
                  </a:moveTo>
                  <a:cubicBezTo>
                    <a:pt x="241" y="95"/>
                    <a:pt x="241" y="95"/>
                    <a:pt x="241" y="95"/>
                  </a:cubicBezTo>
                  <a:cubicBezTo>
                    <a:pt x="156" y="2"/>
                    <a:pt x="156" y="2"/>
                    <a:pt x="156" y="2"/>
                  </a:cubicBezTo>
                  <a:cubicBezTo>
                    <a:pt x="55" y="114"/>
                    <a:pt x="55" y="114"/>
                    <a:pt x="55" y="114"/>
                  </a:cubicBezTo>
                  <a:cubicBezTo>
                    <a:pt x="16" y="71"/>
                    <a:pt x="16" y="71"/>
                    <a:pt x="16" y="71"/>
                  </a:cubicBezTo>
                  <a:cubicBezTo>
                    <a:pt x="0" y="89"/>
                    <a:pt x="0" y="89"/>
                    <a:pt x="0" y="89"/>
                  </a:cubicBezTo>
                  <a:cubicBezTo>
                    <a:pt x="69" y="144"/>
                    <a:pt x="156" y="176"/>
                    <a:pt x="251" y="176"/>
                  </a:cubicBezTo>
                  <a:cubicBezTo>
                    <a:pt x="359" y="176"/>
                    <a:pt x="457" y="134"/>
                    <a:pt x="529" y="66"/>
                  </a:cubicBezTo>
                  <a:cubicBezTo>
                    <a:pt x="504" y="38"/>
                    <a:pt x="504" y="38"/>
                    <a:pt x="504" y="38"/>
                  </a:cubicBezTo>
                  <a:cubicBezTo>
                    <a:pt x="432" y="117"/>
                    <a:pt x="432" y="117"/>
                    <a:pt x="432" y="117"/>
                  </a:cubicBezTo>
                  <a:cubicBezTo>
                    <a:pt x="327" y="0"/>
                    <a:pt x="327" y="0"/>
                    <a:pt x="327" y="0"/>
                  </a:cubicBezTo>
                </a:path>
              </a:pathLst>
            </a:custGeom>
            <a:solidFill>
              <a:srgbClr val="00617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24" name="Freeform 703"/>
            <p:cNvSpPr/>
            <p:nvPr/>
          </p:nvSpPr>
          <p:spPr bwMode="auto">
            <a:xfrm>
              <a:off x="571500" y="454025"/>
              <a:ext cx="869950" cy="568325"/>
            </a:xfrm>
            <a:custGeom>
              <a:avLst/>
              <a:gdLst>
                <a:gd name="T0" fmla="*/ 293749 w 231"/>
                <a:gd name="T1" fmla="*/ 0 h 151"/>
                <a:gd name="T2" fmla="*/ 165705 w 231"/>
                <a:gd name="T3" fmla="*/ 101621 h 151"/>
                <a:gd name="T4" fmla="*/ 135577 w 231"/>
                <a:gd name="T5" fmla="*/ 97857 h 151"/>
                <a:gd name="T6" fmla="*/ 0 w 231"/>
                <a:gd name="T7" fmla="*/ 229588 h 151"/>
                <a:gd name="T8" fmla="*/ 37660 w 231"/>
                <a:gd name="T9" fmla="*/ 323682 h 151"/>
                <a:gd name="T10" fmla="*/ 11298 w 231"/>
                <a:gd name="T11" fmla="*/ 406484 h 151"/>
                <a:gd name="T12" fmla="*/ 143109 w 231"/>
                <a:gd name="T13" fmla="*/ 538215 h 151"/>
                <a:gd name="T14" fmla="*/ 233493 w 231"/>
                <a:gd name="T15" fmla="*/ 508105 h 151"/>
                <a:gd name="T16" fmla="*/ 338942 w 231"/>
                <a:gd name="T17" fmla="*/ 560798 h 151"/>
                <a:gd name="T18" fmla="*/ 448156 w 231"/>
                <a:gd name="T19" fmla="*/ 504341 h 151"/>
                <a:gd name="T20" fmla="*/ 561137 w 231"/>
                <a:gd name="T21" fmla="*/ 568325 h 151"/>
                <a:gd name="T22" fmla="*/ 662819 w 231"/>
                <a:gd name="T23" fmla="*/ 526924 h 151"/>
                <a:gd name="T24" fmla="*/ 734373 w 231"/>
                <a:gd name="T25" fmla="*/ 545743 h 151"/>
                <a:gd name="T26" fmla="*/ 869950 w 231"/>
                <a:gd name="T27" fmla="*/ 414012 h 151"/>
                <a:gd name="T28" fmla="*/ 828524 w 231"/>
                <a:gd name="T29" fmla="*/ 316154 h 151"/>
                <a:gd name="T30" fmla="*/ 843588 w 231"/>
                <a:gd name="T31" fmla="*/ 255934 h 151"/>
                <a:gd name="T32" fmla="*/ 708011 w 231"/>
                <a:gd name="T33" fmla="*/ 120440 h 151"/>
                <a:gd name="T34" fmla="*/ 643989 w 231"/>
                <a:gd name="T35" fmla="*/ 139258 h 151"/>
                <a:gd name="T36" fmla="*/ 512178 w 231"/>
                <a:gd name="T37" fmla="*/ 33874 h 151"/>
                <a:gd name="T38" fmla="*/ 414262 w 231"/>
                <a:gd name="T39" fmla="*/ 75275 h 151"/>
                <a:gd name="T40" fmla="*/ 293749 w 231"/>
                <a:gd name="T41" fmla="*/ 0 h 1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1" h="151">
                  <a:moveTo>
                    <a:pt x="78" y="0"/>
                  </a:moveTo>
                  <a:cubicBezTo>
                    <a:pt x="62" y="0"/>
                    <a:pt x="48" y="11"/>
                    <a:pt x="44" y="27"/>
                  </a:cubicBezTo>
                  <a:cubicBezTo>
                    <a:pt x="41" y="26"/>
                    <a:pt x="38" y="26"/>
                    <a:pt x="36" y="26"/>
                  </a:cubicBezTo>
                  <a:cubicBezTo>
                    <a:pt x="16" y="26"/>
                    <a:pt x="0" y="42"/>
                    <a:pt x="0" y="61"/>
                  </a:cubicBezTo>
                  <a:cubicBezTo>
                    <a:pt x="0" y="71"/>
                    <a:pt x="4" y="80"/>
                    <a:pt x="10" y="86"/>
                  </a:cubicBezTo>
                  <a:cubicBezTo>
                    <a:pt x="5" y="92"/>
                    <a:pt x="3" y="100"/>
                    <a:pt x="3" y="108"/>
                  </a:cubicBezTo>
                  <a:cubicBezTo>
                    <a:pt x="3" y="127"/>
                    <a:pt x="18" y="143"/>
                    <a:pt x="38" y="143"/>
                  </a:cubicBezTo>
                  <a:cubicBezTo>
                    <a:pt x="47" y="143"/>
                    <a:pt x="55" y="140"/>
                    <a:pt x="62" y="135"/>
                  </a:cubicBezTo>
                  <a:cubicBezTo>
                    <a:pt x="68" y="143"/>
                    <a:pt x="78" y="149"/>
                    <a:pt x="90" y="149"/>
                  </a:cubicBezTo>
                  <a:cubicBezTo>
                    <a:pt x="102" y="149"/>
                    <a:pt x="112" y="143"/>
                    <a:pt x="119" y="134"/>
                  </a:cubicBezTo>
                  <a:cubicBezTo>
                    <a:pt x="125" y="144"/>
                    <a:pt x="136" y="151"/>
                    <a:pt x="149" y="151"/>
                  </a:cubicBezTo>
                  <a:cubicBezTo>
                    <a:pt x="160" y="151"/>
                    <a:pt x="169" y="147"/>
                    <a:pt x="176" y="140"/>
                  </a:cubicBezTo>
                  <a:cubicBezTo>
                    <a:pt x="181" y="143"/>
                    <a:pt x="188" y="145"/>
                    <a:pt x="195" y="145"/>
                  </a:cubicBezTo>
                  <a:cubicBezTo>
                    <a:pt x="215" y="145"/>
                    <a:pt x="231" y="129"/>
                    <a:pt x="231" y="110"/>
                  </a:cubicBezTo>
                  <a:cubicBezTo>
                    <a:pt x="231" y="100"/>
                    <a:pt x="227" y="90"/>
                    <a:pt x="220" y="84"/>
                  </a:cubicBezTo>
                  <a:cubicBezTo>
                    <a:pt x="222" y="79"/>
                    <a:pt x="224" y="74"/>
                    <a:pt x="224" y="68"/>
                  </a:cubicBezTo>
                  <a:cubicBezTo>
                    <a:pt x="224" y="48"/>
                    <a:pt x="208" y="32"/>
                    <a:pt x="188" y="32"/>
                  </a:cubicBezTo>
                  <a:cubicBezTo>
                    <a:pt x="182" y="32"/>
                    <a:pt x="176" y="34"/>
                    <a:pt x="171" y="37"/>
                  </a:cubicBezTo>
                  <a:cubicBezTo>
                    <a:pt x="167" y="21"/>
                    <a:pt x="153" y="9"/>
                    <a:pt x="136" y="9"/>
                  </a:cubicBezTo>
                  <a:cubicBezTo>
                    <a:pt x="126" y="9"/>
                    <a:pt x="117" y="13"/>
                    <a:pt x="110" y="20"/>
                  </a:cubicBezTo>
                  <a:cubicBezTo>
                    <a:pt x="105" y="8"/>
                    <a:pt x="92" y="0"/>
                    <a:pt x="78" y="0"/>
                  </a:cubicBezTo>
                </a:path>
              </a:pathLst>
            </a:custGeom>
            <a:solidFill>
              <a:srgbClr val="D9F2F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25" name="Freeform 704"/>
            <p:cNvSpPr/>
            <p:nvPr/>
          </p:nvSpPr>
          <p:spPr bwMode="auto">
            <a:xfrm>
              <a:off x="1666875" y="992187"/>
              <a:ext cx="869950" cy="571500"/>
            </a:xfrm>
            <a:custGeom>
              <a:avLst/>
              <a:gdLst>
                <a:gd name="T0" fmla="*/ 572435 w 231"/>
                <a:gd name="T1" fmla="*/ 0 h 152"/>
                <a:gd name="T2" fmla="*/ 451922 w 231"/>
                <a:gd name="T3" fmla="*/ 78957 h 152"/>
                <a:gd name="T4" fmla="*/ 354006 w 231"/>
                <a:gd name="T5" fmla="*/ 37599 h 152"/>
                <a:gd name="T6" fmla="*/ 225961 w 231"/>
                <a:gd name="T7" fmla="*/ 139115 h 152"/>
                <a:gd name="T8" fmla="*/ 158173 w 231"/>
                <a:gd name="T9" fmla="*/ 124076 h 152"/>
                <a:gd name="T10" fmla="*/ 26362 w 231"/>
                <a:gd name="T11" fmla="*/ 255671 h 152"/>
                <a:gd name="T12" fmla="*/ 41426 w 231"/>
                <a:gd name="T13" fmla="*/ 319589 h 152"/>
                <a:gd name="T14" fmla="*/ 0 w 231"/>
                <a:gd name="T15" fmla="*/ 413586 h 152"/>
                <a:gd name="T16" fmla="*/ 131811 w 231"/>
                <a:gd name="T17" fmla="*/ 548941 h 152"/>
                <a:gd name="T18" fmla="*/ 207131 w 231"/>
                <a:gd name="T19" fmla="*/ 526382 h 152"/>
                <a:gd name="T20" fmla="*/ 305047 w 231"/>
                <a:gd name="T21" fmla="*/ 571500 h 152"/>
                <a:gd name="T22" fmla="*/ 421794 w 231"/>
                <a:gd name="T23" fmla="*/ 503822 h 152"/>
                <a:gd name="T24" fmla="*/ 531008 w 231"/>
                <a:gd name="T25" fmla="*/ 560220 h 152"/>
                <a:gd name="T26" fmla="*/ 636457 w 231"/>
                <a:gd name="T27" fmla="*/ 507582 h 152"/>
                <a:gd name="T28" fmla="*/ 723075 w 231"/>
                <a:gd name="T29" fmla="*/ 541421 h 152"/>
                <a:gd name="T30" fmla="*/ 858652 w 231"/>
                <a:gd name="T31" fmla="*/ 409826 h 152"/>
                <a:gd name="T32" fmla="*/ 832290 w 231"/>
                <a:gd name="T33" fmla="*/ 327109 h 152"/>
                <a:gd name="T34" fmla="*/ 869950 w 231"/>
                <a:gd name="T35" fmla="*/ 233112 h 152"/>
                <a:gd name="T36" fmla="*/ 734373 w 231"/>
                <a:gd name="T37" fmla="*/ 97757 h 152"/>
                <a:gd name="T38" fmla="*/ 704245 w 231"/>
                <a:gd name="T39" fmla="*/ 101516 h 152"/>
                <a:gd name="T40" fmla="*/ 572435 w 231"/>
                <a:gd name="T41" fmla="*/ 0 h 1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1" h="152">
                  <a:moveTo>
                    <a:pt x="152" y="0"/>
                  </a:moveTo>
                  <a:cubicBezTo>
                    <a:pt x="138" y="0"/>
                    <a:pt x="126" y="9"/>
                    <a:pt x="120" y="21"/>
                  </a:cubicBezTo>
                  <a:cubicBezTo>
                    <a:pt x="114" y="14"/>
                    <a:pt x="104" y="10"/>
                    <a:pt x="94" y="10"/>
                  </a:cubicBezTo>
                  <a:cubicBezTo>
                    <a:pt x="77" y="10"/>
                    <a:pt x="63" y="21"/>
                    <a:pt x="60" y="37"/>
                  </a:cubicBezTo>
                  <a:cubicBezTo>
                    <a:pt x="54" y="34"/>
                    <a:pt x="49" y="33"/>
                    <a:pt x="42" y="33"/>
                  </a:cubicBezTo>
                  <a:cubicBezTo>
                    <a:pt x="23" y="33"/>
                    <a:pt x="7" y="49"/>
                    <a:pt x="7" y="68"/>
                  </a:cubicBezTo>
                  <a:cubicBezTo>
                    <a:pt x="7" y="74"/>
                    <a:pt x="8" y="80"/>
                    <a:pt x="11" y="85"/>
                  </a:cubicBezTo>
                  <a:cubicBezTo>
                    <a:pt x="4" y="91"/>
                    <a:pt x="0" y="100"/>
                    <a:pt x="0" y="110"/>
                  </a:cubicBezTo>
                  <a:cubicBezTo>
                    <a:pt x="0" y="130"/>
                    <a:pt x="16" y="146"/>
                    <a:pt x="35" y="146"/>
                  </a:cubicBezTo>
                  <a:cubicBezTo>
                    <a:pt x="43" y="146"/>
                    <a:pt x="49" y="144"/>
                    <a:pt x="55" y="140"/>
                  </a:cubicBezTo>
                  <a:cubicBezTo>
                    <a:pt x="61" y="147"/>
                    <a:pt x="71" y="152"/>
                    <a:pt x="81" y="152"/>
                  </a:cubicBezTo>
                  <a:cubicBezTo>
                    <a:pt x="94" y="152"/>
                    <a:pt x="106" y="145"/>
                    <a:pt x="112" y="134"/>
                  </a:cubicBezTo>
                  <a:cubicBezTo>
                    <a:pt x="118" y="143"/>
                    <a:pt x="129" y="149"/>
                    <a:pt x="141" y="149"/>
                  </a:cubicBezTo>
                  <a:cubicBezTo>
                    <a:pt x="152" y="149"/>
                    <a:pt x="162" y="144"/>
                    <a:pt x="169" y="135"/>
                  </a:cubicBezTo>
                  <a:cubicBezTo>
                    <a:pt x="175" y="141"/>
                    <a:pt x="183" y="144"/>
                    <a:pt x="192" y="144"/>
                  </a:cubicBezTo>
                  <a:cubicBezTo>
                    <a:pt x="212" y="144"/>
                    <a:pt x="228" y="128"/>
                    <a:pt x="228" y="109"/>
                  </a:cubicBezTo>
                  <a:cubicBezTo>
                    <a:pt x="228" y="100"/>
                    <a:pt x="225" y="93"/>
                    <a:pt x="221" y="87"/>
                  </a:cubicBezTo>
                  <a:cubicBezTo>
                    <a:pt x="227" y="80"/>
                    <a:pt x="231" y="72"/>
                    <a:pt x="231" y="62"/>
                  </a:cubicBezTo>
                  <a:cubicBezTo>
                    <a:pt x="231" y="42"/>
                    <a:pt x="215" y="26"/>
                    <a:pt x="195" y="26"/>
                  </a:cubicBezTo>
                  <a:cubicBezTo>
                    <a:pt x="192" y="26"/>
                    <a:pt x="189" y="27"/>
                    <a:pt x="187" y="27"/>
                  </a:cubicBezTo>
                  <a:cubicBezTo>
                    <a:pt x="183" y="12"/>
                    <a:pt x="169" y="0"/>
                    <a:pt x="152" y="0"/>
                  </a:cubicBezTo>
                </a:path>
              </a:pathLst>
            </a:custGeom>
            <a:solidFill>
              <a:srgbClr val="D9F2F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26" name="Freeform 705"/>
            <p:cNvSpPr/>
            <p:nvPr/>
          </p:nvSpPr>
          <p:spPr bwMode="auto">
            <a:xfrm>
              <a:off x="2149475" y="1962150"/>
              <a:ext cx="639763" cy="417512"/>
            </a:xfrm>
            <a:custGeom>
              <a:avLst/>
              <a:gdLst>
                <a:gd name="T0" fmla="*/ 218272 w 170"/>
                <a:gd name="T1" fmla="*/ 0 h 111"/>
                <a:gd name="T2" fmla="*/ 120426 w 170"/>
                <a:gd name="T3" fmla="*/ 71466 h 111"/>
                <a:gd name="T4" fmla="*/ 97846 w 170"/>
                <a:gd name="T5" fmla="*/ 71466 h 111"/>
                <a:gd name="T6" fmla="*/ 0 w 170"/>
                <a:gd name="T7" fmla="*/ 169262 h 111"/>
                <a:gd name="T8" fmla="*/ 26343 w 170"/>
                <a:gd name="T9" fmla="*/ 236966 h 111"/>
                <a:gd name="T10" fmla="*/ 7527 w 170"/>
                <a:gd name="T11" fmla="*/ 297148 h 111"/>
                <a:gd name="T12" fmla="*/ 105373 w 170"/>
                <a:gd name="T13" fmla="*/ 394944 h 111"/>
                <a:gd name="T14" fmla="*/ 169349 w 170"/>
                <a:gd name="T15" fmla="*/ 372376 h 111"/>
                <a:gd name="T16" fmla="*/ 248379 w 170"/>
                <a:gd name="T17" fmla="*/ 409989 h 111"/>
                <a:gd name="T18" fmla="*/ 327408 w 170"/>
                <a:gd name="T19" fmla="*/ 368614 h 111"/>
                <a:gd name="T20" fmla="*/ 413964 w 170"/>
                <a:gd name="T21" fmla="*/ 417512 h 111"/>
                <a:gd name="T22" fmla="*/ 485467 w 170"/>
                <a:gd name="T23" fmla="*/ 383660 h 111"/>
                <a:gd name="T24" fmla="*/ 541917 w 170"/>
                <a:gd name="T25" fmla="*/ 402467 h 111"/>
                <a:gd name="T26" fmla="*/ 639763 w 170"/>
                <a:gd name="T27" fmla="*/ 304671 h 111"/>
                <a:gd name="T28" fmla="*/ 609657 w 170"/>
                <a:gd name="T29" fmla="*/ 233205 h 111"/>
                <a:gd name="T30" fmla="*/ 620946 w 170"/>
                <a:gd name="T31" fmla="*/ 188068 h 111"/>
                <a:gd name="T32" fmla="*/ 519337 w 170"/>
                <a:gd name="T33" fmla="*/ 90273 h 111"/>
                <a:gd name="T34" fmla="*/ 474177 w 170"/>
                <a:gd name="T35" fmla="*/ 101557 h 111"/>
                <a:gd name="T36" fmla="*/ 376331 w 170"/>
                <a:gd name="T37" fmla="*/ 22568 h 111"/>
                <a:gd name="T38" fmla="*/ 304828 w 170"/>
                <a:gd name="T39" fmla="*/ 56421 h 111"/>
                <a:gd name="T40" fmla="*/ 218272 w 170"/>
                <a:gd name="T41" fmla="*/ 0 h 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0" h="111">
                  <a:moveTo>
                    <a:pt x="58" y="0"/>
                  </a:moveTo>
                  <a:cubicBezTo>
                    <a:pt x="45" y="0"/>
                    <a:pt x="35" y="8"/>
                    <a:pt x="32" y="19"/>
                  </a:cubicBezTo>
                  <a:cubicBezTo>
                    <a:pt x="30" y="19"/>
                    <a:pt x="28" y="19"/>
                    <a:pt x="26" y="19"/>
                  </a:cubicBezTo>
                  <a:cubicBezTo>
                    <a:pt x="12" y="19"/>
                    <a:pt x="0" y="30"/>
                    <a:pt x="0" y="45"/>
                  </a:cubicBezTo>
                  <a:cubicBezTo>
                    <a:pt x="0" y="52"/>
                    <a:pt x="3" y="58"/>
                    <a:pt x="7" y="63"/>
                  </a:cubicBezTo>
                  <a:cubicBezTo>
                    <a:pt x="4" y="68"/>
                    <a:pt x="2" y="73"/>
                    <a:pt x="2" y="79"/>
                  </a:cubicBezTo>
                  <a:cubicBezTo>
                    <a:pt x="2" y="94"/>
                    <a:pt x="14" y="105"/>
                    <a:pt x="28" y="105"/>
                  </a:cubicBezTo>
                  <a:cubicBezTo>
                    <a:pt x="35" y="105"/>
                    <a:pt x="41" y="103"/>
                    <a:pt x="45" y="99"/>
                  </a:cubicBezTo>
                  <a:cubicBezTo>
                    <a:pt x="50" y="105"/>
                    <a:pt x="58" y="109"/>
                    <a:pt x="66" y="109"/>
                  </a:cubicBezTo>
                  <a:cubicBezTo>
                    <a:pt x="75" y="109"/>
                    <a:pt x="83" y="105"/>
                    <a:pt x="87" y="98"/>
                  </a:cubicBezTo>
                  <a:cubicBezTo>
                    <a:pt x="92" y="106"/>
                    <a:pt x="100" y="111"/>
                    <a:pt x="110" y="111"/>
                  </a:cubicBezTo>
                  <a:cubicBezTo>
                    <a:pt x="118" y="111"/>
                    <a:pt x="124" y="108"/>
                    <a:pt x="129" y="102"/>
                  </a:cubicBezTo>
                  <a:cubicBezTo>
                    <a:pt x="133" y="105"/>
                    <a:pt x="138" y="107"/>
                    <a:pt x="144" y="107"/>
                  </a:cubicBezTo>
                  <a:cubicBezTo>
                    <a:pt x="158" y="107"/>
                    <a:pt x="170" y="95"/>
                    <a:pt x="170" y="81"/>
                  </a:cubicBezTo>
                  <a:cubicBezTo>
                    <a:pt x="170" y="73"/>
                    <a:pt x="167" y="66"/>
                    <a:pt x="162" y="62"/>
                  </a:cubicBezTo>
                  <a:cubicBezTo>
                    <a:pt x="164" y="58"/>
                    <a:pt x="165" y="54"/>
                    <a:pt x="165" y="50"/>
                  </a:cubicBezTo>
                  <a:cubicBezTo>
                    <a:pt x="165" y="35"/>
                    <a:pt x="153" y="24"/>
                    <a:pt x="138" y="24"/>
                  </a:cubicBezTo>
                  <a:cubicBezTo>
                    <a:pt x="134" y="24"/>
                    <a:pt x="130" y="25"/>
                    <a:pt x="126" y="27"/>
                  </a:cubicBezTo>
                  <a:cubicBezTo>
                    <a:pt x="123" y="15"/>
                    <a:pt x="113" y="6"/>
                    <a:pt x="100" y="6"/>
                  </a:cubicBezTo>
                  <a:cubicBezTo>
                    <a:pt x="93" y="6"/>
                    <a:pt x="86" y="10"/>
                    <a:pt x="81" y="15"/>
                  </a:cubicBezTo>
                  <a:cubicBezTo>
                    <a:pt x="77" y="6"/>
                    <a:pt x="68" y="0"/>
                    <a:pt x="58" y="0"/>
                  </a:cubicBezTo>
                </a:path>
              </a:pathLst>
            </a:custGeom>
            <a:solidFill>
              <a:srgbClr val="D9F2F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27" name="Freeform 706"/>
            <p:cNvSpPr/>
            <p:nvPr/>
          </p:nvSpPr>
          <p:spPr bwMode="auto">
            <a:xfrm>
              <a:off x="2012950" y="484187"/>
              <a:ext cx="387350" cy="255587"/>
            </a:xfrm>
            <a:custGeom>
              <a:avLst/>
              <a:gdLst>
                <a:gd name="T0" fmla="*/ 255726 w 103"/>
                <a:gd name="T1" fmla="*/ 0 h 68"/>
                <a:gd name="T2" fmla="*/ 203077 w 103"/>
                <a:gd name="T3" fmla="*/ 33828 h 68"/>
                <a:gd name="T4" fmla="*/ 157949 w 103"/>
                <a:gd name="T5" fmla="*/ 15035 h 68"/>
                <a:gd name="T6" fmla="*/ 101538 w 103"/>
                <a:gd name="T7" fmla="*/ 63897 h 68"/>
                <a:gd name="T8" fmla="*/ 71453 w 103"/>
                <a:gd name="T9" fmla="*/ 56379 h 68"/>
                <a:gd name="T10" fmla="*/ 11282 w 103"/>
                <a:gd name="T11" fmla="*/ 116518 h 68"/>
                <a:gd name="T12" fmla="*/ 18803 w 103"/>
                <a:gd name="T13" fmla="*/ 142828 h 68"/>
                <a:gd name="T14" fmla="*/ 0 w 103"/>
                <a:gd name="T15" fmla="*/ 184173 h 68"/>
                <a:gd name="T16" fmla="*/ 60171 w 103"/>
                <a:gd name="T17" fmla="*/ 244311 h 68"/>
                <a:gd name="T18" fmla="*/ 94017 w 103"/>
                <a:gd name="T19" fmla="*/ 236794 h 68"/>
                <a:gd name="T20" fmla="*/ 135384 w 103"/>
                <a:gd name="T21" fmla="*/ 255587 h 68"/>
                <a:gd name="T22" fmla="*/ 188034 w 103"/>
                <a:gd name="T23" fmla="*/ 225518 h 68"/>
                <a:gd name="T24" fmla="*/ 236923 w 103"/>
                <a:gd name="T25" fmla="*/ 251828 h 68"/>
                <a:gd name="T26" fmla="*/ 285812 w 103"/>
                <a:gd name="T27" fmla="*/ 229277 h 68"/>
                <a:gd name="T28" fmla="*/ 323418 w 103"/>
                <a:gd name="T29" fmla="*/ 240552 h 68"/>
                <a:gd name="T30" fmla="*/ 383589 w 103"/>
                <a:gd name="T31" fmla="*/ 184173 h 68"/>
                <a:gd name="T32" fmla="*/ 372307 w 103"/>
                <a:gd name="T33" fmla="*/ 146587 h 68"/>
                <a:gd name="T34" fmla="*/ 387350 w 103"/>
                <a:gd name="T35" fmla="*/ 105242 h 68"/>
                <a:gd name="T36" fmla="*/ 327179 w 103"/>
                <a:gd name="T37" fmla="*/ 45104 h 68"/>
                <a:gd name="T38" fmla="*/ 315897 w 103"/>
                <a:gd name="T39" fmla="*/ 45104 h 68"/>
                <a:gd name="T40" fmla="*/ 255726 w 103"/>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68">
                  <a:moveTo>
                    <a:pt x="68" y="0"/>
                  </a:moveTo>
                  <a:cubicBezTo>
                    <a:pt x="62" y="0"/>
                    <a:pt x="56" y="4"/>
                    <a:pt x="54" y="9"/>
                  </a:cubicBezTo>
                  <a:cubicBezTo>
                    <a:pt x="51" y="6"/>
                    <a:pt x="47" y="4"/>
                    <a:pt x="42" y="4"/>
                  </a:cubicBezTo>
                  <a:cubicBezTo>
                    <a:pt x="35" y="4"/>
                    <a:pt x="28" y="10"/>
                    <a:pt x="27" y="17"/>
                  </a:cubicBezTo>
                  <a:cubicBezTo>
                    <a:pt x="25" y="16"/>
                    <a:pt x="22" y="15"/>
                    <a:pt x="19" y="15"/>
                  </a:cubicBezTo>
                  <a:cubicBezTo>
                    <a:pt x="10" y="15"/>
                    <a:pt x="3" y="22"/>
                    <a:pt x="3" y="31"/>
                  </a:cubicBezTo>
                  <a:cubicBezTo>
                    <a:pt x="3" y="33"/>
                    <a:pt x="4" y="36"/>
                    <a:pt x="5" y="38"/>
                  </a:cubicBezTo>
                  <a:cubicBezTo>
                    <a:pt x="2" y="41"/>
                    <a:pt x="0" y="45"/>
                    <a:pt x="0" y="49"/>
                  </a:cubicBezTo>
                  <a:cubicBezTo>
                    <a:pt x="0" y="58"/>
                    <a:pt x="7" y="65"/>
                    <a:pt x="16" y="65"/>
                  </a:cubicBezTo>
                  <a:cubicBezTo>
                    <a:pt x="19" y="65"/>
                    <a:pt x="22" y="64"/>
                    <a:pt x="25" y="63"/>
                  </a:cubicBezTo>
                  <a:cubicBezTo>
                    <a:pt x="28" y="66"/>
                    <a:pt x="32" y="68"/>
                    <a:pt x="36" y="68"/>
                  </a:cubicBezTo>
                  <a:cubicBezTo>
                    <a:pt x="42" y="68"/>
                    <a:pt x="47" y="65"/>
                    <a:pt x="50" y="60"/>
                  </a:cubicBezTo>
                  <a:cubicBezTo>
                    <a:pt x="53" y="64"/>
                    <a:pt x="58" y="67"/>
                    <a:pt x="63" y="67"/>
                  </a:cubicBezTo>
                  <a:cubicBezTo>
                    <a:pt x="68" y="67"/>
                    <a:pt x="73" y="64"/>
                    <a:pt x="76" y="61"/>
                  </a:cubicBezTo>
                  <a:cubicBezTo>
                    <a:pt x="78" y="63"/>
                    <a:pt x="82" y="64"/>
                    <a:pt x="86" y="64"/>
                  </a:cubicBezTo>
                  <a:cubicBezTo>
                    <a:pt x="95" y="64"/>
                    <a:pt x="102" y="57"/>
                    <a:pt x="102" y="49"/>
                  </a:cubicBezTo>
                  <a:cubicBezTo>
                    <a:pt x="102" y="45"/>
                    <a:pt x="101" y="42"/>
                    <a:pt x="99" y="39"/>
                  </a:cubicBezTo>
                  <a:cubicBezTo>
                    <a:pt x="101" y="36"/>
                    <a:pt x="103" y="32"/>
                    <a:pt x="103" y="28"/>
                  </a:cubicBezTo>
                  <a:cubicBezTo>
                    <a:pt x="103" y="19"/>
                    <a:pt x="96" y="12"/>
                    <a:pt x="87" y="12"/>
                  </a:cubicBezTo>
                  <a:cubicBezTo>
                    <a:pt x="86" y="12"/>
                    <a:pt x="85" y="12"/>
                    <a:pt x="84" y="12"/>
                  </a:cubicBezTo>
                  <a:cubicBezTo>
                    <a:pt x="82" y="5"/>
                    <a:pt x="76" y="0"/>
                    <a:pt x="68" y="0"/>
                  </a:cubicBezTo>
                </a:path>
              </a:pathLst>
            </a:custGeom>
            <a:solidFill>
              <a:srgbClr val="D9F2F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28" name="Freeform 707"/>
            <p:cNvSpPr/>
            <p:nvPr/>
          </p:nvSpPr>
          <p:spPr bwMode="auto">
            <a:xfrm>
              <a:off x="533400" y="1751012"/>
              <a:ext cx="388938" cy="257175"/>
            </a:xfrm>
            <a:custGeom>
              <a:avLst/>
              <a:gdLst>
                <a:gd name="T0" fmla="*/ 132163 w 103"/>
                <a:gd name="T1" fmla="*/ 0 h 68"/>
                <a:gd name="T2" fmla="*/ 71746 w 103"/>
                <a:gd name="T3" fmla="*/ 45384 h 68"/>
                <a:gd name="T4" fmla="*/ 60418 w 103"/>
                <a:gd name="T5" fmla="*/ 45384 h 68"/>
                <a:gd name="T6" fmla="*/ 0 w 103"/>
                <a:gd name="T7" fmla="*/ 105896 h 68"/>
                <a:gd name="T8" fmla="*/ 15104 w 103"/>
                <a:gd name="T9" fmla="*/ 147497 h 68"/>
                <a:gd name="T10" fmla="*/ 3776 w 103"/>
                <a:gd name="T11" fmla="*/ 185317 h 68"/>
                <a:gd name="T12" fmla="*/ 64194 w 103"/>
                <a:gd name="T13" fmla="*/ 242047 h 68"/>
                <a:gd name="T14" fmla="*/ 101955 w 103"/>
                <a:gd name="T15" fmla="*/ 226919 h 68"/>
                <a:gd name="T16" fmla="*/ 151044 w 103"/>
                <a:gd name="T17" fmla="*/ 253393 h 68"/>
                <a:gd name="T18" fmla="*/ 200133 w 103"/>
                <a:gd name="T19" fmla="*/ 226919 h 68"/>
                <a:gd name="T20" fmla="*/ 249222 w 103"/>
                <a:gd name="T21" fmla="*/ 257175 h 68"/>
                <a:gd name="T22" fmla="*/ 294536 w 103"/>
                <a:gd name="T23" fmla="*/ 238265 h 68"/>
                <a:gd name="T24" fmla="*/ 328520 w 103"/>
                <a:gd name="T25" fmla="*/ 245829 h 68"/>
                <a:gd name="T26" fmla="*/ 388938 w 103"/>
                <a:gd name="T27" fmla="*/ 185317 h 68"/>
                <a:gd name="T28" fmla="*/ 370058 w 103"/>
                <a:gd name="T29" fmla="*/ 143715 h 68"/>
                <a:gd name="T30" fmla="*/ 377610 w 103"/>
                <a:gd name="T31" fmla="*/ 117242 h 68"/>
                <a:gd name="T32" fmla="*/ 317192 w 103"/>
                <a:gd name="T33" fmla="*/ 56730 h 68"/>
                <a:gd name="T34" fmla="*/ 286983 w 103"/>
                <a:gd name="T35" fmla="*/ 64294 h 68"/>
                <a:gd name="T36" fmla="*/ 230342 w 103"/>
                <a:gd name="T37" fmla="*/ 15128 h 68"/>
                <a:gd name="T38" fmla="*/ 185029 w 103"/>
                <a:gd name="T39" fmla="*/ 34038 h 68"/>
                <a:gd name="T40" fmla="*/ 132163 w 103"/>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68">
                  <a:moveTo>
                    <a:pt x="35" y="0"/>
                  </a:moveTo>
                  <a:cubicBezTo>
                    <a:pt x="27" y="0"/>
                    <a:pt x="21" y="5"/>
                    <a:pt x="19" y="12"/>
                  </a:cubicBezTo>
                  <a:cubicBezTo>
                    <a:pt x="18" y="12"/>
                    <a:pt x="17" y="12"/>
                    <a:pt x="16" y="12"/>
                  </a:cubicBezTo>
                  <a:cubicBezTo>
                    <a:pt x="7" y="12"/>
                    <a:pt x="0" y="19"/>
                    <a:pt x="0" y="28"/>
                  </a:cubicBezTo>
                  <a:cubicBezTo>
                    <a:pt x="0" y="32"/>
                    <a:pt x="1" y="36"/>
                    <a:pt x="4" y="39"/>
                  </a:cubicBezTo>
                  <a:cubicBezTo>
                    <a:pt x="2" y="41"/>
                    <a:pt x="1" y="45"/>
                    <a:pt x="1" y="49"/>
                  </a:cubicBezTo>
                  <a:cubicBezTo>
                    <a:pt x="1" y="57"/>
                    <a:pt x="8" y="64"/>
                    <a:pt x="17" y="64"/>
                  </a:cubicBezTo>
                  <a:cubicBezTo>
                    <a:pt x="21" y="64"/>
                    <a:pt x="24" y="63"/>
                    <a:pt x="27" y="60"/>
                  </a:cubicBezTo>
                  <a:cubicBezTo>
                    <a:pt x="30" y="64"/>
                    <a:pt x="35" y="67"/>
                    <a:pt x="40" y="67"/>
                  </a:cubicBezTo>
                  <a:cubicBezTo>
                    <a:pt x="45" y="67"/>
                    <a:pt x="50" y="64"/>
                    <a:pt x="53" y="60"/>
                  </a:cubicBezTo>
                  <a:cubicBezTo>
                    <a:pt x="56" y="65"/>
                    <a:pt x="61" y="68"/>
                    <a:pt x="66" y="68"/>
                  </a:cubicBezTo>
                  <a:cubicBezTo>
                    <a:pt x="71" y="68"/>
                    <a:pt x="75" y="66"/>
                    <a:pt x="78" y="63"/>
                  </a:cubicBezTo>
                  <a:cubicBezTo>
                    <a:pt x="81" y="64"/>
                    <a:pt x="84" y="65"/>
                    <a:pt x="87" y="65"/>
                  </a:cubicBezTo>
                  <a:cubicBezTo>
                    <a:pt x="96" y="65"/>
                    <a:pt x="103" y="58"/>
                    <a:pt x="103" y="49"/>
                  </a:cubicBezTo>
                  <a:cubicBezTo>
                    <a:pt x="103" y="45"/>
                    <a:pt x="101" y="41"/>
                    <a:pt x="98" y="38"/>
                  </a:cubicBezTo>
                  <a:cubicBezTo>
                    <a:pt x="99" y="36"/>
                    <a:pt x="100" y="33"/>
                    <a:pt x="100" y="31"/>
                  </a:cubicBezTo>
                  <a:cubicBezTo>
                    <a:pt x="100" y="22"/>
                    <a:pt x="92" y="15"/>
                    <a:pt x="84" y="15"/>
                  </a:cubicBezTo>
                  <a:cubicBezTo>
                    <a:pt x="81" y="15"/>
                    <a:pt x="78" y="15"/>
                    <a:pt x="76" y="17"/>
                  </a:cubicBezTo>
                  <a:cubicBezTo>
                    <a:pt x="74" y="10"/>
                    <a:pt x="68" y="4"/>
                    <a:pt x="61" y="4"/>
                  </a:cubicBezTo>
                  <a:cubicBezTo>
                    <a:pt x="56" y="4"/>
                    <a:pt x="52" y="6"/>
                    <a:pt x="49" y="9"/>
                  </a:cubicBezTo>
                  <a:cubicBezTo>
                    <a:pt x="46" y="4"/>
                    <a:pt x="41" y="0"/>
                    <a:pt x="35" y="0"/>
                  </a:cubicBezTo>
                </a:path>
              </a:pathLst>
            </a:custGeom>
            <a:solidFill>
              <a:srgbClr val="D9F2F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29" name="Freeform 708"/>
            <p:cNvSpPr/>
            <p:nvPr/>
          </p:nvSpPr>
          <p:spPr bwMode="auto">
            <a:xfrm>
              <a:off x="1436687" y="1931987"/>
              <a:ext cx="42863" cy="165100"/>
            </a:xfrm>
            <a:custGeom>
              <a:avLst/>
              <a:gdLst>
                <a:gd name="T0" fmla="*/ 0 w 27"/>
                <a:gd name="T1" fmla="*/ 0 h 104"/>
                <a:gd name="T2" fmla="*/ 23813 w 27"/>
                <a:gd name="T3" fmla="*/ 165100 h 104"/>
                <a:gd name="T4" fmla="*/ 42863 w 27"/>
                <a:gd name="T5" fmla="*/ 165100 h 104"/>
                <a:gd name="T6" fmla="*/ 23813 w 27"/>
                <a:gd name="T7" fmla="*/ 0 h 104"/>
                <a:gd name="T8" fmla="*/ 0 w 27"/>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04">
                  <a:moveTo>
                    <a:pt x="0" y="0"/>
                  </a:moveTo>
                  <a:lnTo>
                    <a:pt x="15" y="104"/>
                  </a:lnTo>
                  <a:lnTo>
                    <a:pt x="27" y="104"/>
                  </a:lnTo>
                  <a:lnTo>
                    <a:pt x="15" y="0"/>
                  </a:lnTo>
                  <a:lnTo>
                    <a:pt x="0" y="0"/>
                  </a:lnTo>
                  <a:close/>
                </a:path>
              </a:pathLst>
            </a:custGeom>
            <a:solidFill>
              <a:srgbClr val="463F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30" name="Rectangle 709"/>
            <p:cNvSpPr>
              <a:spLocks noChangeArrowheads="1"/>
            </p:cNvSpPr>
            <p:nvPr/>
          </p:nvSpPr>
          <p:spPr bwMode="auto">
            <a:xfrm>
              <a:off x="1520825" y="1931987"/>
              <a:ext cx="17463" cy="165100"/>
            </a:xfrm>
            <a:prstGeom prst="rect">
              <a:avLst/>
            </a:prstGeom>
            <a:solidFill>
              <a:srgbClr val="463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631" name="Freeform 710"/>
            <p:cNvSpPr/>
            <p:nvPr/>
          </p:nvSpPr>
          <p:spPr bwMode="auto">
            <a:xfrm>
              <a:off x="1581150" y="1931987"/>
              <a:ext cx="36513" cy="165100"/>
            </a:xfrm>
            <a:custGeom>
              <a:avLst/>
              <a:gdLst>
                <a:gd name="T0" fmla="*/ 17463 w 23"/>
                <a:gd name="T1" fmla="*/ 0 h 104"/>
                <a:gd name="T2" fmla="*/ 0 w 23"/>
                <a:gd name="T3" fmla="*/ 165100 h 104"/>
                <a:gd name="T4" fmla="*/ 22225 w 23"/>
                <a:gd name="T5" fmla="*/ 165100 h 104"/>
                <a:gd name="T6" fmla="*/ 36513 w 23"/>
                <a:gd name="T7" fmla="*/ 0 h 104"/>
                <a:gd name="T8" fmla="*/ 17463 w 23"/>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04">
                  <a:moveTo>
                    <a:pt x="11" y="0"/>
                  </a:moveTo>
                  <a:lnTo>
                    <a:pt x="0" y="104"/>
                  </a:lnTo>
                  <a:lnTo>
                    <a:pt x="14" y="104"/>
                  </a:lnTo>
                  <a:lnTo>
                    <a:pt x="23" y="0"/>
                  </a:lnTo>
                  <a:lnTo>
                    <a:pt x="11" y="0"/>
                  </a:lnTo>
                  <a:close/>
                </a:path>
              </a:pathLst>
            </a:custGeom>
            <a:solidFill>
              <a:srgbClr val="463F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32" name="Freeform 711"/>
            <p:cNvSpPr/>
            <p:nvPr/>
          </p:nvSpPr>
          <p:spPr bwMode="auto">
            <a:xfrm>
              <a:off x="993775" y="615950"/>
              <a:ext cx="1060450" cy="1260475"/>
            </a:xfrm>
            <a:custGeom>
              <a:avLst/>
              <a:gdLst>
                <a:gd name="T0" fmla="*/ 981480 w 282"/>
                <a:gd name="T1" fmla="*/ 248332 h 335"/>
                <a:gd name="T2" fmla="*/ 1007804 w 282"/>
                <a:gd name="T3" fmla="*/ 696083 h 335"/>
                <a:gd name="T4" fmla="*/ 533985 w 282"/>
                <a:gd name="T5" fmla="*/ 1260475 h 335"/>
                <a:gd name="T6" fmla="*/ 52646 w 282"/>
                <a:gd name="T7" fmla="*/ 703608 h 335"/>
                <a:gd name="T8" fmla="*/ 67688 w 282"/>
                <a:gd name="T9" fmla="*/ 259620 h 335"/>
                <a:gd name="T10" fmla="*/ 417411 w 282"/>
                <a:gd name="T11" fmla="*/ 30101 h 335"/>
                <a:gd name="T12" fmla="*/ 526465 w 282"/>
                <a:gd name="T13" fmla="*/ 45151 h 335"/>
                <a:gd name="T14" fmla="*/ 620476 w 282"/>
                <a:gd name="T15" fmla="*/ 26338 h 335"/>
                <a:gd name="T16" fmla="*/ 981480 w 282"/>
                <a:gd name="T17" fmla="*/ 248332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2" h="335">
                  <a:moveTo>
                    <a:pt x="261" y="66"/>
                  </a:moveTo>
                  <a:cubicBezTo>
                    <a:pt x="280" y="99"/>
                    <a:pt x="282" y="143"/>
                    <a:pt x="268" y="185"/>
                  </a:cubicBezTo>
                  <a:cubicBezTo>
                    <a:pt x="240" y="272"/>
                    <a:pt x="167" y="335"/>
                    <a:pt x="142" y="335"/>
                  </a:cubicBezTo>
                  <a:cubicBezTo>
                    <a:pt x="117" y="335"/>
                    <a:pt x="43" y="273"/>
                    <a:pt x="14" y="187"/>
                  </a:cubicBezTo>
                  <a:cubicBezTo>
                    <a:pt x="0" y="146"/>
                    <a:pt x="1" y="103"/>
                    <a:pt x="18" y="69"/>
                  </a:cubicBezTo>
                  <a:cubicBezTo>
                    <a:pt x="33" y="40"/>
                    <a:pt x="75" y="4"/>
                    <a:pt x="111" y="8"/>
                  </a:cubicBezTo>
                  <a:cubicBezTo>
                    <a:pt x="119" y="8"/>
                    <a:pt x="131" y="9"/>
                    <a:pt x="140" y="12"/>
                  </a:cubicBezTo>
                  <a:cubicBezTo>
                    <a:pt x="147" y="8"/>
                    <a:pt x="158" y="8"/>
                    <a:pt x="165" y="7"/>
                  </a:cubicBezTo>
                  <a:cubicBezTo>
                    <a:pt x="199" y="0"/>
                    <a:pt x="246" y="38"/>
                    <a:pt x="261" y="66"/>
                  </a:cubicBezTo>
                  <a:close/>
                </a:path>
              </a:pathLst>
            </a:custGeom>
            <a:solidFill>
              <a:srgbClr val="ED2A2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33" name="Freeform 712"/>
            <p:cNvSpPr/>
            <p:nvPr/>
          </p:nvSpPr>
          <p:spPr bwMode="auto">
            <a:xfrm>
              <a:off x="1449387" y="2090737"/>
              <a:ext cx="165100" cy="112712"/>
            </a:xfrm>
            <a:custGeom>
              <a:avLst/>
              <a:gdLst>
                <a:gd name="T0" fmla="*/ 165100 w 44"/>
                <a:gd name="T1" fmla="*/ 0 h 30"/>
                <a:gd name="T2" fmla="*/ 165100 w 44"/>
                <a:gd name="T3" fmla="*/ 15028 h 30"/>
                <a:gd name="T4" fmla="*/ 123825 w 44"/>
                <a:gd name="T5" fmla="*/ 112712 h 30"/>
                <a:gd name="T6" fmla="*/ 45027 w 44"/>
                <a:gd name="T7" fmla="*/ 112712 h 30"/>
                <a:gd name="T8" fmla="*/ 0 w 44"/>
                <a:gd name="T9" fmla="*/ 18785 h 30"/>
                <a:gd name="T10" fmla="*/ 0 w 44"/>
                <a:gd name="T11" fmla="*/ 3757 h 30"/>
                <a:gd name="T12" fmla="*/ 165100 w 44"/>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30">
                  <a:moveTo>
                    <a:pt x="44" y="0"/>
                  </a:moveTo>
                  <a:cubicBezTo>
                    <a:pt x="44" y="2"/>
                    <a:pt x="44" y="3"/>
                    <a:pt x="44" y="4"/>
                  </a:cubicBezTo>
                  <a:cubicBezTo>
                    <a:pt x="44" y="15"/>
                    <a:pt x="40" y="25"/>
                    <a:pt x="33" y="30"/>
                  </a:cubicBezTo>
                  <a:cubicBezTo>
                    <a:pt x="12" y="30"/>
                    <a:pt x="12" y="30"/>
                    <a:pt x="12" y="30"/>
                  </a:cubicBezTo>
                  <a:cubicBezTo>
                    <a:pt x="5" y="25"/>
                    <a:pt x="0" y="15"/>
                    <a:pt x="0" y="5"/>
                  </a:cubicBezTo>
                  <a:cubicBezTo>
                    <a:pt x="0" y="3"/>
                    <a:pt x="0" y="2"/>
                    <a:pt x="0" y="1"/>
                  </a:cubicBezTo>
                  <a:lnTo>
                    <a:pt x="44" y="0"/>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34" name="Freeform 713"/>
            <p:cNvSpPr/>
            <p:nvPr/>
          </p:nvSpPr>
          <p:spPr bwMode="auto">
            <a:xfrm>
              <a:off x="1060450" y="627062"/>
              <a:ext cx="927100" cy="1249362"/>
            </a:xfrm>
            <a:custGeom>
              <a:avLst/>
              <a:gdLst>
                <a:gd name="T0" fmla="*/ 753740 w 246"/>
                <a:gd name="T1" fmla="*/ 116657 h 332"/>
                <a:gd name="T2" fmla="*/ 866801 w 246"/>
                <a:gd name="T3" fmla="*/ 688654 h 332"/>
                <a:gd name="T4" fmla="*/ 467319 w 246"/>
                <a:gd name="T5" fmla="*/ 1249362 h 332"/>
                <a:gd name="T6" fmla="*/ 64068 w 246"/>
                <a:gd name="T7" fmla="*/ 692417 h 332"/>
                <a:gd name="T8" fmla="*/ 162054 w 246"/>
                <a:gd name="T9" fmla="*/ 124184 h 332"/>
                <a:gd name="T10" fmla="*/ 395713 w 246"/>
                <a:gd name="T11" fmla="*/ 18816 h 332"/>
                <a:gd name="T12" fmla="*/ 459781 w 246"/>
                <a:gd name="T13" fmla="*/ 30105 h 332"/>
                <a:gd name="T14" fmla="*/ 523849 w 246"/>
                <a:gd name="T15" fmla="*/ 15053 h 332"/>
                <a:gd name="T16" fmla="*/ 753740 w 246"/>
                <a:gd name="T17" fmla="*/ 116657 h 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6" h="332">
                  <a:moveTo>
                    <a:pt x="200" y="31"/>
                  </a:moveTo>
                  <a:cubicBezTo>
                    <a:pt x="236" y="65"/>
                    <a:pt x="246" y="125"/>
                    <a:pt x="230" y="183"/>
                  </a:cubicBezTo>
                  <a:cubicBezTo>
                    <a:pt x="206" y="269"/>
                    <a:pt x="145" y="332"/>
                    <a:pt x="124" y="332"/>
                  </a:cubicBezTo>
                  <a:cubicBezTo>
                    <a:pt x="103" y="332"/>
                    <a:pt x="41" y="270"/>
                    <a:pt x="17" y="184"/>
                  </a:cubicBezTo>
                  <a:cubicBezTo>
                    <a:pt x="0" y="127"/>
                    <a:pt x="9" y="67"/>
                    <a:pt x="43" y="33"/>
                  </a:cubicBezTo>
                  <a:cubicBezTo>
                    <a:pt x="59" y="17"/>
                    <a:pt x="80" y="1"/>
                    <a:pt x="105" y="5"/>
                  </a:cubicBezTo>
                  <a:cubicBezTo>
                    <a:pt x="110" y="6"/>
                    <a:pt x="117" y="6"/>
                    <a:pt x="122" y="8"/>
                  </a:cubicBezTo>
                  <a:cubicBezTo>
                    <a:pt x="127" y="5"/>
                    <a:pt x="133" y="5"/>
                    <a:pt x="139" y="4"/>
                  </a:cubicBezTo>
                  <a:cubicBezTo>
                    <a:pt x="161" y="0"/>
                    <a:pt x="186" y="18"/>
                    <a:pt x="200"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35" name="Freeform 714"/>
            <p:cNvSpPr/>
            <p:nvPr/>
          </p:nvSpPr>
          <p:spPr bwMode="auto">
            <a:xfrm>
              <a:off x="1200150" y="619125"/>
              <a:ext cx="647700" cy="1257300"/>
            </a:xfrm>
            <a:custGeom>
              <a:avLst/>
              <a:gdLst>
                <a:gd name="T0" fmla="*/ 549792 w 172"/>
                <a:gd name="T1" fmla="*/ 154339 h 334"/>
                <a:gd name="T2" fmla="*/ 610043 w 172"/>
                <a:gd name="T3" fmla="*/ 696409 h 334"/>
                <a:gd name="T4" fmla="*/ 327616 w 172"/>
                <a:gd name="T5" fmla="*/ 1257300 h 334"/>
                <a:gd name="T6" fmla="*/ 41423 w 172"/>
                <a:gd name="T7" fmla="*/ 700173 h 334"/>
                <a:gd name="T8" fmla="*/ 94142 w 172"/>
                <a:gd name="T9" fmla="*/ 150575 h 334"/>
                <a:gd name="T10" fmla="*/ 301256 w 172"/>
                <a:gd name="T11" fmla="*/ 26351 h 334"/>
                <a:gd name="T12" fmla="*/ 320084 w 172"/>
                <a:gd name="T13" fmla="*/ 33879 h 334"/>
                <a:gd name="T14" fmla="*/ 338913 w 172"/>
                <a:gd name="T15" fmla="*/ 26351 h 334"/>
                <a:gd name="T16" fmla="*/ 549792 w 172"/>
                <a:gd name="T17" fmla="*/ 154339 h 3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 h="334">
                  <a:moveTo>
                    <a:pt x="146" y="41"/>
                  </a:moveTo>
                  <a:cubicBezTo>
                    <a:pt x="167" y="75"/>
                    <a:pt x="172" y="131"/>
                    <a:pt x="162" y="185"/>
                  </a:cubicBezTo>
                  <a:cubicBezTo>
                    <a:pt x="145" y="271"/>
                    <a:pt x="102" y="334"/>
                    <a:pt x="87" y="334"/>
                  </a:cubicBezTo>
                  <a:cubicBezTo>
                    <a:pt x="72" y="334"/>
                    <a:pt x="28" y="272"/>
                    <a:pt x="11" y="186"/>
                  </a:cubicBezTo>
                  <a:cubicBezTo>
                    <a:pt x="0" y="132"/>
                    <a:pt x="4" y="75"/>
                    <a:pt x="25" y="40"/>
                  </a:cubicBezTo>
                  <a:cubicBezTo>
                    <a:pt x="37" y="21"/>
                    <a:pt x="59" y="3"/>
                    <a:pt x="80" y="7"/>
                  </a:cubicBezTo>
                  <a:cubicBezTo>
                    <a:pt x="81" y="7"/>
                    <a:pt x="83" y="8"/>
                    <a:pt x="85" y="9"/>
                  </a:cubicBezTo>
                  <a:cubicBezTo>
                    <a:pt x="86" y="8"/>
                    <a:pt x="88" y="7"/>
                    <a:pt x="90" y="7"/>
                  </a:cubicBezTo>
                  <a:cubicBezTo>
                    <a:pt x="110" y="0"/>
                    <a:pt x="135" y="22"/>
                    <a:pt x="146" y="41"/>
                  </a:cubicBezTo>
                  <a:close/>
                </a:path>
              </a:pathLst>
            </a:custGeom>
            <a:solidFill>
              <a:srgbClr val="ED2A2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36" name="Freeform 715"/>
            <p:cNvSpPr/>
            <p:nvPr/>
          </p:nvSpPr>
          <p:spPr bwMode="auto">
            <a:xfrm>
              <a:off x="1377950" y="635000"/>
              <a:ext cx="292100" cy="1241425"/>
            </a:xfrm>
            <a:custGeom>
              <a:avLst/>
              <a:gdLst>
                <a:gd name="T0" fmla="*/ 198478 w 78"/>
                <a:gd name="T1" fmla="*/ 37619 h 330"/>
                <a:gd name="T2" fmla="*/ 269631 w 78"/>
                <a:gd name="T3" fmla="*/ 680903 h 330"/>
                <a:gd name="T4" fmla="*/ 149795 w 78"/>
                <a:gd name="T5" fmla="*/ 1241425 h 330"/>
                <a:gd name="T6" fmla="*/ 26214 w 78"/>
                <a:gd name="T7" fmla="*/ 680903 h 330"/>
                <a:gd name="T8" fmla="*/ 89877 w 78"/>
                <a:gd name="T9" fmla="*/ 37619 h 330"/>
                <a:gd name="T10" fmla="*/ 198478 w 78"/>
                <a:gd name="T11" fmla="*/ 37619 h 3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330">
                  <a:moveTo>
                    <a:pt x="53" y="10"/>
                  </a:moveTo>
                  <a:cubicBezTo>
                    <a:pt x="71" y="34"/>
                    <a:pt x="78" y="109"/>
                    <a:pt x="72" y="181"/>
                  </a:cubicBezTo>
                  <a:cubicBezTo>
                    <a:pt x="65" y="268"/>
                    <a:pt x="47" y="330"/>
                    <a:pt x="40" y="330"/>
                  </a:cubicBezTo>
                  <a:cubicBezTo>
                    <a:pt x="34" y="330"/>
                    <a:pt x="15" y="268"/>
                    <a:pt x="7" y="181"/>
                  </a:cubicBezTo>
                  <a:cubicBezTo>
                    <a:pt x="0" y="109"/>
                    <a:pt x="5" y="33"/>
                    <a:pt x="24" y="10"/>
                  </a:cubicBezTo>
                  <a:cubicBezTo>
                    <a:pt x="32" y="0"/>
                    <a:pt x="45" y="0"/>
                    <a:pt x="53"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37" name="Freeform 716"/>
            <p:cNvSpPr/>
            <p:nvPr/>
          </p:nvSpPr>
          <p:spPr bwMode="auto">
            <a:xfrm>
              <a:off x="1249362" y="1668462"/>
              <a:ext cx="557213" cy="230187"/>
            </a:xfrm>
            <a:custGeom>
              <a:avLst/>
              <a:gdLst>
                <a:gd name="T0" fmla="*/ 557213 w 351"/>
                <a:gd name="T1" fmla="*/ 0 h 145"/>
                <a:gd name="T2" fmla="*/ 376238 w 351"/>
                <a:gd name="T3" fmla="*/ 230187 h 145"/>
                <a:gd name="T4" fmla="*/ 180975 w 351"/>
                <a:gd name="T5" fmla="*/ 230187 h 145"/>
                <a:gd name="T6" fmla="*/ 0 w 351"/>
                <a:gd name="T7" fmla="*/ 4762 h 145"/>
                <a:gd name="T8" fmla="*/ 557213 w 351"/>
                <a:gd name="T9" fmla="*/ 0 h 1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45">
                  <a:moveTo>
                    <a:pt x="351" y="0"/>
                  </a:moveTo>
                  <a:lnTo>
                    <a:pt x="237" y="145"/>
                  </a:lnTo>
                  <a:lnTo>
                    <a:pt x="114" y="145"/>
                  </a:lnTo>
                  <a:lnTo>
                    <a:pt x="0" y="3"/>
                  </a:lnTo>
                  <a:lnTo>
                    <a:pt x="351" y="0"/>
                  </a:lnTo>
                  <a:close/>
                </a:path>
              </a:pathLst>
            </a:custGeom>
            <a:solidFill>
              <a:srgbClr val="463F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38" name="Rectangle 717"/>
            <p:cNvSpPr>
              <a:spLocks noChangeArrowheads="1"/>
            </p:cNvSpPr>
            <p:nvPr/>
          </p:nvSpPr>
          <p:spPr bwMode="auto">
            <a:xfrm>
              <a:off x="1436687" y="1898650"/>
              <a:ext cx="185738" cy="49212"/>
            </a:xfrm>
            <a:prstGeom prst="rect">
              <a:avLst/>
            </a:prstGeom>
            <a:solidFill>
              <a:srgbClr val="F1E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639" name="Freeform 718"/>
            <p:cNvSpPr/>
            <p:nvPr/>
          </p:nvSpPr>
          <p:spPr bwMode="auto">
            <a:xfrm>
              <a:off x="2408237" y="1736725"/>
              <a:ext cx="211138" cy="63500"/>
            </a:xfrm>
            <a:custGeom>
              <a:avLst/>
              <a:gdLst>
                <a:gd name="T0" fmla="*/ 33933 w 56"/>
                <a:gd name="T1" fmla="*/ 3735 h 17"/>
                <a:gd name="T2" fmla="*/ 71636 w 56"/>
                <a:gd name="T3" fmla="*/ 29882 h 17"/>
                <a:gd name="T4" fmla="*/ 94258 w 56"/>
                <a:gd name="T5" fmla="*/ 41088 h 17"/>
                <a:gd name="T6" fmla="*/ 101799 w 56"/>
                <a:gd name="T7" fmla="*/ 44824 h 17"/>
                <a:gd name="T8" fmla="*/ 113110 w 56"/>
                <a:gd name="T9" fmla="*/ 56029 h 17"/>
                <a:gd name="T10" fmla="*/ 143272 w 56"/>
                <a:gd name="T11" fmla="*/ 14941 h 17"/>
                <a:gd name="T12" fmla="*/ 162124 w 56"/>
                <a:gd name="T13" fmla="*/ 7471 h 17"/>
                <a:gd name="T14" fmla="*/ 211138 w 56"/>
                <a:gd name="T15" fmla="*/ 37353 h 17"/>
                <a:gd name="T16" fmla="*/ 135732 w 56"/>
                <a:gd name="T17" fmla="*/ 41088 h 17"/>
                <a:gd name="T18" fmla="*/ 105569 w 56"/>
                <a:gd name="T19" fmla="*/ 63500 h 17"/>
                <a:gd name="T20" fmla="*/ 45244 w 56"/>
                <a:gd name="T21" fmla="*/ 22412 h 17"/>
                <a:gd name="T22" fmla="*/ 0 w 56"/>
                <a:gd name="T23" fmla="*/ 26147 h 17"/>
                <a:gd name="T24" fmla="*/ 33933 w 56"/>
                <a:gd name="T25" fmla="*/ 3735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17">
                  <a:moveTo>
                    <a:pt x="9" y="1"/>
                  </a:moveTo>
                  <a:cubicBezTo>
                    <a:pt x="11" y="1"/>
                    <a:pt x="13" y="0"/>
                    <a:pt x="19" y="8"/>
                  </a:cubicBezTo>
                  <a:cubicBezTo>
                    <a:pt x="24" y="15"/>
                    <a:pt x="25" y="11"/>
                    <a:pt x="25" y="11"/>
                  </a:cubicBezTo>
                  <a:cubicBezTo>
                    <a:pt x="25" y="11"/>
                    <a:pt x="25" y="9"/>
                    <a:pt x="27" y="12"/>
                  </a:cubicBezTo>
                  <a:cubicBezTo>
                    <a:pt x="30" y="15"/>
                    <a:pt x="30" y="15"/>
                    <a:pt x="30" y="15"/>
                  </a:cubicBezTo>
                  <a:cubicBezTo>
                    <a:pt x="30" y="15"/>
                    <a:pt x="34" y="7"/>
                    <a:pt x="38" y="4"/>
                  </a:cubicBezTo>
                  <a:cubicBezTo>
                    <a:pt x="40" y="3"/>
                    <a:pt x="42" y="2"/>
                    <a:pt x="43" y="2"/>
                  </a:cubicBezTo>
                  <a:cubicBezTo>
                    <a:pt x="50" y="2"/>
                    <a:pt x="56" y="10"/>
                    <a:pt x="56" y="10"/>
                  </a:cubicBezTo>
                  <a:cubicBezTo>
                    <a:pt x="56" y="10"/>
                    <a:pt x="44" y="4"/>
                    <a:pt x="36" y="11"/>
                  </a:cubicBezTo>
                  <a:cubicBezTo>
                    <a:pt x="31" y="16"/>
                    <a:pt x="33" y="16"/>
                    <a:pt x="28" y="17"/>
                  </a:cubicBezTo>
                  <a:cubicBezTo>
                    <a:pt x="23" y="17"/>
                    <a:pt x="19" y="9"/>
                    <a:pt x="12" y="6"/>
                  </a:cubicBezTo>
                  <a:cubicBezTo>
                    <a:pt x="5" y="2"/>
                    <a:pt x="4" y="7"/>
                    <a:pt x="0" y="7"/>
                  </a:cubicBezTo>
                  <a:cubicBezTo>
                    <a:pt x="4" y="3"/>
                    <a:pt x="6" y="1"/>
                    <a:pt x="9"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40" name="Freeform 719"/>
            <p:cNvSpPr/>
            <p:nvPr/>
          </p:nvSpPr>
          <p:spPr bwMode="auto">
            <a:xfrm>
              <a:off x="673100" y="1412875"/>
              <a:ext cx="153988" cy="60325"/>
            </a:xfrm>
            <a:custGeom>
              <a:avLst/>
              <a:gdLst>
                <a:gd name="T0" fmla="*/ 123942 w 41"/>
                <a:gd name="T1" fmla="*/ 7541 h 16"/>
                <a:gd name="T2" fmla="*/ 78872 w 41"/>
                <a:gd name="T3" fmla="*/ 49014 h 16"/>
                <a:gd name="T4" fmla="*/ 37558 w 41"/>
                <a:gd name="T5" fmla="*/ 30163 h 16"/>
                <a:gd name="T6" fmla="*/ 33802 w 41"/>
                <a:gd name="T7" fmla="*/ 26392 h 16"/>
                <a:gd name="T8" fmla="*/ 0 w 41"/>
                <a:gd name="T9" fmla="*/ 18852 h 16"/>
                <a:gd name="T10" fmla="*/ 37558 w 41"/>
                <a:gd name="T11" fmla="*/ 37703 h 16"/>
                <a:gd name="T12" fmla="*/ 75116 w 41"/>
                <a:gd name="T13" fmla="*/ 56555 h 16"/>
                <a:gd name="T14" fmla="*/ 90139 w 41"/>
                <a:gd name="T15" fmla="*/ 52784 h 16"/>
                <a:gd name="T16" fmla="*/ 101407 w 41"/>
                <a:gd name="T17" fmla="*/ 37703 h 16"/>
                <a:gd name="T18" fmla="*/ 142721 w 41"/>
                <a:gd name="T19" fmla="*/ 7541 h 16"/>
                <a:gd name="T20" fmla="*/ 153988 w 41"/>
                <a:gd name="T21" fmla="*/ 7541 h 16"/>
                <a:gd name="T22" fmla="*/ 123942 w 41"/>
                <a:gd name="T23" fmla="*/ 754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16">
                  <a:moveTo>
                    <a:pt x="33" y="2"/>
                  </a:moveTo>
                  <a:cubicBezTo>
                    <a:pt x="28" y="3"/>
                    <a:pt x="23" y="11"/>
                    <a:pt x="21" y="13"/>
                  </a:cubicBezTo>
                  <a:cubicBezTo>
                    <a:pt x="19" y="15"/>
                    <a:pt x="13" y="10"/>
                    <a:pt x="10" y="8"/>
                  </a:cubicBezTo>
                  <a:cubicBezTo>
                    <a:pt x="9" y="7"/>
                    <a:pt x="9" y="7"/>
                    <a:pt x="9" y="7"/>
                  </a:cubicBezTo>
                  <a:cubicBezTo>
                    <a:pt x="7" y="5"/>
                    <a:pt x="0" y="5"/>
                    <a:pt x="0" y="5"/>
                  </a:cubicBezTo>
                  <a:cubicBezTo>
                    <a:pt x="0" y="5"/>
                    <a:pt x="8" y="8"/>
                    <a:pt x="10" y="10"/>
                  </a:cubicBezTo>
                  <a:cubicBezTo>
                    <a:pt x="13" y="12"/>
                    <a:pt x="20" y="15"/>
                    <a:pt x="20" y="15"/>
                  </a:cubicBezTo>
                  <a:cubicBezTo>
                    <a:pt x="20" y="15"/>
                    <a:pt x="24" y="16"/>
                    <a:pt x="24" y="14"/>
                  </a:cubicBezTo>
                  <a:cubicBezTo>
                    <a:pt x="24" y="13"/>
                    <a:pt x="25" y="11"/>
                    <a:pt x="27" y="10"/>
                  </a:cubicBezTo>
                  <a:cubicBezTo>
                    <a:pt x="28" y="9"/>
                    <a:pt x="34" y="2"/>
                    <a:pt x="38" y="2"/>
                  </a:cubicBezTo>
                  <a:cubicBezTo>
                    <a:pt x="41" y="2"/>
                    <a:pt x="41" y="2"/>
                    <a:pt x="41" y="2"/>
                  </a:cubicBezTo>
                  <a:cubicBezTo>
                    <a:pt x="41" y="2"/>
                    <a:pt x="38" y="0"/>
                    <a:pt x="33" y="2"/>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41" name="Freeform 720"/>
            <p:cNvSpPr/>
            <p:nvPr/>
          </p:nvSpPr>
          <p:spPr bwMode="auto">
            <a:xfrm>
              <a:off x="1392237" y="2413000"/>
              <a:ext cx="219075" cy="76200"/>
            </a:xfrm>
            <a:custGeom>
              <a:avLst/>
              <a:gdLst>
                <a:gd name="T0" fmla="*/ 0 w 58"/>
                <a:gd name="T1" fmla="*/ 68580 h 20"/>
                <a:gd name="T2" fmla="*/ 26440 w 58"/>
                <a:gd name="T3" fmla="*/ 34290 h 20"/>
                <a:gd name="T4" fmla="*/ 64212 w 58"/>
                <a:gd name="T5" fmla="*/ 41910 h 20"/>
                <a:gd name="T6" fmla="*/ 79320 w 58"/>
                <a:gd name="T7" fmla="*/ 38100 h 20"/>
                <a:gd name="T8" fmla="*/ 79320 w 58"/>
                <a:gd name="T9" fmla="*/ 34290 h 20"/>
                <a:gd name="T10" fmla="*/ 98206 w 58"/>
                <a:gd name="T11" fmla="*/ 41910 h 20"/>
                <a:gd name="T12" fmla="*/ 132200 w 58"/>
                <a:gd name="T13" fmla="*/ 22860 h 20"/>
                <a:gd name="T14" fmla="*/ 188858 w 58"/>
                <a:gd name="T15" fmla="*/ 26670 h 20"/>
                <a:gd name="T16" fmla="*/ 219075 w 58"/>
                <a:gd name="T17" fmla="*/ 53340 h 20"/>
                <a:gd name="T18" fmla="*/ 154863 w 58"/>
                <a:gd name="T19" fmla="*/ 34290 h 20"/>
                <a:gd name="T20" fmla="*/ 101983 w 58"/>
                <a:gd name="T21" fmla="*/ 64770 h 20"/>
                <a:gd name="T22" fmla="*/ 109538 w 58"/>
                <a:gd name="T23" fmla="*/ 72390 h 20"/>
                <a:gd name="T24" fmla="*/ 101983 w 58"/>
                <a:gd name="T25" fmla="*/ 76200 h 20"/>
                <a:gd name="T26" fmla="*/ 94429 w 58"/>
                <a:gd name="T27" fmla="*/ 64770 h 20"/>
                <a:gd name="T28" fmla="*/ 64212 w 58"/>
                <a:gd name="T29" fmla="*/ 60960 h 20"/>
                <a:gd name="T30" fmla="*/ 22663 w 58"/>
                <a:gd name="T31" fmla="*/ 49530 h 20"/>
                <a:gd name="T32" fmla="*/ 0 w 58"/>
                <a:gd name="T33" fmla="*/ 6858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20">
                  <a:moveTo>
                    <a:pt x="0" y="18"/>
                  </a:moveTo>
                  <a:cubicBezTo>
                    <a:pt x="0" y="18"/>
                    <a:pt x="1" y="11"/>
                    <a:pt x="7" y="9"/>
                  </a:cubicBezTo>
                  <a:cubicBezTo>
                    <a:pt x="10" y="8"/>
                    <a:pt x="13" y="9"/>
                    <a:pt x="17" y="11"/>
                  </a:cubicBezTo>
                  <a:cubicBezTo>
                    <a:pt x="24" y="13"/>
                    <a:pt x="21" y="10"/>
                    <a:pt x="21" y="10"/>
                  </a:cubicBezTo>
                  <a:cubicBezTo>
                    <a:pt x="21" y="10"/>
                    <a:pt x="21" y="10"/>
                    <a:pt x="21" y="9"/>
                  </a:cubicBezTo>
                  <a:cubicBezTo>
                    <a:pt x="22" y="8"/>
                    <a:pt x="25" y="11"/>
                    <a:pt x="26" y="11"/>
                  </a:cubicBezTo>
                  <a:cubicBezTo>
                    <a:pt x="29" y="10"/>
                    <a:pt x="32" y="10"/>
                    <a:pt x="35" y="6"/>
                  </a:cubicBezTo>
                  <a:cubicBezTo>
                    <a:pt x="40" y="0"/>
                    <a:pt x="44" y="4"/>
                    <a:pt x="50" y="7"/>
                  </a:cubicBezTo>
                  <a:cubicBezTo>
                    <a:pt x="56" y="11"/>
                    <a:pt x="58" y="14"/>
                    <a:pt x="58" y="14"/>
                  </a:cubicBezTo>
                  <a:cubicBezTo>
                    <a:pt x="58" y="14"/>
                    <a:pt x="49" y="8"/>
                    <a:pt x="41" y="9"/>
                  </a:cubicBezTo>
                  <a:cubicBezTo>
                    <a:pt x="36" y="10"/>
                    <a:pt x="32" y="17"/>
                    <a:pt x="27" y="17"/>
                  </a:cubicBezTo>
                  <a:cubicBezTo>
                    <a:pt x="27" y="17"/>
                    <a:pt x="29" y="19"/>
                    <a:pt x="29" y="19"/>
                  </a:cubicBezTo>
                  <a:cubicBezTo>
                    <a:pt x="28" y="19"/>
                    <a:pt x="28" y="19"/>
                    <a:pt x="27" y="20"/>
                  </a:cubicBezTo>
                  <a:cubicBezTo>
                    <a:pt x="27" y="20"/>
                    <a:pt x="25" y="17"/>
                    <a:pt x="25" y="17"/>
                  </a:cubicBezTo>
                  <a:cubicBezTo>
                    <a:pt x="23" y="18"/>
                    <a:pt x="20" y="17"/>
                    <a:pt x="17" y="16"/>
                  </a:cubicBezTo>
                  <a:cubicBezTo>
                    <a:pt x="12" y="14"/>
                    <a:pt x="14" y="12"/>
                    <a:pt x="6" y="13"/>
                  </a:cubicBezTo>
                  <a:cubicBezTo>
                    <a:pt x="3" y="14"/>
                    <a:pt x="0" y="18"/>
                    <a:pt x="0" y="18"/>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5060" name="组合 954"/>
          <p:cNvGrpSpPr/>
          <p:nvPr/>
        </p:nvGrpSpPr>
        <p:grpSpPr bwMode="auto">
          <a:xfrm>
            <a:off x="3949700" y="2660650"/>
            <a:ext cx="1098550" cy="1096963"/>
            <a:chOff x="0" y="0"/>
            <a:chExt cx="3038475" cy="3038475"/>
          </a:xfrm>
        </p:grpSpPr>
        <p:sp>
          <p:nvSpPr>
            <p:cNvPr id="45602" name="Oval 724"/>
            <p:cNvSpPr>
              <a:spLocks noChangeArrowheads="1"/>
            </p:cNvSpPr>
            <p:nvPr/>
          </p:nvSpPr>
          <p:spPr bwMode="auto">
            <a:xfrm>
              <a:off x="0" y="0"/>
              <a:ext cx="3038475" cy="3038475"/>
            </a:xfrm>
            <a:prstGeom prst="ellipse">
              <a:avLst/>
            </a:prstGeom>
            <a:solidFill>
              <a:srgbClr val="00AAD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603" name="Freeform 725"/>
            <p:cNvSpPr/>
            <p:nvPr/>
          </p:nvSpPr>
          <p:spPr bwMode="auto">
            <a:xfrm>
              <a:off x="0" y="585787"/>
              <a:ext cx="3038475" cy="2076450"/>
            </a:xfrm>
            <a:custGeom>
              <a:avLst/>
              <a:gdLst>
                <a:gd name="T0" fmla="*/ 1737346 w 808"/>
                <a:gd name="T1" fmla="*/ 0 h 552"/>
                <a:gd name="T2" fmla="*/ 1346255 w 808"/>
                <a:gd name="T3" fmla="*/ 432594 h 552"/>
                <a:gd name="T4" fmla="*/ 962685 w 808"/>
                <a:gd name="T5" fmla="*/ 7523 h 552"/>
                <a:gd name="T6" fmla="*/ 500145 w 808"/>
                <a:gd name="T7" fmla="*/ 519113 h 552"/>
                <a:gd name="T8" fmla="*/ 327163 w 808"/>
                <a:gd name="T9" fmla="*/ 323505 h 552"/>
                <a:gd name="T10" fmla="*/ 22563 w 808"/>
                <a:gd name="T11" fmla="*/ 658295 h 552"/>
                <a:gd name="T12" fmla="*/ 0 w 808"/>
                <a:gd name="T13" fmla="*/ 932898 h 552"/>
                <a:gd name="T14" fmla="*/ 515187 w 808"/>
                <a:gd name="T15" fmla="*/ 2076450 h 552"/>
                <a:gd name="T16" fmla="*/ 823547 w 808"/>
                <a:gd name="T17" fmla="*/ 1786800 h 552"/>
                <a:gd name="T18" fmla="*/ 962685 w 808"/>
                <a:gd name="T19" fmla="*/ 1813132 h 552"/>
                <a:gd name="T20" fmla="*/ 1353776 w 808"/>
                <a:gd name="T21" fmla="*/ 1602478 h 552"/>
                <a:gd name="T22" fmla="*/ 1737346 w 808"/>
                <a:gd name="T23" fmla="*/ 1805609 h 552"/>
                <a:gd name="T24" fmla="*/ 2143479 w 808"/>
                <a:gd name="T25" fmla="*/ 1579908 h 552"/>
                <a:gd name="T26" fmla="*/ 2545851 w 808"/>
                <a:gd name="T27" fmla="*/ 1824417 h 552"/>
                <a:gd name="T28" fmla="*/ 2835409 w 808"/>
                <a:gd name="T29" fmla="*/ 1692758 h 552"/>
                <a:gd name="T30" fmla="*/ 3038475 w 808"/>
                <a:gd name="T31" fmla="*/ 932898 h 552"/>
                <a:gd name="T32" fmla="*/ 3019673 w 808"/>
                <a:gd name="T33" fmla="*/ 699673 h 552"/>
                <a:gd name="T34" fmla="*/ 2545851 w 808"/>
                <a:gd name="T35" fmla="*/ 173038 h 552"/>
                <a:gd name="T36" fmla="*/ 2218688 w 808"/>
                <a:gd name="T37" fmla="*/ 534159 h 552"/>
                <a:gd name="T38" fmla="*/ 1737346 w 808"/>
                <a:gd name="T39" fmla="*/ 0 h 5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8" h="552">
                  <a:moveTo>
                    <a:pt x="462" y="0"/>
                  </a:moveTo>
                  <a:cubicBezTo>
                    <a:pt x="358" y="115"/>
                    <a:pt x="358" y="115"/>
                    <a:pt x="358" y="115"/>
                  </a:cubicBezTo>
                  <a:cubicBezTo>
                    <a:pt x="256" y="2"/>
                    <a:pt x="256" y="2"/>
                    <a:pt x="256" y="2"/>
                  </a:cubicBezTo>
                  <a:cubicBezTo>
                    <a:pt x="133" y="138"/>
                    <a:pt x="133" y="138"/>
                    <a:pt x="133" y="138"/>
                  </a:cubicBezTo>
                  <a:cubicBezTo>
                    <a:pt x="87" y="86"/>
                    <a:pt x="87" y="86"/>
                    <a:pt x="87" y="86"/>
                  </a:cubicBezTo>
                  <a:cubicBezTo>
                    <a:pt x="6" y="175"/>
                    <a:pt x="6" y="175"/>
                    <a:pt x="6" y="175"/>
                  </a:cubicBezTo>
                  <a:cubicBezTo>
                    <a:pt x="2" y="199"/>
                    <a:pt x="0" y="223"/>
                    <a:pt x="0" y="248"/>
                  </a:cubicBezTo>
                  <a:cubicBezTo>
                    <a:pt x="0" y="369"/>
                    <a:pt x="53" y="478"/>
                    <a:pt x="137" y="552"/>
                  </a:cubicBezTo>
                  <a:cubicBezTo>
                    <a:pt x="168" y="536"/>
                    <a:pt x="195" y="507"/>
                    <a:pt x="219" y="475"/>
                  </a:cubicBezTo>
                  <a:cubicBezTo>
                    <a:pt x="231" y="479"/>
                    <a:pt x="243" y="482"/>
                    <a:pt x="256" y="482"/>
                  </a:cubicBezTo>
                  <a:cubicBezTo>
                    <a:pt x="294" y="482"/>
                    <a:pt x="329" y="458"/>
                    <a:pt x="360" y="426"/>
                  </a:cubicBezTo>
                  <a:cubicBezTo>
                    <a:pt x="390" y="457"/>
                    <a:pt x="425" y="480"/>
                    <a:pt x="462" y="480"/>
                  </a:cubicBezTo>
                  <a:cubicBezTo>
                    <a:pt x="501" y="480"/>
                    <a:pt x="538" y="454"/>
                    <a:pt x="570" y="420"/>
                  </a:cubicBezTo>
                  <a:cubicBezTo>
                    <a:pt x="601" y="456"/>
                    <a:pt x="637" y="485"/>
                    <a:pt x="677" y="485"/>
                  </a:cubicBezTo>
                  <a:cubicBezTo>
                    <a:pt x="704" y="485"/>
                    <a:pt x="730" y="471"/>
                    <a:pt x="754" y="450"/>
                  </a:cubicBezTo>
                  <a:cubicBezTo>
                    <a:pt x="788" y="391"/>
                    <a:pt x="808" y="322"/>
                    <a:pt x="808" y="248"/>
                  </a:cubicBezTo>
                  <a:cubicBezTo>
                    <a:pt x="808" y="227"/>
                    <a:pt x="806" y="206"/>
                    <a:pt x="803" y="186"/>
                  </a:cubicBezTo>
                  <a:cubicBezTo>
                    <a:pt x="677" y="46"/>
                    <a:pt x="677" y="46"/>
                    <a:pt x="677" y="46"/>
                  </a:cubicBezTo>
                  <a:cubicBezTo>
                    <a:pt x="590" y="142"/>
                    <a:pt x="590" y="142"/>
                    <a:pt x="590" y="142"/>
                  </a:cubicBezTo>
                  <a:cubicBezTo>
                    <a:pt x="462" y="0"/>
                    <a:pt x="462" y="0"/>
                    <a:pt x="462" y="0"/>
                  </a:cubicBezTo>
                </a:path>
              </a:pathLst>
            </a:custGeom>
            <a:solidFill>
              <a:srgbClr val="00617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04" name="Freeform 726"/>
            <p:cNvSpPr/>
            <p:nvPr/>
          </p:nvSpPr>
          <p:spPr bwMode="auto">
            <a:xfrm>
              <a:off x="2054225" y="620712"/>
              <a:ext cx="330200" cy="217487"/>
            </a:xfrm>
            <a:custGeom>
              <a:avLst/>
              <a:gdLst>
                <a:gd name="T0" fmla="*/ 217632 w 88"/>
                <a:gd name="T1" fmla="*/ 0 h 58"/>
                <a:gd name="T2" fmla="*/ 172605 w 88"/>
                <a:gd name="T3" fmla="*/ 29998 h 58"/>
                <a:gd name="T4" fmla="*/ 135082 w 88"/>
                <a:gd name="T5" fmla="*/ 11249 h 58"/>
                <a:gd name="T6" fmla="*/ 86302 w 88"/>
                <a:gd name="T7" fmla="*/ 52497 h 58"/>
                <a:gd name="T8" fmla="*/ 60036 w 88"/>
                <a:gd name="T9" fmla="*/ 44997 h 58"/>
                <a:gd name="T10" fmla="*/ 11257 w 88"/>
                <a:gd name="T11" fmla="*/ 97494 h 58"/>
                <a:gd name="T12" fmla="*/ 15009 w 88"/>
                <a:gd name="T13" fmla="*/ 119993 h 58"/>
                <a:gd name="T14" fmla="*/ 0 w 88"/>
                <a:gd name="T15" fmla="*/ 157491 h 58"/>
                <a:gd name="T16" fmla="*/ 52532 w 88"/>
                <a:gd name="T17" fmla="*/ 206238 h 58"/>
                <a:gd name="T18" fmla="*/ 78798 w 88"/>
                <a:gd name="T19" fmla="*/ 198738 h 58"/>
                <a:gd name="T20" fmla="*/ 116320 w 88"/>
                <a:gd name="T21" fmla="*/ 217487 h 58"/>
                <a:gd name="T22" fmla="*/ 161348 w 88"/>
                <a:gd name="T23" fmla="*/ 191239 h 58"/>
                <a:gd name="T24" fmla="*/ 202623 w 88"/>
                <a:gd name="T25" fmla="*/ 213737 h 58"/>
                <a:gd name="T26" fmla="*/ 243898 w 88"/>
                <a:gd name="T27" fmla="*/ 191239 h 58"/>
                <a:gd name="T28" fmla="*/ 273916 w 88"/>
                <a:gd name="T29" fmla="*/ 206238 h 58"/>
                <a:gd name="T30" fmla="*/ 326448 w 88"/>
                <a:gd name="T31" fmla="*/ 153741 h 58"/>
                <a:gd name="T32" fmla="*/ 315191 w 88"/>
                <a:gd name="T33" fmla="*/ 123743 h 58"/>
                <a:gd name="T34" fmla="*/ 330200 w 88"/>
                <a:gd name="T35" fmla="*/ 86245 h 58"/>
                <a:gd name="T36" fmla="*/ 277668 w 88"/>
                <a:gd name="T37" fmla="*/ 37498 h 58"/>
                <a:gd name="T38" fmla="*/ 266411 w 88"/>
                <a:gd name="T39" fmla="*/ 37498 h 58"/>
                <a:gd name="T40" fmla="*/ 217632 w 88"/>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8" h="58">
                  <a:moveTo>
                    <a:pt x="58" y="0"/>
                  </a:moveTo>
                  <a:cubicBezTo>
                    <a:pt x="53" y="0"/>
                    <a:pt x="48" y="3"/>
                    <a:pt x="46" y="8"/>
                  </a:cubicBezTo>
                  <a:cubicBezTo>
                    <a:pt x="43" y="5"/>
                    <a:pt x="40" y="3"/>
                    <a:pt x="36" y="3"/>
                  </a:cubicBezTo>
                  <a:cubicBezTo>
                    <a:pt x="30" y="3"/>
                    <a:pt x="24" y="8"/>
                    <a:pt x="23" y="14"/>
                  </a:cubicBezTo>
                  <a:cubicBezTo>
                    <a:pt x="21" y="13"/>
                    <a:pt x="19" y="12"/>
                    <a:pt x="16" y="12"/>
                  </a:cubicBezTo>
                  <a:cubicBezTo>
                    <a:pt x="9" y="12"/>
                    <a:pt x="3" y="18"/>
                    <a:pt x="3" y="26"/>
                  </a:cubicBezTo>
                  <a:cubicBezTo>
                    <a:pt x="3" y="28"/>
                    <a:pt x="3" y="30"/>
                    <a:pt x="4" y="32"/>
                  </a:cubicBezTo>
                  <a:cubicBezTo>
                    <a:pt x="2" y="35"/>
                    <a:pt x="0" y="38"/>
                    <a:pt x="0" y="42"/>
                  </a:cubicBezTo>
                  <a:cubicBezTo>
                    <a:pt x="0" y="49"/>
                    <a:pt x="6" y="55"/>
                    <a:pt x="14" y="55"/>
                  </a:cubicBezTo>
                  <a:cubicBezTo>
                    <a:pt x="16" y="55"/>
                    <a:pt x="19" y="55"/>
                    <a:pt x="21" y="53"/>
                  </a:cubicBezTo>
                  <a:cubicBezTo>
                    <a:pt x="23" y="56"/>
                    <a:pt x="27" y="58"/>
                    <a:pt x="31" y="58"/>
                  </a:cubicBezTo>
                  <a:cubicBezTo>
                    <a:pt x="36" y="58"/>
                    <a:pt x="40" y="55"/>
                    <a:pt x="43" y="51"/>
                  </a:cubicBezTo>
                  <a:cubicBezTo>
                    <a:pt x="45" y="54"/>
                    <a:pt x="49" y="57"/>
                    <a:pt x="54" y="57"/>
                  </a:cubicBezTo>
                  <a:cubicBezTo>
                    <a:pt x="58" y="57"/>
                    <a:pt x="62" y="55"/>
                    <a:pt x="65" y="51"/>
                  </a:cubicBezTo>
                  <a:cubicBezTo>
                    <a:pt x="67" y="53"/>
                    <a:pt x="70" y="55"/>
                    <a:pt x="73" y="55"/>
                  </a:cubicBezTo>
                  <a:cubicBezTo>
                    <a:pt x="81" y="55"/>
                    <a:pt x="87" y="49"/>
                    <a:pt x="87" y="41"/>
                  </a:cubicBezTo>
                  <a:cubicBezTo>
                    <a:pt x="87" y="38"/>
                    <a:pt x="86" y="35"/>
                    <a:pt x="84" y="33"/>
                  </a:cubicBezTo>
                  <a:cubicBezTo>
                    <a:pt x="87" y="30"/>
                    <a:pt x="88" y="27"/>
                    <a:pt x="88" y="23"/>
                  </a:cubicBezTo>
                  <a:cubicBezTo>
                    <a:pt x="88" y="16"/>
                    <a:pt x="82" y="10"/>
                    <a:pt x="74" y="10"/>
                  </a:cubicBezTo>
                  <a:cubicBezTo>
                    <a:pt x="73" y="10"/>
                    <a:pt x="72" y="10"/>
                    <a:pt x="71" y="10"/>
                  </a:cubicBezTo>
                  <a:cubicBezTo>
                    <a:pt x="70" y="4"/>
                    <a:pt x="64" y="0"/>
                    <a:pt x="58" y="0"/>
                  </a:cubicBezTo>
                </a:path>
              </a:pathLst>
            </a:custGeom>
            <a:solidFill>
              <a:srgbClr val="D9F2F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05" name="Freeform 732"/>
            <p:cNvSpPr/>
            <p:nvPr/>
          </p:nvSpPr>
          <p:spPr bwMode="auto">
            <a:xfrm>
              <a:off x="647700" y="134937"/>
              <a:ext cx="382588" cy="236537"/>
            </a:xfrm>
            <a:custGeom>
              <a:avLst/>
              <a:gdLst>
                <a:gd name="T0" fmla="*/ 243806 w 102"/>
                <a:gd name="T1" fmla="*/ 0 h 63"/>
                <a:gd name="T2" fmla="*/ 7502 w 102"/>
                <a:gd name="T3" fmla="*/ 135164 h 63"/>
                <a:gd name="T4" fmla="*/ 0 w 102"/>
                <a:gd name="T5" fmla="*/ 161446 h 63"/>
                <a:gd name="T6" fmla="*/ 60014 w 102"/>
                <a:gd name="T7" fmla="*/ 221519 h 63"/>
                <a:gd name="T8" fmla="*/ 97522 w 102"/>
                <a:gd name="T9" fmla="*/ 206501 h 63"/>
                <a:gd name="T10" fmla="*/ 146284 w 102"/>
                <a:gd name="T11" fmla="*/ 229028 h 63"/>
                <a:gd name="T12" fmla="*/ 195045 w 102"/>
                <a:gd name="T13" fmla="*/ 206501 h 63"/>
                <a:gd name="T14" fmla="*/ 247557 w 102"/>
                <a:gd name="T15" fmla="*/ 236537 h 63"/>
                <a:gd name="T16" fmla="*/ 288816 w 102"/>
                <a:gd name="T17" fmla="*/ 214010 h 63"/>
                <a:gd name="T18" fmla="*/ 322574 w 102"/>
                <a:gd name="T19" fmla="*/ 225273 h 63"/>
                <a:gd name="T20" fmla="*/ 382588 w 102"/>
                <a:gd name="T21" fmla="*/ 165200 h 63"/>
                <a:gd name="T22" fmla="*/ 363834 w 102"/>
                <a:gd name="T23" fmla="*/ 123900 h 63"/>
                <a:gd name="T24" fmla="*/ 371335 w 102"/>
                <a:gd name="T25" fmla="*/ 93864 h 63"/>
                <a:gd name="T26" fmla="*/ 311322 w 102"/>
                <a:gd name="T27" fmla="*/ 37546 h 63"/>
                <a:gd name="T28" fmla="*/ 281315 w 102"/>
                <a:gd name="T29" fmla="*/ 41300 h 63"/>
                <a:gd name="T30" fmla="*/ 243806 w 102"/>
                <a:gd name="T31" fmla="*/ 0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2" h="63">
                  <a:moveTo>
                    <a:pt x="65" y="0"/>
                  </a:moveTo>
                  <a:cubicBezTo>
                    <a:pt x="43" y="10"/>
                    <a:pt x="22" y="22"/>
                    <a:pt x="2" y="36"/>
                  </a:cubicBezTo>
                  <a:cubicBezTo>
                    <a:pt x="1" y="38"/>
                    <a:pt x="0" y="41"/>
                    <a:pt x="0" y="43"/>
                  </a:cubicBezTo>
                  <a:cubicBezTo>
                    <a:pt x="0" y="52"/>
                    <a:pt x="7" y="59"/>
                    <a:pt x="16" y="59"/>
                  </a:cubicBezTo>
                  <a:cubicBezTo>
                    <a:pt x="20" y="59"/>
                    <a:pt x="24" y="58"/>
                    <a:pt x="26" y="55"/>
                  </a:cubicBezTo>
                  <a:cubicBezTo>
                    <a:pt x="29" y="59"/>
                    <a:pt x="34" y="61"/>
                    <a:pt x="39" y="61"/>
                  </a:cubicBezTo>
                  <a:cubicBezTo>
                    <a:pt x="44" y="61"/>
                    <a:pt x="49" y="59"/>
                    <a:pt x="52" y="55"/>
                  </a:cubicBezTo>
                  <a:cubicBezTo>
                    <a:pt x="55" y="60"/>
                    <a:pt x="60" y="63"/>
                    <a:pt x="66" y="63"/>
                  </a:cubicBezTo>
                  <a:cubicBezTo>
                    <a:pt x="70" y="63"/>
                    <a:pt x="75" y="61"/>
                    <a:pt x="77" y="57"/>
                  </a:cubicBezTo>
                  <a:cubicBezTo>
                    <a:pt x="80" y="59"/>
                    <a:pt x="83" y="60"/>
                    <a:pt x="86" y="60"/>
                  </a:cubicBezTo>
                  <a:cubicBezTo>
                    <a:pt x="95" y="60"/>
                    <a:pt x="102" y="53"/>
                    <a:pt x="102" y="44"/>
                  </a:cubicBezTo>
                  <a:cubicBezTo>
                    <a:pt x="102" y="40"/>
                    <a:pt x="100" y="36"/>
                    <a:pt x="97" y="33"/>
                  </a:cubicBezTo>
                  <a:cubicBezTo>
                    <a:pt x="98" y="30"/>
                    <a:pt x="99" y="28"/>
                    <a:pt x="99" y="25"/>
                  </a:cubicBezTo>
                  <a:cubicBezTo>
                    <a:pt x="99" y="17"/>
                    <a:pt x="92" y="10"/>
                    <a:pt x="83" y="10"/>
                  </a:cubicBezTo>
                  <a:cubicBezTo>
                    <a:pt x="80" y="10"/>
                    <a:pt x="78" y="10"/>
                    <a:pt x="75" y="11"/>
                  </a:cubicBezTo>
                  <a:cubicBezTo>
                    <a:pt x="74" y="6"/>
                    <a:pt x="70" y="2"/>
                    <a:pt x="65" y="0"/>
                  </a:cubicBezTo>
                </a:path>
              </a:pathLst>
            </a:custGeom>
            <a:solidFill>
              <a:srgbClr val="D9F2F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06" name="Oval 733"/>
            <p:cNvSpPr>
              <a:spLocks noChangeArrowheads="1"/>
            </p:cNvSpPr>
            <p:nvPr/>
          </p:nvSpPr>
          <p:spPr bwMode="auto">
            <a:xfrm>
              <a:off x="1887538" y="220662"/>
              <a:ext cx="293688" cy="298450"/>
            </a:xfrm>
            <a:prstGeom prst="ellipse">
              <a:avLst/>
            </a:prstGeom>
            <a:solidFill>
              <a:srgbClr val="FCB919"/>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607" name="Freeform 734"/>
            <p:cNvSpPr/>
            <p:nvPr/>
          </p:nvSpPr>
          <p:spPr bwMode="auto">
            <a:xfrm>
              <a:off x="541338" y="1876425"/>
              <a:ext cx="1944688" cy="200025"/>
            </a:xfrm>
            <a:custGeom>
              <a:avLst/>
              <a:gdLst>
                <a:gd name="T0" fmla="*/ 0 w 517"/>
                <a:gd name="T1" fmla="*/ 0 h 53"/>
                <a:gd name="T2" fmla="*/ 0 w 517"/>
                <a:gd name="T3" fmla="*/ 105674 h 53"/>
                <a:gd name="T4" fmla="*/ 82753 w 517"/>
                <a:gd name="T5" fmla="*/ 196251 h 53"/>
                <a:gd name="T6" fmla="*/ 82753 w 517"/>
                <a:gd name="T7" fmla="*/ 196251 h 53"/>
                <a:gd name="T8" fmla="*/ 1846889 w 517"/>
                <a:gd name="T9" fmla="*/ 200025 h 53"/>
                <a:gd name="T10" fmla="*/ 1940927 w 517"/>
                <a:gd name="T11" fmla="*/ 94351 h 53"/>
                <a:gd name="T12" fmla="*/ 1940927 w 517"/>
                <a:gd name="T13" fmla="*/ 11322 h 53"/>
                <a:gd name="T14" fmla="*/ 0 w 517"/>
                <a:gd name="T15" fmla="*/ 0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7" h="53">
                  <a:moveTo>
                    <a:pt x="0" y="0"/>
                  </a:moveTo>
                  <a:cubicBezTo>
                    <a:pt x="0" y="28"/>
                    <a:pt x="0" y="28"/>
                    <a:pt x="0" y="28"/>
                  </a:cubicBezTo>
                  <a:cubicBezTo>
                    <a:pt x="0" y="41"/>
                    <a:pt x="10" y="51"/>
                    <a:pt x="22" y="52"/>
                  </a:cubicBezTo>
                  <a:cubicBezTo>
                    <a:pt x="22" y="52"/>
                    <a:pt x="22" y="52"/>
                    <a:pt x="22" y="52"/>
                  </a:cubicBezTo>
                  <a:cubicBezTo>
                    <a:pt x="22" y="52"/>
                    <a:pt x="466" y="53"/>
                    <a:pt x="491" y="53"/>
                  </a:cubicBezTo>
                  <a:cubicBezTo>
                    <a:pt x="517" y="53"/>
                    <a:pt x="516" y="38"/>
                    <a:pt x="516" y="25"/>
                  </a:cubicBezTo>
                  <a:cubicBezTo>
                    <a:pt x="516" y="12"/>
                    <a:pt x="516" y="3"/>
                    <a:pt x="516" y="3"/>
                  </a:cubicBezTo>
                  <a:lnTo>
                    <a:pt x="0" y="0"/>
                  </a:lnTo>
                  <a:close/>
                </a:path>
              </a:pathLst>
            </a:custGeom>
            <a:solidFill>
              <a:srgbClr val="7951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08" name="Freeform 735"/>
            <p:cNvSpPr/>
            <p:nvPr/>
          </p:nvSpPr>
          <p:spPr bwMode="auto">
            <a:xfrm>
              <a:off x="2054225" y="1362075"/>
              <a:ext cx="338138" cy="266700"/>
            </a:xfrm>
            <a:custGeom>
              <a:avLst/>
              <a:gdLst>
                <a:gd name="T0" fmla="*/ 0 w 90"/>
                <a:gd name="T1" fmla="*/ 266700 h 71"/>
                <a:gd name="T2" fmla="*/ 0 w 90"/>
                <a:gd name="T3" fmla="*/ 18782 h 71"/>
                <a:gd name="T4" fmla="*/ 202883 w 90"/>
                <a:gd name="T5" fmla="*/ 63858 h 71"/>
                <a:gd name="T6" fmla="*/ 338138 w 90"/>
                <a:gd name="T7" fmla="*/ 266700 h 71"/>
                <a:gd name="T8" fmla="*/ 0 w 90"/>
                <a:gd name="T9" fmla="*/ 266700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71">
                  <a:moveTo>
                    <a:pt x="0" y="71"/>
                  </a:moveTo>
                  <a:cubicBezTo>
                    <a:pt x="0" y="5"/>
                    <a:pt x="0" y="5"/>
                    <a:pt x="0" y="5"/>
                  </a:cubicBezTo>
                  <a:cubicBezTo>
                    <a:pt x="0" y="5"/>
                    <a:pt x="24" y="0"/>
                    <a:pt x="54" y="17"/>
                  </a:cubicBezTo>
                  <a:cubicBezTo>
                    <a:pt x="85" y="34"/>
                    <a:pt x="90" y="71"/>
                    <a:pt x="90" y="71"/>
                  </a:cubicBezTo>
                  <a:lnTo>
                    <a:pt x="0" y="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09" name="Freeform 736"/>
            <p:cNvSpPr/>
            <p:nvPr/>
          </p:nvSpPr>
          <p:spPr bwMode="auto">
            <a:xfrm>
              <a:off x="782638" y="1247775"/>
              <a:ext cx="338138" cy="98425"/>
            </a:xfrm>
            <a:custGeom>
              <a:avLst/>
              <a:gdLst>
                <a:gd name="T0" fmla="*/ 338138 w 90"/>
                <a:gd name="T1" fmla="*/ 49213 h 26"/>
                <a:gd name="T2" fmla="*/ 296810 w 90"/>
                <a:gd name="T3" fmla="*/ 98425 h 26"/>
                <a:gd name="T4" fmla="*/ 41328 w 90"/>
                <a:gd name="T5" fmla="*/ 98425 h 26"/>
                <a:gd name="T6" fmla="*/ 0 w 90"/>
                <a:gd name="T7" fmla="*/ 49213 h 26"/>
                <a:gd name="T8" fmla="*/ 41328 w 90"/>
                <a:gd name="T9" fmla="*/ 0 h 26"/>
                <a:gd name="T10" fmla="*/ 296810 w 90"/>
                <a:gd name="T11" fmla="*/ 0 h 26"/>
                <a:gd name="T12" fmla="*/ 338138 w 90"/>
                <a:gd name="T13" fmla="*/ 4921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26">
                  <a:moveTo>
                    <a:pt x="90" y="13"/>
                  </a:moveTo>
                  <a:cubicBezTo>
                    <a:pt x="90" y="20"/>
                    <a:pt x="85" y="26"/>
                    <a:pt x="79" y="26"/>
                  </a:cubicBezTo>
                  <a:cubicBezTo>
                    <a:pt x="11" y="26"/>
                    <a:pt x="11" y="26"/>
                    <a:pt x="11" y="26"/>
                  </a:cubicBezTo>
                  <a:cubicBezTo>
                    <a:pt x="5" y="26"/>
                    <a:pt x="0" y="20"/>
                    <a:pt x="0" y="13"/>
                  </a:cubicBezTo>
                  <a:cubicBezTo>
                    <a:pt x="0" y="6"/>
                    <a:pt x="5" y="0"/>
                    <a:pt x="11" y="0"/>
                  </a:cubicBezTo>
                  <a:cubicBezTo>
                    <a:pt x="79" y="0"/>
                    <a:pt x="79" y="0"/>
                    <a:pt x="79" y="0"/>
                  </a:cubicBezTo>
                  <a:cubicBezTo>
                    <a:pt x="85" y="0"/>
                    <a:pt x="90" y="6"/>
                    <a:pt x="9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10" name="Freeform 737"/>
            <p:cNvSpPr/>
            <p:nvPr/>
          </p:nvSpPr>
          <p:spPr bwMode="auto">
            <a:xfrm>
              <a:off x="1631950" y="1247775"/>
              <a:ext cx="339725" cy="98425"/>
            </a:xfrm>
            <a:custGeom>
              <a:avLst/>
              <a:gdLst>
                <a:gd name="T0" fmla="*/ 339725 w 90"/>
                <a:gd name="T1" fmla="*/ 49213 h 26"/>
                <a:gd name="T2" fmla="*/ 298203 w 90"/>
                <a:gd name="T3" fmla="*/ 98425 h 26"/>
                <a:gd name="T4" fmla="*/ 41522 w 90"/>
                <a:gd name="T5" fmla="*/ 98425 h 26"/>
                <a:gd name="T6" fmla="*/ 0 w 90"/>
                <a:gd name="T7" fmla="*/ 49213 h 26"/>
                <a:gd name="T8" fmla="*/ 41522 w 90"/>
                <a:gd name="T9" fmla="*/ 0 h 26"/>
                <a:gd name="T10" fmla="*/ 298203 w 90"/>
                <a:gd name="T11" fmla="*/ 0 h 26"/>
                <a:gd name="T12" fmla="*/ 339725 w 90"/>
                <a:gd name="T13" fmla="*/ 4921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26">
                  <a:moveTo>
                    <a:pt x="90" y="13"/>
                  </a:moveTo>
                  <a:cubicBezTo>
                    <a:pt x="90" y="20"/>
                    <a:pt x="85" y="26"/>
                    <a:pt x="79" y="26"/>
                  </a:cubicBezTo>
                  <a:cubicBezTo>
                    <a:pt x="11" y="26"/>
                    <a:pt x="11" y="26"/>
                    <a:pt x="11" y="26"/>
                  </a:cubicBezTo>
                  <a:cubicBezTo>
                    <a:pt x="5" y="26"/>
                    <a:pt x="0" y="20"/>
                    <a:pt x="0" y="13"/>
                  </a:cubicBezTo>
                  <a:cubicBezTo>
                    <a:pt x="0" y="6"/>
                    <a:pt x="5" y="0"/>
                    <a:pt x="11" y="0"/>
                  </a:cubicBezTo>
                  <a:cubicBezTo>
                    <a:pt x="79" y="0"/>
                    <a:pt x="79" y="0"/>
                    <a:pt x="79" y="0"/>
                  </a:cubicBezTo>
                  <a:cubicBezTo>
                    <a:pt x="85" y="0"/>
                    <a:pt x="90" y="6"/>
                    <a:pt x="9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11" name="Freeform 738"/>
            <p:cNvSpPr>
              <a:spLocks noEditPoints="1"/>
            </p:cNvSpPr>
            <p:nvPr/>
          </p:nvSpPr>
          <p:spPr bwMode="auto">
            <a:xfrm>
              <a:off x="541338" y="1293812"/>
              <a:ext cx="1966913" cy="598487"/>
            </a:xfrm>
            <a:custGeom>
              <a:avLst/>
              <a:gdLst>
                <a:gd name="T0" fmla="*/ 1940587 w 523"/>
                <a:gd name="T1" fmla="*/ 331238 h 159"/>
                <a:gd name="T2" fmla="*/ 1572026 w 523"/>
                <a:gd name="T3" fmla="*/ 3764 h 159"/>
                <a:gd name="T4" fmla="*/ 1511853 w 523"/>
                <a:gd name="T5" fmla="*/ 3764 h 159"/>
                <a:gd name="T6" fmla="*/ 1511853 w 523"/>
                <a:gd name="T7" fmla="*/ 0 h 159"/>
                <a:gd name="T8" fmla="*/ 135390 w 523"/>
                <a:gd name="T9" fmla="*/ 3764 h 159"/>
                <a:gd name="T10" fmla="*/ 120346 w 523"/>
                <a:gd name="T11" fmla="*/ 3764 h 159"/>
                <a:gd name="T12" fmla="*/ 90260 w 523"/>
                <a:gd name="T13" fmla="*/ 3764 h 159"/>
                <a:gd name="T14" fmla="*/ 0 w 523"/>
                <a:gd name="T15" fmla="*/ 94102 h 159"/>
                <a:gd name="T16" fmla="*/ 0 w 523"/>
                <a:gd name="T17" fmla="*/ 590959 h 159"/>
                <a:gd name="T18" fmla="*/ 1940587 w 523"/>
                <a:gd name="T19" fmla="*/ 598487 h 159"/>
                <a:gd name="T20" fmla="*/ 1940587 w 523"/>
                <a:gd name="T21" fmla="*/ 331238 h 159"/>
                <a:gd name="T22" fmla="*/ 1511853 w 523"/>
                <a:gd name="T23" fmla="*/ 335002 h 159"/>
                <a:gd name="T24" fmla="*/ 1511853 w 523"/>
                <a:gd name="T25" fmla="*/ 86574 h 159"/>
                <a:gd name="T26" fmla="*/ 1714938 w 523"/>
                <a:gd name="T27" fmla="*/ 131742 h 159"/>
                <a:gd name="T28" fmla="*/ 1850327 w 523"/>
                <a:gd name="T29" fmla="*/ 335002 h 159"/>
                <a:gd name="T30" fmla="*/ 1511853 w 523"/>
                <a:gd name="T31" fmla="*/ 335002 h 1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3" h="159">
                  <a:moveTo>
                    <a:pt x="516" y="88"/>
                  </a:moveTo>
                  <a:cubicBezTo>
                    <a:pt x="506" y="40"/>
                    <a:pt x="468" y="1"/>
                    <a:pt x="418" y="1"/>
                  </a:cubicBezTo>
                  <a:cubicBezTo>
                    <a:pt x="411" y="1"/>
                    <a:pt x="407" y="1"/>
                    <a:pt x="402" y="1"/>
                  </a:cubicBezTo>
                  <a:cubicBezTo>
                    <a:pt x="402" y="0"/>
                    <a:pt x="402" y="0"/>
                    <a:pt x="402" y="0"/>
                  </a:cubicBezTo>
                  <a:cubicBezTo>
                    <a:pt x="36" y="1"/>
                    <a:pt x="36" y="1"/>
                    <a:pt x="36" y="1"/>
                  </a:cubicBezTo>
                  <a:cubicBezTo>
                    <a:pt x="35" y="1"/>
                    <a:pt x="33" y="1"/>
                    <a:pt x="32" y="1"/>
                  </a:cubicBezTo>
                  <a:cubicBezTo>
                    <a:pt x="24" y="1"/>
                    <a:pt x="24" y="1"/>
                    <a:pt x="24" y="1"/>
                  </a:cubicBezTo>
                  <a:cubicBezTo>
                    <a:pt x="11" y="1"/>
                    <a:pt x="0" y="11"/>
                    <a:pt x="0" y="25"/>
                  </a:cubicBezTo>
                  <a:cubicBezTo>
                    <a:pt x="0" y="157"/>
                    <a:pt x="0" y="157"/>
                    <a:pt x="0" y="157"/>
                  </a:cubicBezTo>
                  <a:cubicBezTo>
                    <a:pt x="516" y="159"/>
                    <a:pt x="516" y="159"/>
                    <a:pt x="516" y="159"/>
                  </a:cubicBezTo>
                  <a:cubicBezTo>
                    <a:pt x="516" y="159"/>
                    <a:pt x="523" y="106"/>
                    <a:pt x="516" y="88"/>
                  </a:cubicBezTo>
                  <a:close/>
                  <a:moveTo>
                    <a:pt x="402" y="89"/>
                  </a:moveTo>
                  <a:cubicBezTo>
                    <a:pt x="402" y="23"/>
                    <a:pt x="402" y="23"/>
                    <a:pt x="402" y="23"/>
                  </a:cubicBezTo>
                  <a:cubicBezTo>
                    <a:pt x="402" y="23"/>
                    <a:pt x="426" y="18"/>
                    <a:pt x="456" y="35"/>
                  </a:cubicBezTo>
                  <a:cubicBezTo>
                    <a:pt x="487" y="52"/>
                    <a:pt x="492" y="89"/>
                    <a:pt x="492" y="89"/>
                  </a:cubicBezTo>
                  <a:lnTo>
                    <a:pt x="402" y="89"/>
                  </a:lnTo>
                  <a:close/>
                </a:path>
              </a:pathLst>
            </a:custGeom>
            <a:solidFill>
              <a:srgbClr val="FCB9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12" name="Rectangle 739"/>
            <p:cNvSpPr>
              <a:spLocks noChangeArrowheads="1"/>
            </p:cNvSpPr>
            <p:nvPr/>
          </p:nvSpPr>
          <p:spPr bwMode="auto">
            <a:xfrm>
              <a:off x="1738313" y="1379537"/>
              <a:ext cx="236538" cy="252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613" name="Rectangle 740"/>
            <p:cNvSpPr>
              <a:spLocks noChangeArrowheads="1"/>
            </p:cNvSpPr>
            <p:nvPr/>
          </p:nvSpPr>
          <p:spPr bwMode="auto">
            <a:xfrm>
              <a:off x="1458913" y="1379537"/>
              <a:ext cx="238125" cy="252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614" name="Rectangle 741"/>
            <p:cNvSpPr>
              <a:spLocks noChangeArrowheads="1"/>
            </p:cNvSpPr>
            <p:nvPr/>
          </p:nvSpPr>
          <p:spPr bwMode="auto">
            <a:xfrm>
              <a:off x="1177925" y="1379537"/>
              <a:ext cx="236538" cy="252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615" name="Rectangle 742"/>
            <p:cNvSpPr>
              <a:spLocks noChangeArrowheads="1"/>
            </p:cNvSpPr>
            <p:nvPr/>
          </p:nvSpPr>
          <p:spPr bwMode="auto">
            <a:xfrm>
              <a:off x="898525" y="1379537"/>
              <a:ext cx="238125" cy="252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616" name="Rectangle 743"/>
            <p:cNvSpPr>
              <a:spLocks noChangeArrowheads="1"/>
            </p:cNvSpPr>
            <p:nvPr/>
          </p:nvSpPr>
          <p:spPr bwMode="auto">
            <a:xfrm>
              <a:off x="617538" y="1379537"/>
              <a:ext cx="236538" cy="252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617" name="Freeform 744"/>
            <p:cNvSpPr>
              <a:spLocks noEditPoints="1"/>
            </p:cNvSpPr>
            <p:nvPr/>
          </p:nvSpPr>
          <p:spPr bwMode="auto">
            <a:xfrm>
              <a:off x="1971675" y="1862137"/>
              <a:ext cx="387350" cy="382587"/>
            </a:xfrm>
            <a:custGeom>
              <a:avLst/>
              <a:gdLst>
                <a:gd name="T0" fmla="*/ 0 w 103"/>
                <a:gd name="T1" fmla="*/ 191294 h 102"/>
                <a:gd name="T2" fmla="*/ 191795 w 103"/>
                <a:gd name="T3" fmla="*/ 382587 h 102"/>
                <a:gd name="T4" fmla="*/ 387350 w 103"/>
                <a:gd name="T5" fmla="*/ 191294 h 102"/>
                <a:gd name="T6" fmla="*/ 191795 w 103"/>
                <a:gd name="T7" fmla="*/ 0 h 102"/>
                <a:gd name="T8" fmla="*/ 0 w 103"/>
                <a:gd name="T9" fmla="*/ 191294 h 102"/>
                <a:gd name="T10" fmla="*/ 116581 w 103"/>
                <a:gd name="T11" fmla="*/ 191294 h 102"/>
                <a:gd name="T12" fmla="*/ 191795 w 103"/>
                <a:gd name="T13" fmla="*/ 112526 h 102"/>
                <a:gd name="T14" fmla="*/ 270769 w 103"/>
                <a:gd name="T15" fmla="*/ 191294 h 102"/>
                <a:gd name="T16" fmla="*/ 191795 w 103"/>
                <a:gd name="T17" fmla="*/ 270061 h 102"/>
                <a:gd name="T18" fmla="*/ 116581 w 103"/>
                <a:gd name="T19" fmla="*/ 191294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102">
                  <a:moveTo>
                    <a:pt x="0" y="51"/>
                  </a:moveTo>
                  <a:cubicBezTo>
                    <a:pt x="0" y="79"/>
                    <a:pt x="23" y="102"/>
                    <a:pt x="51" y="102"/>
                  </a:cubicBezTo>
                  <a:cubicBezTo>
                    <a:pt x="80" y="102"/>
                    <a:pt x="103" y="79"/>
                    <a:pt x="103" y="51"/>
                  </a:cubicBezTo>
                  <a:cubicBezTo>
                    <a:pt x="103" y="23"/>
                    <a:pt x="80" y="0"/>
                    <a:pt x="51" y="0"/>
                  </a:cubicBezTo>
                  <a:cubicBezTo>
                    <a:pt x="23" y="0"/>
                    <a:pt x="0" y="23"/>
                    <a:pt x="0" y="51"/>
                  </a:cubicBezTo>
                  <a:close/>
                  <a:moveTo>
                    <a:pt x="31" y="51"/>
                  </a:moveTo>
                  <a:cubicBezTo>
                    <a:pt x="31" y="40"/>
                    <a:pt x="40" y="30"/>
                    <a:pt x="51" y="30"/>
                  </a:cubicBezTo>
                  <a:cubicBezTo>
                    <a:pt x="63" y="30"/>
                    <a:pt x="72" y="40"/>
                    <a:pt x="72" y="51"/>
                  </a:cubicBezTo>
                  <a:cubicBezTo>
                    <a:pt x="72" y="63"/>
                    <a:pt x="63" y="72"/>
                    <a:pt x="51" y="72"/>
                  </a:cubicBezTo>
                  <a:cubicBezTo>
                    <a:pt x="40" y="72"/>
                    <a:pt x="31" y="63"/>
                    <a:pt x="31" y="51"/>
                  </a:cubicBezTo>
                  <a:close/>
                </a:path>
              </a:pathLst>
            </a:custGeom>
            <a:solidFill>
              <a:srgbClr val="35302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18" name="Oval 745"/>
            <p:cNvSpPr>
              <a:spLocks noChangeArrowheads="1"/>
            </p:cNvSpPr>
            <p:nvPr/>
          </p:nvSpPr>
          <p:spPr bwMode="auto">
            <a:xfrm>
              <a:off x="2087563" y="1974850"/>
              <a:ext cx="153988" cy="1571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619" name="Freeform 746"/>
            <p:cNvSpPr>
              <a:spLocks noEditPoints="1"/>
            </p:cNvSpPr>
            <p:nvPr/>
          </p:nvSpPr>
          <p:spPr bwMode="auto">
            <a:xfrm>
              <a:off x="669925" y="1862137"/>
              <a:ext cx="387350" cy="382587"/>
            </a:xfrm>
            <a:custGeom>
              <a:avLst/>
              <a:gdLst>
                <a:gd name="T0" fmla="*/ 0 w 103"/>
                <a:gd name="T1" fmla="*/ 191294 h 102"/>
                <a:gd name="T2" fmla="*/ 195555 w 103"/>
                <a:gd name="T3" fmla="*/ 382587 h 102"/>
                <a:gd name="T4" fmla="*/ 387350 w 103"/>
                <a:gd name="T5" fmla="*/ 191294 h 102"/>
                <a:gd name="T6" fmla="*/ 195555 w 103"/>
                <a:gd name="T7" fmla="*/ 0 h 102"/>
                <a:gd name="T8" fmla="*/ 0 w 103"/>
                <a:gd name="T9" fmla="*/ 191294 h 102"/>
                <a:gd name="T10" fmla="*/ 116581 w 103"/>
                <a:gd name="T11" fmla="*/ 191294 h 102"/>
                <a:gd name="T12" fmla="*/ 195555 w 103"/>
                <a:gd name="T13" fmla="*/ 112526 h 102"/>
                <a:gd name="T14" fmla="*/ 274530 w 103"/>
                <a:gd name="T15" fmla="*/ 191294 h 102"/>
                <a:gd name="T16" fmla="*/ 195555 w 103"/>
                <a:gd name="T17" fmla="*/ 270061 h 102"/>
                <a:gd name="T18" fmla="*/ 116581 w 103"/>
                <a:gd name="T19" fmla="*/ 191294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102">
                  <a:moveTo>
                    <a:pt x="0" y="51"/>
                  </a:moveTo>
                  <a:cubicBezTo>
                    <a:pt x="0" y="79"/>
                    <a:pt x="23" y="102"/>
                    <a:pt x="52" y="102"/>
                  </a:cubicBezTo>
                  <a:cubicBezTo>
                    <a:pt x="80" y="102"/>
                    <a:pt x="103" y="79"/>
                    <a:pt x="103" y="51"/>
                  </a:cubicBezTo>
                  <a:cubicBezTo>
                    <a:pt x="103" y="23"/>
                    <a:pt x="80" y="0"/>
                    <a:pt x="52" y="0"/>
                  </a:cubicBezTo>
                  <a:cubicBezTo>
                    <a:pt x="23" y="0"/>
                    <a:pt x="0" y="23"/>
                    <a:pt x="0" y="51"/>
                  </a:cubicBezTo>
                  <a:close/>
                  <a:moveTo>
                    <a:pt x="31" y="51"/>
                  </a:moveTo>
                  <a:cubicBezTo>
                    <a:pt x="31" y="40"/>
                    <a:pt x="40" y="30"/>
                    <a:pt x="52" y="30"/>
                  </a:cubicBezTo>
                  <a:cubicBezTo>
                    <a:pt x="63" y="30"/>
                    <a:pt x="73" y="40"/>
                    <a:pt x="73" y="51"/>
                  </a:cubicBezTo>
                  <a:cubicBezTo>
                    <a:pt x="73" y="63"/>
                    <a:pt x="63" y="72"/>
                    <a:pt x="52" y="72"/>
                  </a:cubicBezTo>
                  <a:cubicBezTo>
                    <a:pt x="40" y="72"/>
                    <a:pt x="31" y="63"/>
                    <a:pt x="31" y="51"/>
                  </a:cubicBezTo>
                  <a:close/>
                </a:path>
              </a:pathLst>
            </a:custGeom>
            <a:solidFill>
              <a:srgbClr val="35302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20" name="Oval 747"/>
            <p:cNvSpPr>
              <a:spLocks noChangeArrowheads="1"/>
            </p:cNvSpPr>
            <p:nvPr/>
          </p:nvSpPr>
          <p:spPr bwMode="auto">
            <a:xfrm>
              <a:off x="785813" y="1974850"/>
              <a:ext cx="158750" cy="1571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621" name="Oval 748"/>
            <p:cNvSpPr>
              <a:spLocks noChangeArrowheads="1"/>
            </p:cNvSpPr>
            <p:nvPr/>
          </p:nvSpPr>
          <p:spPr bwMode="auto">
            <a:xfrm>
              <a:off x="2414588" y="1700212"/>
              <a:ext cx="120650" cy="127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grpSp>
      <p:grpSp>
        <p:nvGrpSpPr>
          <p:cNvPr id="45061" name="组合 795"/>
          <p:cNvGrpSpPr/>
          <p:nvPr/>
        </p:nvGrpSpPr>
        <p:grpSpPr bwMode="auto">
          <a:xfrm>
            <a:off x="792163" y="2644775"/>
            <a:ext cx="1096962" cy="1130300"/>
            <a:chOff x="0" y="0"/>
            <a:chExt cx="3040063" cy="3127374"/>
          </a:xfrm>
        </p:grpSpPr>
        <p:sp>
          <p:nvSpPr>
            <p:cNvPr id="45564" name="Oval 752"/>
            <p:cNvSpPr>
              <a:spLocks noChangeArrowheads="1"/>
            </p:cNvSpPr>
            <p:nvPr/>
          </p:nvSpPr>
          <p:spPr bwMode="auto">
            <a:xfrm>
              <a:off x="0" y="87312"/>
              <a:ext cx="3040063" cy="3040062"/>
            </a:xfrm>
            <a:prstGeom prst="ellipse">
              <a:avLst/>
            </a:prstGeom>
            <a:solidFill>
              <a:srgbClr val="00658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565" name="Freeform 753"/>
            <p:cNvSpPr/>
            <p:nvPr/>
          </p:nvSpPr>
          <p:spPr bwMode="auto">
            <a:xfrm>
              <a:off x="860425" y="2031999"/>
              <a:ext cx="381000" cy="417512"/>
            </a:xfrm>
            <a:custGeom>
              <a:avLst/>
              <a:gdLst>
                <a:gd name="T0" fmla="*/ 362139 w 101"/>
                <a:gd name="T1" fmla="*/ 252012 h 111"/>
                <a:gd name="T2" fmla="*/ 71673 w 101"/>
                <a:gd name="T3" fmla="*/ 364853 h 111"/>
                <a:gd name="T4" fmla="*/ 109396 w 101"/>
                <a:gd name="T5" fmla="*/ 52659 h 111"/>
                <a:gd name="T6" fmla="*/ 309327 w 101"/>
                <a:gd name="T7" fmla="*/ 56421 h 111"/>
                <a:gd name="T8" fmla="*/ 362139 w 101"/>
                <a:gd name="T9" fmla="*/ 252012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1">
                  <a:moveTo>
                    <a:pt x="96" y="67"/>
                  </a:moveTo>
                  <a:cubicBezTo>
                    <a:pt x="87" y="79"/>
                    <a:pt x="38" y="111"/>
                    <a:pt x="19" y="97"/>
                  </a:cubicBezTo>
                  <a:cubicBezTo>
                    <a:pt x="0" y="83"/>
                    <a:pt x="19" y="26"/>
                    <a:pt x="29" y="14"/>
                  </a:cubicBezTo>
                  <a:cubicBezTo>
                    <a:pt x="40" y="8"/>
                    <a:pt x="63" y="0"/>
                    <a:pt x="82" y="15"/>
                  </a:cubicBezTo>
                  <a:cubicBezTo>
                    <a:pt x="101" y="29"/>
                    <a:pt x="100" y="53"/>
                    <a:pt x="96" y="67"/>
                  </a:cubicBezTo>
                  <a:close/>
                </a:path>
              </a:pathLst>
            </a:custGeom>
            <a:solidFill>
              <a:srgbClr val="F8BB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66" name="Freeform 754"/>
            <p:cNvSpPr/>
            <p:nvPr/>
          </p:nvSpPr>
          <p:spPr bwMode="auto">
            <a:xfrm>
              <a:off x="944563" y="2043112"/>
              <a:ext cx="300038" cy="312737"/>
            </a:xfrm>
            <a:custGeom>
              <a:avLst/>
              <a:gdLst>
                <a:gd name="T0" fmla="*/ 273785 w 80"/>
                <a:gd name="T1" fmla="*/ 177092 h 83"/>
                <a:gd name="T2" fmla="*/ 52507 w 80"/>
                <a:gd name="T3" fmla="*/ 271290 h 83"/>
                <a:gd name="T4" fmla="*/ 86261 w 80"/>
                <a:gd name="T5" fmla="*/ 30143 h 83"/>
                <a:gd name="T6" fmla="*/ 225029 w 80"/>
                <a:gd name="T7" fmla="*/ 45215 h 83"/>
                <a:gd name="T8" fmla="*/ 273785 w 80"/>
                <a:gd name="T9" fmla="*/ 177092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83">
                  <a:moveTo>
                    <a:pt x="73" y="47"/>
                  </a:moveTo>
                  <a:cubicBezTo>
                    <a:pt x="66" y="56"/>
                    <a:pt x="28" y="83"/>
                    <a:pt x="14" y="72"/>
                  </a:cubicBezTo>
                  <a:cubicBezTo>
                    <a:pt x="0" y="61"/>
                    <a:pt x="16" y="17"/>
                    <a:pt x="23" y="8"/>
                  </a:cubicBezTo>
                  <a:cubicBezTo>
                    <a:pt x="30" y="0"/>
                    <a:pt x="46" y="1"/>
                    <a:pt x="60" y="12"/>
                  </a:cubicBezTo>
                  <a:cubicBezTo>
                    <a:pt x="74" y="22"/>
                    <a:pt x="80" y="38"/>
                    <a:pt x="73" y="47"/>
                  </a:cubicBezTo>
                  <a:close/>
                </a:path>
              </a:pathLst>
            </a:custGeom>
            <a:solidFill>
              <a:srgbClr val="F26C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67" name="Freeform 755"/>
            <p:cNvSpPr/>
            <p:nvPr/>
          </p:nvSpPr>
          <p:spPr bwMode="auto">
            <a:xfrm>
              <a:off x="620713" y="1204912"/>
              <a:ext cx="717550" cy="676275"/>
            </a:xfrm>
            <a:custGeom>
              <a:avLst/>
              <a:gdLst>
                <a:gd name="T0" fmla="*/ 638657 w 191"/>
                <a:gd name="T1" fmla="*/ 206640 h 180"/>
                <a:gd name="T2" fmla="*/ 33811 w 191"/>
                <a:gd name="T3" fmla="*/ 477150 h 180"/>
                <a:gd name="T4" fmla="*/ 492142 w 191"/>
                <a:gd name="T5" fmla="*/ 552291 h 180"/>
                <a:gd name="T6" fmla="*/ 638657 w 191"/>
                <a:gd name="T7" fmla="*/ 20664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1" h="180">
                  <a:moveTo>
                    <a:pt x="170" y="55"/>
                  </a:moveTo>
                  <a:cubicBezTo>
                    <a:pt x="99" y="0"/>
                    <a:pt x="0" y="106"/>
                    <a:pt x="9" y="127"/>
                  </a:cubicBezTo>
                  <a:cubicBezTo>
                    <a:pt x="19" y="147"/>
                    <a:pt x="107" y="87"/>
                    <a:pt x="131" y="147"/>
                  </a:cubicBezTo>
                  <a:cubicBezTo>
                    <a:pt x="143" y="180"/>
                    <a:pt x="191" y="71"/>
                    <a:pt x="170" y="55"/>
                  </a:cubicBezTo>
                  <a:close/>
                </a:path>
              </a:pathLst>
            </a:custGeom>
            <a:solidFill>
              <a:srgbClr val="ED2A2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68" name="Freeform 756"/>
            <p:cNvSpPr/>
            <p:nvPr/>
          </p:nvSpPr>
          <p:spPr bwMode="auto">
            <a:xfrm>
              <a:off x="1357313" y="1749424"/>
              <a:ext cx="696913" cy="730250"/>
            </a:xfrm>
            <a:custGeom>
              <a:avLst/>
              <a:gdLst>
                <a:gd name="T0" fmla="*/ 425682 w 185"/>
                <a:gd name="T1" fmla="*/ 60227 h 194"/>
                <a:gd name="T2" fmla="*/ 327737 w 185"/>
                <a:gd name="T3" fmla="*/ 715193 h 194"/>
                <a:gd name="T4" fmla="*/ 128081 w 185"/>
                <a:gd name="T5" fmla="*/ 293606 h 194"/>
                <a:gd name="T6" fmla="*/ 425682 w 185"/>
                <a:gd name="T7" fmla="*/ 60227 h 1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5" h="194">
                  <a:moveTo>
                    <a:pt x="113" y="16"/>
                  </a:moveTo>
                  <a:cubicBezTo>
                    <a:pt x="185" y="70"/>
                    <a:pt x="108" y="194"/>
                    <a:pt x="87" y="190"/>
                  </a:cubicBezTo>
                  <a:cubicBezTo>
                    <a:pt x="65" y="186"/>
                    <a:pt x="99" y="85"/>
                    <a:pt x="34" y="78"/>
                  </a:cubicBezTo>
                  <a:cubicBezTo>
                    <a:pt x="0" y="75"/>
                    <a:pt x="93" y="0"/>
                    <a:pt x="113" y="16"/>
                  </a:cubicBezTo>
                  <a:close/>
                </a:path>
              </a:pathLst>
            </a:custGeom>
            <a:solidFill>
              <a:srgbClr val="ED2A2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69" name="Freeform 757"/>
            <p:cNvSpPr/>
            <p:nvPr/>
          </p:nvSpPr>
          <p:spPr bwMode="auto">
            <a:xfrm>
              <a:off x="1008063" y="760412"/>
              <a:ext cx="1196975" cy="1430337"/>
            </a:xfrm>
            <a:custGeom>
              <a:avLst/>
              <a:gdLst>
                <a:gd name="T0" fmla="*/ 929726 w 318"/>
                <a:gd name="T1" fmla="*/ 895843 h 380"/>
                <a:gd name="T2" fmla="*/ 158091 w 318"/>
                <a:gd name="T3" fmla="*/ 1309888 h 380"/>
                <a:gd name="T4" fmla="*/ 353823 w 318"/>
                <a:gd name="T5" fmla="*/ 459213 h 380"/>
                <a:gd name="T6" fmla="*/ 1125458 w 318"/>
                <a:gd name="T7" fmla="*/ 41404 h 380"/>
                <a:gd name="T8" fmla="*/ 929726 w 318"/>
                <a:gd name="T9" fmla="*/ 895843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380">
                  <a:moveTo>
                    <a:pt x="247" y="238"/>
                  </a:moveTo>
                  <a:cubicBezTo>
                    <a:pt x="176" y="331"/>
                    <a:pt x="84" y="380"/>
                    <a:pt x="42" y="348"/>
                  </a:cubicBezTo>
                  <a:cubicBezTo>
                    <a:pt x="0" y="316"/>
                    <a:pt x="23" y="215"/>
                    <a:pt x="94" y="122"/>
                  </a:cubicBezTo>
                  <a:cubicBezTo>
                    <a:pt x="165" y="28"/>
                    <a:pt x="284" y="0"/>
                    <a:pt x="299" y="11"/>
                  </a:cubicBezTo>
                  <a:cubicBezTo>
                    <a:pt x="314" y="23"/>
                    <a:pt x="318" y="145"/>
                    <a:pt x="247" y="238"/>
                  </a:cubicBez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70" name="Freeform 758"/>
            <p:cNvSpPr/>
            <p:nvPr/>
          </p:nvSpPr>
          <p:spPr bwMode="auto">
            <a:xfrm>
              <a:off x="962025" y="1938337"/>
              <a:ext cx="365125" cy="349250"/>
            </a:xfrm>
            <a:custGeom>
              <a:avLst/>
              <a:gdLst>
                <a:gd name="T0" fmla="*/ 260350 w 230"/>
                <a:gd name="T1" fmla="*/ 349250 h 220"/>
                <a:gd name="T2" fmla="*/ 0 w 230"/>
                <a:gd name="T3" fmla="*/ 150813 h 220"/>
                <a:gd name="T4" fmla="*/ 166688 w 230"/>
                <a:gd name="T5" fmla="*/ 0 h 220"/>
                <a:gd name="T6" fmla="*/ 365125 w 230"/>
                <a:gd name="T7" fmla="*/ 153988 h 220"/>
                <a:gd name="T8" fmla="*/ 260350 w 230"/>
                <a:gd name="T9" fmla="*/ 349250 h 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20">
                  <a:moveTo>
                    <a:pt x="164" y="220"/>
                  </a:moveTo>
                  <a:lnTo>
                    <a:pt x="0" y="95"/>
                  </a:lnTo>
                  <a:lnTo>
                    <a:pt x="105" y="0"/>
                  </a:lnTo>
                  <a:lnTo>
                    <a:pt x="230" y="97"/>
                  </a:lnTo>
                  <a:lnTo>
                    <a:pt x="164" y="220"/>
                  </a:lnTo>
                  <a:close/>
                </a:path>
              </a:pathLst>
            </a:custGeom>
            <a:solidFill>
              <a:srgbClr val="463F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71" name="Freeform 759"/>
            <p:cNvSpPr/>
            <p:nvPr/>
          </p:nvSpPr>
          <p:spPr bwMode="auto">
            <a:xfrm>
              <a:off x="1647825" y="1062037"/>
              <a:ext cx="315913" cy="315912"/>
            </a:xfrm>
            <a:custGeom>
              <a:avLst/>
              <a:gdLst>
                <a:gd name="T0" fmla="*/ 270783 w 84"/>
                <a:gd name="T1" fmla="*/ 244456 h 84"/>
                <a:gd name="T2" fmla="*/ 71457 w 84"/>
                <a:gd name="T3" fmla="*/ 270782 h 84"/>
                <a:gd name="T4" fmla="*/ 45130 w 84"/>
                <a:gd name="T5" fmla="*/ 71456 h 84"/>
                <a:gd name="T6" fmla="*/ 244456 w 84"/>
                <a:gd name="T7" fmla="*/ 45130 h 84"/>
                <a:gd name="T8" fmla="*/ 270783 w 84"/>
                <a:gd name="T9" fmla="*/ 244456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72" y="65"/>
                  </a:moveTo>
                  <a:cubicBezTo>
                    <a:pt x="59" y="81"/>
                    <a:pt x="36" y="84"/>
                    <a:pt x="19" y="72"/>
                  </a:cubicBezTo>
                  <a:cubicBezTo>
                    <a:pt x="3" y="59"/>
                    <a:pt x="0" y="36"/>
                    <a:pt x="12" y="19"/>
                  </a:cubicBezTo>
                  <a:cubicBezTo>
                    <a:pt x="25" y="3"/>
                    <a:pt x="48" y="0"/>
                    <a:pt x="65" y="12"/>
                  </a:cubicBezTo>
                  <a:cubicBezTo>
                    <a:pt x="81" y="25"/>
                    <a:pt x="84" y="48"/>
                    <a:pt x="72" y="65"/>
                  </a:cubicBezTo>
                  <a:close/>
                </a:path>
              </a:pathLst>
            </a:custGeom>
            <a:solidFill>
              <a:srgbClr val="463F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72" name="Freeform 760"/>
            <p:cNvSpPr>
              <a:spLocks noEditPoints="1"/>
            </p:cNvSpPr>
            <p:nvPr/>
          </p:nvSpPr>
          <p:spPr bwMode="auto">
            <a:xfrm>
              <a:off x="1628775" y="1062037"/>
              <a:ext cx="334963" cy="315912"/>
            </a:xfrm>
            <a:custGeom>
              <a:avLst/>
              <a:gdLst>
                <a:gd name="T0" fmla="*/ 195709 w 89"/>
                <a:gd name="T1" fmla="*/ 312151 h 84"/>
                <a:gd name="T2" fmla="*/ 82800 w 89"/>
                <a:gd name="T3" fmla="*/ 282064 h 84"/>
                <a:gd name="T4" fmla="*/ 52691 w 89"/>
                <a:gd name="T5" fmla="*/ 63935 h 84"/>
                <a:gd name="T6" fmla="*/ 154309 w 89"/>
                <a:gd name="T7" fmla="*/ 3761 h 84"/>
                <a:gd name="T8" fmla="*/ 270981 w 89"/>
                <a:gd name="T9" fmla="*/ 33848 h 84"/>
                <a:gd name="T10" fmla="*/ 331199 w 89"/>
                <a:gd name="T11" fmla="*/ 139152 h 84"/>
                <a:gd name="T12" fmla="*/ 301090 w 89"/>
                <a:gd name="T13" fmla="*/ 251977 h 84"/>
                <a:gd name="T14" fmla="*/ 195709 w 89"/>
                <a:gd name="T15" fmla="*/ 312151 h 84"/>
                <a:gd name="T16" fmla="*/ 158072 w 89"/>
                <a:gd name="T17" fmla="*/ 33848 h 84"/>
                <a:gd name="T18" fmla="*/ 75273 w 89"/>
                <a:gd name="T19" fmla="*/ 82739 h 84"/>
                <a:gd name="T20" fmla="*/ 97854 w 89"/>
                <a:gd name="T21" fmla="*/ 259499 h 84"/>
                <a:gd name="T22" fmla="*/ 191945 w 89"/>
                <a:gd name="T23" fmla="*/ 282064 h 84"/>
                <a:gd name="T24" fmla="*/ 278509 w 89"/>
                <a:gd name="T25" fmla="*/ 236934 h 84"/>
                <a:gd name="T26" fmla="*/ 301090 w 89"/>
                <a:gd name="T27" fmla="*/ 142913 h 84"/>
                <a:gd name="T28" fmla="*/ 252163 w 89"/>
                <a:gd name="T29" fmla="*/ 56413 h 84"/>
                <a:gd name="T30" fmla="*/ 158072 w 89"/>
                <a:gd name="T31" fmla="*/ 33848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84">
                  <a:moveTo>
                    <a:pt x="52" y="83"/>
                  </a:moveTo>
                  <a:cubicBezTo>
                    <a:pt x="41" y="84"/>
                    <a:pt x="31" y="82"/>
                    <a:pt x="22" y="75"/>
                  </a:cubicBezTo>
                  <a:cubicBezTo>
                    <a:pt x="4" y="61"/>
                    <a:pt x="0" y="35"/>
                    <a:pt x="14" y="17"/>
                  </a:cubicBezTo>
                  <a:cubicBezTo>
                    <a:pt x="21" y="8"/>
                    <a:pt x="30" y="3"/>
                    <a:pt x="41" y="1"/>
                  </a:cubicBezTo>
                  <a:cubicBezTo>
                    <a:pt x="52" y="0"/>
                    <a:pt x="63" y="3"/>
                    <a:pt x="72" y="9"/>
                  </a:cubicBezTo>
                  <a:cubicBezTo>
                    <a:pt x="81" y="16"/>
                    <a:pt x="86" y="26"/>
                    <a:pt x="88" y="37"/>
                  </a:cubicBezTo>
                  <a:cubicBezTo>
                    <a:pt x="89" y="48"/>
                    <a:pt x="86" y="58"/>
                    <a:pt x="80" y="67"/>
                  </a:cubicBezTo>
                  <a:cubicBezTo>
                    <a:pt x="73" y="76"/>
                    <a:pt x="63" y="81"/>
                    <a:pt x="52" y="83"/>
                  </a:cubicBezTo>
                  <a:close/>
                  <a:moveTo>
                    <a:pt x="42" y="9"/>
                  </a:moveTo>
                  <a:cubicBezTo>
                    <a:pt x="33" y="10"/>
                    <a:pt x="26" y="15"/>
                    <a:pt x="20" y="22"/>
                  </a:cubicBezTo>
                  <a:cubicBezTo>
                    <a:pt x="9" y="36"/>
                    <a:pt x="12" y="58"/>
                    <a:pt x="26" y="69"/>
                  </a:cubicBezTo>
                  <a:cubicBezTo>
                    <a:pt x="34" y="74"/>
                    <a:pt x="42" y="77"/>
                    <a:pt x="51" y="75"/>
                  </a:cubicBezTo>
                  <a:cubicBezTo>
                    <a:pt x="60" y="74"/>
                    <a:pt x="68" y="70"/>
                    <a:pt x="74" y="63"/>
                  </a:cubicBezTo>
                  <a:cubicBezTo>
                    <a:pt x="79" y="55"/>
                    <a:pt x="81" y="47"/>
                    <a:pt x="80" y="38"/>
                  </a:cubicBezTo>
                  <a:cubicBezTo>
                    <a:pt x="79" y="29"/>
                    <a:pt x="74" y="21"/>
                    <a:pt x="67" y="15"/>
                  </a:cubicBezTo>
                  <a:cubicBezTo>
                    <a:pt x="60" y="10"/>
                    <a:pt x="51" y="8"/>
                    <a:pt x="42"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73" name="Freeform 761"/>
            <p:cNvSpPr/>
            <p:nvPr/>
          </p:nvSpPr>
          <p:spPr bwMode="auto">
            <a:xfrm>
              <a:off x="1482725" y="1389062"/>
              <a:ext cx="228600" cy="233362"/>
            </a:xfrm>
            <a:custGeom>
              <a:avLst/>
              <a:gdLst>
                <a:gd name="T0" fmla="*/ 194872 w 61"/>
                <a:gd name="T1" fmla="*/ 180667 h 62"/>
                <a:gd name="T2" fmla="*/ 52466 w 61"/>
                <a:gd name="T3" fmla="*/ 199487 h 62"/>
                <a:gd name="T4" fmla="*/ 33728 w 61"/>
                <a:gd name="T5" fmla="*/ 56459 h 62"/>
                <a:gd name="T6" fmla="*/ 176134 w 61"/>
                <a:gd name="T7" fmla="*/ 33875 h 62"/>
                <a:gd name="T8" fmla="*/ 194872 w 61"/>
                <a:gd name="T9" fmla="*/ 180667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62">
                  <a:moveTo>
                    <a:pt x="52" y="48"/>
                  </a:moveTo>
                  <a:cubicBezTo>
                    <a:pt x="43" y="60"/>
                    <a:pt x="26" y="62"/>
                    <a:pt x="14" y="53"/>
                  </a:cubicBezTo>
                  <a:cubicBezTo>
                    <a:pt x="2" y="44"/>
                    <a:pt x="0" y="27"/>
                    <a:pt x="9" y="15"/>
                  </a:cubicBezTo>
                  <a:cubicBezTo>
                    <a:pt x="18" y="3"/>
                    <a:pt x="35" y="0"/>
                    <a:pt x="47" y="9"/>
                  </a:cubicBezTo>
                  <a:cubicBezTo>
                    <a:pt x="59" y="19"/>
                    <a:pt x="61" y="36"/>
                    <a:pt x="52" y="48"/>
                  </a:cubicBezTo>
                  <a:close/>
                </a:path>
              </a:pathLst>
            </a:custGeom>
            <a:solidFill>
              <a:srgbClr val="463F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74" name="Freeform 762"/>
            <p:cNvSpPr>
              <a:spLocks noEditPoints="1"/>
            </p:cNvSpPr>
            <p:nvPr/>
          </p:nvSpPr>
          <p:spPr bwMode="auto">
            <a:xfrm>
              <a:off x="1477963" y="1384299"/>
              <a:ext cx="249238" cy="241300"/>
            </a:xfrm>
            <a:custGeom>
              <a:avLst/>
              <a:gdLst>
                <a:gd name="T0" fmla="*/ 132172 w 66"/>
                <a:gd name="T1" fmla="*/ 237530 h 64"/>
                <a:gd name="T2" fmla="*/ 49092 w 66"/>
                <a:gd name="T3" fmla="*/ 214908 h 64"/>
                <a:gd name="T4" fmla="*/ 3776 w 66"/>
                <a:gd name="T5" fmla="*/ 135731 h 64"/>
                <a:gd name="T6" fmla="*/ 26434 w 66"/>
                <a:gd name="T7" fmla="*/ 49014 h 64"/>
                <a:gd name="T8" fmla="*/ 101961 w 66"/>
                <a:gd name="T9" fmla="*/ 3770 h 64"/>
                <a:gd name="T10" fmla="*/ 188817 w 66"/>
                <a:gd name="T11" fmla="*/ 26392 h 64"/>
                <a:gd name="T12" fmla="*/ 211475 w 66"/>
                <a:gd name="T13" fmla="*/ 192286 h 64"/>
                <a:gd name="T14" fmla="*/ 132172 w 66"/>
                <a:gd name="T15" fmla="*/ 237530 h 64"/>
                <a:gd name="T16" fmla="*/ 105737 w 66"/>
                <a:gd name="T17" fmla="*/ 33933 h 64"/>
                <a:gd name="T18" fmla="*/ 49092 w 66"/>
                <a:gd name="T19" fmla="*/ 67866 h 64"/>
                <a:gd name="T20" fmla="*/ 30211 w 66"/>
                <a:gd name="T21" fmla="*/ 131961 h 64"/>
                <a:gd name="T22" fmla="*/ 64198 w 66"/>
                <a:gd name="T23" fmla="*/ 192286 h 64"/>
                <a:gd name="T24" fmla="*/ 128395 w 66"/>
                <a:gd name="T25" fmla="*/ 207367 h 64"/>
                <a:gd name="T26" fmla="*/ 188817 w 66"/>
                <a:gd name="T27" fmla="*/ 173434 h 64"/>
                <a:gd name="T28" fmla="*/ 173711 w 66"/>
                <a:gd name="T29" fmla="*/ 49014 h 64"/>
                <a:gd name="T30" fmla="*/ 105737 w 66"/>
                <a:gd name="T31" fmla="*/ 33933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6" h="64">
                  <a:moveTo>
                    <a:pt x="35" y="63"/>
                  </a:moveTo>
                  <a:cubicBezTo>
                    <a:pt x="27" y="64"/>
                    <a:pt x="19" y="62"/>
                    <a:pt x="13" y="57"/>
                  </a:cubicBezTo>
                  <a:cubicBezTo>
                    <a:pt x="6" y="52"/>
                    <a:pt x="2" y="44"/>
                    <a:pt x="1" y="36"/>
                  </a:cubicBezTo>
                  <a:cubicBezTo>
                    <a:pt x="0" y="28"/>
                    <a:pt x="2" y="20"/>
                    <a:pt x="7" y="13"/>
                  </a:cubicBezTo>
                  <a:cubicBezTo>
                    <a:pt x="12" y="7"/>
                    <a:pt x="19" y="2"/>
                    <a:pt x="27" y="1"/>
                  </a:cubicBezTo>
                  <a:cubicBezTo>
                    <a:pt x="35" y="0"/>
                    <a:pt x="44" y="2"/>
                    <a:pt x="50" y="7"/>
                  </a:cubicBezTo>
                  <a:cubicBezTo>
                    <a:pt x="64" y="18"/>
                    <a:pt x="66" y="37"/>
                    <a:pt x="56" y="51"/>
                  </a:cubicBezTo>
                  <a:cubicBezTo>
                    <a:pt x="51" y="57"/>
                    <a:pt x="44" y="62"/>
                    <a:pt x="35" y="63"/>
                  </a:cubicBezTo>
                  <a:close/>
                  <a:moveTo>
                    <a:pt x="28" y="9"/>
                  </a:moveTo>
                  <a:cubicBezTo>
                    <a:pt x="22" y="10"/>
                    <a:pt x="16" y="13"/>
                    <a:pt x="13" y="18"/>
                  </a:cubicBezTo>
                  <a:cubicBezTo>
                    <a:pt x="9" y="23"/>
                    <a:pt x="7" y="29"/>
                    <a:pt x="8" y="35"/>
                  </a:cubicBezTo>
                  <a:cubicBezTo>
                    <a:pt x="9" y="41"/>
                    <a:pt x="12" y="47"/>
                    <a:pt x="17" y="51"/>
                  </a:cubicBezTo>
                  <a:cubicBezTo>
                    <a:pt x="22" y="55"/>
                    <a:pt x="28" y="56"/>
                    <a:pt x="34" y="55"/>
                  </a:cubicBezTo>
                  <a:cubicBezTo>
                    <a:pt x="41" y="55"/>
                    <a:pt x="46" y="51"/>
                    <a:pt x="50" y="46"/>
                  </a:cubicBezTo>
                  <a:cubicBezTo>
                    <a:pt x="58" y="36"/>
                    <a:pt x="56" y="21"/>
                    <a:pt x="46" y="13"/>
                  </a:cubicBezTo>
                  <a:cubicBezTo>
                    <a:pt x="41" y="10"/>
                    <a:pt x="34" y="8"/>
                    <a:pt x="2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75" name="Freeform 763"/>
            <p:cNvSpPr/>
            <p:nvPr/>
          </p:nvSpPr>
          <p:spPr bwMode="auto">
            <a:xfrm>
              <a:off x="574675" y="1350962"/>
              <a:ext cx="1339850" cy="1230312"/>
            </a:xfrm>
            <a:custGeom>
              <a:avLst/>
              <a:gdLst>
                <a:gd name="T0" fmla="*/ 1166723 w 356"/>
                <a:gd name="T1" fmla="*/ 1053478 h 327"/>
                <a:gd name="T2" fmla="*/ 406471 w 356"/>
                <a:gd name="T3" fmla="*/ 981992 h 327"/>
                <a:gd name="T4" fmla="*/ 135490 w 356"/>
                <a:gd name="T5" fmla="*/ 270894 h 327"/>
                <a:gd name="T6" fmla="*/ 895742 w 356"/>
                <a:gd name="T7" fmla="*/ 338618 h 327"/>
                <a:gd name="T8" fmla="*/ 1166723 w 356"/>
                <a:gd name="T9" fmla="*/ 1053478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27">
                  <a:moveTo>
                    <a:pt x="310" y="280"/>
                  </a:moveTo>
                  <a:cubicBezTo>
                    <a:pt x="274" y="327"/>
                    <a:pt x="183" y="319"/>
                    <a:pt x="108" y="261"/>
                  </a:cubicBezTo>
                  <a:cubicBezTo>
                    <a:pt x="32" y="204"/>
                    <a:pt x="0" y="119"/>
                    <a:pt x="36" y="72"/>
                  </a:cubicBezTo>
                  <a:cubicBezTo>
                    <a:pt x="72" y="24"/>
                    <a:pt x="120" y="0"/>
                    <a:pt x="238" y="90"/>
                  </a:cubicBezTo>
                  <a:cubicBezTo>
                    <a:pt x="356" y="180"/>
                    <a:pt x="346" y="233"/>
                    <a:pt x="310" y="280"/>
                  </a:cubicBezTo>
                  <a:close/>
                </a:path>
              </a:pathLst>
            </a:custGeom>
            <a:solidFill>
              <a:srgbClr val="C427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76" name="Freeform 764"/>
            <p:cNvSpPr/>
            <p:nvPr/>
          </p:nvSpPr>
          <p:spPr bwMode="auto">
            <a:xfrm>
              <a:off x="1590675" y="0"/>
              <a:ext cx="1339850" cy="1230312"/>
            </a:xfrm>
            <a:custGeom>
              <a:avLst/>
              <a:gdLst>
                <a:gd name="T0" fmla="*/ 1166723 w 356"/>
                <a:gd name="T1" fmla="*/ 1053478 h 327"/>
                <a:gd name="T2" fmla="*/ 406471 w 356"/>
                <a:gd name="T3" fmla="*/ 981992 h 327"/>
                <a:gd name="T4" fmla="*/ 135490 w 356"/>
                <a:gd name="T5" fmla="*/ 267132 h 327"/>
                <a:gd name="T6" fmla="*/ 895742 w 356"/>
                <a:gd name="T7" fmla="*/ 338618 h 327"/>
                <a:gd name="T8" fmla="*/ 1166723 w 356"/>
                <a:gd name="T9" fmla="*/ 1053478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27">
                  <a:moveTo>
                    <a:pt x="310" y="280"/>
                  </a:moveTo>
                  <a:cubicBezTo>
                    <a:pt x="274" y="327"/>
                    <a:pt x="183" y="319"/>
                    <a:pt x="108" y="261"/>
                  </a:cubicBezTo>
                  <a:cubicBezTo>
                    <a:pt x="32" y="203"/>
                    <a:pt x="0" y="118"/>
                    <a:pt x="36" y="71"/>
                  </a:cubicBezTo>
                  <a:cubicBezTo>
                    <a:pt x="72" y="24"/>
                    <a:pt x="121" y="0"/>
                    <a:pt x="238" y="90"/>
                  </a:cubicBezTo>
                  <a:cubicBezTo>
                    <a:pt x="356" y="180"/>
                    <a:pt x="346" y="232"/>
                    <a:pt x="310" y="280"/>
                  </a:cubicBezTo>
                  <a:close/>
                </a:path>
              </a:pathLst>
            </a:custGeom>
            <a:solidFill>
              <a:srgbClr val="ED2A2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77" name="Freeform 765"/>
            <p:cNvSpPr/>
            <p:nvPr/>
          </p:nvSpPr>
          <p:spPr bwMode="auto">
            <a:xfrm>
              <a:off x="1090613" y="1746249"/>
              <a:ext cx="365125" cy="414337"/>
            </a:xfrm>
            <a:custGeom>
              <a:avLst/>
              <a:gdLst>
                <a:gd name="T0" fmla="*/ 218322 w 97"/>
                <a:gd name="T1" fmla="*/ 18834 h 110"/>
                <a:gd name="T2" fmla="*/ 346304 w 97"/>
                <a:gd name="T3" fmla="*/ 116768 h 110"/>
                <a:gd name="T4" fmla="*/ 37642 w 97"/>
                <a:gd name="T5" fmla="*/ 387970 h 110"/>
                <a:gd name="T6" fmla="*/ 218322 w 97"/>
                <a:gd name="T7" fmla="*/ 18834 h 1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110">
                  <a:moveTo>
                    <a:pt x="58" y="5"/>
                  </a:moveTo>
                  <a:cubicBezTo>
                    <a:pt x="61" y="0"/>
                    <a:pt x="97" y="25"/>
                    <a:pt x="92" y="31"/>
                  </a:cubicBezTo>
                  <a:cubicBezTo>
                    <a:pt x="87" y="36"/>
                    <a:pt x="19" y="110"/>
                    <a:pt x="10" y="103"/>
                  </a:cubicBezTo>
                  <a:cubicBezTo>
                    <a:pt x="0" y="96"/>
                    <a:pt x="55" y="9"/>
                    <a:pt x="58" y="5"/>
                  </a:cubicBezTo>
                  <a:close/>
                </a:path>
              </a:pathLst>
            </a:custGeom>
            <a:solidFill>
              <a:srgbClr val="ED2A2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78" name="Freeform 766"/>
            <p:cNvSpPr/>
            <p:nvPr/>
          </p:nvSpPr>
          <p:spPr bwMode="auto">
            <a:xfrm>
              <a:off x="1685925" y="376237"/>
              <a:ext cx="127000" cy="117475"/>
            </a:xfrm>
            <a:custGeom>
              <a:avLst/>
              <a:gdLst>
                <a:gd name="T0" fmla="*/ 63500 w 80"/>
                <a:gd name="T1" fmla="*/ 0 h 74"/>
                <a:gd name="T2" fmla="*/ 82550 w 80"/>
                <a:gd name="T3" fmla="*/ 38100 h 74"/>
                <a:gd name="T4" fmla="*/ 127000 w 80"/>
                <a:gd name="T5" fmla="*/ 46038 h 74"/>
                <a:gd name="T6" fmla="*/ 93663 w 80"/>
                <a:gd name="T7" fmla="*/ 76200 h 74"/>
                <a:gd name="T8" fmla="*/ 101600 w 80"/>
                <a:gd name="T9" fmla="*/ 117475 h 74"/>
                <a:gd name="T10" fmla="*/ 63500 w 80"/>
                <a:gd name="T11" fmla="*/ 98425 h 74"/>
                <a:gd name="T12" fmla="*/ 25400 w 80"/>
                <a:gd name="T13" fmla="*/ 117475 h 74"/>
                <a:gd name="T14" fmla="*/ 33338 w 80"/>
                <a:gd name="T15" fmla="*/ 76200 h 74"/>
                <a:gd name="T16" fmla="*/ 0 w 80"/>
                <a:gd name="T17" fmla="*/ 46038 h 74"/>
                <a:gd name="T18" fmla="*/ 44450 w 80"/>
                <a:gd name="T19" fmla="*/ 38100 h 74"/>
                <a:gd name="T20" fmla="*/ 63500 w 80"/>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 h="74">
                  <a:moveTo>
                    <a:pt x="40" y="0"/>
                  </a:moveTo>
                  <a:lnTo>
                    <a:pt x="52" y="24"/>
                  </a:lnTo>
                  <a:lnTo>
                    <a:pt x="80" y="29"/>
                  </a:lnTo>
                  <a:lnTo>
                    <a:pt x="59" y="48"/>
                  </a:lnTo>
                  <a:lnTo>
                    <a:pt x="64" y="74"/>
                  </a:lnTo>
                  <a:lnTo>
                    <a:pt x="40" y="62"/>
                  </a:lnTo>
                  <a:lnTo>
                    <a:pt x="16" y="74"/>
                  </a:lnTo>
                  <a:lnTo>
                    <a:pt x="21" y="48"/>
                  </a:lnTo>
                  <a:lnTo>
                    <a:pt x="0" y="29"/>
                  </a:lnTo>
                  <a:lnTo>
                    <a:pt x="28" y="24"/>
                  </a:lnTo>
                  <a:lnTo>
                    <a:pt x="40" y="0"/>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79" name="Freeform 767"/>
            <p:cNvSpPr/>
            <p:nvPr/>
          </p:nvSpPr>
          <p:spPr bwMode="auto">
            <a:xfrm>
              <a:off x="917575" y="1023937"/>
              <a:ext cx="123825" cy="120650"/>
            </a:xfrm>
            <a:custGeom>
              <a:avLst/>
              <a:gdLst>
                <a:gd name="T0" fmla="*/ 60325 w 78"/>
                <a:gd name="T1" fmla="*/ 0 h 76"/>
                <a:gd name="T2" fmla="*/ 79375 w 78"/>
                <a:gd name="T3" fmla="*/ 38100 h 76"/>
                <a:gd name="T4" fmla="*/ 123825 w 78"/>
                <a:gd name="T5" fmla="*/ 44450 h 76"/>
                <a:gd name="T6" fmla="*/ 93663 w 78"/>
                <a:gd name="T7" fmla="*/ 74613 h 76"/>
                <a:gd name="T8" fmla="*/ 101600 w 78"/>
                <a:gd name="T9" fmla="*/ 120650 h 76"/>
                <a:gd name="T10" fmla="*/ 60325 w 78"/>
                <a:gd name="T11" fmla="*/ 98425 h 76"/>
                <a:gd name="T12" fmla="*/ 22225 w 78"/>
                <a:gd name="T13" fmla="*/ 120650 h 76"/>
                <a:gd name="T14" fmla="*/ 30163 w 78"/>
                <a:gd name="T15" fmla="*/ 74613 h 76"/>
                <a:gd name="T16" fmla="*/ 0 w 78"/>
                <a:gd name="T17" fmla="*/ 44450 h 76"/>
                <a:gd name="T18" fmla="*/ 41275 w 78"/>
                <a:gd name="T19" fmla="*/ 38100 h 76"/>
                <a:gd name="T20" fmla="*/ 60325 w 78"/>
                <a:gd name="T21" fmla="*/ 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76">
                  <a:moveTo>
                    <a:pt x="38" y="0"/>
                  </a:moveTo>
                  <a:lnTo>
                    <a:pt x="50" y="24"/>
                  </a:lnTo>
                  <a:lnTo>
                    <a:pt x="78" y="28"/>
                  </a:lnTo>
                  <a:lnTo>
                    <a:pt x="59" y="47"/>
                  </a:lnTo>
                  <a:lnTo>
                    <a:pt x="64" y="76"/>
                  </a:lnTo>
                  <a:lnTo>
                    <a:pt x="38" y="62"/>
                  </a:lnTo>
                  <a:lnTo>
                    <a:pt x="14" y="76"/>
                  </a:lnTo>
                  <a:lnTo>
                    <a:pt x="19" y="47"/>
                  </a:lnTo>
                  <a:lnTo>
                    <a:pt x="0" y="28"/>
                  </a:lnTo>
                  <a:lnTo>
                    <a:pt x="26" y="24"/>
                  </a:lnTo>
                  <a:lnTo>
                    <a:pt x="38" y="0"/>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80" name="Freeform 768"/>
            <p:cNvSpPr/>
            <p:nvPr/>
          </p:nvSpPr>
          <p:spPr bwMode="auto">
            <a:xfrm>
              <a:off x="2205038" y="2517774"/>
              <a:ext cx="123825" cy="117475"/>
            </a:xfrm>
            <a:custGeom>
              <a:avLst/>
              <a:gdLst>
                <a:gd name="T0" fmla="*/ 63500 w 78"/>
                <a:gd name="T1" fmla="*/ 0 h 74"/>
                <a:gd name="T2" fmla="*/ 82550 w 78"/>
                <a:gd name="T3" fmla="*/ 38100 h 74"/>
                <a:gd name="T4" fmla="*/ 123825 w 78"/>
                <a:gd name="T5" fmla="*/ 44450 h 74"/>
                <a:gd name="T6" fmla="*/ 93663 w 78"/>
                <a:gd name="T7" fmla="*/ 74613 h 74"/>
                <a:gd name="T8" fmla="*/ 101600 w 78"/>
                <a:gd name="T9" fmla="*/ 117475 h 74"/>
                <a:gd name="T10" fmla="*/ 63500 w 78"/>
                <a:gd name="T11" fmla="*/ 98425 h 74"/>
                <a:gd name="T12" fmla="*/ 25400 w 78"/>
                <a:gd name="T13" fmla="*/ 117475 h 74"/>
                <a:gd name="T14" fmla="*/ 30163 w 78"/>
                <a:gd name="T15" fmla="*/ 74613 h 74"/>
                <a:gd name="T16" fmla="*/ 0 w 78"/>
                <a:gd name="T17" fmla="*/ 44450 h 74"/>
                <a:gd name="T18" fmla="*/ 44450 w 78"/>
                <a:gd name="T19" fmla="*/ 38100 h 74"/>
                <a:gd name="T20" fmla="*/ 63500 w 78"/>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74">
                  <a:moveTo>
                    <a:pt x="40" y="0"/>
                  </a:moveTo>
                  <a:lnTo>
                    <a:pt x="52" y="24"/>
                  </a:lnTo>
                  <a:lnTo>
                    <a:pt x="78" y="28"/>
                  </a:lnTo>
                  <a:lnTo>
                    <a:pt x="59" y="47"/>
                  </a:lnTo>
                  <a:lnTo>
                    <a:pt x="64" y="74"/>
                  </a:lnTo>
                  <a:lnTo>
                    <a:pt x="40" y="62"/>
                  </a:lnTo>
                  <a:lnTo>
                    <a:pt x="16" y="74"/>
                  </a:lnTo>
                  <a:lnTo>
                    <a:pt x="19" y="47"/>
                  </a:lnTo>
                  <a:lnTo>
                    <a:pt x="0" y="28"/>
                  </a:lnTo>
                  <a:lnTo>
                    <a:pt x="28" y="24"/>
                  </a:lnTo>
                  <a:lnTo>
                    <a:pt x="40" y="0"/>
                  </a:lnTo>
                  <a:close/>
                </a:path>
              </a:pathLst>
            </a:custGeom>
            <a:solidFill>
              <a:srgbClr val="F8BB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81" name="Freeform 769"/>
            <p:cNvSpPr/>
            <p:nvPr/>
          </p:nvSpPr>
          <p:spPr bwMode="auto">
            <a:xfrm>
              <a:off x="2719388" y="1254124"/>
              <a:ext cx="125413" cy="119062"/>
            </a:xfrm>
            <a:custGeom>
              <a:avLst/>
              <a:gdLst>
                <a:gd name="T0" fmla="*/ 65088 w 79"/>
                <a:gd name="T1" fmla="*/ 0 h 75"/>
                <a:gd name="T2" fmla="*/ 84138 w 79"/>
                <a:gd name="T3" fmla="*/ 41275 h 75"/>
                <a:gd name="T4" fmla="*/ 125413 w 79"/>
                <a:gd name="T5" fmla="*/ 44450 h 75"/>
                <a:gd name="T6" fmla="*/ 95250 w 79"/>
                <a:gd name="T7" fmla="*/ 77787 h 75"/>
                <a:gd name="T8" fmla="*/ 101600 w 79"/>
                <a:gd name="T9" fmla="*/ 119062 h 75"/>
                <a:gd name="T10" fmla="*/ 65088 w 79"/>
                <a:gd name="T11" fmla="*/ 101600 h 75"/>
                <a:gd name="T12" fmla="*/ 23813 w 79"/>
                <a:gd name="T13" fmla="*/ 119062 h 75"/>
                <a:gd name="T14" fmla="*/ 30163 w 79"/>
                <a:gd name="T15" fmla="*/ 77787 h 75"/>
                <a:gd name="T16" fmla="*/ 0 w 79"/>
                <a:gd name="T17" fmla="*/ 44450 h 75"/>
                <a:gd name="T18" fmla="*/ 42863 w 79"/>
                <a:gd name="T19" fmla="*/ 41275 h 75"/>
                <a:gd name="T20" fmla="*/ 65088 w 79"/>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75">
                  <a:moveTo>
                    <a:pt x="41" y="0"/>
                  </a:moveTo>
                  <a:lnTo>
                    <a:pt x="53" y="26"/>
                  </a:lnTo>
                  <a:lnTo>
                    <a:pt x="79" y="28"/>
                  </a:lnTo>
                  <a:lnTo>
                    <a:pt x="60" y="49"/>
                  </a:lnTo>
                  <a:lnTo>
                    <a:pt x="64" y="75"/>
                  </a:lnTo>
                  <a:lnTo>
                    <a:pt x="41" y="64"/>
                  </a:lnTo>
                  <a:lnTo>
                    <a:pt x="15" y="75"/>
                  </a:lnTo>
                  <a:lnTo>
                    <a:pt x="19" y="49"/>
                  </a:lnTo>
                  <a:lnTo>
                    <a:pt x="0" y="28"/>
                  </a:lnTo>
                  <a:lnTo>
                    <a:pt x="27" y="26"/>
                  </a:lnTo>
                  <a:lnTo>
                    <a:pt x="41" y="0"/>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82" name="Freeform 770"/>
            <p:cNvSpPr/>
            <p:nvPr/>
          </p:nvSpPr>
          <p:spPr bwMode="auto">
            <a:xfrm>
              <a:off x="2035175" y="1858962"/>
              <a:ext cx="123825" cy="117475"/>
            </a:xfrm>
            <a:custGeom>
              <a:avLst/>
              <a:gdLst>
                <a:gd name="T0" fmla="*/ 63500 w 78"/>
                <a:gd name="T1" fmla="*/ 0 h 74"/>
                <a:gd name="T2" fmla="*/ 82550 w 78"/>
                <a:gd name="T3" fmla="*/ 38100 h 74"/>
                <a:gd name="T4" fmla="*/ 123825 w 78"/>
                <a:gd name="T5" fmla="*/ 46038 h 74"/>
                <a:gd name="T6" fmla="*/ 93663 w 78"/>
                <a:gd name="T7" fmla="*/ 76200 h 74"/>
                <a:gd name="T8" fmla="*/ 101600 w 78"/>
                <a:gd name="T9" fmla="*/ 117475 h 74"/>
                <a:gd name="T10" fmla="*/ 63500 w 78"/>
                <a:gd name="T11" fmla="*/ 98425 h 74"/>
                <a:gd name="T12" fmla="*/ 22225 w 78"/>
                <a:gd name="T13" fmla="*/ 117475 h 74"/>
                <a:gd name="T14" fmla="*/ 30163 w 78"/>
                <a:gd name="T15" fmla="*/ 76200 h 74"/>
                <a:gd name="T16" fmla="*/ 0 w 78"/>
                <a:gd name="T17" fmla="*/ 46038 h 74"/>
                <a:gd name="T18" fmla="*/ 41275 w 78"/>
                <a:gd name="T19" fmla="*/ 38100 h 74"/>
                <a:gd name="T20" fmla="*/ 63500 w 78"/>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74">
                  <a:moveTo>
                    <a:pt x="40" y="0"/>
                  </a:moveTo>
                  <a:lnTo>
                    <a:pt x="52" y="24"/>
                  </a:lnTo>
                  <a:lnTo>
                    <a:pt x="78" y="29"/>
                  </a:lnTo>
                  <a:lnTo>
                    <a:pt x="59" y="48"/>
                  </a:lnTo>
                  <a:lnTo>
                    <a:pt x="64" y="74"/>
                  </a:lnTo>
                  <a:lnTo>
                    <a:pt x="40" y="62"/>
                  </a:lnTo>
                  <a:lnTo>
                    <a:pt x="14" y="74"/>
                  </a:lnTo>
                  <a:lnTo>
                    <a:pt x="19" y="48"/>
                  </a:lnTo>
                  <a:lnTo>
                    <a:pt x="0" y="29"/>
                  </a:lnTo>
                  <a:lnTo>
                    <a:pt x="26" y="24"/>
                  </a:lnTo>
                  <a:lnTo>
                    <a:pt x="40" y="0"/>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83" name="Freeform 771"/>
            <p:cNvSpPr/>
            <p:nvPr/>
          </p:nvSpPr>
          <p:spPr bwMode="auto">
            <a:xfrm>
              <a:off x="522288" y="2366962"/>
              <a:ext cx="74613" cy="71437"/>
            </a:xfrm>
            <a:custGeom>
              <a:avLst/>
              <a:gdLst>
                <a:gd name="T0" fmla="*/ 38100 w 47"/>
                <a:gd name="T1" fmla="*/ 0 h 45"/>
                <a:gd name="T2" fmla="*/ 49213 w 47"/>
                <a:gd name="T3" fmla="*/ 22225 h 45"/>
                <a:gd name="T4" fmla="*/ 74613 w 47"/>
                <a:gd name="T5" fmla="*/ 26987 h 45"/>
                <a:gd name="T6" fmla="*/ 57150 w 47"/>
                <a:gd name="T7" fmla="*/ 46037 h 45"/>
                <a:gd name="T8" fmla="*/ 60325 w 47"/>
                <a:gd name="T9" fmla="*/ 71437 h 45"/>
                <a:gd name="T10" fmla="*/ 38100 w 47"/>
                <a:gd name="T11" fmla="*/ 60325 h 45"/>
                <a:gd name="T12" fmla="*/ 14288 w 47"/>
                <a:gd name="T13" fmla="*/ 71437 h 45"/>
                <a:gd name="T14" fmla="*/ 19050 w 47"/>
                <a:gd name="T15" fmla="*/ 46037 h 45"/>
                <a:gd name="T16" fmla="*/ 0 w 47"/>
                <a:gd name="T17" fmla="*/ 26987 h 45"/>
                <a:gd name="T18" fmla="*/ 26988 w 47"/>
                <a:gd name="T19" fmla="*/ 22225 h 45"/>
                <a:gd name="T20" fmla="*/ 38100 w 47"/>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45">
                  <a:moveTo>
                    <a:pt x="24" y="0"/>
                  </a:moveTo>
                  <a:lnTo>
                    <a:pt x="31" y="14"/>
                  </a:lnTo>
                  <a:lnTo>
                    <a:pt x="47" y="17"/>
                  </a:lnTo>
                  <a:lnTo>
                    <a:pt x="36" y="29"/>
                  </a:lnTo>
                  <a:lnTo>
                    <a:pt x="38" y="45"/>
                  </a:lnTo>
                  <a:lnTo>
                    <a:pt x="24" y="38"/>
                  </a:lnTo>
                  <a:lnTo>
                    <a:pt x="9" y="45"/>
                  </a:lnTo>
                  <a:lnTo>
                    <a:pt x="12" y="29"/>
                  </a:lnTo>
                  <a:lnTo>
                    <a:pt x="0" y="17"/>
                  </a:lnTo>
                  <a:lnTo>
                    <a:pt x="17" y="14"/>
                  </a:lnTo>
                  <a:lnTo>
                    <a:pt x="24" y="0"/>
                  </a:lnTo>
                  <a:close/>
                </a:path>
              </a:pathLst>
            </a:custGeom>
            <a:solidFill>
              <a:srgbClr val="F8BB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84" name="Freeform 772"/>
            <p:cNvSpPr/>
            <p:nvPr/>
          </p:nvSpPr>
          <p:spPr bwMode="auto">
            <a:xfrm>
              <a:off x="322263" y="1768474"/>
              <a:ext cx="49213" cy="49212"/>
            </a:xfrm>
            <a:custGeom>
              <a:avLst/>
              <a:gdLst>
                <a:gd name="T0" fmla="*/ 23813 w 31"/>
                <a:gd name="T1" fmla="*/ 0 h 31"/>
                <a:gd name="T2" fmla="*/ 30163 w 31"/>
                <a:gd name="T3" fmla="*/ 19050 h 31"/>
                <a:gd name="T4" fmla="*/ 49213 w 31"/>
                <a:gd name="T5" fmla="*/ 19050 h 31"/>
                <a:gd name="T6" fmla="*/ 38100 w 31"/>
                <a:gd name="T7" fmla="*/ 30162 h 31"/>
                <a:gd name="T8" fmla="*/ 38100 w 31"/>
                <a:gd name="T9" fmla="*/ 49212 h 31"/>
                <a:gd name="T10" fmla="*/ 23813 w 31"/>
                <a:gd name="T11" fmla="*/ 41275 h 31"/>
                <a:gd name="T12" fmla="*/ 7938 w 31"/>
                <a:gd name="T13" fmla="*/ 49212 h 31"/>
                <a:gd name="T14" fmla="*/ 11113 w 31"/>
                <a:gd name="T15" fmla="*/ 30162 h 31"/>
                <a:gd name="T16" fmla="*/ 0 w 31"/>
                <a:gd name="T17" fmla="*/ 19050 h 31"/>
                <a:gd name="T18" fmla="*/ 15875 w 31"/>
                <a:gd name="T19" fmla="*/ 19050 h 31"/>
                <a:gd name="T20" fmla="*/ 23813 w 31"/>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31">
                  <a:moveTo>
                    <a:pt x="15" y="0"/>
                  </a:moveTo>
                  <a:lnTo>
                    <a:pt x="19" y="12"/>
                  </a:lnTo>
                  <a:lnTo>
                    <a:pt x="31" y="12"/>
                  </a:lnTo>
                  <a:lnTo>
                    <a:pt x="24" y="19"/>
                  </a:lnTo>
                  <a:lnTo>
                    <a:pt x="24" y="31"/>
                  </a:lnTo>
                  <a:lnTo>
                    <a:pt x="15" y="26"/>
                  </a:lnTo>
                  <a:lnTo>
                    <a:pt x="5" y="31"/>
                  </a:lnTo>
                  <a:lnTo>
                    <a:pt x="7" y="19"/>
                  </a:lnTo>
                  <a:lnTo>
                    <a:pt x="0" y="12"/>
                  </a:lnTo>
                  <a:lnTo>
                    <a:pt x="10" y="12"/>
                  </a:lnTo>
                  <a:lnTo>
                    <a:pt x="15" y="0"/>
                  </a:lnTo>
                  <a:close/>
                </a:path>
              </a:pathLst>
            </a:custGeom>
            <a:solidFill>
              <a:srgbClr val="F8BB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85" name="Freeform 773"/>
            <p:cNvSpPr/>
            <p:nvPr/>
          </p:nvSpPr>
          <p:spPr bwMode="auto">
            <a:xfrm>
              <a:off x="2414588" y="1062037"/>
              <a:ext cx="49213" cy="47625"/>
            </a:xfrm>
            <a:custGeom>
              <a:avLst/>
              <a:gdLst>
                <a:gd name="T0" fmla="*/ 23813 w 31"/>
                <a:gd name="T1" fmla="*/ 0 h 30"/>
                <a:gd name="T2" fmla="*/ 30163 w 31"/>
                <a:gd name="T3" fmla="*/ 14288 h 30"/>
                <a:gd name="T4" fmla="*/ 49213 w 31"/>
                <a:gd name="T5" fmla="*/ 17463 h 30"/>
                <a:gd name="T6" fmla="*/ 38100 w 31"/>
                <a:gd name="T7" fmla="*/ 30163 h 30"/>
                <a:gd name="T8" fmla="*/ 38100 w 31"/>
                <a:gd name="T9" fmla="*/ 47625 h 30"/>
                <a:gd name="T10" fmla="*/ 23813 w 31"/>
                <a:gd name="T11" fmla="*/ 41275 h 30"/>
                <a:gd name="T12" fmla="*/ 7938 w 31"/>
                <a:gd name="T13" fmla="*/ 47625 h 30"/>
                <a:gd name="T14" fmla="*/ 12700 w 31"/>
                <a:gd name="T15" fmla="*/ 30163 h 30"/>
                <a:gd name="T16" fmla="*/ 0 w 31"/>
                <a:gd name="T17" fmla="*/ 17463 h 30"/>
                <a:gd name="T18" fmla="*/ 15875 w 31"/>
                <a:gd name="T19" fmla="*/ 14288 h 30"/>
                <a:gd name="T20" fmla="*/ 23813 w 31"/>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30">
                  <a:moveTo>
                    <a:pt x="15" y="0"/>
                  </a:moveTo>
                  <a:lnTo>
                    <a:pt x="19" y="9"/>
                  </a:lnTo>
                  <a:lnTo>
                    <a:pt x="31" y="11"/>
                  </a:lnTo>
                  <a:lnTo>
                    <a:pt x="24" y="19"/>
                  </a:lnTo>
                  <a:lnTo>
                    <a:pt x="24" y="30"/>
                  </a:lnTo>
                  <a:lnTo>
                    <a:pt x="15" y="26"/>
                  </a:lnTo>
                  <a:lnTo>
                    <a:pt x="5" y="30"/>
                  </a:lnTo>
                  <a:lnTo>
                    <a:pt x="8" y="19"/>
                  </a:lnTo>
                  <a:lnTo>
                    <a:pt x="0" y="11"/>
                  </a:lnTo>
                  <a:lnTo>
                    <a:pt x="10" y="9"/>
                  </a:lnTo>
                  <a:lnTo>
                    <a:pt x="15" y="0"/>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86" name="Freeform 774"/>
            <p:cNvSpPr/>
            <p:nvPr/>
          </p:nvSpPr>
          <p:spPr bwMode="auto">
            <a:xfrm>
              <a:off x="895350" y="485774"/>
              <a:ext cx="74613" cy="71437"/>
            </a:xfrm>
            <a:custGeom>
              <a:avLst/>
              <a:gdLst>
                <a:gd name="T0" fmla="*/ 36513 w 47"/>
                <a:gd name="T1" fmla="*/ 0 h 45"/>
                <a:gd name="T2" fmla="*/ 49213 w 47"/>
                <a:gd name="T3" fmla="*/ 22225 h 45"/>
                <a:gd name="T4" fmla="*/ 74613 w 47"/>
                <a:gd name="T5" fmla="*/ 26987 h 45"/>
                <a:gd name="T6" fmla="*/ 55563 w 47"/>
                <a:gd name="T7" fmla="*/ 44450 h 45"/>
                <a:gd name="T8" fmla="*/ 60325 w 47"/>
                <a:gd name="T9" fmla="*/ 71437 h 45"/>
                <a:gd name="T10" fmla="*/ 36513 w 47"/>
                <a:gd name="T11" fmla="*/ 60325 h 45"/>
                <a:gd name="T12" fmla="*/ 11113 w 47"/>
                <a:gd name="T13" fmla="*/ 71437 h 45"/>
                <a:gd name="T14" fmla="*/ 19050 w 47"/>
                <a:gd name="T15" fmla="*/ 44450 h 45"/>
                <a:gd name="T16" fmla="*/ 0 w 47"/>
                <a:gd name="T17" fmla="*/ 26987 h 45"/>
                <a:gd name="T18" fmla="*/ 25400 w 47"/>
                <a:gd name="T19" fmla="*/ 22225 h 45"/>
                <a:gd name="T20" fmla="*/ 36513 w 47"/>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45">
                  <a:moveTo>
                    <a:pt x="23" y="0"/>
                  </a:moveTo>
                  <a:lnTo>
                    <a:pt x="31" y="14"/>
                  </a:lnTo>
                  <a:lnTo>
                    <a:pt x="47" y="17"/>
                  </a:lnTo>
                  <a:lnTo>
                    <a:pt x="35" y="28"/>
                  </a:lnTo>
                  <a:lnTo>
                    <a:pt x="38" y="45"/>
                  </a:lnTo>
                  <a:lnTo>
                    <a:pt x="23" y="38"/>
                  </a:lnTo>
                  <a:lnTo>
                    <a:pt x="7" y="45"/>
                  </a:lnTo>
                  <a:lnTo>
                    <a:pt x="12" y="28"/>
                  </a:lnTo>
                  <a:lnTo>
                    <a:pt x="0" y="17"/>
                  </a:lnTo>
                  <a:lnTo>
                    <a:pt x="16" y="14"/>
                  </a:lnTo>
                  <a:lnTo>
                    <a:pt x="23" y="0"/>
                  </a:lnTo>
                  <a:close/>
                </a:path>
              </a:pathLst>
            </a:custGeom>
            <a:solidFill>
              <a:srgbClr val="F8BB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87" name="Freeform 775"/>
            <p:cNvSpPr/>
            <p:nvPr/>
          </p:nvSpPr>
          <p:spPr bwMode="auto">
            <a:xfrm>
              <a:off x="2347913" y="557212"/>
              <a:ext cx="79375" cy="74612"/>
            </a:xfrm>
            <a:custGeom>
              <a:avLst/>
              <a:gdLst>
                <a:gd name="T0" fmla="*/ 41275 w 50"/>
                <a:gd name="T1" fmla="*/ 0 h 47"/>
                <a:gd name="T2" fmla="*/ 52388 w 50"/>
                <a:gd name="T3" fmla="*/ 26987 h 47"/>
                <a:gd name="T4" fmla="*/ 79375 w 50"/>
                <a:gd name="T5" fmla="*/ 30162 h 47"/>
                <a:gd name="T6" fmla="*/ 60325 w 50"/>
                <a:gd name="T7" fmla="*/ 49212 h 47"/>
                <a:gd name="T8" fmla="*/ 63500 w 50"/>
                <a:gd name="T9" fmla="*/ 74612 h 47"/>
                <a:gd name="T10" fmla="*/ 41275 w 50"/>
                <a:gd name="T11" fmla="*/ 63500 h 47"/>
                <a:gd name="T12" fmla="*/ 14288 w 50"/>
                <a:gd name="T13" fmla="*/ 74612 h 47"/>
                <a:gd name="T14" fmla="*/ 22225 w 50"/>
                <a:gd name="T15" fmla="*/ 49212 h 47"/>
                <a:gd name="T16" fmla="*/ 0 w 50"/>
                <a:gd name="T17" fmla="*/ 30162 h 47"/>
                <a:gd name="T18" fmla="*/ 25400 w 50"/>
                <a:gd name="T19" fmla="*/ 26987 h 47"/>
                <a:gd name="T20" fmla="*/ 41275 w 50"/>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47">
                  <a:moveTo>
                    <a:pt x="26" y="0"/>
                  </a:moveTo>
                  <a:lnTo>
                    <a:pt x="33" y="17"/>
                  </a:lnTo>
                  <a:lnTo>
                    <a:pt x="50" y="19"/>
                  </a:lnTo>
                  <a:lnTo>
                    <a:pt x="38" y="31"/>
                  </a:lnTo>
                  <a:lnTo>
                    <a:pt x="40" y="47"/>
                  </a:lnTo>
                  <a:lnTo>
                    <a:pt x="26" y="40"/>
                  </a:lnTo>
                  <a:lnTo>
                    <a:pt x="9" y="47"/>
                  </a:lnTo>
                  <a:lnTo>
                    <a:pt x="14" y="31"/>
                  </a:lnTo>
                  <a:lnTo>
                    <a:pt x="0" y="19"/>
                  </a:lnTo>
                  <a:lnTo>
                    <a:pt x="16" y="17"/>
                  </a:lnTo>
                  <a:lnTo>
                    <a:pt x="26" y="0"/>
                  </a:lnTo>
                  <a:close/>
                </a:path>
              </a:pathLst>
            </a:custGeom>
            <a:solidFill>
              <a:srgbClr val="F8BB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88" name="Freeform 776"/>
            <p:cNvSpPr/>
            <p:nvPr/>
          </p:nvSpPr>
          <p:spPr bwMode="auto">
            <a:xfrm>
              <a:off x="1458913" y="862012"/>
              <a:ext cx="52388" cy="49212"/>
            </a:xfrm>
            <a:custGeom>
              <a:avLst/>
              <a:gdLst>
                <a:gd name="T0" fmla="*/ 26988 w 33"/>
                <a:gd name="T1" fmla="*/ 0 h 31"/>
                <a:gd name="T2" fmla="*/ 34925 w 33"/>
                <a:gd name="T3" fmla="*/ 14287 h 31"/>
                <a:gd name="T4" fmla="*/ 52388 w 33"/>
                <a:gd name="T5" fmla="*/ 19050 h 31"/>
                <a:gd name="T6" fmla="*/ 38100 w 33"/>
                <a:gd name="T7" fmla="*/ 30162 h 31"/>
                <a:gd name="T8" fmla="*/ 41275 w 33"/>
                <a:gd name="T9" fmla="*/ 49212 h 31"/>
                <a:gd name="T10" fmla="*/ 26988 w 33"/>
                <a:gd name="T11" fmla="*/ 41275 h 31"/>
                <a:gd name="T12" fmla="*/ 11113 w 33"/>
                <a:gd name="T13" fmla="*/ 49212 h 31"/>
                <a:gd name="T14" fmla="*/ 11113 w 33"/>
                <a:gd name="T15" fmla="*/ 30162 h 31"/>
                <a:gd name="T16" fmla="*/ 0 w 33"/>
                <a:gd name="T17" fmla="*/ 19050 h 31"/>
                <a:gd name="T18" fmla="*/ 19050 w 33"/>
                <a:gd name="T19" fmla="*/ 14287 h 31"/>
                <a:gd name="T20" fmla="*/ 26988 w 33"/>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7" y="0"/>
                  </a:moveTo>
                  <a:lnTo>
                    <a:pt x="22" y="9"/>
                  </a:lnTo>
                  <a:lnTo>
                    <a:pt x="33" y="12"/>
                  </a:lnTo>
                  <a:lnTo>
                    <a:pt x="24" y="19"/>
                  </a:lnTo>
                  <a:lnTo>
                    <a:pt x="26" y="31"/>
                  </a:lnTo>
                  <a:lnTo>
                    <a:pt x="17" y="26"/>
                  </a:lnTo>
                  <a:lnTo>
                    <a:pt x="7" y="31"/>
                  </a:lnTo>
                  <a:lnTo>
                    <a:pt x="7" y="19"/>
                  </a:lnTo>
                  <a:lnTo>
                    <a:pt x="0" y="12"/>
                  </a:lnTo>
                  <a:lnTo>
                    <a:pt x="12" y="9"/>
                  </a:lnTo>
                  <a:lnTo>
                    <a:pt x="17" y="0"/>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89" name="Freeform 777"/>
            <p:cNvSpPr/>
            <p:nvPr/>
          </p:nvSpPr>
          <p:spPr bwMode="auto">
            <a:xfrm>
              <a:off x="2636838" y="2012949"/>
              <a:ext cx="76200" cy="76200"/>
            </a:xfrm>
            <a:custGeom>
              <a:avLst/>
              <a:gdLst>
                <a:gd name="T0" fmla="*/ 38100 w 48"/>
                <a:gd name="T1" fmla="*/ 0 h 48"/>
                <a:gd name="T2" fmla="*/ 49213 w 48"/>
                <a:gd name="T3" fmla="*/ 26988 h 48"/>
                <a:gd name="T4" fmla="*/ 76200 w 48"/>
                <a:gd name="T5" fmla="*/ 30163 h 48"/>
                <a:gd name="T6" fmla="*/ 57150 w 48"/>
                <a:gd name="T7" fmla="*/ 49213 h 48"/>
                <a:gd name="T8" fmla="*/ 65088 w 48"/>
                <a:gd name="T9" fmla="*/ 76200 h 48"/>
                <a:gd name="T10" fmla="*/ 38100 w 48"/>
                <a:gd name="T11" fmla="*/ 60325 h 48"/>
                <a:gd name="T12" fmla="*/ 15875 w 48"/>
                <a:gd name="T13" fmla="*/ 76200 h 48"/>
                <a:gd name="T14" fmla="*/ 19050 w 48"/>
                <a:gd name="T15" fmla="*/ 49213 h 48"/>
                <a:gd name="T16" fmla="*/ 0 w 48"/>
                <a:gd name="T17" fmla="*/ 30163 h 48"/>
                <a:gd name="T18" fmla="*/ 26988 w 48"/>
                <a:gd name="T19" fmla="*/ 26988 h 48"/>
                <a:gd name="T20" fmla="*/ 38100 w 48"/>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48">
                  <a:moveTo>
                    <a:pt x="24" y="0"/>
                  </a:moveTo>
                  <a:lnTo>
                    <a:pt x="31" y="17"/>
                  </a:lnTo>
                  <a:lnTo>
                    <a:pt x="48" y="19"/>
                  </a:lnTo>
                  <a:lnTo>
                    <a:pt x="36" y="31"/>
                  </a:lnTo>
                  <a:lnTo>
                    <a:pt x="41" y="48"/>
                  </a:lnTo>
                  <a:lnTo>
                    <a:pt x="24" y="38"/>
                  </a:lnTo>
                  <a:lnTo>
                    <a:pt x="10" y="48"/>
                  </a:lnTo>
                  <a:lnTo>
                    <a:pt x="12" y="31"/>
                  </a:lnTo>
                  <a:lnTo>
                    <a:pt x="0" y="19"/>
                  </a:lnTo>
                  <a:lnTo>
                    <a:pt x="17" y="17"/>
                  </a:lnTo>
                  <a:lnTo>
                    <a:pt x="24" y="0"/>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90" name="Freeform 778"/>
            <p:cNvSpPr/>
            <p:nvPr/>
          </p:nvSpPr>
          <p:spPr bwMode="auto">
            <a:xfrm>
              <a:off x="1628775" y="2559049"/>
              <a:ext cx="74613" cy="71437"/>
            </a:xfrm>
            <a:custGeom>
              <a:avLst/>
              <a:gdLst>
                <a:gd name="T0" fmla="*/ 38100 w 47"/>
                <a:gd name="T1" fmla="*/ 0 h 45"/>
                <a:gd name="T2" fmla="*/ 49213 w 47"/>
                <a:gd name="T3" fmla="*/ 22225 h 45"/>
                <a:gd name="T4" fmla="*/ 74613 w 47"/>
                <a:gd name="T5" fmla="*/ 26987 h 45"/>
                <a:gd name="T6" fmla="*/ 57150 w 47"/>
                <a:gd name="T7" fmla="*/ 46037 h 45"/>
                <a:gd name="T8" fmla="*/ 60325 w 47"/>
                <a:gd name="T9" fmla="*/ 71437 h 45"/>
                <a:gd name="T10" fmla="*/ 38100 w 47"/>
                <a:gd name="T11" fmla="*/ 60325 h 45"/>
                <a:gd name="T12" fmla="*/ 11113 w 47"/>
                <a:gd name="T13" fmla="*/ 71437 h 45"/>
                <a:gd name="T14" fmla="*/ 19050 w 47"/>
                <a:gd name="T15" fmla="*/ 46037 h 45"/>
                <a:gd name="T16" fmla="*/ 0 w 47"/>
                <a:gd name="T17" fmla="*/ 26987 h 45"/>
                <a:gd name="T18" fmla="*/ 26988 w 47"/>
                <a:gd name="T19" fmla="*/ 22225 h 45"/>
                <a:gd name="T20" fmla="*/ 38100 w 47"/>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45">
                  <a:moveTo>
                    <a:pt x="24" y="0"/>
                  </a:moveTo>
                  <a:lnTo>
                    <a:pt x="31" y="14"/>
                  </a:lnTo>
                  <a:lnTo>
                    <a:pt x="47" y="17"/>
                  </a:lnTo>
                  <a:lnTo>
                    <a:pt x="36" y="29"/>
                  </a:lnTo>
                  <a:lnTo>
                    <a:pt x="38" y="45"/>
                  </a:lnTo>
                  <a:lnTo>
                    <a:pt x="24" y="38"/>
                  </a:lnTo>
                  <a:lnTo>
                    <a:pt x="7" y="45"/>
                  </a:lnTo>
                  <a:lnTo>
                    <a:pt x="12" y="29"/>
                  </a:lnTo>
                  <a:lnTo>
                    <a:pt x="0" y="17"/>
                  </a:lnTo>
                  <a:lnTo>
                    <a:pt x="17" y="14"/>
                  </a:lnTo>
                  <a:lnTo>
                    <a:pt x="24" y="0"/>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91" name="Freeform 779"/>
            <p:cNvSpPr/>
            <p:nvPr/>
          </p:nvSpPr>
          <p:spPr bwMode="auto">
            <a:xfrm>
              <a:off x="1184275" y="2443162"/>
              <a:ext cx="52388" cy="52387"/>
            </a:xfrm>
            <a:custGeom>
              <a:avLst/>
              <a:gdLst>
                <a:gd name="T0" fmla="*/ 26988 w 33"/>
                <a:gd name="T1" fmla="*/ 0 h 33"/>
                <a:gd name="T2" fmla="*/ 34925 w 33"/>
                <a:gd name="T3" fmla="*/ 17462 h 33"/>
                <a:gd name="T4" fmla="*/ 52388 w 33"/>
                <a:gd name="T5" fmla="*/ 17462 h 33"/>
                <a:gd name="T6" fmla="*/ 38100 w 33"/>
                <a:gd name="T7" fmla="*/ 33337 h 33"/>
                <a:gd name="T8" fmla="*/ 41275 w 33"/>
                <a:gd name="T9" fmla="*/ 52387 h 33"/>
                <a:gd name="T10" fmla="*/ 26988 w 33"/>
                <a:gd name="T11" fmla="*/ 41275 h 33"/>
                <a:gd name="T12" fmla="*/ 7938 w 33"/>
                <a:gd name="T13" fmla="*/ 52387 h 33"/>
                <a:gd name="T14" fmla="*/ 11113 w 33"/>
                <a:gd name="T15" fmla="*/ 33337 h 33"/>
                <a:gd name="T16" fmla="*/ 0 w 33"/>
                <a:gd name="T17" fmla="*/ 17462 h 33"/>
                <a:gd name="T18" fmla="*/ 19050 w 33"/>
                <a:gd name="T19" fmla="*/ 17462 h 33"/>
                <a:gd name="T20" fmla="*/ 26988 w 33"/>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3">
                  <a:moveTo>
                    <a:pt x="17" y="0"/>
                  </a:moveTo>
                  <a:lnTo>
                    <a:pt x="22" y="11"/>
                  </a:lnTo>
                  <a:lnTo>
                    <a:pt x="33" y="11"/>
                  </a:lnTo>
                  <a:lnTo>
                    <a:pt x="24" y="21"/>
                  </a:lnTo>
                  <a:lnTo>
                    <a:pt x="26" y="33"/>
                  </a:lnTo>
                  <a:lnTo>
                    <a:pt x="17" y="26"/>
                  </a:lnTo>
                  <a:lnTo>
                    <a:pt x="5" y="33"/>
                  </a:lnTo>
                  <a:lnTo>
                    <a:pt x="7" y="21"/>
                  </a:lnTo>
                  <a:lnTo>
                    <a:pt x="0" y="11"/>
                  </a:lnTo>
                  <a:lnTo>
                    <a:pt x="12" y="11"/>
                  </a:lnTo>
                  <a:lnTo>
                    <a:pt x="17" y="0"/>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92" name="Freeform 780"/>
            <p:cNvSpPr/>
            <p:nvPr/>
          </p:nvSpPr>
          <p:spPr bwMode="auto">
            <a:xfrm>
              <a:off x="1982788" y="2882899"/>
              <a:ext cx="55563" cy="49212"/>
            </a:xfrm>
            <a:custGeom>
              <a:avLst/>
              <a:gdLst>
                <a:gd name="T0" fmla="*/ 25400 w 35"/>
                <a:gd name="T1" fmla="*/ 0 h 31"/>
                <a:gd name="T2" fmla="*/ 38100 w 35"/>
                <a:gd name="T3" fmla="*/ 14287 h 31"/>
                <a:gd name="T4" fmla="*/ 55563 w 35"/>
                <a:gd name="T5" fmla="*/ 19050 h 31"/>
                <a:gd name="T6" fmla="*/ 41275 w 35"/>
                <a:gd name="T7" fmla="*/ 30162 h 31"/>
                <a:gd name="T8" fmla="*/ 44450 w 35"/>
                <a:gd name="T9" fmla="*/ 49212 h 31"/>
                <a:gd name="T10" fmla="*/ 25400 w 35"/>
                <a:gd name="T11" fmla="*/ 41275 h 31"/>
                <a:gd name="T12" fmla="*/ 11113 w 35"/>
                <a:gd name="T13" fmla="*/ 49212 h 31"/>
                <a:gd name="T14" fmla="*/ 14288 w 35"/>
                <a:gd name="T15" fmla="*/ 30162 h 31"/>
                <a:gd name="T16" fmla="*/ 0 w 35"/>
                <a:gd name="T17" fmla="*/ 19050 h 31"/>
                <a:gd name="T18" fmla="*/ 19050 w 35"/>
                <a:gd name="T19" fmla="*/ 14287 h 31"/>
                <a:gd name="T20" fmla="*/ 25400 w 35"/>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31">
                  <a:moveTo>
                    <a:pt x="16" y="0"/>
                  </a:moveTo>
                  <a:lnTo>
                    <a:pt x="24" y="9"/>
                  </a:lnTo>
                  <a:lnTo>
                    <a:pt x="35" y="12"/>
                  </a:lnTo>
                  <a:lnTo>
                    <a:pt x="26" y="19"/>
                  </a:lnTo>
                  <a:lnTo>
                    <a:pt x="28" y="31"/>
                  </a:lnTo>
                  <a:lnTo>
                    <a:pt x="16" y="26"/>
                  </a:lnTo>
                  <a:lnTo>
                    <a:pt x="7" y="31"/>
                  </a:lnTo>
                  <a:lnTo>
                    <a:pt x="9" y="19"/>
                  </a:lnTo>
                  <a:lnTo>
                    <a:pt x="0" y="12"/>
                  </a:lnTo>
                  <a:lnTo>
                    <a:pt x="12" y="9"/>
                  </a:lnTo>
                  <a:lnTo>
                    <a:pt x="16" y="0"/>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93" name="Freeform 781"/>
            <p:cNvSpPr/>
            <p:nvPr/>
          </p:nvSpPr>
          <p:spPr bwMode="auto">
            <a:xfrm>
              <a:off x="2749550" y="1647824"/>
              <a:ext cx="53975" cy="49212"/>
            </a:xfrm>
            <a:custGeom>
              <a:avLst/>
              <a:gdLst>
                <a:gd name="T0" fmla="*/ 26988 w 34"/>
                <a:gd name="T1" fmla="*/ 0 h 31"/>
                <a:gd name="T2" fmla="*/ 34925 w 34"/>
                <a:gd name="T3" fmla="*/ 15875 h 31"/>
                <a:gd name="T4" fmla="*/ 53975 w 34"/>
                <a:gd name="T5" fmla="*/ 19050 h 31"/>
                <a:gd name="T6" fmla="*/ 41275 w 34"/>
                <a:gd name="T7" fmla="*/ 34925 h 31"/>
                <a:gd name="T8" fmla="*/ 41275 w 34"/>
                <a:gd name="T9" fmla="*/ 49212 h 31"/>
                <a:gd name="T10" fmla="*/ 26988 w 34"/>
                <a:gd name="T11" fmla="*/ 41275 h 31"/>
                <a:gd name="T12" fmla="*/ 12700 w 34"/>
                <a:gd name="T13" fmla="*/ 49212 h 31"/>
                <a:gd name="T14" fmla="*/ 12700 w 34"/>
                <a:gd name="T15" fmla="*/ 34925 h 31"/>
                <a:gd name="T16" fmla="*/ 0 w 34"/>
                <a:gd name="T17" fmla="*/ 19050 h 31"/>
                <a:gd name="T18" fmla="*/ 19050 w 34"/>
                <a:gd name="T19" fmla="*/ 15875 h 31"/>
                <a:gd name="T20" fmla="*/ 26988 w 34"/>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31">
                  <a:moveTo>
                    <a:pt x="17" y="0"/>
                  </a:moveTo>
                  <a:lnTo>
                    <a:pt x="22" y="10"/>
                  </a:lnTo>
                  <a:lnTo>
                    <a:pt x="34" y="12"/>
                  </a:lnTo>
                  <a:lnTo>
                    <a:pt x="26" y="22"/>
                  </a:lnTo>
                  <a:lnTo>
                    <a:pt x="26" y="31"/>
                  </a:lnTo>
                  <a:lnTo>
                    <a:pt x="17" y="26"/>
                  </a:lnTo>
                  <a:lnTo>
                    <a:pt x="8" y="31"/>
                  </a:lnTo>
                  <a:lnTo>
                    <a:pt x="8" y="22"/>
                  </a:lnTo>
                  <a:lnTo>
                    <a:pt x="0" y="12"/>
                  </a:lnTo>
                  <a:lnTo>
                    <a:pt x="12" y="10"/>
                  </a:lnTo>
                  <a:lnTo>
                    <a:pt x="17" y="0"/>
                  </a:lnTo>
                  <a:close/>
                </a:path>
              </a:pathLst>
            </a:custGeom>
            <a:solidFill>
              <a:srgbClr val="F8BB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94" name="Freeform 782"/>
            <p:cNvSpPr/>
            <p:nvPr/>
          </p:nvSpPr>
          <p:spPr bwMode="auto">
            <a:xfrm>
              <a:off x="255588" y="2209799"/>
              <a:ext cx="52388" cy="47625"/>
            </a:xfrm>
            <a:custGeom>
              <a:avLst/>
              <a:gdLst>
                <a:gd name="T0" fmla="*/ 25400 w 33"/>
                <a:gd name="T1" fmla="*/ 0 h 30"/>
                <a:gd name="T2" fmla="*/ 33338 w 33"/>
                <a:gd name="T3" fmla="*/ 14288 h 30"/>
                <a:gd name="T4" fmla="*/ 52388 w 33"/>
                <a:gd name="T5" fmla="*/ 17463 h 30"/>
                <a:gd name="T6" fmla="*/ 41275 w 33"/>
                <a:gd name="T7" fmla="*/ 30163 h 30"/>
                <a:gd name="T8" fmla="*/ 44450 w 33"/>
                <a:gd name="T9" fmla="*/ 47625 h 30"/>
                <a:gd name="T10" fmla="*/ 25400 w 33"/>
                <a:gd name="T11" fmla="*/ 41275 h 30"/>
                <a:gd name="T12" fmla="*/ 11113 w 33"/>
                <a:gd name="T13" fmla="*/ 47625 h 30"/>
                <a:gd name="T14" fmla="*/ 14288 w 33"/>
                <a:gd name="T15" fmla="*/ 30163 h 30"/>
                <a:gd name="T16" fmla="*/ 0 w 33"/>
                <a:gd name="T17" fmla="*/ 17463 h 30"/>
                <a:gd name="T18" fmla="*/ 19050 w 33"/>
                <a:gd name="T19" fmla="*/ 14288 h 30"/>
                <a:gd name="T20" fmla="*/ 25400 w 33"/>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0">
                  <a:moveTo>
                    <a:pt x="16" y="0"/>
                  </a:moveTo>
                  <a:lnTo>
                    <a:pt x="21" y="9"/>
                  </a:lnTo>
                  <a:lnTo>
                    <a:pt x="33" y="11"/>
                  </a:lnTo>
                  <a:lnTo>
                    <a:pt x="26" y="19"/>
                  </a:lnTo>
                  <a:lnTo>
                    <a:pt x="28" y="30"/>
                  </a:lnTo>
                  <a:lnTo>
                    <a:pt x="16" y="26"/>
                  </a:lnTo>
                  <a:lnTo>
                    <a:pt x="7" y="30"/>
                  </a:lnTo>
                  <a:lnTo>
                    <a:pt x="9" y="19"/>
                  </a:lnTo>
                  <a:lnTo>
                    <a:pt x="0" y="11"/>
                  </a:lnTo>
                  <a:lnTo>
                    <a:pt x="12" y="9"/>
                  </a:lnTo>
                  <a:lnTo>
                    <a:pt x="16" y="0"/>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95" name="Freeform 783"/>
            <p:cNvSpPr/>
            <p:nvPr/>
          </p:nvSpPr>
          <p:spPr bwMode="auto">
            <a:xfrm>
              <a:off x="149225" y="1389062"/>
              <a:ext cx="53975" cy="49212"/>
            </a:xfrm>
            <a:custGeom>
              <a:avLst/>
              <a:gdLst>
                <a:gd name="T0" fmla="*/ 26988 w 34"/>
                <a:gd name="T1" fmla="*/ 0 h 31"/>
                <a:gd name="T2" fmla="*/ 34925 w 34"/>
                <a:gd name="T3" fmla="*/ 14287 h 31"/>
                <a:gd name="T4" fmla="*/ 53975 w 34"/>
                <a:gd name="T5" fmla="*/ 19050 h 31"/>
                <a:gd name="T6" fmla="*/ 41275 w 34"/>
                <a:gd name="T7" fmla="*/ 30162 h 31"/>
                <a:gd name="T8" fmla="*/ 41275 w 34"/>
                <a:gd name="T9" fmla="*/ 49212 h 31"/>
                <a:gd name="T10" fmla="*/ 26988 w 34"/>
                <a:gd name="T11" fmla="*/ 41275 h 31"/>
                <a:gd name="T12" fmla="*/ 11113 w 34"/>
                <a:gd name="T13" fmla="*/ 49212 h 31"/>
                <a:gd name="T14" fmla="*/ 15875 w 34"/>
                <a:gd name="T15" fmla="*/ 30162 h 31"/>
                <a:gd name="T16" fmla="*/ 0 w 34"/>
                <a:gd name="T17" fmla="*/ 19050 h 31"/>
                <a:gd name="T18" fmla="*/ 19050 w 34"/>
                <a:gd name="T19" fmla="*/ 14287 h 31"/>
                <a:gd name="T20" fmla="*/ 26988 w 34"/>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31">
                  <a:moveTo>
                    <a:pt x="17" y="0"/>
                  </a:moveTo>
                  <a:lnTo>
                    <a:pt x="22" y="9"/>
                  </a:lnTo>
                  <a:lnTo>
                    <a:pt x="34" y="12"/>
                  </a:lnTo>
                  <a:lnTo>
                    <a:pt x="26" y="19"/>
                  </a:lnTo>
                  <a:lnTo>
                    <a:pt x="26" y="31"/>
                  </a:lnTo>
                  <a:lnTo>
                    <a:pt x="17" y="26"/>
                  </a:lnTo>
                  <a:lnTo>
                    <a:pt x="7" y="31"/>
                  </a:lnTo>
                  <a:lnTo>
                    <a:pt x="10" y="19"/>
                  </a:lnTo>
                  <a:lnTo>
                    <a:pt x="0" y="12"/>
                  </a:lnTo>
                  <a:lnTo>
                    <a:pt x="12" y="9"/>
                  </a:lnTo>
                  <a:lnTo>
                    <a:pt x="17" y="0"/>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96" name="Freeform 784"/>
            <p:cNvSpPr/>
            <p:nvPr/>
          </p:nvSpPr>
          <p:spPr bwMode="auto">
            <a:xfrm>
              <a:off x="650875" y="711199"/>
              <a:ext cx="52388" cy="52387"/>
            </a:xfrm>
            <a:custGeom>
              <a:avLst/>
              <a:gdLst>
                <a:gd name="T0" fmla="*/ 25400 w 33"/>
                <a:gd name="T1" fmla="*/ 0 h 33"/>
                <a:gd name="T2" fmla="*/ 36513 w 33"/>
                <a:gd name="T3" fmla="*/ 19050 h 33"/>
                <a:gd name="T4" fmla="*/ 52388 w 33"/>
                <a:gd name="T5" fmla="*/ 19050 h 33"/>
                <a:gd name="T6" fmla="*/ 41275 w 33"/>
                <a:gd name="T7" fmla="*/ 33337 h 33"/>
                <a:gd name="T8" fmla="*/ 44450 w 33"/>
                <a:gd name="T9" fmla="*/ 52387 h 33"/>
                <a:gd name="T10" fmla="*/ 25400 w 33"/>
                <a:gd name="T11" fmla="*/ 41275 h 33"/>
                <a:gd name="T12" fmla="*/ 11113 w 33"/>
                <a:gd name="T13" fmla="*/ 52387 h 33"/>
                <a:gd name="T14" fmla="*/ 14288 w 33"/>
                <a:gd name="T15" fmla="*/ 33337 h 33"/>
                <a:gd name="T16" fmla="*/ 0 w 33"/>
                <a:gd name="T17" fmla="*/ 19050 h 33"/>
                <a:gd name="T18" fmla="*/ 17463 w 33"/>
                <a:gd name="T19" fmla="*/ 19050 h 33"/>
                <a:gd name="T20" fmla="*/ 25400 w 33"/>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3">
                  <a:moveTo>
                    <a:pt x="16" y="0"/>
                  </a:moveTo>
                  <a:lnTo>
                    <a:pt x="23" y="12"/>
                  </a:lnTo>
                  <a:lnTo>
                    <a:pt x="33" y="12"/>
                  </a:lnTo>
                  <a:lnTo>
                    <a:pt x="26" y="21"/>
                  </a:lnTo>
                  <a:lnTo>
                    <a:pt x="28" y="33"/>
                  </a:lnTo>
                  <a:lnTo>
                    <a:pt x="16" y="26"/>
                  </a:lnTo>
                  <a:lnTo>
                    <a:pt x="7" y="33"/>
                  </a:lnTo>
                  <a:lnTo>
                    <a:pt x="9" y="21"/>
                  </a:lnTo>
                  <a:lnTo>
                    <a:pt x="0" y="12"/>
                  </a:lnTo>
                  <a:lnTo>
                    <a:pt x="11" y="12"/>
                  </a:lnTo>
                  <a:lnTo>
                    <a:pt x="16" y="0"/>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97" name="Freeform 785"/>
            <p:cNvSpPr/>
            <p:nvPr/>
          </p:nvSpPr>
          <p:spPr bwMode="auto">
            <a:xfrm>
              <a:off x="1470025" y="282574"/>
              <a:ext cx="53975" cy="52387"/>
            </a:xfrm>
            <a:custGeom>
              <a:avLst/>
              <a:gdLst>
                <a:gd name="T0" fmla="*/ 26988 w 34"/>
                <a:gd name="T1" fmla="*/ 0 h 33"/>
                <a:gd name="T2" fmla="*/ 34925 w 34"/>
                <a:gd name="T3" fmla="*/ 19050 h 33"/>
                <a:gd name="T4" fmla="*/ 53975 w 34"/>
                <a:gd name="T5" fmla="*/ 22225 h 33"/>
                <a:gd name="T6" fmla="*/ 38100 w 34"/>
                <a:gd name="T7" fmla="*/ 33337 h 33"/>
                <a:gd name="T8" fmla="*/ 41275 w 34"/>
                <a:gd name="T9" fmla="*/ 52387 h 33"/>
                <a:gd name="T10" fmla="*/ 26988 w 34"/>
                <a:gd name="T11" fmla="*/ 41275 h 33"/>
                <a:gd name="T12" fmla="*/ 7938 w 34"/>
                <a:gd name="T13" fmla="*/ 52387 h 33"/>
                <a:gd name="T14" fmla="*/ 12700 w 34"/>
                <a:gd name="T15" fmla="*/ 33337 h 33"/>
                <a:gd name="T16" fmla="*/ 0 w 34"/>
                <a:gd name="T17" fmla="*/ 22225 h 33"/>
                <a:gd name="T18" fmla="*/ 15875 w 34"/>
                <a:gd name="T19" fmla="*/ 19050 h 33"/>
                <a:gd name="T20" fmla="*/ 26988 w 3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33">
                  <a:moveTo>
                    <a:pt x="17" y="0"/>
                  </a:moveTo>
                  <a:lnTo>
                    <a:pt x="22" y="12"/>
                  </a:lnTo>
                  <a:lnTo>
                    <a:pt x="34" y="14"/>
                  </a:lnTo>
                  <a:lnTo>
                    <a:pt x="24" y="21"/>
                  </a:lnTo>
                  <a:lnTo>
                    <a:pt x="26" y="33"/>
                  </a:lnTo>
                  <a:lnTo>
                    <a:pt x="17" y="26"/>
                  </a:lnTo>
                  <a:lnTo>
                    <a:pt x="5" y="33"/>
                  </a:lnTo>
                  <a:lnTo>
                    <a:pt x="8" y="21"/>
                  </a:lnTo>
                  <a:lnTo>
                    <a:pt x="0" y="14"/>
                  </a:lnTo>
                  <a:lnTo>
                    <a:pt x="10" y="12"/>
                  </a:lnTo>
                  <a:lnTo>
                    <a:pt x="17" y="0"/>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98" name="Freeform 786"/>
            <p:cNvSpPr/>
            <p:nvPr/>
          </p:nvSpPr>
          <p:spPr bwMode="auto">
            <a:xfrm>
              <a:off x="2400300" y="1600199"/>
              <a:ext cx="52388" cy="52387"/>
            </a:xfrm>
            <a:custGeom>
              <a:avLst/>
              <a:gdLst>
                <a:gd name="T0" fmla="*/ 26988 w 33"/>
                <a:gd name="T1" fmla="*/ 0 h 33"/>
                <a:gd name="T2" fmla="*/ 33338 w 33"/>
                <a:gd name="T3" fmla="*/ 17462 h 33"/>
                <a:gd name="T4" fmla="*/ 52388 w 33"/>
                <a:gd name="T5" fmla="*/ 17462 h 33"/>
                <a:gd name="T6" fmla="*/ 38100 w 33"/>
                <a:gd name="T7" fmla="*/ 33337 h 33"/>
                <a:gd name="T8" fmla="*/ 41275 w 33"/>
                <a:gd name="T9" fmla="*/ 52387 h 33"/>
                <a:gd name="T10" fmla="*/ 26988 w 33"/>
                <a:gd name="T11" fmla="*/ 41275 h 33"/>
                <a:gd name="T12" fmla="*/ 7938 w 33"/>
                <a:gd name="T13" fmla="*/ 52387 h 33"/>
                <a:gd name="T14" fmla="*/ 11113 w 33"/>
                <a:gd name="T15" fmla="*/ 33337 h 33"/>
                <a:gd name="T16" fmla="*/ 0 w 33"/>
                <a:gd name="T17" fmla="*/ 17462 h 33"/>
                <a:gd name="T18" fmla="*/ 19050 w 33"/>
                <a:gd name="T19" fmla="*/ 17462 h 33"/>
                <a:gd name="T20" fmla="*/ 26988 w 33"/>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3">
                  <a:moveTo>
                    <a:pt x="17" y="0"/>
                  </a:moveTo>
                  <a:lnTo>
                    <a:pt x="21" y="11"/>
                  </a:lnTo>
                  <a:lnTo>
                    <a:pt x="33" y="11"/>
                  </a:lnTo>
                  <a:lnTo>
                    <a:pt x="24" y="21"/>
                  </a:lnTo>
                  <a:lnTo>
                    <a:pt x="26" y="33"/>
                  </a:lnTo>
                  <a:lnTo>
                    <a:pt x="17" y="26"/>
                  </a:lnTo>
                  <a:lnTo>
                    <a:pt x="5" y="33"/>
                  </a:lnTo>
                  <a:lnTo>
                    <a:pt x="7" y="21"/>
                  </a:lnTo>
                  <a:lnTo>
                    <a:pt x="0" y="11"/>
                  </a:lnTo>
                  <a:lnTo>
                    <a:pt x="12" y="11"/>
                  </a:lnTo>
                  <a:lnTo>
                    <a:pt x="17" y="0"/>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99" name="Freeform 787"/>
            <p:cNvSpPr/>
            <p:nvPr/>
          </p:nvSpPr>
          <p:spPr bwMode="auto">
            <a:xfrm>
              <a:off x="909638" y="2698749"/>
              <a:ext cx="52388" cy="49212"/>
            </a:xfrm>
            <a:custGeom>
              <a:avLst/>
              <a:gdLst>
                <a:gd name="T0" fmla="*/ 26988 w 33"/>
                <a:gd name="T1" fmla="*/ 0 h 31"/>
                <a:gd name="T2" fmla="*/ 34925 w 33"/>
                <a:gd name="T3" fmla="*/ 14287 h 31"/>
                <a:gd name="T4" fmla="*/ 52388 w 33"/>
                <a:gd name="T5" fmla="*/ 19050 h 31"/>
                <a:gd name="T6" fmla="*/ 41275 w 33"/>
                <a:gd name="T7" fmla="*/ 30162 h 31"/>
                <a:gd name="T8" fmla="*/ 46038 w 33"/>
                <a:gd name="T9" fmla="*/ 49212 h 31"/>
                <a:gd name="T10" fmla="*/ 26988 w 33"/>
                <a:gd name="T11" fmla="*/ 41275 h 31"/>
                <a:gd name="T12" fmla="*/ 11113 w 33"/>
                <a:gd name="T13" fmla="*/ 49212 h 31"/>
                <a:gd name="T14" fmla="*/ 15875 w 33"/>
                <a:gd name="T15" fmla="*/ 30162 h 31"/>
                <a:gd name="T16" fmla="*/ 0 w 33"/>
                <a:gd name="T17" fmla="*/ 19050 h 31"/>
                <a:gd name="T18" fmla="*/ 19050 w 33"/>
                <a:gd name="T19" fmla="*/ 14287 h 31"/>
                <a:gd name="T20" fmla="*/ 26988 w 33"/>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7" y="0"/>
                  </a:moveTo>
                  <a:lnTo>
                    <a:pt x="22" y="9"/>
                  </a:lnTo>
                  <a:lnTo>
                    <a:pt x="33" y="12"/>
                  </a:lnTo>
                  <a:lnTo>
                    <a:pt x="26" y="19"/>
                  </a:lnTo>
                  <a:lnTo>
                    <a:pt x="29" y="31"/>
                  </a:lnTo>
                  <a:lnTo>
                    <a:pt x="17" y="26"/>
                  </a:lnTo>
                  <a:lnTo>
                    <a:pt x="7" y="31"/>
                  </a:lnTo>
                  <a:lnTo>
                    <a:pt x="10" y="19"/>
                  </a:lnTo>
                  <a:lnTo>
                    <a:pt x="0" y="12"/>
                  </a:lnTo>
                  <a:lnTo>
                    <a:pt x="12" y="9"/>
                  </a:lnTo>
                  <a:lnTo>
                    <a:pt x="17" y="0"/>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00" name="Freeform 788"/>
            <p:cNvSpPr/>
            <p:nvPr/>
          </p:nvSpPr>
          <p:spPr bwMode="auto">
            <a:xfrm>
              <a:off x="1225550" y="2957512"/>
              <a:ext cx="76200" cy="71437"/>
            </a:xfrm>
            <a:custGeom>
              <a:avLst/>
              <a:gdLst>
                <a:gd name="T0" fmla="*/ 38100 w 48"/>
                <a:gd name="T1" fmla="*/ 0 h 45"/>
                <a:gd name="T2" fmla="*/ 49213 w 48"/>
                <a:gd name="T3" fmla="*/ 23812 h 45"/>
                <a:gd name="T4" fmla="*/ 76200 w 48"/>
                <a:gd name="T5" fmla="*/ 26987 h 45"/>
                <a:gd name="T6" fmla="*/ 57150 w 48"/>
                <a:gd name="T7" fmla="*/ 46037 h 45"/>
                <a:gd name="T8" fmla="*/ 60325 w 48"/>
                <a:gd name="T9" fmla="*/ 71437 h 45"/>
                <a:gd name="T10" fmla="*/ 38100 w 48"/>
                <a:gd name="T11" fmla="*/ 60325 h 45"/>
                <a:gd name="T12" fmla="*/ 15875 w 48"/>
                <a:gd name="T13" fmla="*/ 71437 h 45"/>
                <a:gd name="T14" fmla="*/ 19050 w 48"/>
                <a:gd name="T15" fmla="*/ 46037 h 45"/>
                <a:gd name="T16" fmla="*/ 0 w 48"/>
                <a:gd name="T17" fmla="*/ 26987 h 45"/>
                <a:gd name="T18" fmla="*/ 26988 w 48"/>
                <a:gd name="T19" fmla="*/ 23812 h 45"/>
                <a:gd name="T20" fmla="*/ 38100 w 48"/>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45">
                  <a:moveTo>
                    <a:pt x="24" y="0"/>
                  </a:moveTo>
                  <a:lnTo>
                    <a:pt x="31" y="15"/>
                  </a:lnTo>
                  <a:lnTo>
                    <a:pt x="48" y="17"/>
                  </a:lnTo>
                  <a:lnTo>
                    <a:pt x="36" y="29"/>
                  </a:lnTo>
                  <a:lnTo>
                    <a:pt x="38" y="45"/>
                  </a:lnTo>
                  <a:lnTo>
                    <a:pt x="24" y="38"/>
                  </a:lnTo>
                  <a:lnTo>
                    <a:pt x="10" y="45"/>
                  </a:lnTo>
                  <a:lnTo>
                    <a:pt x="12" y="29"/>
                  </a:lnTo>
                  <a:lnTo>
                    <a:pt x="0" y="17"/>
                  </a:lnTo>
                  <a:lnTo>
                    <a:pt x="17" y="15"/>
                  </a:lnTo>
                  <a:lnTo>
                    <a:pt x="24" y="0"/>
                  </a:lnTo>
                  <a:close/>
                </a:path>
              </a:pathLst>
            </a:custGeom>
            <a:solidFill>
              <a:srgbClr val="F1E4C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601" name="Freeform 789"/>
            <p:cNvSpPr/>
            <p:nvPr/>
          </p:nvSpPr>
          <p:spPr bwMode="auto">
            <a:xfrm>
              <a:off x="327025" y="1027112"/>
              <a:ext cx="74613" cy="71437"/>
            </a:xfrm>
            <a:custGeom>
              <a:avLst/>
              <a:gdLst>
                <a:gd name="T0" fmla="*/ 36513 w 47"/>
                <a:gd name="T1" fmla="*/ 0 h 45"/>
                <a:gd name="T2" fmla="*/ 49213 w 47"/>
                <a:gd name="T3" fmla="*/ 22225 h 45"/>
                <a:gd name="T4" fmla="*/ 74613 w 47"/>
                <a:gd name="T5" fmla="*/ 26987 h 45"/>
                <a:gd name="T6" fmla="*/ 55563 w 47"/>
                <a:gd name="T7" fmla="*/ 46037 h 45"/>
                <a:gd name="T8" fmla="*/ 63500 w 47"/>
                <a:gd name="T9" fmla="*/ 71437 h 45"/>
                <a:gd name="T10" fmla="*/ 36513 w 47"/>
                <a:gd name="T11" fmla="*/ 60325 h 45"/>
                <a:gd name="T12" fmla="*/ 14288 w 47"/>
                <a:gd name="T13" fmla="*/ 71437 h 45"/>
                <a:gd name="T14" fmla="*/ 19050 w 47"/>
                <a:gd name="T15" fmla="*/ 46037 h 45"/>
                <a:gd name="T16" fmla="*/ 0 w 47"/>
                <a:gd name="T17" fmla="*/ 26987 h 45"/>
                <a:gd name="T18" fmla="*/ 25400 w 47"/>
                <a:gd name="T19" fmla="*/ 22225 h 45"/>
                <a:gd name="T20" fmla="*/ 36513 w 47"/>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45">
                  <a:moveTo>
                    <a:pt x="23" y="0"/>
                  </a:moveTo>
                  <a:lnTo>
                    <a:pt x="31" y="14"/>
                  </a:lnTo>
                  <a:lnTo>
                    <a:pt x="47" y="17"/>
                  </a:lnTo>
                  <a:lnTo>
                    <a:pt x="35" y="29"/>
                  </a:lnTo>
                  <a:lnTo>
                    <a:pt x="40" y="45"/>
                  </a:lnTo>
                  <a:lnTo>
                    <a:pt x="23" y="38"/>
                  </a:lnTo>
                  <a:lnTo>
                    <a:pt x="9" y="45"/>
                  </a:lnTo>
                  <a:lnTo>
                    <a:pt x="12" y="29"/>
                  </a:lnTo>
                  <a:lnTo>
                    <a:pt x="0" y="17"/>
                  </a:lnTo>
                  <a:lnTo>
                    <a:pt x="16" y="14"/>
                  </a:lnTo>
                  <a:lnTo>
                    <a:pt x="23" y="0"/>
                  </a:lnTo>
                  <a:close/>
                </a:path>
              </a:pathLst>
            </a:custGeom>
            <a:solidFill>
              <a:srgbClr val="F8BB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5062" name="组合 955"/>
          <p:cNvGrpSpPr/>
          <p:nvPr/>
        </p:nvGrpSpPr>
        <p:grpSpPr bwMode="auto">
          <a:xfrm>
            <a:off x="5529263" y="2659063"/>
            <a:ext cx="1096962" cy="1100137"/>
            <a:chOff x="0" y="0"/>
            <a:chExt cx="3038475" cy="3046413"/>
          </a:xfrm>
        </p:grpSpPr>
        <p:sp>
          <p:nvSpPr>
            <p:cNvPr id="45549" name="Oval 793"/>
            <p:cNvSpPr>
              <a:spLocks noChangeArrowheads="1"/>
            </p:cNvSpPr>
            <p:nvPr/>
          </p:nvSpPr>
          <p:spPr bwMode="auto">
            <a:xfrm>
              <a:off x="0" y="0"/>
              <a:ext cx="3038475" cy="3046413"/>
            </a:xfrm>
            <a:prstGeom prst="ellipse">
              <a:avLst/>
            </a:prstGeom>
            <a:solidFill>
              <a:srgbClr val="00AAD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550" name="Freeform 794"/>
            <p:cNvSpPr/>
            <p:nvPr/>
          </p:nvSpPr>
          <p:spPr bwMode="auto">
            <a:xfrm>
              <a:off x="0" y="471488"/>
              <a:ext cx="3038475" cy="1878013"/>
            </a:xfrm>
            <a:custGeom>
              <a:avLst/>
              <a:gdLst>
                <a:gd name="T0" fmla="*/ 1327453 w 808"/>
                <a:gd name="T1" fmla="*/ 0 h 499"/>
                <a:gd name="T2" fmla="*/ 1128147 w 808"/>
                <a:gd name="T3" fmla="*/ 402700 h 499"/>
                <a:gd name="T4" fmla="*/ 962685 w 808"/>
                <a:gd name="T5" fmla="*/ 176887 h 499"/>
                <a:gd name="T6" fmla="*/ 752098 w 808"/>
                <a:gd name="T7" fmla="*/ 594641 h 499"/>
                <a:gd name="T8" fmla="*/ 511426 w 808"/>
                <a:gd name="T9" fmla="*/ 267212 h 499"/>
                <a:gd name="T10" fmla="*/ 323402 w 808"/>
                <a:gd name="T11" fmla="*/ 643568 h 499"/>
                <a:gd name="T12" fmla="*/ 184264 w 808"/>
                <a:gd name="T13" fmla="*/ 455390 h 499"/>
                <a:gd name="T14" fmla="*/ 26323 w 808"/>
                <a:gd name="T15" fmla="*/ 771528 h 499"/>
                <a:gd name="T16" fmla="*/ 0 w 808"/>
                <a:gd name="T17" fmla="*/ 1050031 h 499"/>
                <a:gd name="T18" fmla="*/ 244432 w 808"/>
                <a:gd name="T19" fmla="*/ 1878013 h 499"/>
                <a:gd name="T20" fmla="*/ 1233440 w 808"/>
                <a:gd name="T21" fmla="*/ 1870486 h 499"/>
                <a:gd name="T22" fmla="*/ 1098063 w 808"/>
                <a:gd name="T23" fmla="*/ 1689835 h 499"/>
                <a:gd name="T24" fmla="*/ 1560603 w 808"/>
                <a:gd name="T25" fmla="*/ 1686072 h 499"/>
                <a:gd name="T26" fmla="*/ 1496675 w 808"/>
                <a:gd name="T27" fmla="*/ 1599510 h 499"/>
                <a:gd name="T28" fmla="*/ 1673418 w 808"/>
                <a:gd name="T29" fmla="*/ 1595747 h 499"/>
                <a:gd name="T30" fmla="*/ 1643334 w 808"/>
                <a:gd name="T31" fmla="*/ 1659727 h 499"/>
                <a:gd name="T32" fmla="*/ 2192365 w 808"/>
                <a:gd name="T33" fmla="*/ 1655963 h 499"/>
                <a:gd name="T34" fmla="*/ 2177323 w 808"/>
                <a:gd name="T35" fmla="*/ 1686072 h 499"/>
                <a:gd name="T36" fmla="*/ 2903097 w 808"/>
                <a:gd name="T37" fmla="*/ 1678545 h 499"/>
                <a:gd name="T38" fmla="*/ 3038475 w 808"/>
                <a:gd name="T39" fmla="*/ 1050031 h 499"/>
                <a:gd name="T40" fmla="*/ 2857972 w 808"/>
                <a:gd name="T41" fmla="*/ 327429 h 499"/>
                <a:gd name="T42" fmla="*/ 2684989 w 808"/>
                <a:gd name="T43" fmla="*/ 669912 h 499"/>
                <a:gd name="T44" fmla="*/ 2357827 w 808"/>
                <a:gd name="T45" fmla="*/ 229577 h 499"/>
                <a:gd name="T46" fmla="*/ 2271335 w 808"/>
                <a:gd name="T47" fmla="*/ 402700 h 499"/>
                <a:gd name="T48" fmla="*/ 2015622 w 808"/>
                <a:gd name="T49" fmla="*/ 56453 h 499"/>
                <a:gd name="T50" fmla="*/ 1756148 w 808"/>
                <a:gd name="T51" fmla="*/ 575824 h 499"/>
                <a:gd name="T52" fmla="*/ 1327453 w 808"/>
                <a:gd name="T53" fmla="*/ 0 h 4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08" h="499">
                  <a:moveTo>
                    <a:pt x="353" y="0"/>
                  </a:moveTo>
                  <a:cubicBezTo>
                    <a:pt x="300" y="107"/>
                    <a:pt x="300" y="107"/>
                    <a:pt x="300" y="107"/>
                  </a:cubicBezTo>
                  <a:cubicBezTo>
                    <a:pt x="256" y="47"/>
                    <a:pt x="256" y="47"/>
                    <a:pt x="256" y="47"/>
                  </a:cubicBezTo>
                  <a:cubicBezTo>
                    <a:pt x="200" y="158"/>
                    <a:pt x="200" y="158"/>
                    <a:pt x="200" y="158"/>
                  </a:cubicBezTo>
                  <a:cubicBezTo>
                    <a:pt x="136" y="71"/>
                    <a:pt x="136" y="71"/>
                    <a:pt x="136" y="71"/>
                  </a:cubicBezTo>
                  <a:cubicBezTo>
                    <a:pt x="86" y="171"/>
                    <a:pt x="86" y="171"/>
                    <a:pt x="86" y="171"/>
                  </a:cubicBezTo>
                  <a:cubicBezTo>
                    <a:pt x="49" y="121"/>
                    <a:pt x="49" y="121"/>
                    <a:pt x="49" y="121"/>
                  </a:cubicBezTo>
                  <a:cubicBezTo>
                    <a:pt x="7" y="205"/>
                    <a:pt x="7" y="205"/>
                    <a:pt x="7" y="205"/>
                  </a:cubicBezTo>
                  <a:cubicBezTo>
                    <a:pt x="3" y="229"/>
                    <a:pt x="0" y="254"/>
                    <a:pt x="0" y="279"/>
                  </a:cubicBezTo>
                  <a:cubicBezTo>
                    <a:pt x="0" y="360"/>
                    <a:pt x="24" y="436"/>
                    <a:pt x="65" y="499"/>
                  </a:cubicBezTo>
                  <a:cubicBezTo>
                    <a:pt x="328" y="497"/>
                    <a:pt x="328" y="497"/>
                    <a:pt x="328" y="497"/>
                  </a:cubicBezTo>
                  <a:cubicBezTo>
                    <a:pt x="292" y="449"/>
                    <a:pt x="292" y="449"/>
                    <a:pt x="292" y="449"/>
                  </a:cubicBezTo>
                  <a:cubicBezTo>
                    <a:pt x="415" y="448"/>
                    <a:pt x="415" y="448"/>
                    <a:pt x="415" y="448"/>
                  </a:cubicBezTo>
                  <a:cubicBezTo>
                    <a:pt x="398" y="425"/>
                    <a:pt x="398" y="425"/>
                    <a:pt x="398" y="425"/>
                  </a:cubicBezTo>
                  <a:cubicBezTo>
                    <a:pt x="445" y="424"/>
                    <a:pt x="445" y="424"/>
                    <a:pt x="445" y="424"/>
                  </a:cubicBezTo>
                  <a:cubicBezTo>
                    <a:pt x="437" y="441"/>
                    <a:pt x="437" y="441"/>
                    <a:pt x="437" y="441"/>
                  </a:cubicBezTo>
                  <a:cubicBezTo>
                    <a:pt x="583" y="440"/>
                    <a:pt x="583" y="440"/>
                    <a:pt x="583" y="440"/>
                  </a:cubicBezTo>
                  <a:cubicBezTo>
                    <a:pt x="579" y="448"/>
                    <a:pt x="579" y="448"/>
                    <a:pt x="579" y="448"/>
                  </a:cubicBezTo>
                  <a:cubicBezTo>
                    <a:pt x="772" y="446"/>
                    <a:pt x="772" y="446"/>
                    <a:pt x="772" y="446"/>
                  </a:cubicBezTo>
                  <a:cubicBezTo>
                    <a:pt x="795" y="395"/>
                    <a:pt x="808" y="339"/>
                    <a:pt x="808" y="279"/>
                  </a:cubicBezTo>
                  <a:cubicBezTo>
                    <a:pt x="808" y="210"/>
                    <a:pt x="791" y="144"/>
                    <a:pt x="760" y="87"/>
                  </a:cubicBezTo>
                  <a:cubicBezTo>
                    <a:pt x="714" y="178"/>
                    <a:pt x="714" y="178"/>
                    <a:pt x="714" y="178"/>
                  </a:cubicBezTo>
                  <a:cubicBezTo>
                    <a:pt x="627" y="61"/>
                    <a:pt x="627" y="61"/>
                    <a:pt x="627" y="61"/>
                  </a:cubicBezTo>
                  <a:cubicBezTo>
                    <a:pt x="604" y="107"/>
                    <a:pt x="604" y="107"/>
                    <a:pt x="604" y="107"/>
                  </a:cubicBezTo>
                  <a:cubicBezTo>
                    <a:pt x="536" y="15"/>
                    <a:pt x="536" y="15"/>
                    <a:pt x="536" y="15"/>
                  </a:cubicBezTo>
                  <a:cubicBezTo>
                    <a:pt x="467" y="153"/>
                    <a:pt x="467" y="153"/>
                    <a:pt x="467" y="153"/>
                  </a:cubicBezTo>
                  <a:cubicBezTo>
                    <a:pt x="353" y="0"/>
                    <a:pt x="353" y="0"/>
                    <a:pt x="353" y="0"/>
                  </a:cubicBezTo>
                </a:path>
              </a:pathLst>
            </a:custGeom>
            <a:solidFill>
              <a:srgbClr val="0049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51" name="Freeform 795"/>
            <p:cNvSpPr/>
            <p:nvPr/>
          </p:nvSpPr>
          <p:spPr bwMode="auto">
            <a:xfrm>
              <a:off x="681037" y="331788"/>
              <a:ext cx="2003425" cy="1882775"/>
            </a:xfrm>
            <a:custGeom>
              <a:avLst/>
              <a:gdLst>
                <a:gd name="T0" fmla="*/ 0 w 1262"/>
                <a:gd name="T1" fmla="*/ 1882775 h 1186"/>
                <a:gd name="T2" fmla="*/ 1022350 w 1262"/>
                <a:gd name="T3" fmla="*/ 0 h 1186"/>
                <a:gd name="T4" fmla="*/ 2003425 w 1262"/>
                <a:gd name="T5" fmla="*/ 1844675 h 1186"/>
                <a:gd name="T6" fmla="*/ 0 w 1262"/>
                <a:gd name="T7" fmla="*/ 1882775 h 11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2" h="1186">
                  <a:moveTo>
                    <a:pt x="0" y="1186"/>
                  </a:moveTo>
                  <a:lnTo>
                    <a:pt x="644" y="0"/>
                  </a:lnTo>
                  <a:lnTo>
                    <a:pt x="1262" y="1162"/>
                  </a:lnTo>
                  <a:lnTo>
                    <a:pt x="0" y="1186"/>
                  </a:lnTo>
                  <a:close/>
                </a:path>
              </a:pathLst>
            </a:custGeom>
            <a:solidFill>
              <a:srgbClr val="595A5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52" name="Freeform 796"/>
            <p:cNvSpPr/>
            <p:nvPr/>
          </p:nvSpPr>
          <p:spPr bwMode="auto">
            <a:xfrm>
              <a:off x="1293812" y="271463"/>
              <a:ext cx="774700" cy="806450"/>
            </a:xfrm>
            <a:custGeom>
              <a:avLst/>
              <a:gdLst>
                <a:gd name="T0" fmla="*/ 654358 w 206"/>
                <a:gd name="T1" fmla="*/ 471057 h 214"/>
                <a:gd name="T2" fmla="*/ 391111 w 206"/>
                <a:gd name="T3" fmla="*/ 0 h 214"/>
                <a:gd name="T4" fmla="*/ 165470 w 206"/>
                <a:gd name="T5" fmla="*/ 452215 h 214"/>
                <a:gd name="T6" fmla="*/ 124102 w 206"/>
                <a:gd name="T7" fmla="*/ 444678 h 214"/>
                <a:gd name="T8" fmla="*/ 0 w 206"/>
                <a:gd name="T9" fmla="*/ 569037 h 214"/>
                <a:gd name="T10" fmla="*/ 124102 w 206"/>
                <a:gd name="T11" fmla="*/ 693396 h 214"/>
                <a:gd name="T12" fmla="*/ 154188 w 206"/>
                <a:gd name="T13" fmla="*/ 689628 h 214"/>
                <a:gd name="T14" fmla="*/ 278290 w 206"/>
                <a:gd name="T15" fmla="*/ 806450 h 214"/>
                <a:gd name="T16" fmla="*/ 376068 w 206"/>
                <a:gd name="T17" fmla="*/ 757460 h 214"/>
                <a:gd name="T18" fmla="*/ 470085 w 206"/>
                <a:gd name="T19" fmla="*/ 798913 h 214"/>
                <a:gd name="T20" fmla="*/ 590427 w 206"/>
                <a:gd name="T21" fmla="*/ 708470 h 214"/>
                <a:gd name="T22" fmla="*/ 650598 w 206"/>
                <a:gd name="T23" fmla="*/ 719775 h 214"/>
                <a:gd name="T24" fmla="*/ 774700 w 206"/>
                <a:gd name="T25" fmla="*/ 595416 h 214"/>
                <a:gd name="T26" fmla="*/ 654358 w 206"/>
                <a:gd name="T27" fmla="*/ 471057 h 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6" h="214">
                  <a:moveTo>
                    <a:pt x="174" y="125"/>
                  </a:moveTo>
                  <a:cubicBezTo>
                    <a:pt x="104" y="0"/>
                    <a:pt x="104" y="0"/>
                    <a:pt x="104" y="0"/>
                  </a:cubicBezTo>
                  <a:cubicBezTo>
                    <a:pt x="44" y="120"/>
                    <a:pt x="44" y="120"/>
                    <a:pt x="44" y="120"/>
                  </a:cubicBezTo>
                  <a:cubicBezTo>
                    <a:pt x="41" y="118"/>
                    <a:pt x="37" y="118"/>
                    <a:pt x="33" y="118"/>
                  </a:cubicBezTo>
                  <a:cubicBezTo>
                    <a:pt x="15" y="118"/>
                    <a:pt x="0" y="132"/>
                    <a:pt x="0" y="151"/>
                  </a:cubicBezTo>
                  <a:cubicBezTo>
                    <a:pt x="0" y="169"/>
                    <a:pt x="15" y="184"/>
                    <a:pt x="33" y="184"/>
                  </a:cubicBezTo>
                  <a:cubicBezTo>
                    <a:pt x="36" y="184"/>
                    <a:pt x="38" y="183"/>
                    <a:pt x="41" y="183"/>
                  </a:cubicBezTo>
                  <a:cubicBezTo>
                    <a:pt x="41" y="200"/>
                    <a:pt x="56" y="214"/>
                    <a:pt x="74" y="214"/>
                  </a:cubicBezTo>
                  <a:cubicBezTo>
                    <a:pt x="85" y="214"/>
                    <a:pt x="94" y="209"/>
                    <a:pt x="100" y="201"/>
                  </a:cubicBezTo>
                  <a:cubicBezTo>
                    <a:pt x="106" y="208"/>
                    <a:pt x="115" y="212"/>
                    <a:pt x="125" y="212"/>
                  </a:cubicBezTo>
                  <a:cubicBezTo>
                    <a:pt x="141" y="212"/>
                    <a:pt x="154" y="202"/>
                    <a:pt x="157" y="188"/>
                  </a:cubicBezTo>
                  <a:cubicBezTo>
                    <a:pt x="162" y="190"/>
                    <a:pt x="167" y="191"/>
                    <a:pt x="173" y="191"/>
                  </a:cubicBezTo>
                  <a:cubicBezTo>
                    <a:pt x="191" y="191"/>
                    <a:pt x="206" y="177"/>
                    <a:pt x="206" y="158"/>
                  </a:cubicBezTo>
                  <a:cubicBezTo>
                    <a:pt x="206" y="141"/>
                    <a:pt x="192" y="126"/>
                    <a:pt x="174" y="125"/>
                  </a:cubicBez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53" name="Rectangle 805"/>
            <p:cNvSpPr>
              <a:spLocks noChangeArrowheads="1"/>
            </p:cNvSpPr>
            <p:nvPr/>
          </p:nvSpPr>
          <p:spPr bwMode="auto">
            <a:xfrm>
              <a:off x="2090737" y="2330450"/>
              <a:ext cx="266700" cy="60325"/>
            </a:xfrm>
            <a:prstGeom prst="rect">
              <a:avLst/>
            </a:prstGeom>
            <a:solidFill>
              <a:srgbClr val="3530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554" name="Oval 806"/>
            <p:cNvSpPr>
              <a:spLocks noChangeArrowheads="1"/>
            </p:cNvSpPr>
            <p:nvPr/>
          </p:nvSpPr>
          <p:spPr bwMode="auto">
            <a:xfrm>
              <a:off x="741362" y="2259013"/>
              <a:ext cx="101600" cy="106363"/>
            </a:xfrm>
            <a:prstGeom prst="ellipse">
              <a:avLst/>
            </a:prstGeom>
            <a:solidFill>
              <a:srgbClr val="ED2A2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555" name="Freeform 807"/>
            <p:cNvSpPr/>
            <p:nvPr/>
          </p:nvSpPr>
          <p:spPr bwMode="auto">
            <a:xfrm>
              <a:off x="785812" y="1574800"/>
              <a:ext cx="1349375" cy="887413"/>
            </a:xfrm>
            <a:custGeom>
              <a:avLst/>
              <a:gdLst>
                <a:gd name="T0" fmla="*/ 1349375 w 359"/>
                <a:gd name="T1" fmla="*/ 808448 h 236"/>
                <a:gd name="T2" fmla="*/ 1270442 w 359"/>
                <a:gd name="T3" fmla="*/ 887413 h 236"/>
                <a:gd name="T4" fmla="*/ 75174 w 359"/>
                <a:gd name="T5" fmla="*/ 887413 h 236"/>
                <a:gd name="T6" fmla="*/ 0 w 359"/>
                <a:gd name="T7" fmla="*/ 808448 h 236"/>
                <a:gd name="T8" fmla="*/ 0 w 359"/>
                <a:gd name="T9" fmla="*/ 75204 h 236"/>
                <a:gd name="T10" fmla="*/ 75174 w 359"/>
                <a:gd name="T11" fmla="*/ 0 h 236"/>
                <a:gd name="T12" fmla="*/ 1270442 w 359"/>
                <a:gd name="T13" fmla="*/ 0 h 236"/>
                <a:gd name="T14" fmla="*/ 1349375 w 359"/>
                <a:gd name="T15" fmla="*/ 75204 h 236"/>
                <a:gd name="T16" fmla="*/ 1349375 w 359"/>
                <a:gd name="T17" fmla="*/ 808448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9" h="236">
                  <a:moveTo>
                    <a:pt x="359" y="215"/>
                  </a:moveTo>
                  <a:cubicBezTo>
                    <a:pt x="359" y="227"/>
                    <a:pt x="350" y="236"/>
                    <a:pt x="338" y="236"/>
                  </a:cubicBezTo>
                  <a:cubicBezTo>
                    <a:pt x="20" y="236"/>
                    <a:pt x="20" y="236"/>
                    <a:pt x="20" y="236"/>
                  </a:cubicBezTo>
                  <a:cubicBezTo>
                    <a:pt x="9" y="236"/>
                    <a:pt x="0" y="227"/>
                    <a:pt x="0" y="215"/>
                  </a:cubicBezTo>
                  <a:cubicBezTo>
                    <a:pt x="0" y="20"/>
                    <a:pt x="0" y="20"/>
                    <a:pt x="0" y="20"/>
                  </a:cubicBezTo>
                  <a:cubicBezTo>
                    <a:pt x="0" y="9"/>
                    <a:pt x="9" y="0"/>
                    <a:pt x="20" y="0"/>
                  </a:cubicBezTo>
                  <a:cubicBezTo>
                    <a:pt x="338" y="0"/>
                    <a:pt x="338" y="0"/>
                    <a:pt x="338" y="0"/>
                  </a:cubicBezTo>
                  <a:cubicBezTo>
                    <a:pt x="350" y="0"/>
                    <a:pt x="359" y="9"/>
                    <a:pt x="359" y="20"/>
                  </a:cubicBezTo>
                  <a:lnTo>
                    <a:pt x="359" y="215"/>
                  </a:lnTo>
                  <a:close/>
                </a:path>
              </a:pathLst>
            </a:custGeom>
            <a:solidFill>
              <a:srgbClr val="F8BB1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56" name="Freeform 808"/>
            <p:cNvSpPr>
              <a:spLocks noEditPoints="1"/>
            </p:cNvSpPr>
            <p:nvPr/>
          </p:nvSpPr>
          <p:spPr bwMode="auto">
            <a:xfrm>
              <a:off x="903287" y="2281238"/>
              <a:ext cx="387350" cy="388938"/>
            </a:xfrm>
            <a:custGeom>
              <a:avLst/>
              <a:gdLst>
                <a:gd name="T0" fmla="*/ 0 w 103"/>
                <a:gd name="T1" fmla="*/ 192581 h 103"/>
                <a:gd name="T2" fmla="*/ 195555 w 103"/>
                <a:gd name="T3" fmla="*/ 388938 h 103"/>
                <a:gd name="T4" fmla="*/ 387350 w 103"/>
                <a:gd name="T5" fmla="*/ 192581 h 103"/>
                <a:gd name="T6" fmla="*/ 195555 w 103"/>
                <a:gd name="T7" fmla="*/ 0 h 103"/>
                <a:gd name="T8" fmla="*/ 0 w 103"/>
                <a:gd name="T9" fmla="*/ 192581 h 103"/>
                <a:gd name="T10" fmla="*/ 116581 w 103"/>
                <a:gd name="T11" fmla="*/ 192581 h 103"/>
                <a:gd name="T12" fmla="*/ 195555 w 103"/>
                <a:gd name="T13" fmla="*/ 113283 h 103"/>
                <a:gd name="T14" fmla="*/ 274530 w 103"/>
                <a:gd name="T15" fmla="*/ 192581 h 103"/>
                <a:gd name="T16" fmla="*/ 195555 w 103"/>
                <a:gd name="T17" fmla="*/ 271879 h 103"/>
                <a:gd name="T18" fmla="*/ 116581 w 103"/>
                <a:gd name="T19" fmla="*/ 192581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103">
                  <a:moveTo>
                    <a:pt x="0" y="51"/>
                  </a:moveTo>
                  <a:cubicBezTo>
                    <a:pt x="0" y="80"/>
                    <a:pt x="23" y="103"/>
                    <a:pt x="52" y="103"/>
                  </a:cubicBezTo>
                  <a:cubicBezTo>
                    <a:pt x="80" y="103"/>
                    <a:pt x="103" y="80"/>
                    <a:pt x="103" y="51"/>
                  </a:cubicBezTo>
                  <a:cubicBezTo>
                    <a:pt x="103" y="23"/>
                    <a:pt x="80" y="0"/>
                    <a:pt x="52" y="0"/>
                  </a:cubicBezTo>
                  <a:cubicBezTo>
                    <a:pt x="23" y="0"/>
                    <a:pt x="0" y="23"/>
                    <a:pt x="0" y="51"/>
                  </a:cubicBezTo>
                  <a:close/>
                  <a:moveTo>
                    <a:pt x="31" y="51"/>
                  </a:moveTo>
                  <a:cubicBezTo>
                    <a:pt x="31" y="40"/>
                    <a:pt x="40" y="30"/>
                    <a:pt x="52" y="30"/>
                  </a:cubicBezTo>
                  <a:cubicBezTo>
                    <a:pt x="63" y="30"/>
                    <a:pt x="73" y="40"/>
                    <a:pt x="73" y="51"/>
                  </a:cubicBezTo>
                  <a:cubicBezTo>
                    <a:pt x="73" y="63"/>
                    <a:pt x="63" y="72"/>
                    <a:pt x="52" y="72"/>
                  </a:cubicBezTo>
                  <a:cubicBezTo>
                    <a:pt x="40" y="72"/>
                    <a:pt x="31" y="63"/>
                    <a:pt x="31" y="51"/>
                  </a:cubicBezTo>
                  <a:close/>
                </a:path>
              </a:pathLst>
            </a:custGeom>
            <a:solidFill>
              <a:srgbClr val="35302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57" name="Oval 809"/>
            <p:cNvSpPr>
              <a:spLocks noChangeArrowheads="1"/>
            </p:cNvSpPr>
            <p:nvPr/>
          </p:nvSpPr>
          <p:spPr bwMode="auto">
            <a:xfrm>
              <a:off x="1019175" y="2395538"/>
              <a:ext cx="158750" cy="1571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558" name="Freeform 810"/>
            <p:cNvSpPr>
              <a:spLocks noEditPoints="1"/>
            </p:cNvSpPr>
            <p:nvPr/>
          </p:nvSpPr>
          <p:spPr bwMode="auto">
            <a:xfrm>
              <a:off x="1628775" y="2278063"/>
              <a:ext cx="387350" cy="387350"/>
            </a:xfrm>
            <a:custGeom>
              <a:avLst/>
              <a:gdLst>
                <a:gd name="T0" fmla="*/ 0 w 103"/>
                <a:gd name="T1" fmla="*/ 195555 h 103"/>
                <a:gd name="T2" fmla="*/ 191795 w 103"/>
                <a:gd name="T3" fmla="*/ 387350 h 103"/>
                <a:gd name="T4" fmla="*/ 387350 w 103"/>
                <a:gd name="T5" fmla="*/ 195555 h 103"/>
                <a:gd name="T6" fmla="*/ 191795 w 103"/>
                <a:gd name="T7" fmla="*/ 0 h 103"/>
                <a:gd name="T8" fmla="*/ 0 w 103"/>
                <a:gd name="T9" fmla="*/ 195555 h 103"/>
                <a:gd name="T10" fmla="*/ 112820 w 103"/>
                <a:gd name="T11" fmla="*/ 195555 h 103"/>
                <a:gd name="T12" fmla="*/ 191795 w 103"/>
                <a:gd name="T13" fmla="*/ 116581 h 103"/>
                <a:gd name="T14" fmla="*/ 270769 w 103"/>
                <a:gd name="T15" fmla="*/ 195555 h 103"/>
                <a:gd name="T16" fmla="*/ 191795 w 103"/>
                <a:gd name="T17" fmla="*/ 270769 h 103"/>
                <a:gd name="T18" fmla="*/ 112820 w 103"/>
                <a:gd name="T19" fmla="*/ 195555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103">
                  <a:moveTo>
                    <a:pt x="0" y="52"/>
                  </a:moveTo>
                  <a:cubicBezTo>
                    <a:pt x="0" y="80"/>
                    <a:pt x="23" y="103"/>
                    <a:pt x="51" y="103"/>
                  </a:cubicBezTo>
                  <a:cubicBezTo>
                    <a:pt x="80" y="103"/>
                    <a:pt x="103" y="80"/>
                    <a:pt x="103" y="52"/>
                  </a:cubicBezTo>
                  <a:cubicBezTo>
                    <a:pt x="103" y="23"/>
                    <a:pt x="80" y="0"/>
                    <a:pt x="51" y="0"/>
                  </a:cubicBezTo>
                  <a:cubicBezTo>
                    <a:pt x="23" y="0"/>
                    <a:pt x="0" y="23"/>
                    <a:pt x="0" y="52"/>
                  </a:cubicBezTo>
                  <a:close/>
                  <a:moveTo>
                    <a:pt x="30" y="52"/>
                  </a:moveTo>
                  <a:cubicBezTo>
                    <a:pt x="30" y="40"/>
                    <a:pt x="40" y="31"/>
                    <a:pt x="51" y="31"/>
                  </a:cubicBezTo>
                  <a:cubicBezTo>
                    <a:pt x="63" y="31"/>
                    <a:pt x="72" y="40"/>
                    <a:pt x="72" y="52"/>
                  </a:cubicBezTo>
                  <a:cubicBezTo>
                    <a:pt x="72" y="63"/>
                    <a:pt x="63" y="72"/>
                    <a:pt x="51" y="72"/>
                  </a:cubicBezTo>
                  <a:cubicBezTo>
                    <a:pt x="40" y="72"/>
                    <a:pt x="30" y="63"/>
                    <a:pt x="30" y="52"/>
                  </a:cubicBezTo>
                  <a:close/>
                </a:path>
              </a:pathLst>
            </a:custGeom>
            <a:solidFill>
              <a:srgbClr val="35302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59" name="Oval 811"/>
            <p:cNvSpPr>
              <a:spLocks noChangeArrowheads="1"/>
            </p:cNvSpPr>
            <p:nvPr/>
          </p:nvSpPr>
          <p:spPr bwMode="auto">
            <a:xfrm>
              <a:off x="1741487" y="2390775"/>
              <a:ext cx="157163" cy="1587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560" name="Freeform 812"/>
            <p:cNvSpPr/>
            <p:nvPr/>
          </p:nvSpPr>
          <p:spPr bwMode="auto">
            <a:xfrm>
              <a:off x="906462" y="1743075"/>
              <a:ext cx="508000" cy="373063"/>
            </a:xfrm>
            <a:custGeom>
              <a:avLst/>
              <a:gdLst>
                <a:gd name="T0" fmla="*/ 508000 w 135"/>
                <a:gd name="T1" fmla="*/ 320307 h 99"/>
                <a:gd name="T2" fmla="*/ 455319 w 135"/>
                <a:gd name="T3" fmla="*/ 373063 h 99"/>
                <a:gd name="T4" fmla="*/ 52681 w 135"/>
                <a:gd name="T5" fmla="*/ 373063 h 99"/>
                <a:gd name="T6" fmla="*/ 0 w 135"/>
                <a:gd name="T7" fmla="*/ 320307 h 99"/>
                <a:gd name="T8" fmla="*/ 0 w 135"/>
                <a:gd name="T9" fmla="*/ 52756 h 99"/>
                <a:gd name="T10" fmla="*/ 52681 w 135"/>
                <a:gd name="T11" fmla="*/ 0 h 99"/>
                <a:gd name="T12" fmla="*/ 455319 w 135"/>
                <a:gd name="T13" fmla="*/ 0 h 99"/>
                <a:gd name="T14" fmla="*/ 508000 w 135"/>
                <a:gd name="T15" fmla="*/ 52756 h 99"/>
                <a:gd name="T16" fmla="*/ 508000 w 135"/>
                <a:gd name="T17" fmla="*/ 320307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5" h="99">
                  <a:moveTo>
                    <a:pt x="135" y="85"/>
                  </a:moveTo>
                  <a:cubicBezTo>
                    <a:pt x="135" y="93"/>
                    <a:pt x="129" y="99"/>
                    <a:pt x="121" y="99"/>
                  </a:cubicBezTo>
                  <a:cubicBezTo>
                    <a:pt x="14" y="99"/>
                    <a:pt x="14" y="99"/>
                    <a:pt x="14" y="99"/>
                  </a:cubicBezTo>
                  <a:cubicBezTo>
                    <a:pt x="6" y="99"/>
                    <a:pt x="0" y="93"/>
                    <a:pt x="0" y="85"/>
                  </a:cubicBezTo>
                  <a:cubicBezTo>
                    <a:pt x="0" y="14"/>
                    <a:pt x="0" y="14"/>
                    <a:pt x="0" y="14"/>
                  </a:cubicBezTo>
                  <a:cubicBezTo>
                    <a:pt x="0" y="6"/>
                    <a:pt x="6" y="0"/>
                    <a:pt x="14" y="0"/>
                  </a:cubicBezTo>
                  <a:cubicBezTo>
                    <a:pt x="121" y="0"/>
                    <a:pt x="121" y="0"/>
                    <a:pt x="121" y="0"/>
                  </a:cubicBezTo>
                  <a:cubicBezTo>
                    <a:pt x="129" y="0"/>
                    <a:pt x="135" y="6"/>
                    <a:pt x="135" y="14"/>
                  </a:cubicBezTo>
                  <a:lnTo>
                    <a:pt x="135" y="8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61" name="Freeform 813"/>
            <p:cNvSpPr/>
            <p:nvPr/>
          </p:nvSpPr>
          <p:spPr bwMode="auto">
            <a:xfrm>
              <a:off x="1530350" y="1743075"/>
              <a:ext cx="508000" cy="373063"/>
            </a:xfrm>
            <a:custGeom>
              <a:avLst/>
              <a:gdLst>
                <a:gd name="T0" fmla="*/ 508000 w 135"/>
                <a:gd name="T1" fmla="*/ 320307 h 99"/>
                <a:gd name="T2" fmla="*/ 455319 w 135"/>
                <a:gd name="T3" fmla="*/ 373063 h 99"/>
                <a:gd name="T4" fmla="*/ 52681 w 135"/>
                <a:gd name="T5" fmla="*/ 373063 h 99"/>
                <a:gd name="T6" fmla="*/ 0 w 135"/>
                <a:gd name="T7" fmla="*/ 320307 h 99"/>
                <a:gd name="T8" fmla="*/ 0 w 135"/>
                <a:gd name="T9" fmla="*/ 52756 h 99"/>
                <a:gd name="T10" fmla="*/ 52681 w 135"/>
                <a:gd name="T11" fmla="*/ 0 h 99"/>
                <a:gd name="T12" fmla="*/ 455319 w 135"/>
                <a:gd name="T13" fmla="*/ 0 h 99"/>
                <a:gd name="T14" fmla="*/ 508000 w 135"/>
                <a:gd name="T15" fmla="*/ 52756 h 99"/>
                <a:gd name="T16" fmla="*/ 508000 w 135"/>
                <a:gd name="T17" fmla="*/ 320307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5" h="99">
                  <a:moveTo>
                    <a:pt x="135" y="85"/>
                  </a:moveTo>
                  <a:cubicBezTo>
                    <a:pt x="135" y="93"/>
                    <a:pt x="129" y="99"/>
                    <a:pt x="121" y="99"/>
                  </a:cubicBezTo>
                  <a:cubicBezTo>
                    <a:pt x="14" y="99"/>
                    <a:pt x="14" y="99"/>
                    <a:pt x="14" y="99"/>
                  </a:cubicBezTo>
                  <a:cubicBezTo>
                    <a:pt x="6" y="99"/>
                    <a:pt x="0" y="93"/>
                    <a:pt x="0" y="85"/>
                  </a:cubicBezTo>
                  <a:cubicBezTo>
                    <a:pt x="0" y="14"/>
                    <a:pt x="0" y="14"/>
                    <a:pt x="0" y="14"/>
                  </a:cubicBezTo>
                  <a:cubicBezTo>
                    <a:pt x="0" y="6"/>
                    <a:pt x="6" y="0"/>
                    <a:pt x="14" y="0"/>
                  </a:cubicBezTo>
                  <a:cubicBezTo>
                    <a:pt x="121" y="0"/>
                    <a:pt x="121" y="0"/>
                    <a:pt x="121" y="0"/>
                  </a:cubicBezTo>
                  <a:cubicBezTo>
                    <a:pt x="129" y="0"/>
                    <a:pt x="135" y="6"/>
                    <a:pt x="135" y="14"/>
                  </a:cubicBezTo>
                  <a:lnTo>
                    <a:pt x="135" y="8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62" name="Freeform 814"/>
            <p:cNvSpPr/>
            <p:nvPr/>
          </p:nvSpPr>
          <p:spPr bwMode="auto">
            <a:xfrm>
              <a:off x="730250" y="1520825"/>
              <a:ext cx="1446213" cy="158750"/>
            </a:xfrm>
            <a:custGeom>
              <a:avLst/>
              <a:gdLst>
                <a:gd name="T0" fmla="*/ 1446213 w 385"/>
                <a:gd name="T1" fmla="*/ 83155 h 42"/>
                <a:gd name="T2" fmla="*/ 1367329 w 385"/>
                <a:gd name="T3" fmla="*/ 158750 h 42"/>
                <a:gd name="T4" fmla="*/ 78884 w 385"/>
                <a:gd name="T5" fmla="*/ 158750 h 42"/>
                <a:gd name="T6" fmla="*/ 0 w 385"/>
                <a:gd name="T7" fmla="*/ 83155 h 42"/>
                <a:gd name="T8" fmla="*/ 0 w 385"/>
                <a:gd name="T9" fmla="*/ 79375 h 42"/>
                <a:gd name="T10" fmla="*/ 78884 w 385"/>
                <a:gd name="T11" fmla="*/ 0 h 42"/>
                <a:gd name="T12" fmla="*/ 1367329 w 385"/>
                <a:gd name="T13" fmla="*/ 0 h 42"/>
                <a:gd name="T14" fmla="*/ 1446213 w 385"/>
                <a:gd name="T15" fmla="*/ 79375 h 42"/>
                <a:gd name="T16" fmla="*/ 1446213 w 385"/>
                <a:gd name="T17" fmla="*/ 8315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5" h="42">
                  <a:moveTo>
                    <a:pt x="385" y="22"/>
                  </a:moveTo>
                  <a:cubicBezTo>
                    <a:pt x="385" y="33"/>
                    <a:pt x="376" y="42"/>
                    <a:pt x="364" y="42"/>
                  </a:cubicBezTo>
                  <a:cubicBezTo>
                    <a:pt x="21" y="42"/>
                    <a:pt x="21" y="42"/>
                    <a:pt x="21" y="42"/>
                  </a:cubicBezTo>
                  <a:cubicBezTo>
                    <a:pt x="9" y="42"/>
                    <a:pt x="0" y="33"/>
                    <a:pt x="0" y="22"/>
                  </a:cubicBezTo>
                  <a:cubicBezTo>
                    <a:pt x="0" y="21"/>
                    <a:pt x="0" y="21"/>
                    <a:pt x="0" y="21"/>
                  </a:cubicBezTo>
                  <a:cubicBezTo>
                    <a:pt x="0" y="9"/>
                    <a:pt x="9" y="0"/>
                    <a:pt x="21" y="0"/>
                  </a:cubicBezTo>
                  <a:cubicBezTo>
                    <a:pt x="364" y="0"/>
                    <a:pt x="364" y="0"/>
                    <a:pt x="364" y="0"/>
                  </a:cubicBezTo>
                  <a:cubicBezTo>
                    <a:pt x="376" y="0"/>
                    <a:pt x="385" y="9"/>
                    <a:pt x="385" y="21"/>
                  </a:cubicBezTo>
                  <a:lnTo>
                    <a:pt x="385" y="22"/>
                  </a:lnTo>
                  <a:close/>
                </a:path>
              </a:pathLst>
            </a:custGeom>
            <a:solidFill>
              <a:srgbClr val="35302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63" name="Rectangle 815"/>
            <p:cNvSpPr>
              <a:spLocks noChangeArrowheads="1"/>
            </p:cNvSpPr>
            <p:nvPr/>
          </p:nvSpPr>
          <p:spPr bwMode="auto">
            <a:xfrm>
              <a:off x="785812" y="2162175"/>
              <a:ext cx="1346200" cy="63500"/>
            </a:xfrm>
            <a:prstGeom prst="rect">
              <a:avLst/>
            </a:prstGeom>
            <a:solidFill>
              <a:srgbClr val="3530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grpSp>
      <p:grpSp>
        <p:nvGrpSpPr>
          <p:cNvPr id="45063" name="组合 1029"/>
          <p:cNvGrpSpPr/>
          <p:nvPr/>
        </p:nvGrpSpPr>
        <p:grpSpPr bwMode="auto">
          <a:xfrm>
            <a:off x="10264775" y="2659063"/>
            <a:ext cx="1096963" cy="1100137"/>
            <a:chOff x="0" y="0"/>
            <a:chExt cx="3038475" cy="3046413"/>
          </a:xfrm>
        </p:grpSpPr>
        <p:sp>
          <p:nvSpPr>
            <p:cNvPr id="45467" name="Oval 862"/>
            <p:cNvSpPr>
              <a:spLocks noChangeArrowheads="1"/>
            </p:cNvSpPr>
            <p:nvPr/>
          </p:nvSpPr>
          <p:spPr bwMode="auto">
            <a:xfrm>
              <a:off x="0" y="0"/>
              <a:ext cx="3038475" cy="3046413"/>
            </a:xfrm>
            <a:prstGeom prst="ellipse">
              <a:avLst/>
            </a:prstGeom>
            <a:solidFill>
              <a:srgbClr val="00AAD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468" name="Freeform 863"/>
            <p:cNvSpPr>
              <a:spLocks noEditPoints="1"/>
            </p:cNvSpPr>
            <p:nvPr/>
          </p:nvSpPr>
          <p:spPr bwMode="auto">
            <a:xfrm>
              <a:off x="49213" y="644525"/>
              <a:ext cx="1154113" cy="493713"/>
            </a:xfrm>
            <a:custGeom>
              <a:avLst/>
              <a:gdLst>
                <a:gd name="T0" fmla="*/ 218041 w 307"/>
                <a:gd name="T1" fmla="*/ 271354 h 131"/>
                <a:gd name="T2" fmla="*/ 218041 w 307"/>
                <a:gd name="T3" fmla="*/ 271354 h 131"/>
                <a:gd name="T4" fmla="*/ 218041 w 307"/>
                <a:gd name="T5" fmla="*/ 271354 h 131"/>
                <a:gd name="T6" fmla="*/ 218041 w 307"/>
                <a:gd name="T7" fmla="*/ 271354 h 131"/>
                <a:gd name="T8" fmla="*/ 218041 w 307"/>
                <a:gd name="T9" fmla="*/ 271354 h 131"/>
                <a:gd name="T10" fmla="*/ 229319 w 307"/>
                <a:gd name="T11" fmla="*/ 0 h 131"/>
                <a:gd name="T12" fmla="*/ 0 w 307"/>
                <a:gd name="T13" fmla="*/ 493713 h 131"/>
                <a:gd name="T14" fmla="*/ 1154113 w 307"/>
                <a:gd name="T15" fmla="*/ 493713 h 131"/>
                <a:gd name="T16" fmla="*/ 1097723 w 307"/>
                <a:gd name="T17" fmla="*/ 452256 h 131"/>
                <a:gd name="T18" fmla="*/ 1109001 w 307"/>
                <a:gd name="T19" fmla="*/ 391955 h 131"/>
                <a:gd name="T20" fmla="*/ 973665 w 307"/>
                <a:gd name="T21" fmla="*/ 256279 h 131"/>
                <a:gd name="T22" fmla="*/ 962387 w 307"/>
                <a:gd name="T23" fmla="*/ 256279 h 131"/>
                <a:gd name="T24" fmla="*/ 834570 w 307"/>
                <a:gd name="T25" fmla="*/ 165827 h 131"/>
                <a:gd name="T26" fmla="*/ 714272 w 307"/>
                <a:gd name="T27" fmla="*/ 241203 h 131"/>
                <a:gd name="T28" fmla="*/ 676679 w 307"/>
                <a:gd name="T29" fmla="*/ 233666 h 131"/>
                <a:gd name="T30" fmla="*/ 541343 w 307"/>
                <a:gd name="T31" fmla="*/ 369343 h 131"/>
                <a:gd name="T32" fmla="*/ 545102 w 307"/>
                <a:gd name="T33" fmla="*/ 399493 h 131"/>
                <a:gd name="T34" fmla="*/ 481194 w 307"/>
                <a:gd name="T35" fmla="*/ 380649 h 131"/>
                <a:gd name="T36" fmla="*/ 462397 w 307"/>
                <a:gd name="T37" fmla="*/ 384418 h 131"/>
                <a:gd name="T38" fmla="*/ 484953 w 307"/>
                <a:gd name="T39" fmla="*/ 309042 h 131"/>
                <a:gd name="T40" fmla="*/ 349617 w 307"/>
                <a:gd name="T41" fmla="*/ 173365 h 131"/>
                <a:gd name="T42" fmla="*/ 345858 w 307"/>
                <a:gd name="T43" fmla="*/ 173365 h 131"/>
                <a:gd name="T44" fmla="*/ 353377 w 307"/>
                <a:gd name="T45" fmla="*/ 135677 h 131"/>
                <a:gd name="T46" fmla="*/ 229319 w 307"/>
                <a:gd name="T47" fmla="*/ 0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07" h="131">
                  <a:moveTo>
                    <a:pt x="58" y="72"/>
                  </a:moveTo>
                  <a:cubicBezTo>
                    <a:pt x="58" y="72"/>
                    <a:pt x="58" y="72"/>
                    <a:pt x="58" y="72"/>
                  </a:cubicBezTo>
                  <a:cubicBezTo>
                    <a:pt x="58" y="72"/>
                    <a:pt x="58" y="72"/>
                    <a:pt x="58" y="72"/>
                  </a:cubicBezTo>
                  <a:cubicBezTo>
                    <a:pt x="58" y="72"/>
                    <a:pt x="58" y="72"/>
                    <a:pt x="58" y="72"/>
                  </a:cubicBezTo>
                  <a:cubicBezTo>
                    <a:pt x="58" y="72"/>
                    <a:pt x="58" y="72"/>
                    <a:pt x="58" y="72"/>
                  </a:cubicBezTo>
                  <a:moveTo>
                    <a:pt x="61" y="0"/>
                  </a:moveTo>
                  <a:cubicBezTo>
                    <a:pt x="33" y="39"/>
                    <a:pt x="12" y="84"/>
                    <a:pt x="0" y="131"/>
                  </a:cubicBezTo>
                  <a:cubicBezTo>
                    <a:pt x="307" y="131"/>
                    <a:pt x="307" y="131"/>
                    <a:pt x="307" y="131"/>
                  </a:cubicBezTo>
                  <a:cubicBezTo>
                    <a:pt x="303" y="126"/>
                    <a:pt x="298" y="122"/>
                    <a:pt x="292" y="120"/>
                  </a:cubicBezTo>
                  <a:cubicBezTo>
                    <a:pt x="294" y="115"/>
                    <a:pt x="295" y="110"/>
                    <a:pt x="295" y="104"/>
                  </a:cubicBezTo>
                  <a:cubicBezTo>
                    <a:pt x="295" y="84"/>
                    <a:pt x="279" y="68"/>
                    <a:pt x="259" y="68"/>
                  </a:cubicBezTo>
                  <a:cubicBezTo>
                    <a:pt x="258" y="68"/>
                    <a:pt x="257" y="68"/>
                    <a:pt x="256" y="68"/>
                  </a:cubicBezTo>
                  <a:cubicBezTo>
                    <a:pt x="251" y="54"/>
                    <a:pt x="237" y="44"/>
                    <a:pt x="222" y="44"/>
                  </a:cubicBezTo>
                  <a:cubicBezTo>
                    <a:pt x="208" y="44"/>
                    <a:pt x="196" y="52"/>
                    <a:pt x="190" y="64"/>
                  </a:cubicBezTo>
                  <a:cubicBezTo>
                    <a:pt x="187" y="63"/>
                    <a:pt x="183" y="62"/>
                    <a:pt x="180" y="62"/>
                  </a:cubicBezTo>
                  <a:cubicBezTo>
                    <a:pt x="160" y="62"/>
                    <a:pt x="144" y="79"/>
                    <a:pt x="144" y="98"/>
                  </a:cubicBezTo>
                  <a:cubicBezTo>
                    <a:pt x="144" y="101"/>
                    <a:pt x="145" y="103"/>
                    <a:pt x="145" y="106"/>
                  </a:cubicBezTo>
                  <a:cubicBezTo>
                    <a:pt x="140" y="103"/>
                    <a:pt x="134" y="101"/>
                    <a:pt x="128" y="101"/>
                  </a:cubicBezTo>
                  <a:cubicBezTo>
                    <a:pt x="126" y="101"/>
                    <a:pt x="124" y="101"/>
                    <a:pt x="123" y="102"/>
                  </a:cubicBezTo>
                  <a:cubicBezTo>
                    <a:pt x="126" y="96"/>
                    <a:pt x="129" y="89"/>
                    <a:pt x="129" y="82"/>
                  </a:cubicBezTo>
                  <a:cubicBezTo>
                    <a:pt x="129" y="62"/>
                    <a:pt x="112" y="46"/>
                    <a:pt x="93" y="46"/>
                  </a:cubicBezTo>
                  <a:cubicBezTo>
                    <a:pt x="92" y="46"/>
                    <a:pt x="92" y="46"/>
                    <a:pt x="92" y="46"/>
                  </a:cubicBezTo>
                  <a:cubicBezTo>
                    <a:pt x="93" y="43"/>
                    <a:pt x="94" y="39"/>
                    <a:pt x="94" y="36"/>
                  </a:cubicBezTo>
                  <a:cubicBezTo>
                    <a:pt x="94" y="17"/>
                    <a:pt x="79" y="1"/>
                    <a:pt x="61" y="0"/>
                  </a:cubicBezTo>
                </a:path>
              </a:pathLst>
            </a:custGeom>
            <a:solidFill>
              <a:srgbClr val="006F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69" name="Freeform 864"/>
            <p:cNvSpPr/>
            <p:nvPr/>
          </p:nvSpPr>
          <p:spPr bwMode="auto">
            <a:xfrm>
              <a:off x="2162175" y="795338"/>
              <a:ext cx="827088" cy="342900"/>
            </a:xfrm>
            <a:custGeom>
              <a:avLst/>
              <a:gdLst>
                <a:gd name="T0" fmla="*/ 439860 w 220"/>
                <a:gd name="T1" fmla="*/ 0 h 91"/>
                <a:gd name="T2" fmla="*/ 428582 w 220"/>
                <a:gd name="T3" fmla="*/ 0 h 91"/>
                <a:gd name="T4" fmla="*/ 304519 w 220"/>
                <a:gd name="T5" fmla="*/ 124348 h 91"/>
                <a:gd name="T6" fmla="*/ 206772 w 220"/>
                <a:gd name="T7" fmla="*/ 82899 h 91"/>
                <a:gd name="T8" fmla="*/ 195494 w 220"/>
                <a:gd name="T9" fmla="*/ 82899 h 91"/>
                <a:gd name="T10" fmla="*/ 71430 w 220"/>
                <a:gd name="T11" fmla="*/ 226088 h 91"/>
                <a:gd name="T12" fmla="*/ 78949 w 220"/>
                <a:gd name="T13" fmla="*/ 260001 h 91"/>
                <a:gd name="T14" fmla="*/ 0 w 220"/>
                <a:gd name="T15" fmla="*/ 342900 h 91"/>
                <a:gd name="T16" fmla="*/ 827088 w 220"/>
                <a:gd name="T17" fmla="*/ 342900 h 91"/>
                <a:gd name="T18" fmla="*/ 744379 w 220"/>
                <a:gd name="T19" fmla="*/ 116812 h 91"/>
                <a:gd name="T20" fmla="*/ 736860 w 220"/>
                <a:gd name="T21" fmla="*/ 116812 h 91"/>
                <a:gd name="T22" fmla="*/ 601519 w 220"/>
                <a:gd name="T23" fmla="*/ 11304 h 91"/>
                <a:gd name="T24" fmla="*/ 594000 w 220"/>
                <a:gd name="T25" fmla="*/ 11304 h 91"/>
                <a:gd name="T26" fmla="*/ 526329 w 220"/>
                <a:gd name="T27" fmla="*/ 33913 h 91"/>
                <a:gd name="T28" fmla="*/ 439860 w 220"/>
                <a:gd name="T29" fmla="*/ 0 h 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0" h="91">
                  <a:moveTo>
                    <a:pt x="117" y="0"/>
                  </a:moveTo>
                  <a:cubicBezTo>
                    <a:pt x="116" y="0"/>
                    <a:pt x="115" y="0"/>
                    <a:pt x="114" y="0"/>
                  </a:cubicBezTo>
                  <a:cubicBezTo>
                    <a:pt x="96" y="2"/>
                    <a:pt x="82" y="16"/>
                    <a:pt x="81" y="33"/>
                  </a:cubicBezTo>
                  <a:cubicBezTo>
                    <a:pt x="74" y="26"/>
                    <a:pt x="65" y="22"/>
                    <a:pt x="55" y="22"/>
                  </a:cubicBezTo>
                  <a:cubicBezTo>
                    <a:pt x="54" y="22"/>
                    <a:pt x="53" y="22"/>
                    <a:pt x="52" y="22"/>
                  </a:cubicBezTo>
                  <a:cubicBezTo>
                    <a:pt x="32" y="23"/>
                    <a:pt x="18" y="41"/>
                    <a:pt x="19" y="60"/>
                  </a:cubicBezTo>
                  <a:cubicBezTo>
                    <a:pt x="19" y="63"/>
                    <a:pt x="20" y="66"/>
                    <a:pt x="21" y="69"/>
                  </a:cubicBezTo>
                  <a:cubicBezTo>
                    <a:pt x="11" y="73"/>
                    <a:pt x="3" y="81"/>
                    <a:pt x="0" y="91"/>
                  </a:cubicBezTo>
                  <a:cubicBezTo>
                    <a:pt x="220" y="91"/>
                    <a:pt x="220" y="91"/>
                    <a:pt x="220" y="91"/>
                  </a:cubicBezTo>
                  <a:cubicBezTo>
                    <a:pt x="214" y="70"/>
                    <a:pt x="207" y="50"/>
                    <a:pt x="198" y="31"/>
                  </a:cubicBezTo>
                  <a:cubicBezTo>
                    <a:pt x="198" y="31"/>
                    <a:pt x="197" y="31"/>
                    <a:pt x="196" y="31"/>
                  </a:cubicBezTo>
                  <a:cubicBezTo>
                    <a:pt x="192" y="15"/>
                    <a:pt x="178" y="3"/>
                    <a:pt x="160" y="3"/>
                  </a:cubicBezTo>
                  <a:cubicBezTo>
                    <a:pt x="160" y="3"/>
                    <a:pt x="159" y="3"/>
                    <a:pt x="158" y="3"/>
                  </a:cubicBezTo>
                  <a:cubicBezTo>
                    <a:pt x="151" y="3"/>
                    <a:pt x="145" y="6"/>
                    <a:pt x="140" y="9"/>
                  </a:cubicBezTo>
                  <a:cubicBezTo>
                    <a:pt x="134" y="3"/>
                    <a:pt x="126" y="0"/>
                    <a:pt x="117" y="0"/>
                  </a:cubicBezTo>
                </a:path>
              </a:pathLst>
            </a:custGeom>
            <a:solidFill>
              <a:srgbClr val="006F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70" name="Freeform 867"/>
            <p:cNvSpPr/>
            <p:nvPr/>
          </p:nvSpPr>
          <p:spPr bwMode="auto">
            <a:xfrm>
              <a:off x="0" y="1404938"/>
              <a:ext cx="3033713" cy="63500"/>
            </a:xfrm>
            <a:custGeom>
              <a:avLst/>
              <a:gdLst>
                <a:gd name="T0" fmla="*/ 3029954 w 807"/>
                <a:gd name="T1" fmla="*/ 0 h 17"/>
                <a:gd name="T2" fmla="*/ 2541252 w 807"/>
                <a:gd name="T3" fmla="*/ 0 h 17"/>
                <a:gd name="T4" fmla="*/ 1278144 w 807"/>
                <a:gd name="T5" fmla="*/ 0 h 17"/>
                <a:gd name="T6" fmla="*/ 135333 w 807"/>
                <a:gd name="T7" fmla="*/ 0 h 17"/>
                <a:gd name="T8" fmla="*/ 3759 w 807"/>
                <a:gd name="T9" fmla="*/ 0 h 17"/>
                <a:gd name="T10" fmla="*/ 0 w 807"/>
                <a:gd name="T11" fmla="*/ 63500 h 17"/>
                <a:gd name="T12" fmla="*/ 421036 w 807"/>
                <a:gd name="T13" fmla="*/ 63500 h 17"/>
                <a:gd name="T14" fmla="*/ 1680384 w 807"/>
                <a:gd name="T15" fmla="*/ 63500 h 17"/>
                <a:gd name="T16" fmla="*/ 2826954 w 807"/>
                <a:gd name="T17" fmla="*/ 63500 h 17"/>
                <a:gd name="T18" fmla="*/ 3033713 w 807"/>
                <a:gd name="T19" fmla="*/ 63500 h 17"/>
                <a:gd name="T20" fmla="*/ 3029954 w 80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7" h="17">
                  <a:moveTo>
                    <a:pt x="806" y="0"/>
                  </a:moveTo>
                  <a:cubicBezTo>
                    <a:pt x="763" y="0"/>
                    <a:pt x="719" y="0"/>
                    <a:pt x="676" y="0"/>
                  </a:cubicBezTo>
                  <a:cubicBezTo>
                    <a:pt x="564" y="0"/>
                    <a:pt x="452" y="0"/>
                    <a:pt x="340" y="0"/>
                  </a:cubicBezTo>
                  <a:cubicBezTo>
                    <a:pt x="239" y="0"/>
                    <a:pt x="138" y="0"/>
                    <a:pt x="36" y="0"/>
                  </a:cubicBezTo>
                  <a:cubicBezTo>
                    <a:pt x="24" y="0"/>
                    <a:pt x="13" y="0"/>
                    <a:pt x="1" y="0"/>
                  </a:cubicBezTo>
                  <a:cubicBezTo>
                    <a:pt x="0" y="5"/>
                    <a:pt x="0" y="11"/>
                    <a:pt x="0" y="17"/>
                  </a:cubicBezTo>
                  <a:cubicBezTo>
                    <a:pt x="37" y="17"/>
                    <a:pt x="74" y="17"/>
                    <a:pt x="112" y="17"/>
                  </a:cubicBezTo>
                  <a:cubicBezTo>
                    <a:pt x="224" y="17"/>
                    <a:pt x="335" y="17"/>
                    <a:pt x="447" y="17"/>
                  </a:cubicBezTo>
                  <a:cubicBezTo>
                    <a:pt x="549" y="17"/>
                    <a:pt x="650" y="17"/>
                    <a:pt x="752" y="17"/>
                  </a:cubicBezTo>
                  <a:cubicBezTo>
                    <a:pt x="770" y="17"/>
                    <a:pt x="789" y="17"/>
                    <a:pt x="807" y="17"/>
                  </a:cubicBezTo>
                  <a:cubicBezTo>
                    <a:pt x="807" y="11"/>
                    <a:pt x="807" y="5"/>
                    <a:pt x="806" y="0"/>
                  </a:cubicBezTo>
                </a:path>
              </a:pathLst>
            </a:custGeom>
            <a:solidFill>
              <a:srgbClr val="87634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71" name="Freeform 868"/>
            <p:cNvSpPr/>
            <p:nvPr/>
          </p:nvSpPr>
          <p:spPr bwMode="auto">
            <a:xfrm>
              <a:off x="3175" y="1668463"/>
              <a:ext cx="3027363" cy="98425"/>
            </a:xfrm>
            <a:custGeom>
              <a:avLst/>
              <a:gdLst>
                <a:gd name="T0" fmla="*/ 3027363 w 805"/>
                <a:gd name="T1" fmla="*/ 0 h 26"/>
                <a:gd name="T2" fmla="*/ 2504626 w 805"/>
                <a:gd name="T3" fmla="*/ 0 h 26"/>
                <a:gd name="T4" fmla="*/ 1256074 w 805"/>
                <a:gd name="T5" fmla="*/ 0 h 26"/>
                <a:gd name="T6" fmla="*/ 127864 w 805"/>
                <a:gd name="T7" fmla="*/ 0 h 26"/>
                <a:gd name="T8" fmla="*/ 0 w 805"/>
                <a:gd name="T9" fmla="*/ 0 h 26"/>
                <a:gd name="T10" fmla="*/ 15043 w 805"/>
                <a:gd name="T11" fmla="*/ 98425 h 26"/>
                <a:gd name="T12" fmla="*/ 409916 w 805"/>
                <a:gd name="T13" fmla="*/ 98425 h 26"/>
                <a:gd name="T14" fmla="*/ 1654708 w 805"/>
                <a:gd name="T15" fmla="*/ 98425 h 26"/>
                <a:gd name="T16" fmla="*/ 2782918 w 805"/>
                <a:gd name="T17" fmla="*/ 98425 h 26"/>
                <a:gd name="T18" fmla="*/ 3016081 w 805"/>
                <a:gd name="T19" fmla="*/ 98425 h 26"/>
                <a:gd name="T20" fmla="*/ 3027363 w 805"/>
                <a:gd name="T21" fmla="*/ 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5" h="26">
                  <a:moveTo>
                    <a:pt x="805" y="0"/>
                  </a:moveTo>
                  <a:cubicBezTo>
                    <a:pt x="758" y="0"/>
                    <a:pt x="712" y="0"/>
                    <a:pt x="666" y="0"/>
                  </a:cubicBezTo>
                  <a:cubicBezTo>
                    <a:pt x="555" y="0"/>
                    <a:pt x="445" y="0"/>
                    <a:pt x="334" y="0"/>
                  </a:cubicBezTo>
                  <a:cubicBezTo>
                    <a:pt x="234" y="0"/>
                    <a:pt x="134" y="0"/>
                    <a:pt x="34" y="0"/>
                  </a:cubicBezTo>
                  <a:cubicBezTo>
                    <a:pt x="23" y="0"/>
                    <a:pt x="12" y="0"/>
                    <a:pt x="0" y="0"/>
                  </a:cubicBezTo>
                  <a:cubicBezTo>
                    <a:pt x="1" y="9"/>
                    <a:pt x="2" y="17"/>
                    <a:pt x="4" y="26"/>
                  </a:cubicBezTo>
                  <a:cubicBezTo>
                    <a:pt x="39" y="26"/>
                    <a:pt x="74" y="26"/>
                    <a:pt x="109" y="26"/>
                  </a:cubicBezTo>
                  <a:cubicBezTo>
                    <a:pt x="219" y="26"/>
                    <a:pt x="329" y="26"/>
                    <a:pt x="440" y="26"/>
                  </a:cubicBezTo>
                  <a:cubicBezTo>
                    <a:pt x="540" y="26"/>
                    <a:pt x="640" y="26"/>
                    <a:pt x="740" y="26"/>
                  </a:cubicBezTo>
                  <a:cubicBezTo>
                    <a:pt x="761" y="26"/>
                    <a:pt x="781" y="26"/>
                    <a:pt x="802" y="26"/>
                  </a:cubicBezTo>
                  <a:cubicBezTo>
                    <a:pt x="803" y="17"/>
                    <a:pt x="804" y="9"/>
                    <a:pt x="805" y="0"/>
                  </a:cubicBezTo>
                </a:path>
              </a:pathLst>
            </a:custGeom>
            <a:solidFill>
              <a:srgbClr val="87634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72" name="Freeform 869"/>
            <p:cNvSpPr/>
            <p:nvPr/>
          </p:nvSpPr>
          <p:spPr bwMode="auto">
            <a:xfrm>
              <a:off x="60325" y="1946275"/>
              <a:ext cx="2917825" cy="98425"/>
            </a:xfrm>
            <a:custGeom>
              <a:avLst/>
              <a:gdLst>
                <a:gd name="T0" fmla="*/ 2917825 w 776"/>
                <a:gd name="T1" fmla="*/ 0 h 26"/>
                <a:gd name="T2" fmla="*/ 2365093 w 776"/>
                <a:gd name="T3" fmla="*/ 0 h 26"/>
                <a:gd name="T4" fmla="*/ 1158106 w 776"/>
                <a:gd name="T5" fmla="*/ 0 h 26"/>
                <a:gd name="T6" fmla="*/ 63921 w 776"/>
                <a:gd name="T7" fmla="*/ 0 h 26"/>
                <a:gd name="T8" fmla="*/ 0 w 776"/>
                <a:gd name="T9" fmla="*/ 0 h 26"/>
                <a:gd name="T10" fmla="*/ 30081 w 776"/>
                <a:gd name="T11" fmla="*/ 98425 h 26"/>
                <a:gd name="T12" fmla="*/ 334647 w 776"/>
                <a:gd name="T13" fmla="*/ 98425 h 26"/>
                <a:gd name="T14" fmla="*/ 1541634 w 776"/>
                <a:gd name="T15" fmla="*/ 98425 h 26"/>
                <a:gd name="T16" fmla="*/ 2639579 w 776"/>
                <a:gd name="T17" fmla="*/ 98425 h 26"/>
                <a:gd name="T18" fmla="*/ 2883984 w 776"/>
                <a:gd name="T19" fmla="*/ 98425 h 26"/>
                <a:gd name="T20" fmla="*/ 2917825 w 776"/>
                <a:gd name="T21" fmla="*/ 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6" h="26">
                  <a:moveTo>
                    <a:pt x="776" y="0"/>
                  </a:moveTo>
                  <a:cubicBezTo>
                    <a:pt x="727" y="0"/>
                    <a:pt x="678" y="0"/>
                    <a:pt x="629" y="0"/>
                  </a:cubicBezTo>
                  <a:cubicBezTo>
                    <a:pt x="522" y="0"/>
                    <a:pt x="415" y="0"/>
                    <a:pt x="308" y="0"/>
                  </a:cubicBezTo>
                  <a:cubicBezTo>
                    <a:pt x="211" y="0"/>
                    <a:pt x="114" y="0"/>
                    <a:pt x="17" y="0"/>
                  </a:cubicBezTo>
                  <a:cubicBezTo>
                    <a:pt x="11" y="0"/>
                    <a:pt x="5" y="0"/>
                    <a:pt x="0" y="0"/>
                  </a:cubicBezTo>
                  <a:cubicBezTo>
                    <a:pt x="2" y="9"/>
                    <a:pt x="5" y="18"/>
                    <a:pt x="8" y="26"/>
                  </a:cubicBezTo>
                  <a:cubicBezTo>
                    <a:pt x="35" y="26"/>
                    <a:pt x="62" y="26"/>
                    <a:pt x="89" y="26"/>
                  </a:cubicBezTo>
                  <a:cubicBezTo>
                    <a:pt x="196" y="26"/>
                    <a:pt x="303" y="26"/>
                    <a:pt x="410" y="26"/>
                  </a:cubicBezTo>
                  <a:cubicBezTo>
                    <a:pt x="507" y="26"/>
                    <a:pt x="604" y="26"/>
                    <a:pt x="702" y="26"/>
                  </a:cubicBezTo>
                  <a:cubicBezTo>
                    <a:pt x="723" y="26"/>
                    <a:pt x="745" y="26"/>
                    <a:pt x="767" y="26"/>
                  </a:cubicBezTo>
                  <a:cubicBezTo>
                    <a:pt x="770" y="18"/>
                    <a:pt x="773" y="9"/>
                    <a:pt x="776" y="0"/>
                  </a:cubicBezTo>
                </a:path>
              </a:pathLst>
            </a:custGeom>
            <a:solidFill>
              <a:srgbClr val="87634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73" name="Freeform 870"/>
            <p:cNvSpPr/>
            <p:nvPr/>
          </p:nvSpPr>
          <p:spPr bwMode="auto">
            <a:xfrm>
              <a:off x="161925" y="2214563"/>
              <a:ext cx="2709863" cy="127000"/>
            </a:xfrm>
            <a:custGeom>
              <a:avLst/>
              <a:gdLst>
                <a:gd name="T0" fmla="*/ 2709863 w 721"/>
                <a:gd name="T1" fmla="*/ 0 h 34"/>
                <a:gd name="T2" fmla="*/ 2262604 w 721"/>
                <a:gd name="T3" fmla="*/ 0 h 34"/>
                <a:gd name="T4" fmla="*/ 1056132 w 721"/>
                <a:gd name="T5" fmla="*/ 0 h 34"/>
                <a:gd name="T6" fmla="*/ 0 w 721"/>
                <a:gd name="T7" fmla="*/ 0 h 34"/>
                <a:gd name="T8" fmla="*/ 75170 w 721"/>
                <a:gd name="T9" fmla="*/ 127000 h 34"/>
                <a:gd name="T10" fmla="*/ 233026 w 721"/>
                <a:gd name="T11" fmla="*/ 127000 h 34"/>
                <a:gd name="T12" fmla="*/ 1439497 w 721"/>
                <a:gd name="T13" fmla="*/ 127000 h 34"/>
                <a:gd name="T14" fmla="*/ 2536973 w 721"/>
                <a:gd name="T15" fmla="*/ 127000 h 34"/>
                <a:gd name="T16" fmla="*/ 2634693 w 721"/>
                <a:gd name="T17" fmla="*/ 127000 h 34"/>
                <a:gd name="T18" fmla="*/ 2709863 w 721"/>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1" h="34">
                  <a:moveTo>
                    <a:pt x="721" y="0"/>
                  </a:moveTo>
                  <a:cubicBezTo>
                    <a:pt x="681" y="0"/>
                    <a:pt x="642" y="0"/>
                    <a:pt x="602" y="0"/>
                  </a:cubicBezTo>
                  <a:cubicBezTo>
                    <a:pt x="495" y="0"/>
                    <a:pt x="388" y="0"/>
                    <a:pt x="281" y="0"/>
                  </a:cubicBezTo>
                  <a:cubicBezTo>
                    <a:pt x="187" y="0"/>
                    <a:pt x="94" y="0"/>
                    <a:pt x="0" y="0"/>
                  </a:cubicBezTo>
                  <a:cubicBezTo>
                    <a:pt x="6" y="12"/>
                    <a:pt x="13" y="23"/>
                    <a:pt x="20" y="34"/>
                  </a:cubicBezTo>
                  <a:cubicBezTo>
                    <a:pt x="34" y="34"/>
                    <a:pt x="48" y="34"/>
                    <a:pt x="62" y="34"/>
                  </a:cubicBezTo>
                  <a:cubicBezTo>
                    <a:pt x="169" y="34"/>
                    <a:pt x="276" y="34"/>
                    <a:pt x="383" y="34"/>
                  </a:cubicBezTo>
                  <a:cubicBezTo>
                    <a:pt x="480" y="34"/>
                    <a:pt x="577" y="34"/>
                    <a:pt x="675" y="34"/>
                  </a:cubicBezTo>
                  <a:cubicBezTo>
                    <a:pt x="683" y="34"/>
                    <a:pt x="692" y="34"/>
                    <a:pt x="701" y="34"/>
                  </a:cubicBezTo>
                  <a:cubicBezTo>
                    <a:pt x="708" y="23"/>
                    <a:pt x="715" y="12"/>
                    <a:pt x="721" y="0"/>
                  </a:cubicBezTo>
                </a:path>
              </a:pathLst>
            </a:custGeom>
            <a:solidFill>
              <a:srgbClr val="87634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74" name="Freeform 871"/>
            <p:cNvSpPr/>
            <p:nvPr/>
          </p:nvSpPr>
          <p:spPr bwMode="auto">
            <a:xfrm>
              <a:off x="349250" y="2492375"/>
              <a:ext cx="2338388" cy="131763"/>
            </a:xfrm>
            <a:custGeom>
              <a:avLst/>
              <a:gdLst>
                <a:gd name="T0" fmla="*/ 2338388 w 622"/>
                <a:gd name="T1" fmla="*/ 0 h 35"/>
                <a:gd name="T2" fmla="*/ 2075225 w 622"/>
                <a:gd name="T3" fmla="*/ 0 h 35"/>
                <a:gd name="T4" fmla="*/ 868437 w 622"/>
                <a:gd name="T5" fmla="*/ 0 h 35"/>
                <a:gd name="T6" fmla="*/ 0 w 622"/>
                <a:gd name="T7" fmla="*/ 0 h 35"/>
                <a:gd name="T8" fmla="*/ 116543 w 622"/>
                <a:gd name="T9" fmla="*/ 131763 h 35"/>
                <a:gd name="T10" fmla="*/ 1251902 w 622"/>
                <a:gd name="T11" fmla="*/ 131763 h 35"/>
                <a:gd name="T12" fmla="*/ 2218085 w 622"/>
                <a:gd name="T13" fmla="*/ 131763 h 35"/>
                <a:gd name="T14" fmla="*/ 2338388 w 622"/>
                <a:gd name="T15" fmla="*/ 0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2" h="35">
                  <a:moveTo>
                    <a:pt x="622" y="0"/>
                  </a:moveTo>
                  <a:cubicBezTo>
                    <a:pt x="599" y="0"/>
                    <a:pt x="575" y="0"/>
                    <a:pt x="552" y="0"/>
                  </a:cubicBezTo>
                  <a:cubicBezTo>
                    <a:pt x="445" y="0"/>
                    <a:pt x="338" y="0"/>
                    <a:pt x="231" y="0"/>
                  </a:cubicBezTo>
                  <a:cubicBezTo>
                    <a:pt x="154" y="0"/>
                    <a:pt x="77" y="0"/>
                    <a:pt x="0" y="0"/>
                  </a:cubicBezTo>
                  <a:cubicBezTo>
                    <a:pt x="9" y="12"/>
                    <a:pt x="20" y="24"/>
                    <a:pt x="31" y="35"/>
                  </a:cubicBezTo>
                  <a:cubicBezTo>
                    <a:pt x="132" y="35"/>
                    <a:pt x="233" y="35"/>
                    <a:pt x="333" y="35"/>
                  </a:cubicBezTo>
                  <a:cubicBezTo>
                    <a:pt x="419" y="35"/>
                    <a:pt x="504" y="35"/>
                    <a:pt x="590" y="35"/>
                  </a:cubicBezTo>
                  <a:cubicBezTo>
                    <a:pt x="601" y="24"/>
                    <a:pt x="612" y="12"/>
                    <a:pt x="622" y="0"/>
                  </a:cubicBezTo>
                </a:path>
              </a:pathLst>
            </a:custGeom>
            <a:solidFill>
              <a:srgbClr val="87634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75" name="Freeform 872"/>
            <p:cNvSpPr/>
            <p:nvPr/>
          </p:nvSpPr>
          <p:spPr bwMode="auto">
            <a:xfrm>
              <a:off x="654050" y="2774950"/>
              <a:ext cx="1725613" cy="128588"/>
            </a:xfrm>
            <a:custGeom>
              <a:avLst/>
              <a:gdLst>
                <a:gd name="T0" fmla="*/ 1725613 w 459"/>
                <a:gd name="T1" fmla="*/ 0 h 34"/>
                <a:gd name="T2" fmla="*/ 563926 w 459"/>
                <a:gd name="T3" fmla="*/ 0 h 34"/>
                <a:gd name="T4" fmla="*/ 0 w 459"/>
                <a:gd name="T5" fmla="*/ 0 h 34"/>
                <a:gd name="T6" fmla="*/ 225570 w 459"/>
                <a:gd name="T7" fmla="*/ 128588 h 34"/>
                <a:gd name="T8" fmla="*/ 947395 w 459"/>
                <a:gd name="T9" fmla="*/ 128588 h 34"/>
                <a:gd name="T10" fmla="*/ 1503802 w 459"/>
                <a:gd name="T11" fmla="*/ 128588 h 34"/>
                <a:gd name="T12" fmla="*/ 1725613 w 459"/>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9" h="34">
                  <a:moveTo>
                    <a:pt x="459" y="0"/>
                  </a:moveTo>
                  <a:cubicBezTo>
                    <a:pt x="356" y="0"/>
                    <a:pt x="253" y="0"/>
                    <a:pt x="150" y="0"/>
                  </a:cubicBezTo>
                  <a:cubicBezTo>
                    <a:pt x="100" y="0"/>
                    <a:pt x="50" y="0"/>
                    <a:pt x="0" y="0"/>
                  </a:cubicBezTo>
                  <a:cubicBezTo>
                    <a:pt x="19" y="13"/>
                    <a:pt x="39" y="24"/>
                    <a:pt x="60" y="34"/>
                  </a:cubicBezTo>
                  <a:cubicBezTo>
                    <a:pt x="124" y="34"/>
                    <a:pt x="188" y="34"/>
                    <a:pt x="252" y="34"/>
                  </a:cubicBezTo>
                  <a:cubicBezTo>
                    <a:pt x="301" y="34"/>
                    <a:pt x="351" y="34"/>
                    <a:pt x="400" y="34"/>
                  </a:cubicBezTo>
                  <a:cubicBezTo>
                    <a:pt x="421" y="24"/>
                    <a:pt x="441" y="13"/>
                    <a:pt x="459" y="0"/>
                  </a:cubicBezTo>
                </a:path>
              </a:pathLst>
            </a:custGeom>
            <a:solidFill>
              <a:srgbClr val="87634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76" name="Freeform 873"/>
            <p:cNvSpPr/>
            <p:nvPr/>
          </p:nvSpPr>
          <p:spPr bwMode="auto">
            <a:xfrm>
              <a:off x="2616200" y="1849438"/>
              <a:ext cx="109538" cy="79375"/>
            </a:xfrm>
            <a:custGeom>
              <a:avLst/>
              <a:gdLst>
                <a:gd name="T0" fmla="*/ 109538 w 29"/>
                <a:gd name="T1" fmla="*/ 34018 h 21"/>
                <a:gd name="T2" fmla="*/ 83098 w 29"/>
                <a:gd name="T3" fmla="*/ 79375 h 21"/>
                <a:gd name="T4" fmla="*/ 18886 w 29"/>
                <a:gd name="T5" fmla="*/ 34018 h 21"/>
                <a:gd name="T6" fmla="*/ 64212 w 29"/>
                <a:gd name="T7" fmla="*/ 0 h 21"/>
                <a:gd name="T8" fmla="*/ 109538 w 29"/>
                <a:gd name="T9" fmla="*/ 34018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1">
                  <a:moveTo>
                    <a:pt x="29" y="9"/>
                  </a:moveTo>
                  <a:cubicBezTo>
                    <a:pt x="28" y="13"/>
                    <a:pt x="22" y="21"/>
                    <a:pt x="22" y="21"/>
                  </a:cubicBezTo>
                  <a:cubicBezTo>
                    <a:pt x="22" y="21"/>
                    <a:pt x="0" y="15"/>
                    <a:pt x="5" y="9"/>
                  </a:cubicBezTo>
                  <a:cubicBezTo>
                    <a:pt x="10" y="3"/>
                    <a:pt x="17" y="0"/>
                    <a:pt x="17" y="0"/>
                  </a:cubicBezTo>
                  <a:cubicBezTo>
                    <a:pt x="17" y="0"/>
                    <a:pt x="29" y="5"/>
                    <a:pt x="29" y="9"/>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77" name="Freeform 874"/>
            <p:cNvSpPr/>
            <p:nvPr/>
          </p:nvSpPr>
          <p:spPr bwMode="auto">
            <a:xfrm>
              <a:off x="2492375" y="1604963"/>
              <a:ext cx="79375" cy="55563"/>
            </a:xfrm>
            <a:custGeom>
              <a:avLst/>
              <a:gdLst>
                <a:gd name="T0" fmla="*/ 79375 w 21"/>
                <a:gd name="T1" fmla="*/ 25929 h 15"/>
                <a:gd name="T2" fmla="*/ 60476 w 21"/>
                <a:gd name="T3" fmla="*/ 55563 h 15"/>
                <a:gd name="T4" fmla="*/ 15119 w 21"/>
                <a:gd name="T5" fmla="*/ 25929 h 15"/>
                <a:gd name="T6" fmla="*/ 45357 w 21"/>
                <a:gd name="T7" fmla="*/ 0 h 15"/>
                <a:gd name="T8" fmla="*/ 79375 w 21"/>
                <a:gd name="T9" fmla="*/ 2592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1" y="7"/>
                  </a:moveTo>
                  <a:cubicBezTo>
                    <a:pt x="21" y="10"/>
                    <a:pt x="16" y="15"/>
                    <a:pt x="16" y="15"/>
                  </a:cubicBezTo>
                  <a:cubicBezTo>
                    <a:pt x="16" y="15"/>
                    <a:pt x="0" y="11"/>
                    <a:pt x="4" y="7"/>
                  </a:cubicBezTo>
                  <a:cubicBezTo>
                    <a:pt x="8" y="2"/>
                    <a:pt x="12" y="0"/>
                    <a:pt x="12" y="0"/>
                  </a:cubicBezTo>
                  <a:cubicBezTo>
                    <a:pt x="12" y="0"/>
                    <a:pt x="21" y="4"/>
                    <a:pt x="21" y="7"/>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78" name="Freeform 875"/>
            <p:cNvSpPr/>
            <p:nvPr/>
          </p:nvSpPr>
          <p:spPr bwMode="auto">
            <a:xfrm>
              <a:off x="2143125" y="1912938"/>
              <a:ext cx="79375" cy="60325"/>
            </a:xfrm>
            <a:custGeom>
              <a:avLst/>
              <a:gdLst>
                <a:gd name="T0" fmla="*/ 79375 w 21"/>
                <a:gd name="T1" fmla="*/ 26392 h 16"/>
                <a:gd name="T2" fmla="*/ 60476 w 21"/>
                <a:gd name="T3" fmla="*/ 60325 h 16"/>
                <a:gd name="T4" fmla="*/ 15119 w 21"/>
                <a:gd name="T5" fmla="*/ 26392 h 16"/>
                <a:gd name="T6" fmla="*/ 45357 w 21"/>
                <a:gd name="T7" fmla="*/ 0 h 16"/>
                <a:gd name="T8" fmla="*/ 79375 w 21"/>
                <a:gd name="T9" fmla="*/ 2639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1" y="7"/>
                  </a:moveTo>
                  <a:cubicBezTo>
                    <a:pt x="21" y="10"/>
                    <a:pt x="16" y="16"/>
                    <a:pt x="16" y="16"/>
                  </a:cubicBezTo>
                  <a:cubicBezTo>
                    <a:pt x="16" y="16"/>
                    <a:pt x="0" y="12"/>
                    <a:pt x="4" y="7"/>
                  </a:cubicBezTo>
                  <a:cubicBezTo>
                    <a:pt x="8" y="2"/>
                    <a:pt x="12" y="0"/>
                    <a:pt x="12" y="0"/>
                  </a:cubicBezTo>
                  <a:cubicBezTo>
                    <a:pt x="12" y="0"/>
                    <a:pt x="21" y="4"/>
                    <a:pt x="21" y="7"/>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79" name="Freeform 876"/>
            <p:cNvSpPr/>
            <p:nvPr/>
          </p:nvSpPr>
          <p:spPr bwMode="auto">
            <a:xfrm>
              <a:off x="612775" y="2349500"/>
              <a:ext cx="79375" cy="60325"/>
            </a:xfrm>
            <a:custGeom>
              <a:avLst/>
              <a:gdLst>
                <a:gd name="T0" fmla="*/ 79375 w 21"/>
                <a:gd name="T1" fmla="*/ 26392 h 16"/>
                <a:gd name="T2" fmla="*/ 60476 w 21"/>
                <a:gd name="T3" fmla="*/ 60325 h 16"/>
                <a:gd name="T4" fmla="*/ 15119 w 21"/>
                <a:gd name="T5" fmla="*/ 26392 h 16"/>
                <a:gd name="T6" fmla="*/ 45357 w 21"/>
                <a:gd name="T7" fmla="*/ 0 h 16"/>
                <a:gd name="T8" fmla="*/ 79375 w 21"/>
                <a:gd name="T9" fmla="*/ 2639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1" y="7"/>
                  </a:moveTo>
                  <a:cubicBezTo>
                    <a:pt x="20" y="10"/>
                    <a:pt x="16" y="16"/>
                    <a:pt x="16" y="16"/>
                  </a:cubicBezTo>
                  <a:cubicBezTo>
                    <a:pt x="16" y="16"/>
                    <a:pt x="0" y="12"/>
                    <a:pt x="4" y="7"/>
                  </a:cubicBezTo>
                  <a:cubicBezTo>
                    <a:pt x="8" y="3"/>
                    <a:pt x="12" y="0"/>
                    <a:pt x="12" y="0"/>
                  </a:cubicBezTo>
                  <a:cubicBezTo>
                    <a:pt x="12" y="0"/>
                    <a:pt x="21" y="4"/>
                    <a:pt x="21" y="7"/>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80" name="Freeform 877"/>
            <p:cNvSpPr/>
            <p:nvPr/>
          </p:nvSpPr>
          <p:spPr bwMode="auto">
            <a:xfrm>
              <a:off x="1192213" y="1898650"/>
              <a:ext cx="77788" cy="60325"/>
            </a:xfrm>
            <a:custGeom>
              <a:avLst/>
              <a:gdLst>
                <a:gd name="T0" fmla="*/ 74084 w 21"/>
                <a:gd name="T1" fmla="*/ 26392 h 16"/>
                <a:gd name="T2" fmla="*/ 55563 w 21"/>
                <a:gd name="T3" fmla="*/ 60325 h 16"/>
                <a:gd name="T4" fmla="*/ 11113 w 21"/>
                <a:gd name="T5" fmla="*/ 26392 h 16"/>
                <a:gd name="T6" fmla="*/ 44450 w 21"/>
                <a:gd name="T7" fmla="*/ 0 h 16"/>
                <a:gd name="T8" fmla="*/ 74084 w 21"/>
                <a:gd name="T9" fmla="*/ 2639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0" y="7"/>
                  </a:moveTo>
                  <a:cubicBezTo>
                    <a:pt x="20" y="10"/>
                    <a:pt x="15" y="16"/>
                    <a:pt x="15" y="16"/>
                  </a:cubicBezTo>
                  <a:cubicBezTo>
                    <a:pt x="15" y="16"/>
                    <a:pt x="0" y="12"/>
                    <a:pt x="3" y="7"/>
                  </a:cubicBezTo>
                  <a:cubicBezTo>
                    <a:pt x="7" y="2"/>
                    <a:pt x="12" y="0"/>
                    <a:pt x="12" y="0"/>
                  </a:cubicBezTo>
                  <a:cubicBezTo>
                    <a:pt x="12" y="0"/>
                    <a:pt x="21" y="4"/>
                    <a:pt x="20" y="7"/>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81" name="Freeform 878"/>
            <p:cNvSpPr/>
            <p:nvPr/>
          </p:nvSpPr>
          <p:spPr bwMode="auto">
            <a:xfrm>
              <a:off x="503238" y="1325563"/>
              <a:ext cx="79375" cy="57150"/>
            </a:xfrm>
            <a:custGeom>
              <a:avLst/>
              <a:gdLst>
                <a:gd name="T0" fmla="*/ 79375 w 21"/>
                <a:gd name="T1" fmla="*/ 22860 h 15"/>
                <a:gd name="T2" fmla="*/ 60476 w 21"/>
                <a:gd name="T3" fmla="*/ 57150 h 15"/>
                <a:gd name="T4" fmla="*/ 15119 w 21"/>
                <a:gd name="T5" fmla="*/ 22860 h 15"/>
                <a:gd name="T6" fmla="*/ 49137 w 21"/>
                <a:gd name="T7" fmla="*/ 0 h 15"/>
                <a:gd name="T8" fmla="*/ 79375 w 21"/>
                <a:gd name="T9" fmla="*/ 2286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1" y="6"/>
                  </a:moveTo>
                  <a:cubicBezTo>
                    <a:pt x="21" y="10"/>
                    <a:pt x="16" y="15"/>
                    <a:pt x="16" y="15"/>
                  </a:cubicBezTo>
                  <a:cubicBezTo>
                    <a:pt x="16" y="15"/>
                    <a:pt x="0" y="11"/>
                    <a:pt x="4" y="6"/>
                  </a:cubicBezTo>
                  <a:cubicBezTo>
                    <a:pt x="8" y="2"/>
                    <a:pt x="13" y="0"/>
                    <a:pt x="13" y="0"/>
                  </a:cubicBezTo>
                  <a:cubicBezTo>
                    <a:pt x="13" y="0"/>
                    <a:pt x="21" y="3"/>
                    <a:pt x="21" y="6"/>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82" name="Freeform 879"/>
            <p:cNvSpPr/>
            <p:nvPr/>
          </p:nvSpPr>
          <p:spPr bwMode="auto">
            <a:xfrm>
              <a:off x="123825" y="1509713"/>
              <a:ext cx="79375" cy="60325"/>
            </a:xfrm>
            <a:custGeom>
              <a:avLst/>
              <a:gdLst>
                <a:gd name="T0" fmla="*/ 75595 w 21"/>
                <a:gd name="T1" fmla="*/ 26392 h 16"/>
                <a:gd name="T2" fmla="*/ 56696 w 21"/>
                <a:gd name="T3" fmla="*/ 60325 h 16"/>
                <a:gd name="T4" fmla="*/ 11339 w 21"/>
                <a:gd name="T5" fmla="*/ 26392 h 16"/>
                <a:gd name="T6" fmla="*/ 45357 w 21"/>
                <a:gd name="T7" fmla="*/ 0 h 16"/>
                <a:gd name="T8" fmla="*/ 75595 w 21"/>
                <a:gd name="T9" fmla="*/ 2639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0" y="7"/>
                  </a:moveTo>
                  <a:cubicBezTo>
                    <a:pt x="20" y="10"/>
                    <a:pt x="15" y="16"/>
                    <a:pt x="15" y="16"/>
                  </a:cubicBezTo>
                  <a:cubicBezTo>
                    <a:pt x="15" y="16"/>
                    <a:pt x="0" y="12"/>
                    <a:pt x="3" y="7"/>
                  </a:cubicBezTo>
                  <a:cubicBezTo>
                    <a:pt x="7" y="2"/>
                    <a:pt x="12" y="0"/>
                    <a:pt x="12" y="0"/>
                  </a:cubicBezTo>
                  <a:cubicBezTo>
                    <a:pt x="12" y="0"/>
                    <a:pt x="21" y="4"/>
                    <a:pt x="20" y="7"/>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83" name="Freeform 880"/>
            <p:cNvSpPr/>
            <p:nvPr/>
          </p:nvSpPr>
          <p:spPr bwMode="auto">
            <a:xfrm>
              <a:off x="214313" y="2132013"/>
              <a:ext cx="79375" cy="60325"/>
            </a:xfrm>
            <a:custGeom>
              <a:avLst/>
              <a:gdLst>
                <a:gd name="T0" fmla="*/ 75595 w 21"/>
                <a:gd name="T1" fmla="*/ 26392 h 16"/>
                <a:gd name="T2" fmla="*/ 56696 w 21"/>
                <a:gd name="T3" fmla="*/ 60325 h 16"/>
                <a:gd name="T4" fmla="*/ 11339 w 21"/>
                <a:gd name="T5" fmla="*/ 26392 h 16"/>
                <a:gd name="T6" fmla="*/ 45357 w 21"/>
                <a:gd name="T7" fmla="*/ 0 h 16"/>
                <a:gd name="T8" fmla="*/ 75595 w 21"/>
                <a:gd name="T9" fmla="*/ 2639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0" y="7"/>
                  </a:moveTo>
                  <a:cubicBezTo>
                    <a:pt x="20" y="10"/>
                    <a:pt x="15" y="16"/>
                    <a:pt x="15" y="16"/>
                  </a:cubicBezTo>
                  <a:cubicBezTo>
                    <a:pt x="15" y="16"/>
                    <a:pt x="0" y="12"/>
                    <a:pt x="3" y="7"/>
                  </a:cubicBezTo>
                  <a:cubicBezTo>
                    <a:pt x="7" y="2"/>
                    <a:pt x="12" y="0"/>
                    <a:pt x="12" y="0"/>
                  </a:cubicBezTo>
                  <a:cubicBezTo>
                    <a:pt x="12" y="0"/>
                    <a:pt x="21" y="4"/>
                    <a:pt x="20" y="7"/>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84" name="Freeform 881"/>
            <p:cNvSpPr/>
            <p:nvPr/>
          </p:nvSpPr>
          <p:spPr bwMode="auto">
            <a:xfrm>
              <a:off x="2263775" y="1341438"/>
              <a:ext cx="77788" cy="55563"/>
            </a:xfrm>
            <a:custGeom>
              <a:avLst/>
              <a:gdLst>
                <a:gd name="T0" fmla="*/ 74084 w 21"/>
                <a:gd name="T1" fmla="*/ 25929 h 15"/>
                <a:gd name="T2" fmla="*/ 59267 w 21"/>
                <a:gd name="T3" fmla="*/ 55563 h 15"/>
                <a:gd name="T4" fmla="*/ 14817 w 21"/>
                <a:gd name="T5" fmla="*/ 25929 h 15"/>
                <a:gd name="T6" fmla="*/ 44450 w 21"/>
                <a:gd name="T7" fmla="*/ 0 h 15"/>
                <a:gd name="T8" fmla="*/ 74084 w 21"/>
                <a:gd name="T9" fmla="*/ 2592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0" y="7"/>
                  </a:moveTo>
                  <a:cubicBezTo>
                    <a:pt x="20" y="10"/>
                    <a:pt x="16" y="15"/>
                    <a:pt x="16" y="15"/>
                  </a:cubicBezTo>
                  <a:cubicBezTo>
                    <a:pt x="16" y="15"/>
                    <a:pt x="0" y="11"/>
                    <a:pt x="4" y="7"/>
                  </a:cubicBezTo>
                  <a:cubicBezTo>
                    <a:pt x="7" y="2"/>
                    <a:pt x="12" y="0"/>
                    <a:pt x="12" y="0"/>
                  </a:cubicBezTo>
                  <a:cubicBezTo>
                    <a:pt x="12" y="0"/>
                    <a:pt x="21" y="4"/>
                    <a:pt x="20" y="7"/>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85" name="Freeform 882"/>
            <p:cNvSpPr/>
            <p:nvPr/>
          </p:nvSpPr>
          <p:spPr bwMode="auto">
            <a:xfrm>
              <a:off x="1412875" y="1487488"/>
              <a:ext cx="79375" cy="57150"/>
            </a:xfrm>
            <a:custGeom>
              <a:avLst/>
              <a:gdLst>
                <a:gd name="T0" fmla="*/ 75595 w 21"/>
                <a:gd name="T1" fmla="*/ 26670 h 15"/>
                <a:gd name="T2" fmla="*/ 56696 w 21"/>
                <a:gd name="T3" fmla="*/ 57150 h 15"/>
                <a:gd name="T4" fmla="*/ 11339 w 21"/>
                <a:gd name="T5" fmla="*/ 26670 h 15"/>
                <a:gd name="T6" fmla="*/ 45357 w 21"/>
                <a:gd name="T7" fmla="*/ 0 h 15"/>
                <a:gd name="T8" fmla="*/ 75595 w 21"/>
                <a:gd name="T9" fmla="*/ 2667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0" y="7"/>
                  </a:moveTo>
                  <a:cubicBezTo>
                    <a:pt x="20" y="10"/>
                    <a:pt x="15" y="15"/>
                    <a:pt x="15" y="15"/>
                  </a:cubicBezTo>
                  <a:cubicBezTo>
                    <a:pt x="15" y="15"/>
                    <a:pt x="0" y="11"/>
                    <a:pt x="3" y="7"/>
                  </a:cubicBezTo>
                  <a:cubicBezTo>
                    <a:pt x="7" y="2"/>
                    <a:pt x="12" y="0"/>
                    <a:pt x="12" y="0"/>
                  </a:cubicBezTo>
                  <a:cubicBezTo>
                    <a:pt x="12" y="0"/>
                    <a:pt x="21" y="4"/>
                    <a:pt x="20" y="7"/>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86" name="Freeform 883"/>
            <p:cNvSpPr/>
            <p:nvPr/>
          </p:nvSpPr>
          <p:spPr bwMode="auto">
            <a:xfrm>
              <a:off x="2270125" y="2439988"/>
              <a:ext cx="76200" cy="57150"/>
            </a:xfrm>
            <a:custGeom>
              <a:avLst/>
              <a:gdLst>
                <a:gd name="T0" fmla="*/ 76200 w 20"/>
                <a:gd name="T1" fmla="*/ 26670 h 15"/>
                <a:gd name="T2" fmla="*/ 57150 w 20"/>
                <a:gd name="T3" fmla="*/ 57150 h 15"/>
                <a:gd name="T4" fmla="*/ 11430 w 20"/>
                <a:gd name="T5" fmla="*/ 26670 h 15"/>
                <a:gd name="T6" fmla="*/ 45720 w 20"/>
                <a:gd name="T7" fmla="*/ 0 h 15"/>
                <a:gd name="T8" fmla="*/ 76200 w 20"/>
                <a:gd name="T9" fmla="*/ 2667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0" y="7"/>
                  </a:moveTo>
                  <a:cubicBezTo>
                    <a:pt x="20" y="10"/>
                    <a:pt x="15" y="15"/>
                    <a:pt x="15" y="15"/>
                  </a:cubicBezTo>
                  <a:cubicBezTo>
                    <a:pt x="15" y="15"/>
                    <a:pt x="0" y="11"/>
                    <a:pt x="3" y="7"/>
                  </a:cubicBezTo>
                  <a:cubicBezTo>
                    <a:pt x="7" y="2"/>
                    <a:pt x="12" y="0"/>
                    <a:pt x="12" y="0"/>
                  </a:cubicBezTo>
                  <a:cubicBezTo>
                    <a:pt x="12" y="0"/>
                    <a:pt x="20" y="4"/>
                    <a:pt x="20" y="7"/>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87" name="Freeform 884"/>
            <p:cNvSpPr/>
            <p:nvPr/>
          </p:nvSpPr>
          <p:spPr bwMode="auto">
            <a:xfrm>
              <a:off x="931863" y="2439988"/>
              <a:ext cx="79375" cy="57150"/>
            </a:xfrm>
            <a:custGeom>
              <a:avLst/>
              <a:gdLst>
                <a:gd name="T0" fmla="*/ 79375 w 21"/>
                <a:gd name="T1" fmla="*/ 26670 h 15"/>
                <a:gd name="T2" fmla="*/ 60476 w 21"/>
                <a:gd name="T3" fmla="*/ 57150 h 15"/>
                <a:gd name="T4" fmla="*/ 15119 w 21"/>
                <a:gd name="T5" fmla="*/ 26670 h 15"/>
                <a:gd name="T6" fmla="*/ 45357 w 21"/>
                <a:gd name="T7" fmla="*/ 0 h 15"/>
                <a:gd name="T8" fmla="*/ 79375 w 21"/>
                <a:gd name="T9" fmla="*/ 2667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1" y="7"/>
                  </a:moveTo>
                  <a:cubicBezTo>
                    <a:pt x="21" y="10"/>
                    <a:pt x="16" y="15"/>
                    <a:pt x="16" y="15"/>
                  </a:cubicBezTo>
                  <a:cubicBezTo>
                    <a:pt x="16" y="15"/>
                    <a:pt x="0" y="11"/>
                    <a:pt x="4" y="7"/>
                  </a:cubicBezTo>
                  <a:cubicBezTo>
                    <a:pt x="8" y="2"/>
                    <a:pt x="12" y="0"/>
                    <a:pt x="12" y="0"/>
                  </a:cubicBezTo>
                  <a:cubicBezTo>
                    <a:pt x="12" y="0"/>
                    <a:pt x="21" y="4"/>
                    <a:pt x="21" y="7"/>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88" name="Freeform 885"/>
            <p:cNvSpPr/>
            <p:nvPr/>
          </p:nvSpPr>
          <p:spPr bwMode="auto">
            <a:xfrm>
              <a:off x="1860550" y="2719388"/>
              <a:ext cx="76200" cy="55563"/>
            </a:xfrm>
            <a:custGeom>
              <a:avLst/>
              <a:gdLst>
                <a:gd name="T0" fmla="*/ 76200 w 20"/>
                <a:gd name="T1" fmla="*/ 22225 h 15"/>
                <a:gd name="T2" fmla="*/ 57150 w 20"/>
                <a:gd name="T3" fmla="*/ 55563 h 15"/>
                <a:gd name="T4" fmla="*/ 11430 w 20"/>
                <a:gd name="T5" fmla="*/ 22225 h 15"/>
                <a:gd name="T6" fmla="*/ 45720 w 20"/>
                <a:gd name="T7" fmla="*/ 0 h 15"/>
                <a:gd name="T8" fmla="*/ 76200 w 20"/>
                <a:gd name="T9" fmla="*/ 2222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0" y="6"/>
                  </a:moveTo>
                  <a:cubicBezTo>
                    <a:pt x="20" y="9"/>
                    <a:pt x="15" y="15"/>
                    <a:pt x="15" y="15"/>
                  </a:cubicBezTo>
                  <a:cubicBezTo>
                    <a:pt x="15" y="15"/>
                    <a:pt x="0" y="11"/>
                    <a:pt x="3" y="6"/>
                  </a:cubicBezTo>
                  <a:cubicBezTo>
                    <a:pt x="7" y="2"/>
                    <a:pt x="12" y="0"/>
                    <a:pt x="12" y="0"/>
                  </a:cubicBezTo>
                  <a:cubicBezTo>
                    <a:pt x="12" y="0"/>
                    <a:pt x="20" y="3"/>
                    <a:pt x="20" y="6"/>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89" name="Freeform 886"/>
            <p:cNvSpPr/>
            <p:nvPr/>
          </p:nvSpPr>
          <p:spPr bwMode="auto">
            <a:xfrm>
              <a:off x="1447800" y="2906713"/>
              <a:ext cx="77788" cy="57150"/>
            </a:xfrm>
            <a:custGeom>
              <a:avLst/>
              <a:gdLst>
                <a:gd name="T0" fmla="*/ 77788 w 21"/>
                <a:gd name="T1" fmla="*/ 26670 h 15"/>
                <a:gd name="T2" fmla="*/ 59267 w 21"/>
                <a:gd name="T3" fmla="*/ 57150 h 15"/>
                <a:gd name="T4" fmla="*/ 14817 w 21"/>
                <a:gd name="T5" fmla="*/ 26670 h 15"/>
                <a:gd name="T6" fmla="*/ 44450 w 21"/>
                <a:gd name="T7" fmla="*/ 0 h 15"/>
                <a:gd name="T8" fmla="*/ 77788 w 21"/>
                <a:gd name="T9" fmla="*/ 2667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1" y="7"/>
                  </a:moveTo>
                  <a:cubicBezTo>
                    <a:pt x="21" y="10"/>
                    <a:pt x="16" y="15"/>
                    <a:pt x="16" y="15"/>
                  </a:cubicBezTo>
                  <a:cubicBezTo>
                    <a:pt x="16" y="15"/>
                    <a:pt x="0" y="11"/>
                    <a:pt x="4" y="7"/>
                  </a:cubicBezTo>
                  <a:cubicBezTo>
                    <a:pt x="8" y="2"/>
                    <a:pt x="12" y="0"/>
                    <a:pt x="12" y="0"/>
                  </a:cubicBezTo>
                  <a:cubicBezTo>
                    <a:pt x="12" y="0"/>
                    <a:pt x="21" y="4"/>
                    <a:pt x="21" y="7"/>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90" name="Freeform 887"/>
            <p:cNvSpPr/>
            <p:nvPr/>
          </p:nvSpPr>
          <p:spPr bwMode="auto">
            <a:xfrm>
              <a:off x="1146175" y="2730500"/>
              <a:ext cx="79375" cy="60325"/>
            </a:xfrm>
            <a:custGeom>
              <a:avLst/>
              <a:gdLst>
                <a:gd name="T0" fmla="*/ 75595 w 21"/>
                <a:gd name="T1" fmla="*/ 26392 h 16"/>
                <a:gd name="T2" fmla="*/ 56696 w 21"/>
                <a:gd name="T3" fmla="*/ 60325 h 16"/>
                <a:gd name="T4" fmla="*/ 11339 w 21"/>
                <a:gd name="T5" fmla="*/ 26392 h 16"/>
                <a:gd name="T6" fmla="*/ 45357 w 21"/>
                <a:gd name="T7" fmla="*/ 0 h 16"/>
                <a:gd name="T8" fmla="*/ 75595 w 21"/>
                <a:gd name="T9" fmla="*/ 2639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0" y="7"/>
                  </a:moveTo>
                  <a:cubicBezTo>
                    <a:pt x="20" y="10"/>
                    <a:pt x="15" y="16"/>
                    <a:pt x="15" y="16"/>
                  </a:cubicBezTo>
                  <a:cubicBezTo>
                    <a:pt x="15" y="16"/>
                    <a:pt x="0" y="12"/>
                    <a:pt x="3" y="7"/>
                  </a:cubicBezTo>
                  <a:cubicBezTo>
                    <a:pt x="7" y="3"/>
                    <a:pt x="12" y="0"/>
                    <a:pt x="12" y="0"/>
                  </a:cubicBezTo>
                  <a:cubicBezTo>
                    <a:pt x="12" y="0"/>
                    <a:pt x="21" y="4"/>
                    <a:pt x="20" y="7"/>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91" name="Freeform 888"/>
            <p:cNvSpPr/>
            <p:nvPr/>
          </p:nvSpPr>
          <p:spPr bwMode="auto">
            <a:xfrm>
              <a:off x="1538288" y="2620963"/>
              <a:ext cx="77788" cy="55563"/>
            </a:xfrm>
            <a:custGeom>
              <a:avLst/>
              <a:gdLst>
                <a:gd name="T0" fmla="*/ 77788 w 21"/>
                <a:gd name="T1" fmla="*/ 25929 h 15"/>
                <a:gd name="T2" fmla="*/ 59267 w 21"/>
                <a:gd name="T3" fmla="*/ 55563 h 15"/>
                <a:gd name="T4" fmla="*/ 14817 w 21"/>
                <a:gd name="T5" fmla="*/ 25929 h 15"/>
                <a:gd name="T6" fmla="*/ 44450 w 21"/>
                <a:gd name="T7" fmla="*/ 0 h 15"/>
                <a:gd name="T8" fmla="*/ 77788 w 21"/>
                <a:gd name="T9" fmla="*/ 2592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1" y="7"/>
                  </a:moveTo>
                  <a:cubicBezTo>
                    <a:pt x="21" y="10"/>
                    <a:pt x="16" y="15"/>
                    <a:pt x="16" y="15"/>
                  </a:cubicBezTo>
                  <a:cubicBezTo>
                    <a:pt x="16" y="15"/>
                    <a:pt x="0" y="11"/>
                    <a:pt x="4" y="7"/>
                  </a:cubicBezTo>
                  <a:cubicBezTo>
                    <a:pt x="8" y="2"/>
                    <a:pt x="12" y="0"/>
                    <a:pt x="12" y="0"/>
                  </a:cubicBezTo>
                  <a:cubicBezTo>
                    <a:pt x="12" y="0"/>
                    <a:pt x="21" y="4"/>
                    <a:pt x="21" y="7"/>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92" name="Freeform 889"/>
            <p:cNvSpPr/>
            <p:nvPr/>
          </p:nvSpPr>
          <p:spPr bwMode="auto">
            <a:xfrm>
              <a:off x="1804988" y="2316163"/>
              <a:ext cx="77788" cy="55563"/>
            </a:xfrm>
            <a:custGeom>
              <a:avLst/>
              <a:gdLst>
                <a:gd name="T0" fmla="*/ 77788 w 21"/>
                <a:gd name="T1" fmla="*/ 25929 h 15"/>
                <a:gd name="T2" fmla="*/ 59267 w 21"/>
                <a:gd name="T3" fmla="*/ 55563 h 15"/>
                <a:gd name="T4" fmla="*/ 14817 w 21"/>
                <a:gd name="T5" fmla="*/ 25929 h 15"/>
                <a:gd name="T6" fmla="*/ 44450 w 21"/>
                <a:gd name="T7" fmla="*/ 0 h 15"/>
                <a:gd name="T8" fmla="*/ 77788 w 21"/>
                <a:gd name="T9" fmla="*/ 2592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1" y="7"/>
                  </a:moveTo>
                  <a:cubicBezTo>
                    <a:pt x="21" y="10"/>
                    <a:pt x="16" y="15"/>
                    <a:pt x="16" y="15"/>
                  </a:cubicBezTo>
                  <a:cubicBezTo>
                    <a:pt x="16" y="15"/>
                    <a:pt x="0" y="11"/>
                    <a:pt x="4" y="7"/>
                  </a:cubicBezTo>
                  <a:cubicBezTo>
                    <a:pt x="8" y="2"/>
                    <a:pt x="12" y="0"/>
                    <a:pt x="12" y="0"/>
                  </a:cubicBezTo>
                  <a:cubicBezTo>
                    <a:pt x="12" y="0"/>
                    <a:pt x="21" y="4"/>
                    <a:pt x="21" y="7"/>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93" name="Freeform 890"/>
            <p:cNvSpPr/>
            <p:nvPr/>
          </p:nvSpPr>
          <p:spPr bwMode="auto">
            <a:xfrm>
              <a:off x="2228850" y="1874838"/>
              <a:ext cx="52388" cy="41275"/>
            </a:xfrm>
            <a:custGeom>
              <a:avLst/>
              <a:gdLst>
                <a:gd name="T0" fmla="*/ 52388 w 14"/>
                <a:gd name="T1" fmla="*/ 18761 h 11"/>
                <a:gd name="T2" fmla="*/ 41162 w 14"/>
                <a:gd name="T3" fmla="*/ 41275 h 11"/>
                <a:gd name="T4" fmla="*/ 11226 w 14"/>
                <a:gd name="T5" fmla="*/ 18761 h 11"/>
                <a:gd name="T6" fmla="*/ 29936 w 14"/>
                <a:gd name="T7" fmla="*/ 0 h 11"/>
                <a:gd name="T8" fmla="*/ 52388 w 14"/>
                <a:gd name="T9" fmla="*/ 1876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1">
                  <a:moveTo>
                    <a:pt x="14" y="5"/>
                  </a:moveTo>
                  <a:cubicBezTo>
                    <a:pt x="14" y="7"/>
                    <a:pt x="11" y="11"/>
                    <a:pt x="11" y="11"/>
                  </a:cubicBezTo>
                  <a:cubicBezTo>
                    <a:pt x="11" y="11"/>
                    <a:pt x="0" y="8"/>
                    <a:pt x="3" y="5"/>
                  </a:cubicBezTo>
                  <a:cubicBezTo>
                    <a:pt x="5" y="2"/>
                    <a:pt x="8" y="0"/>
                    <a:pt x="8" y="0"/>
                  </a:cubicBezTo>
                  <a:cubicBezTo>
                    <a:pt x="8" y="0"/>
                    <a:pt x="14" y="3"/>
                    <a:pt x="14" y="5"/>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94" name="Freeform 891"/>
            <p:cNvSpPr/>
            <p:nvPr/>
          </p:nvSpPr>
          <p:spPr bwMode="auto">
            <a:xfrm>
              <a:off x="2209800" y="2157413"/>
              <a:ext cx="46038" cy="41275"/>
            </a:xfrm>
            <a:custGeom>
              <a:avLst/>
              <a:gdLst>
                <a:gd name="T0" fmla="*/ 38365 w 12"/>
                <a:gd name="T1" fmla="*/ 37523 h 11"/>
                <a:gd name="T2" fmla="*/ 15346 w 12"/>
                <a:gd name="T3" fmla="*/ 37523 h 11"/>
                <a:gd name="T4" fmla="*/ 15346 w 12"/>
                <a:gd name="T5" fmla="*/ 0 h 11"/>
                <a:gd name="T6" fmla="*/ 42202 w 12"/>
                <a:gd name="T7" fmla="*/ 11257 h 11"/>
                <a:gd name="T8" fmla="*/ 38365 w 12"/>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10" y="10"/>
                  </a:moveTo>
                  <a:cubicBezTo>
                    <a:pt x="8" y="11"/>
                    <a:pt x="4" y="10"/>
                    <a:pt x="4" y="10"/>
                  </a:cubicBezTo>
                  <a:cubicBezTo>
                    <a:pt x="4" y="10"/>
                    <a:pt x="0" y="0"/>
                    <a:pt x="4" y="0"/>
                  </a:cubicBezTo>
                  <a:cubicBezTo>
                    <a:pt x="8" y="1"/>
                    <a:pt x="11" y="3"/>
                    <a:pt x="11" y="3"/>
                  </a:cubicBezTo>
                  <a:cubicBezTo>
                    <a:pt x="11"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95" name="Freeform 892"/>
            <p:cNvSpPr/>
            <p:nvPr/>
          </p:nvSpPr>
          <p:spPr bwMode="auto">
            <a:xfrm>
              <a:off x="1296988" y="2082800"/>
              <a:ext cx="44450" cy="41275"/>
            </a:xfrm>
            <a:custGeom>
              <a:avLst/>
              <a:gdLst>
                <a:gd name="T0" fmla="*/ 37042 w 12"/>
                <a:gd name="T1" fmla="*/ 37523 h 11"/>
                <a:gd name="T2" fmla="*/ 11113 w 12"/>
                <a:gd name="T3" fmla="*/ 37523 h 11"/>
                <a:gd name="T4" fmla="*/ 14817 w 12"/>
                <a:gd name="T5" fmla="*/ 3752 h 11"/>
                <a:gd name="T6" fmla="*/ 40746 w 12"/>
                <a:gd name="T7" fmla="*/ 11257 h 11"/>
                <a:gd name="T8" fmla="*/ 37042 w 12"/>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10" y="10"/>
                  </a:moveTo>
                  <a:cubicBezTo>
                    <a:pt x="8" y="11"/>
                    <a:pt x="3" y="10"/>
                    <a:pt x="3" y="10"/>
                  </a:cubicBezTo>
                  <a:cubicBezTo>
                    <a:pt x="3" y="10"/>
                    <a:pt x="0" y="0"/>
                    <a:pt x="4" y="1"/>
                  </a:cubicBezTo>
                  <a:cubicBezTo>
                    <a:pt x="8" y="1"/>
                    <a:pt x="11" y="3"/>
                    <a:pt x="11" y="3"/>
                  </a:cubicBezTo>
                  <a:cubicBezTo>
                    <a:pt x="11"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96" name="Freeform 893"/>
            <p:cNvSpPr/>
            <p:nvPr/>
          </p:nvSpPr>
          <p:spPr bwMode="auto">
            <a:xfrm>
              <a:off x="1398588" y="1589088"/>
              <a:ext cx="41275" cy="41275"/>
            </a:xfrm>
            <a:custGeom>
              <a:avLst/>
              <a:gdLst>
                <a:gd name="T0" fmla="*/ 33770 w 11"/>
                <a:gd name="T1" fmla="*/ 37523 h 11"/>
                <a:gd name="T2" fmla="*/ 11257 w 11"/>
                <a:gd name="T3" fmla="*/ 37523 h 11"/>
                <a:gd name="T4" fmla="*/ 11257 w 11"/>
                <a:gd name="T5" fmla="*/ 0 h 11"/>
                <a:gd name="T6" fmla="*/ 37523 w 11"/>
                <a:gd name="T7" fmla="*/ 11257 h 11"/>
                <a:gd name="T8" fmla="*/ 33770 w 11"/>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1">
                  <a:moveTo>
                    <a:pt x="9" y="10"/>
                  </a:moveTo>
                  <a:cubicBezTo>
                    <a:pt x="7" y="11"/>
                    <a:pt x="3" y="10"/>
                    <a:pt x="3" y="10"/>
                  </a:cubicBezTo>
                  <a:cubicBezTo>
                    <a:pt x="3" y="10"/>
                    <a:pt x="0" y="0"/>
                    <a:pt x="3" y="0"/>
                  </a:cubicBezTo>
                  <a:cubicBezTo>
                    <a:pt x="7" y="1"/>
                    <a:pt x="10" y="3"/>
                    <a:pt x="10" y="3"/>
                  </a:cubicBezTo>
                  <a:cubicBezTo>
                    <a:pt x="10" y="3"/>
                    <a:pt x="11" y="9"/>
                    <a:pt x="9" y="10"/>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97" name="Freeform 894"/>
            <p:cNvSpPr/>
            <p:nvPr/>
          </p:nvSpPr>
          <p:spPr bwMode="auto">
            <a:xfrm>
              <a:off x="1096963" y="1822450"/>
              <a:ext cx="46038" cy="41275"/>
            </a:xfrm>
            <a:custGeom>
              <a:avLst/>
              <a:gdLst>
                <a:gd name="T0" fmla="*/ 38365 w 12"/>
                <a:gd name="T1" fmla="*/ 37523 h 11"/>
                <a:gd name="T2" fmla="*/ 15346 w 12"/>
                <a:gd name="T3" fmla="*/ 37523 h 11"/>
                <a:gd name="T4" fmla="*/ 15346 w 12"/>
                <a:gd name="T5" fmla="*/ 0 h 11"/>
                <a:gd name="T6" fmla="*/ 42202 w 12"/>
                <a:gd name="T7" fmla="*/ 11257 h 11"/>
                <a:gd name="T8" fmla="*/ 38365 w 12"/>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10" y="10"/>
                  </a:moveTo>
                  <a:cubicBezTo>
                    <a:pt x="8" y="11"/>
                    <a:pt x="4" y="10"/>
                    <a:pt x="4" y="10"/>
                  </a:cubicBezTo>
                  <a:cubicBezTo>
                    <a:pt x="4" y="10"/>
                    <a:pt x="0" y="0"/>
                    <a:pt x="4" y="0"/>
                  </a:cubicBezTo>
                  <a:cubicBezTo>
                    <a:pt x="8" y="1"/>
                    <a:pt x="11" y="3"/>
                    <a:pt x="11" y="3"/>
                  </a:cubicBezTo>
                  <a:cubicBezTo>
                    <a:pt x="11"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98" name="Freeform 895"/>
            <p:cNvSpPr/>
            <p:nvPr/>
          </p:nvSpPr>
          <p:spPr bwMode="auto">
            <a:xfrm>
              <a:off x="1852613" y="1916113"/>
              <a:ext cx="46038" cy="42863"/>
            </a:xfrm>
            <a:custGeom>
              <a:avLst/>
              <a:gdLst>
                <a:gd name="T0" fmla="*/ 38365 w 12"/>
                <a:gd name="T1" fmla="*/ 38966 h 11"/>
                <a:gd name="T2" fmla="*/ 15346 w 12"/>
                <a:gd name="T3" fmla="*/ 38966 h 11"/>
                <a:gd name="T4" fmla="*/ 15346 w 12"/>
                <a:gd name="T5" fmla="*/ 0 h 11"/>
                <a:gd name="T6" fmla="*/ 42202 w 12"/>
                <a:gd name="T7" fmla="*/ 11690 h 11"/>
                <a:gd name="T8" fmla="*/ 38365 w 12"/>
                <a:gd name="T9" fmla="*/ 38966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10" y="10"/>
                  </a:moveTo>
                  <a:cubicBezTo>
                    <a:pt x="8" y="11"/>
                    <a:pt x="4" y="10"/>
                    <a:pt x="4" y="10"/>
                  </a:cubicBezTo>
                  <a:cubicBezTo>
                    <a:pt x="4" y="10"/>
                    <a:pt x="0" y="0"/>
                    <a:pt x="4" y="0"/>
                  </a:cubicBezTo>
                  <a:cubicBezTo>
                    <a:pt x="8" y="1"/>
                    <a:pt x="11" y="3"/>
                    <a:pt x="11" y="3"/>
                  </a:cubicBezTo>
                  <a:cubicBezTo>
                    <a:pt x="11"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99" name="Freeform 896"/>
            <p:cNvSpPr/>
            <p:nvPr/>
          </p:nvSpPr>
          <p:spPr bwMode="auto">
            <a:xfrm>
              <a:off x="1722438" y="2338388"/>
              <a:ext cx="44450" cy="41275"/>
            </a:xfrm>
            <a:custGeom>
              <a:avLst/>
              <a:gdLst>
                <a:gd name="T0" fmla="*/ 37042 w 12"/>
                <a:gd name="T1" fmla="*/ 37523 h 11"/>
                <a:gd name="T2" fmla="*/ 14817 w 12"/>
                <a:gd name="T3" fmla="*/ 37523 h 11"/>
                <a:gd name="T4" fmla="*/ 14817 w 12"/>
                <a:gd name="T5" fmla="*/ 3752 h 11"/>
                <a:gd name="T6" fmla="*/ 40746 w 12"/>
                <a:gd name="T7" fmla="*/ 11257 h 11"/>
                <a:gd name="T8" fmla="*/ 37042 w 12"/>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10" y="10"/>
                  </a:moveTo>
                  <a:cubicBezTo>
                    <a:pt x="8" y="11"/>
                    <a:pt x="4" y="10"/>
                    <a:pt x="4" y="10"/>
                  </a:cubicBezTo>
                  <a:cubicBezTo>
                    <a:pt x="4" y="10"/>
                    <a:pt x="0" y="0"/>
                    <a:pt x="4" y="1"/>
                  </a:cubicBezTo>
                  <a:cubicBezTo>
                    <a:pt x="8" y="1"/>
                    <a:pt x="11" y="3"/>
                    <a:pt x="11" y="3"/>
                  </a:cubicBezTo>
                  <a:cubicBezTo>
                    <a:pt x="11"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00" name="Freeform 897"/>
            <p:cNvSpPr/>
            <p:nvPr/>
          </p:nvSpPr>
          <p:spPr bwMode="auto">
            <a:xfrm>
              <a:off x="1709738" y="2662238"/>
              <a:ext cx="60325" cy="41275"/>
            </a:xfrm>
            <a:custGeom>
              <a:avLst/>
              <a:gdLst>
                <a:gd name="T0" fmla="*/ 33933 w 16"/>
                <a:gd name="T1" fmla="*/ 37523 h 11"/>
                <a:gd name="T2" fmla="*/ 11311 w 16"/>
                <a:gd name="T3" fmla="*/ 37523 h 11"/>
                <a:gd name="T4" fmla="*/ 11311 w 16"/>
                <a:gd name="T5" fmla="*/ 0 h 11"/>
                <a:gd name="T6" fmla="*/ 60325 w 16"/>
                <a:gd name="T7" fmla="*/ 11257 h 11"/>
                <a:gd name="T8" fmla="*/ 33933 w 16"/>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1">
                  <a:moveTo>
                    <a:pt x="9" y="10"/>
                  </a:moveTo>
                  <a:cubicBezTo>
                    <a:pt x="7" y="11"/>
                    <a:pt x="3" y="10"/>
                    <a:pt x="3" y="10"/>
                  </a:cubicBezTo>
                  <a:cubicBezTo>
                    <a:pt x="3" y="10"/>
                    <a:pt x="0" y="0"/>
                    <a:pt x="3" y="0"/>
                  </a:cubicBezTo>
                  <a:cubicBezTo>
                    <a:pt x="7" y="1"/>
                    <a:pt x="16" y="3"/>
                    <a:pt x="16" y="3"/>
                  </a:cubicBezTo>
                  <a:cubicBezTo>
                    <a:pt x="16" y="3"/>
                    <a:pt x="11" y="9"/>
                    <a:pt x="9" y="10"/>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01" name="Freeform 898"/>
            <p:cNvSpPr/>
            <p:nvPr/>
          </p:nvSpPr>
          <p:spPr bwMode="auto">
            <a:xfrm>
              <a:off x="1138238" y="2936875"/>
              <a:ext cx="65088" cy="41275"/>
            </a:xfrm>
            <a:custGeom>
              <a:avLst/>
              <a:gdLst>
                <a:gd name="T0" fmla="*/ 38287 w 17"/>
                <a:gd name="T1" fmla="*/ 37523 h 11"/>
                <a:gd name="T2" fmla="*/ 11486 w 17"/>
                <a:gd name="T3" fmla="*/ 37523 h 11"/>
                <a:gd name="T4" fmla="*/ 15315 w 17"/>
                <a:gd name="T5" fmla="*/ 3752 h 11"/>
                <a:gd name="T6" fmla="*/ 65088 w 17"/>
                <a:gd name="T7" fmla="*/ 15009 h 11"/>
                <a:gd name="T8" fmla="*/ 38287 w 17"/>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1">
                  <a:moveTo>
                    <a:pt x="10" y="10"/>
                  </a:moveTo>
                  <a:cubicBezTo>
                    <a:pt x="8" y="11"/>
                    <a:pt x="3" y="10"/>
                    <a:pt x="3" y="10"/>
                  </a:cubicBezTo>
                  <a:cubicBezTo>
                    <a:pt x="3" y="10"/>
                    <a:pt x="0" y="0"/>
                    <a:pt x="4" y="1"/>
                  </a:cubicBezTo>
                  <a:cubicBezTo>
                    <a:pt x="8" y="1"/>
                    <a:pt x="17" y="4"/>
                    <a:pt x="17" y="4"/>
                  </a:cubicBezTo>
                  <a:cubicBezTo>
                    <a:pt x="17" y="4"/>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02" name="Freeform 899"/>
            <p:cNvSpPr/>
            <p:nvPr/>
          </p:nvSpPr>
          <p:spPr bwMode="auto">
            <a:xfrm>
              <a:off x="815975" y="2138363"/>
              <a:ext cx="60325" cy="41275"/>
            </a:xfrm>
            <a:custGeom>
              <a:avLst/>
              <a:gdLst>
                <a:gd name="T0" fmla="*/ 37703 w 16"/>
                <a:gd name="T1" fmla="*/ 37523 h 11"/>
                <a:gd name="T2" fmla="*/ 11311 w 16"/>
                <a:gd name="T3" fmla="*/ 37523 h 11"/>
                <a:gd name="T4" fmla="*/ 15081 w 16"/>
                <a:gd name="T5" fmla="*/ 3752 h 11"/>
                <a:gd name="T6" fmla="*/ 60325 w 16"/>
                <a:gd name="T7" fmla="*/ 15009 h 11"/>
                <a:gd name="T8" fmla="*/ 37703 w 16"/>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1">
                  <a:moveTo>
                    <a:pt x="10" y="10"/>
                  </a:moveTo>
                  <a:cubicBezTo>
                    <a:pt x="8" y="11"/>
                    <a:pt x="3" y="10"/>
                    <a:pt x="3" y="10"/>
                  </a:cubicBezTo>
                  <a:cubicBezTo>
                    <a:pt x="3" y="10"/>
                    <a:pt x="0" y="0"/>
                    <a:pt x="4" y="1"/>
                  </a:cubicBezTo>
                  <a:cubicBezTo>
                    <a:pt x="8" y="1"/>
                    <a:pt x="16" y="4"/>
                    <a:pt x="16" y="4"/>
                  </a:cubicBezTo>
                  <a:cubicBezTo>
                    <a:pt x="16" y="4"/>
                    <a:pt x="11"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03" name="Freeform 900"/>
            <p:cNvSpPr/>
            <p:nvPr/>
          </p:nvSpPr>
          <p:spPr bwMode="auto">
            <a:xfrm>
              <a:off x="1646238" y="1893888"/>
              <a:ext cx="60325" cy="41275"/>
            </a:xfrm>
            <a:custGeom>
              <a:avLst/>
              <a:gdLst>
                <a:gd name="T0" fmla="*/ 37703 w 16"/>
                <a:gd name="T1" fmla="*/ 37523 h 11"/>
                <a:gd name="T2" fmla="*/ 11311 w 16"/>
                <a:gd name="T3" fmla="*/ 37523 h 11"/>
                <a:gd name="T4" fmla="*/ 15081 w 16"/>
                <a:gd name="T5" fmla="*/ 0 h 11"/>
                <a:gd name="T6" fmla="*/ 60325 w 16"/>
                <a:gd name="T7" fmla="*/ 11257 h 11"/>
                <a:gd name="T8" fmla="*/ 37703 w 16"/>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1">
                  <a:moveTo>
                    <a:pt x="10" y="10"/>
                  </a:moveTo>
                  <a:cubicBezTo>
                    <a:pt x="8" y="11"/>
                    <a:pt x="3" y="10"/>
                    <a:pt x="3" y="10"/>
                  </a:cubicBezTo>
                  <a:cubicBezTo>
                    <a:pt x="3" y="10"/>
                    <a:pt x="0" y="0"/>
                    <a:pt x="4" y="0"/>
                  </a:cubicBezTo>
                  <a:cubicBezTo>
                    <a:pt x="8" y="1"/>
                    <a:pt x="16" y="3"/>
                    <a:pt x="16" y="3"/>
                  </a:cubicBezTo>
                  <a:cubicBezTo>
                    <a:pt x="16"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04" name="Freeform 901"/>
            <p:cNvSpPr/>
            <p:nvPr/>
          </p:nvSpPr>
          <p:spPr bwMode="auto">
            <a:xfrm>
              <a:off x="755650" y="1627188"/>
              <a:ext cx="63500" cy="41275"/>
            </a:xfrm>
            <a:custGeom>
              <a:avLst/>
              <a:gdLst>
                <a:gd name="T0" fmla="*/ 37353 w 17"/>
                <a:gd name="T1" fmla="*/ 37523 h 11"/>
                <a:gd name="T2" fmla="*/ 11206 w 17"/>
                <a:gd name="T3" fmla="*/ 37523 h 11"/>
                <a:gd name="T4" fmla="*/ 14941 w 17"/>
                <a:gd name="T5" fmla="*/ 0 h 11"/>
                <a:gd name="T6" fmla="*/ 63500 w 17"/>
                <a:gd name="T7" fmla="*/ 11257 h 11"/>
                <a:gd name="T8" fmla="*/ 37353 w 17"/>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1">
                  <a:moveTo>
                    <a:pt x="10" y="10"/>
                  </a:moveTo>
                  <a:cubicBezTo>
                    <a:pt x="8" y="11"/>
                    <a:pt x="3" y="10"/>
                    <a:pt x="3" y="10"/>
                  </a:cubicBezTo>
                  <a:cubicBezTo>
                    <a:pt x="3" y="10"/>
                    <a:pt x="0" y="0"/>
                    <a:pt x="4" y="0"/>
                  </a:cubicBezTo>
                  <a:cubicBezTo>
                    <a:pt x="8" y="1"/>
                    <a:pt x="17" y="3"/>
                    <a:pt x="17" y="3"/>
                  </a:cubicBezTo>
                  <a:cubicBezTo>
                    <a:pt x="17"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05" name="Freeform 902"/>
            <p:cNvSpPr/>
            <p:nvPr/>
          </p:nvSpPr>
          <p:spPr bwMode="auto">
            <a:xfrm>
              <a:off x="579438" y="1882775"/>
              <a:ext cx="58738" cy="41275"/>
            </a:xfrm>
            <a:custGeom>
              <a:avLst/>
              <a:gdLst>
                <a:gd name="T0" fmla="*/ 33040 w 16"/>
                <a:gd name="T1" fmla="*/ 37523 h 11"/>
                <a:gd name="T2" fmla="*/ 11013 w 16"/>
                <a:gd name="T3" fmla="*/ 37523 h 11"/>
                <a:gd name="T4" fmla="*/ 11013 w 16"/>
                <a:gd name="T5" fmla="*/ 3752 h 11"/>
                <a:gd name="T6" fmla="*/ 58738 w 16"/>
                <a:gd name="T7" fmla="*/ 15009 h 11"/>
                <a:gd name="T8" fmla="*/ 33040 w 16"/>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1">
                  <a:moveTo>
                    <a:pt x="9" y="10"/>
                  </a:moveTo>
                  <a:cubicBezTo>
                    <a:pt x="7" y="11"/>
                    <a:pt x="3" y="10"/>
                    <a:pt x="3" y="10"/>
                  </a:cubicBezTo>
                  <a:cubicBezTo>
                    <a:pt x="3" y="10"/>
                    <a:pt x="0" y="0"/>
                    <a:pt x="3" y="1"/>
                  </a:cubicBezTo>
                  <a:cubicBezTo>
                    <a:pt x="7" y="1"/>
                    <a:pt x="16" y="4"/>
                    <a:pt x="16" y="4"/>
                  </a:cubicBezTo>
                  <a:cubicBezTo>
                    <a:pt x="16" y="4"/>
                    <a:pt x="11" y="9"/>
                    <a:pt x="9" y="10"/>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06" name="Freeform 903"/>
            <p:cNvSpPr/>
            <p:nvPr/>
          </p:nvSpPr>
          <p:spPr bwMode="auto">
            <a:xfrm>
              <a:off x="2022475" y="1635125"/>
              <a:ext cx="60325" cy="41275"/>
            </a:xfrm>
            <a:custGeom>
              <a:avLst/>
              <a:gdLst>
                <a:gd name="T0" fmla="*/ 37703 w 16"/>
                <a:gd name="T1" fmla="*/ 37523 h 11"/>
                <a:gd name="T2" fmla="*/ 11311 w 16"/>
                <a:gd name="T3" fmla="*/ 37523 h 11"/>
                <a:gd name="T4" fmla="*/ 15081 w 16"/>
                <a:gd name="T5" fmla="*/ 0 h 11"/>
                <a:gd name="T6" fmla="*/ 60325 w 16"/>
                <a:gd name="T7" fmla="*/ 15009 h 11"/>
                <a:gd name="T8" fmla="*/ 37703 w 16"/>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1">
                  <a:moveTo>
                    <a:pt x="10" y="10"/>
                  </a:moveTo>
                  <a:cubicBezTo>
                    <a:pt x="8" y="11"/>
                    <a:pt x="3" y="10"/>
                    <a:pt x="3" y="10"/>
                  </a:cubicBezTo>
                  <a:cubicBezTo>
                    <a:pt x="3" y="10"/>
                    <a:pt x="0" y="0"/>
                    <a:pt x="4" y="0"/>
                  </a:cubicBezTo>
                  <a:cubicBezTo>
                    <a:pt x="8" y="1"/>
                    <a:pt x="16" y="4"/>
                    <a:pt x="16" y="4"/>
                  </a:cubicBezTo>
                  <a:cubicBezTo>
                    <a:pt x="16" y="4"/>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07" name="Freeform 904"/>
            <p:cNvSpPr/>
            <p:nvPr/>
          </p:nvSpPr>
          <p:spPr bwMode="auto">
            <a:xfrm>
              <a:off x="1676400" y="1525588"/>
              <a:ext cx="63500" cy="41275"/>
            </a:xfrm>
            <a:custGeom>
              <a:avLst/>
              <a:gdLst>
                <a:gd name="T0" fmla="*/ 37353 w 17"/>
                <a:gd name="T1" fmla="*/ 37523 h 11"/>
                <a:gd name="T2" fmla="*/ 14941 w 17"/>
                <a:gd name="T3" fmla="*/ 37523 h 11"/>
                <a:gd name="T4" fmla="*/ 14941 w 17"/>
                <a:gd name="T5" fmla="*/ 0 h 11"/>
                <a:gd name="T6" fmla="*/ 63500 w 17"/>
                <a:gd name="T7" fmla="*/ 11257 h 11"/>
                <a:gd name="T8" fmla="*/ 37353 w 17"/>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1">
                  <a:moveTo>
                    <a:pt x="10" y="10"/>
                  </a:moveTo>
                  <a:cubicBezTo>
                    <a:pt x="8" y="11"/>
                    <a:pt x="4" y="10"/>
                    <a:pt x="4" y="10"/>
                  </a:cubicBezTo>
                  <a:cubicBezTo>
                    <a:pt x="4" y="10"/>
                    <a:pt x="0" y="0"/>
                    <a:pt x="4" y="0"/>
                  </a:cubicBezTo>
                  <a:cubicBezTo>
                    <a:pt x="8" y="1"/>
                    <a:pt x="17" y="3"/>
                    <a:pt x="17" y="3"/>
                  </a:cubicBezTo>
                  <a:cubicBezTo>
                    <a:pt x="17"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08" name="Freeform 905"/>
            <p:cNvSpPr/>
            <p:nvPr/>
          </p:nvSpPr>
          <p:spPr bwMode="auto">
            <a:xfrm>
              <a:off x="2289175" y="1616075"/>
              <a:ext cx="60325" cy="41275"/>
            </a:xfrm>
            <a:custGeom>
              <a:avLst/>
              <a:gdLst>
                <a:gd name="T0" fmla="*/ 37703 w 16"/>
                <a:gd name="T1" fmla="*/ 37523 h 11"/>
                <a:gd name="T2" fmla="*/ 11311 w 16"/>
                <a:gd name="T3" fmla="*/ 37523 h 11"/>
                <a:gd name="T4" fmla="*/ 15081 w 16"/>
                <a:gd name="T5" fmla="*/ 0 h 11"/>
                <a:gd name="T6" fmla="*/ 60325 w 16"/>
                <a:gd name="T7" fmla="*/ 11257 h 11"/>
                <a:gd name="T8" fmla="*/ 37703 w 16"/>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1">
                  <a:moveTo>
                    <a:pt x="10" y="10"/>
                  </a:moveTo>
                  <a:cubicBezTo>
                    <a:pt x="8" y="11"/>
                    <a:pt x="3" y="10"/>
                    <a:pt x="3" y="10"/>
                  </a:cubicBezTo>
                  <a:cubicBezTo>
                    <a:pt x="3" y="10"/>
                    <a:pt x="0" y="0"/>
                    <a:pt x="4" y="0"/>
                  </a:cubicBezTo>
                  <a:cubicBezTo>
                    <a:pt x="8" y="1"/>
                    <a:pt x="16" y="3"/>
                    <a:pt x="16" y="3"/>
                  </a:cubicBezTo>
                  <a:cubicBezTo>
                    <a:pt x="16"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09" name="Freeform 906"/>
            <p:cNvSpPr/>
            <p:nvPr/>
          </p:nvSpPr>
          <p:spPr bwMode="auto">
            <a:xfrm>
              <a:off x="1349375" y="2439988"/>
              <a:ext cx="63500" cy="41275"/>
            </a:xfrm>
            <a:custGeom>
              <a:avLst/>
              <a:gdLst>
                <a:gd name="T0" fmla="*/ 37353 w 17"/>
                <a:gd name="T1" fmla="*/ 37523 h 11"/>
                <a:gd name="T2" fmla="*/ 11206 w 17"/>
                <a:gd name="T3" fmla="*/ 37523 h 11"/>
                <a:gd name="T4" fmla="*/ 14941 w 17"/>
                <a:gd name="T5" fmla="*/ 0 h 11"/>
                <a:gd name="T6" fmla="*/ 63500 w 17"/>
                <a:gd name="T7" fmla="*/ 11257 h 11"/>
                <a:gd name="T8" fmla="*/ 37353 w 17"/>
                <a:gd name="T9" fmla="*/ 3752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1">
                  <a:moveTo>
                    <a:pt x="10" y="10"/>
                  </a:moveTo>
                  <a:cubicBezTo>
                    <a:pt x="8" y="11"/>
                    <a:pt x="3" y="10"/>
                    <a:pt x="3" y="10"/>
                  </a:cubicBezTo>
                  <a:cubicBezTo>
                    <a:pt x="3" y="10"/>
                    <a:pt x="0" y="0"/>
                    <a:pt x="4" y="0"/>
                  </a:cubicBezTo>
                  <a:cubicBezTo>
                    <a:pt x="8" y="1"/>
                    <a:pt x="17" y="3"/>
                    <a:pt x="17" y="3"/>
                  </a:cubicBezTo>
                  <a:cubicBezTo>
                    <a:pt x="17" y="3"/>
                    <a:pt x="12" y="9"/>
                    <a:pt x="10" y="10"/>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10" name="Freeform 907"/>
            <p:cNvSpPr/>
            <p:nvPr/>
          </p:nvSpPr>
          <p:spPr bwMode="auto">
            <a:xfrm>
              <a:off x="868363" y="2706688"/>
              <a:ext cx="60325" cy="42863"/>
            </a:xfrm>
            <a:custGeom>
              <a:avLst/>
              <a:gdLst>
                <a:gd name="T0" fmla="*/ 37703 w 16"/>
                <a:gd name="T1" fmla="*/ 42863 h 11"/>
                <a:gd name="T2" fmla="*/ 11311 w 16"/>
                <a:gd name="T3" fmla="*/ 42863 h 11"/>
                <a:gd name="T4" fmla="*/ 15081 w 16"/>
                <a:gd name="T5" fmla="*/ 3897 h 11"/>
                <a:gd name="T6" fmla="*/ 60325 w 16"/>
                <a:gd name="T7" fmla="*/ 15587 h 11"/>
                <a:gd name="T8" fmla="*/ 37703 w 16"/>
                <a:gd name="T9" fmla="*/ 4286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1">
                  <a:moveTo>
                    <a:pt x="10" y="11"/>
                  </a:moveTo>
                  <a:cubicBezTo>
                    <a:pt x="8" y="11"/>
                    <a:pt x="3" y="11"/>
                    <a:pt x="3" y="11"/>
                  </a:cubicBezTo>
                  <a:cubicBezTo>
                    <a:pt x="3" y="11"/>
                    <a:pt x="0" y="0"/>
                    <a:pt x="4" y="1"/>
                  </a:cubicBezTo>
                  <a:cubicBezTo>
                    <a:pt x="8" y="1"/>
                    <a:pt x="16" y="4"/>
                    <a:pt x="16" y="4"/>
                  </a:cubicBezTo>
                  <a:cubicBezTo>
                    <a:pt x="16" y="4"/>
                    <a:pt x="12" y="10"/>
                    <a:pt x="10" y="11"/>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11" name="Freeform 908"/>
            <p:cNvSpPr/>
            <p:nvPr/>
          </p:nvSpPr>
          <p:spPr bwMode="auto">
            <a:xfrm>
              <a:off x="635000" y="2209800"/>
              <a:ext cx="38100" cy="53975"/>
            </a:xfrm>
            <a:custGeom>
              <a:avLst/>
              <a:gdLst>
                <a:gd name="T0" fmla="*/ 11430 w 10"/>
                <a:gd name="T1" fmla="*/ 50120 h 14"/>
                <a:gd name="T2" fmla="*/ 0 w 10"/>
                <a:gd name="T3" fmla="*/ 23132 h 14"/>
                <a:gd name="T4" fmla="*/ 34290 w 10"/>
                <a:gd name="T5" fmla="*/ 15421 h 14"/>
                <a:gd name="T6" fmla="*/ 38100 w 10"/>
                <a:gd name="T7" fmla="*/ 42409 h 14"/>
                <a:gd name="T8" fmla="*/ 11430 w 10"/>
                <a:gd name="T9" fmla="*/ 5012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3" y="13"/>
                  </a:moveTo>
                  <a:cubicBezTo>
                    <a:pt x="1" y="11"/>
                    <a:pt x="0" y="6"/>
                    <a:pt x="0" y="6"/>
                  </a:cubicBezTo>
                  <a:cubicBezTo>
                    <a:pt x="0" y="6"/>
                    <a:pt x="9" y="0"/>
                    <a:pt x="9" y="4"/>
                  </a:cubicBezTo>
                  <a:cubicBezTo>
                    <a:pt x="10" y="7"/>
                    <a:pt x="10" y="11"/>
                    <a:pt x="10" y="11"/>
                  </a:cubicBezTo>
                  <a:cubicBezTo>
                    <a:pt x="10" y="11"/>
                    <a:pt x="4" y="14"/>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12" name="Freeform 909"/>
            <p:cNvSpPr/>
            <p:nvPr/>
          </p:nvSpPr>
          <p:spPr bwMode="auto">
            <a:xfrm>
              <a:off x="454025" y="1616075"/>
              <a:ext cx="38100" cy="52388"/>
            </a:xfrm>
            <a:custGeom>
              <a:avLst/>
              <a:gdLst>
                <a:gd name="T0" fmla="*/ 7620 w 10"/>
                <a:gd name="T1" fmla="*/ 44904 h 14"/>
                <a:gd name="T2" fmla="*/ 0 w 10"/>
                <a:gd name="T3" fmla="*/ 22452 h 14"/>
                <a:gd name="T4" fmla="*/ 34290 w 10"/>
                <a:gd name="T5" fmla="*/ 11226 h 14"/>
                <a:gd name="T6" fmla="*/ 34290 w 10"/>
                <a:gd name="T7" fmla="*/ 41162 h 14"/>
                <a:gd name="T8" fmla="*/ 7620 w 10"/>
                <a:gd name="T9" fmla="*/ 4490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2"/>
                  </a:moveTo>
                  <a:cubicBezTo>
                    <a:pt x="1" y="11"/>
                    <a:pt x="0" y="6"/>
                    <a:pt x="0" y="6"/>
                  </a:cubicBezTo>
                  <a:cubicBezTo>
                    <a:pt x="0" y="6"/>
                    <a:pt x="8" y="0"/>
                    <a:pt x="9" y="3"/>
                  </a:cubicBezTo>
                  <a:cubicBezTo>
                    <a:pt x="10" y="7"/>
                    <a:pt x="9" y="11"/>
                    <a:pt x="9" y="11"/>
                  </a:cubicBezTo>
                  <a:cubicBezTo>
                    <a:pt x="9" y="11"/>
                    <a:pt x="4" y="14"/>
                    <a:pt x="2" y="12"/>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13" name="Freeform 910"/>
            <p:cNvSpPr/>
            <p:nvPr/>
          </p:nvSpPr>
          <p:spPr bwMode="auto">
            <a:xfrm>
              <a:off x="827088" y="1322388"/>
              <a:ext cx="41275" cy="52388"/>
            </a:xfrm>
            <a:custGeom>
              <a:avLst/>
              <a:gdLst>
                <a:gd name="T0" fmla="*/ 11257 w 11"/>
                <a:gd name="T1" fmla="*/ 44904 h 14"/>
                <a:gd name="T2" fmla="*/ 0 w 11"/>
                <a:gd name="T3" fmla="*/ 22452 h 14"/>
                <a:gd name="T4" fmla="*/ 37523 w 11"/>
                <a:gd name="T5" fmla="*/ 11226 h 14"/>
                <a:gd name="T6" fmla="*/ 37523 w 11"/>
                <a:gd name="T7" fmla="*/ 41162 h 14"/>
                <a:gd name="T8" fmla="*/ 11257 w 11"/>
                <a:gd name="T9" fmla="*/ 4490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2"/>
                  </a:moveTo>
                  <a:cubicBezTo>
                    <a:pt x="1" y="11"/>
                    <a:pt x="0" y="6"/>
                    <a:pt x="0" y="6"/>
                  </a:cubicBezTo>
                  <a:cubicBezTo>
                    <a:pt x="0" y="6"/>
                    <a:pt x="9" y="0"/>
                    <a:pt x="10" y="3"/>
                  </a:cubicBezTo>
                  <a:cubicBezTo>
                    <a:pt x="11" y="7"/>
                    <a:pt x="10" y="11"/>
                    <a:pt x="10" y="11"/>
                  </a:cubicBezTo>
                  <a:cubicBezTo>
                    <a:pt x="10" y="11"/>
                    <a:pt x="4" y="14"/>
                    <a:pt x="3" y="12"/>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14" name="Freeform 911"/>
            <p:cNvSpPr/>
            <p:nvPr/>
          </p:nvSpPr>
          <p:spPr bwMode="auto">
            <a:xfrm>
              <a:off x="398463" y="1920875"/>
              <a:ext cx="38100" cy="52388"/>
            </a:xfrm>
            <a:custGeom>
              <a:avLst/>
              <a:gdLst>
                <a:gd name="T0" fmla="*/ 7620 w 10"/>
                <a:gd name="T1" fmla="*/ 44904 h 14"/>
                <a:gd name="T2" fmla="*/ 0 w 10"/>
                <a:gd name="T3" fmla="*/ 22452 h 14"/>
                <a:gd name="T4" fmla="*/ 34290 w 10"/>
                <a:gd name="T5" fmla="*/ 14968 h 14"/>
                <a:gd name="T6" fmla="*/ 34290 w 10"/>
                <a:gd name="T7" fmla="*/ 41162 h 14"/>
                <a:gd name="T8" fmla="*/ 7620 w 10"/>
                <a:gd name="T9" fmla="*/ 4490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2"/>
                  </a:moveTo>
                  <a:cubicBezTo>
                    <a:pt x="1" y="11"/>
                    <a:pt x="0" y="6"/>
                    <a:pt x="0" y="6"/>
                  </a:cubicBezTo>
                  <a:cubicBezTo>
                    <a:pt x="0" y="6"/>
                    <a:pt x="8" y="0"/>
                    <a:pt x="9" y="4"/>
                  </a:cubicBezTo>
                  <a:cubicBezTo>
                    <a:pt x="10" y="7"/>
                    <a:pt x="9" y="11"/>
                    <a:pt x="9" y="11"/>
                  </a:cubicBezTo>
                  <a:cubicBezTo>
                    <a:pt x="9" y="11"/>
                    <a:pt x="4" y="14"/>
                    <a:pt x="2" y="12"/>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15" name="Freeform 912"/>
            <p:cNvSpPr/>
            <p:nvPr/>
          </p:nvSpPr>
          <p:spPr bwMode="auto">
            <a:xfrm>
              <a:off x="195263" y="1201738"/>
              <a:ext cx="41275" cy="52388"/>
            </a:xfrm>
            <a:custGeom>
              <a:avLst/>
              <a:gdLst>
                <a:gd name="T0" fmla="*/ 11257 w 11"/>
                <a:gd name="T1" fmla="*/ 44904 h 14"/>
                <a:gd name="T2" fmla="*/ 0 w 11"/>
                <a:gd name="T3" fmla="*/ 22452 h 14"/>
                <a:gd name="T4" fmla="*/ 37523 w 11"/>
                <a:gd name="T5" fmla="*/ 11226 h 14"/>
                <a:gd name="T6" fmla="*/ 37523 w 11"/>
                <a:gd name="T7" fmla="*/ 41162 h 14"/>
                <a:gd name="T8" fmla="*/ 11257 w 11"/>
                <a:gd name="T9" fmla="*/ 4490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2"/>
                  </a:moveTo>
                  <a:cubicBezTo>
                    <a:pt x="1" y="11"/>
                    <a:pt x="0" y="6"/>
                    <a:pt x="0" y="6"/>
                  </a:cubicBezTo>
                  <a:cubicBezTo>
                    <a:pt x="0" y="6"/>
                    <a:pt x="9" y="0"/>
                    <a:pt x="10" y="3"/>
                  </a:cubicBezTo>
                  <a:cubicBezTo>
                    <a:pt x="11" y="7"/>
                    <a:pt x="10" y="11"/>
                    <a:pt x="10" y="11"/>
                  </a:cubicBezTo>
                  <a:cubicBezTo>
                    <a:pt x="10" y="11"/>
                    <a:pt x="4" y="14"/>
                    <a:pt x="3" y="12"/>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16" name="Freeform 913"/>
            <p:cNvSpPr/>
            <p:nvPr/>
          </p:nvSpPr>
          <p:spPr bwMode="auto">
            <a:xfrm>
              <a:off x="255588" y="1352550"/>
              <a:ext cx="41275" cy="52388"/>
            </a:xfrm>
            <a:custGeom>
              <a:avLst/>
              <a:gdLst>
                <a:gd name="T0" fmla="*/ 11257 w 11"/>
                <a:gd name="T1" fmla="*/ 48646 h 14"/>
                <a:gd name="T2" fmla="*/ 0 w 11"/>
                <a:gd name="T3" fmla="*/ 22452 h 14"/>
                <a:gd name="T4" fmla="*/ 37523 w 11"/>
                <a:gd name="T5" fmla="*/ 14968 h 14"/>
                <a:gd name="T6" fmla="*/ 37523 w 11"/>
                <a:gd name="T7" fmla="*/ 41162 h 14"/>
                <a:gd name="T8" fmla="*/ 11257 w 11"/>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3"/>
                  </a:moveTo>
                  <a:cubicBezTo>
                    <a:pt x="2" y="11"/>
                    <a:pt x="0" y="6"/>
                    <a:pt x="0" y="6"/>
                  </a:cubicBezTo>
                  <a:cubicBezTo>
                    <a:pt x="0" y="6"/>
                    <a:pt x="9" y="0"/>
                    <a:pt x="10" y="4"/>
                  </a:cubicBezTo>
                  <a:cubicBezTo>
                    <a:pt x="11" y="7"/>
                    <a:pt x="10" y="11"/>
                    <a:pt x="10" y="11"/>
                  </a:cubicBezTo>
                  <a:cubicBezTo>
                    <a:pt x="10" y="11"/>
                    <a:pt x="5" y="14"/>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17" name="Freeform 914"/>
            <p:cNvSpPr/>
            <p:nvPr/>
          </p:nvSpPr>
          <p:spPr bwMode="auto">
            <a:xfrm>
              <a:off x="293688" y="1803400"/>
              <a:ext cx="36513" cy="57150"/>
            </a:xfrm>
            <a:custGeom>
              <a:avLst/>
              <a:gdLst>
                <a:gd name="T0" fmla="*/ 7303 w 10"/>
                <a:gd name="T1" fmla="*/ 49530 h 15"/>
                <a:gd name="T2" fmla="*/ 0 w 10"/>
                <a:gd name="T3" fmla="*/ 26670 h 15"/>
                <a:gd name="T4" fmla="*/ 32862 w 10"/>
                <a:gd name="T5" fmla="*/ 15240 h 15"/>
                <a:gd name="T6" fmla="*/ 36513 w 10"/>
                <a:gd name="T7" fmla="*/ 41910 h 15"/>
                <a:gd name="T8" fmla="*/ 7303 w 10"/>
                <a:gd name="T9" fmla="*/ 4953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5">
                  <a:moveTo>
                    <a:pt x="2" y="13"/>
                  </a:moveTo>
                  <a:cubicBezTo>
                    <a:pt x="1" y="12"/>
                    <a:pt x="0" y="7"/>
                    <a:pt x="0" y="7"/>
                  </a:cubicBezTo>
                  <a:cubicBezTo>
                    <a:pt x="0" y="7"/>
                    <a:pt x="8" y="0"/>
                    <a:pt x="9" y="4"/>
                  </a:cubicBezTo>
                  <a:cubicBezTo>
                    <a:pt x="10" y="8"/>
                    <a:pt x="10" y="11"/>
                    <a:pt x="10" y="11"/>
                  </a:cubicBezTo>
                  <a:cubicBezTo>
                    <a:pt x="10" y="11"/>
                    <a:pt x="4" y="15"/>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18" name="Freeform 915"/>
            <p:cNvSpPr/>
            <p:nvPr/>
          </p:nvSpPr>
          <p:spPr bwMode="auto">
            <a:xfrm>
              <a:off x="698500" y="2560638"/>
              <a:ext cx="38100" cy="52388"/>
            </a:xfrm>
            <a:custGeom>
              <a:avLst/>
              <a:gdLst>
                <a:gd name="T0" fmla="*/ 7620 w 10"/>
                <a:gd name="T1" fmla="*/ 48646 h 14"/>
                <a:gd name="T2" fmla="*/ 0 w 10"/>
                <a:gd name="T3" fmla="*/ 26194 h 14"/>
                <a:gd name="T4" fmla="*/ 34290 w 10"/>
                <a:gd name="T5" fmla="*/ 14968 h 14"/>
                <a:gd name="T6" fmla="*/ 34290 w 10"/>
                <a:gd name="T7" fmla="*/ 41162 h 14"/>
                <a:gd name="T8" fmla="*/ 7620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2"/>
                    <a:pt x="0" y="7"/>
                    <a:pt x="0" y="7"/>
                  </a:cubicBezTo>
                  <a:cubicBezTo>
                    <a:pt x="0" y="7"/>
                    <a:pt x="8" y="0"/>
                    <a:pt x="9" y="4"/>
                  </a:cubicBezTo>
                  <a:cubicBezTo>
                    <a:pt x="10" y="8"/>
                    <a:pt x="9" y="11"/>
                    <a:pt x="9" y="11"/>
                  </a:cubicBezTo>
                  <a:cubicBezTo>
                    <a:pt x="9"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19" name="Freeform 916"/>
            <p:cNvSpPr/>
            <p:nvPr/>
          </p:nvSpPr>
          <p:spPr bwMode="auto">
            <a:xfrm>
              <a:off x="2774950" y="2225675"/>
              <a:ext cx="36513" cy="55563"/>
            </a:xfrm>
            <a:custGeom>
              <a:avLst/>
              <a:gdLst>
                <a:gd name="T0" fmla="*/ 10954 w 10"/>
                <a:gd name="T1" fmla="*/ 48155 h 15"/>
                <a:gd name="T2" fmla="*/ 0 w 10"/>
                <a:gd name="T3" fmla="*/ 25929 h 15"/>
                <a:gd name="T4" fmla="*/ 36513 w 10"/>
                <a:gd name="T5" fmla="*/ 14817 h 15"/>
                <a:gd name="T6" fmla="*/ 36513 w 10"/>
                <a:gd name="T7" fmla="*/ 40746 h 15"/>
                <a:gd name="T8" fmla="*/ 10954 w 10"/>
                <a:gd name="T9" fmla="*/ 4815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5">
                  <a:moveTo>
                    <a:pt x="3" y="13"/>
                  </a:moveTo>
                  <a:cubicBezTo>
                    <a:pt x="1" y="12"/>
                    <a:pt x="0" y="7"/>
                    <a:pt x="0" y="7"/>
                  </a:cubicBezTo>
                  <a:cubicBezTo>
                    <a:pt x="0" y="7"/>
                    <a:pt x="9" y="0"/>
                    <a:pt x="10" y="4"/>
                  </a:cubicBezTo>
                  <a:cubicBezTo>
                    <a:pt x="10" y="8"/>
                    <a:pt x="10" y="11"/>
                    <a:pt x="10" y="11"/>
                  </a:cubicBezTo>
                  <a:cubicBezTo>
                    <a:pt x="10" y="11"/>
                    <a:pt x="4" y="15"/>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20" name="Freeform 917"/>
            <p:cNvSpPr/>
            <p:nvPr/>
          </p:nvSpPr>
          <p:spPr bwMode="auto">
            <a:xfrm>
              <a:off x="2424113" y="2522538"/>
              <a:ext cx="38100" cy="52388"/>
            </a:xfrm>
            <a:custGeom>
              <a:avLst/>
              <a:gdLst>
                <a:gd name="T0" fmla="*/ 7620 w 10"/>
                <a:gd name="T1" fmla="*/ 48646 h 14"/>
                <a:gd name="T2" fmla="*/ 0 w 10"/>
                <a:gd name="T3" fmla="*/ 26194 h 14"/>
                <a:gd name="T4" fmla="*/ 34290 w 10"/>
                <a:gd name="T5" fmla="*/ 14968 h 14"/>
                <a:gd name="T6" fmla="*/ 34290 w 10"/>
                <a:gd name="T7" fmla="*/ 41162 h 14"/>
                <a:gd name="T8" fmla="*/ 7620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1"/>
                    <a:pt x="0" y="7"/>
                    <a:pt x="0" y="7"/>
                  </a:cubicBezTo>
                  <a:cubicBezTo>
                    <a:pt x="0" y="7"/>
                    <a:pt x="8" y="0"/>
                    <a:pt x="9" y="4"/>
                  </a:cubicBezTo>
                  <a:cubicBezTo>
                    <a:pt x="10" y="8"/>
                    <a:pt x="9" y="11"/>
                    <a:pt x="9" y="11"/>
                  </a:cubicBezTo>
                  <a:cubicBezTo>
                    <a:pt x="9"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21" name="Freeform 918"/>
            <p:cNvSpPr/>
            <p:nvPr/>
          </p:nvSpPr>
          <p:spPr bwMode="auto">
            <a:xfrm>
              <a:off x="2495550" y="2319338"/>
              <a:ext cx="38100" cy="52388"/>
            </a:xfrm>
            <a:custGeom>
              <a:avLst/>
              <a:gdLst>
                <a:gd name="T0" fmla="*/ 7620 w 10"/>
                <a:gd name="T1" fmla="*/ 48646 h 14"/>
                <a:gd name="T2" fmla="*/ 0 w 10"/>
                <a:gd name="T3" fmla="*/ 26194 h 14"/>
                <a:gd name="T4" fmla="*/ 34290 w 10"/>
                <a:gd name="T5" fmla="*/ 14968 h 14"/>
                <a:gd name="T6" fmla="*/ 34290 w 10"/>
                <a:gd name="T7" fmla="*/ 41162 h 14"/>
                <a:gd name="T8" fmla="*/ 7620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2"/>
                    <a:pt x="0" y="7"/>
                    <a:pt x="0" y="7"/>
                  </a:cubicBezTo>
                  <a:cubicBezTo>
                    <a:pt x="0" y="7"/>
                    <a:pt x="8" y="0"/>
                    <a:pt x="9" y="4"/>
                  </a:cubicBezTo>
                  <a:cubicBezTo>
                    <a:pt x="10" y="8"/>
                    <a:pt x="9" y="11"/>
                    <a:pt x="9" y="11"/>
                  </a:cubicBezTo>
                  <a:cubicBezTo>
                    <a:pt x="9"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22" name="Freeform 919"/>
            <p:cNvSpPr/>
            <p:nvPr/>
          </p:nvSpPr>
          <p:spPr bwMode="auto">
            <a:xfrm>
              <a:off x="2695575" y="1970088"/>
              <a:ext cx="38100" cy="52388"/>
            </a:xfrm>
            <a:custGeom>
              <a:avLst/>
              <a:gdLst>
                <a:gd name="T0" fmla="*/ 7620 w 10"/>
                <a:gd name="T1" fmla="*/ 48646 h 14"/>
                <a:gd name="T2" fmla="*/ 0 w 10"/>
                <a:gd name="T3" fmla="*/ 26194 h 14"/>
                <a:gd name="T4" fmla="*/ 34290 w 10"/>
                <a:gd name="T5" fmla="*/ 14968 h 14"/>
                <a:gd name="T6" fmla="*/ 34290 w 10"/>
                <a:gd name="T7" fmla="*/ 41162 h 14"/>
                <a:gd name="T8" fmla="*/ 7620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1"/>
                    <a:pt x="0" y="7"/>
                    <a:pt x="0" y="7"/>
                  </a:cubicBezTo>
                  <a:cubicBezTo>
                    <a:pt x="0" y="7"/>
                    <a:pt x="8" y="0"/>
                    <a:pt x="9" y="4"/>
                  </a:cubicBezTo>
                  <a:cubicBezTo>
                    <a:pt x="10" y="8"/>
                    <a:pt x="9" y="11"/>
                    <a:pt x="9" y="11"/>
                  </a:cubicBezTo>
                  <a:cubicBezTo>
                    <a:pt x="9"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23" name="Freeform 920"/>
            <p:cNvSpPr/>
            <p:nvPr/>
          </p:nvSpPr>
          <p:spPr bwMode="auto">
            <a:xfrm>
              <a:off x="2827338" y="1687513"/>
              <a:ext cx="38100" cy="52388"/>
            </a:xfrm>
            <a:custGeom>
              <a:avLst/>
              <a:gdLst>
                <a:gd name="T0" fmla="*/ 7620 w 10"/>
                <a:gd name="T1" fmla="*/ 44904 h 14"/>
                <a:gd name="T2" fmla="*/ 0 w 10"/>
                <a:gd name="T3" fmla="*/ 22452 h 14"/>
                <a:gd name="T4" fmla="*/ 34290 w 10"/>
                <a:gd name="T5" fmla="*/ 14968 h 14"/>
                <a:gd name="T6" fmla="*/ 34290 w 10"/>
                <a:gd name="T7" fmla="*/ 41162 h 14"/>
                <a:gd name="T8" fmla="*/ 7620 w 10"/>
                <a:gd name="T9" fmla="*/ 4490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2"/>
                  </a:moveTo>
                  <a:cubicBezTo>
                    <a:pt x="1" y="11"/>
                    <a:pt x="0" y="6"/>
                    <a:pt x="0" y="6"/>
                  </a:cubicBezTo>
                  <a:cubicBezTo>
                    <a:pt x="0" y="6"/>
                    <a:pt x="8" y="0"/>
                    <a:pt x="9" y="4"/>
                  </a:cubicBezTo>
                  <a:cubicBezTo>
                    <a:pt x="10" y="7"/>
                    <a:pt x="9" y="11"/>
                    <a:pt x="9" y="11"/>
                  </a:cubicBezTo>
                  <a:cubicBezTo>
                    <a:pt x="9" y="11"/>
                    <a:pt x="4" y="14"/>
                    <a:pt x="2" y="12"/>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24" name="Freeform 921"/>
            <p:cNvSpPr/>
            <p:nvPr/>
          </p:nvSpPr>
          <p:spPr bwMode="auto">
            <a:xfrm>
              <a:off x="2522538" y="1416050"/>
              <a:ext cx="38100" cy="52388"/>
            </a:xfrm>
            <a:custGeom>
              <a:avLst/>
              <a:gdLst>
                <a:gd name="T0" fmla="*/ 7620 w 10"/>
                <a:gd name="T1" fmla="*/ 48646 h 14"/>
                <a:gd name="T2" fmla="*/ 0 w 10"/>
                <a:gd name="T3" fmla="*/ 26194 h 14"/>
                <a:gd name="T4" fmla="*/ 34290 w 10"/>
                <a:gd name="T5" fmla="*/ 14968 h 14"/>
                <a:gd name="T6" fmla="*/ 34290 w 10"/>
                <a:gd name="T7" fmla="*/ 41162 h 14"/>
                <a:gd name="T8" fmla="*/ 7620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1"/>
                    <a:pt x="0" y="7"/>
                    <a:pt x="0" y="7"/>
                  </a:cubicBezTo>
                  <a:cubicBezTo>
                    <a:pt x="0" y="7"/>
                    <a:pt x="8" y="0"/>
                    <a:pt x="9" y="4"/>
                  </a:cubicBezTo>
                  <a:cubicBezTo>
                    <a:pt x="10" y="8"/>
                    <a:pt x="9" y="11"/>
                    <a:pt x="9" y="11"/>
                  </a:cubicBezTo>
                  <a:cubicBezTo>
                    <a:pt x="9"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25" name="Freeform 922"/>
            <p:cNvSpPr/>
            <p:nvPr/>
          </p:nvSpPr>
          <p:spPr bwMode="auto">
            <a:xfrm>
              <a:off x="2811463" y="1250950"/>
              <a:ext cx="41275" cy="52388"/>
            </a:xfrm>
            <a:custGeom>
              <a:avLst/>
              <a:gdLst>
                <a:gd name="T0" fmla="*/ 11257 w 11"/>
                <a:gd name="T1" fmla="*/ 48646 h 14"/>
                <a:gd name="T2" fmla="*/ 0 w 11"/>
                <a:gd name="T3" fmla="*/ 26194 h 14"/>
                <a:gd name="T4" fmla="*/ 37523 w 11"/>
                <a:gd name="T5" fmla="*/ 14968 h 14"/>
                <a:gd name="T6" fmla="*/ 37523 w 11"/>
                <a:gd name="T7" fmla="*/ 41162 h 14"/>
                <a:gd name="T8" fmla="*/ 11257 w 11"/>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3"/>
                  </a:moveTo>
                  <a:cubicBezTo>
                    <a:pt x="1" y="12"/>
                    <a:pt x="0" y="7"/>
                    <a:pt x="0" y="7"/>
                  </a:cubicBezTo>
                  <a:cubicBezTo>
                    <a:pt x="0" y="7"/>
                    <a:pt x="9" y="0"/>
                    <a:pt x="10" y="4"/>
                  </a:cubicBezTo>
                  <a:cubicBezTo>
                    <a:pt x="11" y="8"/>
                    <a:pt x="10" y="11"/>
                    <a:pt x="10" y="11"/>
                  </a:cubicBezTo>
                  <a:cubicBezTo>
                    <a:pt x="10" y="11"/>
                    <a:pt x="4" y="14"/>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26" name="Freeform 923"/>
            <p:cNvSpPr/>
            <p:nvPr/>
          </p:nvSpPr>
          <p:spPr bwMode="auto">
            <a:xfrm>
              <a:off x="2752725" y="1487488"/>
              <a:ext cx="36513" cy="52388"/>
            </a:xfrm>
            <a:custGeom>
              <a:avLst/>
              <a:gdLst>
                <a:gd name="T0" fmla="*/ 10954 w 10"/>
                <a:gd name="T1" fmla="*/ 44904 h 14"/>
                <a:gd name="T2" fmla="*/ 0 w 10"/>
                <a:gd name="T3" fmla="*/ 22452 h 14"/>
                <a:gd name="T4" fmla="*/ 36513 w 10"/>
                <a:gd name="T5" fmla="*/ 11226 h 14"/>
                <a:gd name="T6" fmla="*/ 36513 w 10"/>
                <a:gd name="T7" fmla="*/ 41162 h 14"/>
                <a:gd name="T8" fmla="*/ 10954 w 10"/>
                <a:gd name="T9" fmla="*/ 4490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3" y="12"/>
                  </a:moveTo>
                  <a:cubicBezTo>
                    <a:pt x="1" y="11"/>
                    <a:pt x="0" y="6"/>
                    <a:pt x="0" y="6"/>
                  </a:cubicBezTo>
                  <a:cubicBezTo>
                    <a:pt x="0" y="6"/>
                    <a:pt x="9" y="0"/>
                    <a:pt x="10" y="3"/>
                  </a:cubicBezTo>
                  <a:cubicBezTo>
                    <a:pt x="10" y="7"/>
                    <a:pt x="10" y="11"/>
                    <a:pt x="10" y="11"/>
                  </a:cubicBezTo>
                  <a:cubicBezTo>
                    <a:pt x="10" y="11"/>
                    <a:pt x="4" y="14"/>
                    <a:pt x="3" y="12"/>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27" name="Freeform 924"/>
            <p:cNvSpPr/>
            <p:nvPr/>
          </p:nvSpPr>
          <p:spPr bwMode="auto">
            <a:xfrm>
              <a:off x="1747838" y="1281113"/>
              <a:ext cx="41275" cy="52388"/>
            </a:xfrm>
            <a:custGeom>
              <a:avLst/>
              <a:gdLst>
                <a:gd name="T0" fmla="*/ 11257 w 11"/>
                <a:gd name="T1" fmla="*/ 48646 h 14"/>
                <a:gd name="T2" fmla="*/ 0 w 11"/>
                <a:gd name="T3" fmla="*/ 26194 h 14"/>
                <a:gd name="T4" fmla="*/ 37523 w 11"/>
                <a:gd name="T5" fmla="*/ 14968 h 14"/>
                <a:gd name="T6" fmla="*/ 37523 w 11"/>
                <a:gd name="T7" fmla="*/ 41162 h 14"/>
                <a:gd name="T8" fmla="*/ 11257 w 11"/>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3"/>
                  </a:moveTo>
                  <a:cubicBezTo>
                    <a:pt x="1" y="11"/>
                    <a:pt x="0" y="7"/>
                    <a:pt x="0" y="7"/>
                  </a:cubicBezTo>
                  <a:cubicBezTo>
                    <a:pt x="0" y="7"/>
                    <a:pt x="9" y="0"/>
                    <a:pt x="10" y="4"/>
                  </a:cubicBezTo>
                  <a:cubicBezTo>
                    <a:pt x="11" y="8"/>
                    <a:pt x="10" y="11"/>
                    <a:pt x="10" y="11"/>
                  </a:cubicBezTo>
                  <a:cubicBezTo>
                    <a:pt x="10" y="11"/>
                    <a:pt x="4" y="14"/>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28" name="Freeform 925"/>
            <p:cNvSpPr/>
            <p:nvPr/>
          </p:nvSpPr>
          <p:spPr bwMode="auto">
            <a:xfrm>
              <a:off x="2066925" y="2508250"/>
              <a:ext cx="38100" cy="52388"/>
            </a:xfrm>
            <a:custGeom>
              <a:avLst/>
              <a:gdLst>
                <a:gd name="T0" fmla="*/ 7620 w 10"/>
                <a:gd name="T1" fmla="*/ 48646 h 14"/>
                <a:gd name="T2" fmla="*/ 0 w 10"/>
                <a:gd name="T3" fmla="*/ 22452 h 14"/>
                <a:gd name="T4" fmla="*/ 34290 w 10"/>
                <a:gd name="T5" fmla="*/ 14968 h 14"/>
                <a:gd name="T6" fmla="*/ 38100 w 10"/>
                <a:gd name="T7" fmla="*/ 41162 h 14"/>
                <a:gd name="T8" fmla="*/ 7620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1"/>
                    <a:pt x="0" y="6"/>
                    <a:pt x="0" y="6"/>
                  </a:cubicBezTo>
                  <a:cubicBezTo>
                    <a:pt x="0" y="6"/>
                    <a:pt x="8" y="0"/>
                    <a:pt x="9" y="4"/>
                  </a:cubicBezTo>
                  <a:cubicBezTo>
                    <a:pt x="10" y="7"/>
                    <a:pt x="10" y="11"/>
                    <a:pt x="10" y="11"/>
                  </a:cubicBezTo>
                  <a:cubicBezTo>
                    <a:pt x="10"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29" name="Freeform 926"/>
            <p:cNvSpPr/>
            <p:nvPr/>
          </p:nvSpPr>
          <p:spPr bwMode="auto">
            <a:xfrm>
              <a:off x="2055813" y="2755900"/>
              <a:ext cx="41275" cy="52388"/>
            </a:xfrm>
            <a:custGeom>
              <a:avLst/>
              <a:gdLst>
                <a:gd name="T0" fmla="*/ 11257 w 11"/>
                <a:gd name="T1" fmla="*/ 44904 h 14"/>
                <a:gd name="T2" fmla="*/ 0 w 11"/>
                <a:gd name="T3" fmla="*/ 22452 h 14"/>
                <a:gd name="T4" fmla="*/ 37523 w 11"/>
                <a:gd name="T5" fmla="*/ 11226 h 14"/>
                <a:gd name="T6" fmla="*/ 37523 w 11"/>
                <a:gd name="T7" fmla="*/ 41162 h 14"/>
                <a:gd name="T8" fmla="*/ 11257 w 11"/>
                <a:gd name="T9" fmla="*/ 44904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2"/>
                  </a:moveTo>
                  <a:cubicBezTo>
                    <a:pt x="1" y="11"/>
                    <a:pt x="0" y="6"/>
                    <a:pt x="0" y="6"/>
                  </a:cubicBezTo>
                  <a:cubicBezTo>
                    <a:pt x="0" y="6"/>
                    <a:pt x="9" y="0"/>
                    <a:pt x="10" y="3"/>
                  </a:cubicBezTo>
                  <a:cubicBezTo>
                    <a:pt x="11" y="7"/>
                    <a:pt x="10" y="11"/>
                    <a:pt x="10" y="11"/>
                  </a:cubicBezTo>
                  <a:cubicBezTo>
                    <a:pt x="10" y="11"/>
                    <a:pt x="4" y="14"/>
                    <a:pt x="3" y="12"/>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30" name="Freeform 927"/>
            <p:cNvSpPr/>
            <p:nvPr/>
          </p:nvSpPr>
          <p:spPr bwMode="auto">
            <a:xfrm>
              <a:off x="1538288" y="2881313"/>
              <a:ext cx="36513" cy="52388"/>
            </a:xfrm>
            <a:custGeom>
              <a:avLst/>
              <a:gdLst>
                <a:gd name="T0" fmla="*/ 7303 w 10"/>
                <a:gd name="T1" fmla="*/ 48646 h 14"/>
                <a:gd name="T2" fmla="*/ 0 w 10"/>
                <a:gd name="T3" fmla="*/ 26194 h 14"/>
                <a:gd name="T4" fmla="*/ 32862 w 10"/>
                <a:gd name="T5" fmla="*/ 14968 h 14"/>
                <a:gd name="T6" fmla="*/ 32862 w 10"/>
                <a:gd name="T7" fmla="*/ 41162 h 14"/>
                <a:gd name="T8" fmla="*/ 7303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1"/>
                    <a:pt x="0" y="7"/>
                    <a:pt x="0" y="7"/>
                  </a:cubicBezTo>
                  <a:cubicBezTo>
                    <a:pt x="0" y="7"/>
                    <a:pt x="8" y="0"/>
                    <a:pt x="9" y="4"/>
                  </a:cubicBezTo>
                  <a:cubicBezTo>
                    <a:pt x="10" y="8"/>
                    <a:pt x="9" y="11"/>
                    <a:pt x="9" y="11"/>
                  </a:cubicBezTo>
                  <a:cubicBezTo>
                    <a:pt x="9"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31" name="Freeform 928"/>
            <p:cNvSpPr/>
            <p:nvPr/>
          </p:nvSpPr>
          <p:spPr bwMode="auto">
            <a:xfrm>
              <a:off x="1360488" y="2676525"/>
              <a:ext cx="38100" cy="53975"/>
            </a:xfrm>
            <a:custGeom>
              <a:avLst/>
              <a:gdLst>
                <a:gd name="T0" fmla="*/ 7620 w 10"/>
                <a:gd name="T1" fmla="*/ 50120 h 14"/>
                <a:gd name="T2" fmla="*/ 0 w 10"/>
                <a:gd name="T3" fmla="*/ 26988 h 14"/>
                <a:gd name="T4" fmla="*/ 34290 w 10"/>
                <a:gd name="T5" fmla="*/ 15421 h 14"/>
                <a:gd name="T6" fmla="*/ 34290 w 10"/>
                <a:gd name="T7" fmla="*/ 42409 h 14"/>
                <a:gd name="T8" fmla="*/ 7620 w 10"/>
                <a:gd name="T9" fmla="*/ 5012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2" y="13"/>
                  </a:moveTo>
                  <a:cubicBezTo>
                    <a:pt x="1" y="11"/>
                    <a:pt x="0" y="7"/>
                    <a:pt x="0" y="7"/>
                  </a:cubicBezTo>
                  <a:cubicBezTo>
                    <a:pt x="0" y="7"/>
                    <a:pt x="8" y="0"/>
                    <a:pt x="9" y="4"/>
                  </a:cubicBezTo>
                  <a:cubicBezTo>
                    <a:pt x="10" y="8"/>
                    <a:pt x="9" y="11"/>
                    <a:pt x="9" y="11"/>
                  </a:cubicBezTo>
                  <a:cubicBezTo>
                    <a:pt x="9" y="11"/>
                    <a:pt x="4" y="14"/>
                    <a:pt x="2" y="13"/>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32" name="Freeform 929"/>
            <p:cNvSpPr/>
            <p:nvPr/>
          </p:nvSpPr>
          <p:spPr bwMode="auto">
            <a:xfrm>
              <a:off x="1150938" y="2582863"/>
              <a:ext cx="41275" cy="52388"/>
            </a:xfrm>
            <a:custGeom>
              <a:avLst/>
              <a:gdLst>
                <a:gd name="T0" fmla="*/ 11257 w 11"/>
                <a:gd name="T1" fmla="*/ 48646 h 14"/>
                <a:gd name="T2" fmla="*/ 0 w 11"/>
                <a:gd name="T3" fmla="*/ 26194 h 14"/>
                <a:gd name="T4" fmla="*/ 37523 w 11"/>
                <a:gd name="T5" fmla="*/ 14968 h 14"/>
                <a:gd name="T6" fmla="*/ 37523 w 11"/>
                <a:gd name="T7" fmla="*/ 41162 h 14"/>
                <a:gd name="T8" fmla="*/ 11257 w 11"/>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3"/>
                  </a:moveTo>
                  <a:cubicBezTo>
                    <a:pt x="1" y="12"/>
                    <a:pt x="0" y="7"/>
                    <a:pt x="0" y="7"/>
                  </a:cubicBezTo>
                  <a:cubicBezTo>
                    <a:pt x="0" y="7"/>
                    <a:pt x="9" y="0"/>
                    <a:pt x="10" y="4"/>
                  </a:cubicBezTo>
                  <a:cubicBezTo>
                    <a:pt x="11" y="8"/>
                    <a:pt x="10" y="11"/>
                    <a:pt x="10" y="11"/>
                  </a:cubicBezTo>
                  <a:cubicBezTo>
                    <a:pt x="10" y="11"/>
                    <a:pt x="4" y="14"/>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33" name="Freeform 930"/>
            <p:cNvSpPr/>
            <p:nvPr/>
          </p:nvSpPr>
          <p:spPr bwMode="auto">
            <a:xfrm>
              <a:off x="1555750" y="2459038"/>
              <a:ext cx="38100" cy="52388"/>
            </a:xfrm>
            <a:custGeom>
              <a:avLst/>
              <a:gdLst>
                <a:gd name="T0" fmla="*/ 11430 w 10"/>
                <a:gd name="T1" fmla="*/ 48646 h 14"/>
                <a:gd name="T2" fmla="*/ 0 w 10"/>
                <a:gd name="T3" fmla="*/ 26194 h 14"/>
                <a:gd name="T4" fmla="*/ 34290 w 10"/>
                <a:gd name="T5" fmla="*/ 14968 h 14"/>
                <a:gd name="T6" fmla="*/ 38100 w 10"/>
                <a:gd name="T7" fmla="*/ 41162 h 14"/>
                <a:gd name="T8" fmla="*/ 11430 w 10"/>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3" y="13"/>
                  </a:moveTo>
                  <a:cubicBezTo>
                    <a:pt x="1" y="11"/>
                    <a:pt x="0" y="7"/>
                    <a:pt x="0" y="7"/>
                  </a:cubicBezTo>
                  <a:cubicBezTo>
                    <a:pt x="0" y="7"/>
                    <a:pt x="8" y="0"/>
                    <a:pt x="9" y="4"/>
                  </a:cubicBezTo>
                  <a:cubicBezTo>
                    <a:pt x="10" y="8"/>
                    <a:pt x="10" y="11"/>
                    <a:pt x="10" y="11"/>
                  </a:cubicBezTo>
                  <a:cubicBezTo>
                    <a:pt x="10" y="11"/>
                    <a:pt x="4" y="14"/>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34" name="Freeform 931"/>
            <p:cNvSpPr/>
            <p:nvPr/>
          </p:nvSpPr>
          <p:spPr bwMode="auto">
            <a:xfrm>
              <a:off x="1616075" y="2278063"/>
              <a:ext cx="41275" cy="52388"/>
            </a:xfrm>
            <a:custGeom>
              <a:avLst/>
              <a:gdLst>
                <a:gd name="T0" fmla="*/ 11257 w 11"/>
                <a:gd name="T1" fmla="*/ 48646 h 14"/>
                <a:gd name="T2" fmla="*/ 0 w 11"/>
                <a:gd name="T3" fmla="*/ 26194 h 14"/>
                <a:gd name="T4" fmla="*/ 37523 w 11"/>
                <a:gd name="T5" fmla="*/ 14968 h 14"/>
                <a:gd name="T6" fmla="*/ 37523 w 11"/>
                <a:gd name="T7" fmla="*/ 41162 h 14"/>
                <a:gd name="T8" fmla="*/ 11257 w 11"/>
                <a:gd name="T9" fmla="*/ 48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4">
                  <a:moveTo>
                    <a:pt x="3" y="13"/>
                  </a:moveTo>
                  <a:cubicBezTo>
                    <a:pt x="1" y="11"/>
                    <a:pt x="0" y="7"/>
                    <a:pt x="0" y="7"/>
                  </a:cubicBezTo>
                  <a:cubicBezTo>
                    <a:pt x="0" y="7"/>
                    <a:pt x="9" y="0"/>
                    <a:pt x="10" y="4"/>
                  </a:cubicBezTo>
                  <a:cubicBezTo>
                    <a:pt x="11" y="8"/>
                    <a:pt x="10" y="11"/>
                    <a:pt x="10" y="11"/>
                  </a:cubicBezTo>
                  <a:cubicBezTo>
                    <a:pt x="10" y="11"/>
                    <a:pt x="4" y="14"/>
                    <a:pt x="3" y="13"/>
                  </a:cubicBezTo>
                  <a:close/>
                </a:path>
              </a:pathLst>
            </a:custGeom>
            <a:solidFill>
              <a:srgbClr val="5F3F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35" name="Freeform 932"/>
            <p:cNvSpPr/>
            <p:nvPr/>
          </p:nvSpPr>
          <p:spPr bwMode="auto">
            <a:xfrm>
              <a:off x="1936750" y="696913"/>
              <a:ext cx="307975" cy="519113"/>
            </a:xfrm>
            <a:custGeom>
              <a:avLst/>
              <a:gdLst>
                <a:gd name="T0" fmla="*/ 296708 w 82"/>
                <a:gd name="T1" fmla="*/ 124136 h 138"/>
                <a:gd name="T2" fmla="*/ 304219 w 82"/>
                <a:gd name="T3" fmla="*/ 90281 h 138"/>
                <a:gd name="T4" fmla="*/ 251638 w 82"/>
                <a:gd name="T5" fmla="*/ 37617 h 138"/>
                <a:gd name="T6" fmla="*/ 236615 w 82"/>
                <a:gd name="T7" fmla="*/ 37617 h 138"/>
                <a:gd name="T8" fmla="*/ 184034 w 82"/>
                <a:gd name="T9" fmla="*/ 0 h 138"/>
                <a:gd name="T10" fmla="*/ 138964 w 82"/>
                <a:gd name="T11" fmla="*/ 26332 h 138"/>
                <a:gd name="T12" fmla="*/ 101406 w 82"/>
                <a:gd name="T13" fmla="*/ 11285 h 138"/>
                <a:gd name="T14" fmla="*/ 45070 w 82"/>
                <a:gd name="T15" fmla="*/ 67710 h 138"/>
                <a:gd name="T16" fmla="*/ 48825 w 82"/>
                <a:gd name="T17" fmla="*/ 82757 h 138"/>
                <a:gd name="T18" fmla="*/ 0 w 82"/>
                <a:gd name="T19" fmla="*/ 139182 h 138"/>
                <a:gd name="T20" fmla="*/ 41314 w 82"/>
                <a:gd name="T21" fmla="*/ 191846 h 138"/>
                <a:gd name="T22" fmla="*/ 30046 w 82"/>
                <a:gd name="T23" fmla="*/ 225701 h 138"/>
                <a:gd name="T24" fmla="*/ 82627 w 82"/>
                <a:gd name="T25" fmla="*/ 278365 h 138"/>
                <a:gd name="T26" fmla="*/ 112674 w 82"/>
                <a:gd name="T27" fmla="*/ 504066 h 138"/>
                <a:gd name="T28" fmla="*/ 199057 w 82"/>
                <a:gd name="T29" fmla="*/ 519113 h 138"/>
                <a:gd name="T30" fmla="*/ 221592 w 82"/>
                <a:gd name="T31" fmla="*/ 293412 h 138"/>
                <a:gd name="T32" fmla="*/ 266661 w 82"/>
                <a:gd name="T33" fmla="*/ 236986 h 138"/>
                <a:gd name="T34" fmla="*/ 259150 w 82"/>
                <a:gd name="T35" fmla="*/ 210655 h 138"/>
                <a:gd name="T36" fmla="*/ 304219 w 82"/>
                <a:gd name="T37" fmla="*/ 154229 h 138"/>
                <a:gd name="T38" fmla="*/ 296708 w 82"/>
                <a:gd name="T39" fmla="*/ 124136 h 1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2" h="138">
                  <a:moveTo>
                    <a:pt x="79" y="33"/>
                  </a:moveTo>
                  <a:cubicBezTo>
                    <a:pt x="80" y="30"/>
                    <a:pt x="81" y="27"/>
                    <a:pt x="81" y="24"/>
                  </a:cubicBezTo>
                  <a:cubicBezTo>
                    <a:pt x="81" y="16"/>
                    <a:pt x="75" y="10"/>
                    <a:pt x="67" y="10"/>
                  </a:cubicBezTo>
                  <a:cubicBezTo>
                    <a:pt x="66" y="10"/>
                    <a:pt x="64" y="10"/>
                    <a:pt x="63" y="10"/>
                  </a:cubicBezTo>
                  <a:cubicBezTo>
                    <a:pt x="61" y="4"/>
                    <a:pt x="56" y="0"/>
                    <a:pt x="49" y="0"/>
                  </a:cubicBezTo>
                  <a:cubicBezTo>
                    <a:pt x="44" y="0"/>
                    <a:pt x="39" y="3"/>
                    <a:pt x="37" y="7"/>
                  </a:cubicBezTo>
                  <a:cubicBezTo>
                    <a:pt x="34" y="5"/>
                    <a:pt x="30" y="3"/>
                    <a:pt x="27" y="3"/>
                  </a:cubicBezTo>
                  <a:cubicBezTo>
                    <a:pt x="19" y="3"/>
                    <a:pt x="12" y="10"/>
                    <a:pt x="12" y="18"/>
                  </a:cubicBezTo>
                  <a:cubicBezTo>
                    <a:pt x="12" y="19"/>
                    <a:pt x="12" y="21"/>
                    <a:pt x="13" y="22"/>
                  </a:cubicBezTo>
                  <a:cubicBezTo>
                    <a:pt x="6" y="23"/>
                    <a:pt x="0" y="29"/>
                    <a:pt x="0" y="37"/>
                  </a:cubicBezTo>
                  <a:cubicBezTo>
                    <a:pt x="0" y="44"/>
                    <a:pt x="5" y="49"/>
                    <a:pt x="11" y="51"/>
                  </a:cubicBezTo>
                  <a:cubicBezTo>
                    <a:pt x="9" y="53"/>
                    <a:pt x="8" y="56"/>
                    <a:pt x="8" y="60"/>
                  </a:cubicBezTo>
                  <a:cubicBezTo>
                    <a:pt x="8" y="67"/>
                    <a:pt x="14" y="74"/>
                    <a:pt x="22" y="74"/>
                  </a:cubicBezTo>
                  <a:cubicBezTo>
                    <a:pt x="30" y="134"/>
                    <a:pt x="30" y="134"/>
                    <a:pt x="30" y="134"/>
                  </a:cubicBezTo>
                  <a:cubicBezTo>
                    <a:pt x="53" y="138"/>
                    <a:pt x="53" y="138"/>
                    <a:pt x="53" y="138"/>
                  </a:cubicBezTo>
                  <a:cubicBezTo>
                    <a:pt x="59" y="78"/>
                    <a:pt x="59" y="78"/>
                    <a:pt x="59" y="78"/>
                  </a:cubicBezTo>
                  <a:cubicBezTo>
                    <a:pt x="66" y="76"/>
                    <a:pt x="71" y="70"/>
                    <a:pt x="71" y="63"/>
                  </a:cubicBezTo>
                  <a:cubicBezTo>
                    <a:pt x="71" y="60"/>
                    <a:pt x="70" y="58"/>
                    <a:pt x="69" y="56"/>
                  </a:cubicBezTo>
                  <a:cubicBezTo>
                    <a:pt x="76" y="55"/>
                    <a:pt x="82" y="48"/>
                    <a:pt x="81" y="41"/>
                  </a:cubicBezTo>
                  <a:cubicBezTo>
                    <a:pt x="81" y="38"/>
                    <a:pt x="80" y="35"/>
                    <a:pt x="79" y="33"/>
                  </a:cubicBezTo>
                  <a:close/>
                </a:path>
              </a:pathLst>
            </a:custGeom>
            <a:solidFill>
              <a:srgbClr val="CED0D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36" name="Freeform 933"/>
            <p:cNvSpPr/>
            <p:nvPr/>
          </p:nvSpPr>
          <p:spPr bwMode="auto">
            <a:xfrm>
              <a:off x="566738" y="1916113"/>
              <a:ext cx="361950" cy="174625"/>
            </a:xfrm>
            <a:custGeom>
              <a:avLst/>
              <a:gdLst>
                <a:gd name="T0" fmla="*/ 79177 w 96"/>
                <a:gd name="T1" fmla="*/ 94905 h 46"/>
                <a:gd name="T2" fmla="*/ 79177 w 96"/>
                <a:gd name="T3" fmla="*/ 37962 h 46"/>
                <a:gd name="T4" fmla="*/ 45244 w 96"/>
                <a:gd name="T5" fmla="*/ 0 h 46"/>
                <a:gd name="T6" fmla="*/ 33933 w 96"/>
                <a:gd name="T7" fmla="*/ 0 h 46"/>
                <a:gd name="T8" fmla="*/ 0 w 96"/>
                <a:gd name="T9" fmla="*/ 37962 h 46"/>
                <a:gd name="T10" fmla="*/ 0 w 96"/>
                <a:gd name="T11" fmla="*/ 94905 h 46"/>
                <a:gd name="T12" fmla="*/ 0 w 96"/>
                <a:gd name="T13" fmla="*/ 140459 h 46"/>
                <a:gd name="T14" fmla="*/ 0 w 96"/>
                <a:gd name="T15" fmla="*/ 174625 h 46"/>
                <a:gd name="T16" fmla="*/ 33933 w 96"/>
                <a:gd name="T17" fmla="*/ 174625 h 46"/>
                <a:gd name="T18" fmla="*/ 45244 w 96"/>
                <a:gd name="T19" fmla="*/ 174625 h 46"/>
                <a:gd name="T20" fmla="*/ 361950 w 96"/>
                <a:gd name="T21" fmla="*/ 174625 h 46"/>
                <a:gd name="T22" fmla="*/ 361950 w 96"/>
                <a:gd name="T23" fmla="*/ 94905 h 46"/>
                <a:gd name="T24" fmla="*/ 79177 w 96"/>
                <a:gd name="T25" fmla="*/ 94905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6" h="46">
                  <a:moveTo>
                    <a:pt x="21" y="25"/>
                  </a:moveTo>
                  <a:cubicBezTo>
                    <a:pt x="21" y="10"/>
                    <a:pt x="21" y="10"/>
                    <a:pt x="21" y="10"/>
                  </a:cubicBezTo>
                  <a:cubicBezTo>
                    <a:pt x="21" y="5"/>
                    <a:pt x="17" y="0"/>
                    <a:pt x="12" y="0"/>
                  </a:cubicBezTo>
                  <a:cubicBezTo>
                    <a:pt x="9" y="0"/>
                    <a:pt x="9" y="0"/>
                    <a:pt x="9" y="0"/>
                  </a:cubicBezTo>
                  <a:cubicBezTo>
                    <a:pt x="4" y="0"/>
                    <a:pt x="0" y="5"/>
                    <a:pt x="0" y="10"/>
                  </a:cubicBezTo>
                  <a:cubicBezTo>
                    <a:pt x="0" y="25"/>
                    <a:pt x="0" y="25"/>
                    <a:pt x="0" y="25"/>
                  </a:cubicBezTo>
                  <a:cubicBezTo>
                    <a:pt x="0" y="37"/>
                    <a:pt x="0" y="37"/>
                    <a:pt x="0" y="37"/>
                  </a:cubicBezTo>
                  <a:cubicBezTo>
                    <a:pt x="0" y="46"/>
                    <a:pt x="0" y="46"/>
                    <a:pt x="0" y="46"/>
                  </a:cubicBezTo>
                  <a:cubicBezTo>
                    <a:pt x="9" y="46"/>
                    <a:pt x="9" y="46"/>
                    <a:pt x="9" y="46"/>
                  </a:cubicBezTo>
                  <a:cubicBezTo>
                    <a:pt x="12" y="46"/>
                    <a:pt x="12" y="46"/>
                    <a:pt x="12" y="46"/>
                  </a:cubicBezTo>
                  <a:cubicBezTo>
                    <a:pt x="96" y="46"/>
                    <a:pt x="96" y="46"/>
                    <a:pt x="96" y="46"/>
                  </a:cubicBezTo>
                  <a:cubicBezTo>
                    <a:pt x="96" y="25"/>
                    <a:pt x="96" y="25"/>
                    <a:pt x="96" y="25"/>
                  </a:cubicBezTo>
                  <a:lnTo>
                    <a:pt x="21" y="25"/>
                  </a:lnTo>
                  <a:close/>
                </a:path>
              </a:pathLst>
            </a:custGeom>
            <a:solidFill>
              <a:srgbClr val="35302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37" name="Freeform 934"/>
            <p:cNvSpPr/>
            <p:nvPr/>
          </p:nvSpPr>
          <p:spPr bwMode="auto">
            <a:xfrm>
              <a:off x="2038350" y="1193800"/>
              <a:ext cx="107950" cy="425450"/>
            </a:xfrm>
            <a:custGeom>
              <a:avLst/>
              <a:gdLst>
                <a:gd name="T0" fmla="*/ 107950 w 29"/>
                <a:gd name="T1" fmla="*/ 372739 h 113"/>
                <a:gd name="T2" fmla="*/ 55836 w 29"/>
                <a:gd name="T3" fmla="*/ 425450 h 113"/>
                <a:gd name="T4" fmla="*/ 0 w 29"/>
                <a:gd name="T5" fmla="*/ 372739 h 113"/>
                <a:gd name="T6" fmla="*/ 0 w 29"/>
                <a:gd name="T7" fmla="*/ 52711 h 113"/>
                <a:gd name="T8" fmla="*/ 55836 w 29"/>
                <a:gd name="T9" fmla="*/ 0 h 113"/>
                <a:gd name="T10" fmla="*/ 107950 w 29"/>
                <a:gd name="T11" fmla="*/ 52711 h 113"/>
                <a:gd name="T12" fmla="*/ 107950 w 29"/>
                <a:gd name="T13" fmla="*/ 372739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13">
                  <a:moveTo>
                    <a:pt x="29" y="99"/>
                  </a:moveTo>
                  <a:cubicBezTo>
                    <a:pt x="29" y="107"/>
                    <a:pt x="23" y="113"/>
                    <a:pt x="15" y="113"/>
                  </a:cubicBezTo>
                  <a:cubicBezTo>
                    <a:pt x="7" y="113"/>
                    <a:pt x="0" y="107"/>
                    <a:pt x="0" y="99"/>
                  </a:cubicBezTo>
                  <a:cubicBezTo>
                    <a:pt x="0" y="14"/>
                    <a:pt x="0" y="14"/>
                    <a:pt x="0" y="14"/>
                  </a:cubicBezTo>
                  <a:cubicBezTo>
                    <a:pt x="0" y="6"/>
                    <a:pt x="7" y="0"/>
                    <a:pt x="15" y="0"/>
                  </a:cubicBezTo>
                  <a:cubicBezTo>
                    <a:pt x="23" y="0"/>
                    <a:pt x="29" y="6"/>
                    <a:pt x="29" y="14"/>
                  </a:cubicBezTo>
                  <a:lnTo>
                    <a:pt x="29" y="99"/>
                  </a:lnTo>
                  <a:close/>
                </a:path>
              </a:pathLst>
            </a:custGeom>
            <a:solidFill>
              <a:srgbClr val="463F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38" name="Freeform 935"/>
            <p:cNvSpPr>
              <a:spLocks noEditPoints="1"/>
            </p:cNvSpPr>
            <p:nvPr/>
          </p:nvSpPr>
          <p:spPr bwMode="auto">
            <a:xfrm>
              <a:off x="871538" y="862013"/>
              <a:ext cx="1481138" cy="1084263"/>
            </a:xfrm>
            <a:custGeom>
              <a:avLst/>
              <a:gdLst>
                <a:gd name="T0" fmla="*/ 1447305 w 394"/>
                <a:gd name="T1" fmla="*/ 583544 h 288"/>
                <a:gd name="T2" fmla="*/ 763124 w 394"/>
                <a:gd name="T3" fmla="*/ 583544 h 288"/>
                <a:gd name="T4" fmla="*/ 763124 w 394"/>
                <a:gd name="T5" fmla="*/ 33883 h 288"/>
                <a:gd name="T6" fmla="*/ 721773 w 394"/>
                <a:gd name="T7" fmla="*/ 0 h 288"/>
                <a:gd name="T8" fmla="*/ 37592 w 394"/>
                <a:gd name="T9" fmla="*/ 0 h 288"/>
                <a:gd name="T10" fmla="*/ 0 w 394"/>
                <a:gd name="T11" fmla="*/ 33883 h 288"/>
                <a:gd name="T12" fmla="*/ 0 w 394"/>
                <a:gd name="T13" fmla="*/ 722842 h 288"/>
                <a:gd name="T14" fmla="*/ 15037 w 394"/>
                <a:gd name="T15" fmla="*/ 752960 h 288"/>
                <a:gd name="T16" fmla="*/ 15037 w 394"/>
                <a:gd name="T17" fmla="*/ 786844 h 288"/>
                <a:gd name="T18" fmla="*/ 665384 w 394"/>
                <a:gd name="T19" fmla="*/ 786844 h 288"/>
                <a:gd name="T20" fmla="*/ 665384 w 394"/>
                <a:gd name="T21" fmla="*/ 1050380 h 288"/>
                <a:gd name="T22" fmla="*/ 699217 w 394"/>
                <a:gd name="T23" fmla="*/ 1084263 h 288"/>
                <a:gd name="T24" fmla="*/ 1447305 w 394"/>
                <a:gd name="T25" fmla="*/ 1084263 h 288"/>
                <a:gd name="T26" fmla="*/ 1481138 w 394"/>
                <a:gd name="T27" fmla="*/ 1050380 h 288"/>
                <a:gd name="T28" fmla="*/ 1481138 w 394"/>
                <a:gd name="T29" fmla="*/ 617428 h 288"/>
                <a:gd name="T30" fmla="*/ 1447305 w 394"/>
                <a:gd name="T31" fmla="*/ 583544 h 288"/>
                <a:gd name="T32" fmla="*/ 642829 w 394"/>
                <a:gd name="T33" fmla="*/ 124238 h 288"/>
                <a:gd name="T34" fmla="*/ 642829 w 394"/>
                <a:gd name="T35" fmla="*/ 572250 h 288"/>
                <a:gd name="T36" fmla="*/ 109018 w 394"/>
                <a:gd name="T37" fmla="*/ 572250 h 288"/>
                <a:gd name="T38" fmla="*/ 109018 w 394"/>
                <a:gd name="T39" fmla="*/ 124238 h 288"/>
                <a:gd name="T40" fmla="*/ 642829 w 394"/>
                <a:gd name="T41" fmla="*/ 124238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4" h="288">
                  <a:moveTo>
                    <a:pt x="385" y="155"/>
                  </a:moveTo>
                  <a:cubicBezTo>
                    <a:pt x="203" y="155"/>
                    <a:pt x="203" y="155"/>
                    <a:pt x="203" y="155"/>
                  </a:cubicBezTo>
                  <a:cubicBezTo>
                    <a:pt x="203" y="9"/>
                    <a:pt x="203" y="9"/>
                    <a:pt x="203" y="9"/>
                  </a:cubicBezTo>
                  <a:cubicBezTo>
                    <a:pt x="203" y="4"/>
                    <a:pt x="198" y="0"/>
                    <a:pt x="192" y="0"/>
                  </a:cubicBezTo>
                  <a:cubicBezTo>
                    <a:pt x="10" y="0"/>
                    <a:pt x="10" y="0"/>
                    <a:pt x="10" y="0"/>
                  </a:cubicBezTo>
                  <a:cubicBezTo>
                    <a:pt x="4" y="0"/>
                    <a:pt x="0" y="4"/>
                    <a:pt x="0" y="9"/>
                  </a:cubicBezTo>
                  <a:cubicBezTo>
                    <a:pt x="0" y="192"/>
                    <a:pt x="0" y="192"/>
                    <a:pt x="0" y="192"/>
                  </a:cubicBezTo>
                  <a:cubicBezTo>
                    <a:pt x="0" y="195"/>
                    <a:pt x="1" y="198"/>
                    <a:pt x="4" y="200"/>
                  </a:cubicBezTo>
                  <a:cubicBezTo>
                    <a:pt x="4" y="209"/>
                    <a:pt x="4" y="209"/>
                    <a:pt x="4" y="209"/>
                  </a:cubicBezTo>
                  <a:cubicBezTo>
                    <a:pt x="177" y="209"/>
                    <a:pt x="177" y="209"/>
                    <a:pt x="177" y="209"/>
                  </a:cubicBezTo>
                  <a:cubicBezTo>
                    <a:pt x="177" y="279"/>
                    <a:pt x="177" y="279"/>
                    <a:pt x="177" y="279"/>
                  </a:cubicBezTo>
                  <a:cubicBezTo>
                    <a:pt x="177" y="284"/>
                    <a:pt x="181" y="288"/>
                    <a:pt x="186" y="288"/>
                  </a:cubicBezTo>
                  <a:cubicBezTo>
                    <a:pt x="385" y="288"/>
                    <a:pt x="385" y="288"/>
                    <a:pt x="385" y="288"/>
                  </a:cubicBezTo>
                  <a:cubicBezTo>
                    <a:pt x="390" y="288"/>
                    <a:pt x="394" y="284"/>
                    <a:pt x="394" y="279"/>
                  </a:cubicBezTo>
                  <a:cubicBezTo>
                    <a:pt x="394" y="164"/>
                    <a:pt x="394" y="164"/>
                    <a:pt x="394" y="164"/>
                  </a:cubicBezTo>
                  <a:cubicBezTo>
                    <a:pt x="394" y="159"/>
                    <a:pt x="390" y="155"/>
                    <a:pt x="385" y="155"/>
                  </a:cubicBezTo>
                  <a:close/>
                  <a:moveTo>
                    <a:pt x="171" y="33"/>
                  </a:moveTo>
                  <a:cubicBezTo>
                    <a:pt x="171" y="152"/>
                    <a:pt x="171" y="152"/>
                    <a:pt x="171" y="152"/>
                  </a:cubicBezTo>
                  <a:cubicBezTo>
                    <a:pt x="29" y="152"/>
                    <a:pt x="29" y="152"/>
                    <a:pt x="29" y="152"/>
                  </a:cubicBezTo>
                  <a:cubicBezTo>
                    <a:pt x="29" y="33"/>
                    <a:pt x="29" y="33"/>
                    <a:pt x="29" y="33"/>
                  </a:cubicBezTo>
                  <a:lnTo>
                    <a:pt x="171" y="33"/>
                  </a:lnTo>
                  <a:close/>
                </a:path>
              </a:pathLst>
            </a:custGeom>
            <a:solidFill>
              <a:srgbClr val="ED2A2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39" name="Rectangle 936"/>
            <p:cNvSpPr>
              <a:spLocks noChangeArrowheads="1"/>
            </p:cNvSpPr>
            <p:nvPr/>
          </p:nvSpPr>
          <p:spPr bwMode="auto">
            <a:xfrm>
              <a:off x="1560513" y="1916113"/>
              <a:ext cx="304800" cy="233363"/>
            </a:xfrm>
            <a:prstGeom prst="rect">
              <a:avLst/>
            </a:prstGeom>
            <a:solidFill>
              <a:srgbClr val="BE202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540" name="Freeform 937"/>
            <p:cNvSpPr>
              <a:spLocks noEditPoints="1"/>
            </p:cNvSpPr>
            <p:nvPr/>
          </p:nvSpPr>
          <p:spPr bwMode="auto">
            <a:xfrm>
              <a:off x="788988" y="1536700"/>
              <a:ext cx="868363" cy="865188"/>
            </a:xfrm>
            <a:custGeom>
              <a:avLst/>
              <a:gdLst>
                <a:gd name="T0" fmla="*/ 432302 w 231"/>
                <a:gd name="T1" fmla="*/ 0 h 230"/>
                <a:gd name="T2" fmla="*/ 0 w 231"/>
                <a:gd name="T3" fmla="*/ 432594 h 230"/>
                <a:gd name="T4" fmla="*/ 432302 w 231"/>
                <a:gd name="T5" fmla="*/ 865188 h 230"/>
                <a:gd name="T6" fmla="*/ 868363 w 231"/>
                <a:gd name="T7" fmla="*/ 432594 h 230"/>
                <a:gd name="T8" fmla="*/ 432302 w 231"/>
                <a:gd name="T9" fmla="*/ 0 h 230"/>
                <a:gd name="T10" fmla="*/ 432302 w 231"/>
                <a:gd name="T11" fmla="*/ 609393 h 230"/>
                <a:gd name="T12" fmla="*/ 255622 w 231"/>
                <a:gd name="T13" fmla="*/ 432594 h 230"/>
                <a:gd name="T14" fmla="*/ 432302 w 231"/>
                <a:gd name="T15" fmla="*/ 255795 h 230"/>
                <a:gd name="T16" fmla="*/ 608982 w 231"/>
                <a:gd name="T17" fmla="*/ 432594 h 230"/>
                <a:gd name="T18" fmla="*/ 432302 w 231"/>
                <a:gd name="T19" fmla="*/ 609393 h 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1" h="230">
                  <a:moveTo>
                    <a:pt x="115" y="0"/>
                  </a:moveTo>
                  <a:cubicBezTo>
                    <a:pt x="52" y="0"/>
                    <a:pt x="0" y="51"/>
                    <a:pt x="0" y="115"/>
                  </a:cubicBezTo>
                  <a:cubicBezTo>
                    <a:pt x="0" y="179"/>
                    <a:pt x="52" y="230"/>
                    <a:pt x="115" y="230"/>
                  </a:cubicBezTo>
                  <a:cubicBezTo>
                    <a:pt x="179" y="230"/>
                    <a:pt x="231" y="179"/>
                    <a:pt x="231" y="115"/>
                  </a:cubicBezTo>
                  <a:cubicBezTo>
                    <a:pt x="231" y="51"/>
                    <a:pt x="179" y="0"/>
                    <a:pt x="115" y="0"/>
                  </a:cubicBezTo>
                  <a:close/>
                  <a:moveTo>
                    <a:pt x="115" y="162"/>
                  </a:moveTo>
                  <a:cubicBezTo>
                    <a:pt x="89" y="162"/>
                    <a:pt x="68" y="141"/>
                    <a:pt x="68" y="115"/>
                  </a:cubicBezTo>
                  <a:cubicBezTo>
                    <a:pt x="68" y="89"/>
                    <a:pt x="89" y="68"/>
                    <a:pt x="115" y="68"/>
                  </a:cubicBezTo>
                  <a:cubicBezTo>
                    <a:pt x="141" y="68"/>
                    <a:pt x="162" y="89"/>
                    <a:pt x="162" y="115"/>
                  </a:cubicBezTo>
                  <a:cubicBezTo>
                    <a:pt x="162" y="141"/>
                    <a:pt x="141" y="162"/>
                    <a:pt x="115" y="162"/>
                  </a:cubicBezTo>
                  <a:close/>
                </a:path>
              </a:pathLst>
            </a:custGeom>
            <a:solidFill>
              <a:srgbClr val="463F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41" name="Freeform 938"/>
            <p:cNvSpPr>
              <a:spLocks noEditPoints="1"/>
            </p:cNvSpPr>
            <p:nvPr/>
          </p:nvSpPr>
          <p:spPr bwMode="auto">
            <a:xfrm>
              <a:off x="1755775" y="1773238"/>
              <a:ext cx="631825" cy="633413"/>
            </a:xfrm>
            <a:custGeom>
              <a:avLst/>
              <a:gdLst>
                <a:gd name="T0" fmla="*/ 315913 w 168"/>
                <a:gd name="T1" fmla="*/ 0 h 168"/>
                <a:gd name="T2" fmla="*/ 0 w 168"/>
                <a:gd name="T3" fmla="*/ 316707 h 168"/>
                <a:gd name="T4" fmla="*/ 315913 w 168"/>
                <a:gd name="T5" fmla="*/ 633413 h 168"/>
                <a:gd name="T6" fmla="*/ 631825 w 168"/>
                <a:gd name="T7" fmla="*/ 316707 h 168"/>
                <a:gd name="T8" fmla="*/ 315913 w 168"/>
                <a:gd name="T9" fmla="*/ 0 h 168"/>
                <a:gd name="T10" fmla="*/ 315913 w 168"/>
                <a:gd name="T11" fmla="*/ 444897 h 168"/>
                <a:gd name="T12" fmla="*/ 188043 w 168"/>
                <a:gd name="T13" fmla="*/ 316707 h 168"/>
                <a:gd name="T14" fmla="*/ 315913 w 168"/>
                <a:gd name="T15" fmla="*/ 188516 h 168"/>
                <a:gd name="T16" fmla="*/ 443782 w 168"/>
                <a:gd name="T17" fmla="*/ 316707 h 168"/>
                <a:gd name="T18" fmla="*/ 315913 w 168"/>
                <a:gd name="T19" fmla="*/ 444897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68">
                  <a:moveTo>
                    <a:pt x="84" y="0"/>
                  </a:moveTo>
                  <a:cubicBezTo>
                    <a:pt x="37" y="0"/>
                    <a:pt x="0" y="37"/>
                    <a:pt x="0" y="84"/>
                  </a:cubicBezTo>
                  <a:cubicBezTo>
                    <a:pt x="0" y="131"/>
                    <a:pt x="37" y="168"/>
                    <a:pt x="84" y="168"/>
                  </a:cubicBezTo>
                  <a:cubicBezTo>
                    <a:pt x="131" y="168"/>
                    <a:pt x="168" y="131"/>
                    <a:pt x="168" y="84"/>
                  </a:cubicBezTo>
                  <a:cubicBezTo>
                    <a:pt x="168" y="37"/>
                    <a:pt x="131" y="0"/>
                    <a:pt x="84" y="0"/>
                  </a:cubicBezTo>
                  <a:close/>
                  <a:moveTo>
                    <a:pt x="84" y="118"/>
                  </a:moveTo>
                  <a:cubicBezTo>
                    <a:pt x="65" y="118"/>
                    <a:pt x="50" y="103"/>
                    <a:pt x="50" y="84"/>
                  </a:cubicBezTo>
                  <a:cubicBezTo>
                    <a:pt x="50" y="65"/>
                    <a:pt x="65" y="50"/>
                    <a:pt x="84" y="50"/>
                  </a:cubicBezTo>
                  <a:cubicBezTo>
                    <a:pt x="103" y="50"/>
                    <a:pt x="118" y="65"/>
                    <a:pt x="118" y="84"/>
                  </a:cubicBezTo>
                  <a:cubicBezTo>
                    <a:pt x="118" y="103"/>
                    <a:pt x="103" y="118"/>
                    <a:pt x="84" y="118"/>
                  </a:cubicBezTo>
                  <a:close/>
                </a:path>
              </a:pathLst>
            </a:custGeom>
            <a:solidFill>
              <a:srgbClr val="463F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42" name="Freeform 939"/>
            <p:cNvSpPr/>
            <p:nvPr/>
          </p:nvSpPr>
          <p:spPr bwMode="auto">
            <a:xfrm>
              <a:off x="650875" y="1431925"/>
              <a:ext cx="1154113" cy="533400"/>
            </a:xfrm>
            <a:custGeom>
              <a:avLst/>
              <a:gdLst>
                <a:gd name="T0" fmla="*/ 75187 w 307"/>
                <a:gd name="T1" fmla="*/ 533400 h 142"/>
                <a:gd name="T2" fmla="*/ 142854 w 307"/>
                <a:gd name="T3" fmla="*/ 484568 h 142"/>
                <a:gd name="T4" fmla="*/ 578936 w 307"/>
                <a:gd name="T5" fmla="*/ 138985 h 142"/>
                <a:gd name="T6" fmla="*/ 996221 w 307"/>
                <a:gd name="T7" fmla="*/ 469542 h 142"/>
                <a:gd name="T8" fmla="*/ 1097723 w 307"/>
                <a:gd name="T9" fmla="*/ 514618 h 142"/>
                <a:gd name="T10" fmla="*/ 1142835 w 307"/>
                <a:gd name="T11" fmla="*/ 428223 h 142"/>
                <a:gd name="T12" fmla="*/ 578936 w 307"/>
                <a:gd name="T13" fmla="*/ 0 h 142"/>
                <a:gd name="T14" fmla="*/ 11278 w 307"/>
                <a:gd name="T15" fmla="*/ 447004 h 142"/>
                <a:gd name="T16" fmla="*/ 60149 w 307"/>
                <a:gd name="T17" fmla="*/ 533400 h 142"/>
                <a:gd name="T18" fmla="*/ 75187 w 307"/>
                <a:gd name="T19" fmla="*/ 53340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7" h="142">
                  <a:moveTo>
                    <a:pt x="20" y="142"/>
                  </a:moveTo>
                  <a:cubicBezTo>
                    <a:pt x="28" y="142"/>
                    <a:pt x="36" y="137"/>
                    <a:pt x="38" y="129"/>
                  </a:cubicBezTo>
                  <a:cubicBezTo>
                    <a:pt x="53" y="75"/>
                    <a:pt x="100" y="37"/>
                    <a:pt x="154" y="37"/>
                  </a:cubicBezTo>
                  <a:cubicBezTo>
                    <a:pt x="207" y="37"/>
                    <a:pt x="249" y="73"/>
                    <a:pt x="265" y="125"/>
                  </a:cubicBezTo>
                  <a:cubicBezTo>
                    <a:pt x="268" y="135"/>
                    <a:pt x="282" y="140"/>
                    <a:pt x="292" y="137"/>
                  </a:cubicBezTo>
                  <a:cubicBezTo>
                    <a:pt x="302" y="134"/>
                    <a:pt x="307" y="124"/>
                    <a:pt x="304" y="114"/>
                  </a:cubicBezTo>
                  <a:cubicBezTo>
                    <a:pt x="284" y="46"/>
                    <a:pt x="224" y="0"/>
                    <a:pt x="154" y="0"/>
                  </a:cubicBezTo>
                  <a:cubicBezTo>
                    <a:pt x="84" y="0"/>
                    <a:pt x="21" y="49"/>
                    <a:pt x="3" y="119"/>
                  </a:cubicBezTo>
                  <a:cubicBezTo>
                    <a:pt x="0" y="129"/>
                    <a:pt x="6" y="139"/>
                    <a:pt x="16" y="142"/>
                  </a:cubicBezTo>
                  <a:cubicBezTo>
                    <a:pt x="17" y="142"/>
                    <a:pt x="19" y="142"/>
                    <a:pt x="20" y="142"/>
                  </a:cubicBezTo>
                  <a:close/>
                </a:path>
              </a:pathLst>
            </a:custGeom>
            <a:solidFill>
              <a:srgbClr val="C427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43" name="Freeform 940"/>
            <p:cNvSpPr/>
            <p:nvPr/>
          </p:nvSpPr>
          <p:spPr bwMode="auto">
            <a:xfrm>
              <a:off x="1654175" y="1671638"/>
              <a:ext cx="835025" cy="388938"/>
            </a:xfrm>
            <a:custGeom>
              <a:avLst/>
              <a:gdLst>
                <a:gd name="T0" fmla="*/ 56421 w 222"/>
                <a:gd name="T1" fmla="*/ 388938 h 103"/>
                <a:gd name="T2" fmla="*/ 105318 w 222"/>
                <a:gd name="T3" fmla="*/ 351177 h 103"/>
                <a:gd name="T4" fmla="*/ 421274 w 222"/>
                <a:gd name="T5" fmla="*/ 101955 h 103"/>
                <a:gd name="T6" fmla="*/ 722184 w 222"/>
                <a:gd name="T7" fmla="*/ 343625 h 103"/>
                <a:gd name="T8" fmla="*/ 793650 w 222"/>
                <a:gd name="T9" fmla="*/ 373834 h 103"/>
                <a:gd name="T10" fmla="*/ 827502 w 222"/>
                <a:gd name="T11" fmla="*/ 313416 h 103"/>
                <a:gd name="T12" fmla="*/ 421274 w 222"/>
                <a:gd name="T13" fmla="*/ 0 h 103"/>
                <a:gd name="T14" fmla="*/ 7523 w 222"/>
                <a:gd name="T15" fmla="*/ 324744 h 103"/>
                <a:gd name="T16" fmla="*/ 45136 w 222"/>
                <a:gd name="T17" fmla="*/ 388938 h 103"/>
                <a:gd name="T18" fmla="*/ 56421 w 222"/>
                <a:gd name="T19" fmla="*/ 388938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103">
                  <a:moveTo>
                    <a:pt x="15" y="103"/>
                  </a:moveTo>
                  <a:cubicBezTo>
                    <a:pt x="21" y="103"/>
                    <a:pt x="26" y="99"/>
                    <a:pt x="28" y="93"/>
                  </a:cubicBezTo>
                  <a:cubicBezTo>
                    <a:pt x="38" y="54"/>
                    <a:pt x="73" y="27"/>
                    <a:pt x="112" y="27"/>
                  </a:cubicBezTo>
                  <a:cubicBezTo>
                    <a:pt x="150" y="27"/>
                    <a:pt x="180" y="53"/>
                    <a:pt x="192" y="91"/>
                  </a:cubicBezTo>
                  <a:cubicBezTo>
                    <a:pt x="194" y="98"/>
                    <a:pt x="204" y="102"/>
                    <a:pt x="211" y="99"/>
                  </a:cubicBezTo>
                  <a:cubicBezTo>
                    <a:pt x="218" y="97"/>
                    <a:pt x="222" y="90"/>
                    <a:pt x="220" y="83"/>
                  </a:cubicBezTo>
                  <a:cubicBezTo>
                    <a:pt x="205" y="34"/>
                    <a:pt x="162" y="0"/>
                    <a:pt x="112" y="0"/>
                  </a:cubicBezTo>
                  <a:cubicBezTo>
                    <a:pt x="61" y="0"/>
                    <a:pt x="16" y="36"/>
                    <a:pt x="2" y="86"/>
                  </a:cubicBezTo>
                  <a:cubicBezTo>
                    <a:pt x="0" y="93"/>
                    <a:pt x="4" y="101"/>
                    <a:pt x="12" y="103"/>
                  </a:cubicBezTo>
                  <a:cubicBezTo>
                    <a:pt x="13" y="103"/>
                    <a:pt x="14" y="103"/>
                    <a:pt x="15" y="103"/>
                  </a:cubicBezTo>
                  <a:close/>
                </a:path>
              </a:pathLst>
            </a:custGeom>
            <a:solidFill>
              <a:srgbClr val="C427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44" name="Freeform 941"/>
            <p:cNvSpPr/>
            <p:nvPr/>
          </p:nvSpPr>
          <p:spPr bwMode="auto">
            <a:xfrm>
              <a:off x="830263" y="844550"/>
              <a:ext cx="838200" cy="63500"/>
            </a:xfrm>
            <a:custGeom>
              <a:avLst/>
              <a:gdLst>
                <a:gd name="T0" fmla="*/ 838200 w 223"/>
                <a:gd name="T1" fmla="*/ 33618 h 17"/>
                <a:gd name="T2" fmla="*/ 800613 w 223"/>
                <a:gd name="T3" fmla="*/ 63500 h 17"/>
                <a:gd name="T4" fmla="*/ 37587 w 223"/>
                <a:gd name="T5" fmla="*/ 63500 h 17"/>
                <a:gd name="T6" fmla="*/ 0 w 223"/>
                <a:gd name="T7" fmla="*/ 33618 h 17"/>
                <a:gd name="T8" fmla="*/ 37587 w 223"/>
                <a:gd name="T9" fmla="*/ 0 h 17"/>
                <a:gd name="T10" fmla="*/ 800613 w 223"/>
                <a:gd name="T11" fmla="*/ 0 h 17"/>
                <a:gd name="T12" fmla="*/ 838200 w 223"/>
                <a:gd name="T13" fmla="*/ 33618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17">
                  <a:moveTo>
                    <a:pt x="223" y="9"/>
                  </a:moveTo>
                  <a:cubicBezTo>
                    <a:pt x="223" y="13"/>
                    <a:pt x="219" y="17"/>
                    <a:pt x="213" y="17"/>
                  </a:cubicBezTo>
                  <a:cubicBezTo>
                    <a:pt x="10" y="17"/>
                    <a:pt x="10" y="17"/>
                    <a:pt x="10" y="17"/>
                  </a:cubicBezTo>
                  <a:cubicBezTo>
                    <a:pt x="5" y="17"/>
                    <a:pt x="0" y="13"/>
                    <a:pt x="0" y="9"/>
                  </a:cubicBezTo>
                  <a:cubicBezTo>
                    <a:pt x="0" y="4"/>
                    <a:pt x="5" y="0"/>
                    <a:pt x="10" y="0"/>
                  </a:cubicBezTo>
                  <a:cubicBezTo>
                    <a:pt x="213" y="0"/>
                    <a:pt x="213" y="0"/>
                    <a:pt x="213" y="0"/>
                  </a:cubicBezTo>
                  <a:cubicBezTo>
                    <a:pt x="219" y="0"/>
                    <a:pt x="223" y="4"/>
                    <a:pt x="223" y="9"/>
                  </a:cubicBezTo>
                  <a:close/>
                </a:path>
              </a:pathLst>
            </a:custGeom>
            <a:solidFill>
              <a:srgbClr val="463F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45" name="Freeform 942"/>
            <p:cNvSpPr/>
            <p:nvPr/>
          </p:nvSpPr>
          <p:spPr bwMode="auto">
            <a:xfrm>
              <a:off x="2003425" y="1174750"/>
              <a:ext cx="177800" cy="82550"/>
            </a:xfrm>
            <a:custGeom>
              <a:avLst/>
              <a:gdLst>
                <a:gd name="T0" fmla="*/ 177800 w 47"/>
                <a:gd name="T1" fmla="*/ 41275 h 22"/>
                <a:gd name="T2" fmla="*/ 136187 w 47"/>
                <a:gd name="T3" fmla="*/ 82550 h 22"/>
                <a:gd name="T4" fmla="*/ 41613 w 47"/>
                <a:gd name="T5" fmla="*/ 82550 h 22"/>
                <a:gd name="T6" fmla="*/ 0 w 47"/>
                <a:gd name="T7" fmla="*/ 41275 h 22"/>
                <a:gd name="T8" fmla="*/ 41613 w 47"/>
                <a:gd name="T9" fmla="*/ 0 h 22"/>
                <a:gd name="T10" fmla="*/ 136187 w 47"/>
                <a:gd name="T11" fmla="*/ 0 h 22"/>
                <a:gd name="T12" fmla="*/ 177800 w 47"/>
                <a:gd name="T13" fmla="*/ 41275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22">
                  <a:moveTo>
                    <a:pt x="47" y="11"/>
                  </a:moveTo>
                  <a:cubicBezTo>
                    <a:pt x="47" y="17"/>
                    <a:pt x="42" y="22"/>
                    <a:pt x="36" y="22"/>
                  </a:cubicBezTo>
                  <a:cubicBezTo>
                    <a:pt x="11" y="22"/>
                    <a:pt x="11" y="22"/>
                    <a:pt x="11" y="22"/>
                  </a:cubicBezTo>
                  <a:cubicBezTo>
                    <a:pt x="5" y="22"/>
                    <a:pt x="0" y="17"/>
                    <a:pt x="0" y="11"/>
                  </a:cubicBezTo>
                  <a:cubicBezTo>
                    <a:pt x="0" y="5"/>
                    <a:pt x="5" y="0"/>
                    <a:pt x="11" y="0"/>
                  </a:cubicBezTo>
                  <a:cubicBezTo>
                    <a:pt x="36" y="0"/>
                    <a:pt x="36" y="0"/>
                    <a:pt x="36" y="0"/>
                  </a:cubicBezTo>
                  <a:cubicBezTo>
                    <a:pt x="42" y="0"/>
                    <a:pt x="47" y="5"/>
                    <a:pt x="47" y="11"/>
                  </a:cubicBezTo>
                  <a:close/>
                </a:path>
              </a:pathLst>
            </a:custGeom>
            <a:solidFill>
              <a:srgbClr val="35302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546" name="Oval 943"/>
            <p:cNvSpPr>
              <a:spLocks noChangeArrowheads="1"/>
            </p:cNvSpPr>
            <p:nvPr/>
          </p:nvSpPr>
          <p:spPr bwMode="auto">
            <a:xfrm>
              <a:off x="1044575" y="1792288"/>
              <a:ext cx="354013" cy="354013"/>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547" name="Oval 944"/>
            <p:cNvSpPr>
              <a:spLocks noChangeArrowheads="1"/>
            </p:cNvSpPr>
            <p:nvPr/>
          </p:nvSpPr>
          <p:spPr bwMode="auto">
            <a:xfrm>
              <a:off x="1943100" y="1962150"/>
              <a:ext cx="255588" cy="255588"/>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548" name="Rectangle 945"/>
            <p:cNvSpPr>
              <a:spLocks noChangeArrowheads="1"/>
            </p:cNvSpPr>
            <p:nvPr/>
          </p:nvSpPr>
          <p:spPr bwMode="auto">
            <a:xfrm>
              <a:off x="981075" y="987425"/>
              <a:ext cx="533400" cy="447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grpSp>
      <p:grpSp>
        <p:nvGrpSpPr>
          <p:cNvPr id="45064" name="组合 1005"/>
          <p:cNvGrpSpPr/>
          <p:nvPr/>
        </p:nvGrpSpPr>
        <p:grpSpPr bwMode="auto">
          <a:xfrm>
            <a:off x="7107238" y="2660650"/>
            <a:ext cx="1096962" cy="1098550"/>
            <a:chOff x="0" y="0"/>
            <a:chExt cx="3036888" cy="3041650"/>
          </a:xfrm>
        </p:grpSpPr>
        <p:sp>
          <p:nvSpPr>
            <p:cNvPr id="45422" name="Oval 949"/>
            <p:cNvSpPr>
              <a:spLocks noChangeArrowheads="1"/>
            </p:cNvSpPr>
            <p:nvPr/>
          </p:nvSpPr>
          <p:spPr bwMode="auto">
            <a:xfrm>
              <a:off x="0" y="0"/>
              <a:ext cx="3036888" cy="3041650"/>
            </a:xfrm>
            <a:prstGeom prst="ellipse">
              <a:avLst/>
            </a:prstGeom>
            <a:solidFill>
              <a:srgbClr val="00AAD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423" name="Freeform 950"/>
            <p:cNvSpPr/>
            <p:nvPr/>
          </p:nvSpPr>
          <p:spPr bwMode="auto">
            <a:xfrm>
              <a:off x="0" y="482600"/>
              <a:ext cx="3036888" cy="2559050"/>
            </a:xfrm>
            <a:custGeom>
              <a:avLst/>
              <a:gdLst>
                <a:gd name="T0" fmla="*/ 2431766 w 808"/>
                <a:gd name="T1" fmla="*/ 0 h 680"/>
                <a:gd name="T2" fmla="*/ 2198737 w 808"/>
                <a:gd name="T3" fmla="*/ 79029 h 680"/>
                <a:gd name="T4" fmla="*/ 1965708 w 808"/>
                <a:gd name="T5" fmla="*/ 0 h 680"/>
                <a:gd name="T6" fmla="*/ 1728921 w 808"/>
                <a:gd name="T7" fmla="*/ 79029 h 680"/>
                <a:gd name="T8" fmla="*/ 1495893 w 808"/>
                <a:gd name="T9" fmla="*/ 0 h 680"/>
                <a:gd name="T10" fmla="*/ 1262864 w 808"/>
                <a:gd name="T11" fmla="*/ 79029 h 680"/>
                <a:gd name="T12" fmla="*/ 1026077 w 808"/>
                <a:gd name="T13" fmla="*/ 0 h 680"/>
                <a:gd name="T14" fmla="*/ 793049 w 808"/>
                <a:gd name="T15" fmla="*/ 79029 h 680"/>
                <a:gd name="T16" fmla="*/ 560020 w 808"/>
                <a:gd name="T17" fmla="*/ 0 h 680"/>
                <a:gd name="T18" fmla="*/ 342026 w 808"/>
                <a:gd name="T19" fmla="*/ 79029 h 680"/>
                <a:gd name="T20" fmla="*/ 0 w 808"/>
                <a:gd name="T21" fmla="*/ 1038673 h 680"/>
                <a:gd name="T22" fmla="*/ 1443274 w 808"/>
                <a:gd name="T23" fmla="*/ 2555287 h 680"/>
                <a:gd name="T24" fmla="*/ 1495893 w 808"/>
                <a:gd name="T25" fmla="*/ 2551523 h 680"/>
                <a:gd name="T26" fmla="*/ 1556029 w 808"/>
                <a:gd name="T27" fmla="*/ 2559050 h 680"/>
                <a:gd name="T28" fmla="*/ 3036888 w 808"/>
                <a:gd name="T29" fmla="*/ 1038673 h 680"/>
                <a:gd name="T30" fmla="*/ 2694862 w 808"/>
                <a:gd name="T31" fmla="*/ 75266 h 680"/>
                <a:gd name="T32" fmla="*/ 2668553 w 808"/>
                <a:gd name="T33" fmla="*/ 79029 h 680"/>
                <a:gd name="T34" fmla="*/ 2431766 w 808"/>
                <a:gd name="T35" fmla="*/ 0 h 6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680">
                  <a:moveTo>
                    <a:pt x="647" y="0"/>
                  </a:moveTo>
                  <a:cubicBezTo>
                    <a:pt x="616" y="0"/>
                    <a:pt x="616" y="21"/>
                    <a:pt x="585" y="21"/>
                  </a:cubicBezTo>
                  <a:cubicBezTo>
                    <a:pt x="554" y="21"/>
                    <a:pt x="554" y="0"/>
                    <a:pt x="523" y="0"/>
                  </a:cubicBezTo>
                  <a:cubicBezTo>
                    <a:pt x="491" y="0"/>
                    <a:pt x="491" y="21"/>
                    <a:pt x="460" y="21"/>
                  </a:cubicBezTo>
                  <a:cubicBezTo>
                    <a:pt x="429" y="21"/>
                    <a:pt x="429" y="0"/>
                    <a:pt x="398" y="0"/>
                  </a:cubicBezTo>
                  <a:cubicBezTo>
                    <a:pt x="367" y="0"/>
                    <a:pt x="367" y="21"/>
                    <a:pt x="336" y="21"/>
                  </a:cubicBezTo>
                  <a:cubicBezTo>
                    <a:pt x="305" y="21"/>
                    <a:pt x="305" y="0"/>
                    <a:pt x="273" y="0"/>
                  </a:cubicBezTo>
                  <a:cubicBezTo>
                    <a:pt x="242" y="0"/>
                    <a:pt x="242" y="21"/>
                    <a:pt x="211" y="21"/>
                  </a:cubicBezTo>
                  <a:cubicBezTo>
                    <a:pt x="180" y="21"/>
                    <a:pt x="180" y="0"/>
                    <a:pt x="149" y="0"/>
                  </a:cubicBezTo>
                  <a:cubicBezTo>
                    <a:pt x="119" y="0"/>
                    <a:pt x="118" y="19"/>
                    <a:pt x="91" y="21"/>
                  </a:cubicBezTo>
                  <a:cubicBezTo>
                    <a:pt x="34" y="90"/>
                    <a:pt x="0" y="179"/>
                    <a:pt x="0" y="276"/>
                  </a:cubicBezTo>
                  <a:cubicBezTo>
                    <a:pt x="0" y="492"/>
                    <a:pt x="170" y="669"/>
                    <a:pt x="384" y="679"/>
                  </a:cubicBezTo>
                  <a:cubicBezTo>
                    <a:pt x="388" y="678"/>
                    <a:pt x="392" y="678"/>
                    <a:pt x="398" y="678"/>
                  </a:cubicBezTo>
                  <a:cubicBezTo>
                    <a:pt x="404" y="678"/>
                    <a:pt x="409" y="678"/>
                    <a:pt x="414" y="680"/>
                  </a:cubicBezTo>
                  <a:cubicBezTo>
                    <a:pt x="632" y="675"/>
                    <a:pt x="808" y="496"/>
                    <a:pt x="808" y="276"/>
                  </a:cubicBezTo>
                  <a:cubicBezTo>
                    <a:pt x="808" y="179"/>
                    <a:pt x="774" y="90"/>
                    <a:pt x="717" y="20"/>
                  </a:cubicBezTo>
                  <a:cubicBezTo>
                    <a:pt x="715" y="21"/>
                    <a:pt x="712" y="21"/>
                    <a:pt x="710" y="21"/>
                  </a:cubicBezTo>
                  <a:cubicBezTo>
                    <a:pt x="678" y="21"/>
                    <a:pt x="678" y="0"/>
                    <a:pt x="647" y="0"/>
                  </a:cubicBezTo>
                </a:path>
              </a:pathLst>
            </a:custGeom>
            <a:solidFill>
              <a:srgbClr val="008BA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24" name="Freeform 952"/>
            <p:cNvSpPr/>
            <p:nvPr/>
          </p:nvSpPr>
          <p:spPr bwMode="auto">
            <a:xfrm>
              <a:off x="819150" y="2179638"/>
              <a:ext cx="139700" cy="117475"/>
            </a:xfrm>
            <a:custGeom>
              <a:avLst/>
              <a:gdLst>
                <a:gd name="T0" fmla="*/ 139700 w 37"/>
                <a:gd name="T1" fmla="*/ 0 h 31"/>
                <a:gd name="T2" fmla="*/ 109495 w 37"/>
                <a:gd name="T3" fmla="*/ 37895 h 31"/>
                <a:gd name="T4" fmla="*/ 60411 w 37"/>
                <a:gd name="T5" fmla="*/ 15158 h 31"/>
                <a:gd name="T6" fmla="*/ 0 w 37"/>
                <a:gd name="T7" fmla="*/ 60632 h 31"/>
                <a:gd name="T8" fmla="*/ 60411 w 37"/>
                <a:gd name="T9" fmla="*/ 102317 h 31"/>
                <a:gd name="T10" fmla="*/ 109495 w 37"/>
                <a:gd name="T11" fmla="*/ 79580 h 31"/>
                <a:gd name="T12" fmla="*/ 139700 w 37"/>
                <a:gd name="T13" fmla="*/ 117475 h 31"/>
                <a:gd name="T14" fmla="*/ 139700 w 37"/>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31">
                  <a:moveTo>
                    <a:pt x="37" y="0"/>
                  </a:moveTo>
                  <a:cubicBezTo>
                    <a:pt x="29" y="10"/>
                    <a:pt x="29" y="10"/>
                    <a:pt x="29" y="10"/>
                  </a:cubicBezTo>
                  <a:cubicBezTo>
                    <a:pt x="27" y="7"/>
                    <a:pt x="21" y="4"/>
                    <a:pt x="16" y="4"/>
                  </a:cubicBezTo>
                  <a:cubicBezTo>
                    <a:pt x="7" y="4"/>
                    <a:pt x="0" y="9"/>
                    <a:pt x="0" y="16"/>
                  </a:cubicBezTo>
                  <a:cubicBezTo>
                    <a:pt x="0" y="22"/>
                    <a:pt x="7" y="27"/>
                    <a:pt x="16" y="27"/>
                  </a:cubicBezTo>
                  <a:cubicBezTo>
                    <a:pt x="21" y="27"/>
                    <a:pt x="27" y="24"/>
                    <a:pt x="29" y="21"/>
                  </a:cubicBezTo>
                  <a:cubicBezTo>
                    <a:pt x="37" y="31"/>
                    <a:pt x="37" y="31"/>
                    <a:pt x="37" y="31"/>
                  </a:cubicBezTo>
                  <a:lnTo>
                    <a:pt x="37" y="0"/>
                  </a:lnTo>
                  <a:close/>
                </a:path>
              </a:pathLst>
            </a:custGeom>
            <a:solidFill>
              <a:srgbClr val="ED2A2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25" name="Freeform 953"/>
            <p:cNvSpPr/>
            <p:nvPr/>
          </p:nvSpPr>
          <p:spPr bwMode="auto">
            <a:xfrm>
              <a:off x="2495550" y="2014538"/>
              <a:ext cx="139700" cy="112713"/>
            </a:xfrm>
            <a:custGeom>
              <a:avLst/>
              <a:gdLst>
                <a:gd name="T0" fmla="*/ 139700 w 37"/>
                <a:gd name="T1" fmla="*/ 0 h 30"/>
                <a:gd name="T2" fmla="*/ 109495 w 37"/>
                <a:gd name="T3" fmla="*/ 37571 h 30"/>
                <a:gd name="T4" fmla="*/ 56635 w 37"/>
                <a:gd name="T5" fmla="*/ 15028 h 30"/>
                <a:gd name="T6" fmla="*/ 0 w 37"/>
                <a:gd name="T7" fmla="*/ 56357 h 30"/>
                <a:gd name="T8" fmla="*/ 56635 w 37"/>
                <a:gd name="T9" fmla="*/ 97685 h 30"/>
                <a:gd name="T10" fmla="*/ 109495 w 37"/>
                <a:gd name="T11" fmla="*/ 75142 h 30"/>
                <a:gd name="T12" fmla="*/ 139700 w 37"/>
                <a:gd name="T13" fmla="*/ 112713 h 30"/>
                <a:gd name="T14" fmla="*/ 139700 w 37"/>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30">
                  <a:moveTo>
                    <a:pt x="37" y="0"/>
                  </a:moveTo>
                  <a:cubicBezTo>
                    <a:pt x="29" y="10"/>
                    <a:pt x="29" y="10"/>
                    <a:pt x="29" y="10"/>
                  </a:cubicBezTo>
                  <a:cubicBezTo>
                    <a:pt x="26" y="6"/>
                    <a:pt x="21" y="4"/>
                    <a:pt x="15" y="4"/>
                  </a:cubicBezTo>
                  <a:cubicBezTo>
                    <a:pt x="7" y="4"/>
                    <a:pt x="0" y="9"/>
                    <a:pt x="0" y="15"/>
                  </a:cubicBezTo>
                  <a:cubicBezTo>
                    <a:pt x="0" y="21"/>
                    <a:pt x="7" y="26"/>
                    <a:pt x="15" y="26"/>
                  </a:cubicBezTo>
                  <a:cubicBezTo>
                    <a:pt x="21" y="26"/>
                    <a:pt x="26" y="24"/>
                    <a:pt x="29" y="20"/>
                  </a:cubicBezTo>
                  <a:cubicBezTo>
                    <a:pt x="37" y="30"/>
                    <a:pt x="37" y="30"/>
                    <a:pt x="37" y="30"/>
                  </a:cubicBezTo>
                  <a:lnTo>
                    <a:pt x="37" y="0"/>
                  </a:lnTo>
                  <a:close/>
                </a:path>
              </a:pathLst>
            </a:custGeom>
            <a:solidFill>
              <a:srgbClr val="ED2A2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26" name="Freeform 954"/>
            <p:cNvSpPr/>
            <p:nvPr/>
          </p:nvSpPr>
          <p:spPr bwMode="auto">
            <a:xfrm>
              <a:off x="2146300" y="957263"/>
              <a:ext cx="139700" cy="115888"/>
            </a:xfrm>
            <a:custGeom>
              <a:avLst/>
              <a:gdLst>
                <a:gd name="T0" fmla="*/ 0 w 37"/>
                <a:gd name="T1" fmla="*/ 0 h 31"/>
                <a:gd name="T2" fmla="*/ 30205 w 37"/>
                <a:gd name="T3" fmla="*/ 41122 h 31"/>
                <a:gd name="T4" fmla="*/ 83065 w 37"/>
                <a:gd name="T5" fmla="*/ 14953 h 31"/>
                <a:gd name="T6" fmla="*/ 139700 w 37"/>
                <a:gd name="T7" fmla="*/ 59813 h 31"/>
                <a:gd name="T8" fmla="*/ 83065 w 37"/>
                <a:gd name="T9" fmla="*/ 100935 h 31"/>
                <a:gd name="T10" fmla="*/ 30205 w 37"/>
                <a:gd name="T11" fmla="*/ 78505 h 31"/>
                <a:gd name="T12" fmla="*/ 0 w 37"/>
                <a:gd name="T13" fmla="*/ 115888 h 31"/>
                <a:gd name="T14" fmla="*/ 0 w 37"/>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31">
                  <a:moveTo>
                    <a:pt x="0" y="0"/>
                  </a:moveTo>
                  <a:cubicBezTo>
                    <a:pt x="8" y="11"/>
                    <a:pt x="8" y="11"/>
                    <a:pt x="8" y="11"/>
                  </a:cubicBezTo>
                  <a:cubicBezTo>
                    <a:pt x="11" y="7"/>
                    <a:pt x="16" y="4"/>
                    <a:pt x="22" y="4"/>
                  </a:cubicBezTo>
                  <a:cubicBezTo>
                    <a:pt x="30" y="4"/>
                    <a:pt x="37" y="9"/>
                    <a:pt x="37" y="16"/>
                  </a:cubicBezTo>
                  <a:cubicBezTo>
                    <a:pt x="37" y="22"/>
                    <a:pt x="30" y="27"/>
                    <a:pt x="22" y="27"/>
                  </a:cubicBezTo>
                  <a:cubicBezTo>
                    <a:pt x="16" y="27"/>
                    <a:pt x="11" y="24"/>
                    <a:pt x="8" y="21"/>
                  </a:cubicBezTo>
                  <a:cubicBezTo>
                    <a:pt x="0" y="31"/>
                    <a:pt x="0" y="31"/>
                    <a:pt x="0" y="31"/>
                  </a:cubicBezTo>
                  <a:lnTo>
                    <a:pt x="0" y="0"/>
                  </a:lnTo>
                  <a:close/>
                </a:path>
              </a:pathLst>
            </a:custGeom>
            <a:solidFill>
              <a:srgbClr val="ED2A2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27" name="Freeform 955"/>
            <p:cNvSpPr/>
            <p:nvPr/>
          </p:nvSpPr>
          <p:spPr bwMode="auto">
            <a:xfrm>
              <a:off x="442913" y="1136650"/>
              <a:ext cx="139700" cy="117475"/>
            </a:xfrm>
            <a:custGeom>
              <a:avLst/>
              <a:gdLst>
                <a:gd name="T0" fmla="*/ 0 w 37"/>
                <a:gd name="T1" fmla="*/ 0 h 31"/>
                <a:gd name="T2" fmla="*/ 30205 w 37"/>
                <a:gd name="T3" fmla="*/ 37895 h 31"/>
                <a:gd name="T4" fmla="*/ 83065 w 37"/>
                <a:gd name="T5" fmla="*/ 15158 h 31"/>
                <a:gd name="T6" fmla="*/ 139700 w 37"/>
                <a:gd name="T7" fmla="*/ 56843 h 31"/>
                <a:gd name="T8" fmla="*/ 83065 w 37"/>
                <a:gd name="T9" fmla="*/ 102317 h 31"/>
                <a:gd name="T10" fmla="*/ 30205 w 37"/>
                <a:gd name="T11" fmla="*/ 79580 h 31"/>
                <a:gd name="T12" fmla="*/ 0 w 37"/>
                <a:gd name="T13" fmla="*/ 117475 h 31"/>
                <a:gd name="T14" fmla="*/ 0 w 37"/>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31">
                  <a:moveTo>
                    <a:pt x="0" y="0"/>
                  </a:moveTo>
                  <a:cubicBezTo>
                    <a:pt x="8" y="10"/>
                    <a:pt x="8" y="10"/>
                    <a:pt x="8" y="10"/>
                  </a:cubicBezTo>
                  <a:cubicBezTo>
                    <a:pt x="11" y="7"/>
                    <a:pt x="16" y="4"/>
                    <a:pt x="22" y="4"/>
                  </a:cubicBezTo>
                  <a:cubicBezTo>
                    <a:pt x="30" y="4"/>
                    <a:pt x="37" y="9"/>
                    <a:pt x="37" y="15"/>
                  </a:cubicBezTo>
                  <a:cubicBezTo>
                    <a:pt x="37" y="22"/>
                    <a:pt x="30" y="27"/>
                    <a:pt x="22" y="27"/>
                  </a:cubicBezTo>
                  <a:cubicBezTo>
                    <a:pt x="16" y="27"/>
                    <a:pt x="11" y="24"/>
                    <a:pt x="8" y="21"/>
                  </a:cubicBezTo>
                  <a:cubicBezTo>
                    <a:pt x="0" y="31"/>
                    <a:pt x="0" y="31"/>
                    <a:pt x="0" y="31"/>
                  </a:cubicBezTo>
                  <a:lnTo>
                    <a:pt x="0" y="0"/>
                  </a:lnTo>
                  <a:close/>
                </a:path>
              </a:pathLst>
            </a:custGeom>
            <a:solidFill>
              <a:srgbClr val="ED2A2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28" name="Freeform 956"/>
            <p:cNvSpPr/>
            <p:nvPr/>
          </p:nvSpPr>
          <p:spPr bwMode="auto">
            <a:xfrm>
              <a:off x="1462088" y="2281238"/>
              <a:ext cx="341313" cy="342900"/>
            </a:xfrm>
            <a:custGeom>
              <a:avLst/>
              <a:gdLst>
                <a:gd name="T0" fmla="*/ 0 w 215"/>
                <a:gd name="T1" fmla="*/ 323850 h 216"/>
                <a:gd name="T2" fmla="*/ 25400 w 215"/>
                <a:gd name="T3" fmla="*/ 134938 h 216"/>
                <a:gd name="T4" fmla="*/ 79375 w 215"/>
                <a:gd name="T5" fmla="*/ 71438 h 216"/>
                <a:gd name="T6" fmla="*/ 211138 w 215"/>
                <a:gd name="T7" fmla="*/ 0 h 216"/>
                <a:gd name="T8" fmla="*/ 338138 w 215"/>
                <a:gd name="T9" fmla="*/ 71438 h 216"/>
                <a:gd name="T10" fmla="*/ 315913 w 215"/>
                <a:gd name="T11" fmla="*/ 192088 h 216"/>
                <a:gd name="T12" fmla="*/ 341313 w 215"/>
                <a:gd name="T13" fmla="*/ 285750 h 216"/>
                <a:gd name="T14" fmla="*/ 198438 w 215"/>
                <a:gd name="T15" fmla="*/ 342900 h 216"/>
                <a:gd name="T16" fmla="*/ 0 w 215"/>
                <a:gd name="T17" fmla="*/ 32385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216">
                  <a:moveTo>
                    <a:pt x="0" y="204"/>
                  </a:moveTo>
                  <a:lnTo>
                    <a:pt x="16" y="85"/>
                  </a:lnTo>
                  <a:lnTo>
                    <a:pt x="50" y="45"/>
                  </a:lnTo>
                  <a:lnTo>
                    <a:pt x="133" y="0"/>
                  </a:lnTo>
                  <a:lnTo>
                    <a:pt x="213" y="45"/>
                  </a:lnTo>
                  <a:lnTo>
                    <a:pt x="199" y="121"/>
                  </a:lnTo>
                  <a:lnTo>
                    <a:pt x="215" y="180"/>
                  </a:lnTo>
                  <a:lnTo>
                    <a:pt x="125" y="216"/>
                  </a:lnTo>
                  <a:lnTo>
                    <a:pt x="0" y="204"/>
                  </a:lnTo>
                  <a:close/>
                </a:path>
              </a:pathLst>
            </a:custGeom>
            <a:solidFill>
              <a:srgbClr val="BCB39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29" name="Freeform 957"/>
            <p:cNvSpPr/>
            <p:nvPr/>
          </p:nvSpPr>
          <p:spPr bwMode="auto">
            <a:xfrm>
              <a:off x="1316038" y="2386013"/>
              <a:ext cx="363538" cy="249238"/>
            </a:xfrm>
            <a:custGeom>
              <a:avLst/>
              <a:gdLst>
                <a:gd name="T0" fmla="*/ 58738 w 229"/>
                <a:gd name="T1" fmla="*/ 238125 h 157"/>
                <a:gd name="T2" fmla="*/ 0 w 229"/>
                <a:gd name="T3" fmla="*/ 158750 h 157"/>
                <a:gd name="T4" fmla="*/ 58738 w 229"/>
                <a:gd name="T5" fmla="*/ 38100 h 157"/>
                <a:gd name="T6" fmla="*/ 209550 w 229"/>
                <a:gd name="T7" fmla="*/ 0 h 157"/>
                <a:gd name="T8" fmla="*/ 266700 w 229"/>
                <a:gd name="T9" fmla="*/ 49213 h 157"/>
                <a:gd name="T10" fmla="*/ 363538 w 229"/>
                <a:gd name="T11" fmla="*/ 109538 h 157"/>
                <a:gd name="T12" fmla="*/ 307975 w 229"/>
                <a:gd name="T13" fmla="*/ 207963 h 157"/>
                <a:gd name="T14" fmla="*/ 201613 w 229"/>
                <a:gd name="T15" fmla="*/ 249238 h 157"/>
                <a:gd name="T16" fmla="*/ 58738 w 229"/>
                <a:gd name="T17" fmla="*/ 238125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9" h="157">
                  <a:moveTo>
                    <a:pt x="37" y="150"/>
                  </a:moveTo>
                  <a:lnTo>
                    <a:pt x="0" y="100"/>
                  </a:lnTo>
                  <a:lnTo>
                    <a:pt x="37" y="24"/>
                  </a:lnTo>
                  <a:lnTo>
                    <a:pt x="132" y="0"/>
                  </a:lnTo>
                  <a:lnTo>
                    <a:pt x="168" y="31"/>
                  </a:lnTo>
                  <a:lnTo>
                    <a:pt x="229" y="69"/>
                  </a:lnTo>
                  <a:lnTo>
                    <a:pt x="194" y="131"/>
                  </a:lnTo>
                  <a:lnTo>
                    <a:pt x="127" y="157"/>
                  </a:lnTo>
                  <a:lnTo>
                    <a:pt x="37" y="150"/>
                  </a:lnTo>
                  <a:close/>
                </a:path>
              </a:pathLst>
            </a:custGeom>
            <a:solidFill>
              <a:srgbClr val="DACF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30" name="Freeform 958"/>
            <p:cNvSpPr/>
            <p:nvPr/>
          </p:nvSpPr>
          <p:spPr bwMode="auto">
            <a:xfrm>
              <a:off x="1665288" y="2374900"/>
              <a:ext cx="247650" cy="249238"/>
            </a:xfrm>
            <a:custGeom>
              <a:avLst/>
              <a:gdLst>
                <a:gd name="T0" fmla="*/ 0 w 156"/>
                <a:gd name="T1" fmla="*/ 233363 h 157"/>
                <a:gd name="T2" fmla="*/ 36513 w 156"/>
                <a:gd name="T3" fmla="*/ 120650 h 157"/>
                <a:gd name="T4" fmla="*/ 55563 w 156"/>
                <a:gd name="T5" fmla="*/ 53975 h 157"/>
                <a:gd name="T6" fmla="*/ 150813 w 156"/>
                <a:gd name="T7" fmla="*/ 0 h 157"/>
                <a:gd name="T8" fmla="*/ 195263 w 156"/>
                <a:gd name="T9" fmla="*/ 68263 h 157"/>
                <a:gd name="T10" fmla="*/ 228600 w 156"/>
                <a:gd name="T11" fmla="*/ 139700 h 157"/>
                <a:gd name="T12" fmla="*/ 247650 w 156"/>
                <a:gd name="T13" fmla="*/ 207963 h 157"/>
                <a:gd name="T14" fmla="*/ 142875 w 156"/>
                <a:gd name="T15" fmla="*/ 249238 h 157"/>
                <a:gd name="T16" fmla="*/ 0 w 156"/>
                <a:gd name="T17" fmla="*/ 233363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157">
                  <a:moveTo>
                    <a:pt x="0" y="147"/>
                  </a:moveTo>
                  <a:lnTo>
                    <a:pt x="23" y="76"/>
                  </a:lnTo>
                  <a:lnTo>
                    <a:pt x="35" y="34"/>
                  </a:lnTo>
                  <a:lnTo>
                    <a:pt x="95" y="0"/>
                  </a:lnTo>
                  <a:lnTo>
                    <a:pt x="123" y="43"/>
                  </a:lnTo>
                  <a:lnTo>
                    <a:pt x="144" y="88"/>
                  </a:lnTo>
                  <a:lnTo>
                    <a:pt x="156" y="131"/>
                  </a:lnTo>
                  <a:lnTo>
                    <a:pt x="90" y="157"/>
                  </a:lnTo>
                  <a:lnTo>
                    <a:pt x="0" y="147"/>
                  </a:lnTo>
                  <a:close/>
                </a:path>
              </a:pathLst>
            </a:custGeom>
            <a:solidFill>
              <a:srgbClr val="DACF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31" name="Freeform 959"/>
            <p:cNvSpPr/>
            <p:nvPr/>
          </p:nvSpPr>
          <p:spPr bwMode="auto">
            <a:xfrm>
              <a:off x="1093788" y="2451100"/>
              <a:ext cx="244475" cy="165100"/>
            </a:xfrm>
            <a:custGeom>
              <a:avLst/>
              <a:gdLst>
                <a:gd name="T0" fmla="*/ 0 w 154"/>
                <a:gd name="T1" fmla="*/ 150813 h 104"/>
                <a:gd name="T2" fmla="*/ 25400 w 154"/>
                <a:gd name="T3" fmla="*/ 66675 h 104"/>
                <a:gd name="T4" fmla="*/ 63500 w 154"/>
                <a:gd name="T5" fmla="*/ 25400 h 104"/>
                <a:gd name="T6" fmla="*/ 127000 w 154"/>
                <a:gd name="T7" fmla="*/ 0 h 104"/>
                <a:gd name="T8" fmla="*/ 222250 w 154"/>
                <a:gd name="T9" fmla="*/ 36513 h 104"/>
                <a:gd name="T10" fmla="*/ 217488 w 154"/>
                <a:gd name="T11" fmla="*/ 104775 h 104"/>
                <a:gd name="T12" fmla="*/ 244475 w 154"/>
                <a:gd name="T13" fmla="*/ 127000 h 104"/>
                <a:gd name="T14" fmla="*/ 146050 w 154"/>
                <a:gd name="T15" fmla="*/ 165100 h 104"/>
                <a:gd name="T16" fmla="*/ 0 w 154"/>
                <a:gd name="T17" fmla="*/ 150813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104">
                  <a:moveTo>
                    <a:pt x="0" y="95"/>
                  </a:moveTo>
                  <a:lnTo>
                    <a:pt x="16" y="42"/>
                  </a:lnTo>
                  <a:lnTo>
                    <a:pt x="40" y="16"/>
                  </a:lnTo>
                  <a:lnTo>
                    <a:pt x="80" y="0"/>
                  </a:lnTo>
                  <a:lnTo>
                    <a:pt x="140" y="23"/>
                  </a:lnTo>
                  <a:lnTo>
                    <a:pt x="137" y="66"/>
                  </a:lnTo>
                  <a:lnTo>
                    <a:pt x="154" y="80"/>
                  </a:lnTo>
                  <a:lnTo>
                    <a:pt x="92" y="104"/>
                  </a:lnTo>
                  <a:lnTo>
                    <a:pt x="0" y="95"/>
                  </a:lnTo>
                  <a:close/>
                </a:path>
              </a:pathLst>
            </a:custGeom>
            <a:solidFill>
              <a:srgbClr val="DACF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32" name="Freeform 960"/>
            <p:cNvSpPr/>
            <p:nvPr/>
          </p:nvSpPr>
          <p:spPr bwMode="auto">
            <a:xfrm>
              <a:off x="1890713" y="2522538"/>
              <a:ext cx="96838" cy="112713"/>
            </a:xfrm>
            <a:custGeom>
              <a:avLst/>
              <a:gdLst>
                <a:gd name="T0" fmla="*/ 0 w 61"/>
                <a:gd name="T1" fmla="*/ 85725 h 71"/>
                <a:gd name="T2" fmla="*/ 3175 w 61"/>
                <a:gd name="T3" fmla="*/ 52388 h 71"/>
                <a:gd name="T4" fmla="*/ 11113 w 61"/>
                <a:gd name="T5" fmla="*/ 22225 h 71"/>
                <a:gd name="T6" fmla="*/ 55563 w 61"/>
                <a:gd name="T7" fmla="*/ 0 h 71"/>
                <a:gd name="T8" fmla="*/ 74613 w 61"/>
                <a:gd name="T9" fmla="*/ 30163 h 71"/>
                <a:gd name="T10" fmla="*/ 90488 w 61"/>
                <a:gd name="T11" fmla="*/ 63500 h 71"/>
                <a:gd name="T12" fmla="*/ 96838 w 61"/>
                <a:gd name="T13" fmla="*/ 93663 h 71"/>
                <a:gd name="T14" fmla="*/ 52388 w 61"/>
                <a:gd name="T15" fmla="*/ 112713 h 71"/>
                <a:gd name="T16" fmla="*/ 0 w 61"/>
                <a:gd name="T17" fmla="*/ 85725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71">
                  <a:moveTo>
                    <a:pt x="0" y="54"/>
                  </a:moveTo>
                  <a:lnTo>
                    <a:pt x="2" y="33"/>
                  </a:lnTo>
                  <a:lnTo>
                    <a:pt x="7" y="14"/>
                  </a:lnTo>
                  <a:lnTo>
                    <a:pt x="35" y="0"/>
                  </a:lnTo>
                  <a:lnTo>
                    <a:pt x="47" y="19"/>
                  </a:lnTo>
                  <a:lnTo>
                    <a:pt x="57" y="40"/>
                  </a:lnTo>
                  <a:lnTo>
                    <a:pt x="61" y="59"/>
                  </a:lnTo>
                  <a:lnTo>
                    <a:pt x="33" y="71"/>
                  </a:lnTo>
                  <a:lnTo>
                    <a:pt x="0" y="54"/>
                  </a:lnTo>
                  <a:close/>
                </a:path>
              </a:pathLst>
            </a:custGeom>
            <a:solidFill>
              <a:srgbClr val="DACF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33" name="Freeform 961"/>
            <p:cNvSpPr/>
            <p:nvPr/>
          </p:nvSpPr>
          <p:spPr bwMode="auto">
            <a:xfrm>
              <a:off x="1601788" y="2544763"/>
              <a:ext cx="100013" cy="109538"/>
            </a:xfrm>
            <a:custGeom>
              <a:avLst/>
              <a:gdLst>
                <a:gd name="T0" fmla="*/ 0 w 63"/>
                <a:gd name="T1" fmla="*/ 79375 h 69"/>
                <a:gd name="T2" fmla="*/ 11113 w 63"/>
                <a:gd name="T3" fmla="*/ 49213 h 69"/>
                <a:gd name="T4" fmla="*/ 11113 w 63"/>
                <a:gd name="T5" fmla="*/ 19050 h 69"/>
                <a:gd name="T6" fmla="*/ 44450 w 63"/>
                <a:gd name="T7" fmla="*/ 0 h 69"/>
                <a:gd name="T8" fmla="*/ 74613 w 63"/>
                <a:gd name="T9" fmla="*/ 22225 h 69"/>
                <a:gd name="T10" fmla="*/ 93663 w 63"/>
                <a:gd name="T11" fmla="*/ 57150 h 69"/>
                <a:gd name="T12" fmla="*/ 100013 w 63"/>
                <a:gd name="T13" fmla="*/ 90488 h 69"/>
                <a:gd name="T14" fmla="*/ 52388 w 63"/>
                <a:gd name="T15" fmla="*/ 109538 h 69"/>
                <a:gd name="T16" fmla="*/ 0 w 63"/>
                <a:gd name="T17" fmla="*/ 79375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 h="69">
                  <a:moveTo>
                    <a:pt x="0" y="50"/>
                  </a:moveTo>
                  <a:lnTo>
                    <a:pt x="7" y="31"/>
                  </a:lnTo>
                  <a:lnTo>
                    <a:pt x="7" y="12"/>
                  </a:lnTo>
                  <a:lnTo>
                    <a:pt x="28" y="0"/>
                  </a:lnTo>
                  <a:lnTo>
                    <a:pt x="47" y="14"/>
                  </a:lnTo>
                  <a:lnTo>
                    <a:pt x="59" y="36"/>
                  </a:lnTo>
                  <a:lnTo>
                    <a:pt x="63" y="57"/>
                  </a:lnTo>
                  <a:lnTo>
                    <a:pt x="33" y="69"/>
                  </a:lnTo>
                  <a:lnTo>
                    <a:pt x="0" y="50"/>
                  </a:lnTo>
                  <a:close/>
                </a:path>
              </a:pathLst>
            </a:custGeom>
            <a:solidFill>
              <a:srgbClr val="C7BEA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34" name="Freeform 962"/>
            <p:cNvSpPr/>
            <p:nvPr/>
          </p:nvSpPr>
          <p:spPr bwMode="auto">
            <a:xfrm>
              <a:off x="874713" y="2566988"/>
              <a:ext cx="101600" cy="109538"/>
            </a:xfrm>
            <a:custGeom>
              <a:avLst/>
              <a:gdLst>
                <a:gd name="T0" fmla="*/ 0 w 64"/>
                <a:gd name="T1" fmla="*/ 79375 h 69"/>
                <a:gd name="T2" fmla="*/ 12700 w 64"/>
                <a:gd name="T3" fmla="*/ 49213 h 69"/>
                <a:gd name="T4" fmla="*/ 12700 w 64"/>
                <a:gd name="T5" fmla="*/ 19050 h 69"/>
                <a:gd name="T6" fmla="*/ 46038 w 64"/>
                <a:gd name="T7" fmla="*/ 0 h 69"/>
                <a:gd name="T8" fmla="*/ 76200 w 64"/>
                <a:gd name="T9" fmla="*/ 22225 h 69"/>
                <a:gd name="T10" fmla="*/ 90488 w 64"/>
                <a:gd name="T11" fmla="*/ 57150 h 69"/>
                <a:gd name="T12" fmla="*/ 101600 w 64"/>
                <a:gd name="T13" fmla="*/ 90488 h 69"/>
                <a:gd name="T14" fmla="*/ 53975 w 64"/>
                <a:gd name="T15" fmla="*/ 109538 h 69"/>
                <a:gd name="T16" fmla="*/ 0 w 64"/>
                <a:gd name="T17" fmla="*/ 79375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69">
                  <a:moveTo>
                    <a:pt x="0" y="50"/>
                  </a:moveTo>
                  <a:lnTo>
                    <a:pt x="8" y="31"/>
                  </a:lnTo>
                  <a:lnTo>
                    <a:pt x="8" y="12"/>
                  </a:lnTo>
                  <a:lnTo>
                    <a:pt x="29" y="0"/>
                  </a:lnTo>
                  <a:lnTo>
                    <a:pt x="48" y="14"/>
                  </a:lnTo>
                  <a:lnTo>
                    <a:pt x="57" y="36"/>
                  </a:lnTo>
                  <a:lnTo>
                    <a:pt x="64" y="57"/>
                  </a:lnTo>
                  <a:lnTo>
                    <a:pt x="34" y="69"/>
                  </a:lnTo>
                  <a:lnTo>
                    <a:pt x="0" y="50"/>
                  </a:lnTo>
                  <a:close/>
                </a:path>
              </a:pathLst>
            </a:custGeom>
            <a:solidFill>
              <a:srgbClr val="C7BEA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35" name="Freeform 963"/>
            <p:cNvSpPr/>
            <p:nvPr/>
          </p:nvSpPr>
          <p:spPr bwMode="auto">
            <a:xfrm>
              <a:off x="1258888" y="2547938"/>
              <a:ext cx="115888" cy="101600"/>
            </a:xfrm>
            <a:custGeom>
              <a:avLst/>
              <a:gdLst>
                <a:gd name="T0" fmla="*/ 22225 w 73"/>
                <a:gd name="T1" fmla="*/ 0 h 64"/>
                <a:gd name="T2" fmla="*/ 52388 w 73"/>
                <a:gd name="T3" fmla="*/ 0 h 64"/>
                <a:gd name="T4" fmla="*/ 85725 w 73"/>
                <a:gd name="T5" fmla="*/ 4763 h 64"/>
                <a:gd name="T6" fmla="*/ 115888 w 73"/>
                <a:gd name="T7" fmla="*/ 46038 h 64"/>
                <a:gd name="T8" fmla="*/ 90488 w 73"/>
                <a:gd name="T9" fmla="*/ 68263 h 64"/>
                <a:gd name="T10" fmla="*/ 57150 w 73"/>
                <a:gd name="T11" fmla="*/ 90488 h 64"/>
                <a:gd name="T12" fmla="*/ 26988 w 73"/>
                <a:gd name="T13" fmla="*/ 101600 h 64"/>
                <a:gd name="T14" fmla="*/ 0 w 73"/>
                <a:gd name="T15" fmla="*/ 57150 h 64"/>
                <a:gd name="T16" fmla="*/ 22225 w 73"/>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64">
                  <a:moveTo>
                    <a:pt x="14" y="0"/>
                  </a:moveTo>
                  <a:lnTo>
                    <a:pt x="33" y="0"/>
                  </a:lnTo>
                  <a:lnTo>
                    <a:pt x="54" y="3"/>
                  </a:lnTo>
                  <a:lnTo>
                    <a:pt x="73" y="29"/>
                  </a:lnTo>
                  <a:lnTo>
                    <a:pt x="57" y="43"/>
                  </a:lnTo>
                  <a:lnTo>
                    <a:pt x="36" y="57"/>
                  </a:lnTo>
                  <a:lnTo>
                    <a:pt x="17" y="64"/>
                  </a:lnTo>
                  <a:lnTo>
                    <a:pt x="0" y="36"/>
                  </a:lnTo>
                  <a:lnTo>
                    <a:pt x="14" y="0"/>
                  </a:lnTo>
                  <a:close/>
                </a:path>
              </a:pathLst>
            </a:custGeom>
            <a:solidFill>
              <a:srgbClr val="C7BEA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36" name="Freeform 964"/>
            <p:cNvSpPr/>
            <p:nvPr/>
          </p:nvSpPr>
          <p:spPr bwMode="auto">
            <a:xfrm>
              <a:off x="1146175" y="2582863"/>
              <a:ext cx="85725" cy="74613"/>
            </a:xfrm>
            <a:custGeom>
              <a:avLst/>
              <a:gdLst>
                <a:gd name="T0" fmla="*/ 19050 w 54"/>
                <a:gd name="T1" fmla="*/ 0 h 47"/>
                <a:gd name="T2" fmla="*/ 41275 w 54"/>
                <a:gd name="T3" fmla="*/ 6350 h 47"/>
                <a:gd name="T4" fmla="*/ 82550 w 54"/>
                <a:gd name="T5" fmla="*/ 6350 h 47"/>
                <a:gd name="T6" fmla="*/ 85725 w 54"/>
                <a:gd name="T7" fmla="*/ 49213 h 47"/>
                <a:gd name="T8" fmla="*/ 55563 w 54"/>
                <a:gd name="T9" fmla="*/ 52388 h 47"/>
                <a:gd name="T10" fmla="*/ 41275 w 54"/>
                <a:gd name="T11" fmla="*/ 66675 h 47"/>
                <a:gd name="T12" fmla="*/ 19050 w 54"/>
                <a:gd name="T13" fmla="*/ 74613 h 47"/>
                <a:gd name="T14" fmla="*/ 0 w 54"/>
                <a:gd name="T15" fmla="*/ 41275 h 47"/>
                <a:gd name="T16" fmla="*/ 19050 w 54"/>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47">
                  <a:moveTo>
                    <a:pt x="12" y="0"/>
                  </a:moveTo>
                  <a:lnTo>
                    <a:pt x="26" y="4"/>
                  </a:lnTo>
                  <a:lnTo>
                    <a:pt x="52" y="4"/>
                  </a:lnTo>
                  <a:lnTo>
                    <a:pt x="54" y="31"/>
                  </a:lnTo>
                  <a:lnTo>
                    <a:pt x="35" y="33"/>
                  </a:lnTo>
                  <a:lnTo>
                    <a:pt x="26" y="42"/>
                  </a:lnTo>
                  <a:lnTo>
                    <a:pt x="12" y="47"/>
                  </a:lnTo>
                  <a:lnTo>
                    <a:pt x="0" y="26"/>
                  </a:lnTo>
                  <a:lnTo>
                    <a:pt x="12" y="0"/>
                  </a:lnTo>
                  <a:close/>
                </a:path>
              </a:pathLst>
            </a:custGeom>
            <a:solidFill>
              <a:srgbClr val="C7BEA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37" name="Freeform 965"/>
            <p:cNvSpPr/>
            <p:nvPr/>
          </p:nvSpPr>
          <p:spPr bwMode="auto">
            <a:xfrm>
              <a:off x="2011363" y="2593975"/>
              <a:ext cx="66675" cy="60325"/>
            </a:xfrm>
            <a:custGeom>
              <a:avLst/>
              <a:gdLst>
                <a:gd name="T0" fmla="*/ 11113 w 42"/>
                <a:gd name="T1" fmla="*/ 0 h 38"/>
                <a:gd name="T2" fmla="*/ 30163 w 42"/>
                <a:gd name="T3" fmla="*/ 7938 h 38"/>
                <a:gd name="T4" fmla="*/ 63500 w 42"/>
                <a:gd name="T5" fmla="*/ 7938 h 38"/>
                <a:gd name="T6" fmla="*/ 66675 w 42"/>
                <a:gd name="T7" fmla="*/ 38100 h 38"/>
                <a:gd name="T8" fmla="*/ 41275 w 42"/>
                <a:gd name="T9" fmla="*/ 41275 h 38"/>
                <a:gd name="T10" fmla="*/ 33338 w 42"/>
                <a:gd name="T11" fmla="*/ 52388 h 38"/>
                <a:gd name="T12" fmla="*/ 14288 w 42"/>
                <a:gd name="T13" fmla="*/ 60325 h 38"/>
                <a:gd name="T14" fmla="*/ 0 w 42"/>
                <a:gd name="T15" fmla="*/ 33338 h 38"/>
                <a:gd name="T16" fmla="*/ 11113 w 42"/>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38">
                  <a:moveTo>
                    <a:pt x="7" y="0"/>
                  </a:moveTo>
                  <a:lnTo>
                    <a:pt x="19" y="5"/>
                  </a:lnTo>
                  <a:lnTo>
                    <a:pt x="40" y="5"/>
                  </a:lnTo>
                  <a:lnTo>
                    <a:pt x="42" y="24"/>
                  </a:lnTo>
                  <a:lnTo>
                    <a:pt x="26" y="26"/>
                  </a:lnTo>
                  <a:lnTo>
                    <a:pt x="21" y="33"/>
                  </a:lnTo>
                  <a:lnTo>
                    <a:pt x="9" y="38"/>
                  </a:lnTo>
                  <a:lnTo>
                    <a:pt x="0" y="21"/>
                  </a:lnTo>
                  <a:lnTo>
                    <a:pt x="7" y="0"/>
                  </a:lnTo>
                  <a:close/>
                </a:path>
              </a:pathLst>
            </a:custGeom>
            <a:solidFill>
              <a:srgbClr val="C7BEA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38" name="Freeform 966"/>
            <p:cNvSpPr/>
            <p:nvPr/>
          </p:nvSpPr>
          <p:spPr bwMode="auto">
            <a:xfrm>
              <a:off x="2195513" y="2314575"/>
              <a:ext cx="85725" cy="323850"/>
            </a:xfrm>
            <a:custGeom>
              <a:avLst/>
              <a:gdLst>
                <a:gd name="T0" fmla="*/ 55908 w 23"/>
                <a:gd name="T1" fmla="*/ 323850 h 86"/>
                <a:gd name="T2" fmla="*/ 59635 w 23"/>
                <a:gd name="T3" fmla="*/ 308787 h 86"/>
                <a:gd name="T4" fmla="*/ 67089 w 23"/>
                <a:gd name="T5" fmla="*/ 271130 h 86"/>
                <a:gd name="T6" fmla="*/ 67089 w 23"/>
                <a:gd name="T7" fmla="*/ 248536 h 86"/>
                <a:gd name="T8" fmla="*/ 63362 w 23"/>
                <a:gd name="T9" fmla="*/ 233473 h 86"/>
                <a:gd name="T10" fmla="*/ 63362 w 23"/>
                <a:gd name="T11" fmla="*/ 222176 h 86"/>
                <a:gd name="T12" fmla="*/ 59635 w 23"/>
                <a:gd name="T13" fmla="*/ 207113 h 86"/>
                <a:gd name="T14" fmla="*/ 55908 w 23"/>
                <a:gd name="T15" fmla="*/ 199582 h 86"/>
                <a:gd name="T16" fmla="*/ 52180 w 23"/>
                <a:gd name="T17" fmla="*/ 195816 h 86"/>
                <a:gd name="T18" fmla="*/ 44726 w 23"/>
                <a:gd name="T19" fmla="*/ 180753 h 86"/>
                <a:gd name="T20" fmla="*/ 37272 w 23"/>
                <a:gd name="T21" fmla="*/ 169456 h 86"/>
                <a:gd name="T22" fmla="*/ 29817 w 23"/>
                <a:gd name="T23" fmla="*/ 158159 h 86"/>
                <a:gd name="T24" fmla="*/ 18636 w 23"/>
                <a:gd name="T25" fmla="*/ 143097 h 86"/>
                <a:gd name="T26" fmla="*/ 14909 w 23"/>
                <a:gd name="T27" fmla="*/ 128034 h 86"/>
                <a:gd name="T28" fmla="*/ 7454 w 23"/>
                <a:gd name="T29" fmla="*/ 112971 h 86"/>
                <a:gd name="T30" fmla="*/ 3727 w 23"/>
                <a:gd name="T31" fmla="*/ 97908 h 86"/>
                <a:gd name="T32" fmla="*/ 3727 w 23"/>
                <a:gd name="T33" fmla="*/ 82845 h 86"/>
                <a:gd name="T34" fmla="*/ 0 w 23"/>
                <a:gd name="T35" fmla="*/ 67783 h 86"/>
                <a:gd name="T36" fmla="*/ 0 w 23"/>
                <a:gd name="T37" fmla="*/ 56485 h 86"/>
                <a:gd name="T38" fmla="*/ 3727 w 23"/>
                <a:gd name="T39" fmla="*/ 33891 h 86"/>
                <a:gd name="T40" fmla="*/ 7454 w 23"/>
                <a:gd name="T41" fmla="*/ 15063 h 86"/>
                <a:gd name="T42" fmla="*/ 11182 w 23"/>
                <a:gd name="T43" fmla="*/ 0 h 86"/>
                <a:gd name="T44" fmla="*/ 11182 w 23"/>
                <a:gd name="T45" fmla="*/ 3766 h 86"/>
                <a:gd name="T46" fmla="*/ 11182 w 23"/>
                <a:gd name="T47" fmla="*/ 15063 h 86"/>
                <a:gd name="T48" fmla="*/ 11182 w 23"/>
                <a:gd name="T49" fmla="*/ 33891 h 86"/>
                <a:gd name="T50" fmla="*/ 14909 w 23"/>
                <a:gd name="T51" fmla="*/ 52720 h 86"/>
                <a:gd name="T52" fmla="*/ 22363 w 23"/>
                <a:gd name="T53" fmla="*/ 79080 h 86"/>
                <a:gd name="T54" fmla="*/ 26090 w 23"/>
                <a:gd name="T55" fmla="*/ 90377 h 86"/>
                <a:gd name="T56" fmla="*/ 29817 w 23"/>
                <a:gd name="T57" fmla="*/ 105440 h 86"/>
                <a:gd name="T58" fmla="*/ 37272 w 23"/>
                <a:gd name="T59" fmla="*/ 116737 h 86"/>
                <a:gd name="T60" fmla="*/ 40999 w 23"/>
                <a:gd name="T61" fmla="*/ 131799 h 86"/>
                <a:gd name="T62" fmla="*/ 48453 w 23"/>
                <a:gd name="T63" fmla="*/ 143097 h 86"/>
                <a:gd name="T64" fmla="*/ 59635 w 23"/>
                <a:gd name="T65" fmla="*/ 154394 h 86"/>
                <a:gd name="T66" fmla="*/ 67089 w 23"/>
                <a:gd name="T67" fmla="*/ 169456 h 86"/>
                <a:gd name="T68" fmla="*/ 70816 w 23"/>
                <a:gd name="T69" fmla="*/ 176988 h 86"/>
                <a:gd name="T70" fmla="*/ 74543 w 23"/>
                <a:gd name="T71" fmla="*/ 184519 h 86"/>
                <a:gd name="T72" fmla="*/ 81998 w 23"/>
                <a:gd name="T73" fmla="*/ 199582 h 86"/>
                <a:gd name="T74" fmla="*/ 85725 w 23"/>
                <a:gd name="T75" fmla="*/ 214645 h 86"/>
                <a:gd name="T76" fmla="*/ 85725 w 23"/>
                <a:gd name="T77" fmla="*/ 233473 h 86"/>
                <a:gd name="T78" fmla="*/ 85725 w 23"/>
                <a:gd name="T79" fmla="*/ 248536 h 86"/>
                <a:gd name="T80" fmla="*/ 81998 w 23"/>
                <a:gd name="T81" fmla="*/ 259833 h 86"/>
                <a:gd name="T82" fmla="*/ 81998 w 23"/>
                <a:gd name="T83" fmla="*/ 274896 h 86"/>
                <a:gd name="T84" fmla="*/ 74543 w 23"/>
                <a:gd name="T85" fmla="*/ 293724 h 86"/>
                <a:gd name="T86" fmla="*/ 67089 w 23"/>
                <a:gd name="T87" fmla="*/ 308787 h 86"/>
                <a:gd name="T88" fmla="*/ 55908 w 23"/>
                <a:gd name="T89" fmla="*/ 323850 h 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3" h="86">
                  <a:moveTo>
                    <a:pt x="15" y="86"/>
                  </a:moveTo>
                  <a:cubicBezTo>
                    <a:pt x="15" y="86"/>
                    <a:pt x="16" y="84"/>
                    <a:pt x="16" y="82"/>
                  </a:cubicBezTo>
                  <a:cubicBezTo>
                    <a:pt x="17" y="80"/>
                    <a:pt x="17" y="76"/>
                    <a:pt x="18" y="72"/>
                  </a:cubicBezTo>
                  <a:cubicBezTo>
                    <a:pt x="18" y="70"/>
                    <a:pt x="18" y="68"/>
                    <a:pt x="18" y="66"/>
                  </a:cubicBezTo>
                  <a:cubicBezTo>
                    <a:pt x="18" y="64"/>
                    <a:pt x="18" y="63"/>
                    <a:pt x="17" y="62"/>
                  </a:cubicBezTo>
                  <a:cubicBezTo>
                    <a:pt x="17" y="61"/>
                    <a:pt x="17" y="60"/>
                    <a:pt x="17" y="59"/>
                  </a:cubicBezTo>
                  <a:cubicBezTo>
                    <a:pt x="16" y="57"/>
                    <a:pt x="16" y="56"/>
                    <a:pt x="16" y="55"/>
                  </a:cubicBezTo>
                  <a:cubicBezTo>
                    <a:pt x="15" y="55"/>
                    <a:pt x="15" y="54"/>
                    <a:pt x="15" y="53"/>
                  </a:cubicBezTo>
                  <a:cubicBezTo>
                    <a:pt x="15" y="53"/>
                    <a:pt x="15" y="52"/>
                    <a:pt x="14" y="52"/>
                  </a:cubicBezTo>
                  <a:cubicBezTo>
                    <a:pt x="14" y="51"/>
                    <a:pt x="13" y="50"/>
                    <a:pt x="12" y="48"/>
                  </a:cubicBezTo>
                  <a:cubicBezTo>
                    <a:pt x="12" y="47"/>
                    <a:pt x="11" y="46"/>
                    <a:pt x="10" y="45"/>
                  </a:cubicBezTo>
                  <a:cubicBezTo>
                    <a:pt x="9" y="44"/>
                    <a:pt x="8" y="43"/>
                    <a:pt x="8" y="42"/>
                  </a:cubicBezTo>
                  <a:cubicBezTo>
                    <a:pt x="7" y="40"/>
                    <a:pt x="6" y="39"/>
                    <a:pt x="5" y="38"/>
                  </a:cubicBezTo>
                  <a:cubicBezTo>
                    <a:pt x="5" y="36"/>
                    <a:pt x="4" y="35"/>
                    <a:pt x="4" y="34"/>
                  </a:cubicBezTo>
                  <a:cubicBezTo>
                    <a:pt x="3" y="32"/>
                    <a:pt x="3" y="31"/>
                    <a:pt x="2" y="30"/>
                  </a:cubicBezTo>
                  <a:cubicBezTo>
                    <a:pt x="2" y="28"/>
                    <a:pt x="2" y="27"/>
                    <a:pt x="1" y="26"/>
                  </a:cubicBezTo>
                  <a:cubicBezTo>
                    <a:pt x="1" y="24"/>
                    <a:pt x="1" y="23"/>
                    <a:pt x="1" y="22"/>
                  </a:cubicBezTo>
                  <a:cubicBezTo>
                    <a:pt x="1" y="20"/>
                    <a:pt x="0" y="19"/>
                    <a:pt x="0" y="18"/>
                  </a:cubicBezTo>
                  <a:cubicBezTo>
                    <a:pt x="0" y="17"/>
                    <a:pt x="0" y="16"/>
                    <a:pt x="0" y="15"/>
                  </a:cubicBezTo>
                  <a:cubicBezTo>
                    <a:pt x="0" y="12"/>
                    <a:pt x="1" y="10"/>
                    <a:pt x="1" y="9"/>
                  </a:cubicBezTo>
                  <a:cubicBezTo>
                    <a:pt x="1" y="7"/>
                    <a:pt x="1" y="5"/>
                    <a:pt x="2" y="4"/>
                  </a:cubicBezTo>
                  <a:cubicBezTo>
                    <a:pt x="2" y="2"/>
                    <a:pt x="3" y="0"/>
                    <a:pt x="3" y="0"/>
                  </a:cubicBezTo>
                  <a:cubicBezTo>
                    <a:pt x="3" y="0"/>
                    <a:pt x="3" y="1"/>
                    <a:pt x="3" y="1"/>
                  </a:cubicBezTo>
                  <a:cubicBezTo>
                    <a:pt x="3" y="2"/>
                    <a:pt x="3" y="3"/>
                    <a:pt x="3" y="4"/>
                  </a:cubicBezTo>
                  <a:cubicBezTo>
                    <a:pt x="3" y="6"/>
                    <a:pt x="3" y="7"/>
                    <a:pt x="3" y="9"/>
                  </a:cubicBezTo>
                  <a:cubicBezTo>
                    <a:pt x="4" y="10"/>
                    <a:pt x="4" y="12"/>
                    <a:pt x="4" y="14"/>
                  </a:cubicBezTo>
                  <a:cubicBezTo>
                    <a:pt x="5" y="16"/>
                    <a:pt x="5" y="19"/>
                    <a:pt x="6" y="21"/>
                  </a:cubicBezTo>
                  <a:cubicBezTo>
                    <a:pt x="6" y="22"/>
                    <a:pt x="6" y="23"/>
                    <a:pt x="7" y="24"/>
                  </a:cubicBezTo>
                  <a:cubicBezTo>
                    <a:pt x="7" y="25"/>
                    <a:pt x="8" y="26"/>
                    <a:pt x="8" y="28"/>
                  </a:cubicBezTo>
                  <a:cubicBezTo>
                    <a:pt x="9" y="29"/>
                    <a:pt x="9" y="30"/>
                    <a:pt x="10" y="31"/>
                  </a:cubicBezTo>
                  <a:cubicBezTo>
                    <a:pt x="10" y="32"/>
                    <a:pt x="11" y="33"/>
                    <a:pt x="11" y="35"/>
                  </a:cubicBezTo>
                  <a:cubicBezTo>
                    <a:pt x="12" y="36"/>
                    <a:pt x="13" y="37"/>
                    <a:pt x="13" y="38"/>
                  </a:cubicBezTo>
                  <a:cubicBezTo>
                    <a:pt x="14" y="39"/>
                    <a:pt x="15" y="40"/>
                    <a:pt x="16" y="41"/>
                  </a:cubicBezTo>
                  <a:cubicBezTo>
                    <a:pt x="16" y="42"/>
                    <a:pt x="17" y="44"/>
                    <a:pt x="18" y="45"/>
                  </a:cubicBezTo>
                  <a:cubicBezTo>
                    <a:pt x="19" y="45"/>
                    <a:pt x="19" y="46"/>
                    <a:pt x="19" y="47"/>
                  </a:cubicBezTo>
                  <a:cubicBezTo>
                    <a:pt x="20" y="49"/>
                    <a:pt x="20" y="49"/>
                    <a:pt x="20" y="49"/>
                  </a:cubicBezTo>
                  <a:cubicBezTo>
                    <a:pt x="21" y="50"/>
                    <a:pt x="21" y="52"/>
                    <a:pt x="22" y="53"/>
                  </a:cubicBezTo>
                  <a:cubicBezTo>
                    <a:pt x="22" y="55"/>
                    <a:pt x="22" y="56"/>
                    <a:pt x="23" y="57"/>
                  </a:cubicBezTo>
                  <a:cubicBezTo>
                    <a:pt x="23" y="59"/>
                    <a:pt x="23" y="60"/>
                    <a:pt x="23" y="62"/>
                  </a:cubicBezTo>
                  <a:cubicBezTo>
                    <a:pt x="23" y="63"/>
                    <a:pt x="23" y="64"/>
                    <a:pt x="23" y="66"/>
                  </a:cubicBezTo>
                  <a:cubicBezTo>
                    <a:pt x="23" y="67"/>
                    <a:pt x="23" y="68"/>
                    <a:pt x="22" y="69"/>
                  </a:cubicBezTo>
                  <a:cubicBezTo>
                    <a:pt x="22" y="71"/>
                    <a:pt x="22" y="72"/>
                    <a:pt x="22" y="73"/>
                  </a:cubicBezTo>
                  <a:cubicBezTo>
                    <a:pt x="21" y="75"/>
                    <a:pt x="20" y="77"/>
                    <a:pt x="20" y="78"/>
                  </a:cubicBezTo>
                  <a:cubicBezTo>
                    <a:pt x="19" y="80"/>
                    <a:pt x="18" y="81"/>
                    <a:pt x="18" y="82"/>
                  </a:cubicBezTo>
                  <a:cubicBezTo>
                    <a:pt x="16" y="85"/>
                    <a:pt x="15" y="86"/>
                    <a:pt x="15" y="86"/>
                  </a:cubicBezTo>
                  <a:close/>
                </a:path>
              </a:pathLst>
            </a:custGeom>
            <a:solidFill>
              <a:srgbClr val="5EAC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39" name="Freeform 967"/>
            <p:cNvSpPr/>
            <p:nvPr/>
          </p:nvSpPr>
          <p:spPr bwMode="auto">
            <a:xfrm>
              <a:off x="2251075" y="2311400"/>
              <a:ext cx="65088" cy="323850"/>
            </a:xfrm>
            <a:custGeom>
              <a:avLst/>
              <a:gdLst>
                <a:gd name="T0" fmla="*/ 0 w 17"/>
                <a:gd name="T1" fmla="*/ 323850 h 86"/>
                <a:gd name="T2" fmla="*/ 7657 w 17"/>
                <a:gd name="T3" fmla="*/ 308787 h 86"/>
                <a:gd name="T4" fmla="*/ 19144 w 17"/>
                <a:gd name="T5" fmla="*/ 293724 h 86"/>
                <a:gd name="T6" fmla="*/ 22972 w 17"/>
                <a:gd name="T7" fmla="*/ 286193 h 86"/>
                <a:gd name="T8" fmla="*/ 26801 w 17"/>
                <a:gd name="T9" fmla="*/ 274896 h 86"/>
                <a:gd name="T10" fmla="*/ 30630 w 17"/>
                <a:gd name="T11" fmla="*/ 263599 h 86"/>
                <a:gd name="T12" fmla="*/ 34458 w 17"/>
                <a:gd name="T13" fmla="*/ 259833 h 86"/>
                <a:gd name="T14" fmla="*/ 34458 w 17"/>
                <a:gd name="T15" fmla="*/ 252302 h 86"/>
                <a:gd name="T16" fmla="*/ 38287 w 17"/>
                <a:gd name="T17" fmla="*/ 244770 h 86"/>
                <a:gd name="T18" fmla="*/ 38287 w 17"/>
                <a:gd name="T19" fmla="*/ 241005 h 86"/>
                <a:gd name="T20" fmla="*/ 38287 w 17"/>
                <a:gd name="T21" fmla="*/ 233473 h 86"/>
                <a:gd name="T22" fmla="*/ 42116 w 17"/>
                <a:gd name="T23" fmla="*/ 225942 h 86"/>
                <a:gd name="T24" fmla="*/ 42116 w 17"/>
                <a:gd name="T25" fmla="*/ 210879 h 86"/>
                <a:gd name="T26" fmla="*/ 42116 w 17"/>
                <a:gd name="T27" fmla="*/ 199582 h 86"/>
                <a:gd name="T28" fmla="*/ 34458 w 17"/>
                <a:gd name="T29" fmla="*/ 169456 h 86"/>
                <a:gd name="T30" fmla="*/ 26801 w 17"/>
                <a:gd name="T31" fmla="*/ 139331 h 86"/>
                <a:gd name="T32" fmla="*/ 22972 w 17"/>
                <a:gd name="T33" fmla="*/ 124268 h 86"/>
                <a:gd name="T34" fmla="*/ 22972 w 17"/>
                <a:gd name="T35" fmla="*/ 105440 h 86"/>
                <a:gd name="T36" fmla="*/ 22972 w 17"/>
                <a:gd name="T37" fmla="*/ 75314 h 86"/>
                <a:gd name="T38" fmla="*/ 26801 w 17"/>
                <a:gd name="T39" fmla="*/ 48954 h 86"/>
                <a:gd name="T40" fmla="*/ 34458 w 17"/>
                <a:gd name="T41" fmla="*/ 30126 h 86"/>
                <a:gd name="T42" fmla="*/ 42116 w 17"/>
                <a:gd name="T43" fmla="*/ 15063 h 86"/>
                <a:gd name="T44" fmla="*/ 49773 w 17"/>
                <a:gd name="T45" fmla="*/ 0 h 86"/>
                <a:gd name="T46" fmla="*/ 49773 w 17"/>
                <a:gd name="T47" fmla="*/ 3766 h 86"/>
                <a:gd name="T48" fmla="*/ 45944 w 17"/>
                <a:gd name="T49" fmla="*/ 15063 h 86"/>
                <a:gd name="T50" fmla="*/ 45944 w 17"/>
                <a:gd name="T51" fmla="*/ 30126 h 86"/>
                <a:gd name="T52" fmla="*/ 42116 w 17"/>
                <a:gd name="T53" fmla="*/ 52720 h 86"/>
                <a:gd name="T54" fmla="*/ 42116 w 17"/>
                <a:gd name="T55" fmla="*/ 79080 h 86"/>
                <a:gd name="T56" fmla="*/ 45944 w 17"/>
                <a:gd name="T57" fmla="*/ 105440 h 86"/>
                <a:gd name="T58" fmla="*/ 45944 w 17"/>
                <a:gd name="T59" fmla="*/ 120502 h 86"/>
                <a:gd name="T60" fmla="*/ 49773 w 17"/>
                <a:gd name="T61" fmla="*/ 131799 h 86"/>
                <a:gd name="T62" fmla="*/ 61259 w 17"/>
                <a:gd name="T63" fmla="*/ 161925 h 86"/>
                <a:gd name="T64" fmla="*/ 65088 w 17"/>
                <a:gd name="T65" fmla="*/ 195816 h 86"/>
                <a:gd name="T66" fmla="*/ 65088 w 17"/>
                <a:gd name="T67" fmla="*/ 214645 h 86"/>
                <a:gd name="T68" fmla="*/ 65088 w 17"/>
                <a:gd name="T69" fmla="*/ 229708 h 86"/>
                <a:gd name="T70" fmla="*/ 57431 w 17"/>
                <a:gd name="T71" fmla="*/ 244770 h 86"/>
                <a:gd name="T72" fmla="*/ 57431 w 17"/>
                <a:gd name="T73" fmla="*/ 252302 h 86"/>
                <a:gd name="T74" fmla="*/ 53602 w 17"/>
                <a:gd name="T75" fmla="*/ 259833 h 86"/>
                <a:gd name="T76" fmla="*/ 49773 w 17"/>
                <a:gd name="T77" fmla="*/ 267365 h 86"/>
                <a:gd name="T78" fmla="*/ 45944 w 17"/>
                <a:gd name="T79" fmla="*/ 271130 h 86"/>
                <a:gd name="T80" fmla="*/ 38287 w 17"/>
                <a:gd name="T81" fmla="*/ 282427 h 86"/>
                <a:gd name="T82" fmla="*/ 30630 w 17"/>
                <a:gd name="T83" fmla="*/ 293724 h 86"/>
                <a:gd name="T84" fmla="*/ 26801 w 17"/>
                <a:gd name="T85" fmla="*/ 301256 h 86"/>
                <a:gd name="T86" fmla="*/ 11486 w 17"/>
                <a:gd name="T87" fmla="*/ 312553 h 86"/>
                <a:gd name="T88" fmla="*/ 0 w 17"/>
                <a:gd name="T89" fmla="*/ 323850 h 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 h="86">
                  <a:moveTo>
                    <a:pt x="0" y="86"/>
                  </a:moveTo>
                  <a:cubicBezTo>
                    <a:pt x="0" y="86"/>
                    <a:pt x="1" y="84"/>
                    <a:pt x="2" y="82"/>
                  </a:cubicBezTo>
                  <a:cubicBezTo>
                    <a:pt x="3" y="81"/>
                    <a:pt x="4" y="80"/>
                    <a:pt x="5" y="78"/>
                  </a:cubicBezTo>
                  <a:cubicBezTo>
                    <a:pt x="5" y="78"/>
                    <a:pt x="5" y="77"/>
                    <a:pt x="6" y="76"/>
                  </a:cubicBezTo>
                  <a:cubicBezTo>
                    <a:pt x="6" y="75"/>
                    <a:pt x="7" y="74"/>
                    <a:pt x="7" y="73"/>
                  </a:cubicBezTo>
                  <a:cubicBezTo>
                    <a:pt x="7" y="72"/>
                    <a:pt x="8" y="71"/>
                    <a:pt x="8" y="70"/>
                  </a:cubicBezTo>
                  <a:cubicBezTo>
                    <a:pt x="8" y="70"/>
                    <a:pt x="8" y="69"/>
                    <a:pt x="9" y="69"/>
                  </a:cubicBezTo>
                  <a:cubicBezTo>
                    <a:pt x="9" y="68"/>
                    <a:pt x="9" y="68"/>
                    <a:pt x="9" y="67"/>
                  </a:cubicBezTo>
                  <a:cubicBezTo>
                    <a:pt x="9" y="66"/>
                    <a:pt x="9" y="66"/>
                    <a:pt x="10" y="65"/>
                  </a:cubicBezTo>
                  <a:cubicBezTo>
                    <a:pt x="10" y="65"/>
                    <a:pt x="10" y="64"/>
                    <a:pt x="10" y="64"/>
                  </a:cubicBezTo>
                  <a:cubicBezTo>
                    <a:pt x="10" y="63"/>
                    <a:pt x="10" y="62"/>
                    <a:pt x="10" y="62"/>
                  </a:cubicBezTo>
                  <a:cubicBezTo>
                    <a:pt x="10" y="61"/>
                    <a:pt x="10" y="61"/>
                    <a:pt x="11" y="60"/>
                  </a:cubicBezTo>
                  <a:cubicBezTo>
                    <a:pt x="11" y="59"/>
                    <a:pt x="11" y="58"/>
                    <a:pt x="11" y="56"/>
                  </a:cubicBezTo>
                  <a:cubicBezTo>
                    <a:pt x="11" y="55"/>
                    <a:pt x="11" y="54"/>
                    <a:pt x="11" y="53"/>
                  </a:cubicBezTo>
                  <a:cubicBezTo>
                    <a:pt x="10" y="50"/>
                    <a:pt x="10" y="48"/>
                    <a:pt x="9" y="45"/>
                  </a:cubicBezTo>
                  <a:cubicBezTo>
                    <a:pt x="8" y="43"/>
                    <a:pt x="7" y="40"/>
                    <a:pt x="7" y="37"/>
                  </a:cubicBezTo>
                  <a:cubicBezTo>
                    <a:pt x="6" y="36"/>
                    <a:pt x="6" y="34"/>
                    <a:pt x="6" y="33"/>
                  </a:cubicBezTo>
                  <a:cubicBezTo>
                    <a:pt x="6" y="31"/>
                    <a:pt x="6" y="30"/>
                    <a:pt x="6" y="28"/>
                  </a:cubicBezTo>
                  <a:cubicBezTo>
                    <a:pt x="5" y="26"/>
                    <a:pt x="6" y="23"/>
                    <a:pt x="6" y="20"/>
                  </a:cubicBezTo>
                  <a:cubicBezTo>
                    <a:pt x="6" y="18"/>
                    <a:pt x="7" y="16"/>
                    <a:pt x="7" y="13"/>
                  </a:cubicBezTo>
                  <a:cubicBezTo>
                    <a:pt x="8" y="11"/>
                    <a:pt x="9" y="9"/>
                    <a:pt x="9" y="8"/>
                  </a:cubicBezTo>
                  <a:cubicBezTo>
                    <a:pt x="10" y="6"/>
                    <a:pt x="11" y="5"/>
                    <a:pt x="11" y="4"/>
                  </a:cubicBezTo>
                  <a:cubicBezTo>
                    <a:pt x="12" y="1"/>
                    <a:pt x="13" y="0"/>
                    <a:pt x="13" y="0"/>
                  </a:cubicBezTo>
                  <a:cubicBezTo>
                    <a:pt x="13" y="0"/>
                    <a:pt x="13" y="1"/>
                    <a:pt x="13" y="1"/>
                  </a:cubicBezTo>
                  <a:cubicBezTo>
                    <a:pt x="13" y="2"/>
                    <a:pt x="13" y="3"/>
                    <a:pt x="12" y="4"/>
                  </a:cubicBezTo>
                  <a:cubicBezTo>
                    <a:pt x="12" y="5"/>
                    <a:pt x="12" y="7"/>
                    <a:pt x="12" y="8"/>
                  </a:cubicBezTo>
                  <a:cubicBezTo>
                    <a:pt x="11" y="10"/>
                    <a:pt x="11" y="12"/>
                    <a:pt x="11" y="14"/>
                  </a:cubicBezTo>
                  <a:cubicBezTo>
                    <a:pt x="11" y="16"/>
                    <a:pt x="11" y="18"/>
                    <a:pt x="11" y="21"/>
                  </a:cubicBezTo>
                  <a:cubicBezTo>
                    <a:pt x="11" y="23"/>
                    <a:pt x="11" y="25"/>
                    <a:pt x="12" y="28"/>
                  </a:cubicBezTo>
                  <a:cubicBezTo>
                    <a:pt x="12" y="29"/>
                    <a:pt x="12" y="30"/>
                    <a:pt x="12" y="32"/>
                  </a:cubicBezTo>
                  <a:cubicBezTo>
                    <a:pt x="13" y="33"/>
                    <a:pt x="13" y="34"/>
                    <a:pt x="13" y="35"/>
                  </a:cubicBezTo>
                  <a:cubicBezTo>
                    <a:pt x="14" y="38"/>
                    <a:pt x="15" y="41"/>
                    <a:pt x="16" y="43"/>
                  </a:cubicBezTo>
                  <a:cubicBezTo>
                    <a:pt x="17" y="46"/>
                    <a:pt x="17" y="49"/>
                    <a:pt x="17" y="52"/>
                  </a:cubicBezTo>
                  <a:cubicBezTo>
                    <a:pt x="17" y="54"/>
                    <a:pt x="17" y="55"/>
                    <a:pt x="17" y="57"/>
                  </a:cubicBezTo>
                  <a:cubicBezTo>
                    <a:pt x="17" y="58"/>
                    <a:pt x="17" y="60"/>
                    <a:pt x="17" y="61"/>
                  </a:cubicBezTo>
                  <a:cubicBezTo>
                    <a:pt x="16" y="63"/>
                    <a:pt x="16" y="64"/>
                    <a:pt x="15" y="65"/>
                  </a:cubicBezTo>
                  <a:cubicBezTo>
                    <a:pt x="15" y="66"/>
                    <a:pt x="15" y="66"/>
                    <a:pt x="15" y="67"/>
                  </a:cubicBezTo>
                  <a:cubicBezTo>
                    <a:pt x="14" y="68"/>
                    <a:pt x="14" y="68"/>
                    <a:pt x="14" y="69"/>
                  </a:cubicBezTo>
                  <a:cubicBezTo>
                    <a:pt x="14" y="69"/>
                    <a:pt x="13" y="70"/>
                    <a:pt x="13" y="71"/>
                  </a:cubicBezTo>
                  <a:cubicBezTo>
                    <a:pt x="13" y="71"/>
                    <a:pt x="12" y="72"/>
                    <a:pt x="12" y="72"/>
                  </a:cubicBezTo>
                  <a:cubicBezTo>
                    <a:pt x="12" y="73"/>
                    <a:pt x="11" y="74"/>
                    <a:pt x="10" y="75"/>
                  </a:cubicBezTo>
                  <a:cubicBezTo>
                    <a:pt x="10" y="76"/>
                    <a:pt x="9" y="77"/>
                    <a:pt x="8" y="78"/>
                  </a:cubicBezTo>
                  <a:cubicBezTo>
                    <a:pt x="8" y="78"/>
                    <a:pt x="7" y="79"/>
                    <a:pt x="7" y="80"/>
                  </a:cubicBezTo>
                  <a:cubicBezTo>
                    <a:pt x="6" y="81"/>
                    <a:pt x="4" y="82"/>
                    <a:pt x="3" y="83"/>
                  </a:cubicBezTo>
                  <a:cubicBezTo>
                    <a:pt x="2" y="85"/>
                    <a:pt x="0" y="86"/>
                    <a:pt x="0" y="86"/>
                  </a:cubicBezTo>
                  <a:close/>
                </a:path>
              </a:pathLst>
            </a:custGeom>
            <a:solidFill>
              <a:srgbClr val="5EAC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40" name="Freeform 968"/>
            <p:cNvSpPr/>
            <p:nvPr/>
          </p:nvSpPr>
          <p:spPr bwMode="auto">
            <a:xfrm>
              <a:off x="2255838" y="2341563"/>
              <a:ext cx="138113" cy="290513"/>
            </a:xfrm>
            <a:custGeom>
              <a:avLst/>
              <a:gdLst>
                <a:gd name="T0" fmla="*/ 0 w 37"/>
                <a:gd name="T1" fmla="*/ 290513 h 77"/>
                <a:gd name="T2" fmla="*/ 7466 w 37"/>
                <a:gd name="T3" fmla="*/ 282967 h 77"/>
                <a:gd name="T4" fmla="*/ 33595 w 37"/>
                <a:gd name="T5" fmla="*/ 256557 h 77"/>
                <a:gd name="T6" fmla="*/ 48526 w 37"/>
                <a:gd name="T7" fmla="*/ 233920 h 77"/>
                <a:gd name="T8" fmla="*/ 55992 w 37"/>
                <a:gd name="T9" fmla="*/ 222601 h 77"/>
                <a:gd name="T10" fmla="*/ 59725 w 37"/>
                <a:gd name="T11" fmla="*/ 211282 h 77"/>
                <a:gd name="T12" fmla="*/ 63457 w 37"/>
                <a:gd name="T13" fmla="*/ 196191 h 77"/>
                <a:gd name="T14" fmla="*/ 63457 w 37"/>
                <a:gd name="T15" fmla="*/ 192418 h 77"/>
                <a:gd name="T16" fmla="*/ 67190 w 37"/>
                <a:gd name="T17" fmla="*/ 184872 h 77"/>
                <a:gd name="T18" fmla="*/ 67190 w 37"/>
                <a:gd name="T19" fmla="*/ 169780 h 77"/>
                <a:gd name="T20" fmla="*/ 67190 w 37"/>
                <a:gd name="T21" fmla="*/ 154689 h 77"/>
                <a:gd name="T22" fmla="*/ 67190 w 37"/>
                <a:gd name="T23" fmla="*/ 139597 h 77"/>
                <a:gd name="T24" fmla="*/ 67190 w 37"/>
                <a:gd name="T25" fmla="*/ 120733 h 77"/>
                <a:gd name="T26" fmla="*/ 70923 w 37"/>
                <a:gd name="T27" fmla="*/ 105641 h 77"/>
                <a:gd name="T28" fmla="*/ 74656 w 37"/>
                <a:gd name="T29" fmla="*/ 90550 h 77"/>
                <a:gd name="T30" fmla="*/ 82121 w 37"/>
                <a:gd name="T31" fmla="*/ 75458 h 77"/>
                <a:gd name="T32" fmla="*/ 89587 w 37"/>
                <a:gd name="T33" fmla="*/ 60366 h 77"/>
                <a:gd name="T34" fmla="*/ 93320 w 37"/>
                <a:gd name="T35" fmla="*/ 49048 h 77"/>
                <a:gd name="T36" fmla="*/ 100785 w 37"/>
                <a:gd name="T37" fmla="*/ 37729 h 77"/>
                <a:gd name="T38" fmla="*/ 115716 w 37"/>
                <a:gd name="T39" fmla="*/ 22637 h 77"/>
                <a:gd name="T40" fmla="*/ 126915 w 37"/>
                <a:gd name="T41" fmla="*/ 7546 h 77"/>
                <a:gd name="T42" fmla="*/ 138113 w 37"/>
                <a:gd name="T43" fmla="*/ 0 h 77"/>
                <a:gd name="T44" fmla="*/ 138113 w 37"/>
                <a:gd name="T45" fmla="*/ 3773 h 77"/>
                <a:gd name="T46" fmla="*/ 130647 w 37"/>
                <a:gd name="T47" fmla="*/ 11319 h 77"/>
                <a:gd name="T48" fmla="*/ 123182 w 37"/>
                <a:gd name="T49" fmla="*/ 26410 h 77"/>
                <a:gd name="T50" fmla="*/ 115716 w 37"/>
                <a:gd name="T51" fmla="*/ 45275 h 77"/>
                <a:gd name="T52" fmla="*/ 104518 w 37"/>
                <a:gd name="T53" fmla="*/ 67912 h 77"/>
                <a:gd name="T54" fmla="*/ 100785 w 37"/>
                <a:gd name="T55" fmla="*/ 83004 h 77"/>
                <a:gd name="T56" fmla="*/ 97052 w 37"/>
                <a:gd name="T57" fmla="*/ 94322 h 77"/>
                <a:gd name="T58" fmla="*/ 97052 w 37"/>
                <a:gd name="T59" fmla="*/ 109414 h 77"/>
                <a:gd name="T60" fmla="*/ 93320 w 37"/>
                <a:gd name="T61" fmla="*/ 124506 h 77"/>
                <a:gd name="T62" fmla="*/ 93320 w 37"/>
                <a:gd name="T63" fmla="*/ 139597 h 77"/>
                <a:gd name="T64" fmla="*/ 93320 w 37"/>
                <a:gd name="T65" fmla="*/ 154689 h 77"/>
                <a:gd name="T66" fmla="*/ 93320 w 37"/>
                <a:gd name="T67" fmla="*/ 169780 h 77"/>
                <a:gd name="T68" fmla="*/ 93320 w 37"/>
                <a:gd name="T69" fmla="*/ 177326 h 77"/>
                <a:gd name="T70" fmla="*/ 89587 w 37"/>
                <a:gd name="T71" fmla="*/ 188645 h 77"/>
                <a:gd name="T72" fmla="*/ 85854 w 37"/>
                <a:gd name="T73" fmla="*/ 203736 h 77"/>
                <a:gd name="T74" fmla="*/ 82121 w 37"/>
                <a:gd name="T75" fmla="*/ 218828 h 77"/>
                <a:gd name="T76" fmla="*/ 74656 w 37"/>
                <a:gd name="T77" fmla="*/ 233920 h 77"/>
                <a:gd name="T78" fmla="*/ 63457 w 37"/>
                <a:gd name="T79" fmla="*/ 245238 h 77"/>
                <a:gd name="T80" fmla="*/ 55992 w 37"/>
                <a:gd name="T81" fmla="*/ 256557 h 77"/>
                <a:gd name="T82" fmla="*/ 44793 w 37"/>
                <a:gd name="T83" fmla="*/ 264103 h 77"/>
                <a:gd name="T84" fmla="*/ 26129 w 37"/>
                <a:gd name="T85" fmla="*/ 279194 h 77"/>
                <a:gd name="T86" fmla="*/ 11198 w 37"/>
                <a:gd name="T87" fmla="*/ 286740 h 77"/>
                <a:gd name="T88" fmla="*/ 0 w 37"/>
                <a:gd name="T89" fmla="*/ 290513 h 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 h="77">
                  <a:moveTo>
                    <a:pt x="0" y="77"/>
                  </a:moveTo>
                  <a:cubicBezTo>
                    <a:pt x="0" y="77"/>
                    <a:pt x="1" y="76"/>
                    <a:pt x="2" y="75"/>
                  </a:cubicBezTo>
                  <a:cubicBezTo>
                    <a:pt x="4" y="73"/>
                    <a:pt x="7" y="71"/>
                    <a:pt x="9" y="68"/>
                  </a:cubicBezTo>
                  <a:cubicBezTo>
                    <a:pt x="11" y="66"/>
                    <a:pt x="12" y="64"/>
                    <a:pt x="13" y="62"/>
                  </a:cubicBezTo>
                  <a:cubicBezTo>
                    <a:pt x="14" y="61"/>
                    <a:pt x="14" y="60"/>
                    <a:pt x="15" y="59"/>
                  </a:cubicBezTo>
                  <a:cubicBezTo>
                    <a:pt x="15" y="58"/>
                    <a:pt x="16" y="57"/>
                    <a:pt x="16" y="56"/>
                  </a:cubicBezTo>
                  <a:cubicBezTo>
                    <a:pt x="16" y="55"/>
                    <a:pt x="17" y="54"/>
                    <a:pt x="17" y="52"/>
                  </a:cubicBezTo>
                  <a:cubicBezTo>
                    <a:pt x="17" y="52"/>
                    <a:pt x="17" y="51"/>
                    <a:pt x="17" y="51"/>
                  </a:cubicBezTo>
                  <a:cubicBezTo>
                    <a:pt x="18" y="50"/>
                    <a:pt x="18" y="49"/>
                    <a:pt x="18" y="49"/>
                  </a:cubicBezTo>
                  <a:cubicBezTo>
                    <a:pt x="18" y="47"/>
                    <a:pt x="18" y="46"/>
                    <a:pt x="18" y="45"/>
                  </a:cubicBezTo>
                  <a:cubicBezTo>
                    <a:pt x="18" y="44"/>
                    <a:pt x="18" y="42"/>
                    <a:pt x="18" y="41"/>
                  </a:cubicBezTo>
                  <a:cubicBezTo>
                    <a:pt x="18" y="39"/>
                    <a:pt x="18" y="38"/>
                    <a:pt x="18" y="37"/>
                  </a:cubicBezTo>
                  <a:cubicBezTo>
                    <a:pt x="18" y="35"/>
                    <a:pt x="18" y="34"/>
                    <a:pt x="18" y="32"/>
                  </a:cubicBezTo>
                  <a:cubicBezTo>
                    <a:pt x="19" y="31"/>
                    <a:pt x="19" y="29"/>
                    <a:pt x="19" y="28"/>
                  </a:cubicBezTo>
                  <a:cubicBezTo>
                    <a:pt x="20" y="26"/>
                    <a:pt x="20" y="25"/>
                    <a:pt x="20" y="24"/>
                  </a:cubicBezTo>
                  <a:cubicBezTo>
                    <a:pt x="21" y="22"/>
                    <a:pt x="21" y="21"/>
                    <a:pt x="22" y="20"/>
                  </a:cubicBezTo>
                  <a:cubicBezTo>
                    <a:pt x="22" y="19"/>
                    <a:pt x="23" y="17"/>
                    <a:pt x="24" y="16"/>
                  </a:cubicBezTo>
                  <a:cubicBezTo>
                    <a:pt x="24" y="15"/>
                    <a:pt x="25" y="14"/>
                    <a:pt x="25" y="13"/>
                  </a:cubicBezTo>
                  <a:cubicBezTo>
                    <a:pt x="26" y="12"/>
                    <a:pt x="27" y="11"/>
                    <a:pt x="27" y="10"/>
                  </a:cubicBezTo>
                  <a:cubicBezTo>
                    <a:pt x="28" y="8"/>
                    <a:pt x="30" y="7"/>
                    <a:pt x="31" y="6"/>
                  </a:cubicBezTo>
                  <a:cubicBezTo>
                    <a:pt x="32" y="4"/>
                    <a:pt x="33" y="3"/>
                    <a:pt x="34" y="2"/>
                  </a:cubicBezTo>
                  <a:cubicBezTo>
                    <a:pt x="36" y="1"/>
                    <a:pt x="37" y="0"/>
                    <a:pt x="37" y="0"/>
                  </a:cubicBezTo>
                  <a:cubicBezTo>
                    <a:pt x="37" y="0"/>
                    <a:pt x="37" y="0"/>
                    <a:pt x="37" y="1"/>
                  </a:cubicBezTo>
                  <a:cubicBezTo>
                    <a:pt x="36" y="1"/>
                    <a:pt x="36" y="2"/>
                    <a:pt x="35" y="3"/>
                  </a:cubicBezTo>
                  <a:cubicBezTo>
                    <a:pt x="35" y="4"/>
                    <a:pt x="34" y="6"/>
                    <a:pt x="33" y="7"/>
                  </a:cubicBezTo>
                  <a:cubicBezTo>
                    <a:pt x="32" y="9"/>
                    <a:pt x="32" y="10"/>
                    <a:pt x="31" y="12"/>
                  </a:cubicBezTo>
                  <a:cubicBezTo>
                    <a:pt x="30" y="14"/>
                    <a:pt x="29" y="16"/>
                    <a:pt x="28" y="18"/>
                  </a:cubicBezTo>
                  <a:cubicBezTo>
                    <a:pt x="28" y="19"/>
                    <a:pt x="28" y="21"/>
                    <a:pt x="27" y="22"/>
                  </a:cubicBezTo>
                  <a:cubicBezTo>
                    <a:pt x="27" y="23"/>
                    <a:pt x="27" y="24"/>
                    <a:pt x="26" y="25"/>
                  </a:cubicBezTo>
                  <a:cubicBezTo>
                    <a:pt x="26" y="27"/>
                    <a:pt x="26" y="28"/>
                    <a:pt x="26" y="29"/>
                  </a:cubicBezTo>
                  <a:cubicBezTo>
                    <a:pt x="25" y="30"/>
                    <a:pt x="25" y="32"/>
                    <a:pt x="25" y="33"/>
                  </a:cubicBezTo>
                  <a:cubicBezTo>
                    <a:pt x="25" y="34"/>
                    <a:pt x="25" y="35"/>
                    <a:pt x="25" y="37"/>
                  </a:cubicBezTo>
                  <a:cubicBezTo>
                    <a:pt x="25" y="38"/>
                    <a:pt x="25" y="39"/>
                    <a:pt x="25" y="41"/>
                  </a:cubicBezTo>
                  <a:cubicBezTo>
                    <a:pt x="25" y="42"/>
                    <a:pt x="25" y="44"/>
                    <a:pt x="25" y="45"/>
                  </a:cubicBezTo>
                  <a:cubicBezTo>
                    <a:pt x="25" y="46"/>
                    <a:pt x="25" y="47"/>
                    <a:pt x="25" y="47"/>
                  </a:cubicBezTo>
                  <a:cubicBezTo>
                    <a:pt x="24" y="50"/>
                    <a:pt x="24" y="50"/>
                    <a:pt x="24" y="50"/>
                  </a:cubicBezTo>
                  <a:cubicBezTo>
                    <a:pt x="24" y="51"/>
                    <a:pt x="24" y="53"/>
                    <a:pt x="23" y="54"/>
                  </a:cubicBezTo>
                  <a:cubicBezTo>
                    <a:pt x="23" y="56"/>
                    <a:pt x="22" y="57"/>
                    <a:pt x="22" y="58"/>
                  </a:cubicBezTo>
                  <a:cubicBezTo>
                    <a:pt x="21" y="60"/>
                    <a:pt x="20" y="61"/>
                    <a:pt x="20" y="62"/>
                  </a:cubicBezTo>
                  <a:cubicBezTo>
                    <a:pt x="19" y="63"/>
                    <a:pt x="18" y="64"/>
                    <a:pt x="17" y="65"/>
                  </a:cubicBezTo>
                  <a:cubicBezTo>
                    <a:pt x="16" y="66"/>
                    <a:pt x="16" y="67"/>
                    <a:pt x="15" y="68"/>
                  </a:cubicBezTo>
                  <a:cubicBezTo>
                    <a:pt x="14" y="69"/>
                    <a:pt x="13" y="70"/>
                    <a:pt x="12" y="70"/>
                  </a:cubicBezTo>
                  <a:cubicBezTo>
                    <a:pt x="10" y="72"/>
                    <a:pt x="9" y="73"/>
                    <a:pt x="7" y="74"/>
                  </a:cubicBezTo>
                  <a:cubicBezTo>
                    <a:pt x="6" y="75"/>
                    <a:pt x="4" y="75"/>
                    <a:pt x="3" y="76"/>
                  </a:cubicBezTo>
                  <a:cubicBezTo>
                    <a:pt x="1" y="77"/>
                    <a:pt x="0" y="77"/>
                    <a:pt x="0" y="77"/>
                  </a:cubicBezTo>
                  <a:close/>
                </a:path>
              </a:pathLst>
            </a:custGeom>
            <a:solidFill>
              <a:srgbClr val="5EAC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41" name="Freeform 969"/>
            <p:cNvSpPr/>
            <p:nvPr/>
          </p:nvSpPr>
          <p:spPr bwMode="auto">
            <a:xfrm>
              <a:off x="2116138" y="2363788"/>
              <a:ext cx="146050" cy="268288"/>
            </a:xfrm>
            <a:custGeom>
              <a:avLst/>
              <a:gdLst>
                <a:gd name="T0" fmla="*/ 138560 w 39"/>
                <a:gd name="T1" fmla="*/ 268288 h 71"/>
                <a:gd name="T2" fmla="*/ 138560 w 39"/>
                <a:gd name="T3" fmla="*/ 256952 h 71"/>
                <a:gd name="T4" fmla="*/ 131071 w 39"/>
                <a:gd name="T5" fmla="*/ 222944 h 71"/>
                <a:gd name="T6" fmla="*/ 108601 w 39"/>
                <a:gd name="T7" fmla="*/ 181378 h 71"/>
                <a:gd name="T8" fmla="*/ 93622 w 39"/>
                <a:gd name="T9" fmla="*/ 158706 h 71"/>
                <a:gd name="T10" fmla="*/ 71153 w 39"/>
                <a:gd name="T11" fmla="*/ 143591 h 71"/>
                <a:gd name="T12" fmla="*/ 67408 w 39"/>
                <a:gd name="T13" fmla="*/ 139812 h 71"/>
                <a:gd name="T14" fmla="*/ 59918 w 39"/>
                <a:gd name="T15" fmla="*/ 132255 h 71"/>
                <a:gd name="T16" fmla="*/ 48683 w 39"/>
                <a:gd name="T17" fmla="*/ 124697 h 71"/>
                <a:gd name="T18" fmla="*/ 29959 w 39"/>
                <a:gd name="T19" fmla="*/ 98246 h 71"/>
                <a:gd name="T20" fmla="*/ 14979 w 39"/>
                <a:gd name="T21" fmla="*/ 75574 h 71"/>
                <a:gd name="T22" fmla="*/ 7490 w 39"/>
                <a:gd name="T23" fmla="*/ 52902 h 71"/>
                <a:gd name="T24" fmla="*/ 0 w 39"/>
                <a:gd name="T25" fmla="*/ 15115 h 71"/>
                <a:gd name="T26" fmla="*/ 3745 w 39"/>
                <a:gd name="T27" fmla="*/ 0 h 71"/>
                <a:gd name="T28" fmla="*/ 7490 w 39"/>
                <a:gd name="T29" fmla="*/ 15115 h 71"/>
                <a:gd name="T30" fmla="*/ 22469 w 39"/>
                <a:gd name="T31" fmla="*/ 45344 h 71"/>
                <a:gd name="T32" fmla="*/ 48683 w 39"/>
                <a:gd name="T33" fmla="*/ 86910 h 71"/>
                <a:gd name="T34" fmla="*/ 67408 w 39"/>
                <a:gd name="T35" fmla="*/ 105804 h 71"/>
                <a:gd name="T36" fmla="*/ 74897 w 39"/>
                <a:gd name="T37" fmla="*/ 113361 h 71"/>
                <a:gd name="T38" fmla="*/ 82387 w 39"/>
                <a:gd name="T39" fmla="*/ 117140 h 71"/>
                <a:gd name="T40" fmla="*/ 86132 w 39"/>
                <a:gd name="T41" fmla="*/ 120919 h 71"/>
                <a:gd name="T42" fmla="*/ 112346 w 39"/>
                <a:gd name="T43" fmla="*/ 143591 h 71"/>
                <a:gd name="T44" fmla="*/ 131071 w 39"/>
                <a:gd name="T45" fmla="*/ 166263 h 71"/>
                <a:gd name="T46" fmla="*/ 146050 w 39"/>
                <a:gd name="T47" fmla="*/ 219165 h 71"/>
                <a:gd name="T48" fmla="*/ 142305 w 39"/>
                <a:gd name="T49" fmla="*/ 256952 h 71"/>
                <a:gd name="T50" fmla="*/ 138560 w 39"/>
                <a:gd name="T51" fmla="*/ 268288 h 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9" h="71">
                  <a:moveTo>
                    <a:pt x="37" y="71"/>
                  </a:moveTo>
                  <a:cubicBezTo>
                    <a:pt x="37" y="71"/>
                    <a:pt x="37" y="70"/>
                    <a:pt x="37" y="68"/>
                  </a:cubicBezTo>
                  <a:cubicBezTo>
                    <a:pt x="36" y="66"/>
                    <a:pt x="36" y="62"/>
                    <a:pt x="35" y="59"/>
                  </a:cubicBezTo>
                  <a:cubicBezTo>
                    <a:pt x="34" y="55"/>
                    <a:pt x="32" y="51"/>
                    <a:pt x="29" y="48"/>
                  </a:cubicBezTo>
                  <a:cubicBezTo>
                    <a:pt x="28" y="46"/>
                    <a:pt x="27" y="44"/>
                    <a:pt x="25" y="42"/>
                  </a:cubicBezTo>
                  <a:cubicBezTo>
                    <a:pt x="23" y="41"/>
                    <a:pt x="22" y="39"/>
                    <a:pt x="19" y="38"/>
                  </a:cubicBezTo>
                  <a:cubicBezTo>
                    <a:pt x="18" y="37"/>
                    <a:pt x="18" y="37"/>
                    <a:pt x="18" y="37"/>
                  </a:cubicBezTo>
                  <a:cubicBezTo>
                    <a:pt x="17" y="36"/>
                    <a:pt x="17" y="36"/>
                    <a:pt x="16" y="35"/>
                  </a:cubicBezTo>
                  <a:cubicBezTo>
                    <a:pt x="15" y="35"/>
                    <a:pt x="14" y="34"/>
                    <a:pt x="13" y="33"/>
                  </a:cubicBezTo>
                  <a:cubicBezTo>
                    <a:pt x="11" y="31"/>
                    <a:pt x="9" y="29"/>
                    <a:pt x="8" y="26"/>
                  </a:cubicBezTo>
                  <a:cubicBezTo>
                    <a:pt x="6" y="24"/>
                    <a:pt x="5" y="22"/>
                    <a:pt x="4" y="20"/>
                  </a:cubicBezTo>
                  <a:cubicBezTo>
                    <a:pt x="3" y="18"/>
                    <a:pt x="2" y="16"/>
                    <a:pt x="2" y="14"/>
                  </a:cubicBezTo>
                  <a:cubicBezTo>
                    <a:pt x="1" y="10"/>
                    <a:pt x="1" y="6"/>
                    <a:pt x="0" y="4"/>
                  </a:cubicBezTo>
                  <a:cubicBezTo>
                    <a:pt x="0" y="2"/>
                    <a:pt x="1" y="0"/>
                    <a:pt x="1" y="0"/>
                  </a:cubicBezTo>
                  <a:cubicBezTo>
                    <a:pt x="1" y="0"/>
                    <a:pt x="1" y="2"/>
                    <a:pt x="2" y="4"/>
                  </a:cubicBezTo>
                  <a:cubicBezTo>
                    <a:pt x="3" y="6"/>
                    <a:pt x="4" y="9"/>
                    <a:pt x="6" y="12"/>
                  </a:cubicBezTo>
                  <a:cubicBezTo>
                    <a:pt x="7" y="16"/>
                    <a:pt x="10" y="19"/>
                    <a:pt x="13" y="23"/>
                  </a:cubicBezTo>
                  <a:cubicBezTo>
                    <a:pt x="14" y="25"/>
                    <a:pt x="16" y="26"/>
                    <a:pt x="18" y="28"/>
                  </a:cubicBezTo>
                  <a:cubicBezTo>
                    <a:pt x="19" y="29"/>
                    <a:pt x="20" y="29"/>
                    <a:pt x="20" y="30"/>
                  </a:cubicBezTo>
                  <a:cubicBezTo>
                    <a:pt x="21" y="30"/>
                    <a:pt x="21" y="31"/>
                    <a:pt x="22" y="31"/>
                  </a:cubicBezTo>
                  <a:cubicBezTo>
                    <a:pt x="23" y="32"/>
                    <a:pt x="23" y="32"/>
                    <a:pt x="23" y="32"/>
                  </a:cubicBezTo>
                  <a:cubicBezTo>
                    <a:pt x="26" y="34"/>
                    <a:pt x="28" y="36"/>
                    <a:pt x="30" y="38"/>
                  </a:cubicBezTo>
                  <a:cubicBezTo>
                    <a:pt x="32" y="40"/>
                    <a:pt x="33" y="42"/>
                    <a:pt x="35" y="44"/>
                  </a:cubicBezTo>
                  <a:cubicBezTo>
                    <a:pt x="37" y="49"/>
                    <a:pt x="38" y="54"/>
                    <a:pt x="39" y="58"/>
                  </a:cubicBezTo>
                  <a:cubicBezTo>
                    <a:pt x="39" y="62"/>
                    <a:pt x="39" y="66"/>
                    <a:pt x="38" y="68"/>
                  </a:cubicBezTo>
                  <a:cubicBezTo>
                    <a:pt x="38" y="70"/>
                    <a:pt x="37" y="71"/>
                    <a:pt x="37" y="71"/>
                  </a:cubicBezTo>
                  <a:close/>
                </a:path>
              </a:pathLst>
            </a:custGeom>
            <a:solidFill>
              <a:srgbClr val="5EAC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42" name="Freeform 970"/>
            <p:cNvSpPr/>
            <p:nvPr/>
          </p:nvSpPr>
          <p:spPr bwMode="auto">
            <a:xfrm>
              <a:off x="2255838" y="2393950"/>
              <a:ext cx="217488" cy="241300"/>
            </a:xfrm>
            <a:custGeom>
              <a:avLst/>
              <a:gdLst>
                <a:gd name="T0" fmla="*/ 0 w 58"/>
                <a:gd name="T1" fmla="*/ 241300 h 64"/>
                <a:gd name="T2" fmla="*/ 11249 w 58"/>
                <a:gd name="T3" fmla="*/ 233759 h 64"/>
                <a:gd name="T4" fmla="*/ 44998 w 58"/>
                <a:gd name="T5" fmla="*/ 214908 h 64"/>
                <a:gd name="T6" fmla="*/ 63746 w 58"/>
                <a:gd name="T7" fmla="*/ 199827 h 64"/>
                <a:gd name="T8" fmla="*/ 71246 w 58"/>
                <a:gd name="T9" fmla="*/ 188516 h 64"/>
                <a:gd name="T10" fmla="*/ 82495 w 58"/>
                <a:gd name="T11" fmla="*/ 180975 h 64"/>
                <a:gd name="T12" fmla="*/ 89995 w 58"/>
                <a:gd name="T13" fmla="*/ 169664 h 64"/>
                <a:gd name="T14" fmla="*/ 93745 w 58"/>
                <a:gd name="T15" fmla="*/ 162123 h 64"/>
                <a:gd name="T16" fmla="*/ 93745 w 58"/>
                <a:gd name="T17" fmla="*/ 154583 h 64"/>
                <a:gd name="T18" fmla="*/ 101244 w 58"/>
                <a:gd name="T19" fmla="*/ 143272 h 64"/>
                <a:gd name="T20" fmla="*/ 104994 w 58"/>
                <a:gd name="T21" fmla="*/ 128191 h 64"/>
                <a:gd name="T22" fmla="*/ 108744 w 58"/>
                <a:gd name="T23" fmla="*/ 113109 h 64"/>
                <a:gd name="T24" fmla="*/ 116244 w 58"/>
                <a:gd name="T25" fmla="*/ 98028 h 64"/>
                <a:gd name="T26" fmla="*/ 123743 w 58"/>
                <a:gd name="T27" fmla="*/ 82947 h 64"/>
                <a:gd name="T28" fmla="*/ 131243 w 58"/>
                <a:gd name="T29" fmla="*/ 67866 h 64"/>
                <a:gd name="T30" fmla="*/ 142492 w 58"/>
                <a:gd name="T31" fmla="*/ 56555 h 64"/>
                <a:gd name="T32" fmla="*/ 149992 w 58"/>
                <a:gd name="T33" fmla="*/ 45244 h 64"/>
                <a:gd name="T34" fmla="*/ 161241 w 58"/>
                <a:gd name="T35" fmla="*/ 33933 h 64"/>
                <a:gd name="T36" fmla="*/ 168741 w 58"/>
                <a:gd name="T37" fmla="*/ 26392 h 64"/>
                <a:gd name="T38" fmla="*/ 187490 w 58"/>
                <a:gd name="T39" fmla="*/ 15081 h 64"/>
                <a:gd name="T40" fmla="*/ 202489 w 58"/>
                <a:gd name="T41" fmla="*/ 7541 h 64"/>
                <a:gd name="T42" fmla="*/ 217488 w 58"/>
                <a:gd name="T43" fmla="*/ 0 h 64"/>
                <a:gd name="T44" fmla="*/ 213738 w 58"/>
                <a:gd name="T45" fmla="*/ 3770 h 64"/>
                <a:gd name="T46" fmla="*/ 206239 w 58"/>
                <a:gd name="T47" fmla="*/ 11311 h 64"/>
                <a:gd name="T48" fmla="*/ 194989 w 58"/>
                <a:gd name="T49" fmla="*/ 22622 h 64"/>
                <a:gd name="T50" fmla="*/ 179990 w 58"/>
                <a:gd name="T51" fmla="*/ 37703 h 64"/>
                <a:gd name="T52" fmla="*/ 164991 w 58"/>
                <a:gd name="T53" fmla="*/ 56555 h 64"/>
                <a:gd name="T54" fmla="*/ 157491 w 58"/>
                <a:gd name="T55" fmla="*/ 67866 h 64"/>
                <a:gd name="T56" fmla="*/ 149992 w 58"/>
                <a:gd name="T57" fmla="*/ 79177 h 64"/>
                <a:gd name="T58" fmla="*/ 142492 w 58"/>
                <a:gd name="T59" fmla="*/ 94258 h 64"/>
                <a:gd name="T60" fmla="*/ 138742 w 58"/>
                <a:gd name="T61" fmla="*/ 105569 h 64"/>
                <a:gd name="T62" fmla="*/ 134993 w 58"/>
                <a:gd name="T63" fmla="*/ 120650 h 64"/>
                <a:gd name="T64" fmla="*/ 127493 w 58"/>
                <a:gd name="T65" fmla="*/ 135731 h 64"/>
                <a:gd name="T66" fmla="*/ 123743 w 58"/>
                <a:gd name="T67" fmla="*/ 150813 h 64"/>
                <a:gd name="T68" fmla="*/ 119993 w 58"/>
                <a:gd name="T69" fmla="*/ 158353 h 64"/>
                <a:gd name="T70" fmla="*/ 116244 w 58"/>
                <a:gd name="T71" fmla="*/ 165894 h 64"/>
                <a:gd name="T72" fmla="*/ 108744 w 58"/>
                <a:gd name="T73" fmla="*/ 180975 h 64"/>
                <a:gd name="T74" fmla="*/ 97495 w 58"/>
                <a:gd name="T75" fmla="*/ 196056 h 64"/>
                <a:gd name="T76" fmla="*/ 86245 w 58"/>
                <a:gd name="T77" fmla="*/ 207367 h 64"/>
                <a:gd name="T78" fmla="*/ 74996 w 58"/>
                <a:gd name="T79" fmla="*/ 214908 h 64"/>
                <a:gd name="T80" fmla="*/ 63746 w 58"/>
                <a:gd name="T81" fmla="*/ 222448 h 64"/>
                <a:gd name="T82" fmla="*/ 52497 w 58"/>
                <a:gd name="T83" fmla="*/ 226219 h 64"/>
                <a:gd name="T84" fmla="*/ 29998 w 58"/>
                <a:gd name="T85" fmla="*/ 233759 h 64"/>
                <a:gd name="T86" fmla="*/ 14999 w 58"/>
                <a:gd name="T87" fmla="*/ 237530 h 64"/>
                <a:gd name="T88" fmla="*/ 0 w 58"/>
                <a:gd name="T89" fmla="*/ 24130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8" h="64">
                  <a:moveTo>
                    <a:pt x="0" y="64"/>
                  </a:moveTo>
                  <a:cubicBezTo>
                    <a:pt x="0" y="64"/>
                    <a:pt x="1" y="63"/>
                    <a:pt x="3" y="62"/>
                  </a:cubicBezTo>
                  <a:cubicBezTo>
                    <a:pt x="5" y="61"/>
                    <a:pt x="9" y="59"/>
                    <a:pt x="12" y="57"/>
                  </a:cubicBezTo>
                  <a:cubicBezTo>
                    <a:pt x="14" y="56"/>
                    <a:pt x="15" y="54"/>
                    <a:pt x="17" y="53"/>
                  </a:cubicBezTo>
                  <a:cubicBezTo>
                    <a:pt x="18" y="52"/>
                    <a:pt x="19" y="51"/>
                    <a:pt x="19" y="50"/>
                  </a:cubicBezTo>
                  <a:cubicBezTo>
                    <a:pt x="20" y="50"/>
                    <a:pt x="21" y="49"/>
                    <a:pt x="22" y="48"/>
                  </a:cubicBezTo>
                  <a:cubicBezTo>
                    <a:pt x="22" y="47"/>
                    <a:pt x="23" y="46"/>
                    <a:pt x="24" y="45"/>
                  </a:cubicBezTo>
                  <a:cubicBezTo>
                    <a:pt x="24" y="44"/>
                    <a:pt x="24" y="44"/>
                    <a:pt x="25" y="43"/>
                  </a:cubicBezTo>
                  <a:cubicBezTo>
                    <a:pt x="25" y="42"/>
                    <a:pt x="25" y="42"/>
                    <a:pt x="25" y="41"/>
                  </a:cubicBezTo>
                  <a:cubicBezTo>
                    <a:pt x="26" y="40"/>
                    <a:pt x="26" y="39"/>
                    <a:pt x="27" y="38"/>
                  </a:cubicBezTo>
                  <a:cubicBezTo>
                    <a:pt x="27" y="37"/>
                    <a:pt x="27" y="35"/>
                    <a:pt x="28" y="34"/>
                  </a:cubicBezTo>
                  <a:cubicBezTo>
                    <a:pt x="28" y="33"/>
                    <a:pt x="29" y="31"/>
                    <a:pt x="29" y="30"/>
                  </a:cubicBezTo>
                  <a:cubicBezTo>
                    <a:pt x="30" y="28"/>
                    <a:pt x="30" y="27"/>
                    <a:pt x="31" y="26"/>
                  </a:cubicBezTo>
                  <a:cubicBezTo>
                    <a:pt x="31" y="24"/>
                    <a:pt x="32" y="23"/>
                    <a:pt x="33" y="22"/>
                  </a:cubicBezTo>
                  <a:cubicBezTo>
                    <a:pt x="34" y="21"/>
                    <a:pt x="34" y="19"/>
                    <a:pt x="35" y="18"/>
                  </a:cubicBezTo>
                  <a:cubicBezTo>
                    <a:pt x="36" y="17"/>
                    <a:pt x="37" y="16"/>
                    <a:pt x="38" y="15"/>
                  </a:cubicBezTo>
                  <a:cubicBezTo>
                    <a:pt x="38" y="14"/>
                    <a:pt x="39" y="13"/>
                    <a:pt x="40" y="12"/>
                  </a:cubicBezTo>
                  <a:cubicBezTo>
                    <a:pt x="41" y="11"/>
                    <a:pt x="42" y="10"/>
                    <a:pt x="43" y="9"/>
                  </a:cubicBezTo>
                  <a:cubicBezTo>
                    <a:pt x="44" y="9"/>
                    <a:pt x="45" y="8"/>
                    <a:pt x="45" y="7"/>
                  </a:cubicBezTo>
                  <a:cubicBezTo>
                    <a:pt x="47" y="6"/>
                    <a:pt x="49" y="5"/>
                    <a:pt x="50" y="4"/>
                  </a:cubicBezTo>
                  <a:cubicBezTo>
                    <a:pt x="52" y="3"/>
                    <a:pt x="53" y="2"/>
                    <a:pt x="54" y="2"/>
                  </a:cubicBezTo>
                  <a:cubicBezTo>
                    <a:pt x="57" y="0"/>
                    <a:pt x="58" y="0"/>
                    <a:pt x="58" y="0"/>
                  </a:cubicBezTo>
                  <a:cubicBezTo>
                    <a:pt x="58" y="0"/>
                    <a:pt x="58" y="0"/>
                    <a:pt x="57" y="1"/>
                  </a:cubicBezTo>
                  <a:cubicBezTo>
                    <a:pt x="57" y="1"/>
                    <a:pt x="56" y="2"/>
                    <a:pt x="55" y="3"/>
                  </a:cubicBezTo>
                  <a:cubicBezTo>
                    <a:pt x="54" y="4"/>
                    <a:pt x="53" y="5"/>
                    <a:pt x="52" y="6"/>
                  </a:cubicBezTo>
                  <a:cubicBezTo>
                    <a:pt x="51" y="7"/>
                    <a:pt x="50" y="9"/>
                    <a:pt x="48" y="10"/>
                  </a:cubicBezTo>
                  <a:cubicBezTo>
                    <a:pt x="47" y="12"/>
                    <a:pt x="45" y="13"/>
                    <a:pt x="44" y="15"/>
                  </a:cubicBezTo>
                  <a:cubicBezTo>
                    <a:pt x="43" y="16"/>
                    <a:pt x="43" y="17"/>
                    <a:pt x="42" y="18"/>
                  </a:cubicBezTo>
                  <a:cubicBezTo>
                    <a:pt x="41" y="19"/>
                    <a:pt x="41" y="20"/>
                    <a:pt x="40" y="21"/>
                  </a:cubicBezTo>
                  <a:cubicBezTo>
                    <a:pt x="40" y="22"/>
                    <a:pt x="39" y="24"/>
                    <a:pt x="38" y="25"/>
                  </a:cubicBezTo>
                  <a:cubicBezTo>
                    <a:pt x="38" y="26"/>
                    <a:pt x="37" y="27"/>
                    <a:pt x="37" y="28"/>
                  </a:cubicBezTo>
                  <a:cubicBezTo>
                    <a:pt x="36" y="29"/>
                    <a:pt x="36" y="31"/>
                    <a:pt x="36" y="32"/>
                  </a:cubicBezTo>
                  <a:cubicBezTo>
                    <a:pt x="35" y="33"/>
                    <a:pt x="35" y="34"/>
                    <a:pt x="34" y="36"/>
                  </a:cubicBezTo>
                  <a:cubicBezTo>
                    <a:pt x="34" y="37"/>
                    <a:pt x="34" y="39"/>
                    <a:pt x="33" y="40"/>
                  </a:cubicBezTo>
                  <a:cubicBezTo>
                    <a:pt x="33" y="41"/>
                    <a:pt x="33" y="41"/>
                    <a:pt x="32" y="42"/>
                  </a:cubicBezTo>
                  <a:cubicBezTo>
                    <a:pt x="31" y="44"/>
                    <a:pt x="31" y="44"/>
                    <a:pt x="31" y="44"/>
                  </a:cubicBezTo>
                  <a:cubicBezTo>
                    <a:pt x="31" y="46"/>
                    <a:pt x="30" y="47"/>
                    <a:pt x="29" y="48"/>
                  </a:cubicBezTo>
                  <a:cubicBezTo>
                    <a:pt x="28" y="49"/>
                    <a:pt x="27" y="50"/>
                    <a:pt x="26" y="52"/>
                  </a:cubicBezTo>
                  <a:cubicBezTo>
                    <a:pt x="25" y="53"/>
                    <a:pt x="24" y="54"/>
                    <a:pt x="23" y="55"/>
                  </a:cubicBezTo>
                  <a:cubicBezTo>
                    <a:pt x="22" y="55"/>
                    <a:pt x="21" y="56"/>
                    <a:pt x="20" y="57"/>
                  </a:cubicBezTo>
                  <a:cubicBezTo>
                    <a:pt x="19" y="58"/>
                    <a:pt x="18" y="58"/>
                    <a:pt x="17" y="59"/>
                  </a:cubicBezTo>
                  <a:cubicBezTo>
                    <a:pt x="16" y="59"/>
                    <a:pt x="15" y="60"/>
                    <a:pt x="14" y="60"/>
                  </a:cubicBezTo>
                  <a:cubicBezTo>
                    <a:pt x="12" y="61"/>
                    <a:pt x="10" y="62"/>
                    <a:pt x="8" y="62"/>
                  </a:cubicBezTo>
                  <a:cubicBezTo>
                    <a:pt x="6" y="63"/>
                    <a:pt x="5" y="63"/>
                    <a:pt x="4" y="63"/>
                  </a:cubicBezTo>
                  <a:cubicBezTo>
                    <a:pt x="1" y="64"/>
                    <a:pt x="0" y="64"/>
                    <a:pt x="0" y="64"/>
                  </a:cubicBezTo>
                  <a:close/>
                </a:path>
              </a:pathLst>
            </a:custGeom>
            <a:solidFill>
              <a:srgbClr val="5EAC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43" name="Freeform 971"/>
            <p:cNvSpPr/>
            <p:nvPr/>
          </p:nvSpPr>
          <p:spPr bwMode="auto">
            <a:xfrm>
              <a:off x="1450975" y="2517775"/>
              <a:ext cx="74613" cy="279400"/>
            </a:xfrm>
            <a:custGeom>
              <a:avLst/>
              <a:gdLst>
                <a:gd name="T0" fmla="*/ 48498 w 20"/>
                <a:gd name="T1" fmla="*/ 279400 h 74"/>
                <a:gd name="T2" fmla="*/ 52229 w 20"/>
                <a:gd name="T3" fmla="*/ 268073 h 74"/>
                <a:gd name="T4" fmla="*/ 55960 w 20"/>
                <a:gd name="T5" fmla="*/ 237868 h 74"/>
                <a:gd name="T6" fmla="*/ 55960 w 20"/>
                <a:gd name="T7" fmla="*/ 215214 h 74"/>
                <a:gd name="T8" fmla="*/ 55960 w 20"/>
                <a:gd name="T9" fmla="*/ 203886 h 74"/>
                <a:gd name="T10" fmla="*/ 52229 w 20"/>
                <a:gd name="T11" fmla="*/ 192559 h 74"/>
                <a:gd name="T12" fmla="*/ 48498 w 20"/>
                <a:gd name="T13" fmla="*/ 181232 h 74"/>
                <a:gd name="T14" fmla="*/ 44768 w 20"/>
                <a:gd name="T15" fmla="*/ 169905 h 74"/>
                <a:gd name="T16" fmla="*/ 37307 w 20"/>
                <a:gd name="T17" fmla="*/ 158578 h 74"/>
                <a:gd name="T18" fmla="*/ 29845 w 20"/>
                <a:gd name="T19" fmla="*/ 151027 h 74"/>
                <a:gd name="T20" fmla="*/ 22384 w 20"/>
                <a:gd name="T21" fmla="*/ 135924 h 74"/>
                <a:gd name="T22" fmla="*/ 14923 w 20"/>
                <a:gd name="T23" fmla="*/ 124597 h 74"/>
                <a:gd name="T24" fmla="*/ 11192 w 20"/>
                <a:gd name="T25" fmla="*/ 109495 h 74"/>
                <a:gd name="T26" fmla="*/ 3731 w 20"/>
                <a:gd name="T27" fmla="*/ 98168 h 74"/>
                <a:gd name="T28" fmla="*/ 3731 w 20"/>
                <a:gd name="T29" fmla="*/ 83065 h 74"/>
                <a:gd name="T30" fmla="*/ 0 w 20"/>
                <a:gd name="T31" fmla="*/ 71738 h 74"/>
                <a:gd name="T32" fmla="*/ 0 w 20"/>
                <a:gd name="T33" fmla="*/ 60411 h 74"/>
                <a:gd name="T34" fmla="*/ 0 w 20"/>
                <a:gd name="T35" fmla="*/ 49084 h 74"/>
                <a:gd name="T36" fmla="*/ 0 w 20"/>
                <a:gd name="T37" fmla="*/ 30205 h 74"/>
                <a:gd name="T38" fmla="*/ 3731 w 20"/>
                <a:gd name="T39" fmla="*/ 15103 h 74"/>
                <a:gd name="T40" fmla="*/ 7461 w 20"/>
                <a:gd name="T41" fmla="*/ 0 h 74"/>
                <a:gd name="T42" fmla="*/ 7461 w 20"/>
                <a:gd name="T43" fmla="*/ 3776 h 74"/>
                <a:gd name="T44" fmla="*/ 7461 w 20"/>
                <a:gd name="T45" fmla="*/ 15103 h 74"/>
                <a:gd name="T46" fmla="*/ 11192 w 20"/>
                <a:gd name="T47" fmla="*/ 30205 h 74"/>
                <a:gd name="T48" fmla="*/ 14923 w 20"/>
                <a:gd name="T49" fmla="*/ 45308 h 74"/>
                <a:gd name="T50" fmla="*/ 18653 w 20"/>
                <a:gd name="T51" fmla="*/ 67962 h 74"/>
                <a:gd name="T52" fmla="*/ 22384 w 20"/>
                <a:gd name="T53" fmla="*/ 79289 h 74"/>
                <a:gd name="T54" fmla="*/ 26115 w 20"/>
                <a:gd name="T55" fmla="*/ 90616 h 74"/>
                <a:gd name="T56" fmla="*/ 29845 w 20"/>
                <a:gd name="T57" fmla="*/ 101943 h 74"/>
                <a:gd name="T58" fmla="*/ 37307 w 20"/>
                <a:gd name="T59" fmla="*/ 113270 h 74"/>
                <a:gd name="T60" fmla="*/ 44768 w 20"/>
                <a:gd name="T61" fmla="*/ 124597 h 74"/>
                <a:gd name="T62" fmla="*/ 52229 w 20"/>
                <a:gd name="T63" fmla="*/ 135924 h 74"/>
                <a:gd name="T64" fmla="*/ 59690 w 20"/>
                <a:gd name="T65" fmla="*/ 147251 h 74"/>
                <a:gd name="T66" fmla="*/ 67152 w 20"/>
                <a:gd name="T67" fmla="*/ 158578 h 74"/>
                <a:gd name="T68" fmla="*/ 70882 w 20"/>
                <a:gd name="T69" fmla="*/ 173681 h 74"/>
                <a:gd name="T70" fmla="*/ 74613 w 20"/>
                <a:gd name="T71" fmla="*/ 188784 h 74"/>
                <a:gd name="T72" fmla="*/ 74613 w 20"/>
                <a:gd name="T73" fmla="*/ 203886 h 74"/>
                <a:gd name="T74" fmla="*/ 74613 w 20"/>
                <a:gd name="T75" fmla="*/ 215214 h 74"/>
                <a:gd name="T76" fmla="*/ 74613 w 20"/>
                <a:gd name="T77" fmla="*/ 226541 h 74"/>
                <a:gd name="T78" fmla="*/ 70882 w 20"/>
                <a:gd name="T79" fmla="*/ 237868 h 74"/>
                <a:gd name="T80" fmla="*/ 63421 w 20"/>
                <a:gd name="T81" fmla="*/ 256746 h 74"/>
                <a:gd name="T82" fmla="*/ 55960 w 20"/>
                <a:gd name="T83" fmla="*/ 271849 h 74"/>
                <a:gd name="T84" fmla="*/ 48498 w 20"/>
                <a:gd name="T85" fmla="*/ 279400 h 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 h="74">
                  <a:moveTo>
                    <a:pt x="13" y="74"/>
                  </a:moveTo>
                  <a:cubicBezTo>
                    <a:pt x="13" y="74"/>
                    <a:pt x="13" y="73"/>
                    <a:pt x="14" y="71"/>
                  </a:cubicBezTo>
                  <a:cubicBezTo>
                    <a:pt x="14" y="69"/>
                    <a:pt x="15" y="66"/>
                    <a:pt x="15" y="63"/>
                  </a:cubicBezTo>
                  <a:cubicBezTo>
                    <a:pt x="15" y="61"/>
                    <a:pt x="15" y="59"/>
                    <a:pt x="15" y="57"/>
                  </a:cubicBezTo>
                  <a:cubicBezTo>
                    <a:pt x="15" y="56"/>
                    <a:pt x="15" y="55"/>
                    <a:pt x="15" y="54"/>
                  </a:cubicBezTo>
                  <a:cubicBezTo>
                    <a:pt x="14" y="53"/>
                    <a:pt x="14" y="52"/>
                    <a:pt x="14" y="51"/>
                  </a:cubicBezTo>
                  <a:cubicBezTo>
                    <a:pt x="14" y="50"/>
                    <a:pt x="13" y="49"/>
                    <a:pt x="13" y="48"/>
                  </a:cubicBezTo>
                  <a:cubicBezTo>
                    <a:pt x="13" y="47"/>
                    <a:pt x="12" y="46"/>
                    <a:pt x="12" y="45"/>
                  </a:cubicBezTo>
                  <a:cubicBezTo>
                    <a:pt x="11" y="44"/>
                    <a:pt x="11" y="43"/>
                    <a:pt x="10" y="42"/>
                  </a:cubicBezTo>
                  <a:cubicBezTo>
                    <a:pt x="8" y="40"/>
                    <a:pt x="8" y="40"/>
                    <a:pt x="8" y="40"/>
                  </a:cubicBezTo>
                  <a:cubicBezTo>
                    <a:pt x="7" y="39"/>
                    <a:pt x="7" y="38"/>
                    <a:pt x="6" y="36"/>
                  </a:cubicBezTo>
                  <a:cubicBezTo>
                    <a:pt x="5" y="35"/>
                    <a:pt x="5" y="34"/>
                    <a:pt x="4" y="33"/>
                  </a:cubicBezTo>
                  <a:cubicBezTo>
                    <a:pt x="4" y="32"/>
                    <a:pt x="3" y="31"/>
                    <a:pt x="3" y="29"/>
                  </a:cubicBezTo>
                  <a:cubicBezTo>
                    <a:pt x="2" y="28"/>
                    <a:pt x="2" y="27"/>
                    <a:pt x="1" y="26"/>
                  </a:cubicBezTo>
                  <a:cubicBezTo>
                    <a:pt x="1" y="25"/>
                    <a:pt x="1" y="24"/>
                    <a:pt x="1" y="22"/>
                  </a:cubicBezTo>
                  <a:cubicBezTo>
                    <a:pt x="0" y="21"/>
                    <a:pt x="0" y="20"/>
                    <a:pt x="0" y="19"/>
                  </a:cubicBezTo>
                  <a:cubicBezTo>
                    <a:pt x="0" y="18"/>
                    <a:pt x="0" y="17"/>
                    <a:pt x="0" y="16"/>
                  </a:cubicBezTo>
                  <a:cubicBezTo>
                    <a:pt x="0" y="15"/>
                    <a:pt x="0" y="14"/>
                    <a:pt x="0" y="13"/>
                  </a:cubicBezTo>
                  <a:cubicBezTo>
                    <a:pt x="0" y="11"/>
                    <a:pt x="0" y="9"/>
                    <a:pt x="0" y="8"/>
                  </a:cubicBezTo>
                  <a:cubicBezTo>
                    <a:pt x="0" y="6"/>
                    <a:pt x="1" y="5"/>
                    <a:pt x="1" y="4"/>
                  </a:cubicBezTo>
                  <a:cubicBezTo>
                    <a:pt x="2" y="2"/>
                    <a:pt x="2" y="0"/>
                    <a:pt x="2" y="0"/>
                  </a:cubicBezTo>
                  <a:cubicBezTo>
                    <a:pt x="2" y="0"/>
                    <a:pt x="2" y="1"/>
                    <a:pt x="2" y="1"/>
                  </a:cubicBezTo>
                  <a:cubicBezTo>
                    <a:pt x="2" y="2"/>
                    <a:pt x="2" y="3"/>
                    <a:pt x="2" y="4"/>
                  </a:cubicBezTo>
                  <a:cubicBezTo>
                    <a:pt x="3" y="5"/>
                    <a:pt x="3" y="6"/>
                    <a:pt x="3" y="8"/>
                  </a:cubicBezTo>
                  <a:cubicBezTo>
                    <a:pt x="3" y="9"/>
                    <a:pt x="3" y="11"/>
                    <a:pt x="4" y="12"/>
                  </a:cubicBezTo>
                  <a:cubicBezTo>
                    <a:pt x="4" y="14"/>
                    <a:pt x="5" y="16"/>
                    <a:pt x="5" y="18"/>
                  </a:cubicBezTo>
                  <a:cubicBezTo>
                    <a:pt x="5" y="19"/>
                    <a:pt x="6" y="20"/>
                    <a:pt x="6" y="21"/>
                  </a:cubicBezTo>
                  <a:cubicBezTo>
                    <a:pt x="6" y="22"/>
                    <a:pt x="7" y="23"/>
                    <a:pt x="7" y="24"/>
                  </a:cubicBezTo>
                  <a:cubicBezTo>
                    <a:pt x="8" y="25"/>
                    <a:pt x="8" y="26"/>
                    <a:pt x="8" y="27"/>
                  </a:cubicBezTo>
                  <a:cubicBezTo>
                    <a:pt x="9" y="28"/>
                    <a:pt x="9" y="29"/>
                    <a:pt x="10" y="30"/>
                  </a:cubicBezTo>
                  <a:cubicBezTo>
                    <a:pt x="10" y="31"/>
                    <a:pt x="11" y="32"/>
                    <a:pt x="12" y="33"/>
                  </a:cubicBezTo>
                  <a:cubicBezTo>
                    <a:pt x="12" y="34"/>
                    <a:pt x="13" y="35"/>
                    <a:pt x="14" y="36"/>
                  </a:cubicBezTo>
                  <a:cubicBezTo>
                    <a:pt x="16" y="39"/>
                    <a:pt x="16" y="39"/>
                    <a:pt x="16" y="39"/>
                  </a:cubicBezTo>
                  <a:cubicBezTo>
                    <a:pt x="17" y="40"/>
                    <a:pt x="17" y="41"/>
                    <a:pt x="18" y="42"/>
                  </a:cubicBezTo>
                  <a:cubicBezTo>
                    <a:pt x="18" y="44"/>
                    <a:pt x="19" y="45"/>
                    <a:pt x="19" y="46"/>
                  </a:cubicBezTo>
                  <a:cubicBezTo>
                    <a:pt x="19" y="47"/>
                    <a:pt x="20" y="49"/>
                    <a:pt x="20" y="50"/>
                  </a:cubicBezTo>
                  <a:cubicBezTo>
                    <a:pt x="20" y="51"/>
                    <a:pt x="20" y="52"/>
                    <a:pt x="20" y="54"/>
                  </a:cubicBezTo>
                  <a:cubicBezTo>
                    <a:pt x="20" y="55"/>
                    <a:pt x="20" y="56"/>
                    <a:pt x="20" y="57"/>
                  </a:cubicBezTo>
                  <a:cubicBezTo>
                    <a:pt x="20" y="58"/>
                    <a:pt x="20" y="59"/>
                    <a:pt x="20" y="60"/>
                  </a:cubicBezTo>
                  <a:cubicBezTo>
                    <a:pt x="19" y="61"/>
                    <a:pt x="19" y="62"/>
                    <a:pt x="19" y="63"/>
                  </a:cubicBezTo>
                  <a:cubicBezTo>
                    <a:pt x="18" y="65"/>
                    <a:pt x="18" y="67"/>
                    <a:pt x="17" y="68"/>
                  </a:cubicBezTo>
                  <a:cubicBezTo>
                    <a:pt x="16" y="70"/>
                    <a:pt x="16" y="71"/>
                    <a:pt x="15" y="72"/>
                  </a:cubicBezTo>
                  <a:cubicBezTo>
                    <a:pt x="14" y="74"/>
                    <a:pt x="13" y="74"/>
                    <a:pt x="13" y="74"/>
                  </a:cubicBezTo>
                  <a:close/>
                </a:path>
              </a:pathLst>
            </a:custGeom>
            <a:solidFill>
              <a:srgbClr val="5EAC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44" name="Freeform 972"/>
            <p:cNvSpPr/>
            <p:nvPr/>
          </p:nvSpPr>
          <p:spPr bwMode="auto">
            <a:xfrm>
              <a:off x="1500188" y="2514600"/>
              <a:ext cx="55563" cy="277813"/>
            </a:xfrm>
            <a:custGeom>
              <a:avLst/>
              <a:gdLst>
                <a:gd name="T0" fmla="*/ 0 w 15"/>
                <a:gd name="T1" fmla="*/ 277813 h 74"/>
                <a:gd name="T2" fmla="*/ 7408 w 15"/>
                <a:gd name="T3" fmla="*/ 266550 h 74"/>
                <a:gd name="T4" fmla="*/ 14817 w 15"/>
                <a:gd name="T5" fmla="*/ 255288 h 74"/>
                <a:gd name="T6" fmla="*/ 18521 w 15"/>
                <a:gd name="T7" fmla="*/ 247779 h 74"/>
                <a:gd name="T8" fmla="*/ 22225 w 15"/>
                <a:gd name="T9" fmla="*/ 240271 h 74"/>
                <a:gd name="T10" fmla="*/ 25929 w 15"/>
                <a:gd name="T11" fmla="*/ 229008 h 74"/>
                <a:gd name="T12" fmla="*/ 25929 w 15"/>
                <a:gd name="T13" fmla="*/ 225254 h 74"/>
                <a:gd name="T14" fmla="*/ 25929 w 15"/>
                <a:gd name="T15" fmla="*/ 217745 h 74"/>
                <a:gd name="T16" fmla="*/ 29634 w 15"/>
                <a:gd name="T17" fmla="*/ 213991 h 74"/>
                <a:gd name="T18" fmla="*/ 29634 w 15"/>
                <a:gd name="T19" fmla="*/ 206483 h 74"/>
                <a:gd name="T20" fmla="*/ 33338 w 15"/>
                <a:gd name="T21" fmla="*/ 195220 h 74"/>
                <a:gd name="T22" fmla="*/ 33338 w 15"/>
                <a:gd name="T23" fmla="*/ 172695 h 74"/>
                <a:gd name="T24" fmla="*/ 25929 w 15"/>
                <a:gd name="T25" fmla="*/ 150169 h 74"/>
                <a:gd name="T26" fmla="*/ 18521 w 15"/>
                <a:gd name="T27" fmla="*/ 120135 h 74"/>
                <a:gd name="T28" fmla="*/ 18521 w 15"/>
                <a:gd name="T29" fmla="*/ 108873 h 74"/>
                <a:gd name="T30" fmla="*/ 14817 w 15"/>
                <a:gd name="T31" fmla="*/ 93856 h 74"/>
                <a:gd name="T32" fmla="*/ 18521 w 15"/>
                <a:gd name="T33" fmla="*/ 67576 h 74"/>
                <a:gd name="T34" fmla="*/ 22225 w 15"/>
                <a:gd name="T35" fmla="*/ 45051 h 74"/>
                <a:gd name="T36" fmla="*/ 29634 w 15"/>
                <a:gd name="T37" fmla="*/ 26280 h 74"/>
                <a:gd name="T38" fmla="*/ 33338 w 15"/>
                <a:gd name="T39" fmla="*/ 11263 h 74"/>
                <a:gd name="T40" fmla="*/ 40746 w 15"/>
                <a:gd name="T41" fmla="*/ 0 h 74"/>
                <a:gd name="T42" fmla="*/ 40746 w 15"/>
                <a:gd name="T43" fmla="*/ 3754 h 74"/>
                <a:gd name="T44" fmla="*/ 40746 w 15"/>
                <a:gd name="T45" fmla="*/ 15017 h 74"/>
                <a:gd name="T46" fmla="*/ 37042 w 15"/>
                <a:gd name="T47" fmla="*/ 30034 h 74"/>
                <a:gd name="T48" fmla="*/ 37042 w 15"/>
                <a:gd name="T49" fmla="*/ 45051 h 74"/>
                <a:gd name="T50" fmla="*/ 37042 w 15"/>
                <a:gd name="T51" fmla="*/ 67576 h 74"/>
                <a:gd name="T52" fmla="*/ 37042 w 15"/>
                <a:gd name="T53" fmla="*/ 90102 h 74"/>
                <a:gd name="T54" fmla="*/ 40746 w 15"/>
                <a:gd name="T55" fmla="*/ 105118 h 74"/>
                <a:gd name="T56" fmla="*/ 44450 w 15"/>
                <a:gd name="T57" fmla="*/ 116381 h 74"/>
                <a:gd name="T58" fmla="*/ 51859 w 15"/>
                <a:gd name="T59" fmla="*/ 142661 h 74"/>
                <a:gd name="T60" fmla="*/ 55563 w 15"/>
                <a:gd name="T61" fmla="*/ 172695 h 74"/>
                <a:gd name="T62" fmla="*/ 55563 w 15"/>
                <a:gd name="T63" fmla="*/ 187711 h 74"/>
                <a:gd name="T64" fmla="*/ 55563 w 15"/>
                <a:gd name="T65" fmla="*/ 198974 h 74"/>
                <a:gd name="T66" fmla="*/ 51859 w 15"/>
                <a:gd name="T67" fmla="*/ 213991 h 74"/>
                <a:gd name="T68" fmla="*/ 44450 w 15"/>
                <a:gd name="T69" fmla="*/ 225254 h 74"/>
                <a:gd name="T70" fmla="*/ 40746 w 15"/>
                <a:gd name="T71" fmla="*/ 236516 h 74"/>
                <a:gd name="T72" fmla="*/ 33338 w 15"/>
                <a:gd name="T73" fmla="*/ 244025 h 74"/>
                <a:gd name="T74" fmla="*/ 22225 w 15"/>
                <a:gd name="T75" fmla="*/ 262796 h 74"/>
                <a:gd name="T76" fmla="*/ 11113 w 15"/>
                <a:gd name="T77" fmla="*/ 270305 h 74"/>
                <a:gd name="T78" fmla="*/ 0 w 15"/>
                <a:gd name="T79" fmla="*/ 277813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 h="74">
                  <a:moveTo>
                    <a:pt x="0" y="74"/>
                  </a:moveTo>
                  <a:cubicBezTo>
                    <a:pt x="0" y="74"/>
                    <a:pt x="1" y="73"/>
                    <a:pt x="2" y="71"/>
                  </a:cubicBezTo>
                  <a:cubicBezTo>
                    <a:pt x="2" y="71"/>
                    <a:pt x="3" y="69"/>
                    <a:pt x="4" y="68"/>
                  </a:cubicBezTo>
                  <a:cubicBezTo>
                    <a:pt x="4" y="67"/>
                    <a:pt x="4" y="67"/>
                    <a:pt x="5" y="66"/>
                  </a:cubicBezTo>
                  <a:cubicBezTo>
                    <a:pt x="5" y="65"/>
                    <a:pt x="5" y="64"/>
                    <a:pt x="6" y="64"/>
                  </a:cubicBezTo>
                  <a:cubicBezTo>
                    <a:pt x="6" y="63"/>
                    <a:pt x="6" y="62"/>
                    <a:pt x="7" y="61"/>
                  </a:cubicBezTo>
                  <a:cubicBezTo>
                    <a:pt x="7" y="61"/>
                    <a:pt x="7" y="60"/>
                    <a:pt x="7" y="60"/>
                  </a:cubicBezTo>
                  <a:cubicBezTo>
                    <a:pt x="7" y="59"/>
                    <a:pt x="7" y="59"/>
                    <a:pt x="7" y="58"/>
                  </a:cubicBezTo>
                  <a:cubicBezTo>
                    <a:pt x="8" y="58"/>
                    <a:pt x="8" y="57"/>
                    <a:pt x="8" y="57"/>
                  </a:cubicBezTo>
                  <a:cubicBezTo>
                    <a:pt x="8" y="56"/>
                    <a:pt x="8" y="56"/>
                    <a:pt x="8" y="55"/>
                  </a:cubicBezTo>
                  <a:cubicBezTo>
                    <a:pt x="8" y="54"/>
                    <a:pt x="8" y="53"/>
                    <a:pt x="9" y="52"/>
                  </a:cubicBezTo>
                  <a:cubicBezTo>
                    <a:pt x="9" y="50"/>
                    <a:pt x="9" y="48"/>
                    <a:pt x="9" y="46"/>
                  </a:cubicBezTo>
                  <a:cubicBezTo>
                    <a:pt x="8" y="44"/>
                    <a:pt x="8" y="42"/>
                    <a:pt x="7" y="40"/>
                  </a:cubicBezTo>
                  <a:cubicBezTo>
                    <a:pt x="7" y="37"/>
                    <a:pt x="6" y="35"/>
                    <a:pt x="5" y="32"/>
                  </a:cubicBezTo>
                  <a:cubicBezTo>
                    <a:pt x="5" y="31"/>
                    <a:pt x="5" y="30"/>
                    <a:pt x="5" y="29"/>
                  </a:cubicBezTo>
                  <a:cubicBezTo>
                    <a:pt x="4" y="27"/>
                    <a:pt x="4" y="26"/>
                    <a:pt x="4" y="25"/>
                  </a:cubicBezTo>
                  <a:cubicBezTo>
                    <a:pt x="4" y="22"/>
                    <a:pt x="4" y="20"/>
                    <a:pt x="5" y="18"/>
                  </a:cubicBezTo>
                  <a:cubicBezTo>
                    <a:pt x="5" y="16"/>
                    <a:pt x="5" y="14"/>
                    <a:pt x="6" y="12"/>
                  </a:cubicBezTo>
                  <a:cubicBezTo>
                    <a:pt x="6" y="10"/>
                    <a:pt x="7" y="8"/>
                    <a:pt x="8" y="7"/>
                  </a:cubicBezTo>
                  <a:cubicBezTo>
                    <a:pt x="8" y="5"/>
                    <a:pt x="9" y="4"/>
                    <a:pt x="9" y="3"/>
                  </a:cubicBezTo>
                  <a:cubicBezTo>
                    <a:pt x="10" y="1"/>
                    <a:pt x="11" y="0"/>
                    <a:pt x="11" y="0"/>
                  </a:cubicBezTo>
                  <a:cubicBezTo>
                    <a:pt x="11" y="0"/>
                    <a:pt x="11" y="1"/>
                    <a:pt x="11" y="1"/>
                  </a:cubicBezTo>
                  <a:cubicBezTo>
                    <a:pt x="11" y="2"/>
                    <a:pt x="11" y="3"/>
                    <a:pt x="11" y="4"/>
                  </a:cubicBezTo>
                  <a:cubicBezTo>
                    <a:pt x="10" y="5"/>
                    <a:pt x="10" y="6"/>
                    <a:pt x="10" y="8"/>
                  </a:cubicBezTo>
                  <a:cubicBezTo>
                    <a:pt x="10" y="9"/>
                    <a:pt x="10" y="11"/>
                    <a:pt x="10" y="12"/>
                  </a:cubicBezTo>
                  <a:cubicBezTo>
                    <a:pt x="10" y="14"/>
                    <a:pt x="10" y="16"/>
                    <a:pt x="10" y="18"/>
                  </a:cubicBezTo>
                  <a:cubicBezTo>
                    <a:pt x="10" y="20"/>
                    <a:pt x="10" y="22"/>
                    <a:pt x="10" y="24"/>
                  </a:cubicBezTo>
                  <a:cubicBezTo>
                    <a:pt x="10" y="25"/>
                    <a:pt x="11" y="27"/>
                    <a:pt x="11" y="28"/>
                  </a:cubicBezTo>
                  <a:cubicBezTo>
                    <a:pt x="11" y="29"/>
                    <a:pt x="11" y="30"/>
                    <a:pt x="12" y="31"/>
                  </a:cubicBezTo>
                  <a:cubicBezTo>
                    <a:pt x="12" y="33"/>
                    <a:pt x="13" y="35"/>
                    <a:pt x="14" y="38"/>
                  </a:cubicBezTo>
                  <a:cubicBezTo>
                    <a:pt x="15" y="40"/>
                    <a:pt x="15" y="43"/>
                    <a:pt x="15" y="46"/>
                  </a:cubicBezTo>
                  <a:cubicBezTo>
                    <a:pt x="15" y="47"/>
                    <a:pt x="15" y="48"/>
                    <a:pt x="15" y="50"/>
                  </a:cubicBezTo>
                  <a:cubicBezTo>
                    <a:pt x="15" y="51"/>
                    <a:pt x="15" y="52"/>
                    <a:pt x="15" y="53"/>
                  </a:cubicBezTo>
                  <a:cubicBezTo>
                    <a:pt x="14" y="55"/>
                    <a:pt x="14" y="56"/>
                    <a:pt x="14" y="57"/>
                  </a:cubicBezTo>
                  <a:cubicBezTo>
                    <a:pt x="13" y="58"/>
                    <a:pt x="13" y="59"/>
                    <a:pt x="12" y="60"/>
                  </a:cubicBezTo>
                  <a:cubicBezTo>
                    <a:pt x="12" y="61"/>
                    <a:pt x="11" y="62"/>
                    <a:pt x="11" y="63"/>
                  </a:cubicBezTo>
                  <a:cubicBezTo>
                    <a:pt x="10" y="64"/>
                    <a:pt x="10" y="65"/>
                    <a:pt x="9" y="65"/>
                  </a:cubicBezTo>
                  <a:cubicBezTo>
                    <a:pt x="8" y="67"/>
                    <a:pt x="7" y="68"/>
                    <a:pt x="6" y="70"/>
                  </a:cubicBezTo>
                  <a:cubicBezTo>
                    <a:pt x="5" y="71"/>
                    <a:pt x="4" y="72"/>
                    <a:pt x="3" y="72"/>
                  </a:cubicBezTo>
                  <a:cubicBezTo>
                    <a:pt x="1" y="74"/>
                    <a:pt x="0" y="74"/>
                    <a:pt x="0" y="74"/>
                  </a:cubicBezTo>
                  <a:close/>
                </a:path>
              </a:pathLst>
            </a:custGeom>
            <a:solidFill>
              <a:srgbClr val="5EAC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45" name="Freeform 973"/>
            <p:cNvSpPr/>
            <p:nvPr/>
          </p:nvSpPr>
          <p:spPr bwMode="auto">
            <a:xfrm>
              <a:off x="1500188" y="2541588"/>
              <a:ext cx="123825" cy="250825"/>
            </a:xfrm>
            <a:custGeom>
              <a:avLst/>
              <a:gdLst>
                <a:gd name="T0" fmla="*/ 0 w 33"/>
                <a:gd name="T1" fmla="*/ 250825 h 67"/>
                <a:gd name="T2" fmla="*/ 11257 w 33"/>
                <a:gd name="T3" fmla="*/ 243338 h 67"/>
                <a:gd name="T4" fmla="*/ 33770 w 33"/>
                <a:gd name="T5" fmla="*/ 220876 h 67"/>
                <a:gd name="T6" fmla="*/ 45027 w 33"/>
                <a:gd name="T7" fmla="*/ 202157 h 67"/>
                <a:gd name="T8" fmla="*/ 48780 w 33"/>
                <a:gd name="T9" fmla="*/ 190926 h 67"/>
                <a:gd name="T10" fmla="*/ 52532 w 33"/>
                <a:gd name="T11" fmla="*/ 179696 h 67"/>
                <a:gd name="T12" fmla="*/ 56284 w 33"/>
                <a:gd name="T13" fmla="*/ 168465 h 67"/>
                <a:gd name="T14" fmla="*/ 60036 w 33"/>
                <a:gd name="T15" fmla="*/ 157234 h 67"/>
                <a:gd name="T16" fmla="*/ 60036 w 33"/>
                <a:gd name="T17" fmla="*/ 146003 h 67"/>
                <a:gd name="T18" fmla="*/ 60036 w 33"/>
                <a:gd name="T19" fmla="*/ 134772 h 67"/>
                <a:gd name="T20" fmla="*/ 60036 w 33"/>
                <a:gd name="T21" fmla="*/ 119797 h 67"/>
                <a:gd name="T22" fmla="*/ 60036 w 33"/>
                <a:gd name="T23" fmla="*/ 104822 h 67"/>
                <a:gd name="T24" fmla="*/ 63789 w 33"/>
                <a:gd name="T25" fmla="*/ 89848 h 67"/>
                <a:gd name="T26" fmla="*/ 67541 w 33"/>
                <a:gd name="T27" fmla="*/ 78617 h 67"/>
                <a:gd name="T28" fmla="*/ 71293 w 33"/>
                <a:gd name="T29" fmla="*/ 63642 h 67"/>
                <a:gd name="T30" fmla="*/ 78798 w 33"/>
                <a:gd name="T31" fmla="*/ 52411 h 67"/>
                <a:gd name="T32" fmla="*/ 82550 w 33"/>
                <a:gd name="T33" fmla="*/ 41180 h 67"/>
                <a:gd name="T34" fmla="*/ 90055 w 33"/>
                <a:gd name="T35" fmla="*/ 33693 h 67"/>
                <a:gd name="T36" fmla="*/ 101311 w 33"/>
                <a:gd name="T37" fmla="*/ 18718 h 67"/>
                <a:gd name="T38" fmla="*/ 112568 w 33"/>
                <a:gd name="T39" fmla="*/ 7487 h 67"/>
                <a:gd name="T40" fmla="*/ 123825 w 33"/>
                <a:gd name="T41" fmla="*/ 0 h 67"/>
                <a:gd name="T42" fmla="*/ 120073 w 33"/>
                <a:gd name="T43" fmla="*/ 3744 h 67"/>
                <a:gd name="T44" fmla="*/ 116320 w 33"/>
                <a:gd name="T45" fmla="*/ 11231 h 67"/>
                <a:gd name="T46" fmla="*/ 112568 w 33"/>
                <a:gd name="T47" fmla="*/ 22462 h 67"/>
                <a:gd name="T48" fmla="*/ 105064 w 33"/>
                <a:gd name="T49" fmla="*/ 41180 h 67"/>
                <a:gd name="T50" fmla="*/ 97559 w 33"/>
                <a:gd name="T51" fmla="*/ 59899 h 67"/>
                <a:gd name="T52" fmla="*/ 93807 w 33"/>
                <a:gd name="T53" fmla="*/ 71129 h 67"/>
                <a:gd name="T54" fmla="*/ 90055 w 33"/>
                <a:gd name="T55" fmla="*/ 82360 h 67"/>
                <a:gd name="T56" fmla="*/ 86302 w 33"/>
                <a:gd name="T57" fmla="*/ 93591 h 67"/>
                <a:gd name="T58" fmla="*/ 86302 w 33"/>
                <a:gd name="T59" fmla="*/ 108566 h 67"/>
                <a:gd name="T60" fmla="*/ 86302 w 33"/>
                <a:gd name="T61" fmla="*/ 119797 h 67"/>
                <a:gd name="T62" fmla="*/ 86302 w 33"/>
                <a:gd name="T63" fmla="*/ 134772 h 67"/>
                <a:gd name="T64" fmla="*/ 86302 w 33"/>
                <a:gd name="T65" fmla="*/ 146003 h 67"/>
                <a:gd name="T66" fmla="*/ 82550 w 33"/>
                <a:gd name="T67" fmla="*/ 160977 h 67"/>
                <a:gd name="T68" fmla="*/ 78798 w 33"/>
                <a:gd name="T69" fmla="*/ 175952 h 67"/>
                <a:gd name="T70" fmla="*/ 75045 w 33"/>
                <a:gd name="T71" fmla="*/ 190926 h 67"/>
                <a:gd name="T72" fmla="*/ 67541 w 33"/>
                <a:gd name="T73" fmla="*/ 202157 h 67"/>
                <a:gd name="T74" fmla="*/ 60036 w 33"/>
                <a:gd name="T75" fmla="*/ 213388 h 67"/>
                <a:gd name="T76" fmla="*/ 52532 w 33"/>
                <a:gd name="T77" fmla="*/ 220876 h 67"/>
                <a:gd name="T78" fmla="*/ 41275 w 33"/>
                <a:gd name="T79" fmla="*/ 228363 h 67"/>
                <a:gd name="T80" fmla="*/ 26266 w 33"/>
                <a:gd name="T81" fmla="*/ 239594 h 67"/>
                <a:gd name="T82" fmla="*/ 15009 w 33"/>
                <a:gd name="T83" fmla="*/ 247081 h 67"/>
                <a:gd name="T84" fmla="*/ 0 w 33"/>
                <a:gd name="T85" fmla="*/ 250825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 h="67">
                  <a:moveTo>
                    <a:pt x="0" y="67"/>
                  </a:moveTo>
                  <a:cubicBezTo>
                    <a:pt x="0" y="67"/>
                    <a:pt x="1" y="67"/>
                    <a:pt x="3" y="65"/>
                  </a:cubicBezTo>
                  <a:cubicBezTo>
                    <a:pt x="4" y="64"/>
                    <a:pt x="6" y="61"/>
                    <a:pt x="9" y="59"/>
                  </a:cubicBezTo>
                  <a:cubicBezTo>
                    <a:pt x="10" y="57"/>
                    <a:pt x="11" y="56"/>
                    <a:pt x="12" y="54"/>
                  </a:cubicBezTo>
                  <a:cubicBezTo>
                    <a:pt x="12" y="53"/>
                    <a:pt x="13" y="52"/>
                    <a:pt x="13" y="51"/>
                  </a:cubicBezTo>
                  <a:cubicBezTo>
                    <a:pt x="13" y="50"/>
                    <a:pt x="14" y="49"/>
                    <a:pt x="14" y="48"/>
                  </a:cubicBezTo>
                  <a:cubicBezTo>
                    <a:pt x="14" y="47"/>
                    <a:pt x="15" y="46"/>
                    <a:pt x="15" y="45"/>
                  </a:cubicBezTo>
                  <a:cubicBezTo>
                    <a:pt x="15" y="44"/>
                    <a:pt x="16" y="43"/>
                    <a:pt x="16" y="42"/>
                  </a:cubicBezTo>
                  <a:cubicBezTo>
                    <a:pt x="16" y="41"/>
                    <a:pt x="16" y="40"/>
                    <a:pt x="16" y="39"/>
                  </a:cubicBezTo>
                  <a:cubicBezTo>
                    <a:pt x="16" y="38"/>
                    <a:pt x="16" y="37"/>
                    <a:pt x="16" y="36"/>
                  </a:cubicBezTo>
                  <a:cubicBezTo>
                    <a:pt x="16" y="34"/>
                    <a:pt x="16" y="33"/>
                    <a:pt x="16" y="32"/>
                  </a:cubicBezTo>
                  <a:cubicBezTo>
                    <a:pt x="16" y="31"/>
                    <a:pt x="16" y="29"/>
                    <a:pt x="16" y="28"/>
                  </a:cubicBezTo>
                  <a:cubicBezTo>
                    <a:pt x="16" y="27"/>
                    <a:pt x="17" y="25"/>
                    <a:pt x="17" y="24"/>
                  </a:cubicBezTo>
                  <a:cubicBezTo>
                    <a:pt x="17" y="23"/>
                    <a:pt x="18" y="22"/>
                    <a:pt x="18" y="21"/>
                  </a:cubicBezTo>
                  <a:cubicBezTo>
                    <a:pt x="18" y="19"/>
                    <a:pt x="19" y="18"/>
                    <a:pt x="19" y="17"/>
                  </a:cubicBezTo>
                  <a:cubicBezTo>
                    <a:pt x="20" y="16"/>
                    <a:pt x="20" y="15"/>
                    <a:pt x="21" y="14"/>
                  </a:cubicBezTo>
                  <a:cubicBezTo>
                    <a:pt x="21" y="13"/>
                    <a:pt x="22" y="12"/>
                    <a:pt x="22" y="11"/>
                  </a:cubicBezTo>
                  <a:cubicBezTo>
                    <a:pt x="23" y="11"/>
                    <a:pt x="24" y="10"/>
                    <a:pt x="24" y="9"/>
                  </a:cubicBezTo>
                  <a:cubicBezTo>
                    <a:pt x="25" y="7"/>
                    <a:pt x="26" y="6"/>
                    <a:pt x="27" y="5"/>
                  </a:cubicBezTo>
                  <a:cubicBezTo>
                    <a:pt x="28" y="4"/>
                    <a:pt x="29" y="3"/>
                    <a:pt x="30" y="2"/>
                  </a:cubicBezTo>
                  <a:cubicBezTo>
                    <a:pt x="32" y="1"/>
                    <a:pt x="33" y="0"/>
                    <a:pt x="33" y="0"/>
                  </a:cubicBezTo>
                  <a:cubicBezTo>
                    <a:pt x="33" y="0"/>
                    <a:pt x="33" y="0"/>
                    <a:pt x="32" y="1"/>
                  </a:cubicBezTo>
                  <a:cubicBezTo>
                    <a:pt x="32" y="1"/>
                    <a:pt x="32" y="2"/>
                    <a:pt x="31" y="3"/>
                  </a:cubicBezTo>
                  <a:cubicBezTo>
                    <a:pt x="31" y="4"/>
                    <a:pt x="30" y="5"/>
                    <a:pt x="30" y="6"/>
                  </a:cubicBezTo>
                  <a:cubicBezTo>
                    <a:pt x="29" y="8"/>
                    <a:pt x="28" y="9"/>
                    <a:pt x="28" y="11"/>
                  </a:cubicBezTo>
                  <a:cubicBezTo>
                    <a:pt x="27" y="12"/>
                    <a:pt x="26" y="14"/>
                    <a:pt x="26" y="16"/>
                  </a:cubicBezTo>
                  <a:cubicBezTo>
                    <a:pt x="25" y="17"/>
                    <a:pt x="25" y="18"/>
                    <a:pt x="25" y="19"/>
                  </a:cubicBezTo>
                  <a:cubicBezTo>
                    <a:pt x="24" y="20"/>
                    <a:pt x="24" y="21"/>
                    <a:pt x="24" y="22"/>
                  </a:cubicBezTo>
                  <a:cubicBezTo>
                    <a:pt x="24" y="23"/>
                    <a:pt x="23" y="24"/>
                    <a:pt x="23" y="25"/>
                  </a:cubicBezTo>
                  <a:cubicBezTo>
                    <a:pt x="23" y="27"/>
                    <a:pt x="23" y="28"/>
                    <a:pt x="23" y="29"/>
                  </a:cubicBezTo>
                  <a:cubicBezTo>
                    <a:pt x="23" y="30"/>
                    <a:pt x="23" y="31"/>
                    <a:pt x="23" y="32"/>
                  </a:cubicBezTo>
                  <a:cubicBezTo>
                    <a:pt x="23" y="33"/>
                    <a:pt x="23" y="34"/>
                    <a:pt x="23" y="36"/>
                  </a:cubicBezTo>
                  <a:cubicBezTo>
                    <a:pt x="23" y="37"/>
                    <a:pt x="23" y="38"/>
                    <a:pt x="23" y="39"/>
                  </a:cubicBezTo>
                  <a:cubicBezTo>
                    <a:pt x="23" y="41"/>
                    <a:pt x="22" y="42"/>
                    <a:pt x="22" y="43"/>
                  </a:cubicBezTo>
                  <a:cubicBezTo>
                    <a:pt x="22" y="45"/>
                    <a:pt x="22" y="46"/>
                    <a:pt x="21" y="47"/>
                  </a:cubicBezTo>
                  <a:cubicBezTo>
                    <a:pt x="21" y="49"/>
                    <a:pt x="20" y="50"/>
                    <a:pt x="20" y="51"/>
                  </a:cubicBezTo>
                  <a:cubicBezTo>
                    <a:pt x="19" y="52"/>
                    <a:pt x="19" y="53"/>
                    <a:pt x="18" y="54"/>
                  </a:cubicBezTo>
                  <a:cubicBezTo>
                    <a:pt x="17" y="55"/>
                    <a:pt x="17" y="56"/>
                    <a:pt x="16" y="57"/>
                  </a:cubicBezTo>
                  <a:cubicBezTo>
                    <a:pt x="15" y="58"/>
                    <a:pt x="14" y="59"/>
                    <a:pt x="14" y="59"/>
                  </a:cubicBezTo>
                  <a:cubicBezTo>
                    <a:pt x="13" y="60"/>
                    <a:pt x="12" y="61"/>
                    <a:pt x="11" y="61"/>
                  </a:cubicBezTo>
                  <a:cubicBezTo>
                    <a:pt x="10" y="63"/>
                    <a:pt x="8" y="64"/>
                    <a:pt x="7" y="64"/>
                  </a:cubicBezTo>
                  <a:cubicBezTo>
                    <a:pt x="6" y="65"/>
                    <a:pt x="5" y="66"/>
                    <a:pt x="4" y="66"/>
                  </a:cubicBezTo>
                  <a:cubicBezTo>
                    <a:pt x="2" y="67"/>
                    <a:pt x="0" y="67"/>
                    <a:pt x="0" y="67"/>
                  </a:cubicBezTo>
                  <a:close/>
                </a:path>
              </a:pathLst>
            </a:custGeom>
            <a:solidFill>
              <a:srgbClr val="5EAC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46" name="Freeform 974"/>
            <p:cNvSpPr/>
            <p:nvPr/>
          </p:nvSpPr>
          <p:spPr bwMode="auto">
            <a:xfrm>
              <a:off x="1382713" y="2563813"/>
              <a:ext cx="128588" cy="228600"/>
            </a:xfrm>
            <a:custGeom>
              <a:avLst/>
              <a:gdLst>
                <a:gd name="T0" fmla="*/ 121024 w 34"/>
                <a:gd name="T1" fmla="*/ 228600 h 61"/>
                <a:gd name="T2" fmla="*/ 117242 w 34"/>
                <a:gd name="T3" fmla="*/ 217357 h 61"/>
                <a:gd name="T4" fmla="*/ 109678 w 34"/>
                <a:gd name="T5" fmla="*/ 187377 h 61"/>
                <a:gd name="T6" fmla="*/ 94550 w 34"/>
                <a:gd name="T7" fmla="*/ 153649 h 61"/>
                <a:gd name="T8" fmla="*/ 79422 w 34"/>
                <a:gd name="T9" fmla="*/ 134911 h 61"/>
                <a:gd name="T10" fmla="*/ 60512 w 34"/>
                <a:gd name="T11" fmla="*/ 123669 h 61"/>
                <a:gd name="T12" fmla="*/ 56730 w 34"/>
                <a:gd name="T13" fmla="*/ 119921 h 61"/>
                <a:gd name="T14" fmla="*/ 49166 w 34"/>
                <a:gd name="T15" fmla="*/ 112426 h 61"/>
                <a:gd name="T16" fmla="*/ 41602 w 34"/>
                <a:gd name="T17" fmla="*/ 104931 h 61"/>
                <a:gd name="T18" fmla="*/ 22692 w 34"/>
                <a:gd name="T19" fmla="*/ 86193 h 61"/>
                <a:gd name="T20" fmla="*/ 3782 w 34"/>
                <a:gd name="T21" fmla="*/ 41223 h 61"/>
                <a:gd name="T22" fmla="*/ 0 w 34"/>
                <a:gd name="T23" fmla="*/ 11243 h 61"/>
                <a:gd name="T24" fmla="*/ 0 w 34"/>
                <a:gd name="T25" fmla="*/ 0 h 61"/>
                <a:gd name="T26" fmla="*/ 3782 w 34"/>
                <a:gd name="T27" fmla="*/ 11243 h 61"/>
                <a:gd name="T28" fmla="*/ 18910 w 34"/>
                <a:gd name="T29" fmla="*/ 37475 h 61"/>
                <a:gd name="T30" fmla="*/ 41602 w 34"/>
                <a:gd name="T31" fmla="*/ 71203 h 61"/>
                <a:gd name="T32" fmla="*/ 56730 w 34"/>
                <a:gd name="T33" fmla="*/ 86193 h 61"/>
                <a:gd name="T34" fmla="*/ 68076 w 34"/>
                <a:gd name="T35" fmla="*/ 93689 h 61"/>
                <a:gd name="T36" fmla="*/ 71858 w 34"/>
                <a:gd name="T37" fmla="*/ 97436 h 61"/>
                <a:gd name="T38" fmla="*/ 75640 w 34"/>
                <a:gd name="T39" fmla="*/ 101184 h 61"/>
                <a:gd name="T40" fmla="*/ 98332 w 34"/>
                <a:gd name="T41" fmla="*/ 119921 h 61"/>
                <a:gd name="T42" fmla="*/ 113460 w 34"/>
                <a:gd name="T43" fmla="*/ 142407 h 61"/>
                <a:gd name="T44" fmla="*/ 124806 w 34"/>
                <a:gd name="T45" fmla="*/ 187377 h 61"/>
                <a:gd name="T46" fmla="*/ 124806 w 34"/>
                <a:gd name="T47" fmla="*/ 217357 h 61"/>
                <a:gd name="T48" fmla="*/ 121024 w 34"/>
                <a:gd name="T49" fmla="*/ 22860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61">
                  <a:moveTo>
                    <a:pt x="32" y="61"/>
                  </a:moveTo>
                  <a:cubicBezTo>
                    <a:pt x="32" y="61"/>
                    <a:pt x="32" y="60"/>
                    <a:pt x="31" y="58"/>
                  </a:cubicBezTo>
                  <a:cubicBezTo>
                    <a:pt x="31" y="56"/>
                    <a:pt x="31" y="54"/>
                    <a:pt x="29" y="50"/>
                  </a:cubicBezTo>
                  <a:cubicBezTo>
                    <a:pt x="28" y="47"/>
                    <a:pt x="27" y="44"/>
                    <a:pt x="25" y="41"/>
                  </a:cubicBezTo>
                  <a:cubicBezTo>
                    <a:pt x="24" y="39"/>
                    <a:pt x="22" y="38"/>
                    <a:pt x="21" y="36"/>
                  </a:cubicBezTo>
                  <a:cubicBezTo>
                    <a:pt x="19" y="35"/>
                    <a:pt x="18" y="34"/>
                    <a:pt x="16" y="33"/>
                  </a:cubicBezTo>
                  <a:cubicBezTo>
                    <a:pt x="15" y="32"/>
                    <a:pt x="15" y="32"/>
                    <a:pt x="15" y="32"/>
                  </a:cubicBezTo>
                  <a:cubicBezTo>
                    <a:pt x="13" y="30"/>
                    <a:pt x="13" y="30"/>
                    <a:pt x="13" y="30"/>
                  </a:cubicBezTo>
                  <a:cubicBezTo>
                    <a:pt x="12" y="30"/>
                    <a:pt x="11" y="29"/>
                    <a:pt x="11" y="28"/>
                  </a:cubicBezTo>
                  <a:cubicBezTo>
                    <a:pt x="9" y="26"/>
                    <a:pt x="7" y="24"/>
                    <a:pt x="6" y="23"/>
                  </a:cubicBezTo>
                  <a:cubicBezTo>
                    <a:pt x="4" y="19"/>
                    <a:pt x="2" y="15"/>
                    <a:pt x="1" y="11"/>
                  </a:cubicBezTo>
                  <a:cubicBezTo>
                    <a:pt x="0" y="8"/>
                    <a:pt x="0" y="5"/>
                    <a:pt x="0" y="3"/>
                  </a:cubicBezTo>
                  <a:cubicBezTo>
                    <a:pt x="0" y="1"/>
                    <a:pt x="0" y="0"/>
                    <a:pt x="0" y="0"/>
                  </a:cubicBezTo>
                  <a:cubicBezTo>
                    <a:pt x="0" y="0"/>
                    <a:pt x="1" y="1"/>
                    <a:pt x="1" y="3"/>
                  </a:cubicBezTo>
                  <a:cubicBezTo>
                    <a:pt x="2" y="5"/>
                    <a:pt x="3" y="7"/>
                    <a:pt x="5" y="10"/>
                  </a:cubicBezTo>
                  <a:cubicBezTo>
                    <a:pt x="6" y="13"/>
                    <a:pt x="8" y="16"/>
                    <a:pt x="11" y="19"/>
                  </a:cubicBezTo>
                  <a:cubicBezTo>
                    <a:pt x="12" y="20"/>
                    <a:pt x="14" y="22"/>
                    <a:pt x="15" y="23"/>
                  </a:cubicBezTo>
                  <a:cubicBezTo>
                    <a:pt x="16" y="24"/>
                    <a:pt x="17" y="25"/>
                    <a:pt x="18" y="25"/>
                  </a:cubicBezTo>
                  <a:cubicBezTo>
                    <a:pt x="19" y="26"/>
                    <a:pt x="19" y="26"/>
                    <a:pt x="19" y="26"/>
                  </a:cubicBezTo>
                  <a:cubicBezTo>
                    <a:pt x="20" y="27"/>
                    <a:pt x="20" y="27"/>
                    <a:pt x="20" y="27"/>
                  </a:cubicBezTo>
                  <a:cubicBezTo>
                    <a:pt x="22" y="28"/>
                    <a:pt x="24" y="30"/>
                    <a:pt x="26" y="32"/>
                  </a:cubicBezTo>
                  <a:cubicBezTo>
                    <a:pt x="27" y="34"/>
                    <a:pt x="29" y="36"/>
                    <a:pt x="30" y="38"/>
                  </a:cubicBezTo>
                  <a:cubicBezTo>
                    <a:pt x="32" y="42"/>
                    <a:pt x="33" y="46"/>
                    <a:pt x="33" y="50"/>
                  </a:cubicBezTo>
                  <a:cubicBezTo>
                    <a:pt x="34" y="53"/>
                    <a:pt x="33" y="56"/>
                    <a:pt x="33" y="58"/>
                  </a:cubicBezTo>
                  <a:cubicBezTo>
                    <a:pt x="32" y="60"/>
                    <a:pt x="32" y="61"/>
                    <a:pt x="32" y="61"/>
                  </a:cubicBezTo>
                  <a:close/>
                </a:path>
              </a:pathLst>
            </a:custGeom>
            <a:solidFill>
              <a:srgbClr val="5EAC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47" name="Freeform 975"/>
            <p:cNvSpPr/>
            <p:nvPr/>
          </p:nvSpPr>
          <p:spPr bwMode="auto">
            <a:xfrm>
              <a:off x="1500188" y="2586038"/>
              <a:ext cx="190500" cy="211138"/>
            </a:xfrm>
            <a:custGeom>
              <a:avLst/>
              <a:gdLst>
                <a:gd name="T0" fmla="*/ 0 w 51"/>
                <a:gd name="T1" fmla="*/ 211138 h 56"/>
                <a:gd name="T2" fmla="*/ 11206 w 51"/>
                <a:gd name="T3" fmla="*/ 203597 h 56"/>
                <a:gd name="T4" fmla="*/ 41088 w 51"/>
                <a:gd name="T5" fmla="*/ 188516 h 56"/>
                <a:gd name="T6" fmla="*/ 56029 w 51"/>
                <a:gd name="T7" fmla="*/ 173435 h 56"/>
                <a:gd name="T8" fmla="*/ 63500 w 51"/>
                <a:gd name="T9" fmla="*/ 165894 h 56"/>
                <a:gd name="T10" fmla="*/ 70971 w 51"/>
                <a:gd name="T11" fmla="*/ 154583 h 56"/>
                <a:gd name="T12" fmla="*/ 78441 w 51"/>
                <a:gd name="T13" fmla="*/ 147043 h 56"/>
                <a:gd name="T14" fmla="*/ 82176 w 51"/>
                <a:gd name="T15" fmla="*/ 135732 h 56"/>
                <a:gd name="T16" fmla="*/ 85912 w 51"/>
                <a:gd name="T17" fmla="*/ 124421 h 56"/>
                <a:gd name="T18" fmla="*/ 89647 w 51"/>
                <a:gd name="T19" fmla="*/ 113110 h 56"/>
                <a:gd name="T20" fmla="*/ 93382 w 51"/>
                <a:gd name="T21" fmla="*/ 98028 h 56"/>
                <a:gd name="T22" fmla="*/ 100853 w 51"/>
                <a:gd name="T23" fmla="*/ 82947 h 56"/>
                <a:gd name="T24" fmla="*/ 108324 w 51"/>
                <a:gd name="T25" fmla="*/ 71636 h 56"/>
                <a:gd name="T26" fmla="*/ 115794 w 51"/>
                <a:gd name="T27" fmla="*/ 60325 h 56"/>
                <a:gd name="T28" fmla="*/ 123265 w 51"/>
                <a:gd name="T29" fmla="*/ 49014 h 56"/>
                <a:gd name="T30" fmla="*/ 130735 w 51"/>
                <a:gd name="T31" fmla="*/ 37703 h 56"/>
                <a:gd name="T32" fmla="*/ 141941 w 51"/>
                <a:gd name="T33" fmla="*/ 30163 h 56"/>
                <a:gd name="T34" fmla="*/ 149412 w 51"/>
                <a:gd name="T35" fmla="*/ 22622 h 56"/>
                <a:gd name="T36" fmla="*/ 164353 w 51"/>
                <a:gd name="T37" fmla="*/ 11311 h 56"/>
                <a:gd name="T38" fmla="*/ 179294 w 51"/>
                <a:gd name="T39" fmla="*/ 7541 h 56"/>
                <a:gd name="T40" fmla="*/ 190500 w 51"/>
                <a:gd name="T41" fmla="*/ 0 h 56"/>
                <a:gd name="T42" fmla="*/ 186765 w 51"/>
                <a:gd name="T43" fmla="*/ 3770 h 56"/>
                <a:gd name="T44" fmla="*/ 183029 w 51"/>
                <a:gd name="T45" fmla="*/ 11311 h 56"/>
                <a:gd name="T46" fmla="*/ 171824 w 51"/>
                <a:gd name="T47" fmla="*/ 22622 h 56"/>
                <a:gd name="T48" fmla="*/ 160618 w 51"/>
                <a:gd name="T49" fmla="*/ 33933 h 56"/>
                <a:gd name="T50" fmla="*/ 145676 w 51"/>
                <a:gd name="T51" fmla="*/ 52785 h 56"/>
                <a:gd name="T52" fmla="*/ 141941 w 51"/>
                <a:gd name="T53" fmla="*/ 60325 h 56"/>
                <a:gd name="T54" fmla="*/ 134471 w 51"/>
                <a:gd name="T55" fmla="*/ 71636 h 56"/>
                <a:gd name="T56" fmla="*/ 127000 w 51"/>
                <a:gd name="T57" fmla="*/ 82947 h 56"/>
                <a:gd name="T58" fmla="*/ 123265 w 51"/>
                <a:gd name="T59" fmla="*/ 94258 h 56"/>
                <a:gd name="T60" fmla="*/ 119529 w 51"/>
                <a:gd name="T61" fmla="*/ 105569 h 56"/>
                <a:gd name="T62" fmla="*/ 115794 w 51"/>
                <a:gd name="T63" fmla="*/ 120650 h 56"/>
                <a:gd name="T64" fmla="*/ 112059 w 51"/>
                <a:gd name="T65" fmla="*/ 131961 h 56"/>
                <a:gd name="T66" fmla="*/ 104588 w 51"/>
                <a:gd name="T67" fmla="*/ 147043 h 56"/>
                <a:gd name="T68" fmla="*/ 97118 w 51"/>
                <a:gd name="T69" fmla="*/ 158354 h 56"/>
                <a:gd name="T70" fmla="*/ 89647 w 51"/>
                <a:gd name="T71" fmla="*/ 169664 h 56"/>
                <a:gd name="T72" fmla="*/ 78441 w 51"/>
                <a:gd name="T73" fmla="*/ 180975 h 56"/>
                <a:gd name="T74" fmla="*/ 67235 w 51"/>
                <a:gd name="T75" fmla="*/ 188516 h 56"/>
                <a:gd name="T76" fmla="*/ 56029 w 51"/>
                <a:gd name="T77" fmla="*/ 196057 h 56"/>
                <a:gd name="T78" fmla="*/ 48559 w 51"/>
                <a:gd name="T79" fmla="*/ 199827 h 56"/>
                <a:gd name="T80" fmla="*/ 29882 w 51"/>
                <a:gd name="T81" fmla="*/ 207368 h 56"/>
                <a:gd name="T82" fmla="*/ 14941 w 51"/>
                <a:gd name="T83" fmla="*/ 207368 h 56"/>
                <a:gd name="T84" fmla="*/ 0 w 51"/>
                <a:gd name="T85" fmla="*/ 211138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1" h="56">
                  <a:moveTo>
                    <a:pt x="0" y="56"/>
                  </a:moveTo>
                  <a:cubicBezTo>
                    <a:pt x="0" y="56"/>
                    <a:pt x="2" y="55"/>
                    <a:pt x="3" y="54"/>
                  </a:cubicBezTo>
                  <a:cubicBezTo>
                    <a:pt x="5" y="53"/>
                    <a:pt x="8" y="52"/>
                    <a:pt x="11" y="50"/>
                  </a:cubicBezTo>
                  <a:cubicBezTo>
                    <a:pt x="12" y="48"/>
                    <a:pt x="14" y="47"/>
                    <a:pt x="15" y="46"/>
                  </a:cubicBezTo>
                  <a:cubicBezTo>
                    <a:pt x="16" y="45"/>
                    <a:pt x="17" y="45"/>
                    <a:pt x="17" y="44"/>
                  </a:cubicBezTo>
                  <a:cubicBezTo>
                    <a:pt x="18" y="43"/>
                    <a:pt x="19" y="42"/>
                    <a:pt x="19" y="41"/>
                  </a:cubicBezTo>
                  <a:cubicBezTo>
                    <a:pt x="20" y="41"/>
                    <a:pt x="20" y="40"/>
                    <a:pt x="21" y="39"/>
                  </a:cubicBezTo>
                  <a:cubicBezTo>
                    <a:pt x="21" y="38"/>
                    <a:pt x="22" y="37"/>
                    <a:pt x="22" y="36"/>
                  </a:cubicBezTo>
                  <a:cubicBezTo>
                    <a:pt x="23" y="35"/>
                    <a:pt x="23" y="34"/>
                    <a:pt x="23" y="33"/>
                  </a:cubicBezTo>
                  <a:cubicBezTo>
                    <a:pt x="24" y="32"/>
                    <a:pt x="24" y="31"/>
                    <a:pt x="24" y="30"/>
                  </a:cubicBezTo>
                  <a:cubicBezTo>
                    <a:pt x="25" y="28"/>
                    <a:pt x="25" y="27"/>
                    <a:pt x="25" y="26"/>
                  </a:cubicBezTo>
                  <a:cubicBezTo>
                    <a:pt x="26" y="25"/>
                    <a:pt x="26" y="24"/>
                    <a:pt x="27" y="22"/>
                  </a:cubicBezTo>
                  <a:cubicBezTo>
                    <a:pt x="28" y="21"/>
                    <a:pt x="28" y="20"/>
                    <a:pt x="29" y="19"/>
                  </a:cubicBezTo>
                  <a:cubicBezTo>
                    <a:pt x="29" y="18"/>
                    <a:pt x="30" y="17"/>
                    <a:pt x="31" y="16"/>
                  </a:cubicBezTo>
                  <a:cubicBezTo>
                    <a:pt x="32" y="15"/>
                    <a:pt x="32" y="14"/>
                    <a:pt x="33" y="13"/>
                  </a:cubicBezTo>
                  <a:cubicBezTo>
                    <a:pt x="34" y="12"/>
                    <a:pt x="34" y="11"/>
                    <a:pt x="35" y="10"/>
                  </a:cubicBezTo>
                  <a:cubicBezTo>
                    <a:pt x="36" y="10"/>
                    <a:pt x="37" y="9"/>
                    <a:pt x="38" y="8"/>
                  </a:cubicBezTo>
                  <a:cubicBezTo>
                    <a:pt x="38" y="8"/>
                    <a:pt x="39" y="7"/>
                    <a:pt x="40" y="6"/>
                  </a:cubicBezTo>
                  <a:cubicBezTo>
                    <a:pt x="41" y="5"/>
                    <a:pt x="43" y="4"/>
                    <a:pt x="44" y="3"/>
                  </a:cubicBezTo>
                  <a:cubicBezTo>
                    <a:pt x="46" y="3"/>
                    <a:pt x="47" y="2"/>
                    <a:pt x="48" y="2"/>
                  </a:cubicBezTo>
                  <a:cubicBezTo>
                    <a:pt x="50" y="1"/>
                    <a:pt x="51" y="0"/>
                    <a:pt x="51" y="0"/>
                  </a:cubicBezTo>
                  <a:cubicBezTo>
                    <a:pt x="51" y="0"/>
                    <a:pt x="51" y="1"/>
                    <a:pt x="50" y="1"/>
                  </a:cubicBezTo>
                  <a:cubicBezTo>
                    <a:pt x="50" y="1"/>
                    <a:pt x="49" y="2"/>
                    <a:pt x="49" y="3"/>
                  </a:cubicBezTo>
                  <a:cubicBezTo>
                    <a:pt x="48" y="4"/>
                    <a:pt x="47" y="4"/>
                    <a:pt x="46" y="6"/>
                  </a:cubicBezTo>
                  <a:cubicBezTo>
                    <a:pt x="45" y="7"/>
                    <a:pt x="44" y="8"/>
                    <a:pt x="43" y="9"/>
                  </a:cubicBezTo>
                  <a:cubicBezTo>
                    <a:pt x="42" y="11"/>
                    <a:pt x="40" y="12"/>
                    <a:pt x="39" y="14"/>
                  </a:cubicBezTo>
                  <a:cubicBezTo>
                    <a:pt x="39" y="15"/>
                    <a:pt x="38" y="15"/>
                    <a:pt x="38" y="16"/>
                  </a:cubicBezTo>
                  <a:cubicBezTo>
                    <a:pt x="37" y="17"/>
                    <a:pt x="36" y="18"/>
                    <a:pt x="36" y="19"/>
                  </a:cubicBezTo>
                  <a:cubicBezTo>
                    <a:pt x="35" y="20"/>
                    <a:pt x="35" y="21"/>
                    <a:pt x="34" y="22"/>
                  </a:cubicBezTo>
                  <a:cubicBezTo>
                    <a:pt x="34" y="23"/>
                    <a:pt x="34" y="24"/>
                    <a:pt x="33" y="25"/>
                  </a:cubicBezTo>
                  <a:cubicBezTo>
                    <a:pt x="33" y="26"/>
                    <a:pt x="32" y="27"/>
                    <a:pt x="32" y="28"/>
                  </a:cubicBezTo>
                  <a:cubicBezTo>
                    <a:pt x="32" y="29"/>
                    <a:pt x="31" y="30"/>
                    <a:pt x="31" y="32"/>
                  </a:cubicBezTo>
                  <a:cubicBezTo>
                    <a:pt x="31" y="33"/>
                    <a:pt x="30" y="34"/>
                    <a:pt x="30" y="35"/>
                  </a:cubicBezTo>
                  <a:cubicBezTo>
                    <a:pt x="30" y="37"/>
                    <a:pt x="29" y="38"/>
                    <a:pt x="28" y="39"/>
                  </a:cubicBezTo>
                  <a:cubicBezTo>
                    <a:pt x="28" y="40"/>
                    <a:pt x="27" y="41"/>
                    <a:pt x="26" y="42"/>
                  </a:cubicBezTo>
                  <a:cubicBezTo>
                    <a:pt x="25" y="43"/>
                    <a:pt x="25" y="44"/>
                    <a:pt x="24" y="45"/>
                  </a:cubicBezTo>
                  <a:cubicBezTo>
                    <a:pt x="23" y="46"/>
                    <a:pt x="22" y="47"/>
                    <a:pt x="21" y="48"/>
                  </a:cubicBezTo>
                  <a:cubicBezTo>
                    <a:pt x="20" y="49"/>
                    <a:pt x="19" y="49"/>
                    <a:pt x="18" y="50"/>
                  </a:cubicBezTo>
                  <a:cubicBezTo>
                    <a:pt x="17" y="51"/>
                    <a:pt x="16" y="51"/>
                    <a:pt x="15" y="52"/>
                  </a:cubicBezTo>
                  <a:cubicBezTo>
                    <a:pt x="15" y="52"/>
                    <a:pt x="14" y="53"/>
                    <a:pt x="13" y="53"/>
                  </a:cubicBezTo>
                  <a:cubicBezTo>
                    <a:pt x="11" y="54"/>
                    <a:pt x="9" y="54"/>
                    <a:pt x="8" y="55"/>
                  </a:cubicBezTo>
                  <a:cubicBezTo>
                    <a:pt x="6" y="55"/>
                    <a:pt x="5" y="55"/>
                    <a:pt x="4" y="55"/>
                  </a:cubicBezTo>
                  <a:cubicBezTo>
                    <a:pt x="2" y="56"/>
                    <a:pt x="0" y="56"/>
                    <a:pt x="0" y="56"/>
                  </a:cubicBezTo>
                  <a:close/>
                </a:path>
              </a:pathLst>
            </a:custGeom>
            <a:solidFill>
              <a:srgbClr val="5EAC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48" name="Freeform 976"/>
            <p:cNvSpPr/>
            <p:nvPr/>
          </p:nvSpPr>
          <p:spPr bwMode="auto">
            <a:xfrm>
              <a:off x="642938" y="2322513"/>
              <a:ext cx="82550" cy="293688"/>
            </a:xfrm>
            <a:custGeom>
              <a:avLst/>
              <a:gdLst>
                <a:gd name="T0" fmla="*/ 52532 w 22"/>
                <a:gd name="T1" fmla="*/ 293688 h 78"/>
                <a:gd name="T2" fmla="*/ 56284 w 22"/>
                <a:gd name="T3" fmla="*/ 282392 h 78"/>
                <a:gd name="T4" fmla="*/ 60036 w 22"/>
                <a:gd name="T5" fmla="*/ 244740 h 78"/>
                <a:gd name="T6" fmla="*/ 60036 w 22"/>
                <a:gd name="T7" fmla="*/ 225914 h 78"/>
                <a:gd name="T8" fmla="*/ 60036 w 22"/>
                <a:gd name="T9" fmla="*/ 210853 h 78"/>
                <a:gd name="T10" fmla="*/ 56284 w 22"/>
                <a:gd name="T11" fmla="*/ 199557 h 78"/>
                <a:gd name="T12" fmla="*/ 52532 w 22"/>
                <a:gd name="T13" fmla="*/ 188262 h 78"/>
                <a:gd name="T14" fmla="*/ 48780 w 22"/>
                <a:gd name="T15" fmla="*/ 176966 h 78"/>
                <a:gd name="T16" fmla="*/ 41275 w 22"/>
                <a:gd name="T17" fmla="*/ 165670 h 78"/>
                <a:gd name="T18" fmla="*/ 33770 w 22"/>
                <a:gd name="T19" fmla="*/ 154374 h 78"/>
                <a:gd name="T20" fmla="*/ 26266 w 22"/>
                <a:gd name="T21" fmla="*/ 143079 h 78"/>
                <a:gd name="T22" fmla="*/ 18761 w 22"/>
                <a:gd name="T23" fmla="*/ 128018 h 78"/>
                <a:gd name="T24" fmla="*/ 11257 w 22"/>
                <a:gd name="T25" fmla="*/ 112957 h 78"/>
                <a:gd name="T26" fmla="*/ 7505 w 22"/>
                <a:gd name="T27" fmla="*/ 101661 h 78"/>
                <a:gd name="T28" fmla="*/ 3752 w 22"/>
                <a:gd name="T29" fmla="*/ 86600 h 78"/>
                <a:gd name="T30" fmla="*/ 3752 w 22"/>
                <a:gd name="T31" fmla="*/ 71539 h 78"/>
                <a:gd name="T32" fmla="*/ 0 w 22"/>
                <a:gd name="T33" fmla="*/ 60244 h 78"/>
                <a:gd name="T34" fmla="*/ 0 w 22"/>
                <a:gd name="T35" fmla="*/ 48948 h 78"/>
                <a:gd name="T36" fmla="*/ 3752 w 22"/>
                <a:gd name="T37" fmla="*/ 26357 h 78"/>
                <a:gd name="T38" fmla="*/ 7505 w 22"/>
                <a:gd name="T39" fmla="*/ 11296 h 78"/>
                <a:gd name="T40" fmla="*/ 11257 w 22"/>
                <a:gd name="T41" fmla="*/ 0 h 78"/>
                <a:gd name="T42" fmla="*/ 11257 w 22"/>
                <a:gd name="T43" fmla="*/ 3765 h 78"/>
                <a:gd name="T44" fmla="*/ 11257 w 22"/>
                <a:gd name="T45" fmla="*/ 11296 h 78"/>
                <a:gd name="T46" fmla="*/ 11257 w 22"/>
                <a:gd name="T47" fmla="*/ 26357 h 78"/>
                <a:gd name="T48" fmla="*/ 15009 w 22"/>
                <a:gd name="T49" fmla="*/ 45183 h 78"/>
                <a:gd name="T50" fmla="*/ 22514 w 22"/>
                <a:gd name="T51" fmla="*/ 67774 h 78"/>
                <a:gd name="T52" fmla="*/ 26266 w 22"/>
                <a:gd name="T53" fmla="*/ 79070 h 78"/>
                <a:gd name="T54" fmla="*/ 30018 w 22"/>
                <a:gd name="T55" fmla="*/ 94131 h 78"/>
                <a:gd name="T56" fmla="*/ 33770 w 22"/>
                <a:gd name="T57" fmla="*/ 105426 h 78"/>
                <a:gd name="T58" fmla="*/ 41275 w 22"/>
                <a:gd name="T59" fmla="*/ 116722 h 78"/>
                <a:gd name="T60" fmla="*/ 48780 w 22"/>
                <a:gd name="T61" fmla="*/ 128018 h 78"/>
                <a:gd name="T62" fmla="*/ 56284 w 22"/>
                <a:gd name="T63" fmla="*/ 139314 h 78"/>
                <a:gd name="T64" fmla="*/ 63789 w 22"/>
                <a:gd name="T65" fmla="*/ 150609 h 78"/>
                <a:gd name="T66" fmla="*/ 71293 w 22"/>
                <a:gd name="T67" fmla="*/ 165670 h 78"/>
                <a:gd name="T68" fmla="*/ 75045 w 22"/>
                <a:gd name="T69" fmla="*/ 180731 h 78"/>
                <a:gd name="T70" fmla="*/ 78798 w 22"/>
                <a:gd name="T71" fmla="*/ 195792 h 78"/>
                <a:gd name="T72" fmla="*/ 82550 w 22"/>
                <a:gd name="T73" fmla="*/ 210853 h 78"/>
                <a:gd name="T74" fmla="*/ 82550 w 22"/>
                <a:gd name="T75" fmla="*/ 225914 h 78"/>
                <a:gd name="T76" fmla="*/ 78798 w 22"/>
                <a:gd name="T77" fmla="*/ 237210 h 78"/>
                <a:gd name="T78" fmla="*/ 75045 w 22"/>
                <a:gd name="T79" fmla="*/ 248505 h 78"/>
                <a:gd name="T80" fmla="*/ 67541 w 22"/>
                <a:gd name="T81" fmla="*/ 267331 h 78"/>
                <a:gd name="T82" fmla="*/ 60036 w 22"/>
                <a:gd name="T83" fmla="*/ 282392 h 78"/>
                <a:gd name="T84" fmla="*/ 52532 w 22"/>
                <a:gd name="T85" fmla="*/ 293688 h 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 h="78">
                  <a:moveTo>
                    <a:pt x="14" y="78"/>
                  </a:moveTo>
                  <a:cubicBezTo>
                    <a:pt x="14" y="78"/>
                    <a:pt x="15" y="77"/>
                    <a:pt x="15" y="75"/>
                  </a:cubicBezTo>
                  <a:cubicBezTo>
                    <a:pt x="16" y="72"/>
                    <a:pt x="16" y="69"/>
                    <a:pt x="16" y="65"/>
                  </a:cubicBezTo>
                  <a:cubicBezTo>
                    <a:pt x="17" y="64"/>
                    <a:pt x="17" y="62"/>
                    <a:pt x="16" y="60"/>
                  </a:cubicBezTo>
                  <a:cubicBezTo>
                    <a:pt x="16" y="59"/>
                    <a:pt x="16" y="57"/>
                    <a:pt x="16" y="56"/>
                  </a:cubicBezTo>
                  <a:cubicBezTo>
                    <a:pt x="16" y="55"/>
                    <a:pt x="16" y="54"/>
                    <a:pt x="15" y="53"/>
                  </a:cubicBezTo>
                  <a:cubicBezTo>
                    <a:pt x="15" y="52"/>
                    <a:pt x="15" y="51"/>
                    <a:pt x="14" y="50"/>
                  </a:cubicBezTo>
                  <a:cubicBezTo>
                    <a:pt x="14" y="49"/>
                    <a:pt x="14" y="48"/>
                    <a:pt x="13" y="47"/>
                  </a:cubicBezTo>
                  <a:cubicBezTo>
                    <a:pt x="12" y="46"/>
                    <a:pt x="12" y="45"/>
                    <a:pt x="11" y="44"/>
                  </a:cubicBezTo>
                  <a:cubicBezTo>
                    <a:pt x="9" y="41"/>
                    <a:pt x="9" y="41"/>
                    <a:pt x="9" y="41"/>
                  </a:cubicBezTo>
                  <a:cubicBezTo>
                    <a:pt x="9" y="40"/>
                    <a:pt x="8" y="39"/>
                    <a:pt x="7" y="38"/>
                  </a:cubicBezTo>
                  <a:cubicBezTo>
                    <a:pt x="6" y="37"/>
                    <a:pt x="6" y="35"/>
                    <a:pt x="5" y="34"/>
                  </a:cubicBezTo>
                  <a:cubicBezTo>
                    <a:pt x="4" y="33"/>
                    <a:pt x="4" y="32"/>
                    <a:pt x="3" y="30"/>
                  </a:cubicBezTo>
                  <a:cubicBezTo>
                    <a:pt x="3" y="29"/>
                    <a:pt x="2" y="28"/>
                    <a:pt x="2" y="27"/>
                  </a:cubicBezTo>
                  <a:cubicBezTo>
                    <a:pt x="2" y="25"/>
                    <a:pt x="1" y="24"/>
                    <a:pt x="1" y="23"/>
                  </a:cubicBezTo>
                  <a:cubicBezTo>
                    <a:pt x="1" y="22"/>
                    <a:pt x="1" y="21"/>
                    <a:pt x="1" y="19"/>
                  </a:cubicBezTo>
                  <a:cubicBezTo>
                    <a:pt x="1" y="18"/>
                    <a:pt x="0" y="17"/>
                    <a:pt x="0" y="16"/>
                  </a:cubicBezTo>
                  <a:cubicBezTo>
                    <a:pt x="0" y="15"/>
                    <a:pt x="0" y="14"/>
                    <a:pt x="0" y="13"/>
                  </a:cubicBezTo>
                  <a:cubicBezTo>
                    <a:pt x="0" y="11"/>
                    <a:pt x="1" y="9"/>
                    <a:pt x="1" y="7"/>
                  </a:cubicBezTo>
                  <a:cubicBezTo>
                    <a:pt x="1" y="6"/>
                    <a:pt x="1" y="4"/>
                    <a:pt x="2" y="3"/>
                  </a:cubicBezTo>
                  <a:cubicBezTo>
                    <a:pt x="2" y="1"/>
                    <a:pt x="3" y="0"/>
                    <a:pt x="3" y="0"/>
                  </a:cubicBezTo>
                  <a:cubicBezTo>
                    <a:pt x="3" y="0"/>
                    <a:pt x="3" y="0"/>
                    <a:pt x="3" y="1"/>
                  </a:cubicBezTo>
                  <a:cubicBezTo>
                    <a:pt x="3" y="1"/>
                    <a:pt x="3" y="2"/>
                    <a:pt x="3" y="3"/>
                  </a:cubicBezTo>
                  <a:cubicBezTo>
                    <a:pt x="3" y="4"/>
                    <a:pt x="3" y="6"/>
                    <a:pt x="3" y="7"/>
                  </a:cubicBezTo>
                  <a:cubicBezTo>
                    <a:pt x="4" y="9"/>
                    <a:pt x="4" y="11"/>
                    <a:pt x="4" y="12"/>
                  </a:cubicBezTo>
                  <a:cubicBezTo>
                    <a:pt x="5" y="14"/>
                    <a:pt x="5" y="16"/>
                    <a:pt x="6" y="18"/>
                  </a:cubicBezTo>
                  <a:cubicBezTo>
                    <a:pt x="6" y="19"/>
                    <a:pt x="6" y="20"/>
                    <a:pt x="7" y="21"/>
                  </a:cubicBezTo>
                  <a:cubicBezTo>
                    <a:pt x="7" y="23"/>
                    <a:pt x="7" y="24"/>
                    <a:pt x="8" y="25"/>
                  </a:cubicBezTo>
                  <a:cubicBezTo>
                    <a:pt x="8" y="26"/>
                    <a:pt x="9" y="27"/>
                    <a:pt x="9" y="28"/>
                  </a:cubicBezTo>
                  <a:cubicBezTo>
                    <a:pt x="10" y="29"/>
                    <a:pt x="10" y="30"/>
                    <a:pt x="11" y="31"/>
                  </a:cubicBezTo>
                  <a:cubicBezTo>
                    <a:pt x="11" y="32"/>
                    <a:pt x="12" y="33"/>
                    <a:pt x="13" y="34"/>
                  </a:cubicBezTo>
                  <a:cubicBezTo>
                    <a:pt x="13" y="35"/>
                    <a:pt x="14" y="36"/>
                    <a:pt x="15" y="37"/>
                  </a:cubicBezTo>
                  <a:cubicBezTo>
                    <a:pt x="16" y="38"/>
                    <a:pt x="16" y="39"/>
                    <a:pt x="17" y="40"/>
                  </a:cubicBezTo>
                  <a:cubicBezTo>
                    <a:pt x="18" y="42"/>
                    <a:pt x="18" y="43"/>
                    <a:pt x="19" y="44"/>
                  </a:cubicBezTo>
                  <a:cubicBezTo>
                    <a:pt x="20" y="45"/>
                    <a:pt x="20" y="47"/>
                    <a:pt x="20" y="48"/>
                  </a:cubicBezTo>
                  <a:cubicBezTo>
                    <a:pt x="21" y="49"/>
                    <a:pt x="21" y="51"/>
                    <a:pt x="21" y="52"/>
                  </a:cubicBezTo>
                  <a:cubicBezTo>
                    <a:pt x="22" y="53"/>
                    <a:pt x="22" y="55"/>
                    <a:pt x="22" y="56"/>
                  </a:cubicBezTo>
                  <a:cubicBezTo>
                    <a:pt x="22" y="57"/>
                    <a:pt x="22" y="58"/>
                    <a:pt x="22" y="60"/>
                  </a:cubicBezTo>
                  <a:cubicBezTo>
                    <a:pt x="21" y="61"/>
                    <a:pt x="21" y="62"/>
                    <a:pt x="21" y="63"/>
                  </a:cubicBezTo>
                  <a:cubicBezTo>
                    <a:pt x="21" y="64"/>
                    <a:pt x="21" y="65"/>
                    <a:pt x="20" y="66"/>
                  </a:cubicBezTo>
                  <a:cubicBezTo>
                    <a:pt x="20" y="68"/>
                    <a:pt x="19" y="70"/>
                    <a:pt x="18" y="71"/>
                  </a:cubicBezTo>
                  <a:cubicBezTo>
                    <a:pt x="18" y="73"/>
                    <a:pt x="17" y="74"/>
                    <a:pt x="16" y="75"/>
                  </a:cubicBezTo>
                  <a:cubicBezTo>
                    <a:pt x="15" y="77"/>
                    <a:pt x="14" y="78"/>
                    <a:pt x="14" y="78"/>
                  </a:cubicBezTo>
                  <a:close/>
                </a:path>
              </a:pathLst>
            </a:custGeom>
            <a:solidFill>
              <a:srgbClr val="5EAC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49" name="Freeform 977"/>
            <p:cNvSpPr/>
            <p:nvPr/>
          </p:nvSpPr>
          <p:spPr bwMode="auto">
            <a:xfrm>
              <a:off x="695325" y="2319338"/>
              <a:ext cx="60325" cy="293688"/>
            </a:xfrm>
            <a:custGeom>
              <a:avLst/>
              <a:gdLst>
                <a:gd name="T0" fmla="*/ 0 w 16"/>
                <a:gd name="T1" fmla="*/ 293688 h 78"/>
                <a:gd name="T2" fmla="*/ 7541 w 16"/>
                <a:gd name="T3" fmla="*/ 282392 h 78"/>
                <a:gd name="T4" fmla="*/ 15081 w 16"/>
                <a:gd name="T5" fmla="*/ 267331 h 78"/>
                <a:gd name="T6" fmla="*/ 18852 w 16"/>
                <a:gd name="T7" fmla="*/ 259801 h 78"/>
                <a:gd name="T8" fmla="*/ 22622 w 16"/>
                <a:gd name="T9" fmla="*/ 252270 h 78"/>
                <a:gd name="T10" fmla="*/ 26392 w 16"/>
                <a:gd name="T11" fmla="*/ 240975 h 78"/>
                <a:gd name="T12" fmla="*/ 30163 w 16"/>
                <a:gd name="T13" fmla="*/ 233444 h 78"/>
                <a:gd name="T14" fmla="*/ 30163 w 16"/>
                <a:gd name="T15" fmla="*/ 229679 h 78"/>
                <a:gd name="T16" fmla="*/ 33933 w 16"/>
                <a:gd name="T17" fmla="*/ 222149 h 78"/>
                <a:gd name="T18" fmla="*/ 33933 w 16"/>
                <a:gd name="T19" fmla="*/ 218383 h 78"/>
                <a:gd name="T20" fmla="*/ 33933 w 16"/>
                <a:gd name="T21" fmla="*/ 207088 h 78"/>
                <a:gd name="T22" fmla="*/ 37703 w 16"/>
                <a:gd name="T23" fmla="*/ 180731 h 78"/>
                <a:gd name="T24" fmla="*/ 30163 w 16"/>
                <a:gd name="T25" fmla="*/ 154374 h 78"/>
                <a:gd name="T26" fmla="*/ 22622 w 16"/>
                <a:gd name="T27" fmla="*/ 124253 h 78"/>
                <a:gd name="T28" fmla="*/ 18852 w 16"/>
                <a:gd name="T29" fmla="*/ 109192 h 78"/>
                <a:gd name="T30" fmla="*/ 18852 w 16"/>
                <a:gd name="T31" fmla="*/ 97896 h 78"/>
                <a:gd name="T32" fmla="*/ 18852 w 16"/>
                <a:gd name="T33" fmla="*/ 67774 h 78"/>
                <a:gd name="T34" fmla="*/ 26392 w 16"/>
                <a:gd name="T35" fmla="*/ 45183 h 78"/>
                <a:gd name="T36" fmla="*/ 30163 w 16"/>
                <a:gd name="T37" fmla="*/ 26357 h 78"/>
                <a:gd name="T38" fmla="*/ 37703 w 16"/>
                <a:gd name="T39" fmla="*/ 11296 h 78"/>
                <a:gd name="T40" fmla="*/ 45244 w 16"/>
                <a:gd name="T41" fmla="*/ 0 h 78"/>
                <a:gd name="T42" fmla="*/ 45244 w 16"/>
                <a:gd name="T43" fmla="*/ 3765 h 78"/>
                <a:gd name="T44" fmla="*/ 41473 w 16"/>
                <a:gd name="T45" fmla="*/ 11296 h 78"/>
                <a:gd name="T46" fmla="*/ 41473 w 16"/>
                <a:gd name="T47" fmla="*/ 26357 h 78"/>
                <a:gd name="T48" fmla="*/ 37703 w 16"/>
                <a:gd name="T49" fmla="*/ 45183 h 78"/>
                <a:gd name="T50" fmla="*/ 37703 w 16"/>
                <a:gd name="T51" fmla="*/ 67774 h 78"/>
                <a:gd name="T52" fmla="*/ 41473 w 16"/>
                <a:gd name="T53" fmla="*/ 94131 h 78"/>
                <a:gd name="T54" fmla="*/ 45244 w 16"/>
                <a:gd name="T55" fmla="*/ 105426 h 78"/>
                <a:gd name="T56" fmla="*/ 45244 w 16"/>
                <a:gd name="T57" fmla="*/ 120487 h 78"/>
                <a:gd name="T58" fmla="*/ 56555 w 16"/>
                <a:gd name="T59" fmla="*/ 146844 h 78"/>
                <a:gd name="T60" fmla="*/ 60325 w 16"/>
                <a:gd name="T61" fmla="*/ 176966 h 78"/>
                <a:gd name="T62" fmla="*/ 60325 w 16"/>
                <a:gd name="T63" fmla="*/ 195792 h 78"/>
                <a:gd name="T64" fmla="*/ 56555 w 16"/>
                <a:gd name="T65" fmla="*/ 210853 h 78"/>
                <a:gd name="T66" fmla="*/ 52784 w 16"/>
                <a:gd name="T67" fmla="*/ 222149 h 78"/>
                <a:gd name="T68" fmla="*/ 49014 w 16"/>
                <a:gd name="T69" fmla="*/ 237210 h 78"/>
                <a:gd name="T70" fmla="*/ 41473 w 16"/>
                <a:gd name="T71" fmla="*/ 248505 h 78"/>
                <a:gd name="T72" fmla="*/ 37703 w 16"/>
                <a:gd name="T73" fmla="*/ 256036 h 78"/>
                <a:gd name="T74" fmla="*/ 22622 w 16"/>
                <a:gd name="T75" fmla="*/ 274862 h 78"/>
                <a:gd name="T76" fmla="*/ 11311 w 16"/>
                <a:gd name="T77" fmla="*/ 286158 h 78"/>
                <a:gd name="T78" fmla="*/ 0 w 16"/>
                <a:gd name="T79" fmla="*/ 293688 h 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 h="78">
                  <a:moveTo>
                    <a:pt x="0" y="78"/>
                  </a:moveTo>
                  <a:cubicBezTo>
                    <a:pt x="0" y="78"/>
                    <a:pt x="1" y="77"/>
                    <a:pt x="2" y="75"/>
                  </a:cubicBezTo>
                  <a:cubicBezTo>
                    <a:pt x="3" y="74"/>
                    <a:pt x="3" y="73"/>
                    <a:pt x="4" y="71"/>
                  </a:cubicBezTo>
                  <a:cubicBezTo>
                    <a:pt x="4" y="71"/>
                    <a:pt x="5" y="70"/>
                    <a:pt x="5" y="69"/>
                  </a:cubicBezTo>
                  <a:cubicBezTo>
                    <a:pt x="6" y="68"/>
                    <a:pt x="6" y="67"/>
                    <a:pt x="6" y="67"/>
                  </a:cubicBezTo>
                  <a:cubicBezTo>
                    <a:pt x="7" y="66"/>
                    <a:pt x="7" y="65"/>
                    <a:pt x="7" y="64"/>
                  </a:cubicBezTo>
                  <a:cubicBezTo>
                    <a:pt x="7" y="63"/>
                    <a:pt x="8" y="63"/>
                    <a:pt x="8" y="62"/>
                  </a:cubicBezTo>
                  <a:cubicBezTo>
                    <a:pt x="8" y="62"/>
                    <a:pt x="8" y="61"/>
                    <a:pt x="8" y="61"/>
                  </a:cubicBezTo>
                  <a:cubicBezTo>
                    <a:pt x="8" y="60"/>
                    <a:pt x="8" y="60"/>
                    <a:pt x="9" y="59"/>
                  </a:cubicBezTo>
                  <a:cubicBezTo>
                    <a:pt x="9" y="59"/>
                    <a:pt x="9" y="58"/>
                    <a:pt x="9" y="58"/>
                  </a:cubicBezTo>
                  <a:cubicBezTo>
                    <a:pt x="9" y="57"/>
                    <a:pt x="9" y="56"/>
                    <a:pt x="9" y="55"/>
                  </a:cubicBezTo>
                  <a:cubicBezTo>
                    <a:pt x="10" y="52"/>
                    <a:pt x="10" y="50"/>
                    <a:pt x="10" y="48"/>
                  </a:cubicBezTo>
                  <a:cubicBezTo>
                    <a:pt x="9" y="46"/>
                    <a:pt x="9" y="43"/>
                    <a:pt x="8" y="41"/>
                  </a:cubicBezTo>
                  <a:cubicBezTo>
                    <a:pt x="7" y="39"/>
                    <a:pt x="6" y="36"/>
                    <a:pt x="6" y="33"/>
                  </a:cubicBezTo>
                  <a:cubicBezTo>
                    <a:pt x="6" y="32"/>
                    <a:pt x="5" y="31"/>
                    <a:pt x="5" y="29"/>
                  </a:cubicBezTo>
                  <a:cubicBezTo>
                    <a:pt x="5" y="28"/>
                    <a:pt x="5" y="27"/>
                    <a:pt x="5" y="26"/>
                  </a:cubicBezTo>
                  <a:cubicBezTo>
                    <a:pt x="5" y="23"/>
                    <a:pt x="5" y="20"/>
                    <a:pt x="5" y="18"/>
                  </a:cubicBezTo>
                  <a:cubicBezTo>
                    <a:pt x="6" y="16"/>
                    <a:pt x="6" y="14"/>
                    <a:pt x="7" y="12"/>
                  </a:cubicBezTo>
                  <a:cubicBezTo>
                    <a:pt x="7" y="10"/>
                    <a:pt x="8" y="8"/>
                    <a:pt x="8" y="7"/>
                  </a:cubicBezTo>
                  <a:cubicBezTo>
                    <a:pt x="9" y="5"/>
                    <a:pt x="10" y="4"/>
                    <a:pt x="10" y="3"/>
                  </a:cubicBezTo>
                  <a:cubicBezTo>
                    <a:pt x="11" y="1"/>
                    <a:pt x="12" y="0"/>
                    <a:pt x="12" y="0"/>
                  </a:cubicBezTo>
                  <a:cubicBezTo>
                    <a:pt x="12" y="0"/>
                    <a:pt x="12" y="0"/>
                    <a:pt x="12" y="1"/>
                  </a:cubicBezTo>
                  <a:cubicBezTo>
                    <a:pt x="12" y="1"/>
                    <a:pt x="12" y="2"/>
                    <a:pt x="11" y="3"/>
                  </a:cubicBezTo>
                  <a:cubicBezTo>
                    <a:pt x="11" y="4"/>
                    <a:pt x="11" y="6"/>
                    <a:pt x="11" y="7"/>
                  </a:cubicBezTo>
                  <a:cubicBezTo>
                    <a:pt x="11" y="9"/>
                    <a:pt x="11" y="11"/>
                    <a:pt x="10" y="12"/>
                  </a:cubicBezTo>
                  <a:cubicBezTo>
                    <a:pt x="10" y="14"/>
                    <a:pt x="10" y="16"/>
                    <a:pt x="10" y="18"/>
                  </a:cubicBezTo>
                  <a:cubicBezTo>
                    <a:pt x="10" y="21"/>
                    <a:pt x="11" y="23"/>
                    <a:pt x="11" y="25"/>
                  </a:cubicBezTo>
                  <a:cubicBezTo>
                    <a:pt x="11" y="26"/>
                    <a:pt x="11" y="27"/>
                    <a:pt x="12" y="28"/>
                  </a:cubicBezTo>
                  <a:cubicBezTo>
                    <a:pt x="12" y="30"/>
                    <a:pt x="12" y="31"/>
                    <a:pt x="12" y="32"/>
                  </a:cubicBezTo>
                  <a:cubicBezTo>
                    <a:pt x="13" y="34"/>
                    <a:pt x="14" y="37"/>
                    <a:pt x="15" y="39"/>
                  </a:cubicBezTo>
                  <a:cubicBezTo>
                    <a:pt x="16" y="42"/>
                    <a:pt x="16" y="45"/>
                    <a:pt x="16" y="47"/>
                  </a:cubicBezTo>
                  <a:cubicBezTo>
                    <a:pt x="16" y="49"/>
                    <a:pt x="16" y="50"/>
                    <a:pt x="16" y="52"/>
                  </a:cubicBezTo>
                  <a:cubicBezTo>
                    <a:pt x="16" y="53"/>
                    <a:pt x="16" y="54"/>
                    <a:pt x="15" y="56"/>
                  </a:cubicBezTo>
                  <a:cubicBezTo>
                    <a:pt x="15" y="57"/>
                    <a:pt x="15" y="58"/>
                    <a:pt x="14" y="59"/>
                  </a:cubicBezTo>
                  <a:cubicBezTo>
                    <a:pt x="14" y="60"/>
                    <a:pt x="14" y="62"/>
                    <a:pt x="13" y="63"/>
                  </a:cubicBezTo>
                  <a:cubicBezTo>
                    <a:pt x="12" y="64"/>
                    <a:pt x="12" y="65"/>
                    <a:pt x="11" y="66"/>
                  </a:cubicBezTo>
                  <a:cubicBezTo>
                    <a:pt x="11" y="67"/>
                    <a:pt x="10" y="68"/>
                    <a:pt x="10" y="68"/>
                  </a:cubicBezTo>
                  <a:cubicBezTo>
                    <a:pt x="9" y="70"/>
                    <a:pt x="7" y="72"/>
                    <a:pt x="6" y="73"/>
                  </a:cubicBezTo>
                  <a:cubicBezTo>
                    <a:pt x="5" y="74"/>
                    <a:pt x="4" y="75"/>
                    <a:pt x="3" y="76"/>
                  </a:cubicBezTo>
                  <a:cubicBezTo>
                    <a:pt x="1" y="77"/>
                    <a:pt x="0" y="78"/>
                    <a:pt x="0" y="78"/>
                  </a:cubicBezTo>
                  <a:close/>
                </a:path>
              </a:pathLst>
            </a:custGeom>
            <a:solidFill>
              <a:srgbClr val="5EAC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50" name="Freeform 978"/>
            <p:cNvSpPr/>
            <p:nvPr/>
          </p:nvSpPr>
          <p:spPr bwMode="auto">
            <a:xfrm>
              <a:off x="698500" y="2344738"/>
              <a:ext cx="128588" cy="268288"/>
            </a:xfrm>
            <a:custGeom>
              <a:avLst/>
              <a:gdLst>
                <a:gd name="T0" fmla="*/ 0 w 34"/>
                <a:gd name="T1" fmla="*/ 268288 h 71"/>
                <a:gd name="T2" fmla="*/ 7564 w 34"/>
                <a:gd name="T3" fmla="*/ 256952 h 71"/>
                <a:gd name="T4" fmla="*/ 30256 w 34"/>
                <a:gd name="T5" fmla="*/ 234280 h 71"/>
                <a:gd name="T6" fmla="*/ 45384 w 34"/>
                <a:gd name="T7" fmla="*/ 215386 h 71"/>
                <a:gd name="T8" fmla="*/ 49166 w 34"/>
                <a:gd name="T9" fmla="*/ 204050 h 71"/>
                <a:gd name="T10" fmla="*/ 52948 w 34"/>
                <a:gd name="T11" fmla="*/ 192714 h 71"/>
                <a:gd name="T12" fmla="*/ 56730 w 34"/>
                <a:gd name="T13" fmla="*/ 181378 h 71"/>
                <a:gd name="T14" fmla="*/ 60512 w 34"/>
                <a:gd name="T15" fmla="*/ 166263 h 71"/>
                <a:gd name="T16" fmla="*/ 60512 w 34"/>
                <a:gd name="T17" fmla="*/ 154927 h 71"/>
                <a:gd name="T18" fmla="*/ 60512 w 34"/>
                <a:gd name="T19" fmla="*/ 139812 h 71"/>
                <a:gd name="T20" fmla="*/ 60512 w 34"/>
                <a:gd name="T21" fmla="*/ 124697 h 71"/>
                <a:gd name="T22" fmla="*/ 64294 w 34"/>
                <a:gd name="T23" fmla="*/ 109582 h 71"/>
                <a:gd name="T24" fmla="*/ 64294 w 34"/>
                <a:gd name="T25" fmla="*/ 94468 h 71"/>
                <a:gd name="T26" fmla="*/ 68076 w 34"/>
                <a:gd name="T27" fmla="*/ 79353 h 71"/>
                <a:gd name="T28" fmla="*/ 75640 w 34"/>
                <a:gd name="T29" fmla="*/ 68017 h 71"/>
                <a:gd name="T30" fmla="*/ 79422 w 34"/>
                <a:gd name="T31" fmla="*/ 56681 h 71"/>
                <a:gd name="T32" fmla="*/ 86986 w 34"/>
                <a:gd name="T33" fmla="*/ 45344 h 71"/>
                <a:gd name="T34" fmla="*/ 94550 w 34"/>
                <a:gd name="T35" fmla="*/ 34008 h 71"/>
                <a:gd name="T36" fmla="*/ 105896 w 34"/>
                <a:gd name="T37" fmla="*/ 18894 h 71"/>
                <a:gd name="T38" fmla="*/ 117242 w 34"/>
                <a:gd name="T39" fmla="*/ 7557 h 71"/>
                <a:gd name="T40" fmla="*/ 128588 w 34"/>
                <a:gd name="T41" fmla="*/ 0 h 71"/>
                <a:gd name="T42" fmla="*/ 128588 w 34"/>
                <a:gd name="T43" fmla="*/ 0 h 71"/>
                <a:gd name="T44" fmla="*/ 121024 w 34"/>
                <a:gd name="T45" fmla="*/ 11336 h 71"/>
                <a:gd name="T46" fmla="*/ 113460 w 34"/>
                <a:gd name="T47" fmla="*/ 22672 h 71"/>
                <a:gd name="T48" fmla="*/ 105896 w 34"/>
                <a:gd name="T49" fmla="*/ 41566 h 71"/>
                <a:gd name="T50" fmla="*/ 98332 w 34"/>
                <a:gd name="T51" fmla="*/ 64238 h 71"/>
                <a:gd name="T52" fmla="*/ 94550 w 34"/>
                <a:gd name="T53" fmla="*/ 75574 h 71"/>
                <a:gd name="T54" fmla="*/ 90768 w 34"/>
                <a:gd name="T55" fmla="*/ 86910 h 71"/>
                <a:gd name="T56" fmla="*/ 90768 w 34"/>
                <a:gd name="T57" fmla="*/ 98246 h 71"/>
                <a:gd name="T58" fmla="*/ 86986 w 34"/>
                <a:gd name="T59" fmla="*/ 113361 h 71"/>
                <a:gd name="T60" fmla="*/ 86986 w 34"/>
                <a:gd name="T61" fmla="*/ 124697 h 71"/>
                <a:gd name="T62" fmla="*/ 86986 w 34"/>
                <a:gd name="T63" fmla="*/ 139812 h 71"/>
                <a:gd name="T64" fmla="*/ 86986 w 34"/>
                <a:gd name="T65" fmla="*/ 154927 h 71"/>
                <a:gd name="T66" fmla="*/ 86986 w 34"/>
                <a:gd name="T67" fmla="*/ 170042 h 71"/>
                <a:gd name="T68" fmla="*/ 83204 w 34"/>
                <a:gd name="T69" fmla="*/ 188935 h 71"/>
                <a:gd name="T70" fmla="*/ 75640 w 34"/>
                <a:gd name="T71" fmla="*/ 200271 h 71"/>
                <a:gd name="T72" fmla="*/ 68076 w 34"/>
                <a:gd name="T73" fmla="*/ 215386 h 71"/>
                <a:gd name="T74" fmla="*/ 60512 w 34"/>
                <a:gd name="T75" fmla="*/ 226722 h 71"/>
                <a:gd name="T76" fmla="*/ 52948 w 34"/>
                <a:gd name="T77" fmla="*/ 234280 h 71"/>
                <a:gd name="T78" fmla="*/ 41602 w 34"/>
                <a:gd name="T79" fmla="*/ 241837 h 71"/>
                <a:gd name="T80" fmla="*/ 26474 w 34"/>
                <a:gd name="T81" fmla="*/ 256952 h 71"/>
                <a:gd name="T82" fmla="*/ 11346 w 34"/>
                <a:gd name="T83" fmla="*/ 264509 h 71"/>
                <a:gd name="T84" fmla="*/ 0 w 34"/>
                <a:gd name="T85" fmla="*/ 268288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 h="71">
                  <a:moveTo>
                    <a:pt x="0" y="71"/>
                  </a:moveTo>
                  <a:cubicBezTo>
                    <a:pt x="0" y="71"/>
                    <a:pt x="1" y="70"/>
                    <a:pt x="2" y="68"/>
                  </a:cubicBezTo>
                  <a:cubicBezTo>
                    <a:pt x="4" y="67"/>
                    <a:pt x="6" y="65"/>
                    <a:pt x="8" y="62"/>
                  </a:cubicBezTo>
                  <a:cubicBezTo>
                    <a:pt x="10" y="60"/>
                    <a:pt x="11" y="58"/>
                    <a:pt x="12" y="57"/>
                  </a:cubicBezTo>
                  <a:cubicBezTo>
                    <a:pt x="12" y="56"/>
                    <a:pt x="13" y="55"/>
                    <a:pt x="13" y="54"/>
                  </a:cubicBezTo>
                  <a:cubicBezTo>
                    <a:pt x="14" y="53"/>
                    <a:pt x="14" y="52"/>
                    <a:pt x="14" y="51"/>
                  </a:cubicBezTo>
                  <a:cubicBezTo>
                    <a:pt x="15" y="50"/>
                    <a:pt x="15" y="49"/>
                    <a:pt x="15" y="48"/>
                  </a:cubicBezTo>
                  <a:cubicBezTo>
                    <a:pt x="16" y="47"/>
                    <a:pt x="16" y="46"/>
                    <a:pt x="16" y="44"/>
                  </a:cubicBezTo>
                  <a:cubicBezTo>
                    <a:pt x="16" y="43"/>
                    <a:pt x="16" y="42"/>
                    <a:pt x="16" y="41"/>
                  </a:cubicBezTo>
                  <a:cubicBezTo>
                    <a:pt x="16" y="40"/>
                    <a:pt x="16" y="39"/>
                    <a:pt x="16" y="37"/>
                  </a:cubicBezTo>
                  <a:cubicBezTo>
                    <a:pt x="16" y="36"/>
                    <a:pt x="16" y="35"/>
                    <a:pt x="16" y="33"/>
                  </a:cubicBezTo>
                  <a:cubicBezTo>
                    <a:pt x="16" y="32"/>
                    <a:pt x="16" y="31"/>
                    <a:pt x="17" y="29"/>
                  </a:cubicBezTo>
                  <a:cubicBezTo>
                    <a:pt x="17" y="28"/>
                    <a:pt x="17" y="26"/>
                    <a:pt x="17" y="25"/>
                  </a:cubicBezTo>
                  <a:cubicBezTo>
                    <a:pt x="18" y="24"/>
                    <a:pt x="18" y="23"/>
                    <a:pt x="18" y="21"/>
                  </a:cubicBezTo>
                  <a:cubicBezTo>
                    <a:pt x="19" y="20"/>
                    <a:pt x="19" y="19"/>
                    <a:pt x="20" y="18"/>
                  </a:cubicBezTo>
                  <a:cubicBezTo>
                    <a:pt x="20" y="17"/>
                    <a:pt x="21" y="16"/>
                    <a:pt x="21" y="15"/>
                  </a:cubicBezTo>
                  <a:cubicBezTo>
                    <a:pt x="22" y="14"/>
                    <a:pt x="22" y="13"/>
                    <a:pt x="23" y="12"/>
                  </a:cubicBezTo>
                  <a:cubicBezTo>
                    <a:pt x="24" y="11"/>
                    <a:pt x="24" y="10"/>
                    <a:pt x="25" y="9"/>
                  </a:cubicBezTo>
                  <a:cubicBezTo>
                    <a:pt x="26" y="7"/>
                    <a:pt x="27" y="6"/>
                    <a:pt x="28" y="5"/>
                  </a:cubicBezTo>
                  <a:cubicBezTo>
                    <a:pt x="29" y="4"/>
                    <a:pt x="30" y="3"/>
                    <a:pt x="31" y="2"/>
                  </a:cubicBezTo>
                  <a:cubicBezTo>
                    <a:pt x="33" y="0"/>
                    <a:pt x="34" y="0"/>
                    <a:pt x="34" y="0"/>
                  </a:cubicBezTo>
                  <a:cubicBezTo>
                    <a:pt x="34" y="0"/>
                    <a:pt x="34" y="0"/>
                    <a:pt x="34" y="0"/>
                  </a:cubicBezTo>
                  <a:cubicBezTo>
                    <a:pt x="33" y="1"/>
                    <a:pt x="33" y="2"/>
                    <a:pt x="32" y="3"/>
                  </a:cubicBezTo>
                  <a:cubicBezTo>
                    <a:pt x="32" y="4"/>
                    <a:pt x="31" y="5"/>
                    <a:pt x="30" y="6"/>
                  </a:cubicBezTo>
                  <a:cubicBezTo>
                    <a:pt x="30" y="8"/>
                    <a:pt x="29" y="9"/>
                    <a:pt x="28" y="11"/>
                  </a:cubicBezTo>
                  <a:cubicBezTo>
                    <a:pt x="28" y="13"/>
                    <a:pt x="27" y="15"/>
                    <a:pt x="26" y="17"/>
                  </a:cubicBezTo>
                  <a:cubicBezTo>
                    <a:pt x="26" y="18"/>
                    <a:pt x="25" y="19"/>
                    <a:pt x="25" y="20"/>
                  </a:cubicBezTo>
                  <a:cubicBezTo>
                    <a:pt x="25" y="21"/>
                    <a:pt x="25" y="22"/>
                    <a:pt x="24" y="23"/>
                  </a:cubicBezTo>
                  <a:cubicBezTo>
                    <a:pt x="24" y="24"/>
                    <a:pt x="24" y="25"/>
                    <a:pt x="24" y="26"/>
                  </a:cubicBezTo>
                  <a:cubicBezTo>
                    <a:pt x="24" y="28"/>
                    <a:pt x="23" y="29"/>
                    <a:pt x="23" y="30"/>
                  </a:cubicBezTo>
                  <a:cubicBezTo>
                    <a:pt x="23" y="31"/>
                    <a:pt x="23" y="32"/>
                    <a:pt x="23" y="33"/>
                  </a:cubicBezTo>
                  <a:cubicBezTo>
                    <a:pt x="23" y="35"/>
                    <a:pt x="23" y="36"/>
                    <a:pt x="23" y="37"/>
                  </a:cubicBezTo>
                  <a:cubicBezTo>
                    <a:pt x="23" y="39"/>
                    <a:pt x="23" y="40"/>
                    <a:pt x="23" y="41"/>
                  </a:cubicBezTo>
                  <a:cubicBezTo>
                    <a:pt x="23" y="43"/>
                    <a:pt x="23" y="44"/>
                    <a:pt x="23" y="45"/>
                  </a:cubicBezTo>
                  <a:cubicBezTo>
                    <a:pt x="22" y="47"/>
                    <a:pt x="22" y="48"/>
                    <a:pt x="22" y="50"/>
                  </a:cubicBezTo>
                  <a:cubicBezTo>
                    <a:pt x="21" y="51"/>
                    <a:pt x="21" y="52"/>
                    <a:pt x="20" y="53"/>
                  </a:cubicBezTo>
                  <a:cubicBezTo>
                    <a:pt x="19" y="54"/>
                    <a:pt x="19" y="56"/>
                    <a:pt x="18" y="57"/>
                  </a:cubicBezTo>
                  <a:cubicBezTo>
                    <a:pt x="17" y="58"/>
                    <a:pt x="17" y="59"/>
                    <a:pt x="16" y="60"/>
                  </a:cubicBezTo>
                  <a:cubicBezTo>
                    <a:pt x="15" y="61"/>
                    <a:pt x="14" y="61"/>
                    <a:pt x="14" y="62"/>
                  </a:cubicBezTo>
                  <a:cubicBezTo>
                    <a:pt x="13" y="63"/>
                    <a:pt x="12" y="64"/>
                    <a:pt x="11" y="64"/>
                  </a:cubicBezTo>
                  <a:cubicBezTo>
                    <a:pt x="10" y="66"/>
                    <a:pt x="8" y="67"/>
                    <a:pt x="7" y="68"/>
                  </a:cubicBezTo>
                  <a:cubicBezTo>
                    <a:pt x="5" y="68"/>
                    <a:pt x="4" y="69"/>
                    <a:pt x="3" y="70"/>
                  </a:cubicBezTo>
                  <a:cubicBezTo>
                    <a:pt x="1" y="70"/>
                    <a:pt x="0" y="71"/>
                    <a:pt x="0" y="71"/>
                  </a:cubicBezTo>
                  <a:close/>
                </a:path>
              </a:pathLst>
            </a:custGeom>
            <a:solidFill>
              <a:srgbClr val="5EAC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51" name="Freeform 979"/>
            <p:cNvSpPr/>
            <p:nvPr/>
          </p:nvSpPr>
          <p:spPr bwMode="auto">
            <a:xfrm>
              <a:off x="571500" y="2368550"/>
              <a:ext cx="134938" cy="244475"/>
            </a:xfrm>
            <a:custGeom>
              <a:avLst/>
              <a:gdLst>
                <a:gd name="T0" fmla="*/ 127441 w 36"/>
                <a:gd name="T1" fmla="*/ 244475 h 65"/>
                <a:gd name="T2" fmla="*/ 127441 w 36"/>
                <a:gd name="T3" fmla="*/ 229430 h 65"/>
                <a:gd name="T4" fmla="*/ 119945 w 36"/>
                <a:gd name="T5" fmla="*/ 199341 h 65"/>
                <a:gd name="T6" fmla="*/ 101204 w 36"/>
                <a:gd name="T7" fmla="*/ 161730 h 65"/>
                <a:gd name="T8" fmla="*/ 86210 w 36"/>
                <a:gd name="T9" fmla="*/ 142924 h 65"/>
                <a:gd name="T10" fmla="*/ 67469 w 36"/>
                <a:gd name="T11" fmla="*/ 127879 h 65"/>
                <a:gd name="T12" fmla="*/ 59972 w 36"/>
                <a:gd name="T13" fmla="*/ 124118 h 65"/>
                <a:gd name="T14" fmla="*/ 56224 w 36"/>
                <a:gd name="T15" fmla="*/ 120357 h 65"/>
                <a:gd name="T16" fmla="*/ 44979 w 36"/>
                <a:gd name="T17" fmla="*/ 109073 h 65"/>
                <a:gd name="T18" fmla="*/ 26238 w 36"/>
                <a:gd name="T19" fmla="*/ 90268 h 65"/>
                <a:gd name="T20" fmla="*/ 7497 w 36"/>
                <a:gd name="T21" fmla="*/ 45134 h 65"/>
                <a:gd name="T22" fmla="*/ 0 w 36"/>
                <a:gd name="T23" fmla="*/ 11283 h 65"/>
                <a:gd name="T24" fmla="*/ 3748 w 36"/>
                <a:gd name="T25" fmla="*/ 0 h 65"/>
                <a:gd name="T26" fmla="*/ 7497 w 36"/>
                <a:gd name="T27" fmla="*/ 11283 h 65"/>
                <a:gd name="T28" fmla="*/ 18741 w 36"/>
                <a:gd name="T29" fmla="*/ 41373 h 65"/>
                <a:gd name="T30" fmla="*/ 44979 w 36"/>
                <a:gd name="T31" fmla="*/ 75223 h 65"/>
                <a:gd name="T32" fmla="*/ 59972 w 36"/>
                <a:gd name="T33" fmla="*/ 94029 h 65"/>
                <a:gd name="T34" fmla="*/ 71217 w 36"/>
                <a:gd name="T35" fmla="*/ 101551 h 65"/>
                <a:gd name="T36" fmla="*/ 74966 w 36"/>
                <a:gd name="T37" fmla="*/ 105312 h 65"/>
                <a:gd name="T38" fmla="*/ 82462 w 36"/>
                <a:gd name="T39" fmla="*/ 109073 h 65"/>
                <a:gd name="T40" fmla="*/ 101204 w 36"/>
                <a:gd name="T41" fmla="*/ 127879 h 65"/>
                <a:gd name="T42" fmla="*/ 119945 w 36"/>
                <a:gd name="T43" fmla="*/ 150446 h 65"/>
                <a:gd name="T44" fmla="*/ 134938 w 36"/>
                <a:gd name="T45" fmla="*/ 199341 h 65"/>
                <a:gd name="T46" fmla="*/ 131190 w 36"/>
                <a:gd name="T47" fmla="*/ 233192 h 65"/>
                <a:gd name="T48" fmla="*/ 127441 w 36"/>
                <a:gd name="T49" fmla="*/ 244475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 h="65">
                  <a:moveTo>
                    <a:pt x="34" y="65"/>
                  </a:moveTo>
                  <a:cubicBezTo>
                    <a:pt x="34" y="65"/>
                    <a:pt x="34" y="64"/>
                    <a:pt x="34" y="61"/>
                  </a:cubicBezTo>
                  <a:cubicBezTo>
                    <a:pt x="33" y="59"/>
                    <a:pt x="33" y="57"/>
                    <a:pt x="32" y="53"/>
                  </a:cubicBezTo>
                  <a:cubicBezTo>
                    <a:pt x="31" y="50"/>
                    <a:pt x="29" y="46"/>
                    <a:pt x="27" y="43"/>
                  </a:cubicBezTo>
                  <a:cubicBezTo>
                    <a:pt x="26" y="41"/>
                    <a:pt x="24" y="40"/>
                    <a:pt x="23" y="38"/>
                  </a:cubicBezTo>
                  <a:cubicBezTo>
                    <a:pt x="21" y="37"/>
                    <a:pt x="20" y="36"/>
                    <a:pt x="18" y="34"/>
                  </a:cubicBezTo>
                  <a:cubicBezTo>
                    <a:pt x="16" y="33"/>
                    <a:pt x="16" y="33"/>
                    <a:pt x="16" y="33"/>
                  </a:cubicBezTo>
                  <a:cubicBezTo>
                    <a:pt x="15" y="32"/>
                    <a:pt x="15" y="32"/>
                    <a:pt x="15" y="32"/>
                  </a:cubicBezTo>
                  <a:cubicBezTo>
                    <a:pt x="14" y="31"/>
                    <a:pt x="13" y="30"/>
                    <a:pt x="12" y="29"/>
                  </a:cubicBezTo>
                  <a:cubicBezTo>
                    <a:pt x="10" y="28"/>
                    <a:pt x="8" y="26"/>
                    <a:pt x="7" y="24"/>
                  </a:cubicBezTo>
                  <a:cubicBezTo>
                    <a:pt x="4" y="20"/>
                    <a:pt x="3" y="16"/>
                    <a:pt x="2" y="12"/>
                  </a:cubicBezTo>
                  <a:cubicBezTo>
                    <a:pt x="1" y="8"/>
                    <a:pt x="0" y="5"/>
                    <a:pt x="0" y="3"/>
                  </a:cubicBezTo>
                  <a:cubicBezTo>
                    <a:pt x="0" y="1"/>
                    <a:pt x="1" y="0"/>
                    <a:pt x="1" y="0"/>
                  </a:cubicBezTo>
                  <a:cubicBezTo>
                    <a:pt x="1" y="0"/>
                    <a:pt x="1" y="1"/>
                    <a:pt x="2" y="3"/>
                  </a:cubicBezTo>
                  <a:cubicBezTo>
                    <a:pt x="2" y="5"/>
                    <a:pt x="4" y="8"/>
                    <a:pt x="5" y="11"/>
                  </a:cubicBezTo>
                  <a:cubicBezTo>
                    <a:pt x="7" y="14"/>
                    <a:pt x="9" y="17"/>
                    <a:pt x="12" y="20"/>
                  </a:cubicBezTo>
                  <a:cubicBezTo>
                    <a:pt x="13" y="22"/>
                    <a:pt x="15" y="23"/>
                    <a:pt x="16" y="25"/>
                  </a:cubicBezTo>
                  <a:cubicBezTo>
                    <a:pt x="17" y="25"/>
                    <a:pt x="18" y="26"/>
                    <a:pt x="19" y="27"/>
                  </a:cubicBezTo>
                  <a:cubicBezTo>
                    <a:pt x="20" y="28"/>
                    <a:pt x="20" y="28"/>
                    <a:pt x="20" y="28"/>
                  </a:cubicBezTo>
                  <a:cubicBezTo>
                    <a:pt x="22" y="29"/>
                    <a:pt x="22" y="29"/>
                    <a:pt x="22" y="29"/>
                  </a:cubicBezTo>
                  <a:cubicBezTo>
                    <a:pt x="24" y="30"/>
                    <a:pt x="26" y="32"/>
                    <a:pt x="27" y="34"/>
                  </a:cubicBezTo>
                  <a:cubicBezTo>
                    <a:pt x="29" y="36"/>
                    <a:pt x="31" y="38"/>
                    <a:pt x="32" y="40"/>
                  </a:cubicBezTo>
                  <a:cubicBezTo>
                    <a:pt x="34" y="44"/>
                    <a:pt x="35" y="49"/>
                    <a:pt x="36" y="53"/>
                  </a:cubicBezTo>
                  <a:cubicBezTo>
                    <a:pt x="36" y="56"/>
                    <a:pt x="35" y="59"/>
                    <a:pt x="35" y="62"/>
                  </a:cubicBezTo>
                  <a:cubicBezTo>
                    <a:pt x="34" y="64"/>
                    <a:pt x="34" y="65"/>
                    <a:pt x="34" y="65"/>
                  </a:cubicBezTo>
                  <a:close/>
                </a:path>
              </a:pathLst>
            </a:custGeom>
            <a:solidFill>
              <a:srgbClr val="5EAC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52" name="Freeform 980"/>
            <p:cNvSpPr/>
            <p:nvPr/>
          </p:nvSpPr>
          <p:spPr bwMode="auto">
            <a:xfrm>
              <a:off x="698500" y="2393950"/>
              <a:ext cx="200025" cy="219075"/>
            </a:xfrm>
            <a:custGeom>
              <a:avLst/>
              <a:gdLst>
                <a:gd name="T0" fmla="*/ 0 w 53"/>
                <a:gd name="T1" fmla="*/ 219075 h 58"/>
                <a:gd name="T2" fmla="*/ 11322 w 53"/>
                <a:gd name="T3" fmla="*/ 211521 h 58"/>
                <a:gd name="T4" fmla="*/ 41515 w 53"/>
                <a:gd name="T5" fmla="*/ 196412 h 58"/>
                <a:gd name="T6" fmla="*/ 56611 w 53"/>
                <a:gd name="T7" fmla="*/ 181303 h 58"/>
                <a:gd name="T8" fmla="*/ 67933 w 53"/>
                <a:gd name="T9" fmla="*/ 173749 h 58"/>
                <a:gd name="T10" fmla="*/ 75481 w 53"/>
                <a:gd name="T11" fmla="*/ 162418 h 58"/>
                <a:gd name="T12" fmla="*/ 79255 w 53"/>
                <a:gd name="T13" fmla="*/ 151086 h 58"/>
                <a:gd name="T14" fmla="*/ 86803 w 53"/>
                <a:gd name="T15" fmla="*/ 139755 h 58"/>
                <a:gd name="T16" fmla="*/ 90577 w 53"/>
                <a:gd name="T17" fmla="*/ 128423 h 58"/>
                <a:gd name="T18" fmla="*/ 94351 w 53"/>
                <a:gd name="T19" fmla="*/ 117092 h 58"/>
                <a:gd name="T20" fmla="*/ 98125 w 53"/>
                <a:gd name="T21" fmla="*/ 101983 h 58"/>
                <a:gd name="T22" fmla="*/ 105674 w 53"/>
                <a:gd name="T23" fmla="*/ 86875 h 58"/>
                <a:gd name="T24" fmla="*/ 113222 w 53"/>
                <a:gd name="T25" fmla="*/ 71766 h 58"/>
                <a:gd name="T26" fmla="*/ 120770 w 53"/>
                <a:gd name="T27" fmla="*/ 60434 h 58"/>
                <a:gd name="T28" fmla="*/ 128318 w 53"/>
                <a:gd name="T29" fmla="*/ 49103 h 58"/>
                <a:gd name="T30" fmla="*/ 139640 w 53"/>
                <a:gd name="T31" fmla="*/ 37772 h 58"/>
                <a:gd name="T32" fmla="*/ 147188 w 53"/>
                <a:gd name="T33" fmla="*/ 30217 h 58"/>
                <a:gd name="T34" fmla="*/ 158510 w 53"/>
                <a:gd name="T35" fmla="*/ 22663 h 58"/>
                <a:gd name="T36" fmla="*/ 173607 w 53"/>
                <a:gd name="T37" fmla="*/ 11331 h 58"/>
                <a:gd name="T38" fmla="*/ 188703 w 53"/>
                <a:gd name="T39" fmla="*/ 3777 h 58"/>
                <a:gd name="T40" fmla="*/ 200025 w 53"/>
                <a:gd name="T41" fmla="*/ 0 h 58"/>
                <a:gd name="T42" fmla="*/ 196251 w 53"/>
                <a:gd name="T43" fmla="*/ 0 h 58"/>
                <a:gd name="T44" fmla="*/ 192477 w 53"/>
                <a:gd name="T45" fmla="*/ 7554 h 58"/>
                <a:gd name="T46" fmla="*/ 181155 w 53"/>
                <a:gd name="T47" fmla="*/ 18886 h 58"/>
                <a:gd name="T48" fmla="*/ 166058 w 53"/>
                <a:gd name="T49" fmla="*/ 33994 h 58"/>
                <a:gd name="T50" fmla="*/ 154736 w 53"/>
                <a:gd name="T51" fmla="*/ 52880 h 58"/>
                <a:gd name="T52" fmla="*/ 147188 w 53"/>
                <a:gd name="T53" fmla="*/ 64212 h 58"/>
                <a:gd name="T54" fmla="*/ 139640 w 53"/>
                <a:gd name="T55" fmla="*/ 71766 h 58"/>
                <a:gd name="T56" fmla="*/ 132092 w 53"/>
                <a:gd name="T57" fmla="*/ 83097 h 58"/>
                <a:gd name="T58" fmla="*/ 128318 w 53"/>
                <a:gd name="T59" fmla="*/ 98206 h 58"/>
                <a:gd name="T60" fmla="*/ 124544 w 53"/>
                <a:gd name="T61" fmla="*/ 109538 h 58"/>
                <a:gd name="T62" fmla="*/ 120770 w 53"/>
                <a:gd name="T63" fmla="*/ 124646 h 58"/>
                <a:gd name="T64" fmla="*/ 116996 w 53"/>
                <a:gd name="T65" fmla="*/ 135978 h 58"/>
                <a:gd name="T66" fmla="*/ 109448 w 53"/>
                <a:gd name="T67" fmla="*/ 151086 h 58"/>
                <a:gd name="T68" fmla="*/ 101900 w 53"/>
                <a:gd name="T69" fmla="*/ 166195 h 58"/>
                <a:gd name="T70" fmla="*/ 90577 w 53"/>
                <a:gd name="T71" fmla="*/ 177526 h 58"/>
                <a:gd name="T72" fmla="*/ 79255 w 53"/>
                <a:gd name="T73" fmla="*/ 188858 h 58"/>
                <a:gd name="T74" fmla="*/ 71707 w 53"/>
                <a:gd name="T75" fmla="*/ 196412 h 58"/>
                <a:gd name="T76" fmla="*/ 60385 w 53"/>
                <a:gd name="T77" fmla="*/ 203966 h 58"/>
                <a:gd name="T78" fmla="*/ 49063 w 53"/>
                <a:gd name="T79" fmla="*/ 207744 h 58"/>
                <a:gd name="T80" fmla="*/ 26418 w 53"/>
                <a:gd name="T81" fmla="*/ 215298 h 58"/>
                <a:gd name="T82" fmla="*/ 11322 w 53"/>
                <a:gd name="T83" fmla="*/ 219075 h 58"/>
                <a:gd name="T84" fmla="*/ 0 w 53"/>
                <a:gd name="T85" fmla="*/ 219075 h 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3" h="58">
                  <a:moveTo>
                    <a:pt x="0" y="58"/>
                  </a:moveTo>
                  <a:cubicBezTo>
                    <a:pt x="0" y="58"/>
                    <a:pt x="1" y="58"/>
                    <a:pt x="3" y="56"/>
                  </a:cubicBezTo>
                  <a:cubicBezTo>
                    <a:pt x="5" y="55"/>
                    <a:pt x="8" y="54"/>
                    <a:pt x="11" y="52"/>
                  </a:cubicBezTo>
                  <a:cubicBezTo>
                    <a:pt x="12" y="51"/>
                    <a:pt x="14" y="49"/>
                    <a:pt x="15" y="48"/>
                  </a:cubicBezTo>
                  <a:cubicBezTo>
                    <a:pt x="16" y="47"/>
                    <a:pt x="17" y="47"/>
                    <a:pt x="18" y="46"/>
                  </a:cubicBezTo>
                  <a:cubicBezTo>
                    <a:pt x="18" y="45"/>
                    <a:pt x="19" y="44"/>
                    <a:pt x="20" y="43"/>
                  </a:cubicBezTo>
                  <a:cubicBezTo>
                    <a:pt x="20" y="42"/>
                    <a:pt x="21" y="41"/>
                    <a:pt x="21" y="40"/>
                  </a:cubicBezTo>
                  <a:cubicBezTo>
                    <a:pt x="22" y="39"/>
                    <a:pt x="23" y="39"/>
                    <a:pt x="23" y="37"/>
                  </a:cubicBezTo>
                  <a:cubicBezTo>
                    <a:pt x="23" y="36"/>
                    <a:pt x="24" y="35"/>
                    <a:pt x="24" y="34"/>
                  </a:cubicBezTo>
                  <a:cubicBezTo>
                    <a:pt x="25" y="33"/>
                    <a:pt x="25" y="32"/>
                    <a:pt x="25" y="31"/>
                  </a:cubicBezTo>
                  <a:cubicBezTo>
                    <a:pt x="26" y="29"/>
                    <a:pt x="26" y="28"/>
                    <a:pt x="26" y="27"/>
                  </a:cubicBezTo>
                  <a:cubicBezTo>
                    <a:pt x="27" y="26"/>
                    <a:pt x="27" y="24"/>
                    <a:pt x="28" y="23"/>
                  </a:cubicBezTo>
                  <a:cubicBezTo>
                    <a:pt x="29" y="22"/>
                    <a:pt x="29" y="21"/>
                    <a:pt x="30" y="19"/>
                  </a:cubicBezTo>
                  <a:cubicBezTo>
                    <a:pt x="31" y="18"/>
                    <a:pt x="31" y="17"/>
                    <a:pt x="32" y="16"/>
                  </a:cubicBezTo>
                  <a:cubicBezTo>
                    <a:pt x="33" y="15"/>
                    <a:pt x="33" y="14"/>
                    <a:pt x="34" y="13"/>
                  </a:cubicBezTo>
                  <a:cubicBezTo>
                    <a:pt x="35" y="12"/>
                    <a:pt x="36" y="11"/>
                    <a:pt x="37" y="10"/>
                  </a:cubicBezTo>
                  <a:cubicBezTo>
                    <a:pt x="37" y="10"/>
                    <a:pt x="38" y="9"/>
                    <a:pt x="39" y="8"/>
                  </a:cubicBezTo>
                  <a:cubicBezTo>
                    <a:pt x="40" y="7"/>
                    <a:pt x="41" y="7"/>
                    <a:pt x="42" y="6"/>
                  </a:cubicBezTo>
                  <a:cubicBezTo>
                    <a:pt x="43" y="5"/>
                    <a:pt x="45" y="4"/>
                    <a:pt x="46" y="3"/>
                  </a:cubicBezTo>
                  <a:cubicBezTo>
                    <a:pt x="47" y="2"/>
                    <a:pt x="49" y="2"/>
                    <a:pt x="50" y="1"/>
                  </a:cubicBezTo>
                  <a:cubicBezTo>
                    <a:pt x="52" y="0"/>
                    <a:pt x="53" y="0"/>
                    <a:pt x="53" y="0"/>
                  </a:cubicBezTo>
                  <a:cubicBezTo>
                    <a:pt x="53" y="0"/>
                    <a:pt x="53" y="0"/>
                    <a:pt x="52" y="0"/>
                  </a:cubicBezTo>
                  <a:cubicBezTo>
                    <a:pt x="52" y="1"/>
                    <a:pt x="51" y="1"/>
                    <a:pt x="51" y="2"/>
                  </a:cubicBezTo>
                  <a:cubicBezTo>
                    <a:pt x="50" y="3"/>
                    <a:pt x="49" y="4"/>
                    <a:pt x="48" y="5"/>
                  </a:cubicBezTo>
                  <a:cubicBezTo>
                    <a:pt x="47" y="6"/>
                    <a:pt x="45" y="8"/>
                    <a:pt x="44" y="9"/>
                  </a:cubicBezTo>
                  <a:cubicBezTo>
                    <a:pt x="43" y="10"/>
                    <a:pt x="42" y="12"/>
                    <a:pt x="41" y="14"/>
                  </a:cubicBezTo>
                  <a:cubicBezTo>
                    <a:pt x="40" y="15"/>
                    <a:pt x="39" y="16"/>
                    <a:pt x="39" y="17"/>
                  </a:cubicBezTo>
                  <a:cubicBezTo>
                    <a:pt x="38" y="17"/>
                    <a:pt x="38" y="18"/>
                    <a:pt x="37" y="19"/>
                  </a:cubicBezTo>
                  <a:cubicBezTo>
                    <a:pt x="37" y="20"/>
                    <a:pt x="36" y="21"/>
                    <a:pt x="35" y="22"/>
                  </a:cubicBezTo>
                  <a:cubicBezTo>
                    <a:pt x="35" y="24"/>
                    <a:pt x="35" y="25"/>
                    <a:pt x="34" y="26"/>
                  </a:cubicBezTo>
                  <a:cubicBezTo>
                    <a:pt x="34" y="27"/>
                    <a:pt x="33" y="28"/>
                    <a:pt x="33" y="29"/>
                  </a:cubicBezTo>
                  <a:cubicBezTo>
                    <a:pt x="32" y="30"/>
                    <a:pt x="32" y="31"/>
                    <a:pt x="32" y="33"/>
                  </a:cubicBezTo>
                  <a:cubicBezTo>
                    <a:pt x="31" y="34"/>
                    <a:pt x="31" y="35"/>
                    <a:pt x="31" y="36"/>
                  </a:cubicBezTo>
                  <a:cubicBezTo>
                    <a:pt x="30" y="38"/>
                    <a:pt x="30" y="39"/>
                    <a:pt x="29" y="40"/>
                  </a:cubicBezTo>
                  <a:cubicBezTo>
                    <a:pt x="28" y="42"/>
                    <a:pt x="28" y="43"/>
                    <a:pt x="27" y="44"/>
                  </a:cubicBezTo>
                  <a:cubicBezTo>
                    <a:pt x="26" y="45"/>
                    <a:pt x="25" y="46"/>
                    <a:pt x="24" y="47"/>
                  </a:cubicBezTo>
                  <a:cubicBezTo>
                    <a:pt x="23" y="48"/>
                    <a:pt x="22" y="49"/>
                    <a:pt x="21" y="50"/>
                  </a:cubicBezTo>
                  <a:cubicBezTo>
                    <a:pt x="20" y="51"/>
                    <a:pt x="19" y="51"/>
                    <a:pt x="19" y="52"/>
                  </a:cubicBezTo>
                  <a:cubicBezTo>
                    <a:pt x="17" y="53"/>
                    <a:pt x="17" y="53"/>
                    <a:pt x="16" y="54"/>
                  </a:cubicBezTo>
                  <a:cubicBezTo>
                    <a:pt x="15" y="54"/>
                    <a:pt x="14" y="55"/>
                    <a:pt x="13" y="55"/>
                  </a:cubicBezTo>
                  <a:cubicBezTo>
                    <a:pt x="11" y="56"/>
                    <a:pt x="9" y="57"/>
                    <a:pt x="7" y="57"/>
                  </a:cubicBezTo>
                  <a:cubicBezTo>
                    <a:pt x="6" y="57"/>
                    <a:pt x="4" y="58"/>
                    <a:pt x="3" y="58"/>
                  </a:cubicBezTo>
                  <a:cubicBezTo>
                    <a:pt x="1" y="58"/>
                    <a:pt x="0" y="58"/>
                    <a:pt x="0" y="58"/>
                  </a:cubicBezTo>
                  <a:close/>
                </a:path>
              </a:pathLst>
            </a:custGeom>
            <a:solidFill>
              <a:srgbClr val="5EAC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53" name="Freeform 981"/>
            <p:cNvSpPr/>
            <p:nvPr/>
          </p:nvSpPr>
          <p:spPr bwMode="auto">
            <a:xfrm>
              <a:off x="2454275" y="1487488"/>
              <a:ext cx="87313" cy="338138"/>
            </a:xfrm>
            <a:custGeom>
              <a:avLst/>
              <a:gdLst>
                <a:gd name="T0" fmla="*/ 87313 w 23"/>
                <a:gd name="T1" fmla="*/ 48842 h 90"/>
                <a:gd name="T2" fmla="*/ 87313 w 23"/>
                <a:gd name="T3" fmla="*/ 45085 h 90"/>
                <a:gd name="T4" fmla="*/ 87313 w 23"/>
                <a:gd name="T5" fmla="*/ 45085 h 90"/>
                <a:gd name="T6" fmla="*/ 87313 w 23"/>
                <a:gd name="T7" fmla="*/ 45085 h 90"/>
                <a:gd name="T8" fmla="*/ 41758 w 23"/>
                <a:gd name="T9" fmla="*/ 0 h 90"/>
                <a:gd name="T10" fmla="*/ 0 w 23"/>
                <a:gd name="T11" fmla="*/ 45085 h 90"/>
                <a:gd name="T12" fmla="*/ 0 w 23"/>
                <a:gd name="T13" fmla="*/ 45085 h 90"/>
                <a:gd name="T14" fmla="*/ 0 w 23"/>
                <a:gd name="T15" fmla="*/ 45085 h 90"/>
                <a:gd name="T16" fmla="*/ 0 w 23"/>
                <a:gd name="T17" fmla="*/ 48842 h 90"/>
                <a:gd name="T18" fmla="*/ 3796 w 23"/>
                <a:gd name="T19" fmla="*/ 60113 h 90"/>
                <a:gd name="T20" fmla="*/ 30370 w 23"/>
                <a:gd name="T21" fmla="*/ 172826 h 90"/>
                <a:gd name="T22" fmla="*/ 30370 w 23"/>
                <a:gd name="T23" fmla="*/ 172826 h 90"/>
                <a:gd name="T24" fmla="*/ 3796 w 23"/>
                <a:gd name="T25" fmla="*/ 281782 h 90"/>
                <a:gd name="T26" fmla="*/ 0 w 23"/>
                <a:gd name="T27" fmla="*/ 293053 h 90"/>
                <a:gd name="T28" fmla="*/ 0 w 23"/>
                <a:gd name="T29" fmla="*/ 293053 h 90"/>
                <a:gd name="T30" fmla="*/ 0 w 23"/>
                <a:gd name="T31" fmla="*/ 293053 h 90"/>
                <a:gd name="T32" fmla="*/ 0 w 23"/>
                <a:gd name="T33" fmla="*/ 296810 h 90"/>
                <a:gd name="T34" fmla="*/ 41758 w 23"/>
                <a:gd name="T35" fmla="*/ 338138 h 90"/>
                <a:gd name="T36" fmla="*/ 87313 w 23"/>
                <a:gd name="T37" fmla="*/ 296810 h 90"/>
                <a:gd name="T38" fmla="*/ 87313 w 23"/>
                <a:gd name="T39" fmla="*/ 293053 h 90"/>
                <a:gd name="T40" fmla="*/ 87313 w 23"/>
                <a:gd name="T41" fmla="*/ 293053 h 90"/>
                <a:gd name="T42" fmla="*/ 87313 w 23"/>
                <a:gd name="T43" fmla="*/ 293053 h 90"/>
                <a:gd name="T44" fmla="*/ 83517 w 23"/>
                <a:gd name="T45" fmla="*/ 281782 h 90"/>
                <a:gd name="T46" fmla="*/ 56943 w 23"/>
                <a:gd name="T47" fmla="*/ 169069 h 90"/>
                <a:gd name="T48" fmla="*/ 56943 w 23"/>
                <a:gd name="T49" fmla="*/ 169069 h 90"/>
                <a:gd name="T50" fmla="*/ 83517 w 23"/>
                <a:gd name="T51" fmla="*/ 60113 h 90"/>
                <a:gd name="T52" fmla="*/ 87313 w 23"/>
                <a:gd name="T53" fmla="*/ 48842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 h="90">
                  <a:moveTo>
                    <a:pt x="23" y="13"/>
                  </a:moveTo>
                  <a:cubicBezTo>
                    <a:pt x="23" y="12"/>
                    <a:pt x="23" y="12"/>
                    <a:pt x="23" y="12"/>
                  </a:cubicBezTo>
                  <a:cubicBezTo>
                    <a:pt x="23" y="12"/>
                    <a:pt x="23" y="12"/>
                    <a:pt x="23" y="12"/>
                  </a:cubicBezTo>
                  <a:cubicBezTo>
                    <a:pt x="23" y="12"/>
                    <a:pt x="23" y="12"/>
                    <a:pt x="23" y="12"/>
                  </a:cubicBezTo>
                  <a:cubicBezTo>
                    <a:pt x="23" y="5"/>
                    <a:pt x="18" y="0"/>
                    <a:pt x="11" y="0"/>
                  </a:cubicBezTo>
                  <a:cubicBezTo>
                    <a:pt x="5" y="0"/>
                    <a:pt x="0" y="5"/>
                    <a:pt x="0" y="12"/>
                  </a:cubicBezTo>
                  <a:cubicBezTo>
                    <a:pt x="0" y="12"/>
                    <a:pt x="0" y="12"/>
                    <a:pt x="0" y="12"/>
                  </a:cubicBezTo>
                  <a:cubicBezTo>
                    <a:pt x="0" y="12"/>
                    <a:pt x="0" y="12"/>
                    <a:pt x="0" y="12"/>
                  </a:cubicBezTo>
                  <a:cubicBezTo>
                    <a:pt x="0" y="13"/>
                    <a:pt x="0" y="13"/>
                    <a:pt x="0" y="13"/>
                  </a:cubicBezTo>
                  <a:cubicBezTo>
                    <a:pt x="0" y="14"/>
                    <a:pt x="1" y="15"/>
                    <a:pt x="1" y="16"/>
                  </a:cubicBezTo>
                  <a:cubicBezTo>
                    <a:pt x="8" y="46"/>
                    <a:pt x="8" y="46"/>
                    <a:pt x="8" y="46"/>
                  </a:cubicBezTo>
                  <a:cubicBezTo>
                    <a:pt x="8" y="46"/>
                    <a:pt x="8" y="46"/>
                    <a:pt x="8" y="46"/>
                  </a:cubicBezTo>
                  <a:cubicBezTo>
                    <a:pt x="1" y="75"/>
                    <a:pt x="1" y="75"/>
                    <a:pt x="1" y="75"/>
                  </a:cubicBezTo>
                  <a:cubicBezTo>
                    <a:pt x="1" y="76"/>
                    <a:pt x="0" y="77"/>
                    <a:pt x="0" y="78"/>
                  </a:cubicBezTo>
                  <a:cubicBezTo>
                    <a:pt x="0" y="78"/>
                    <a:pt x="0" y="78"/>
                    <a:pt x="0" y="78"/>
                  </a:cubicBezTo>
                  <a:cubicBezTo>
                    <a:pt x="0" y="78"/>
                    <a:pt x="0" y="78"/>
                    <a:pt x="0" y="78"/>
                  </a:cubicBezTo>
                  <a:cubicBezTo>
                    <a:pt x="0" y="79"/>
                    <a:pt x="0" y="79"/>
                    <a:pt x="0" y="79"/>
                  </a:cubicBezTo>
                  <a:cubicBezTo>
                    <a:pt x="0" y="85"/>
                    <a:pt x="5" y="90"/>
                    <a:pt x="11" y="90"/>
                  </a:cubicBezTo>
                  <a:cubicBezTo>
                    <a:pt x="18" y="90"/>
                    <a:pt x="23" y="85"/>
                    <a:pt x="23" y="79"/>
                  </a:cubicBezTo>
                  <a:cubicBezTo>
                    <a:pt x="23" y="78"/>
                    <a:pt x="23" y="78"/>
                    <a:pt x="23" y="78"/>
                  </a:cubicBezTo>
                  <a:cubicBezTo>
                    <a:pt x="23" y="78"/>
                    <a:pt x="23" y="78"/>
                    <a:pt x="23" y="78"/>
                  </a:cubicBezTo>
                  <a:cubicBezTo>
                    <a:pt x="23" y="78"/>
                    <a:pt x="23" y="78"/>
                    <a:pt x="23" y="78"/>
                  </a:cubicBezTo>
                  <a:cubicBezTo>
                    <a:pt x="22" y="77"/>
                    <a:pt x="22" y="76"/>
                    <a:pt x="22" y="75"/>
                  </a:cubicBezTo>
                  <a:cubicBezTo>
                    <a:pt x="15" y="45"/>
                    <a:pt x="15" y="45"/>
                    <a:pt x="15" y="45"/>
                  </a:cubicBezTo>
                  <a:cubicBezTo>
                    <a:pt x="15" y="45"/>
                    <a:pt x="15" y="45"/>
                    <a:pt x="15" y="45"/>
                  </a:cubicBezTo>
                  <a:cubicBezTo>
                    <a:pt x="22" y="16"/>
                    <a:pt x="22" y="16"/>
                    <a:pt x="22" y="16"/>
                  </a:cubicBezTo>
                  <a:cubicBezTo>
                    <a:pt x="22" y="15"/>
                    <a:pt x="22" y="14"/>
                    <a:pt x="23" y="13"/>
                  </a:cubicBezTo>
                  <a:close/>
                </a:path>
              </a:pathLst>
            </a:custGeom>
            <a:solidFill>
              <a:srgbClr val="ED2A2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54" name="Freeform 982"/>
            <p:cNvSpPr/>
            <p:nvPr/>
          </p:nvSpPr>
          <p:spPr bwMode="auto">
            <a:xfrm>
              <a:off x="2346325" y="1608138"/>
              <a:ext cx="206375" cy="96838"/>
            </a:xfrm>
            <a:custGeom>
              <a:avLst/>
              <a:gdLst>
                <a:gd name="T0" fmla="*/ 206375 w 55"/>
                <a:gd name="T1" fmla="*/ 48419 h 26"/>
                <a:gd name="T2" fmla="*/ 157595 w 55"/>
                <a:gd name="T3" fmla="*/ 96838 h 26"/>
                <a:gd name="T4" fmla="*/ 48780 w 55"/>
                <a:gd name="T5" fmla="*/ 96838 h 26"/>
                <a:gd name="T6" fmla="*/ 0 w 55"/>
                <a:gd name="T7" fmla="*/ 48419 h 26"/>
                <a:gd name="T8" fmla="*/ 48780 w 55"/>
                <a:gd name="T9" fmla="*/ 0 h 26"/>
                <a:gd name="T10" fmla="*/ 157595 w 55"/>
                <a:gd name="T11" fmla="*/ 0 h 26"/>
                <a:gd name="T12" fmla="*/ 206375 w 55"/>
                <a:gd name="T13" fmla="*/ 48419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26">
                  <a:moveTo>
                    <a:pt x="55" y="13"/>
                  </a:moveTo>
                  <a:cubicBezTo>
                    <a:pt x="55" y="20"/>
                    <a:pt x="49" y="26"/>
                    <a:pt x="42" y="26"/>
                  </a:cubicBezTo>
                  <a:cubicBezTo>
                    <a:pt x="13" y="26"/>
                    <a:pt x="13" y="26"/>
                    <a:pt x="13" y="26"/>
                  </a:cubicBezTo>
                  <a:cubicBezTo>
                    <a:pt x="6" y="26"/>
                    <a:pt x="0" y="20"/>
                    <a:pt x="0" y="13"/>
                  </a:cubicBezTo>
                  <a:cubicBezTo>
                    <a:pt x="0" y="6"/>
                    <a:pt x="6" y="0"/>
                    <a:pt x="13" y="0"/>
                  </a:cubicBezTo>
                  <a:cubicBezTo>
                    <a:pt x="42" y="0"/>
                    <a:pt x="42" y="0"/>
                    <a:pt x="42" y="0"/>
                  </a:cubicBezTo>
                  <a:cubicBezTo>
                    <a:pt x="49" y="0"/>
                    <a:pt x="55" y="6"/>
                    <a:pt x="55"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55" name="Freeform 983"/>
            <p:cNvSpPr/>
            <p:nvPr/>
          </p:nvSpPr>
          <p:spPr bwMode="auto">
            <a:xfrm>
              <a:off x="2055813" y="1404938"/>
              <a:ext cx="395288" cy="492125"/>
            </a:xfrm>
            <a:custGeom>
              <a:avLst/>
              <a:gdLst>
                <a:gd name="T0" fmla="*/ 387759 w 105"/>
                <a:gd name="T1" fmla="*/ 52594 h 131"/>
                <a:gd name="T2" fmla="*/ 346348 w 105"/>
                <a:gd name="T3" fmla="*/ 0 h 131"/>
                <a:gd name="T4" fmla="*/ 252231 w 105"/>
                <a:gd name="T5" fmla="*/ 0 h 131"/>
                <a:gd name="T6" fmla="*/ 150586 w 105"/>
                <a:gd name="T7" fmla="*/ 22540 h 131"/>
                <a:gd name="T8" fmla="*/ 60234 w 105"/>
                <a:gd name="T9" fmla="*/ 71377 h 131"/>
                <a:gd name="T10" fmla="*/ 7529 w 105"/>
                <a:gd name="T11" fmla="*/ 150267 h 131"/>
                <a:gd name="T12" fmla="*/ 3765 w 105"/>
                <a:gd name="T13" fmla="*/ 191591 h 131"/>
                <a:gd name="T14" fmla="*/ 0 w 105"/>
                <a:gd name="T15" fmla="*/ 244184 h 131"/>
                <a:gd name="T16" fmla="*/ 0 w 105"/>
                <a:gd name="T17" fmla="*/ 244184 h 131"/>
                <a:gd name="T18" fmla="*/ 0 w 105"/>
                <a:gd name="T19" fmla="*/ 247941 h 131"/>
                <a:gd name="T20" fmla="*/ 0 w 105"/>
                <a:gd name="T21" fmla="*/ 247941 h 131"/>
                <a:gd name="T22" fmla="*/ 3765 w 105"/>
                <a:gd name="T23" fmla="*/ 300534 h 131"/>
                <a:gd name="T24" fmla="*/ 7529 w 105"/>
                <a:gd name="T25" fmla="*/ 338101 h 131"/>
                <a:gd name="T26" fmla="*/ 60234 w 105"/>
                <a:gd name="T27" fmla="*/ 420748 h 131"/>
                <a:gd name="T28" fmla="*/ 150586 w 105"/>
                <a:gd name="T29" fmla="*/ 469585 h 131"/>
                <a:gd name="T30" fmla="*/ 252231 w 105"/>
                <a:gd name="T31" fmla="*/ 492125 h 131"/>
                <a:gd name="T32" fmla="*/ 346348 w 105"/>
                <a:gd name="T33" fmla="*/ 492125 h 131"/>
                <a:gd name="T34" fmla="*/ 387759 w 105"/>
                <a:gd name="T35" fmla="*/ 439531 h 131"/>
                <a:gd name="T36" fmla="*/ 346348 w 105"/>
                <a:gd name="T37" fmla="*/ 300534 h 131"/>
                <a:gd name="T38" fmla="*/ 346348 w 105"/>
                <a:gd name="T39" fmla="*/ 191591 h 131"/>
                <a:gd name="T40" fmla="*/ 387759 w 105"/>
                <a:gd name="T41" fmla="*/ 52594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5" h="131">
                  <a:moveTo>
                    <a:pt x="103" y="14"/>
                  </a:moveTo>
                  <a:cubicBezTo>
                    <a:pt x="105" y="6"/>
                    <a:pt x="100" y="0"/>
                    <a:pt x="92" y="0"/>
                  </a:cubicBezTo>
                  <a:cubicBezTo>
                    <a:pt x="67" y="0"/>
                    <a:pt x="67" y="0"/>
                    <a:pt x="67" y="0"/>
                  </a:cubicBezTo>
                  <a:cubicBezTo>
                    <a:pt x="59" y="0"/>
                    <a:pt x="47" y="3"/>
                    <a:pt x="40" y="6"/>
                  </a:cubicBezTo>
                  <a:cubicBezTo>
                    <a:pt x="16" y="19"/>
                    <a:pt x="16" y="19"/>
                    <a:pt x="16" y="19"/>
                  </a:cubicBezTo>
                  <a:cubicBezTo>
                    <a:pt x="9" y="23"/>
                    <a:pt x="2" y="32"/>
                    <a:pt x="2" y="40"/>
                  </a:cubicBezTo>
                  <a:cubicBezTo>
                    <a:pt x="1" y="51"/>
                    <a:pt x="1" y="51"/>
                    <a:pt x="1" y="51"/>
                  </a:cubicBezTo>
                  <a:cubicBezTo>
                    <a:pt x="0" y="59"/>
                    <a:pt x="0" y="65"/>
                    <a:pt x="0" y="65"/>
                  </a:cubicBezTo>
                  <a:cubicBezTo>
                    <a:pt x="0" y="65"/>
                    <a:pt x="0" y="65"/>
                    <a:pt x="0" y="65"/>
                  </a:cubicBezTo>
                  <a:cubicBezTo>
                    <a:pt x="0" y="66"/>
                    <a:pt x="0" y="66"/>
                    <a:pt x="0" y="66"/>
                  </a:cubicBezTo>
                  <a:cubicBezTo>
                    <a:pt x="0" y="66"/>
                    <a:pt x="0" y="66"/>
                    <a:pt x="0" y="66"/>
                  </a:cubicBezTo>
                  <a:cubicBezTo>
                    <a:pt x="0" y="66"/>
                    <a:pt x="0" y="72"/>
                    <a:pt x="1" y="80"/>
                  </a:cubicBezTo>
                  <a:cubicBezTo>
                    <a:pt x="2" y="90"/>
                    <a:pt x="2" y="90"/>
                    <a:pt x="2" y="90"/>
                  </a:cubicBezTo>
                  <a:cubicBezTo>
                    <a:pt x="2" y="99"/>
                    <a:pt x="9" y="108"/>
                    <a:pt x="16" y="112"/>
                  </a:cubicBezTo>
                  <a:cubicBezTo>
                    <a:pt x="40" y="125"/>
                    <a:pt x="40" y="125"/>
                    <a:pt x="40" y="125"/>
                  </a:cubicBezTo>
                  <a:cubicBezTo>
                    <a:pt x="47" y="128"/>
                    <a:pt x="59" y="131"/>
                    <a:pt x="67" y="131"/>
                  </a:cubicBezTo>
                  <a:cubicBezTo>
                    <a:pt x="92" y="131"/>
                    <a:pt x="92" y="131"/>
                    <a:pt x="92" y="131"/>
                  </a:cubicBezTo>
                  <a:cubicBezTo>
                    <a:pt x="100" y="131"/>
                    <a:pt x="105" y="125"/>
                    <a:pt x="103" y="117"/>
                  </a:cubicBezTo>
                  <a:cubicBezTo>
                    <a:pt x="92" y="80"/>
                    <a:pt x="92" y="80"/>
                    <a:pt x="92" y="80"/>
                  </a:cubicBezTo>
                  <a:cubicBezTo>
                    <a:pt x="90" y="72"/>
                    <a:pt x="90" y="59"/>
                    <a:pt x="92" y="51"/>
                  </a:cubicBezTo>
                  <a:lnTo>
                    <a:pt x="103" y="14"/>
                  </a:lnTo>
                  <a:close/>
                </a:path>
              </a:pathLst>
            </a:custGeom>
            <a:solidFill>
              <a:srgbClr val="35302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56" name="Freeform 984"/>
            <p:cNvSpPr/>
            <p:nvPr/>
          </p:nvSpPr>
          <p:spPr bwMode="auto">
            <a:xfrm>
              <a:off x="588963" y="1303338"/>
              <a:ext cx="1546225" cy="654050"/>
            </a:xfrm>
            <a:custGeom>
              <a:avLst/>
              <a:gdLst>
                <a:gd name="T0" fmla="*/ 1546225 w 411"/>
                <a:gd name="T1" fmla="*/ 357096 h 174"/>
                <a:gd name="T2" fmla="*/ 1252781 w 411"/>
                <a:gd name="T3" fmla="*/ 654050 h 174"/>
                <a:gd name="T4" fmla="*/ 364924 w 411"/>
                <a:gd name="T5" fmla="*/ 654050 h 174"/>
                <a:gd name="T6" fmla="*/ 0 w 411"/>
                <a:gd name="T7" fmla="*/ 338302 h 174"/>
                <a:gd name="T8" fmla="*/ 364924 w 411"/>
                <a:gd name="T9" fmla="*/ 0 h 174"/>
                <a:gd name="T10" fmla="*/ 1252781 w 411"/>
                <a:gd name="T11" fmla="*/ 0 h 174"/>
                <a:gd name="T12" fmla="*/ 1546225 w 411"/>
                <a:gd name="T13" fmla="*/ 293195 h 174"/>
                <a:gd name="T14" fmla="*/ 1546225 w 411"/>
                <a:gd name="T15" fmla="*/ 357096 h 1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1" h="174">
                  <a:moveTo>
                    <a:pt x="411" y="95"/>
                  </a:moveTo>
                  <a:cubicBezTo>
                    <a:pt x="411" y="139"/>
                    <a:pt x="376" y="174"/>
                    <a:pt x="333" y="174"/>
                  </a:cubicBezTo>
                  <a:cubicBezTo>
                    <a:pt x="97" y="174"/>
                    <a:pt x="97" y="174"/>
                    <a:pt x="97" y="174"/>
                  </a:cubicBezTo>
                  <a:cubicBezTo>
                    <a:pt x="54" y="174"/>
                    <a:pt x="0" y="145"/>
                    <a:pt x="0" y="90"/>
                  </a:cubicBezTo>
                  <a:cubicBezTo>
                    <a:pt x="0" y="35"/>
                    <a:pt x="54" y="0"/>
                    <a:pt x="97" y="0"/>
                  </a:cubicBezTo>
                  <a:cubicBezTo>
                    <a:pt x="333" y="0"/>
                    <a:pt x="333" y="0"/>
                    <a:pt x="333" y="0"/>
                  </a:cubicBezTo>
                  <a:cubicBezTo>
                    <a:pt x="376" y="0"/>
                    <a:pt x="411" y="35"/>
                    <a:pt x="411" y="78"/>
                  </a:cubicBezTo>
                  <a:lnTo>
                    <a:pt x="411" y="95"/>
                  </a:lnTo>
                  <a:close/>
                </a:path>
              </a:pathLst>
            </a:custGeom>
            <a:solidFill>
              <a:srgbClr val="463F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57" name="Freeform 985"/>
            <p:cNvSpPr/>
            <p:nvPr/>
          </p:nvSpPr>
          <p:spPr bwMode="auto">
            <a:xfrm>
              <a:off x="1066800" y="1111250"/>
              <a:ext cx="387350" cy="266700"/>
            </a:xfrm>
            <a:custGeom>
              <a:avLst/>
              <a:gdLst>
                <a:gd name="T0" fmla="*/ 387350 w 103"/>
                <a:gd name="T1" fmla="*/ 184061 h 71"/>
                <a:gd name="T2" fmla="*/ 304615 w 103"/>
                <a:gd name="T3" fmla="*/ 266700 h 71"/>
                <a:gd name="T4" fmla="*/ 82735 w 103"/>
                <a:gd name="T5" fmla="*/ 266700 h 71"/>
                <a:gd name="T6" fmla="*/ 0 w 103"/>
                <a:gd name="T7" fmla="*/ 184061 h 71"/>
                <a:gd name="T8" fmla="*/ 0 w 103"/>
                <a:gd name="T9" fmla="*/ 82639 h 71"/>
                <a:gd name="T10" fmla="*/ 82735 w 103"/>
                <a:gd name="T11" fmla="*/ 0 h 71"/>
                <a:gd name="T12" fmla="*/ 304615 w 103"/>
                <a:gd name="T13" fmla="*/ 0 h 71"/>
                <a:gd name="T14" fmla="*/ 387350 w 103"/>
                <a:gd name="T15" fmla="*/ 82639 h 71"/>
                <a:gd name="T16" fmla="*/ 387350 w 103"/>
                <a:gd name="T17" fmla="*/ 184061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 h="71">
                  <a:moveTo>
                    <a:pt x="103" y="49"/>
                  </a:moveTo>
                  <a:cubicBezTo>
                    <a:pt x="103" y="61"/>
                    <a:pt x="93" y="71"/>
                    <a:pt x="81" y="71"/>
                  </a:cubicBezTo>
                  <a:cubicBezTo>
                    <a:pt x="22" y="71"/>
                    <a:pt x="22" y="71"/>
                    <a:pt x="22" y="71"/>
                  </a:cubicBezTo>
                  <a:cubicBezTo>
                    <a:pt x="10" y="71"/>
                    <a:pt x="0" y="61"/>
                    <a:pt x="0" y="49"/>
                  </a:cubicBezTo>
                  <a:cubicBezTo>
                    <a:pt x="0" y="22"/>
                    <a:pt x="0" y="22"/>
                    <a:pt x="0" y="22"/>
                  </a:cubicBezTo>
                  <a:cubicBezTo>
                    <a:pt x="0" y="10"/>
                    <a:pt x="10" y="0"/>
                    <a:pt x="22" y="0"/>
                  </a:cubicBezTo>
                  <a:cubicBezTo>
                    <a:pt x="81" y="0"/>
                    <a:pt x="81" y="0"/>
                    <a:pt x="81" y="0"/>
                  </a:cubicBezTo>
                  <a:cubicBezTo>
                    <a:pt x="93" y="0"/>
                    <a:pt x="103" y="10"/>
                    <a:pt x="103" y="22"/>
                  </a:cubicBezTo>
                  <a:lnTo>
                    <a:pt x="103" y="49"/>
                  </a:lnTo>
                  <a:close/>
                </a:path>
              </a:pathLst>
            </a:custGeom>
            <a:solidFill>
              <a:srgbClr val="35302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58" name="Freeform 986"/>
            <p:cNvSpPr/>
            <p:nvPr/>
          </p:nvSpPr>
          <p:spPr bwMode="auto">
            <a:xfrm>
              <a:off x="1022350" y="1095375"/>
              <a:ext cx="465138" cy="79375"/>
            </a:xfrm>
            <a:custGeom>
              <a:avLst/>
              <a:gdLst>
                <a:gd name="T0" fmla="*/ 465138 w 124"/>
                <a:gd name="T1" fmla="*/ 41577 h 21"/>
                <a:gd name="T2" fmla="*/ 427627 w 124"/>
                <a:gd name="T3" fmla="*/ 79375 h 21"/>
                <a:gd name="T4" fmla="*/ 41262 w 124"/>
                <a:gd name="T5" fmla="*/ 79375 h 21"/>
                <a:gd name="T6" fmla="*/ 0 w 124"/>
                <a:gd name="T7" fmla="*/ 41577 h 21"/>
                <a:gd name="T8" fmla="*/ 41262 w 124"/>
                <a:gd name="T9" fmla="*/ 0 h 21"/>
                <a:gd name="T10" fmla="*/ 427627 w 124"/>
                <a:gd name="T11" fmla="*/ 0 h 21"/>
                <a:gd name="T12" fmla="*/ 465138 w 124"/>
                <a:gd name="T13" fmla="*/ 41577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21">
                  <a:moveTo>
                    <a:pt x="124" y="11"/>
                  </a:moveTo>
                  <a:cubicBezTo>
                    <a:pt x="124" y="16"/>
                    <a:pt x="119" y="21"/>
                    <a:pt x="114" y="21"/>
                  </a:cubicBezTo>
                  <a:cubicBezTo>
                    <a:pt x="11" y="21"/>
                    <a:pt x="11" y="21"/>
                    <a:pt x="11" y="21"/>
                  </a:cubicBezTo>
                  <a:cubicBezTo>
                    <a:pt x="5" y="21"/>
                    <a:pt x="0" y="16"/>
                    <a:pt x="0" y="11"/>
                  </a:cubicBezTo>
                  <a:cubicBezTo>
                    <a:pt x="0" y="5"/>
                    <a:pt x="5" y="0"/>
                    <a:pt x="11" y="0"/>
                  </a:cubicBezTo>
                  <a:cubicBezTo>
                    <a:pt x="114" y="0"/>
                    <a:pt x="114" y="0"/>
                    <a:pt x="114" y="0"/>
                  </a:cubicBezTo>
                  <a:cubicBezTo>
                    <a:pt x="119" y="0"/>
                    <a:pt x="124" y="5"/>
                    <a:pt x="124" y="11"/>
                  </a:cubicBezTo>
                  <a:close/>
                </a:path>
              </a:pathLst>
            </a:custGeom>
            <a:solidFill>
              <a:srgbClr val="463F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59" name="Oval 987"/>
            <p:cNvSpPr>
              <a:spLocks noChangeArrowheads="1"/>
            </p:cNvSpPr>
            <p:nvPr/>
          </p:nvSpPr>
          <p:spPr bwMode="auto">
            <a:xfrm>
              <a:off x="857250" y="1536700"/>
              <a:ext cx="184150" cy="187325"/>
            </a:xfrm>
            <a:prstGeom prst="ellipse">
              <a:avLst/>
            </a:prstGeom>
            <a:solidFill>
              <a:srgbClr val="00AAD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460" name="Freeform 988"/>
            <p:cNvSpPr>
              <a:spLocks noEditPoints="1"/>
            </p:cNvSpPr>
            <p:nvPr/>
          </p:nvSpPr>
          <p:spPr bwMode="auto">
            <a:xfrm>
              <a:off x="838200" y="1517650"/>
              <a:ext cx="225425" cy="225425"/>
            </a:xfrm>
            <a:custGeom>
              <a:avLst/>
              <a:gdLst>
                <a:gd name="T0" fmla="*/ 112713 w 60"/>
                <a:gd name="T1" fmla="*/ 225425 h 60"/>
                <a:gd name="T2" fmla="*/ 0 w 60"/>
                <a:gd name="T3" fmla="*/ 112713 h 60"/>
                <a:gd name="T4" fmla="*/ 112713 w 60"/>
                <a:gd name="T5" fmla="*/ 0 h 60"/>
                <a:gd name="T6" fmla="*/ 225425 w 60"/>
                <a:gd name="T7" fmla="*/ 112713 h 60"/>
                <a:gd name="T8" fmla="*/ 112713 w 60"/>
                <a:gd name="T9" fmla="*/ 225425 h 60"/>
                <a:gd name="T10" fmla="*/ 112713 w 60"/>
                <a:gd name="T11" fmla="*/ 41328 h 60"/>
                <a:gd name="T12" fmla="*/ 41328 w 60"/>
                <a:gd name="T13" fmla="*/ 112713 h 60"/>
                <a:gd name="T14" fmla="*/ 112713 w 60"/>
                <a:gd name="T15" fmla="*/ 184097 h 60"/>
                <a:gd name="T16" fmla="*/ 184097 w 60"/>
                <a:gd name="T17" fmla="*/ 112713 h 60"/>
                <a:gd name="T18" fmla="*/ 112713 w 60"/>
                <a:gd name="T19" fmla="*/ 41328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60">
                  <a:moveTo>
                    <a:pt x="30" y="60"/>
                  </a:moveTo>
                  <a:cubicBezTo>
                    <a:pt x="13" y="60"/>
                    <a:pt x="0" y="47"/>
                    <a:pt x="0" y="30"/>
                  </a:cubicBezTo>
                  <a:cubicBezTo>
                    <a:pt x="0" y="13"/>
                    <a:pt x="13" y="0"/>
                    <a:pt x="30" y="0"/>
                  </a:cubicBezTo>
                  <a:cubicBezTo>
                    <a:pt x="46" y="0"/>
                    <a:pt x="60" y="13"/>
                    <a:pt x="60" y="30"/>
                  </a:cubicBezTo>
                  <a:cubicBezTo>
                    <a:pt x="60" y="47"/>
                    <a:pt x="46" y="60"/>
                    <a:pt x="30" y="60"/>
                  </a:cubicBezTo>
                  <a:close/>
                  <a:moveTo>
                    <a:pt x="30" y="11"/>
                  </a:moveTo>
                  <a:cubicBezTo>
                    <a:pt x="19" y="11"/>
                    <a:pt x="11" y="20"/>
                    <a:pt x="11" y="30"/>
                  </a:cubicBezTo>
                  <a:cubicBezTo>
                    <a:pt x="11" y="41"/>
                    <a:pt x="19" y="49"/>
                    <a:pt x="30" y="49"/>
                  </a:cubicBezTo>
                  <a:cubicBezTo>
                    <a:pt x="40" y="49"/>
                    <a:pt x="49" y="41"/>
                    <a:pt x="49" y="30"/>
                  </a:cubicBezTo>
                  <a:cubicBezTo>
                    <a:pt x="49" y="20"/>
                    <a:pt x="40" y="11"/>
                    <a:pt x="3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61" name="Oval 989"/>
            <p:cNvSpPr>
              <a:spLocks noChangeArrowheads="1"/>
            </p:cNvSpPr>
            <p:nvPr/>
          </p:nvSpPr>
          <p:spPr bwMode="auto">
            <a:xfrm>
              <a:off x="1154113" y="1536700"/>
              <a:ext cx="184150" cy="187325"/>
            </a:xfrm>
            <a:prstGeom prst="ellipse">
              <a:avLst/>
            </a:prstGeom>
            <a:solidFill>
              <a:srgbClr val="00AAD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462" name="Freeform 990"/>
            <p:cNvSpPr>
              <a:spLocks noEditPoints="1"/>
            </p:cNvSpPr>
            <p:nvPr/>
          </p:nvSpPr>
          <p:spPr bwMode="auto">
            <a:xfrm>
              <a:off x="1135063" y="1517650"/>
              <a:ext cx="225425" cy="225425"/>
            </a:xfrm>
            <a:custGeom>
              <a:avLst/>
              <a:gdLst>
                <a:gd name="T0" fmla="*/ 112713 w 60"/>
                <a:gd name="T1" fmla="*/ 225425 h 60"/>
                <a:gd name="T2" fmla="*/ 0 w 60"/>
                <a:gd name="T3" fmla="*/ 112713 h 60"/>
                <a:gd name="T4" fmla="*/ 112713 w 60"/>
                <a:gd name="T5" fmla="*/ 0 h 60"/>
                <a:gd name="T6" fmla="*/ 225425 w 60"/>
                <a:gd name="T7" fmla="*/ 112713 h 60"/>
                <a:gd name="T8" fmla="*/ 112713 w 60"/>
                <a:gd name="T9" fmla="*/ 225425 h 60"/>
                <a:gd name="T10" fmla="*/ 112713 w 60"/>
                <a:gd name="T11" fmla="*/ 41328 h 60"/>
                <a:gd name="T12" fmla="*/ 41328 w 60"/>
                <a:gd name="T13" fmla="*/ 112713 h 60"/>
                <a:gd name="T14" fmla="*/ 112713 w 60"/>
                <a:gd name="T15" fmla="*/ 184097 h 60"/>
                <a:gd name="T16" fmla="*/ 184097 w 60"/>
                <a:gd name="T17" fmla="*/ 112713 h 60"/>
                <a:gd name="T18" fmla="*/ 112713 w 60"/>
                <a:gd name="T19" fmla="*/ 41328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60">
                  <a:moveTo>
                    <a:pt x="30" y="60"/>
                  </a:moveTo>
                  <a:cubicBezTo>
                    <a:pt x="13" y="60"/>
                    <a:pt x="0" y="47"/>
                    <a:pt x="0" y="30"/>
                  </a:cubicBezTo>
                  <a:cubicBezTo>
                    <a:pt x="0" y="13"/>
                    <a:pt x="13" y="0"/>
                    <a:pt x="30" y="0"/>
                  </a:cubicBezTo>
                  <a:cubicBezTo>
                    <a:pt x="46" y="0"/>
                    <a:pt x="60" y="13"/>
                    <a:pt x="60" y="30"/>
                  </a:cubicBezTo>
                  <a:cubicBezTo>
                    <a:pt x="60" y="47"/>
                    <a:pt x="46" y="60"/>
                    <a:pt x="30" y="60"/>
                  </a:cubicBezTo>
                  <a:close/>
                  <a:moveTo>
                    <a:pt x="30" y="11"/>
                  </a:moveTo>
                  <a:cubicBezTo>
                    <a:pt x="19" y="11"/>
                    <a:pt x="11" y="20"/>
                    <a:pt x="11" y="30"/>
                  </a:cubicBezTo>
                  <a:cubicBezTo>
                    <a:pt x="11" y="41"/>
                    <a:pt x="19" y="49"/>
                    <a:pt x="30" y="49"/>
                  </a:cubicBezTo>
                  <a:cubicBezTo>
                    <a:pt x="40" y="49"/>
                    <a:pt x="49" y="41"/>
                    <a:pt x="49" y="30"/>
                  </a:cubicBezTo>
                  <a:cubicBezTo>
                    <a:pt x="49" y="20"/>
                    <a:pt x="40" y="11"/>
                    <a:pt x="3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63" name="Oval 991"/>
            <p:cNvSpPr>
              <a:spLocks noChangeArrowheads="1"/>
            </p:cNvSpPr>
            <p:nvPr/>
          </p:nvSpPr>
          <p:spPr bwMode="auto">
            <a:xfrm>
              <a:off x="1450975" y="1536700"/>
              <a:ext cx="184150" cy="187325"/>
            </a:xfrm>
            <a:prstGeom prst="ellipse">
              <a:avLst/>
            </a:prstGeom>
            <a:solidFill>
              <a:srgbClr val="00AAD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464" name="Freeform 992"/>
            <p:cNvSpPr>
              <a:spLocks noEditPoints="1"/>
            </p:cNvSpPr>
            <p:nvPr/>
          </p:nvSpPr>
          <p:spPr bwMode="auto">
            <a:xfrm>
              <a:off x="1431925" y="1517650"/>
              <a:ext cx="225425" cy="225425"/>
            </a:xfrm>
            <a:custGeom>
              <a:avLst/>
              <a:gdLst>
                <a:gd name="T0" fmla="*/ 112713 w 60"/>
                <a:gd name="T1" fmla="*/ 225425 h 60"/>
                <a:gd name="T2" fmla="*/ 0 w 60"/>
                <a:gd name="T3" fmla="*/ 112713 h 60"/>
                <a:gd name="T4" fmla="*/ 112713 w 60"/>
                <a:gd name="T5" fmla="*/ 0 h 60"/>
                <a:gd name="T6" fmla="*/ 225425 w 60"/>
                <a:gd name="T7" fmla="*/ 112713 h 60"/>
                <a:gd name="T8" fmla="*/ 112713 w 60"/>
                <a:gd name="T9" fmla="*/ 225425 h 60"/>
                <a:gd name="T10" fmla="*/ 112713 w 60"/>
                <a:gd name="T11" fmla="*/ 41328 h 60"/>
                <a:gd name="T12" fmla="*/ 41328 w 60"/>
                <a:gd name="T13" fmla="*/ 112713 h 60"/>
                <a:gd name="T14" fmla="*/ 112713 w 60"/>
                <a:gd name="T15" fmla="*/ 184097 h 60"/>
                <a:gd name="T16" fmla="*/ 184097 w 60"/>
                <a:gd name="T17" fmla="*/ 112713 h 60"/>
                <a:gd name="T18" fmla="*/ 112713 w 60"/>
                <a:gd name="T19" fmla="*/ 41328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60">
                  <a:moveTo>
                    <a:pt x="30" y="60"/>
                  </a:moveTo>
                  <a:cubicBezTo>
                    <a:pt x="13" y="60"/>
                    <a:pt x="0" y="47"/>
                    <a:pt x="0" y="30"/>
                  </a:cubicBezTo>
                  <a:cubicBezTo>
                    <a:pt x="0" y="13"/>
                    <a:pt x="13" y="0"/>
                    <a:pt x="30" y="0"/>
                  </a:cubicBezTo>
                  <a:cubicBezTo>
                    <a:pt x="46" y="0"/>
                    <a:pt x="60" y="13"/>
                    <a:pt x="60" y="30"/>
                  </a:cubicBezTo>
                  <a:cubicBezTo>
                    <a:pt x="60" y="47"/>
                    <a:pt x="46" y="60"/>
                    <a:pt x="30" y="60"/>
                  </a:cubicBezTo>
                  <a:close/>
                  <a:moveTo>
                    <a:pt x="30" y="11"/>
                  </a:moveTo>
                  <a:cubicBezTo>
                    <a:pt x="19" y="11"/>
                    <a:pt x="11" y="20"/>
                    <a:pt x="11" y="30"/>
                  </a:cubicBezTo>
                  <a:cubicBezTo>
                    <a:pt x="11" y="41"/>
                    <a:pt x="19" y="49"/>
                    <a:pt x="30" y="49"/>
                  </a:cubicBezTo>
                  <a:cubicBezTo>
                    <a:pt x="40" y="49"/>
                    <a:pt x="49" y="41"/>
                    <a:pt x="49" y="30"/>
                  </a:cubicBezTo>
                  <a:cubicBezTo>
                    <a:pt x="49" y="20"/>
                    <a:pt x="40" y="11"/>
                    <a:pt x="3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65" name="Oval 993"/>
            <p:cNvSpPr>
              <a:spLocks noChangeArrowheads="1"/>
            </p:cNvSpPr>
            <p:nvPr/>
          </p:nvSpPr>
          <p:spPr bwMode="auto">
            <a:xfrm>
              <a:off x="1747838" y="1536700"/>
              <a:ext cx="187325" cy="187325"/>
            </a:xfrm>
            <a:prstGeom prst="ellipse">
              <a:avLst/>
            </a:prstGeom>
            <a:solidFill>
              <a:srgbClr val="00AAD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466" name="Freeform 994"/>
            <p:cNvSpPr>
              <a:spLocks noEditPoints="1"/>
            </p:cNvSpPr>
            <p:nvPr/>
          </p:nvSpPr>
          <p:spPr bwMode="auto">
            <a:xfrm>
              <a:off x="1728788" y="1517650"/>
              <a:ext cx="225425" cy="225425"/>
            </a:xfrm>
            <a:custGeom>
              <a:avLst/>
              <a:gdLst>
                <a:gd name="T0" fmla="*/ 112713 w 60"/>
                <a:gd name="T1" fmla="*/ 225425 h 60"/>
                <a:gd name="T2" fmla="*/ 0 w 60"/>
                <a:gd name="T3" fmla="*/ 112713 h 60"/>
                <a:gd name="T4" fmla="*/ 112713 w 60"/>
                <a:gd name="T5" fmla="*/ 0 h 60"/>
                <a:gd name="T6" fmla="*/ 225425 w 60"/>
                <a:gd name="T7" fmla="*/ 112713 h 60"/>
                <a:gd name="T8" fmla="*/ 112713 w 60"/>
                <a:gd name="T9" fmla="*/ 225425 h 60"/>
                <a:gd name="T10" fmla="*/ 112713 w 60"/>
                <a:gd name="T11" fmla="*/ 41328 h 60"/>
                <a:gd name="T12" fmla="*/ 41328 w 60"/>
                <a:gd name="T13" fmla="*/ 112713 h 60"/>
                <a:gd name="T14" fmla="*/ 112713 w 60"/>
                <a:gd name="T15" fmla="*/ 184097 h 60"/>
                <a:gd name="T16" fmla="*/ 184097 w 60"/>
                <a:gd name="T17" fmla="*/ 112713 h 60"/>
                <a:gd name="T18" fmla="*/ 112713 w 60"/>
                <a:gd name="T19" fmla="*/ 41328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60">
                  <a:moveTo>
                    <a:pt x="30" y="60"/>
                  </a:moveTo>
                  <a:cubicBezTo>
                    <a:pt x="13" y="60"/>
                    <a:pt x="0" y="47"/>
                    <a:pt x="0" y="30"/>
                  </a:cubicBezTo>
                  <a:cubicBezTo>
                    <a:pt x="0" y="13"/>
                    <a:pt x="13" y="0"/>
                    <a:pt x="30" y="0"/>
                  </a:cubicBezTo>
                  <a:cubicBezTo>
                    <a:pt x="47" y="0"/>
                    <a:pt x="60" y="13"/>
                    <a:pt x="60" y="30"/>
                  </a:cubicBezTo>
                  <a:cubicBezTo>
                    <a:pt x="60" y="47"/>
                    <a:pt x="47" y="60"/>
                    <a:pt x="30" y="60"/>
                  </a:cubicBezTo>
                  <a:close/>
                  <a:moveTo>
                    <a:pt x="30" y="11"/>
                  </a:moveTo>
                  <a:cubicBezTo>
                    <a:pt x="19" y="11"/>
                    <a:pt x="11" y="20"/>
                    <a:pt x="11" y="30"/>
                  </a:cubicBezTo>
                  <a:cubicBezTo>
                    <a:pt x="11" y="41"/>
                    <a:pt x="19" y="49"/>
                    <a:pt x="30" y="49"/>
                  </a:cubicBezTo>
                  <a:cubicBezTo>
                    <a:pt x="40" y="49"/>
                    <a:pt x="49" y="41"/>
                    <a:pt x="49" y="30"/>
                  </a:cubicBezTo>
                  <a:cubicBezTo>
                    <a:pt x="49" y="20"/>
                    <a:pt x="40" y="11"/>
                    <a:pt x="3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5065" name="组合 1080"/>
          <p:cNvGrpSpPr/>
          <p:nvPr/>
        </p:nvGrpSpPr>
        <p:grpSpPr bwMode="auto">
          <a:xfrm>
            <a:off x="8685213" y="2660650"/>
            <a:ext cx="1098550" cy="1098550"/>
            <a:chOff x="0" y="0"/>
            <a:chExt cx="3038475" cy="3041650"/>
          </a:xfrm>
        </p:grpSpPr>
        <p:sp>
          <p:nvSpPr>
            <p:cNvPr id="45381" name="Oval 1021"/>
            <p:cNvSpPr>
              <a:spLocks noChangeArrowheads="1"/>
            </p:cNvSpPr>
            <p:nvPr/>
          </p:nvSpPr>
          <p:spPr bwMode="auto">
            <a:xfrm>
              <a:off x="0" y="0"/>
              <a:ext cx="3038475" cy="3041650"/>
            </a:xfrm>
            <a:prstGeom prst="ellipse">
              <a:avLst/>
            </a:prstGeom>
            <a:solidFill>
              <a:srgbClr val="00AAD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382" name="Freeform 1022"/>
            <p:cNvSpPr/>
            <p:nvPr/>
          </p:nvSpPr>
          <p:spPr bwMode="auto">
            <a:xfrm>
              <a:off x="0" y="738188"/>
              <a:ext cx="1398588" cy="1806575"/>
            </a:xfrm>
            <a:custGeom>
              <a:avLst/>
              <a:gdLst>
                <a:gd name="T0" fmla="*/ 586505 w 372"/>
                <a:gd name="T1" fmla="*/ 0 h 480"/>
                <a:gd name="T2" fmla="*/ 135347 w 372"/>
                <a:gd name="T3" fmla="*/ 150548 h 480"/>
                <a:gd name="T4" fmla="*/ 0 w 372"/>
                <a:gd name="T5" fmla="*/ 782849 h 480"/>
                <a:gd name="T6" fmla="*/ 364686 w 372"/>
                <a:gd name="T7" fmla="*/ 1772702 h 480"/>
                <a:gd name="T8" fmla="*/ 586505 w 372"/>
                <a:gd name="T9" fmla="*/ 1806575 h 480"/>
                <a:gd name="T10" fmla="*/ 1398588 w 372"/>
                <a:gd name="T11" fmla="*/ 903288 h 480"/>
                <a:gd name="T12" fmla="*/ 586505 w 372"/>
                <a:gd name="T13" fmla="*/ 0 h 4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2" h="480">
                  <a:moveTo>
                    <a:pt x="156" y="0"/>
                  </a:moveTo>
                  <a:cubicBezTo>
                    <a:pt x="111" y="0"/>
                    <a:pt x="70" y="15"/>
                    <a:pt x="36" y="40"/>
                  </a:cubicBezTo>
                  <a:cubicBezTo>
                    <a:pt x="13" y="91"/>
                    <a:pt x="0" y="148"/>
                    <a:pt x="0" y="208"/>
                  </a:cubicBezTo>
                  <a:cubicBezTo>
                    <a:pt x="0" y="308"/>
                    <a:pt x="36" y="400"/>
                    <a:pt x="97" y="471"/>
                  </a:cubicBezTo>
                  <a:cubicBezTo>
                    <a:pt x="116" y="477"/>
                    <a:pt x="135" y="480"/>
                    <a:pt x="156" y="480"/>
                  </a:cubicBezTo>
                  <a:cubicBezTo>
                    <a:pt x="275" y="480"/>
                    <a:pt x="372" y="373"/>
                    <a:pt x="372" y="240"/>
                  </a:cubicBezTo>
                  <a:cubicBezTo>
                    <a:pt x="372" y="107"/>
                    <a:pt x="275" y="0"/>
                    <a:pt x="156" y="0"/>
                  </a:cubicBezTo>
                </a:path>
              </a:pathLst>
            </a:custGeom>
            <a:solidFill>
              <a:srgbClr val="006F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83" name="Freeform 1023"/>
            <p:cNvSpPr/>
            <p:nvPr/>
          </p:nvSpPr>
          <p:spPr bwMode="auto">
            <a:xfrm>
              <a:off x="1914525" y="1035050"/>
              <a:ext cx="1123950" cy="1727200"/>
            </a:xfrm>
            <a:custGeom>
              <a:avLst/>
              <a:gdLst>
                <a:gd name="T0" fmla="*/ 815710 w 299"/>
                <a:gd name="T1" fmla="*/ 0 h 459"/>
                <a:gd name="T2" fmla="*/ 0 w 299"/>
                <a:gd name="T3" fmla="*/ 903111 h 459"/>
                <a:gd name="T4" fmla="*/ 481156 w 299"/>
                <a:gd name="T5" fmla="*/ 1727200 h 459"/>
                <a:gd name="T6" fmla="*/ 1123950 w 299"/>
                <a:gd name="T7" fmla="*/ 485422 h 459"/>
                <a:gd name="T8" fmla="*/ 1056287 w 299"/>
                <a:gd name="T9" fmla="*/ 37630 h 459"/>
                <a:gd name="T10" fmla="*/ 815710 w 299"/>
                <a:gd name="T11" fmla="*/ 0 h 4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 h="459">
                  <a:moveTo>
                    <a:pt x="217" y="0"/>
                  </a:moveTo>
                  <a:cubicBezTo>
                    <a:pt x="97" y="0"/>
                    <a:pt x="0" y="107"/>
                    <a:pt x="0" y="240"/>
                  </a:cubicBezTo>
                  <a:cubicBezTo>
                    <a:pt x="0" y="337"/>
                    <a:pt x="53" y="421"/>
                    <a:pt x="128" y="459"/>
                  </a:cubicBezTo>
                  <a:cubicBezTo>
                    <a:pt x="231" y="386"/>
                    <a:pt x="299" y="265"/>
                    <a:pt x="299" y="129"/>
                  </a:cubicBezTo>
                  <a:cubicBezTo>
                    <a:pt x="299" y="88"/>
                    <a:pt x="292" y="48"/>
                    <a:pt x="281" y="10"/>
                  </a:cubicBezTo>
                  <a:cubicBezTo>
                    <a:pt x="261" y="3"/>
                    <a:pt x="239" y="0"/>
                    <a:pt x="217" y="0"/>
                  </a:cubicBezTo>
                </a:path>
              </a:pathLst>
            </a:custGeom>
            <a:solidFill>
              <a:srgbClr val="006F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84" name="Freeform 1024"/>
            <p:cNvSpPr/>
            <p:nvPr/>
          </p:nvSpPr>
          <p:spPr bwMode="auto">
            <a:xfrm>
              <a:off x="2173288" y="614363"/>
              <a:ext cx="485775" cy="315913"/>
            </a:xfrm>
            <a:custGeom>
              <a:avLst/>
              <a:gdLst>
                <a:gd name="T0" fmla="*/ 320084 w 129"/>
                <a:gd name="T1" fmla="*/ 0 h 84"/>
                <a:gd name="T2" fmla="*/ 252302 w 129"/>
                <a:gd name="T3" fmla="*/ 41370 h 84"/>
                <a:gd name="T4" fmla="*/ 199582 w 129"/>
                <a:gd name="T5" fmla="*/ 18804 h 84"/>
                <a:gd name="T6" fmla="*/ 124268 w 129"/>
                <a:gd name="T7" fmla="*/ 75217 h 84"/>
                <a:gd name="T8" fmla="*/ 90377 w 129"/>
                <a:gd name="T9" fmla="*/ 67696 h 84"/>
                <a:gd name="T10" fmla="*/ 15063 w 129"/>
                <a:gd name="T11" fmla="*/ 142913 h 84"/>
                <a:gd name="T12" fmla="*/ 22594 w 129"/>
                <a:gd name="T13" fmla="*/ 176761 h 84"/>
                <a:gd name="T14" fmla="*/ 0 w 129"/>
                <a:gd name="T15" fmla="*/ 229413 h 84"/>
                <a:gd name="T16" fmla="*/ 75314 w 129"/>
                <a:gd name="T17" fmla="*/ 304630 h 84"/>
                <a:gd name="T18" fmla="*/ 116737 w 129"/>
                <a:gd name="T19" fmla="*/ 289587 h 84"/>
                <a:gd name="T20" fmla="*/ 169456 w 129"/>
                <a:gd name="T21" fmla="*/ 315913 h 84"/>
                <a:gd name="T22" fmla="*/ 237239 w 129"/>
                <a:gd name="T23" fmla="*/ 278304 h 84"/>
                <a:gd name="T24" fmla="*/ 297490 w 129"/>
                <a:gd name="T25" fmla="*/ 312152 h 84"/>
                <a:gd name="T26" fmla="*/ 353976 w 129"/>
                <a:gd name="T27" fmla="*/ 282065 h 84"/>
                <a:gd name="T28" fmla="*/ 402930 w 129"/>
                <a:gd name="T29" fmla="*/ 300870 h 84"/>
                <a:gd name="T30" fmla="*/ 478244 w 129"/>
                <a:gd name="T31" fmla="*/ 225652 h 84"/>
                <a:gd name="T32" fmla="*/ 463181 w 129"/>
                <a:gd name="T33" fmla="*/ 180522 h 84"/>
                <a:gd name="T34" fmla="*/ 485775 w 129"/>
                <a:gd name="T35" fmla="*/ 127870 h 84"/>
                <a:gd name="T36" fmla="*/ 410461 w 129"/>
                <a:gd name="T37" fmla="*/ 52652 h 84"/>
                <a:gd name="T38" fmla="*/ 391633 w 129"/>
                <a:gd name="T39" fmla="*/ 56413 h 84"/>
                <a:gd name="T40" fmla="*/ 320084 w 129"/>
                <a:gd name="T41" fmla="*/ 0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84">
                  <a:moveTo>
                    <a:pt x="85" y="0"/>
                  </a:moveTo>
                  <a:cubicBezTo>
                    <a:pt x="77" y="0"/>
                    <a:pt x="70" y="4"/>
                    <a:pt x="67" y="11"/>
                  </a:cubicBezTo>
                  <a:cubicBezTo>
                    <a:pt x="64" y="7"/>
                    <a:pt x="58" y="5"/>
                    <a:pt x="53" y="5"/>
                  </a:cubicBezTo>
                  <a:cubicBezTo>
                    <a:pt x="43" y="5"/>
                    <a:pt x="35" y="11"/>
                    <a:pt x="33" y="20"/>
                  </a:cubicBezTo>
                  <a:cubicBezTo>
                    <a:pt x="31" y="19"/>
                    <a:pt x="27" y="18"/>
                    <a:pt x="24" y="18"/>
                  </a:cubicBezTo>
                  <a:cubicBezTo>
                    <a:pt x="13" y="18"/>
                    <a:pt x="4" y="27"/>
                    <a:pt x="4" y="38"/>
                  </a:cubicBezTo>
                  <a:cubicBezTo>
                    <a:pt x="4" y="41"/>
                    <a:pt x="5" y="44"/>
                    <a:pt x="6" y="47"/>
                  </a:cubicBezTo>
                  <a:cubicBezTo>
                    <a:pt x="3" y="50"/>
                    <a:pt x="0" y="55"/>
                    <a:pt x="0" y="61"/>
                  </a:cubicBezTo>
                  <a:cubicBezTo>
                    <a:pt x="0" y="72"/>
                    <a:pt x="9" y="81"/>
                    <a:pt x="20" y="81"/>
                  </a:cubicBezTo>
                  <a:cubicBezTo>
                    <a:pt x="24" y="81"/>
                    <a:pt x="28" y="80"/>
                    <a:pt x="31" y="77"/>
                  </a:cubicBezTo>
                  <a:cubicBezTo>
                    <a:pt x="34" y="81"/>
                    <a:pt x="40" y="84"/>
                    <a:pt x="45" y="84"/>
                  </a:cubicBezTo>
                  <a:cubicBezTo>
                    <a:pt x="53" y="84"/>
                    <a:pt x="59" y="80"/>
                    <a:pt x="63" y="74"/>
                  </a:cubicBezTo>
                  <a:cubicBezTo>
                    <a:pt x="66" y="79"/>
                    <a:pt x="72" y="83"/>
                    <a:pt x="79" y="83"/>
                  </a:cubicBezTo>
                  <a:cubicBezTo>
                    <a:pt x="85" y="83"/>
                    <a:pt x="91" y="79"/>
                    <a:pt x="94" y="75"/>
                  </a:cubicBezTo>
                  <a:cubicBezTo>
                    <a:pt x="98" y="78"/>
                    <a:pt x="102" y="80"/>
                    <a:pt x="107" y="80"/>
                  </a:cubicBezTo>
                  <a:cubicBezTo>
                    <a:pt x="118" y="80"/>
                    <a:pt x="127" y="71"/>
                    <a:pt x="127" y="60"/>
                  </a:cubicBezTo>
                  <a:cubicBezTo>
                    <a:pt x="127" y="55"/>
                    <a:pt x="126" y="51"/>
                    <a:pt x="123" y="48"/>
                  </a:cubicBezTo>
                  <a:cubicBezTo>
                    <a:pt x="126" y="44"/>
                    <a:pt x="129" y="39"/>
                    <a:pt x="129" y="34"/>
                  </a:cubicBezTo>
                  <a:cubicBezTo>
                    <a:pt x="129" y="23"/>
                    <a:pt x="120" y="14"/>
                    <a:pt x="109" y="14"/>
                  </a:cubicBezTo>
                  <a:cubicBezTo>
                    <a:pt x="107" y="14"/>
                    <a:pt x="106" y="14"/>
                    <a:pt x="104" y="15"/>
                  </a:cubicBezTo>
                  <a:cubicBezTo>
                    <a:pt x="102" y="6"/>
                    <a:pt x="94" y="0"/>
                    <a:pt x="85" y="0"/>
                  </a:cubicBezTo>
                </a:path>
              </a:pathLst>
            </a:custGeom>
            <a:solidFill>
              <a:srgbClr val="D9F2F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85" name="Oval 1025"/>
            <p:cNvSpPr>
              <a:spLocks noChangeArrowheads="1"/>
            </p:cNvSpPr>
            <p:nvPr/>
          </p:nvSpPr>
          <p:spPr bwMode="auto">
            <a:xfrm>
              <a:off x="334963" y="941388"/>
              <a:ext cx="2500313" cy="1712913"/>
            </a:xfrm>
            <a:prstGeom prst="ellipse">
              <a:avLst/>
            </a:prstGeom>
            <a:solidFill>
              <a:srgbClr val="539B3E"/>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386" name="Freeform 1031"/>
            <p:cNvSpPr/>
            <p:nvPr/>
          </p:nvSpPr>
          <p:spPr bwMode="auto">
            <a:xfrm>
              <a:off x="1354138" y="263525"/>
              <a:ext cx="390525" cy="255588"/>
            </a:xfrm>
            <a:custGeom>
              <a:avLst/>
              <a:gdLst>
                <a:gd name="T0" fmla="*/ 259098 w 104"/>
                <a:gd name="T1" fmla="*/ 0 h 68"/>
                <a:gd name="T2" fmla="*/ 202773 w 104"/>
                <a:gd name="T3" fmla="*/ 33828 h 68"/>
                <a:gd name="T4" fmla="*/ 161467 w 104"/>
                <a:gd name="T5" fmla="*/ 15035 h 68"/>
                <a:gd name="T6" fmla="*/ 101386 w 104"/>
                <a:gd name="T7" fmla="*/ 60138 h 68"/>
                <a:gd name="T8" fmla="*/ 75101 w 104"/>
                <a:gd name="T9" fmla="*/ 52621 h 68"/>
                <a:gd name="T10" fmla="*/ 15020 w 104"/>
                <a:gd name="T11" fmla="*/ 112759 h 68"/>
                <a:gd name="T12" fmla="*/ 18775 w 104"/>
                <a:gd name="T13" fmla="*/ 142829 h 68"/>
                <a:gd name="T14" fmla="*/ 0 w 104"/>
                <a:gd name="T15" fmla="*/ 184174 h 68"/>
                <a:gd name="T16" fmla="*/ 60081 w 104"/>
                <a:gd name="T17" fmla="*/ 244312 h 68"/>
                <a:gd name="T18" fmla="*/ 93876 w 104"/>
                <a:gd name="T19" fmla="*/ 233036 h 68"/>
                <a:gd name="T20" fmla="*/ 138937 w 104"/>
                <a:gd name="T21" fmla="*/ 255588 h 68"/>
                <a:gd name="T22" fmla="*/ 187752 w 104"/>
                <a:gd name="T23" fmla="*/ 225519 h 68"/>
                <a:gd name="T24" fmla="*/ 236568 w 104"/>
                <a:gd name="T25" fmla="*/ 248071 h 68"/>
                <a:gd name="T26" fmla="*/ 285384 w 104"/>
                <a:gd name="T27" fmla="*/ 225519 h 68"/>
                <a:gd name="T28" fmla="*/ 322934 w 104"/>
                <a:gd name="T29" fmla="*/ 240553 h 68"/>
                <a:gd name="T30" fmla="*/ 383015 w 104"/>
                <a:gd name="T31" fmla="*/ 180415 h 68"/>
                <a:gd name="T32" fmla="*/ 371750 w 104"/>
                <a:gd name="T33" fmla="*/ 146587 h 68"/>
                <a:gd name="T34" fmla="*/ 390525 w 104"/>
                <a:gd name="T35" fmla="*/ 101483 h 68"/>
                <a:gd name="T36" fmla="*/ 330444 w 104"/>
                <a:gd name="T37" fmla="*/ 45104 h 68"/>
                <a:gd name="T38" fmla="*/ 315424 w 104"/>
                <a:gd name="T39" fmla="*/ 45104 h 68"/>
                <a:gd name="T40" fmla="*/ 259098 w 104"/>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 h="68">
                  <a:moveTo>
                    <a:pt x="69" y="0"/>
                  </a:moveTo>
                  <a:cubicBezTo>
                    <a:pt x="62" y="0"/>
                    <a:pt x="57" y="4"/>
                    <a:pt x="54" y="9"/>
                  </a:cubicBezTo>
                  <a:cubicBezTo>
                    <a:pt x="51" y="6"/>
                    <a:pt x="47" y="4"/>
                    <a:pt x="43" y="4"/>
                  </a:cubicBezTo>
                  <a:cubicBezTo>
                    <a:pt x="35" y="4"/>
                    <a:pt x="29" y="9"/>
                    <a:pt x="27" y="16"/>
                  </a:cubicBezTo>
                  <a:cubicBezTo>
                    <a:pt x="25" y="15"/>
                    <a:pt x="22" y="14"/>
                    <a:pt x="20" y="14"/>
                  </a:cubicBezTo>
                  <a:cubicBezTo>
                    <a:pt x="11" y="14"/>
                    <a:pt x="4" y="22"/>
                    <a:pt x="4" y="30"/>
                  </a:cubicBezTo>
                  <a:cubicBezTo>
                    <a:pt x="4" y="33"/>
                    <a:pt x="4" y="35"/>
                    <a:pt x="5" y="38"/>
                  </a:cubicBezTo>
                  <a:cubicBezTo>
                    <a:pt x="2" y="41"/>
                    <a:pt x="0" y="45"/>
                    <a:pt x="0" y="49"/>
                  </a:cubicBezTo>
                  <a:cubicBezTo>
                    <a:pt x="0" y="58"/>
                    <a:pt x="8" y="65"/>
                    <a:pt x="16" y="65"/>
                  </a:cubicBezTo>
                  <a:cubicBezTo>
                    <a:pt x="20" y="65"/>
                    <a:pt x="23" y="64"/>
                    <a:pt x="25" y="62"/>
                  </a:cubicBezTo>
                  <a:cubicBezTo>
                    <a:pt x="28" y="66"/>
                    <a:pt x="32" y="68"/>
                    <a:pt x="37" y="68"/>
                  </a:cubicBezTo>
                  <a:cubicBezTo>
                    <a:pt x="43" y="68"/>
                    <a:pt x="48" y="64"/>
                    <a:pt x="50" y="60"/>
                  </a:cubicBezTo>
                  <a:cubicBezTo>
                    <a:pt x="53" y="64"/>
                    <a:pt x="58" y="66"/>
                    <a:pt x="63" y="66"/>
                  </a:cubicBezTo>
                  <a:cubicBezTo>
                    <a:pt x="69" y="66"/>
                    <a:pt x="73" y="64"/>
                    <a:pt x="76" y="60"/>
                  </a:cubicBezTo>
                  <a:cubicBezTo>
                    <a:pt x="79" y="63"/>
                    <a:pt x="82" y="64"/>
                    <a:pt x="86" y="64"/>
                  </a:cubicBezTo>
                  <a:cubicBezTo>
                    <a:pt x="95" y="64"/>
                    <a:pt x="102" y="57"/>
                    <a:pt x="102" y="48"/>
                  </a:cubicBezTo>
                  <a:cubicBezTo>
                    <a:pt x="102" y="45"/>
                    <a:pt x="101" y="41"/>
                    <a:pt x="99" y="39"/>
                  </a:cubicBezTo>
                  <a:cubicBezTo>
                    <a:pt x="102" y="36"/>
                    <a:pt x="104" y="32"/>
                    <a:pt x="104" y="27"/>
                  </a:cubicBezTo>
                  <a:cubicBezTo>
                    <a:pt x="104" y="19"/>
                    <a:pt x="96" y="12"/>
                    <a:pt x="88" y="12"/>
                  </a:cubicBezTo>
                  <a:cubicBezTo>
                    <a:pt x="86" y="12"/>
                    <a:pt x="85" y="12"/>
                    <a:pt x="84" y="12"/>
                  </a:cubicBezTo>
                  <a:cubicBezTo>
                    <a:pt x="82" y="5"/>
                    <a:pt x="76" y="0"/>
                    <a:pt x="69" y="0"/>
                  </a:cubicBezTo>
                </a:path>
              </a:pathLst>
            </a:custGeom>
            <a:solidFill>
              <a:srgbClr val="D9F2F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87" name="Freeform 1032"/>
            <p:cNvSpPr/>
            <p:nvPr/>
          </p:nvSpPr>
          <p:spPr bwMode="auto">
            <a:xfrm>
              <a:off x="692150" y="263525"/>
              <a:ext cx="387350" cy="255588"/>
            </a:xfrm>
            <a:custGeom>
              <a:avLst/>
              <a:gdLst>
                <a:gd name="T0" fmla="*/ 127863 w 103"/>
                <a:gd name="T1" fmla="*/ 0 h 68"/>
                <a:gd name="T2" fmla="*/ 71453 w 103"/>
                <a:gd name="T3" fmla="*/ 45104 h 68"/>
                <a:gd name="T4" fmla="*/ 56410 w 103"/>
                <a:gd name="T5" fmla="*/ 45104 h 68"/>
                <a:gd name="T6" fmla="*/ 0 w 103"/>
                <a:gd name="T7" fmla="*/ 101483 h 68"/>
                <a:gd name="T8" fmla="*/ 15043 w 103"/>
                <a:gd name="T9" fmla="*/ 142829 h 68"/>
                <a:gd name="T10" fmla="*/ 3761 w 103"/>
                <a:gd name="T11" fmla="*/ 180415 h 68"/>
                <a:gd name="T12" fmla="*/ 63932 w 103"/>
                <a:gd name="T13" fmla="*/ 240553 h 68"/>
                <a:gd name="T14" fmla="*/ 101538 w 103"/>
                <a:gd name="T15" fmla="*/ 225519 h 68"/>
                <a:gd name="T16" fmla="*/ 150427 w 103"/>
                <a:gd name="T17" fmla="*/ 248071 h 68"/>
                <a:gd name="T18" fmla="*/ 199316 w 103"/>
                <a:gd name="T19" fmla="*/ 225519 h 68"/>
                <a:gd name="T20" fmla="*/ 248205 w 103"/>
                <a:gd name="T21" fmla="*/ 255588 h 68"/>
                <a:gd name="T22" fmla="*/ 293333 w 103"/>
                <a:gd name="T23" fmla="*/ 233036 h 68"/>
                <a:gd name="T24" fmla="*/ 327179 w 103"/>
                <a:gd name="T25" fmla="*/ 244312 h 68"/>
                <a:gd name="T26" fmla="*/ 387350 w 103"/>
                <a:gd name="T27" fmla="*/ 184174 h 68"/>
                <a:gd name="T28" fmla="*/ 368547 w 103"/>
                <a:gd name="T29" fmla="*/ 142829 h 68"/>
                <a:gd name="T30" fmla="*/ 372307 w 103"/>
                <a:gd name="T31" fmla="*/ 112759 h 68"/>
                <a:gd name="T32" fmla="*/ 312136 w 103"/>
                <a:gd name="T33" fmla="*/ 52621 h 68"/>
                <a:gd name="T34" fmla="*/ 285812 w 103"/>
                <a:gd name="T35" fmla="*/ 60138 h 68"/>
                <a:gd name="T36" fmla="*/ 225641 w 103"/>
                <a:gd name="T37" fmla="*/ 15035 h 68"/>
                <a:gd name="T38" fmla="*/ 184273 w 103"/>
                <a:gd name="T39" fmla="*/ 33828 h 68"/>
                <a:gd name="T40" fmla="*/ 127863 w 103"/>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68">
                  <a:moveTo>
                    <a:pt x="34" y="0"/>
                  </a:moveTo>
                  <a:cubicBezTo>
                    <a:pt x="27" y="0"/>
                    <a:pt x="21" y="5"/>
                    <a:pt x="19" y="12"/>
                  </a:cubicBezTo>
                  <a:cubicBezTo>
                    <a:pt x="18" y="12"/>
                    <a:pt x="17" y="12"/>
                    <a:pt x="15" y="12"/>
                  </a:cubicBezTo>
                  <a:cubicBezTo>
                    <a:pt x="7" y="12"/>
                    <a:pt x="0" y="19"/>
                    <a:pt x="0" y="27"/>
                  </a:cubicBezTo>
                  <a:cubicBezTo>
                    <a:pt x="0" y="32"/>
                    <a:pt x="1" y="36"/>
                    <a:pt x="4" y="38"/>
                  </a:cubicBezTo>
                  <a:cubicBezTo>
                    <a:pt x="2" y="41"/>
                    <a:pt x="1" y="45"/>
                    <a:pt x="1" y="48"/>
                  </a:cubicBezTo>
                  <a:cubicBezTo>
                    <a:pt x="1" y="57"/>
                    <a:pt x="8" y="64"/>
                    <a:pt x="17" y="64"/>
                  </a:cubicBezTo>
                  <a:cubicBezTo>
                    <a:pt x="21" y="64"/>
                    <a:pt x="24" y="63"/>
                    <a:pt x="27" y="60"/>
                  </a:cubicBezTo>
                  <a:cubicBezTo>
                    <a:pt x="30" y="64"/>
                    <a:pt x="34" y="66"/>
                    <a:pt x="40" y="66"/>
                  </a:cubicBezTo>
                  <a:cubicBezTo>
                    <a:pt x="45" y="66"/>
                    <a:pt x="50" y="64"/>
                    <a:pt x="53" y="60"/>
                  </a:cubicBezTo>
                  <a:cubicBezTo>
                    <a:pt x="55" y="64"/>
                    <a:pt x="60" y="68"/>
                    <a:pt x="66" y="68"/>
                  </a:cubicBezTo>
                  <a:cubicBezTo>
                    <a:pt x="71" y="68"/>
                    <a:pt x="75" y="66"/>
                    <a:pt x="78" y="62"/>
                  </a:cubicBezTo>
                  <a:cubicBezTo>
                    <a:pt x="80" y="64"/>
                    <a:pt x="83" y="65"/>
                    <a:pt x="87" y="65"/>
                  </a:cubicBezTo>
                  <a:cubicBezTo>
                    <a:pt x="95" y="65"/>
                    <a:pt x="103" y="58"/>
                    <a:pt x="103" y="49"/>
                  </a:cubicBezTo>
                  <a:cubicBezTo>
                    <a:pt x="103" y="45"/>
                    <a:pt x="101" y="40"/>
                    <a:pt x="98" y="38"/>
                  </a:cubicBezTo>
                  <a:cubicBezTo>
                    <a:pt x="99" y="35"/>
                    <a:pt x="99" y="33"/>
                    <a:pt x="99" y="30"/>
                  </a:cubicBezTo>
                  <a:cubicBezTo>
                    <a:pt x="99" y="22"/>
                    <a:pt x="92" y="14"/>
                    <a:pt x="83" y="14"/>
                  </a:cubicBezTo>
                  <a:cubicBezTo>
                    <a:pt x="81" y="14"/>
                    <a:pt x="78" y="15"/>
                    <a:pt x="76" y="16"/>
                  </a:cubicBezTo>
                  <a:cubicBezTo>
                    <a:pt x="74" y="9"/>
                    <a:pt x="68" y="4"/>
                    <a:pt x="60" y="4"/>
                  </a:cubicBezTo>
                  <a:cubicBezTo>
                    <a:pt x="56" y="4"/>
                    <a:pt x="52" y="6"/>
                    <a:pt x="49" y="9"/>
                  </a:cubicBezTo>
                  <a:cubicBezTo>
                    <a:pt x="46" y="4"/>
                    <a:pt x="41" y="0"/>
                    <a:pt x="34" y="0"/>
                  </a:cubicBezTo>
                </a:path>
              </a:pathLst>
            </a:custGeom>
            <a:solidFill>
              <a:srgbClr val="D9F2F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88" name="Rectangle 1033"/>
            <p:cNvSpPr>
              <a:spLocks noChangeArrowheads="1"/>
            </p:cNvSpPr>
            <p:nvPr/>
          </p:nvSpPr>
          <p:spPr bwMode="auto">
            <a:xfrm>
              <a:off x="2098675" y="1704975"/>
              <a:ext cx="41275" cy="271463"/>
            </a:xfrm>
            <a:prstGeom prst="rect">
              <a:avLst/>
            </a:prstGeom>
            <a:solidFill>
              <a:srgbClr val="9C51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389" name="Rectangle 1034"/>
            <p:cNvSpPr>
              <a:spLocks noChangeArrowheads="1"/>
            </p:cNvSpPr>
            <p:nvPr/>
          </p:nvSpPr>
          <p:spPr bwMode="auto">
            <a:xfrm>
              <a:off x="1763713" y="1987550"/>
              <a:ext cx="266700" cy="52388"/>
            </a:xfrm>
            <a:prstGeom prst="rect">
              <a:avLst/>
            </a:prstGeom>
            <a:solidFill>
              <a:srgbClr val="9C51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390" name="Freeform 1035"/>
            <p:cNvSpPr/>
            <p:nvPr/>
          </p:nvSpPr>
          <p:spPr bwMode="auto">
            <a:xfrm>
              <a:off x="914400" y="1709738"/>
              <a:ext cx="25400" cy="631825"/>
            </a:xfrm>
            <a:custGeom>
              <a:avLst/>
              <a:gdLst>
                <a:gd name="T0" fmla="*/ 6350 w 16"/>
                <a:gd name="T1" fmla="*/ 631825 h 398"/>
                <a:gd name="T2" fmla="*/ 0 w 16"/>
                <a:gd name="T3" fmla="*/ 0 h 398"/>
                <a:gd name="T4" fmla="*/ 19050 w 16"/>
                <a:gd name="T5" fmla="*/ 0 h 398"/>
                <a:gd name="T6" fmla="*/ 25400 w 16"/>
                <a:gd name="T7" fmla="*/ 631825 h 398"/>
                <a:gd name="T8" fmla="*/ 6350 w 16"/>
                <a:gd name="T9" fmla="*/ 631825 h 3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98">
                  <a:moveTo>
                    <a:pt x="4" y="398"/>
                  </a:moveTo>
                  <a:lnTo>
                    <a:pt x="0" y="0"/>
                  </a:lnTo>
                  <a:lnTo>
                    <a:pt x="12" y="0"/>
                  </a:lnTo>
                  <a:lnTo>
                    <a:pt x="16" y="398"/>
                  </a:lnTo>
                  <a:lnTo>
                    <a:pt x="4" y="398"/>
                  </a:lnTo>
                  <a:close/>
                </a:path>
              </a:pathLst>
            </a:custGeom>
            <a:solidFill>
              <a:srgbClr val="E3E4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91" name="Freeform 1036"/>
            <p:cNvSpPr/>
            <p:nvPr/>
          </p:nvSpPr>
          <p:spPr bwMode="auto">
            <a:xfrm>
              <a:off x="695325" y="1798638"/>
              <a:ext cx="466725" cy="452438"/>
            </a:xfrm>
            <a:custGeom>
              <a:avLst/>
              <a:gdLst>
                <a:gd name="T0" fmla="*/ 452438 w 294"/>
                <a:gd name="T1" fmla="*/ 452438 h 285"/>
                <a:gd name="T2" fmla="*/ 0 w 294"/>
                <a:gd name="T3" fmla="*/ 12700 h 285"/>
                <a:gd name="T4" fmla="*/ 11113 w 294"/>
                <a:gd name="T5" fmla="*/ 0 h 285"/>
                <a:gd name="T6" fmla="*/ 466725 w 294"/>
                <a:gd name="T7" fmla="*/ 441325 h 285"/>
                <a:gd name="T8" fmla="*/ 452438 w 294"/>
                <a:gd name="T9" fmla="*/ 452438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4" h="285">
                  <a:moveTo>
                    <a:pt x="285" y="285"/>
                  </a:moveTo>
                  <a:lnTo>
                    <a:pt x="0" y="8"/>
                  </a:lnTo>
                  <a:lnTo>
                    <a:pt x="7" y="0"/>
                  </a:lnTo>
                  <a:lnTo>
                    <a:pt x="294" y="278"/>
                  </a:lnTo>
                  <a:lnTo>
                    <a:pt x="285" y="285"/>
                  </a:lnTo>
                  <a:close/>
                </a:path>
              </a:pathLst>
            </a:custGeom>
            <a:solidFill>
              <a:srgbClr val="E3E4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92" name="Freeform 1037"/>
            <p:cNvSpPr/>
            <p:nvPr/>
          </p:nvSpPr>
          <p:spPr bwMode="auto">
            <a:xfrm>
              <a:off x="700088" y="1792288"/>
              <a:ext cx="454025" cy="466725"/>
            </a:xfrm>
            <a:custGeom>
              <a:avLst/>
              <a:gdLst>
                <a:gd name="T0" fmla="*/ 14288 w 286"/>
                <a:gd name="T1" fmla="*/ 466725 h 294"/>
                <a:gd name="T2" fmla="*/ 0 w 286"/>
                <a:gd name="T3" fmla="*/ 450850 h 294"/>
                <a:gd name="T4" fmla="*/ 439738 w 286"/>
                <a:gd name="T5" fmla="*/ 0 h 294"/>
                <a:gd name="T6" fmla="*/ 454025 w 286"/>
                <a:gd name="T7" fmla="*/ 14288 h 294"/>
                <a:gd name="T8" fmla="*/ 14288 w 286"/>
                <a:gd name="T9" fmla="*/ 466725 h 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294">
                  <a:moveTo>
                    <a:pt x="9" y="294"/>
                  </a:moveTo>
                  <a:lnTo>
                    <a:pt x="0" y="284"/>
                  </a:lnTo>
                  <a:lnTo>
                    <a:pt x="277" y="0"/>
                  </a:lnTo>
                  <a:lnTo>
                    <a:pt x="286" y="9"/>
                  </a:lnTo>
                  <a:lnTo>
                    <a:pt x="9" y="294"/>
                  </a:lnTo>
                  <a:close/>
                </a:path>
              </a:pathLst>
            </a:custGeom>
            <a:solidFill>
              <a:srgbClr val="E3E4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93" name="Freeform 1038"/>
            <p:cNvSpPr/>
            <p:nvPr/>
          </p:nvSpPr>
          <p:spPr bwMode="auto">
            <a:xfrm>
              <a:off x="612775" y="2009775"/>
              <a:ext cx="631825" cy="30163"/>
            </a:xfrm>
            <a:custGeom>
              <a:avLst/>
              <a:gdLst>
                <a:gd name="T0" fmla="*/ 0 w 398"/>
                <a:gd name="T1" fmla="*/ 30163 h 19"/>
                <a:gd name="T2" fmla="*/ 0 w 398"/>
                <a:gd name="T3" fmla="*/ 11113 h 19"/>
                <a:gd name="T4" fmla="*/ 628650 w 398"/>
                <a:gd name="T5" fmla="*/ 0 h 19"/>
                <a:gd name="T6" fmla="*/ 631825 w 398"/>
                <a:gd name="T7" fmla="*/ 19050 h 19"/>
                <a:gd name="T8" fmla="*/ 0 w 398"/>
                <a:gd name="T9" fmla="*/ 3016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19">
                  <a:moveTo>
                    <a:pt x="0" y="19"/>
                  </a:moveTo>
                  <a:lnTo>
                    <a:pt x="0" y="7"/>
                  </a:lnTo>
                  <a:lnTo>
                    <a:pt x="396" y="0"/>
                  </a:lnTo>
                  <a:lnTo>
                    <a:pt x="398" y="12"/>
                  </a:lnTo>
                  <a:lnTo>
                    <a:pt x="0" y="19"/>
                  </a:lnTo>
                  <a:close/>
                </a:path>
              </a:pathLst>
            </a:custGeom>
            <a:solidFill>
              <a:srgbClr val="E3E4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94" name="Freeform 1039"/>
            <p:cNvSpPr/>
            <p:nvPr/>
          </p:nvSpPr>
          <p:spPr bwMode="auto">
            <a:xfrm>
              <a:off x="808038" y="1727200"/>
              <a:ext cx="238125" cy="598488"/>
            </a:xfrm>
            <a:custGeom>
              <a:avLst/>
              <a:gdLst>
                <a:gd name="T0" fmla="*/ 19050 w 150"/>
                <a:gd name="T1" fmla="*/ 598488 h 377"/>
                <a:gd name="T2" fmla="*/ 0 w 150"/>
                <a:gd name="T3" fmla="*/ 592138 h 377"/>
                <a:gd name="T4" fmla="*/ 219075 w 150"/>
                <a:gd name="T5" fmla="*/ 0 h 377"/>
                <a:gd name="T6" fmla="*/ 238125 w 150"/>
                <a:gd name="T7" fmla="*/ 4763 h 377"/>
                <a:gd name="T8" fmla="*/ 19050 w 150"/>
                <a:gd name="T9" fmla="*/ 598488 h 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377">
                  <a:moveTo>
                    <a:pt x="12" y="377"/>
                  </a:moveTo>
                  <a:lnTo>
                    <a:pt x="0" y="373"/>
                  </a:lnTo>
                  <a:lnTo>
                    <a:pt x="138" y="0"/>
                  </a:lnTo>
                  <a:lnTo>
                    <a:pt x="150" y="3"/>
                  </a:lnTo>
                  <a:lnTo>
                    <a:pt x="12" y="377"/>
                  </a:lnTo>
                  <a:close/>
                </a:path>
              </a:pathLst>
            </a:custGeom>
            <a:solidFill>
              <a:srgbClr val="E3E4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95" name="Freeform 1040"/>
            <p:cNvSpPr/>
            <p:nvPr/>
          </p:nvSpPr>
          <p:spPr bwMode="auto">
            <a:xfrm>
              <a:off x="785813" y="1735138"/>
              <a:ext cx="282575" cy="579438"/>
            </a:xfrm>
            <a:custGeom>
              <a:avLst/>
              <a:gdLst>
                <a:gd name="T0" fmla="*/ 263525 w 178"/>
                <a:gd name="T1" fmla="*/ 579438 h 365"/>
                <a:gd name="T2" fmla="*/ 0 w 178"/>
                <a:gd name="T3" fmla="*/ 7938 h 365"/>
                <a:gd name="T4" fmla="*/ 19050 w 178"/>
                <a:gd name="T5" fmla="*/ 0 h 365"/>
                <a:gd name="T6" fmla="*/ 282575 w 178"/>
                <a:gd name="T7" fmla="*/ 571500 h 365"/>
                <a:gd name="T8" fmla="*/ 263525 w 178"/>
                <a:gd name="T9" fmla="*/ 579438 h 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365">
                  <a:moveTo>
                    <a:pt x="166" y="365"/>
                  </a:moveTo>
                  <a:lnTo>
                    <a:pt x="0" y="5"/>
                  </a:lnTo>
                  <a:lnTo>
                    <a:pt x="12" y="0"/>
                  </a:lnTo>
                  <a:lnTo>
                    <a:pt x="178" y="360"/>
                  </a:lnTo>
                  <a:lnTo>
                    <a:pt x="166" y="365"/>
                  </a:lnTo>
                  <a:close/>
                </a:path>
              </a:pathLst>
            </a:custGeom>
            <a:solidFill>
              <a:srgbClr val="E3E4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96" name="Freeform 1041"/>
            <p:cNvSpPr/>
            <p:nvPr/>
          </p:nvSpPr>
          <p:spPr bwMode="auto">
            <a:xfrm>
              <a:off x="635000" y="1885950"/>
              <a:ext cx="584200" cy="277813"/>
            </a:xfrm>
            <a:custGeom>
              <a:avLst/>
              <a:gdLst>
                <a:gd name="T0" fmla="*/ 11113 w 368"/>
                <a:gd name="T1" fmla="*/ 277813 h 175"/>
                <a:gd name="T2" fmla="*/ 0 w 368"/>
                <a:gd name="T3" fmla="*/ 263525 h 175"/>
                <a:gd name="T4" fmla="*/ 576263 w 368"/>
                <a:gd name="T5" fmla="*/ 0 h 175"/>
                <a:gd name="T6" fmla="*/ 584200 w 368"/>
                <a:gd name="T7" fmla="*/ 14288 h 175"/>
                <a:gd name="T8" fmla="*/ 11113 w 368"/>
                <a:gd name="T9" fmla="*/ 277813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8" h="175">
                  <a:moveTo>
                    <a:pt x="7" y="175"/>
                  </a:moveTo>
                  <a:lnTo>
                    <a:pt x="0" y="166"/>
                  </a:lnTo>
                  <a:lnTo>
                    <a:pt x="363" y="0"/>
                  </a:lnTo>
                  <a:lnTo>
                    <a:pt x="368" y="9"/>
                  </a:lnTo>
                  <a:lnTo>
                    <a:pt x="7" y="175"/>
                  </a:lnTo>
                  <a:close/>
                </a:path>
              </a:pathLst>
            </a:custGeom>
            <a:solidFill>
              <a:srgbClr val="E3E4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97" name="Freeform 1042"/>
            <p:cNvSpPr/>
            <p:nvPr/>
          </p:nvSpPr>
          <p:spPr bwMode="auto">
            <a:xfrm>
              <a:off x="628650" y="1908175"/>
              <a:ext cx="596900" cy="233363"/>
            </a:xfrm>
            <a:custGeom>
              <a:avLst/>
              <a:gdLst>
                <a:gd name="T0" fmla="*/ 590550 w 376"/>
                <a:gd name="T1" fmla="*/ 233363 h 147"/>
                <a:gd name="T2" fmla="*/ 0 w 376"/>
                <a:gd name="T3" fmla="*/ 15875 h 147"/>
                <a:gd name="T4" fmla="*/ 6350 w 376"/>
                <a:gd name="T5" fmla="*/ 0 h 147"/>
                <a:gd name="T6" fmla="*/ 596900 w 376"/>
                <a:gd name="T7" fmla="*/ 219075 h 147"/>
                <a:gd name="T8" fmla="*/ 590550 w 376"/>
                <a:gd name="T9" fmla="*/ 233363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6" h="147">
                  <a:moveTo>
                    <a:pt x="372" y="147"/>
                  </a:moveTo>
                  <a:lnTo>
                    <a:pt x="0" y="10"/>
                  </a:lnTo>
                  <a:lnTo>
                    <a:pt x="4" y="0"/>
                  </a:lnTo>
                  <a:lnTo>
                    <a:pt x="376" y="138"/>
                  </a:lnTo>
                  <a:lnTo>
                    <a:pt x="372" y="147"/>
                  </a:lnTo>
                  <a:close/>
                </a:path>
              </a:pathLst>
            </a:custGeom>
            <a:solidFill>
              <a:srgbClr val="E3E4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98" name="Freeform 1043"/>
            <p:cNvSpPr/>
            <p:nvPr/>
          </p:nvSpPr>
          <p:spPr bwMode="auto">
            <a:xfrm>
              <a:off x="2098675" y="1704975"/>
              <a:ext cx="30163" cy="628650"/>
            </a:xfrm>
            <a:custGeom>
              <a:avLst/>
              <a:gdLst>
                <a:gd name="T0" fmla="*/ 11113 w 19"/>
                <a:gd name="T1" fmla="*/ 628650 h 396"/>
                <a:gd name="T2" fmla="*/ 0 w 19"/>
                <a:gd name="T3" fmla="*/ 0 h 396"/>
                <a:gd name="T4" fmla="*/ 19050 w 19"/>
                <a:gd name="T5" fmla="*/ 0 h 396"/>
                <a:gd name="T6" fmla="*/ 30163 w 19"/>
                <a:gd name="T7" fmla="*/ 628650 h 396"/>
                <a:gd name="T8" fmla="*/ 11113 w 19"/>
                <a:gd name="T9" fmla="*/ 62865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96">
                  <a:moveTo>
                    <a:pt x="7" y="396"/>
                  </a:moveTo>
                  <a:lnTo>
                    <a:pt x="0" y="0"/>
                  </a:lnTo>
                  <a:lnTo>
                    <a:pt x="12" y="0"/>
                  </a:lnTo>
                  <a:lnTo>
                    <a:pt x="19" y="396"/>
                  </a:lnTo>
                  <a:lnTo>
                    <a:pt x="7" y="396"/>
                  </a:lnTo>
                  <a:close/>
                </a:path>
              </a:pathLst>
            </a:custGeom>
            <a:solidFill>
              <a:srgbClr val="E3E4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99" name="Freeform 1044"/>
            <p:cNvSpPr/>
            <p:nvPr/>
          </p:nvSpPr>
          <p:spPr bwMode="auto">
            <a:xfrm>
              <a:off x="1881188" y="1792288"/>
              <a:ext cx="465138" cy="455613"/>
            </a:xfrm>
            <a:custGeom>
              <a:avLst/>
              <a:gdLst>
                <a:gd name="T0" fmla="*/ 450850 w 293"/>
                <a:gd name="T1" fmla="*/ 455613 h 287"/>
                <a:gd name="T2" fmla="*/ 0 w 293"/>
                <a:gd name="T3" fmla="*/ 14288 h 287"/>
                <a:gd name="T4" fmla="*/ 14288 w 293"/>
                <a:gd name="T5" fmla="*/ 0 h 287"/>
                <a:gd name="T6" fmla="*/ 465138 w 293"/>
                <a:gd name="T7" fmla="*/ 439738 h 287"/>
                <a:gd name="T8" fmla="*/ 450850 w 293"/>
                <a:gd name="T9" fmla="*/ 455613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 h="287">
                  <a:moveTo>
                    <a:pt x="284" y="287"/>
                  </a:moveTo>
                  <a:lnTo>
                    <a:pt x="0" y="9"/>
                  </a:lnTo>
                  <a:lnTo>
                    <a:pt x="9" y="0"/>
                  </a:lnTo>
                  <a:lnTo>
                    <a:pt x="293" y="277"/>
                  </a:lnTo>
                  <a:lnTo>
                    <a:pt x="284" y="287"/>
                  </a:lnTo>
                  <a:close/>
                </a:path>
              </a:pathLst>
            </a:custGeom>
            <a:solidFill>
              <a:srgbClr val="E3E4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00" name="Freeform 1045"/>
            <p:cNvSpPr/>
            <p:nvPr/>
          </p:nvSpPr>
          <p:spPr bwMode="auto">
            <a:xfrm>
              <a:off x="1887538" y="1787525"/>
              <a:ext cx="452438" cy="463550"/>
            </a:xfrm>
            <a:custGeom>
              <a:avLst/>
              <a:gdLst>
                <a:gd name="T0" fmla="*/ 11113 w 285"/>
                <a:gd name="T1" fmla="*/ 463550 h 292"/>
                <a:gd name="T2" fmla="*/ 0 w 285"/>
                <a:gd name="T3" fmla="*/ 452438 h 292"/>
                <a:gd name="T4" fmla="*/ 439738 w 285"/>
                <a:gd name="T5" fmla="*/ 0 h 292"/>
                <a:gd name="T6" fmla="*/ 452438 w 285"/>
                <a:gd name="T7" fmla="*/ 11113 h 292"/>
                <a:gd name="T8" fmla="*/ 11113 w 285"/>
                <a:gd name="T9" fmla="*/ 463550 h 2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292">
                  <a:moveTo>
                    <a:pt x="7" y="292"/>
                  </a:moveTo>
                  <a:lnTo>
                    <a:pt x="0" y="285"/>
                  </a:lnTo>
                  <a:lnTo>
                    <a:pt x="277" y="0"/>
                  </a:lnTo>
                  <a:lnTo>
                    <a:pt x="285" y="7"/>
                  </a:lnTo>
                  <a:lnTo>
                    <a:pt x="7" y="292"/>
                  </a:lnTo>
                  <a:close/>
                </a:path>
              </a:pathLst>
            </a:custGeom>
            <a:solidFill>
              <a:srgbClr val="E3E4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01" name="Freeform 1046"/>
            <p:cNvSpPr/>
            <p:nvPr/>
          </p:nvSpPr>
          <p:spPr bwMode="auto">
            <a:xfrm>
              <a:off x="1797050" y="2006600"/>
              <a:ext cx="631825" cy="25400"/>
            </a:xfrm>
            <a:custGeom>
              <a:avLst/>
              <a:gdLst>
                <a:gd name="T0" fmla="*/ 0 w 398"/>
                <a:gd name="T1" fmla="*/ 25400 h 16"/>
                <a:gd name="T2" fmla="*/ 0 w 398"/>
                <a:gd name="T3" fmla="*/ 7938 h 16"/>
                <a:gd name="T4" fmla="*/ 631825 w 398"/>
                <a:gd name="T5" fmla="*/ 0 h 16"/>
                <a:gd name="T6" fmla="*/ 631825 w 398"/>
                <a:gd name="T7" fmla="*/ 19050 h 16"/>
                <a:gd name="T8" fmla="*/ 0 w 398"/>
                <a:gd name="T9" fmla="*/ 2540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16">
                  <a:moveTo>
                    <a:pt x="0" y="16"/>
                  </a:moveTo>
                  <a:lnTo>
                    <a:pt x="0" y="5"/>
                  </a:lnTo>
                  <a:lnTo>
                    <a:pt x="398" y="0"/>
                  </a:lnTo>
                  <a:lnTo>
                    <a:pt x="398" y="12"/>
                  </a:lnTo>
                  <a:lnTo>
                    <a:pt x="0" y="16"/>
                  </a:lnTo>
                  <a:close/>
                </a:path>
              </a:pathLst>
            </a:custGeom>
            <a:solidFill>
              <a:srgbClr val="E3E4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02" name="Freeform 1047"/>
            <p:cNvSpPr/>
            <p:nvPr/>
          </p:nvSpPr>
          <p:spPr bwMode="auto">
            <a:xfrm>
              <a:off x="1997075" y="1720850"/>
              <a:ext cx="233363" cy="598488"/>
            </a:xfrm>
            <a:custGeom>
              <a:avLst/>
              <a:gdLst>
                <a:gd name="T0" fmla="*/ 14288 w 147"/>
                <a:gd name="T1" fmla="*/ 598488 h 377"/>
                <a:gd name="T2" fmla="*/ 0 w 147"/>
                <a:gd name="T3" fmla="*/ 590550 h 377"/>
                <a:gd name="T4" fmla="*/ 217488 w 147"/>
                <a:gd name="T5" fmla="*/ 0 h 377"/>
                <a:gd name="T6" fmla="*/ 233363 w 147"/>
                <a:gd name="T7" fmla="*/ 6350 h 377"/>
                <a:gd name="T8" fmla="*/ 14288 w 147"/>
                <a:gd name="T9" fmla="*/ 598488 h 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377">
                  <a:moveTo>
                    <a:pt x="9" y="377"/>
                  </a:moveTo>
                  <a:lnTo>
                    <a:pt x="0" y="372"/>
                  </a:lnTo>
                  <a:lnTo>
                    <a:pt x="137" y="0"/>
                  </a:lnTo>
                  <a:lnTo>
                    <a:pt x="147" y="4"/>
                  </a:lnTo>
                  <a:lnTo>
                    <a:pt x="9" y="377"/>
                  </a:lnTo>
                  <a:close/>
                </a:path>
              </a:pathLst>
            </a:custGeom>
            <a:solidFill>
              <a:srgbClr val="E3E4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03" name="Freeform 1048"/>
            <p:cNvSpPr/>
            <p:nvPr/>
          </p:nvSpPr>
          <p:spPr bwMode="auto">
            <a:xfrm>
              <a:off x="1974850" y="1727200"/>
              <a:ext cx="277813" cy="584200"/>
            </a:xfrm>
            <a:custGeom>
              <a:avLst/>
              <a:gdLst>
                <a:gd name="T0" fmla="*/ 263525 w 175"/>
                <a:gd name="T1" fmla="*/ 584200 h 368"/>
                <a:gd name="T2" fmla="*/ 0 w 175"/>
                <a:gd name="T3" fmla="*/ 7938 h 368"/>
                <a:gd name="T4" fmla="*/ 14288 w 175"/>
                <a:gd name="T5" fmla="*/ 0 h 368"/>
                <a:gd name="T6" fmla="*/ 277813 w 175"/>
                <a:gd name="T7" fmla="*/ 576263 h 368"/>
                <a:gd name="T8" fmla="*/ 263525 w 175"/>
                <a:gd name="T9" fmla="*/ 58420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368">
                  <a:moveTo>
                    <a:pt x="166" y="368"/>
                  </a:moveTo>
                  <a:lnTo>
                    <a:pt x="0" y="5"/>
                  </a:lnTo>
                  <a:lnTo>
                    <a:pt x="9" y="0"/>
                  </a:lnTo>
                  <a:lnTo>
                    <a:pt x="175" y="363"/>
                  </a:lnTo>
                  <a:lnTo>
                    <a:pt x="166" y="368"/>
                  </a:lnTo>
                  <a:close/>
                </a:path>
              </a:pathLst>
            </a:custGeom>
            <a:solidFill>
              <a:srgbClr val="E3E4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04" name="Freeform 1049"/>
            <p:cNvSpPr/>
            <p:nvPr/>
          </p:nvSpPr>
          <p:spPr bwMode="auto">
            <a:xfrm>
              <a:off x="1824038" y="1878013"/>
              <a:ext cx="579438" cy="282575"/>
            </a:xfrm>
            <a:custGeom>
              <a:avLst/>
              <a:gdLst>
                <a:gd name="T0" fmla="*/ 7938 w 365"/>
                <a:gd name="T1" fmla="*/ 282575 h 178"/>
                <a:gd name="T2" fmla="*/ 0 w 365"/>
                <a:gd name="T3" fmla="*/ 263525 h 178"/>
                <a:gd name="T4" fmla="*/ 571500 w 365"/>
                <a:gd name="T5" fmla="*/ 0 h 178"/>
                <a:gd name="T6" fmla="*/ 579438 w 365"/>
                <a:gd name="T7" fmla="*/ 19050 h 178"/>
                <a:gd name="T8" fmla="*/ 7938 w 365"/>
                <a:gd name="T9" fmla="*/ 282575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178">
                  <a:moveTo>
                    <a:pt x="5" y="178"/>
                  </a:moveTo>
                  <a:lnTo>
                    <a:pt x="0" y="166"/>
                  </a:lnTo>
                  <a:lnTo>
                    <a:pt x="360" y="0"/>
                  </a:lnTo>
                  <a:lnTo>
                    <a:pt x="365" y="12"/>
                  </a:lnTo>
                  <a:lnTo>
                    <a:pt x="5" y="178"/>
                  </a:lnTo>
                  <a:close/>
                </a:path>
              </a:pathLst>
            </a:custGeom>
            <a:solidFill>
              <a:srgbClr val="E3E4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05" name="Freeform 1050"/>
            <p:cNvSpPr/>
            <p:nvPr/>
          </p:nvSpPr>
          <p:spPr bwMode="auto">
            <a:xfrm>
              <a:off x="1816100" y="1900238"/>
              <a:ext cx="598488" cy="238125"/>
            </a:xfrm>
            <a:custGeom>
              <a:avLst/>
              <a:gdLst>
                <a:gd name="T0" fmla="*/ 590550 w 377"/>
                <a:gd name="T1" fmla="*/ 238125 h 150"/>
                <a:gd name="T2" fmla="*/ 0 w 377"/>
                <a:gd name="T3" fmla="*/ 19050 h 150"/>
                <a:gd name="T4" fmla="*/ 4763 w 377"/>
                <a:gd name="T5" fmla="*/ 0 h 150"/>
                <a:gd name="T6" fmla="*/ 598488 w 377"/>
                <a:gd name="T7" fmla="*/ 219075 h 150"/>
                <a:gd name="T8" fmla="*/ 590550 w 377"/>
                <a:gd name="T9" fmla="*/ 238125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7" h="150">
                  <a:moveTo>
                    <a:pt x="372" y="150"/>
                  </a:moveTo>
                  <a:lnTo>
                    <a:pt x="0" y="12"/>
                  </a:lnTo>
                  <a:lnTo>
                    <a:pt x="3" y="0"/>
                  </a:lnTo>
                  <a:lnTo>
                    <a:pt x="377" y="138"/>
                  </a:lnTo>
                  <a:lnTo>
                    <a:pt x="372" y="150"/>
                  </a:lnTo>
                  <a:close/>
                </a:path>
              </a:pathLst>
            </a:custGeom>
            <a:solidFill>
              <a:srgbClr val="E3E4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06" name="Freeform 1051"/>
            <p:cNvSpPr/>
            <p:nvPr/>
          </p:nvSpPr>
          <p:spPr bwMode="auto">
            <a:xfrm>
              <a:off x="1266825" y="1674813"/>
              <a:ext cx="268288" cy="381000"/>
            </a:xfrm>
            <a:custGeom>
              <a:avLst/>
              <a:gdLst>
                <a:gd name="T0" fmla="*/ 0 w 71"/>
                <a:gd name="T1" fmla="*/ 0 h 101"/>
                <a:gd name="T2" fmla="*/ 94468 w 71"/>
                <a:gd name="T3" fmla="*/ 147119 h 101"/>
                <a:gd name="T4" fmla="*/ 253173 w 71"/>
                <a:gd name="T5" fmla="*/ 320644 h 101"/>
                <a:gd name="T6" fmla="*/ 268288 w 71"/>
                <a:gd name="T7" fmla="*/ 381000 h 101"/>
                <a:gd name="T8" fmla="*/ 268288 w 71"/>
                <a:gd name="T9" fmla="*/ 256515 h 101"/>
                <a:gd name="T10" fmla="*/ 0 w 71"/>
                <a:gd name="T11" fmla="*/ 0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101">
                  <a:moveTo>
                    <a:pt x="0" y="0"/>
                  </a:moveTo>
                  <a:cubicBezTo>
                    <a:pt x="9" y="12"/>
                    <a:pt x="25" y="39"/>
                    <a:pt x="25" y="39"/>
                  </a:cubicBezTo>
                  <a:cubicBezTo>
                    <a:pt x="30" y="43"/>
                    <a:pt x="54" y="63"/>
                    <a:pt x="67" y="85"/>
                  </a:cubicBezTo>
                  <a:cubicBezTo>
                    <a:pt x="67" y="92"/>
                    <a:pt x="69" y="97"/>
                    <a:pt x="71" y="101"/>
                  </a:cubicBezTo>
                  <a:cubicBezTo>
                    <a:pt x="71" y="68"/>
                    <a:pt x="71" y="68"/>
                    <a:pt x="71" y="68"/>
                  </a:cubicBezTo>
                  <a:cubicBezTo>
                    <a:pt x="64" y="58"/>
                    <a:pt x="42" y="31"/>
                    <a:pt x="0" y="0"/>
                  </a:cubicBezTo>
                  <a:close/>
                </a:path>
              </a:pathLst>
            </a:custGeom>
            <a:solidFill>
              <a:srgbClr val="9C51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07" name="Freeform 1052"/>
            <p:cNvSpPr/>
            <p:nvPr/>
          </p:nvSpPr>
          <p:spPr bwMode="auto">
            <a:xfrm>
              <a:off x="1128713" y="1219200"/>
              <a:ext cx="233363" cy="400050"/>
            </a:xfrm>
            <a:custGeom>
              <a:avLst/>
              <a:gdLst>
                <a:gd name="T0" fmla="*/ 233363 w 62"/>
                <a:gd name="T1" fmla="*/ 0 h 106"/>
                <a:gd name="T2" fmla="*/ 135501 w 62"/>
                <a:gd name="T3" fmla="*/ 71707 h 106"/>
                <a:gd name="T4" fmla="*/ 0 w 62"/>
                <a:gd name="T5" fmla="*/ 373632 h 106"/>
                <a:gd name="T6" fmla="*/ 52695 w 62"/>
                <a:gd name="T7" fmla="*/ 400050 h 106"/>
                <a:gd name="T8" fmla="*/ 188196 w 62"/>
                <a:gd name="T9" fmla="*/ 83029 h 106"/>
                <a:gd name="T10" fmla="*/ 233363 w 62"/>
                <a:gd name="T11" fmla="*/ 56611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06">
                  <a:moveTo>
                    <a:pt x="62" y="0"/>
                  </a:moveTo>
                  <a:cubicBezTo>
                    <a:pt x="42" y="1"/>
                    <a:pt x="36" y="19"/>
                    <a:pt x="36" y="19"/>
                  </a:cubicBezTo>
                  <a:cubicBezTo>
                    <a:pt x="23" y="47"/>
                    <a:pt x="14" y="68"/>
                    <a:pt x="0" y="99"/>
                  </a:cubicBezTo>
                  <a:cubicBezTo>
                    <a:pt x="14" y="106"/>
                    <a:pt x="14" y="106"/>
                    <a:pt x="14" y="106"/>
                  </a:cubicBezTo>
                  <a:cubicBezTo>
                    <a:pt x="17" y="100"/>
                    <a:pt x="34" y="60"/>
                    <a:pt x="50" y="22"/>
                  </a:cubicBezTo>
                  <a:cubicBezTo>
                    <a:pt x="54" y="15"/>
                    <a:pt x="57" y="14"/>
                    <a:pt x="62" y="15"/>
                  </a:cubicBezTo>
                </a:path>
              </a:pathLst>
            </a:custGeom>
            <a:solidFill>
              <a:srgbClr val="9C51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08" name="Freeform 1053"/>
            <p:cNvSpPr/>
            <p:nvPr/>
          </p:nvSpPr>
          <p:spPr bwMode="auto">
            <a:xfrm>
              <a:off x="733425" y="1536700"/>
              <a:ext cx="676275" cy="544513"/>
            </a:xfrm>
            <a:custGeom>
              <a:avLst/>
              <a:gdLst>
                <a:gd name="T0" fmla="*/ 634947 w 180"/>
                <a:gd name="T1" fmla="*/ 270379 h 145"/>
                <a:gd name="T2" fmla="*/ 533506 w 180"/>
                <a:gd name="T3" fmla="*/ 138945 h 145"/>
                <a:gd name="T4" fmla="*/ 447093 w 180"/>
                <a:gd name="T5" fmla="*/ 78861 h 145"/>
                <a:gd name="T6" fmla="*/ 394494 w 180"/>
                <a:gd name="T7" fmla="*/ 56329 h 145"/>
                <a:gd name="T8" fmla="*/ 90170 w 180"/>
                <a:gd name="T9" fmla="*/ 26287 h 145"/>
                <a:gd name="T10" fmla="*/ 56356 w 180"/>
                <a:gd name="T11" fmla="*/ 90126 h 145"/>
                <a:gd name="T12" fmla="*/ 364437 w 180"/>
                <a:gd name="T13" fmla="*/ 120168 h 145"/>
                <a:gd name="T14" fmla="*/ 364437 w 180"/>
                <a:gd name="T15" fmla="*/ 120168 h 145"/>
                <a:gd name="T16" fmla="*/ 428308 w 180"/>
                <a:gd name="T17" fmla="*/ 146455 h 145"/>
                <a:gd name="T18" fmla="*/ 428308 w 180"/>
                <a:gd name="T19" fmla="*/ 146455 h 145"/>
                <a:gd name="T20" fmla="*/ 495935 w 180"/>
                <a:gd name="T21" fmla="*/ 195274 h 145"/>
                <a:gd name="T22" fmla="*/ 608648 w 180"/>
                <a:gd name="T23" fmla="*/ 480674 h 145"/>
                <a:gd name="T24" fmla="*/ 657490 w 180"/>
                <a:gd name="T25" fmla="*/ 480674 h 145"/>
                <a:gd name="T26" fmla="*/ 634947 w 180"/>
                <a:gd name="T27" fmla="*/ 270379 h 1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0" h="145">
                  <a:moveTo>
                    <a:pt x="169" y="72"/>
                  </a:moveTo>
                  <a:cubicBezTo>
                    <a:pt x="162" y="59"/>
                    <a:pt x="150" y="43"/>
                    <a:pt x="142" y="37"/>
                  </a:cubicBezTo>
                  <a:cubicBezTo>
                    <a:pt x="134" y="31"/>
                    <a:pt x="128" y="27"/>
                    <a:pt x="119" y="21"/>
                  </a:cubicBezTo>
                  <a:cubicBezTo>
                    <a:pt x="105" y="15"/>
                    <a:pt x="105" y="15"/>
                    <a:pt x="105" y="15"/>
                  </a:cubicBezTo>
                  <a:cubicBezTo>
                    <a:pt x="66" y="0"/>
                    <a:pt x="30" y="7"/>
                    <a:pt x="24" y="7"/>
                  </a:cubicBezTo>
                  <a:cubicBezTo>
                    <a:pt x="7" y="10"/>
                    <a:pt x="0" y="24"/>
                    <a:pt x="15" y="24"/>
                  </a:cubicBezTo>
                  <a:cubicBezTo>
                    <a:pt x="74" y="15"/>
                    <a:pt x="97" y="32"/>
                    <a:pt x="97" y="32"/>
                  </a:cubicBezTo>
                  <a:cubicBezTo>
                    <a:pt x="97" y="32"/>
                    <a:pt x="97" y="32"/>
                    <a:pt x="97" y="32"/>
                  </a:cubicBezTo>
                  <a:cubicBezTo>
                    <a:pt x="114" y="39"/>
                    <a:pt x="114" y="39"/>
                    <a:pt x="114" y="39"/>
                  </a:cubicBezTo>
                  <a:cubicBezTo>
                    <a:pt x="114" y="39"/>
                    <a:pt x="114" y="39"/>
                    <a:pt x="114" y="39"/>
                  </a:cubicBezTo>
                  <a:cubicBezTo>
                    <a:pt x="121" y="42"/>
                    <a:pt x="132" y="52"/>
                    <a:pt x="132" y="52"/>
                  </a:cubicBezTo>
                  <a:cubicBezTo>
                    <a:pt x="132" y="52"/>
                    <a:pt x="166" y="81"/>
                    <a:pt x="162" y="128"/>
                  </a:cubicBezTo>
                  <a:cubicBezTo>
                    <a:pt x="160" y="140"/>
                    <a:pt x="172" y="145"/>
                    <a:pt x="175" y="128"/>
                  </a:cubicBezTo>
                  <a:cubicBezTo>
                    <a:pt x="177" y="116"/>
                    <a:pt x="180" y="95"/>
                    <a:pt x="169" y="72"/>
                  </a:cubicBezTo>
                  <a:close/>
                </a:path>
              </a:pathLst>
            </a:custGeom>
            <a:solidFill>
              <a:srgbClr val="35302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09" name="Freeform 1054"/>
            <p:cNvSpPr>
              <a:spLocks noEditPoints="1"/>
            </p:cNvSpPr>
            <p:nvPr/>
          </p:nvSpPr>
          <p:spPr bwMode="auto">
            <a:xfrm>
              <a:off x="560388" y="1649413"/>
              <a:ext cx="736600" cy="736600"/>
            </a:xfrm>
            <a:custGeom>
              <a:avLst/>
              <a:gdLst>
                <a:gd name="T0" fmla="*/ 526143 w 196"/>
                <a:gd name="T1" fmla="*/ 33823 h 196"/>
                <a:gd name="T2" fmla="*/ 368300 w 196"/>
                <a:gd name="T3" fmla="*/ 0 h 196"/>
                <a:gd name="T4" fmla="*/ 0 w 196"/>
                <a:gd name="T5" fmla="*/ 368300 h 196"/>
                <a:gd name="T6" fmla="*/ 368300 w 196"/>
                <a:gd name="T7" fmla="*/ 736600 h 196"/>
                <a:gd name="T8" fmla="*/ 736600 w 196"/>
                <a:gd name="T9" fmla="*/ 368300 h 196"/>
                <a:gd name="T10" fmla="*/ 582515 w 196"/>
                <a:gd name="T11" fmla="*/ 67647 h 196"/>
                <a:gd name="T12" fmla="*/ 601306 w 196"/>
                <a:gd name="T13" fmla="*/ 33823 h 196"/>
                <a:gd name="T14" fmla="*/ 537417 w 196"/>
                <a:gd name="T15" fmla="*/ 7516 h 196"/>
                <a:gd name="T16" fmla="*/ 526143 w 196"/>
                <a:gd name="T17" fmla="*/ 33823 h 196"/>
                <a:gd name="T18" fmla="*/ 413398 w 196"/>
                <a:gd name="T19" fmla="*/ 349509 h 196"/>
                <a:gd name="T20" fmla="*/ 552450 w 196"/>
                <a:gd name="T21" fmla="*/ 127778 h 196"/>
                <a:gd name="T22" fmla="*/ 672711 w 196"/>
                <a:gd name="T23" fmla="*/ 368300 h 196"/>
                <a:gd name="T24" fmla="*/ 368300 w 196"/>
                <a:gd name="T25" fmla="*/ 672711 h 196"/>
                <a:gd name="T26" fmla="*/ 67647 w 196"/>
                <a:gd name="T27" fmla="*/ 368300 h 196"/>
                <a:gd name="T28" fmla="*/ 368300 w 196"/>
                <a:gd name="T29" fmla="*/ 67647 h 196"/>
                <a:gd name="T30" fmla="*/ 492319 w 196"/>
                <a:gd name="T31" fmla="*/ 93954 h 196"/>
                <a:gd name="T32" fmla="*/ 383333 w 196"/>
                <a:gd name="T33" fmla="*/ 304411 h 1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6" h="196">
                  <a:moveTo>
                    <a:pt x="140" y="9"/>
                  </a:moveTo>
                  <a:cubicBezTo>
                    <a:pt x="127" y="3"/>
                    <a:pt x="113" y="0"/>
                    <a:pt x="98" y="0"/>
                  </a:cubicBezTo>
                  <a:cubicBezTo>
                    <a:pt x="44" y="0"/>
                    <a:pt x="0" y="44"/>
                    <a:pt x="0" y="98"/>
                  </a:cubicBezTo>
                  <a:cubicBezTo>
                    <a:pt x="0" y="152"/>
                    <a:pt x="44" y="196"/>
                    <a:pt x="98" y="196"/>
                  </a:cubicBezTo>
                  <a:cubicBezTo>
                    <a:pt x="152" y="196"/>
                    <a:pt x="196" y="152"/>
                    <a:pt x="196" y="98"/>
                  </a:cubicBezTo>
                  <a:cubicBezTo>
                    <a:pt x="196" y="65"/>
                    <a:pt x="180" y="36"/>
                    <a:pt x="155" y="18"/>
                  </a:cubicBezTo>
                  <a:cubicBezTo>
                    <a:pt x="157" y="15"/>
                    <a:pt x="158" y="12"/>
                    <a:pt x="160" y="9"/>
                  </a:cubicBezTo>
                  <a:cubicBezTo>
                    <a:pt x="143" y="2"/>
                    <a:pt x="143" y="2"/>
                    <a:pt x="143" y="2"/>
                  </a:cubicBezTo>
                  <a:cubicBezTo>
                    <a:pt x="143" y="2"/>
                    <a:pt x="141" y="7"/>
                    <a:pt x="140" y="9"/>
                  </a:cubicBezTo>
                  <a:close/>
                  <a:moveTo>
                    <a:pt x="110" y="93"/>
                  </a:moveTo>
                  <a:cubicBezTo>
                    <a:pt x="112" y="90"/>
                    <a:pt x="126" y="72"/>
                    <a:pt x="147" y="34"/>
                  </a:cubicBezTo>
                  <a:cubicBezTo>
                    <a:pt x="166" y="49"/>
                    <a:pt x="179" y="72"/>
                    <a:pt x="179" y="98"/>
                  </a:cubicBezTo>
                  <a:cubicBezTo>
                    <a:pt x="179" y="142"/>
                    <a:pt x="142" y="179"/>
                    <a:pt x="98" y="179"/>
                  </a:cubicBezTo>
                  <a:cubicBezTo>
                    <a:pt x="54" y="179"/>
                    <a:pt x="18" y="142"/>
                    <a:pt x="18" y="98"/>
                  </a:cubicBezTo>
                  <a:cubicBezTo>
                    <a:pt x="18" y="54"/>
                    <a:pt x="54" y="18"/>
                    <a:pt x="98" y="18"/>
                  </a:cubicBezTo>
                  <a:cubicBezTo>
                    <a:pt x="110" y="18"/>
                    <a:pt x="121" y="20"/>
                    <a:pt x="131" y="25"/>
                  </a:cubicBezTo>
                  <a:cubicBezTo>
                    <a:pt x="111" y="63"/>
                    <a:pt x="102" y="81"/>
                    <a:pt x="102" y="81"/>
                  </a:cubicBezTo>
                </a:path>
              </a:pathLst>
            </a:custGeom>
            <a:solidFill>
              <a:srgbClr val="9C51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10" name="Freeform 1055"/>
            <p:cNvSpPr/>
            <p:nvPr/>
          </p:nvSpPr>
          <p:spPr bwMode="auto">
            <a:xfrm>
              <a:off x="1862138" y="1528763"/>
              <a:ext cx="642938" cy="266700"/>
            </a:xfrm>
            <a:custGeom>
              <a:avLst/>
              <a:gdLst>
                <a:gd name="T0" fmla="*/ 142875 w 171"/>
                <a:gd name="T1" fmla="*/ 101421 h 71"/>
                <a:gd name="T2" fmla="*/ 552701 w 171"/>
                <a:gd name="T3" fmla="*/ 225380 h 71"/>
                <a:gd name="T4" fmla="*/ 582780 w 171"/>
                <a:gd name="T5" fmla="*/ 157766 h 71"/>
                <a:gd name="T6" fmla="*/ 124076 w 171"/>
                <a:gd name="T7" fmla="*/ 37563 h 71"/>
                <a:gd name="T8" fmla="*/ 0 w 171"/>
                <a:gd name="T9" fmla="*/ 120203 h 71"/>
                <a:gd name="T10" fmla="*/ 97757 w 171"/>
                <a:gd name="T11" fmla="*/ 120203 h 71"/>
                <a:gd name="T12" fmla="*/ 142875 w 171"/>
                <a:gd name="T13" fmla="*/ 101421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71">
                  <a:moveTo>
                    <a:pt x="38" y="27"/>
                  </a:moveTo>
                  <a:cubicBezTo>
                    <a:pt x="57" y="21"/>
                    <a:pt x="103" y="18"/>
                    <a:pt x="147" y="60"/>
                  </a:cubicBezTo>
                  <a:cubicBezTo>
                    <a:pt x="158" y="71"/>
                    <a:pt x="171" y="58"/>
                    <a:pt x="155" y="42"/>
                  </a:cubicBezTo>
                  <a:cubicBezTo>
                    <a:pt x="115" y="7"/>
                    <a:pt x="65" y="0"/>
                    <a:pt x="33" y="10"/>
                  </a:cubicBezTo>
                  <a:cubicBezTo>
                    <a:pt x="14" y="16"/>
                    <a:pt x="4" y="26"/>
                    <a:pt x="0" y="32"/>
                  </a:cubicBezTo>
                  <a:cubicBezTo>
                    <a:pt x="26" y="32"/>
                    <a:pt x="26" y="32"/>
                    <a:pt x="26" y="32"/>
                  </a:cubicBezTo>
                  <a:cubicBezTo>
                    <a:pt x="29" y="30"/>
                    <a:pt x="33" y="28"/>
                    <a:pt x="38" y="27"/>
                  </a:cubicBezTo>
                  <a:close/>
                </a:path>
              </a:pathLst>
            </a:custGeom>
            <a:solidFill>
              <a:srgbClr val="35302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11" name="Freeform 1056"/>
            <p:cNvSpPr>
              <a:spLocks noEditPoints="1"/>
            </p:cNvSpPr>
            <p:nvPr/>
          </p:nvSpPr>
          <p:spPr bwMode="auto">
            <a:xfrm>
              <a:off x="1535113" y="1344613"/>
              <a:ext cx="935038" cy="1041400"/>
            </a:xfrm>
            <a:custGeom>
              <a:avLst/>
              <a:gdLst>
                <a:gd name="T0" fmla="*/ 567031 w 249"/>
                <a:gd name="T1" fmla="*/ 304525 h 277"/>
                <a:gd name="T2" fmla="*/ 525724 w 249"/>
                <a:gd name="T3" fmla="*/ 304525 h 277"/>
                <a:gd name="T4" fmla="*/ 446866 w 249"/>
                <a:gd name="T5" fmla="*/ 304525 h 277"/>
                <a:gd name="T6" fmla="*/ 424335 w 249"/>
                <a:gd name="T7" fmla="*/ 304525 h 277"/>
                <a:gd name="T8" fmla="*/ 424335 w 249"/>
                <a:gd name="T9" fmla="*/ 304525 h 277"/>
                <a:gd name="T10" fmla="*/ 326700 w 249"/>
                <a:gd name="T11" fmla="*/ 304525 h 277"/>
                <a:gd name="T12" fmla="*/ 322945 w 249"/>
                <a:gd name="T13" fmla="*/ 304525 h 277"/>
                <a:gd name="T14" fmla="*/ 307924 w 249"/>
                <a:gd name="T15" fmla="*/ 304525 h 277"/>
                <a:gd name="T16" fmla="*/ 446866 w 249"/>
                <a:gd name="T17" fmla="*/ 67672 h 277"/>
                <a:gd name="T18" fmla="*/ 567031 w 249"/>
                <a:gd name="T19" fmla="*/ 67672 h 277"/>
                <a:gd name="T20" fmla="*/ 567031 w 249"/>
                <a:gd name="T21" fmla="*/ 0 h 277"/>
                <a:gd name="T22" fmla="*/ 345476 w 249"/>
                <a:gd name="T23" fmla="*/ 0 h 277"/>
                <a:gd name="T24" fmla="*/ 345476 w 249"/>
                <a:gd name="T25" fmla="*/ 67672 h 277"/>
                <a:gd name="T26" fmla="*/ 368007 w 249"/>
                <a:gd name="T27" fmla="*/ 67672 h 277"/>
                <a:gd name="T28" fmla="*/ 75103 w 249"/>
                <a:gd name="T29" fmla="*/ 575214 h 277"/>
                <a:gd name="T30" fmla="*/ 71348 w 249"/>
                <a:gd name="T31" fmla="*/ 575214 h 277"/>
                <a:gd name="T32" fmla="*/ 67593 w 249"/>
                <a:gd name="T33" fmla="*/ 575214 h 277"/>
                <a:gd name="T34" fmla="*/ 45062 w 249"/>
                <a:gd name="T35" fmla="*/ 458667 h 277"/>
                <a:gd name="T36" fmla="*/ 71348 w 249"/>
                <a:gd name="T37" fmla="*/ 458667 h 277"/>
                <a:gd name="T38" fmla="*/ 71348 w 249"/>
                <a:gd name="T39" fmla="*/ 424831 h 277"/>
                <a:gd name="T40" fmla="*/ 0 w 249"/>
                <a:gd name="T41" fmla="*/ 424831 h 277"/>
                <a:gd name="T42" fmla="*/ 0 w 249"/>
                <a:gd name="T43" fmla="*/ 458667 h 277"/>
                <a:gd name="T44" fmla="*/ 11266 w 249"/>
                <a:gd name="T45" fmla="*/ 458667 h 277"/>
                <a:gd name="T46" fmla="*/ 33797 w 249"/>
                <a:gd name="T47" fmla="*/ 582733 h 277"/>
                <a:gd name="T48" fmla="*/ 11266 w 249"/>
                <a:gd name="T49" fmla="*/ 601531 h 277"/>
                <a:gd name="T50" fmla="*/ 0 w 249"/>
                <a:gd name="T51" fmla="*/ 586492 h 277"/>
                <a:gd name="T52" fmla="*/ 0 w 249"/>
                <a:gd name="T53" fmla="*/ 710558 h 277"/>
                <a:gd name="T54" fmla="*/ 71348 w 249"/>
                <a:gd name="T55" fmla="*/ 748154 h 277"/>
                <a:gd name="T56" fmla="*/ 146452 w 249"/>
                <a:gd name="T57" fmla="*/ 706799 h 277"/>
                <a:gd name="T58" fmla="*/ 199024 w 249"/>
                <a:gd name="T59" fmla="*/ 706799 h 277"/>
                <a:gd name="T60" fmla="*/ 567031 w 249"/>
                <a:gd name="T61" fmla="*/ 1041400 h 277"/>
                <a:gd name="T62" fmla="*/ 935038 w 249"/>
                <a:gd name="T63" fmla="*/ 672962 h 277"/>
                <a:gd name="T64" fmla="*/ 567031 w 249"/>
                <a:gd name="T65" fmla="*/ 304525 h 277"/>
                <a:gd name="T66" fmla="*/ 199024 w 249"/>
                <a:gd name="T67" fmla="*/ 639126 h 277"/>
                <a:gd name="T68" fmla="*/ 153962 w 249"/>
                <a:gd name="T69" fmla="*/ 639126 h 277"/>
                <a:gd name="T70" fmla="*/ 138941 w 249"/>
                <a:gd name="T71" fmla="*/ 605290 h 277"/>
                <a:gd name="T72" fmla="*/ 277883 w 249"/>
                <a:gd name="T73" fmla="*/ 372197 h 277"/>
                <a:gd name="T74" fmla="*/ 352986 w 249"/>
                <a:gd name="T75" fmla="*/ 372197 h 277"/>
                <a:gd name="T76" fmla="*/ 199024 w 249"/>
                <a:gd name="T77" fmla="*/ 639126 h 277"/>
                <a:gd name="T78" fmla="*/ 567031 w 249"/>
                <a:gd name="T79" fmla="*/ 977487 h 277"/>
                <a:gd name="T80" fmla="*/ 274128 w 249"/>
                <a:gd name="T81" fmla="*/ 759432 h 277"/>
                <a:gd name="T82" fmla="*/ 236576 w 249"/>
                <a:gd name="T83" fmla="*/ 733116 h 277"/>
                <a:gd name="T84" fmla="*/ 270372 w 249"/>
                <a:gd name="T85" fmla="*/ 612809 h 277"/>
                <a:gd name="T86" fmla="*/ 514459 w 249"/>
                <a:gd name="T87" fmla="*/ 375957 h 277"/>
                <a:gd name="T88" fmla="*/ 630869 w 249"/>
                <a:gd name="T89" fmla="*/ 327082 h 277"/>
                <a:gd name="T90" fmla="*/ 638379 w 249"/>
                <a:gd name="T91" fmla="*/ 368438 h 277"/>
                <a:gd name="T92" fmla="*/ 882466 w 249"/>
                <a:gd name="T93" fmla="*/ 672962 h 277"/>
                <a:gd name="T94" fmla="*/ 567031 w 249"/>
                <a:gd name="T95" fmla="*/ 977487 h 2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9" h="277">
                  <a:moveTo>
                    <a:pt x="151" y="81"/>
                  </a:moveTo>
                  <a:cubicBezTo>
                    <a:pt x="147" y="81"/>
                    <a:pt x="143" y="81"/>
                    <a:pt x="140" y="81"/>
                  </a:cubicBezTo>
                  <a:cubicBezTo>
                    <a:pt x="119" y="81"/>
                    <a:pt x="119" y="81"/>
                    <a:pt x="119" y="81"/>
                  </a:cubicBezTo>
                  <a:cubicBezTo>
                    <a:pt x="113" y="81"/>
                    <a:pt x="113" y="81"/>
                    <a:pt x="113" y="81"/>
                  </a:cubicBezTo>
                  <a:cubicBezTo>
                    <a:pt x="113" y="81"/>
                    <a:pt x="113" y="81"/>
                    <a:pt x="113" y="81"/>
                  </a:cubicBezTo>
                  <a:cubicBezTo>
                    <a:pt x="87" y="81"/>
                    <a:pt x="87" y="81"/>
                    <a:pt x="87" y="81"/>
                  </a:cubicBezTo>
                  <a:cubicBezTo>
                    <a:pt x="86" y="81"/>
                    <a:pt x="86" y="81"/>
                    <a:pt x="86" y="81"/>
                  </a:cubicBezTo>
                  <a:cubicBezTo>
                    <a:pt x="82" y="81"/>
                    <a:pt x="82" y="81"/>
                    <a:pt x="82" y="81"/>
                  </a:cubicBezTo>
                  <a:cubicBezTo>
                    <a:pt x="119" y="18"/>
                    <a:pt x="119" y="18"/>
                    <a:pt x="119" y="18"/>
                  </a:cubicBezTo>
                  <a:cubicBezTo>
                    <a:pt x="119" y="18"/>
                    <a:pt x="144" y="18"/>
                    <a:pt x="151" y="18"/>
                  </a:cubicBezTo>
                  <a:cubicBezTo>
                    <a:pt x="165" y="11"/>
                    <a:pt x="156" y="0"/>
                    <a:pt x="151" y="0"/>
                  </a:cubicBezTo>
                  <a:cubicBezTo>
                    <a:pt x="148" y="0"/>
                    <a:pt x="96" y="0"/>
                    <a:pt x="92" y="0"/>
                  </a:cubicBezTo>
                  <a:cubicBezTo>
                    <a:pt x="77" y="3"/>
                    <a:pt x="84" y="18"/>
                    <a:pt x="92" y="18"/>
                  </a:cubicBezTo>
                  <a:cubicBezTo>
                    <a:pt x="94" y="18"/>
                    <a:pt x="98" y="18"/>
                    <a:pt x="98" y="18"/>
                  </a:cubicBezTo>
                  <a:cubicBezTo>
                    <a:pt x="20" y="153"/>
                    <a:pt x="20" y="153"/>
                    <a:pt x="20" y="153"/>
                  </a:cubicBezTo>
                  <a:cubicBezTo>
                    <a:pt x="20" y="153"/>
                    <a:pt x="20" y="153"/>
                    <a:pt x="19" y="153"/>
                  </a:cubicBezTo>
                  <a:cubicBezTo>
                    <a:pt x="19" y="153"/>
                    <a:pt x="18" y="153"/>
                    <a:pt x="18" y="153"/>
                  </a:cubicBezTo>
                  <a:cubicBezTo>
                    <a:pt x="12" y="122"/>
                    <a:pt x="12" y="122"/>
                    <a:pt x="12" y="122"/>
                  </a:cubicBezTo>
                  <a:cubicBezTo>
                    <a:pt x="12" y="122"/>
                    <a:pt x="18" y="122"/>
                    <a:pt x="19" y="122"/>
                  </a:cubicBezTo>
                  <a:cubicBezTo>
                    <a:pt x="24" y="118"/>
                    <a:pt x="21" y="113"/>
                    <a:pt x="19" y="113"/>
                  </a:cubicBezTo>
                  <a:cubicBezTo>
                    <a:pt x="19" y="113"/>
                    <a:pt x="8" y="113"/>
                    <a:pt x="0" y="113"/>
                  </a:cubicBezTo>
                  <a:cubicBezTo>
                    <a:pt x="0" y="122"/>
                    <a:pt x="0" y="122"/>
                    <a:pt x="0" y="122"/>
                  </a:cubicBezTo>
                  <a:cubicBezTo>
                    <a:pt x="2" y="122"/>
                    <a:pt x="3" y="122"/>
                    <a:pt x="3" y="122"/>
                  </a:cubicBezTo>
                  <a:cubicBezTo>
                    <a:pt x="9" y="155"/>
                    <a:pt x="9" y="155"/>
                    <a:pt x="9" y="155"/>
                  </a:cubicBezTo>
                  <a:cubicBezTo>
                    <a:pt x="6" y="157"/>
                    <a:pt x="4" y="159"/>
                    <a:pt x="3" y="160"/>
                  </a:cubicBezTo>
                  <a:cubicBezTo>
                    <a:pt x="3" y="160"/>
                    <a:pt x="2" y="159"/>
                    <a:pt x="0" y="156"/>
                  </a:cubicBezTo>
                  <a:cubicBezTo>
                    <a:pt x="0" y="189"/>
                    <a:pt x="0" y="189"/>
                    <a:pt x="0" y="189"/>
                  </a:cubicBezTo>
                  <a:cubicBezTo>
                    <a:pt x="4" y="195"/>
                    <a:pt x="11" y="199"/>
                    <a:pt x="19" y="199"/>
                  </a:cubicBezTo>
                  <a:cubicBezTo>
                    <a:pt x="27" y="199"/>
                    <a:pt x="35" y="195"/>
                    <a:pt x="39" y="188"/>
                  </a:cubicBezTo>
                  <a:cubicBezTo>
                    <a:pt x="53" y="188"/>
                    <a:pt x="53" y="188"/>
                    <a:pt x="53" y="188"/>
                  </a:cubicBezTo>
                  <a:cubicBezTo>
                    <a:pt x="57" y="238"/>
                    <a:pt x="100" y="277"/>
                    <a:pt x="151" y="277"/>
                  </a:cubicBezTo>
                  <a:cubicBezTo>
                    <a:pt x="205" y="277"/>
                    <a:pt x="249" y="233"/>
                    <a:pt x="249" y="179"/>
                  </a:cubicBezTo>
                  <a:cubicBezTo>
                    <a:pt x="249" y="125"/>
                    <a:pt x="205" y="81"/>
                    <a:pt x="151" y="81"/>
                  </a:cubicBezTo>
                  <a:close/>
                  <a:moveTo>
                    <a:pt x="53" y="170"/>
                  </a:moveTo>
                  <a:cubicBezTo>
                    <a:pt x="41" y="170"/>
                    <a:pt x="41" y="170"/>
                    <a:pt x="41" y="170"/>
                  </a:cubicBezTo>
                  <a:cubicBezTo>
                    <a:pt x="41" y="167"/>
                    <a:pt x="39" y="164"/>
                    <a:pt x="37" y="161"/>
                  </a:cubicBezTo>
                  <a:cubicBezTo>
                    <a:pt x="74" y="99"/>
                    <a:pt x="74" y="99"/>
                    <a:pt x="74" y="99"/>
                  </a:cubicBezTo>
                  <a:cubicBezTo>
                    <a:pt x="94" y="99"/>
                    <a:pt x="94" y="99"/>
                    <a:pt x="94" y="99"/>
                  </a:cubicBezTo>
                  <a:cubicBezTo>
                    <a:pt x="71" y="116"/>
                    <a:pt x="55" y="141"/>
                    <a:pt x="53" y="170"/>
                  </a:cubicBezTo>
                  <a:close/>
                  <a:moveTo>
                    <a:pt x="151" y="260"/>
                  </a:moveTo>
                  <a:cubicBezTo>
                    <a:pt x="114" y="260"/>
                    <a:pt x="83" y="235"/>
                    <a:pt x="73" y="202"/>
                  </a:cubicBezTo>
                  <a:cubicBezTo>
                    <a:pt x="69" y="201"/>
                    <a:pt x="65" y="198"/>
                    <a:pt x="63" y="195"/>
                  </a:cubicBezTo>
                  <a:cubicBezTo>
                    <a:pt x="54" y="184"/>
                    <a:pt x="57" y="167"/>
                    <a:pt x="72" y="163"/>
                  </a:cubicBezTo>
                  <a:cubicBezTo>
                    <a:pt x="78" y="131"/>
                    <a:pt x="104" y="106"/>
                    <a:pt x="137" y="100"/>
                  </a:cubicBezTo>
                  <a:cubicBezTo>
                    <a:pt x="141" y="86"/>
                    <a:pt x="155" y="78"/>
                    <a:pt x="168" y="87"/>
                  </a:cubicBezTo>
                  <a:cubicBezTo>
                    <a:pt x="172" y="90"/>
                    <a:pt x="171" y="94"/>
                    <a:pt x="170" y="98"/>
                  </a:cubicBezTo>
                  <a:cubicBezTo>
                    <a:pt x="206" y="108"/>
                    <a:pt x="235" y="141"/>
                    <a:pt x="235" y="179"/>
                  </a:cubicBezTo>
                  <a:cubicBezTo>
                    <a:pt x="235" y="223"/>
                    <a:pt x="195" y="260"/>
                    <a:pt x="151" y="260"/>
                  </a:cubicBezTo>
                  <a:close/>
                </a:path>
              </a:pathLst>
            </a:custGeom>
            <a:solidFill>
              <a:srgbClr val="9C51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12" name="Freeform 1057"/>
            <p:cNvSpPr>
              <a:spLocks noEditPoints="1"/>
            </p:cNvSpPr>
            <p:nvPr/>
          </p:nvSpPr>
          <p:spPr bwMode="auto">
            <a:xfrm>
              <a:off x="815975" y="1905000"/>
              <a:ext cx="225425" cy="225425"/>
            </a:xfrm>
            <a:custGeom>
              <a:avLst/>
              <a:gdLst>
                <a:gd name="T0" fmla="*/ 112713 w 60"/>
                <a:gd name="T1" fmla="*/ 0 h 60"/>
                <a:gd name="T2" fmla="*/ 0 w 60"/>
                <a:gd name="T3" fmla="*/ 112713 h 60"/>
                <a:gd name="T4" fmla="*/ 112713 w 60"/>
                <a:gd name="T5" fmla="*/ 225425 h 60"/>
                <a:gd name="T6" fmla="*/ 225425 w 60"/>
                <a:gd name="T7" fmla="*/ 112713 h 60"/>
                <a:gd name="T8" fmla="*/ 112713 w 60"/>
                <a:gd name="T9" fmla="*/ 0 h 60"/>
                <a:gd name="T10" fmla="*/ 112713 w 60"/>
                <a:gd name="T11" fmla="*/ 157798 h 60"/>
                <a:gd name="T12" fmla="*/ 67628 w 60"/>
                <a:gd name="T13" fmla="*/ 112713 h 60"/>
                <a:gd name="T14" fmla="*/ 112713 w 60"/>
                <a:gd name="T15" fmla="*/ 67628 h 60"/>
                <a:gd name="T16" fmla="*/ 154040 w 60"/>
                <a:gd name="T17" fmla="*/ 112713 h 60"/>
                <a:gd name="T18" fmla="*/ 112713 w 60"/>
                <a:gd name="T19" fmla="*/ 157798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42"/>
                  </a:moveTo>
                  <a:cubicBezTo>
                    <a:pt x="24" y="42"/>
                    <a:pt x="18" y="36"/>
                    <a:pt x="18" y="30"/>
                  </a:cubicBezTo>
                  <a:cubicBezTo>
                    <a:pt x="18" y="24"/>
                    <a:pt x="24" y="18"/>
                    <a:pt x="30" y="18"/>
                  </a:cubicBezTo>
                  <a:cubicBezTo>
                    <a:pt x="36" y="18"/>
                    <a:pt x="41" y="24"/>
                    <a:pt x="41" y="30"/>
                  </a:cubicBezTo>
                  <a:cubicBezTo>
                    <a:pt x="41" y="36"/>
                    <a:pt x="36" y="42"/>
                    <a:pt x="30" y="42"/>
                  </a:cubicBezTo>
                  <a:close/>
                </a:path>
              </a:pathLst>
            </a:custGeom>
            <a:solidFill>
              <a:srgbClr val="35302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13" name="Oval 1058"/>
            <p:cNvSpPr>
              <a:spLocks noChangeArrowheads="1"/>
            </p:cNvSpPr>
            <p:nvPr/>
          </p:nvSpPr>
          <p:spPr bwMode="auto">
            <a:xfrm>
              <a:off x="2005013" y="1905000"/>
              <a:ext cx="228600" cy="225425"/>
            </a:xfrm>
            <a:prstGeom prst="ellipse">
              <a:avLst/>
            </a:prstGeom>
            <a:solidFill>
              <a:srgbClr val="463F3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414" name="Oval 1059"/>
            <p:cNvSpPr>
              <a:spLocks noChangeArrowheads="1"/>
            </p:cNvSpPr>
            <p:nvPr/>
          </p:nvSpPr>
          <p:spPr bwMode="auto">
            <a:xfrm>
              <a:off x="2076450" y="1973263"/>
              <a:ext cx="85725" cy="889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415" name="Freeform 1060"/>
            <p:cNvSpPr/>
            <p:nvPr/>
          </p:nvSpPr>
          <p:spPr bwMode="auto">
            <a:xfrm>
              <a:off x="1835150" y="1320800"/>
              <a:ext cx="307975" cy="142875"/>
            </a:xfrm>
            <a:custGeom>
              <a:avLst/>
              <a:gdLst>
                <a:gd name="T0" fmla="*/ 307975 w 82"/>
                <a:gd name="T1" fmla="*/ 52638 h 38"/>
                <a:gd name="T2" fmla="*/ 217836 w 82"/>
                <a:gd name="T3" fmla="*/ 142875 h 38"/>
                <a:gd name="T4" fmla="*/ 52581 w 82"/>
                <a:gd name="T5" fmla="*/ 109036 h 38"/>
                <a:gd name="T6" fmla="*/ 0 w 82"/>
                <a:gd name="T7" fmla="*/ 52638 h 38"/>
                <a:gd name="T8" fmla="*/ 52581 w 82"/>
                <a:gd name="T9" fmla="*/ 0 h 38"/>
                <a:gd name="T10" fmla="*/ 255394 w 82"/>
                <a:gd name="T11" fmla="*/ 0 h 38"/>
                <a:gd name="T12" fmla="*/ 307975 w 82"/>
                <a:gd name="T13" fmla="*/ 526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8">
                  <a:moveTo>
                    <a:pt x="82" y="14"/>
                  </a:moveTo>
                  <a:cubicBezTo>
                    <a:pt x="82" y="22"/>
                    <a:pt x="74" y="38"/>
                    <a:pt x="58" y="38"/>
                  </a:cubicBezTo>
                  <a:cubicBezTo>
                    <a:pt x="42" y="38"/>
                    <a:pt x="23" y="33"/>
                    <a:pt x="14" y="29"/>
                  </a:cubicBezTo>
                  <a:cubicBezTo>
                    <a:pt x="5" y="25"/>
                    <a:pt x="0" y="22"/>
                    <a:pt x="0" y="14"/>
                  </a:cubicBezTo>
                  <a:cubicBezTo>
                    <a:pt x="0" y="6"/>
                    <a:pt x="6" y="0"/>
                    <a:pt x="14" y="0"/>
                  </a:cubicBezTo>
                  <a:cubicBezTo>
                    <a:pt x="68" y="0"/>
                    <a:pt x="68" y="0"/>
                    <a:pt x="68" y="0"/>
                  </a:cubicBezTo>
                  <a:cubicBezTo>
                    <a:pt x="76" y="0"/>
                    <a:pt x="82" y="6"/>
                    <a:pt x="82" y="14"/>
                  </a:cubicBezTo>
                  <a:close/>
                </a:path>
              </a:pathLst>
            </a:custGeom>
            <a:solidFill>
              <a:srgbClr val="463F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16" name="Freeform 1061"/>
            <p:cNvSpPr/>
            <p:nvPr/>
          </p:nvSpPr>
          <p:spPr bwMode="auto">
            <a:xfrm>
              <a:off x="1304925" y="1212850"/>
              <a:ext cx="192088" cy="82550"/>
            </a:xfrm>
            <a:custGeom>
              <a:avLst/>
              <a:gdLst>
                <a:gd name="T0" fmla="*/ 192088 w 51"/>
                <a:gd name="T1" fmla="*/ 41275 h 22"/>
                <a:gd name="T2" fmla="*/ 154424 w 51"/>
                <a:gd name="T3" fmla="*/ 82550 h 22"/>
                <a:gd name="T4" fmla="*/ 41431 w 51"/>
                <a:gd name="T5" fmla="*/ 82550 h 22"/>
                <a:gd name="T6" fmla="*/ 0 w 51"/>
                <a:gd name="T7" fmla="*/ 41275 h 22"/>
                <a:gd name="T8" fmla="*/ 41431 w 51"/>
                <a:gd name="T9" fmla="*/ 0 h 22"/>
                <a:gd name="T10" fmla="*/ 154424 w 51"/>
                <a:gd name="T11" fmla="*/ 0 h 22"/>
                <a:gd name="T12" fmla="*/ 192088 w 51"/>
                <a:gd name="T13" fmla="*/ 41275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2">
                  <a:moveTo>
                    <a:pt x="51" y="11"/>
                  </a:moveTo>
                  <a:cubicBezTo>
                    <a:pt x="51" y="17"/>
                    <a:pt x="46" y="22"/>
                    <a:pt x="41" y="22"/>
                  </a:cubicBezTo>
                  <a:cubicBezTo>
                    <a:pt x="11" y="22"/>
                    <a:pt x="11" y="22"/>
                    <a:pt x="11" y="22"/>
                  </a:cubicBezTo>
                  <a:cubicBezTo>
                    <a:pt x="5" y="22"/>
                    <a:pt x="0" y="17"/>
                    <a:pt x="0" y="11"/>
                  </a:cubicBezTo>
                  <a:cubicBezTo>
                    <a:pt x="0" y="5"/>
                    <a:pt x="5" y="0"/>
                    <a:pt x="11" y="0"/>
                  </a:cubicBezTo>
                  <a:cubicBezTo>
                    <a:pt x="41" y="0"/>
                    <a:pt x="41" y="0"/>
                    <a:pt x="41" y="0"/>
                  </a:cubicBezTo>
                  <a:cubicBezTo>
                    <a:pt x="46" y="0"/>
                    <a:pt x="51" y="5"/>
                    <a:pt x="51" y="11"/>
                  </a:cubicBezTo>
                  <a:close/>
                </a:path>
              </a:pathLst>
            </a:custGeom>
            <a:solidFill>
              <a:srgbClr val="463F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17" name="Freeform 1062"/>
            <p:cNvSpPr/>
            <p:nvPr/>
          </p:nvSpPr>
          <p:spPr bwMode="auto">
            <a:xfrm>
              <a:off x="1504950" y="1765300"/>
              <a:ext cx="119063" cy="46038"/>
            </a:xfrm>
            <a:custGeom>
              <a:avLst/>
              <a:gdLst>
                <a:gd name="T0" fmla="*/ 119063 w 32"/>
                <a:gd name="T1" fmla="*/ 23019 h 12"/>
                <a:gd name="T2" fmla="*/ 93018 w 32"/>
                <a:gd name="T3" fmla="*/ 46038 h 12"/>
                <a:gd name="T4" fmla="*/ 22324 w 32"/>
                <a:gd name="T5" fmla="*/ 46038 h 12"/>
                <a:gd name="T6" fmla="*/ 0 w 32"/>
                <a:gd name="T7" fmla="*/ 23019 h 12"/>
                <a:gd name="T8" fmla="*/ 22324 w 32"/>
                <a:gd name="T9" fmla="*/ 0 h 12"/>
                <a:gd name="T10" fmla="*/ 93018 w 32"/>
                <a:gd name="T11" fmla="*/ 0 h 12"/>
                <a:gd name="T12" fmla="*/ 119063 w 32"/>
                <a:gd name="T13" fmla="*/ 23019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2">
                  <a:moveTo>
                    <a:pt x="32" y="6"/>
                  </a:moveTo>
                  <a:cubicBezTo>
                    <a:pt x="32" y="9"/>
                    <a:pt x="29" y="12"/>
                    <a:pt x="25" y="12"/>
                  </a:cubicBezTo>
                  <a:cubicBezTo>
                    <a:pt x="6" y="12"/>
                    <a:pt x="6" y="12"/>
                    <a:pt x="6" y="12"/>
                  </a:cubicBezTo>
                  <a:cubicBezTo>
                    <a:pt x="3" y="12"/>
                    <a:pt x="0" y="9"/>
                    <a:pt x="0" y="6"/>
                  </a:cubicBezTo>
                  <a:cubicBezTo>
                    <a:pt x="0" y="2"/>
                    <a:pt x="3" y="0"/>
                    <a:pt x="6" y="0"/>
                  </a:cubicBezTo>
                  <a:cubicBezTo>
                    <a:pt x="25" y="0"/>
                    <a:pt x="25" y="0"/>
                    <a:pt x="25" y="0"/>
                  </a:cubicBezTo>
                  <a:cubicBezTo>
                    <a:pt x="29" y="0"/>
                    <a:pt x="32" y="2"/>
                    <a:pt x="32" y="6"/>
                  </a:cubicBezTo>
                  <a:close/>
                </a:path>
              </a:pathLst>
            </a:custGeom>
            <a:solidFill>
              <a:srgbClr val="35302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18" name="Oval 1063"/>
            <p:cNvSpPr>
              <a:spLocks noChangeArrowheads="1"/>
            </p:cNvSpPr>
            <p:nvPr/>
          </p:nvSpPr>
          <p:spPr bwMode="auto">
            <a:xfrm>
              <a:off x="1519238" y="1908175"/>
              <a:ext cx="195263" cy="195263"/>
            </a:xfrm>
            <a:prstGeom prst="ellipse">
              <a:avLst/>
            </a:prstGeom>
            <a:solidFill>
              <a:srgbClr val="463F3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419" name="Freeform 1064"/>
            <p:cNvSpPr>
              <a:spLocks noEditPoints="1"/>
            </p:cNvSpPr>
            <p:nvPr/>
          </p:nvSpPr>
          <p:spPr bwMode="auto">
            <a:xfrm>
              <a:off x="549275" y="1638300"/>
              <a:ext cx="758825" cy="758825"/>
            </a:xfrm>
            <a:custGeom>
              <a:avLst/>
              <a:gdLst>
                <a:gd name="T0" fmla="*/ 379413 w 202"/>
                <a:gd name="T1" fmla="*/ 758825 h 202"/>
                <a:gd name="T2" fmla="*/ 0 w 202"/>
                <a:gd name="T3" fmla="*/ 379413 h 202"/>
                <a:gd name="T4" fmla="*/ 379413 w 202"/>
                <a:gd name="T5" fmla="*/ 0 h 202"/>
                <a:gd name="T6" fmla="*/ 758825 w 202"/>
                <a:gd name="T7" fmla="*/ 379413 h 202"/>
                <a:gd name="T8" fmla="*/ 379413 w 202"/>
                <a:gd name="T9" fmla="*/ 758825 h 202"/>
                <a:gd name="T10" fmla="*/ 379413 w 202"/>
                <a:gd name="T11" fmla="*/ 78888 h 202"/>
                <a:gd name="T12" fmla="*/ 78888 w 202"/>
                <a:gd name="T13" fmla="*/ 379413 h 202"/>
                <a:gd name="T14" fmla="*/ 379413 w 202"/>
                <a:gd name="T15" fmla="*/ 679937 h 202"/>
                <a:gd name="T16" fmla="*/ 679937 w 202"/>
                <a:gd name="T17" fmla="*/ 379413 h 202"/>
                <a:gd name="T18" fmla="*/ 379413 w 202"/>
                <a:gd name="T19" fmla="*/ 78888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02">
                  <a:moveTo>
                    <a:pt x="101" y="202"/>
                  </a:moveTo>
                  <a:cubicBezTo>
                    <a:pt x="45" y="202"/>
                    <a:pt x="0" y="156"/>
                    <a:pt x="0" y="101"/>
                  </a:cubicBezTo>
                  <a:cubicBezTo>
                    <a:pt x="0" y="45"/>
                    <a:pt x="45" y="0"/>
                    <a:pt x="101" y="0"/>
                  </a:cubicBezTo>
                  <a:cubicBezTo>
                    <a:pt x="157" y="0"/>
                    <a:pt x="202" y="45"/>
                    <a:pt x="202" y="101"/>
                  </a:cubicBezTo>
                  <a:cubicBezTo>
                    <a:pt x="202" y="156"/>
                    <a:pt x="157" y="202"/>
                    <a:pt x="101" y="202"/>
                  </a:cubicBezTo>
                  <a:close/>
                  <a:moveTo>
                    <a:pt x="101" y="21"/>
                  </a:moveTo>
                  <a:cubicBezTo>
                    <a:pt x="57" y="21"/>
                    <a:pt x="21" y="57"/>
                    <a:pt x="21" y="101"/>
                  </a:cubicBezTo>
                  <a:cubicBezTo>
                    <a:pt x="21" y="145"/>
                    <a:pt x="57" y="181"/>
                    <a:pt x="101" y="181"/>
                  </a:cubicBezTo>
                  <a:cubicBezTo>
                    <a:pt x="145" y="181"/>
                    <a:pt x="181" y="145"/>
                    <a:pt x="181" y="101"/>
                  </a:cubicBezTo>
                  <a:cubicBezTo>
                    <a:pt x="181" y="57"/>
                    <a:pt x="145" y="21"/>
                    <a:pt x="101" y="21"/>
                  </a:cubicBezTo>
                  <a:close/>
                </a:path>
              </a:pathLst>
            </a:custGeom>
            <a:solidFill>
              <a:srgbClr val="463F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20" name="Freeform 1065"/>
            <p:cNvSpPr>
              <a:spLocks noEditPoints="1"/>
            </p:cNvSpPr>
            <p:nvPr/>
          </p:nvSpPr>
          <p:spPr bwMode="auto">
            <a:xfrm>
              <a:off x="1725613" y="1633538"/>
              <a:ext cx="760413" cy="760413"/>
            </a:xfrm>
            <a:custGeom>
              <a:avLst/>
              <a:gdLst>
                <a:gd name="T0" fmla="*/ 380207 w 202"/>
                <a:gd name="T1" fmla="*/ 760413 h 202"/>
                <a:gd name="T2" fmla="*/ 0 w 202"/>
                <a:gd name="T3" fmla="*/ 380207 h 202"/>
                <a:gd name="T4" fmla="*/ 380207 w 202"/>
                <a:gd name="T5" fmla="*/ 0 h 202"/>
                <a:gd name="T6" fmla="*/ 760413 w 202"/>
                <a:gd name="T7" fmla="*/ 380207 h 202"/>
                <a:gd name="T8" fmla="*/ 380207 w 202"/>
                <a:gd name="T9" fmla="*/ 760413 h 202"/>
                <a:gd name="T10" fmla="*/ 380207 w 202"/>
                <a:gd name="T11" fmla="*/ 79053 h 202"/>
                <a:gd name="T12" fmla="*/ 79053 w 202"/>
                <a:gd name="T13" fmla="*/ 380207 h 202"/>
                <a:gd name="T14" fmla="*/ 380207 w 202"/>
                <a:gd name="T15" fmla="*/ 681360 h 202"/>
                <a:gd name="T16" fmla="*/ 681360 w 202"/>
                <a:gd name="T17" fmla="*/ 380207 h 202"/>
                <a:gd name="T18" fmla="*/ 380207 w 202"/>
                <a:gd name="T19" fmla="*/ 79053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02">
                  <a:moveTo>
                    <a:pt x="101" y="202"/>
                  </a:moveTo>
                  <a:cubicBezTo>
                    <a:pt x="46" y="202"/>
                    <a:pt x="0" y="157"/>
                    <a:pt x="0" y="101"/>
                  </a:cubicBezTo>
                  <a:cubicBezTo>
                    <a:pt x="0" y="46"/>
                    <a:pt x="46" y="0"/>
                    <a:pt x="101" y="0"/>
                  </a:cubicBezTo>
                  <a:cubicBezTo>
                    <a:pt x="157" y="0"/>
                    <a:pt x="202" y="46"/>
                    <a:pt x="202" y="101"/>
                  </a:cubicBezTo>
                  <a:cubicBezTo>
                    <a:pt x="202" y="157"/>
                    <a:pt x="157" y="202"/>
                    <a:pt x="101" y="202"/>
                  </a:cubicBezTo>
                  <a:close/>
                  <a:moveTo>
                    <a:pt x="101" y="21"/>
                  </a:moveTo>
                  <a:cubicBezTo>
                    <a:pt x="57" y="21"/>
                    <a:pt x="21" y="57"/>
                    <a:pt x="21" y="101"/>
                  </a:cubicBezTo>
                  <a:cubicBezTo>
                    <a:pt x="21" y="145"/>
                    <a:pt x="57" y="181"/>
                    <a:pt x="101" y="181"/>
                  </a:cubicBezTo>
                  <a:cubicBezTo>
                    <a:pt x="145" y="181"/>
                    <a:pt x="181" y="145"/>
                    <a:pt x="181" y="101"/>
                  </a:cubicBezTo>
                  <a:cubicBezTo>
                    <a:pt x="181" y="57"/>
                    <a:pt x="145" y="21"/>
                    <a:pt x="101" y="21"/>
                  </a:cubicBezTo>
                  <a:close/>
                </a:path>
              </a:pathLst>
            </a:custGeom>
            <a:solidFill>
              <a:srgbClr val="463F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421" name="Freeform 1066"/>
            <p:cNvSpPr>
              <a:spLocks noEditPoints="1"/>
            </p:cNvSpPr>
            <p:nvPr/>
          </p:nvSpPr>
          <p:spPr bwMode="auto">
            <a:xfrm>
              <a:off x="1497013" y="1874838"/>
              <a:ext cx="766763" cy="288925"/>
            </a:xfrm>
            <a:custGeom>
              <a:avLst/>
              <a:gdLst>
                <a:gd name="T0" fmla="*/ 623935 w 204"/>
                <a:gd name="T1" fmla="*/ 30018 h 77"/>
                <a:gd name="T2" fmla="*/ 736694 w 204"/>
                <a:gd name="T3" fmla="*/ 142586 h 77"/>
                <a:gd name="T4" fmla="*/ 623935 w 204"/>
                <a:gd name="T5" fmla="*/ 255155 h 77"/>
                <a:gd name="T6" fmla="*/ 605141 w 204"/>
                <a:gd name="T7" fmla="*/ 255155 h 77"/>
                <a:gd name="T8" fmla="*/ 112759 w 204"/>
                <a:gd name="T9" fmla="*/ 217632 h 77"/>
                <a:gd name="T10" fmla="*/ 30069 w 204"/>
                <a:gd name="T11" fmla="*/ 131330 h 77"/>
                <a:gd name="T12" fmla="*/ 112759 w 204"/>
                <a:gd name="T13" fmla="*/ 48780 h 77"/>
                <a:gd name="T14" fmla="*/ 623935 w 204"/>
                <a:gd name="T15" fmla="*/ 30018 h 77"/>
                <a:gd name="T16" fmla="*/ 623935 w 204"/>
                <a:gd name="T17" fmla="*/ 0 h 77"/>
                <a:gd name="T18" fmla="*/ 620176 w 204"/>
                <a:gd name="T19" fmla="*/ 0 h 77"/>
                <a:gd name="T20" fmla="*/ 620176 w 204"/>
                <a:gd name="T21" fmla="*/ 0 h 77"/>
                <a:gd name="T22" fmla="*/ 112759 w 204"/>
                <a:gd name="T23" fmla="*/ 18761 h 77"/>
                <a:gd name="T24" fmla="*/ 0 w 204"/>
                <a:gd name="T25" fmla="*/ 131330 h 77"/>
                <a:gd name="T26" fmla="*/ 112759 w 204"/>
                <a:gd name="T27" fmla="*/ 247650 h 77"/>
                <a:gd name="T28" fmla="*/ 601383 w 204"/>
                <a:gd name="T29" fmla="*/ 285173 h 77"/>
                <a:gd name="T30" fmla="*/ 623935 w 204"/>
                <a:gd name="T31" fmla="*/ 288925 h 77"/>
                <a:gd name="T32" fmla="*/ 766763 w 204"/>
                <a:gd name="T33" fmla="*/ 142586 h 77"/>
                <a:gd name="T34" fmla="*/ 623935 w 204"/>
                <a:gd name="T35" fmla="*/ 0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4" h="77">
                  <a:moveTo>
                    <a:pt x="166" y="8"/>
                  </a:moveTo>
                  <a:cubicBezTo>
                    <a:pt x="182" y="8"/>
                    <a:pt x="196" y="21"/>
                    <a:pt x="196" y="38"/>
                  </a:cubicBezTo>
                  <a:cubicBezTo>
                    <a:pt x="196" y="55"/>
                    <a:pt x="182" y="68"/>
                    <a:pt x="166" y="68"/>
                  </a:cubicBezTo>
                  <a:cubicBezTo>
                    <a:pt x="164" y="68"/>
                    <a:pt x="163" y="68"/>
                    <a:pt x="161" y="68"/>
                  </a:cubicBezTo>
                  <a:cubicBezTo>
                    <a:pt x="30" y="58"/>
                    <a:pt x="30" y="58"/>
                    <a:pt x="30" y="58"/>
                  </a:cubicBezTo>
                  <a:cubicBezTo>
                    <a:pt x="18" y="58"/>
                    <a:pt x="8" y="48"/>
                    <a:pt x="8" y="35"/>
                  </a:cubicBezTo>
                  <a:cubicBezTo>
                    <a:pt x="8" y="23"/>
                    <a:pt x="18" y="13"/>
                    <a:pt x="30" y="13"/>
                  </a:cubicBezTo>
                  <a:cubicBezTo>
                    <a:pt x="166" y="8"/>
                    <a:pt x="166" y="8"/>
                    <a:pt x="166" y="8"/>
                  </a:cubicBezTo>
                  <a:moveTo>
                    <a:pt x="166" y="0"/>
                  </a:moveTo>
                  <a:cubicBezTo>
                    <a:pt x="165" y="0"/>
                    <a:pt x="165" y="0"/>
                    <a:pt x="165" y="0"/>
                  </a:cubicBezTo>
                  <a:cubicBezTo>
                    <a:pt x="165" y="0"/>
                    <a:pt x="165" y="0"/>
                    <a:pt x="165" y="0"/>
                  </a:cubicBezTo>
                  <a:cubicBezTo>
                    <a:pt x="30" y="5"/>
                    <a:pt x="30" y="5"/>
                    <a:pt x="30" y="5"/>
                  </a:cubicBezTo>
                  <a:cubicBezTo>
                    <a:pt x="13" y="5"/>
                    <a:pt x="0" y="19"/>
                    <a:pt x="0" y="35"/>
                  </a:cubicBezTo>
                  <a:cubicBezTo>
                    <a:pt x="0" y="52"/>
                    <a:pt x="13" y="66"/>
                    <a:pt x="30" y="66"/>
                  </a:cubicBezTo>
                  <a:cubicBezTo>
                    <a:pt x="160" y="76"/>
                    <a:pt x="160" y="76"/>
                    <a:pt x="160" y="76"/>
                  </a:cubicBezTo>
                  <a:cubicBezTo>
                    <a:pt x="162" y="76"/>
                    <a:pt x="164" y="77"/>
                    <a:pt x="166" y="77"/>
                  </a:cubicBezTo>
                  <a:cubicBezTo>
                    <a:pt x="187" y="77"/>
                    <a:pt x="204" y="59"/>
                    <a:pt x="204" y="38"/>
                  </a:cubicBezTo>
                  <a:cubicBezTo>
                    <a:pt x="204" y="17"/>
                    <a:pt x="187" y="0"/>
                    <a:pt x="166" y="0"/>
                  </a:cubicBezTo>
                  <a:close/>
                </a:path>
              </a:pathLst>
            </a:custGeom>
            <a:solidFill>
              <a:srgbClr val="35302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5066" name="组合 1083"/>
          <p:cNvGrpSpPr/>
          <p:nvPr/>
        </p:nvGrpSpPr>
        <p:grpSpPr bwMode="auto">
          <a:xfrm>
            <a:off x="792163" y="4003675"/>
            <a:ext cx="1108075" cy="1108075"/>
            <a:chOff x="0" y="0"/>
            <a:chExt cx="1108900" cy="1108107"/>
          </a:xfrm>
        </p:grpSpPr>
        <p:sp>
          <p:nvSpPr>
            <p:cNvPr id="45365" name="Oval 5"/>
            <p:cNvSpPr>
              <a:spLocks noChangeArrowheads="1"/>
            </p:cNvSpPr>
            <p:nvPr/>
          </p:nvSpPr>
          <p:spPr bwMode="auto">
            <a:xfrm>
              <a:off x="0" y="0"/>
              <a:ext cx="1108900" cy="1108107"/>
            </a:xfrm>
            <a:prstGeom prst="ellipse">
              <a:avLst/>
            </a:pr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366" name="Freeform 6"/>
            <p:cNvSpPr/>
            <p:nvPr/>
          </p:nvSpPr>
          <p:spPr bwMode="auto">
            <a:xfrm>
              <a:off x="517327" y="375224"/>
              <a:ext cx="424719" cy="269842"/>
            </a:xfrm>
            <a:custGeom>
              <a:avLst/>
              <a:gdLst>
                <a:gd name="T0" fmla="*/ 424719 w 532"/>
                <a:gd name="T1" fmla="*/ 166057 h 338"/>
                <a:gd name="T2" fmla="*/ 226730 w 532"/>
                <a:gd name="T3" fmla="*/ 0 h 338"/>
                <a:gd name="T4" fmla="*/ 41514 w 532"/>
                <a:gd name="T5" fmla="*/ 96600 h 338"/>
                <a:gd name="T6" fmla="*/ 0 w 532"/>
                <a:gd name="T7" fmla="*/ 225134 h 338"/>
                <a:gd name="T8" fmla="*/ 334506 w 532"/>
                <a:gd name="T9" fmla="*/ 269842 h 338"/>
                <a:gd name="T10" fmla="*/ 424719 w 532"/>
                <a:gd name="T11" fmla="*/ 166057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338">
                  <a:moveTo>
                    <a:pt x="532" y="208"/>
                  </a:moveTo>
                  <a:lnTo>
                    <a:pt x="284" y="0"/>
                  </a:lnTo>
                  <a:lnTo>
                    <a:pt x="52" y="121"/>
                  </a:lnTo>
                  <a:lnTo>
                    <a:pt x="0" y="282"/>
                  </a:lnTo>
                  <a:lnTo>
                    <a:pt x="419" y="338"/>
                  </a:lnTo>
                  <a:lnTo>
                    <a:pt x="532" y="208"/>
                  </a:ln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67" name="Freeform 7"/>
            <p:cNvSpPr/>
            <p:nvPr/>
          </p:nvSpPr>
          <p:spPr bwMode="auto">
            <a:xfrm>
              <a:off x="504554" y="439890"/>
              <a:ext cx="182821" cy="281019"/>
            </a:xfrm>
            <a:custGeom>
              <a:avLst/>
              <a:gdLst>
                <a:gd name="T0" fmla="*/ 30156 w 97"/>
                <a:gd name="T1" fmla="*/ 271589 h 149"/>
                <a:gd name="T2" fmla="*/ 30156 w 97"/>
                <a:gd name="T3" fmla="*/ 271589 h 149"/>
                <a:gd name="T4" fmla="*/ 9424 w 97"/>
                <a:gd name="T5" fmla="*/ 218780 h 149"/>
                <a:gd name="T6" fmla="*/ 99892 w 97"/>
                <a:gd name="T7" fmla="*/ 28291 h 149"/>
                <a:gd name="T8" fmla="*/ 154550 w 97"/>
                <a:gd name="T9" fmla="*/ 9430 h 149"/>
                <a:gd name="T10" fmla="*/ 154550 w 97"/>
                <a:gd name="T11" fmla="*/ 9430 h 149"/>
                <a:gd name="T12" fmla="*/ 173397 w 97"/>
                <a:gd name="T13" fmla="*/ 62239 h 149"/>
                <a:gd name="T14" fmla="*/ 82929 w 97"/>
                <a:gd name="T15" fmla="*/ 250842 h 149"/>
                <a:gd name="T16" fmla="*/ 30156 w 97"/>
                <a:gd name="T17" fmla="*/ 271589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149">
                  <a:moveTo>
                    <a:pt x="16" y="144"/>
                  </a:moveTo>
                  <a:cubicBezTo>
                    <a:pt x="16" y="144"/>
                    <a:pt x="16" y="144"/>
                    <a:pt x="16" y="144"/>
                  </a:cubicBezTo>
                  <a:cubicBezTo>
                    <a:pt x="5" y="139"/>
                    <a:pt x="0" y="126"/>
                    <a:pt x="5" y="116"/>
                  </a:cubicBezTo>
                  <a:cubicBezTo>
                    <a:pt x="53" y="15"/>
                    <a:pt x="53" y="15"/>
                    <a:pt x="53" y="15"/>
                  </a:cubicBezTo>
                  <a:cubicBezTo>
                    <a:pt x="59" y="5"/>
                    <a:pt x="71" y="0"/>
                    <a:pt x="82" y="5"/>
                  </a:cubicBezTo>
                  <a:cubicBezTo>
                    <a:pt x="82" y="5"/>
                    <a:pt x="82" y="5"/>
                    <a:pt x="82" y="5"/>
                  </a:cubicBezTo>
                  <a:cubicBezTo>
                    <a:pt x="92" y="9"/>
                    <a:pt x="97" y="22"/>
                    <a:pt x="92" y="33"/>
                  </a:cubicBezTo>
                  <a:cubicBezTo>
                    <a:pt x="44" y="133"/>
                    <a:pt x="44" y="133"/>
                    <a:pt x="44" y="133"/>
                  </a:cubicBezTo>
                  <a:cubicBezTo>
                    <a:pt x="39" y="144"/>
                    <a:pt x="27" y="149"/>
                    <a:pt x="16" y="144"/>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68" name="Freeform 8"/>
            <p:cNvSpPr/>
            <p:nvPr/>
          </p:nvSpPr>
          <p:spPr bwMode="auto">
            <a:xfrm>
              <a:off x="589178" y="431906"/>
              <a:ext cx="149290" cy="289002"/>
            </a:xfrm>
            <a:custGeom>
              <a:avLst/>
              <a:gdLst>
                <a:gd name="T0" fmla="*/ 34015 w 79"/>
                <a:gd name="T1" fmla="*/ 283335 h 153"/>
                <a:gd name="T2" fmla="*/ 34015 w 79"/>
                <a:gd name="T3" fmla="*/ 283335 h 153"/>
                <a:gd name="T4" fmla="*/ 5669 w 79"/>
                <a:gd name="T5" fmla="*/ 234224 h 153"/>
                <a:gd name="T6" fmla="*/ 66141 w 79"/>
                <a:gd name="T7" fmla="*/ 34000 h 153"/>
                <a:gd name="T8" fmla="*/ 115275 w 79"/>
                <a:gd name="T9" fmla="*/ 5667 h 153"/>
                <a:gd name="T10" fmla="*/ 115275 w 79"/>
                <a:gd name="T11" fmla="*/ 5667 h 153"/>
                <a:gd name="T12" fmla="*/ 143621 w 79"/>
                <a:gd name="T13" fmla="*/ 54778 h 153"/>
                <a:gd name="T14" fmla="*/ 83149 w 79"/>
                <a:gd name="T15" fmla="*/ 255002 h 153"/>
                <a:gd name="T16" fmla="*/ 34015 w 79"/>
                <a:gd name="T17" fmla="*/ 283335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153">
                  <a:moveTo>
                    <a:pt x="18" y="150"/>
                  </a:moveTo>
                  <a:cubicBezTo>
                    <a:pt x="18" y="150"/>
                    <a:pt x="18" y="150"/>
                    <a:pt x="18" y="150"/>
                  </a:cubicBezTo>
                  <a:cubicBezTo>
                    <a:pt x="7" y="147"/>
                    <a:pt x="0" y="136"/>
                    <a:pt x="3" y="124"/>
                  </a:cubicBezTo>
                  <a:cubicBezTo>
                    <a:pt x="35" y="18"/>
                    <a:pt x="35" y="18"/>
                    <a:pt x="35" y="18"/>
                  </a:cubicBezTo>
                  <a:cubicBezTo>
                    <a:pt x="38" y="6"/>
                    <a:pt x="49" y="0"/>
                    <a:pt x="61" y="3"/>
                  </a:cubicBezTo>
                  <a:cubicBezTo>
                    <a:pt x="61" y="3"/>
                    <a:pt x="61" y="3"/>
                    <a:pt x="61" y="3"/>
                  </a:cubicBezTo>
                  <a:cubicBezTo>
                    <a:pt x="72" y="6"/>
                    <a:pt x="79" y="17"/>
                    <a:pt x="76" y="29"/>
                  </a:cubicBezTo>
                  <a:cubicBezTo>
                    <a:pt x="44" y="135"/>
                    <a:pt x="44" y="135"/>
                    <a:pt x="44" y="135"/>
                  </a:cubicBezTo>
                  <a:cubicBezTo>
                    <a:pt x="41" y="146"/>
                    <a:pt x="29" y="153"/>
                    <a:pt x="18" y="150"/>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69" name="Freeform 9"/>
            <p:cNvSpPr/>
            <p:nvPr/>
          </p:nvSpPr>
          <p:spPr bwMode="auto">
            <a:xfrm>
              <a:off x="676198" y="424721"/>
              <a:ext cx="84624" cy="290599"/>
            </a:xfrm>
            <a:custGeom>
              <a:avLst/>
              <a:gdLst>
                <a:gd name="T0" fmla="*/ 41372 w 45"/>
                <a:gd name="T1" fmla="*/ 290599 h 154"/>
                <a:gd name="T2" fmla="*/ 41372 w 45"/>
                <a:gd name="T3" fmla="*/ 290599 h 154"/>
                <a:gd name="T4" fmla="*/ 0 w 45"/>
                <a:gd name="T5" fmla="*/ 250972 h 154"/>
                <a:gd name="T6" fmla="*/ 3761 w 45"/>
                <a:gd name="T7" fmla="*/ 39627 h 154"/>
                <a:gd name="T8" fmla="*/ 43252 w 45"/>
                <a:gd name="T9" fmla="*/ 0 h 154"/>
                <a:gd name="T10" fmla="*/ 43252 w 45"/>
                <a:gd name="T11" fmla="*/ 0 h 154"/>
                <a:gd name="T12" fmla="*/ 84624 w 45"/>
                <a:gd name="T13" fmla="*/ 39627 h 154"/>
                <a:gd name="T14" fmla="*/ 80863 w 45"/>
                <a:gd name="T15" fmla="*/ 249085 h 154"/>
                <a:gd name="T16" fmla="*/ 41372 w 45"/>
                <a:gd name="T17" fmla="*/ 290599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154">
                  <a:moveTo>
                    <a:pt x="22" y="154"/>
                  </a:moveTo>
                  <a:cubicBezTo>
                    <a:pt x="22" y="154"/>
                    <a:pt x="22" y="154"/>
                    <a:pt x="22" y="154"/>
                  </a:cubicBezTo>
                  <a:cubicBezTo>
                    <a:pt x="10" y="154"/>
                    <a:pt x="0" y="145"/>
                    <a:pt x="0" y="133"/>
                  </a:cubicBezTo>
                  <a:cubicBezTo>
                    <a:pt x="2" y="21"/>
                    <a:pt x="2" y="21"/>
                    <a:pt x="2" y="21"/>
                  </a:cubicBezTo>
                  <a:cubicBezTo>
                    <a:pt x="2" y="10"/>
                    <a:pt x="11" y="0"/>
                    <a:pt x="23" y="0"/>
                  </a:cubicBezTo>
                  <a:cubicBezTo>
                    <a:pt x="23" y="0"/>
                    <a:pt x="23" y="0"/>
                    <a:pt x="23" y="0"/>
                  </a:cubicBezTo>
                  <a:cubicBezTo>
                    <a:pt x="35" y="0"/>
                    <a:pt x="44" y="9"/>
                    <a:pt x="45" y="21"/>
                  </a:cubicBezTo>
                  <a:cubicBezTo>
                    <a:pt x="43" y="132"/>
                    <a:pt x="43" y="132"/>
                    <a:pt x="43" y="132"/>
                  </a:cubicBezTo>
                  <a:cubicBezTo>
                    <a:pt x="43" y="144"/>
                    <a:pt x="34" y="154"/>
                    <a:pt x="22" y="154"/>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70" name="Freeform 10"/>
            <p:cNvSpPr/>
            <p:nvPr/>
          </p:nvSpPr>
          <p:spPr bwMode="auto">
            <a:xfrm>
              <a:off x="740065" y="486992"/>
              <a:ext cx="302572" cy="260261"/>
            </a:xfrm>
            <a:custGeom>
              <a:avLst/>
              <a:gdLst>
                <a:gd name="T0" fmla="*/ 145613 w 160"/>
                <a:gd name="T1" fmla="*/ 24517 h 138"/>
                <a:gd name="T2" fmla="*/ 295008 w 160"/>
                <a:gd name="T3" fmla="*/ 165964 h 138"/>
                <a:gd name="T4" fmla="*/ 130484 w 160"/>
                <a:gd name="T5" fmla="*/ 252717 h 138"/>
                <a:gd name="T6" fmla="*/ 3782 w 160"/>
                <a:gd name="T7" fmla="*/ 145218 h 138"/>
                <a:gd name="T8" fmla="*/ 145613 w 160"/>
                <a:gd name="T9" fmla="*/ 24517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138">
                  <a:moveTo>
                    <a:pt x="77" y="13"/>
                  </a:moveTo>
                  <a:cubicBezTo>
                    <a:pt x="120" y="0"/>
                    <a:pt x="160" y="56"/>
                    <a:pt x="156" y="88"/>
                  </a:cubicBezTo>
                  <a:cubicBezTo>
                    <a:pt x="151" y="119"/>
                    <a:pt x="113" y="138"/>
                    <a:pt x="69" y="134"/>
                  </a:cubicBezTo>
                  <a:cubicBezTo>
                    <a:pt x="25" y="130"/>
                    <a:pt x="0" y="93"/>
                    <a:pt x="2" y="77"/>
                  </a:cubicBezTo>
                  <a:cubicBezTo>
                    <a:pt x="5" y="60"/>
                    <a:pt x="35" y="27"/>
                    <a:pt x="77" y="13"/>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71" name="Freeform 11"/>
            <p:cNvSpPr/>
            <p:nvPr/>
          </p:nvSpPr>
          <p:spPr bwMode="auto">
            <a:xfrm>
              <a:off x="698551" y="318541"/>
              <a:ext cx="292992" cy="275430"/>
            </a:xfrm>
            <a:custGeom>
              <a:avLst/>
              <a:gdLst>
                <a:gd name="T0" fmla="*/ 281650 w 155"/>
                <a:gd name="T1" fmla="*/ 245246 h 146"/>
                <a:gd name="T2" fmla="*/ 281650 w 155"/>
                <a:gd name="T3" fmla="*/ 245246 h 146"/>
                <a:gd name="T4" fmla="*/ 226833 w 155"/>
                <a:gd name="T5" fmla="*/ 260338 h 146"/>
                <a:gd name="T6" fmla="*/ 26464 w 155"/>
                <a:gd name="T7" fmla="*/ 81120 h 146"/>
                <a:gd name="T8" fmla="*/ 11342 w 155"/>
                <a:gd name="T9" fmla="*/ 26411 h 146"/>
                <a:gd name="T10" fmla="*/ 11342 w 155"/>
                <a:gd name="T11" fmla="*/ 26411 h 146"/>
                <a:gd name="T12" fmla="*/ 66159 w 155"/>
                <a:gd name="T13" fmla="*/ 11319 h 146"/>
                <a:gd name="T14" fmla="*/ 266528 w 155"/>
                <a:gd name="T15" fmla="*/ 190537 h 146"/>
                <a:gd name="T16" fmla="*/ 281650 w 155"/>
                <a:gd name="T17" fmla="*/ 245246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5" h="146">
                  <a:moveTo>
                    <a:pt x="149" y="130"/>
                  </a:moveTo>
                  <a:cubicBezTo>
                    <a:pt x="149" y="130"/>
                    <a:pt x="149" y="130"/>
                    <a:pt x="149" y="130"/>
                  </a:cubicBezTo>
                  <a:cubicBezTo>
                    <a:pt x="143" y="140"/>
                    <a:pt x="129" y="146"/>
                    <a:pt x="120" y="138"/>
                  </a:cubicBezTo>
                  <a:cubicBezTo>
                    <a:pt x="14" y="43"/>
                    <a:pt x="14" y="43"/>
                    <a:pt x="14" y="43"/>
                  </a:cubicBezTo>
                  <a:cubicBezTo>
                    <a:pt x="5" y="35"/>
                    <a:pt x="0" y="24"/>
                    <a:pt x="6" y="14"/>
                  </a:cubicBezTo>
                  <a:cubicBezTo>
                    <a:pt x="6" y="14"/>
                    <a:pt x="6" y="14"/>
                    <a:pt x="6" y="14"/>
                  </a:cubicBezTo>
                  <a:cubicBezTo>
                    <a:pt x="12" y="4"/>
                    <a:pt x="25" y="0"/>
                    <a:pt x="35" y="6"/>
                  </a:cubicBezTo>
                  <a:cubicBezTo>
                    <a:pt x="141" y="101"/>
                    <a:pt x="141" y="101"/>
                    <a:pt x="141" y="101"/>
                  </a:cubicBezTo>
                  <a:cubicBezTo>
                    <a:pt x="150" y="109"/>
                    <a:pt x="155" y="120"/>
                    <a:pt x="149" y="130"/>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72" name="Freeform 12"/>
            <p:cNvSpPr/>
            <p:nvPr/>
          </p:nvSpPr>
          <p:spPr bwMode="auto">
            <a:xfrm>
              <a:off x="536487" y="320936"/>
              <a:ext cx="251478" cy="160468"/>
            </a:xfrm>
            <a:custGeom>
              <a:avLst/>
              <a:gdLst>
                <a:gd name="T0" fmla="*/ 7563 w 133"/>
                <a:gd name="T1" fmla="*/ 128374 h 85"/>
                <a:gd name="T2" fmla="*/ 7563 w 133"/>
                <a:gd name="T3" fmla="*/ 128374 h 85"/>
                <a:gd name="T4" fmla="*/ 32144 w 133"/>
                <a:gd name="T5" fmla="*/ 75514 h 85"/>
                <a:gd name="T6" fmla="*/ 190972 w 133"/>
                <a:gd name="T7" fmla="*/ 7551 h 85"/>
                <a:gd name="T8" fmla="*/ 243915 w 133"/>
                <a:gd name="T9" fmla="*/ 32094 h 85"/>
                <a:gd name="T10" fmla="*/ 243915 w 133"/>
                <a:gd name="T11" fmla="*/ 32094 h 85"/>
                <a:gd name="T12" fmla="*/ 219334 w 133"/>
                <a:gd name="T13" fmla="*/ 83066 h 85"/>
                <a:gd name="T14" fmla="*/ 60506 w 133"/>
                <a:gd name="T15" fmla="*/ 151029 h 85"/>
                <a:gd name="T16" fmla="*/ 7563 w 133"/>
                <a:gd name="T17" fmla="*/ 128374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3" h="85">
                  <a:moveTo>
                    <a:pt x="4" y="68"/>
                  </a:moveTo>
                  <a:cubicBezTo>
                    <a:pt x="4" y="68"/>
                    <a:pt x="4" y="68"/>
                    <a:pt x="4" y="68"/>
                  </a:cubicBezTo>
                  <a:cubicBezTo>
                    <a:pt x="0" y="57"/>
                    <a:pt x="6" y="45"/>
                    <a:pt x="17" y="40"/>
                  </a:cubicBezTo>
                  <a:cubicBezTo>
                    <a:pt x="101" y="4"/>
                    <a:pt x="101" y="4"/>
                    <a:pt x="101" y="4"/>
                  </a:cubicBezTo>
                  <a:cubicBezTo>
                    <a:pt x="112" y="0"/>
                    <a:pt x="124" y="6"/>
                    <a:pt x="129" y="17"/>
                  </a:cubicBezTo>
                  <a:cubicBezTo>
                    <a:pt x="129" y="17"/>
                    <a:pt x="129" y="17"/>
                    <a:pt x="129" y="17"/>
                  </a:cubicBezTo>
                  <a:cubicBezTo>
                    <a:pt x="133" y="28"/>
                    <a:pt x="127" y="40"/>
                    <a:pt x="116" y="44"/>
                  </a:cubicBezTo>
                  <a:cubicBezTo>
                    <a:pt x="32" y="80"/>
                    <a:pt x="32" y="80"/>
                    <a:pt x="32" y="80"/>
                  </a:cubicBezTo>
                  <a:cubicBezTo>
                    <a:pt x="21" y="85"/>
                    <a:pt x="9" y="79"/>
                    <a:pt x="4" y="68"/>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73" name="Freeform 13"/>
            <p:cNvSpPr/>
            <p:nvPr/>
          </p:nvSpPr>
          <p:spPr bwMode="auto">
            <a:xfrm>
              <a:off x="419131" y="391989"/>
              <a:ext cx="201981" cy="272237"/>
            </a:xfrm>
            <a:custGeom>
              <a:avLst/>
              <a:gdLst>
                <a:gd name="T0" fmla="*/ 26427 w 107"/>
                <a:gd name="T1" fmla="*/ 260894 h 144"/>
                <a:gd name="T2" fmla="*/ 26427 w 107"/>
                <a:gd name="T3" fmla="*/ 260894 h 144"/>
                <a:gd name="T4" fmla="*/ 11326 w 107"/>
                <a:gd name="T5" fmla="*/ 206068 h 144"/>
                <a:gd name="T6" fmla="*/ 122699 w 107"/>
                <a:gd name="T7" fmla="*/ 26467 h 144"/>
                <a:gd name="T8" fmla="*/ 177441 w 107"/>
                <a:gd name="T9" fmla="*/ 11343 h 144"/>
                <a:gd name="T10" fmla="*/ 177441 w 107"/>
                <a:gd name="T11" fmla="*/ 11343 h 144"/>
                <a:gd name="T12" fmla="*/ 190655 w 107"/>
                <a:gd name="T13" fmla="*/ 66169 h 144"/>
                <a:gd name="T14" fmla="*/ 81170 w 107"/>
                <a:gd name="T15" fmla="*/ 245770 h 144"/>
                <a:gd name="T16" fmla="*/ 26427 w 107"/>
                <a:gd name="T17" fmla="*/ 260894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44">
                  <a:moveTo>
                    <a:pt x="14" y="138"/>
                  </a:moveTo>
                  <a:cubicBezTo>
                    <a:pt x="14" y="138"/>
                    <a:pt x="14" y="138"/>
                    <a:pt x="14" y="138"/>
                  </a:cubicBezTo>
                  <a:cubicBezTo>
                    <a:pt x="3" y="132"/>
                    <a:pt x="0" y="119"/>
                    <a:pt x="6" y="109"/>
                  </a:cubicBezTo>
                  <a:cubicBezTo>
                    <a:pt x="65" y="14"/>
                    <a:pt x="65" y="14"/>
                    <a:pt x="65" y="14"/>
                  </a:cubicBezTo>
                  <a:cubicBezTo>
                    <a:pt x="71" y="4"/>
                    <a:pt x="84" y="0"/>
                    <a:pt x="94" y="6"/>
                  </a:cubicBezTo>
                  <a:cubicBezTo>
                    <a:pt x="94" y="6"/>
                    <a:pt x="94" y="6"/>
                    <a:pt x="94" y="6"/>
                  </a:cubicBezTo>
                  <a:cubicBezTo>
                    <a:pt x="104" y="12"/>
                    <a:pt x="107" y="25"/>
                    <a:pt x="101" y="35"/>
                  </a:cubicBezTo>
                  <a:cubicBezTo>
                    <a:pt x="43" y="130"/>
                    <a:pt x="43" y="130"/>
                    <a:pt x="43" y="130"/>
                  </a:cubicBezTo>
                  <a:cubicBezTo>
                    <a:pt x="36" y="140"/>
                    <a:pt x="24" y="144"/>
                    <a:pt x="14" y="138"/>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74" name="Freeform 14"/>
            <p:cNvSpPr/>
            <p:nvPr/>
          </p:nvSpPr>
          <p:spPr bwMode="auto">
            <a:xfrm>
              <a:off x="680189" y="314549"/>
              <a:ext cx="247487" cy="323331"/>
            </a:xfrm>
            <a:custGeom>
              <a:avLst/>
              <a:gdLst>
                <a:gd name="T0" fmla="*/ 9446 w 131"/>
                <a:gd name="T1" fmla="*/ 121013 h 171"/>
                <a:gd name="T2" fmla="*/ 83125 w 131"/>
                <a:gd name="T3" fmla="*/ 274170 h 171"/>
                <a:gd name="T4" fmla="*/ 247487 w 131"/>
                <a:gd name="T5" fmla="*/ 323331 h 171"/>
                <a:gd name="T6" fmla="*/ 226706 w 131"/>
                <a:gd name="T7" fmla="*/ 168283 h 171"/>
                <a:gd name="T8" fmla="*/ 9446 w 131"/>
                <a:gd name="T9" fmla="*/ 121013 h 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171">
                  <a:moveTo>
                    <a:pt x="5" y="64"/>
                  </a:moveTo>
                  <a:cubicBezTo>
                    <a:pt x="22" y="75"/>
                    <a:pt x="88" y="120"/>
                    <a:pt x="44" y="145"/>
                  </a:cubicBezTo>
                  <a:cubicBezTo>
                    <a:pt x="0" y="170"/>
                    <a:pt x="131" y="171"/>
                    <a:pt x="131" y="171"/>
                  </a:cubicBezTo>
                  <a:cubicBezTo>
                    <a:pt x="120" y="89"/>
                    <a:pt x="120" y="89"/>
                    <a:pt x="120" y="89"/>
                  </a:cubicBezTo>
                  <a:cubicBezTo>
                    <a:pt x="120" y="89"/>
                    <a:pt x="60" y="0"/>
                    <a:pt x="5" y="64"/>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75" name="Freeform 15"/>
            <p:cNvSpPr/>
            <p:nvPr/>
          </p:nvSpPr>
          <p:spPr bwMode="auto">
            <a:xfrm>
              <a:off x="870994" y="486992"/>
              <a:ext cx="181224" cy="243496"/>
            </a:xfrm>
            <a:custGeom>
              <a:avLst/>
              <a:gdLst>
                <a:gd name="T0" fmla="*/ 41514 w 227"/>
                <a:gd name="T1" fmla="*/ 0 h 305"/>
                <a:gd name="T2" fmla="*/ 0 w 227"/>
                <a:gd name="T3" fmla="*/ 197990 h 305"/>
                <a:gd name="T4" fmla="*/ 116558 w 227"/>
                <a:gd name="T5" fmla="*/ 243496 h 305"/>
                <a:gd name="T6" fmla="*/ 181224 w 227"/>
                <a:gd name="T7" fmla="*/ 48699 h 305"/>
                <a:gd name="T8" fmla="*/ 41514 w 227"/>
                <a:gd name="T9" fmla="*/ 0 h 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305">
                  <a:moveTo>
                    <a:pt x="52" y="0"/>
                  </a:moveTo>
                  <a:lnTo>
                    <a:pt x="0" y="248"/>
                  </a:lnTo>
                  <a:lnTo>
                    <a:pt x="146" y="305"/>
                  </a:lnTo>
                  <a:lnTo>
                    <a:pt x="227" y="61"/>
                  </a:lnTo>
                  <a:lnTo>
                    <a:pt x="52" y="0"/>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76" name="Freeform 16"/>
            <p:cNvSpPr/>
            <p:nvPr/>
          </p:nvSpPr>
          <p:spPr bwMode="auto">
            <a:xfrm>
              <a:off x="955618" y="509346"/>
              <a:ext cx="153282" cy="281019"/>
            </a:xfrm>
            <a:custGeom>
              <a:avLst/>
              <a:gdLst>
                <a:gd name="T0" fmla="*/ 83264 w 81"/>
                <a:gd name="T1" fmla="*/ 0 h 149"/>
                <a:gd name="T2" fmla="*/ 0 w 81"/>
                <a:gd name="T3" fmla="*/ 247070 h 149"/>
                <a:gd name="T4" fmla="*/ 100296 w 81"/>
                <a:gd name="T5" fmla="*/ 281019 h 149"/>
                <a:gd name="T6" fmla="*/ 153282 w 81"/>
                <a:gd name="T7" fmla="*/ 43379 h 149"/>
                <a:gd name="T8" fmla="*/ 153282 w 81"/>
                <a:gd name="T9" fmla="*/ 24518 h 149"/>
                <a:gd name="T10" fmla="*/ 83264 w 81"/>
                <a:gd name="T11" fmla="*/ 0 h 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149">
                  <a:moveTo>
                    <a:pt x="44" y="0"/>
                  </a:moveTo>
                  <a:cubicBezTo>
                    <a:pt x="0" y="131"/>
                    <a:pt x="0" y="131"/>
                    <a:pt x="0" y="131"/>
                  </a:cubicBezTo>
                  <a:cubicBezTo>
                    <a:pt x="53" y="149"/>
                    <a:pt x="53" y="149"/>
                    <a:pt x="53" y="149"/>
                  </a:cubicBezTo>
                  <a:cubicBezTo>
                    <a:pt x="71" y="111"/>
                    <a:pt x="81" y="68"/>
                    <a:pt x="81" y="23"/>
                  </a:cubicBezTo>
                  <a:cubicBezTo>
                    <a:pt x="81" y="20"/>
                    <a:pt x="81" y="16"/>
                    <a:pt x="81" y="13"/>
                  </a:cubicBezTo>
                  <a:lnTo>
                    <a:pt x="44" y="0"/>
                  </a:lnTo>
                  <a:close/>
                </a:path>
              </a:pathLst>
            </a:cu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77" name="Freeform 17"/>
            <p:cNvSpPr/>
            <p:nvPr/>
          </p:nvSpPr>
          <p:spPr bwMode="auto">
            <a:xfrm>
              <a:off x="91011" y="403964"/>
              <a:ext cx="460645" cy="292195"/>
            </a:xfrm>
            <a:custGeom>
              <a:avLst/>
              <a:gdLst>
                <a:gd name="T0" fmla="*/ 15103 w 244"/>
                <a:gd name="T1" fmla="*/ 0 h 155"/>
                <a:gd name="T2" fmla="*/ 445542 w 244"/>
                <a:gd name="T3" fmla="*/ 0 h 155"/>
                <a:gd name="T4" fmla="*/ 460645 w 244"/>
                <a:gd name="T5" fmla="*/ 15081 h 155"/>
                <a:gd name="T6" fmla="*/ 460645 w 244"/>
                <a:gd name="T7" fmla="*/ 277114 h 155"/>
                <a:gd name="T8" fmla="*/ 445542 w 244"/>
                <a:gd name="T9" fmla="*/ 292195 h 155"/>
                <a:gd name="T10" fmla="*/ 15103 w 244"/>
                <a:gd name="T11" fmla="*/ 292195 h 155"/>
                <a:gd name="T12" fmla="*/ 0 w 244"/>
                <a:gd name="T13" fmla="*/ 277114 h 155"/>
                <a:gd name="T14" fmla="*/ 0 w 244"/>
                <a:gd name="T15" fmla="*/ 15081 h 155"/>
                <a:gd name="T16" fmla="*/ 15103 w 244"/>
                <a:gd name="T17" fmla="*/ 0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155">
                  <a:moveTo>
                    <a:pt x="8" y="0"/>
                  </a:moveTo>
                  <a:cubicBezTo>
                    <a:pt x="236" y="0"/>
                    <a:pt x="236" y="0"/>
                    <a:pt x="236" y="0"/>
                  </a:cubicBezTo>
                  <a:cubicBezTo>
                    <a:pt x="240" y="0"/>
                    <a:pt x="244" y="4"/>
                    <a:pt x="244" y="8"/>
                  </a:cubicBezTo>
                  <a:cubicBezTo>
                    <a:pt x="244" y="147"/>
                    <a:pt x="244" y="147"/>
                    <a:pt x="244" y="147"/>
                  </a:cubicBezTo>
                  <a:cubicBezTo>
                    <a:pt x="244" y="151"/>
                    <a:pt x="240" y="155"/>
                    <a:pt x="236" y="155"/>
                  </a:cubicBezTo>
                  <a:cubicBezTo>
                    <a:pt x="8" y="155"/>
                    <a:pt x="8" y="155"/>
                    <a:pt x="8" y="155"/>
                  </a:cubicBezTo>
                  <a:cubicBezTo>
                    <a:pt x="3" y="155"/>
                    <a:pt x="0" y="151"/>
                    <a:pt x="0" y="147"/>
                  </a:cubicBezTo>
                  <a:cubicBezTo>
                    <a:pt x="0" y="8"/>
                    <a:pt x="0" y="8"/>
                    <a:pt x="0" y="8"/>
                  </a:cubicBezTo>
                  <a:cubicBezTo>
                    <a:pt x="0" y="4"/>
                    <a:pt x="3" y="0"/>
                    <a:pt x="8" y="0"/>
                  </a:cubicBezTo>
                  <a:close/>
                </a:path>
              </a:pathLst>
            </a:cu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78" name="Rectangle 18"/>
            <p:cNvSpPr>
              <a:spLocks noChangeArrowheads="1"/>
            </p:cNvSpPr>
            <p:nvPr/>
          </p:nvSpPr>
          <p:spPr bwMode="auto">
            <a:xfrm>
              <a:off x="91011" y="609140"/>
              <a:ext cx="460645" cy="55086"/>
            </a:xfrm>
            <a:prstGeom prst="rect">
              <a:avLst/>
            </a:prstGeom>
            <a:solidFill>
              <a:srgbClr val="80BA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379" name="Freeform 19"/>
            <p:cNvSpPr/>
            <p:nvPr/>
          </p:nvSpPr>
          <p:spPr bwMode="auto">
            <a:xfrm>
              <a:off x="118953" y="430310"/>
              <a:ext cx="103785" cy="75045"/>
            </a:xfrm>
            <a:custGeom>
              <a:avLst/>
              <a:gdLst>
                <a:gd name="T0" fmla="*/ 7548 w 55"/>
                <a:gd name="T1" fmla="*/ 0 h 40"/>
                <a:gd name="T2" fmla="*/ 96237 w 55"/>
                <a:gd name="T3" fmla="*/ 0 h 40"/>
                <a:gd name="T4" fmla="*/ 103785 w 55"/>
                <a:gd name="T5" fmla="*/ 9381 h 40"/>
                <a:gd name="T6" fmla="*/ 103785 w 55"/>
                <a:gd name="T7" fmla="*/ 67541 h 40"/>
                <a:gd name="T8" fmla="*/ 96237 w 55"/>
                <a:gd name="T9" fmla="*/ 75045 h 40"/>
                <a:gd name="T10" fmla="*/ 7548 w 55"/>
                <a:gd name="T11" fmla="*/ 75045 h 40"/>
                <a:gd name="T12" fmla="*/ 0 w 55"/>
                <a:gd name="T13" fmla="*/ 67541 h 40"/>
                <a:gd name="T14" fmla="*/ 0 w 55"/>
                <a:gd name="T15" fmla="*/ 9381 h 40"/>
                <a:gd name="T16" fmla="*/ 7548 w 55"/>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 h="40">
                  <a:moveTo>
                    <a:pt x="4" y="0"/>
                  </a:moveTo>
                  <a:cubicBezTo>
                    <a:pt x="51" y="0"/>
                    <a:pt x="51" y="0"/>
                    <a:pt x="51" y="0"/>
                  </a:cubicBezTo>
                  <a:cubicBezTo>
                    <a:pt x="53" y="0"/>
                    <a:pt x="55" y="2"/>
                    <a:pt x="55" y="5"/>
                  </a:cubicBezTo>
                  <a:cubicBezTo>
                    <a:pt x="55" y="36"/>
                    <a:pt x="55" y="36"/>
                    <a:pt x="55" y="36"/>
                  </a:cubicBezTo>
                  <a:cubicBezTo>
                    <a:pt x="55" y="38"/>
                    <a:pt x="53" y="40"/>
                    <a:pt x="51" y="40"/>
                  </a:cubicBezTo>
                  <a:cubicBezTo>
                    <a:pt x="4" y="40"/>
                    <a:pt x="4" y="40"/>
                    <a:pt x="4" y="40"/>
                  </a:cubicBezTo>
                  <a:cubicBezTo>
                    <a:pt x="2" y="40"/>
                    <a:pt x="0" y="38"/>
                    <a:pt x="0" y="36"/>
                  </a:cubicBezTo>
                  <a:cubicBezTo>
                    <a:pt x="0" y="5"/>
                    <a:pt x="0" y="5"/>
                    <a:pt x="0" y="5"/>
                  </a:cubicBezTo>
                  <a:cubicBezTo>
                    <a:pt x="0" y="2"/>
                    <a:pt x="2" y="0"/>
                    <a:pt x="4"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80" name="Freeform 20"/>
            <p:cNvSpPr/>
            <p:nvPr/>
          </p:nvSpPr>
          <p:spPr bwMode="auto">
            <a:xfrm>
              <a:off x="494973" y="573214"/>
              <a:ext cx="328119" cy="110172"/>
            </a:xfrm>
            <a:custGeom>
              <a:avLst/>
              <a:gdLst>
                <a:gd name="T0" fmla="*/ 328119 w 174"/>
                <a:gd name="T1" fmla="*/ 60785 h 58"/>
                <a:gd name="T2" fmla="*/ 328119 w 174"/>
                <a:gd name="T3" fmla="*/ 60785 h 58"/>
                <a:gd name="T4" fmla="*/ 280975 w 174"/>
                <a:gd name="T5" fmla="*/ 108272 h 58"/>
                <a:gd name="T6" fmla="*/ 49029 w 174"/>
                <a:gd name="T7" fmla="*/ 94976 h 58"/>
                <a:gd name="T8" fmla="*/ 0 w 174"/>
                <a:gd name="T9" fmla="*/ 47488 h 58"/>
                <a:gd name="T10" fmla="*/ 0 w 174"/>
                <a:gd name="T11" fmla="*/ 47488 h 58"/>
                <a:gd name="T12" fmla="*/ 47144 w 174"/>
                <a:gd name="T13" fmla="*/ 0 h 58"/>
                <a:gd name="T14" fmla="*/ 280975 w 174"/>
                <a:gd name="T15" fmla="*/ 13297 h 58"/>
                <a:gd name="T16" fmla="*/ 328119 w 174"/>
                <a:gd name="T17" fmla="*/ 60785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58">
                  <a:moveTo>
                    <a:pt x="174" y="32"/>
                  </a:moveTo>
                  <a:cubicBezTo>
                    <a:pt x="174" y="32"/>
                    <a:pt x="174" y="32"/>
                    <a:pt x="174" y="32"/>
                  </a:cubicBezTo>
                  <a:cubicBezTo>
                    <a:pt x="174" y="45"/>
                    <a:pt x="163" y="58"/>
                    <a:pt x="149" y="57"/>
                  </a:cubicBezTo>
                  <a:cubicBezTo>
                    <a:pt x="26" y="50"/>
                    <a:pt x="26" y="50"/>
                    <a:pt x="26" y="50"/>
                  </a:cubicBezTo>
                  <a:cubicBezTo>
                    <a:pt x="12" y="49"/>
                    <a:pt x="1" y="39"/>
                    <a:pt x="0" y="25"/>
                  </a:cubicBezTo>
                  <a:cubicBezTo>
                    <a:pt x="0" y="25"/>
                    <a:pt x="0" y="25"/>
                    <a:pt x="0" y="25"/>
                  </a:cubicBezTo>
                  <a:cubicBezTo>
                    <a:pt x="0" y="11"/>
                    <a:pt x="11" y="0"/>
                    <a:pt x="25" y="0"/>
                  </a:cubicBezTo>
                  <a:cubicBezTo>
                    <a:pt x="149" y="7"/>
                    <a:pt x="149" y="7"/>
                    <a:pt x="149" y="7"/>
                  </a:cubicBezTo>
                  <a:cubicBezTo>
                    <a:pt x="162" y="8"/>
                    <a:pt x="174" y="18"/>
                    <a:pt x="174" y="32"/>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5067" name="组合 1100"/>
          <p:cNvGrpSpPr/>
          <p:nvPr/>
        </p:nvGrpSpPr>
        <p:grpSpPr bwMode="auto">
          <a:xfrm>
            <a:off x="8677275" y="4003675"/>
            <a:ext cx="1108075" cy="1108075"/>
            <a:chOff x="0" y="0"/>
            <a:chExt cx="1108102" cy="1108107"/>
          </a:xfrm>
        </p:grpSpPr>
        <p:sp>
          <p:nvSpPr>
            <p:cNvPr id="45348" name="Oval 21"/>
            <p:cNvSpPr>
              <a:spLocks noChangeArrowheads="1"/>
            </p:cNvSpPr>
            <p:nvPr/>
          </p:nvSpPr>
          <p:spPr bwMode="auto">
            <a:xfrm>
              <a:off x="0" y="0"/>
              <a:ext cx="1108102" cy="1108107"/>
            </a:xfrm>
            <a:prstGeom prst="ellipse">
              <a:avLst/>
            </a:pr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349" name="Freeform 22"/>
            <p:cNvSpPr/>
            <p:nvPr/>
          </p:nvSpPr>
          <p:spPr bwMode="auto">
            <a:xfrm>
              <a:off x="466233" y="358458"/>
              <a:ext cx="459048" cy="291397"/>
            </a:xfrm>
            <a:custGeom>
              <a:avLst/>
              <a:gdLst>
                <a:gd name="T0" fmla="*/ 459048 w 575"/>
                <a:gd name="T1" fmla="*/ 182023 h 365"/>
                <a:gd name="T2" fmla="*/ 243495 w 575"/>
                <a:gd name="T3" fmla="*/ 0 h 365"/>
                <a:gd name="T4" fmla="*/ 45506 w 575"/>
                <a:gd name="T5" fmla="*/ 104584 h 365"/>
                <a:gd name="T6" fmla="*/ 0 w 575"/>
                <a:gd name="T7" fmla="*/ 244294 h 365"/>
                <a:gd name="T8" fmla="*/ 360852 w 575"/>
                <a:gd name="T9" fmla="*/ 291397 h 365"/>
                <a:gd name="T10" fmla="*/ 459048 w 575"/>
                <a:gd name="T11" fmla="*/ 182023 h 3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5" h="365">
                  <a:moveTo>
                    <a:pt x="575" y="228"/>
                  </a:moveTo>
                  <a:lnTo>
                    <a:pt x="305" y="0"/>
                  </a:lnTo>
                  <a:lnTo>
                    <a:pt x="57" y="131"/>
                  </a:lnTo>
                  <a:lnTo>
                    <a:pt x="0" y="306"/>
                  </a:lnTo>
                  <a:lnTo>
                    <a:pt x="452" y="365"/>
                  </a:lnTo>
                  <a:lnTo>
                    <a:pt x="575" y="228"/>
                  </a:lnTo>
                  <a:close/>
                </a:path>
              </a:pathLst>
            </a:custGeom>
            <a:solidFill>
              <a:srgbClr val="FCE1C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50" name="Freeform 23"/>
            <p:cNvSpPr/>
            <p:nvPr/>
          </p:nvSpPr>
          <p:spPr bwMode="auto">
            <a:xfrm>
              <a:off x="453460" y="428713"/>
              <a:ext cx="196393" cy="301776"/>
            </a:xfrm>
            <a:custGeom>
              <a:avLst/>
              <a:gdLst>
                <a:gd name="T0" fmla="*/ 32103 w 104"/>
                <a:gd name="T1" fmla="*/ 292346 h 160"/>
                <a:gd name="T2" fmla="*/ 32103 w 104"/>
                <a:gd name="T3" fmla="*/ 292346 h 160"/>
                <a:gd name="T4" fmla="*/ 9442 w 104"/>
                <a:gd name="T5" fmla="*/ 235763 h 160"/>
                <a:gd name="T6" fmla="*/ 107638 w 104"/>
                <a:gd name="T7" fmla="*/ 32064 h 160"/>
                <a:gd name="T8" fmla="*/ 166179 w 104"/>
                <a:gd name="T9" fmla="*/ 9431 h 160"/>
                <a:gd name="T10" fmla="*/ 166179 w 104"/>
                <a:gd name="T11" fmla="*/ 9431 h 160"/>
                <a:gd name="T12" fmla="*/ 186951 w 104"/>
                <a:gd name="T13" fmla="*/ 67900 h 160"/>
                <a:gd name="T14" fmla="*/ 88755 w 104"/>
                <a:gd name="T15" fmla="*/ 271598 h 160"/>
                <a:gd name="T16" fmla="*/ 32103 w 104"/>
                <a:gd name="T17" fmla="*/ 292346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 h="160">
                  <a:moveTo>
                    <a:pt x="17" y="155"/>
                  </a:moveTo>
                  <a:cubicBezTo>
                    <a:pt x="17" y="155"/>
                    <a:pt x="17" y="155"/>
                    <a:pt x="17" y="155"/>
                  </a:cubicBezTo>
                  <a:cubicBezTo>
                    <a:pt x="5" y="150"/>
                    <a:pt x="0" y="136"/>
                    <a:pt x="5" y="125"/>
                  </a:cubicBezTo>
                  <a:cubicBezTo>
                    <a:pt x="57" y="17"/>
                    <a:pt x="57" y="17"/>
                    <a:pt x="57" y="17"/>
                  </a:cubicBezTo>
                  <a:cubicBezTo>
                    <a:pt x="63" y="6"/>
                    <a:pt x="76" y="0"/>
                    <a:pt x="88" y="5"/>
                  </a:cubicBezTo>
                  <a:cubicBezTo>
                    <a:pt x="88" y="5"/>
                    <a:pt x="88" y="5"/>
                    <a:pt x="88" y="5"/>
                  </a:cubicBezTo>
                  <a:cubicBezTo>
                    <a:pt x="99" y="10"/>
                    <a:pt x="104" y="24"/>
                    <a:pt x="99" y="36"/>
                  </a:cubicBezTo>
                  <a:cubicBezTo>
                    <a:pt x="47" y="144"/>
                    <a:pt x="47" y="144"/>
                    <a:pt x="47" y="144"/>
                  </a:cubicBezTo>
                  <a:cubicBezTo>
                    <a:pt x="42" y="155"/>
                    <a:pt x="28" y="160"/>
                    <a:pt x="17" y="155"/>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51" name="Freeform 24"/>
            <p:cNvSpPr/>
            <p:nvPr/>
          </p:nvSpPr>
          <p:spPr bwMode="auto">
            <a:xfrm>
              <a:off x="543672" y="421528"/>
              <a:ext cx="160467" cy="311356"/>
            </a:xfrm>
            <a:custGeom>
              <a:avLst/>
              <a:gdLst>
                <a:gd name="T0" fmla="*/ 37757 w 85"/>
                <a:gd name="T1" fmla="*/ 305695 h 165"/>
                <a:gd name="T2" fmla="*/ 37757 w 85"/>
                <a:gd name="T3" fmla="*/ 305695 h 165"/>
                <a:gd name="T4" fmla="*/ 5664 w 85"/>
                <a:gd name="T5" fmla="*/ 252859 h 165"/>
                <a:gd name="T6" fmla="*/ 71738 w 85"/>
                <a:gd name="T7" fmla="*/ 35853 h 165"/>
                <a:gd name="T8" fmla="*/ 124598 w 85"/>
                <a:gd name="T9" fmla="*/ 5661 h 165"/>
                <a:gd name="T10" fmla="*/ 124598 w 85"/>
                <a:gd name="T11" fmla="*/ 5661 h 165"/>
                <a:gd name="T12" fmla="*/ 154803 w 85"/>
                <a:gd name="T13" fmla="*/ 58497 h 165"/>
                <a:gd name="T14" fmla="*/ 90617 w 85"/>
                <a:gd name="T15" fmla="*/ 275503 h 165"/>
                <a:gd name="T16" fmla="*/ 37757 w 85"/>
                <a:gd name="T17" fmla="*/ 305695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165">
                  <a:moveTo>
                    <a:pt x="20" y="162"/>
                  </a:moveTo>
                  <a:cubicBezTo>
                    <a:pt x="20" y="162"/>
                    <a:pt x="20" y="162"/>
                    <a:pt x="20" y="162"/>
                  </a:cubicBezTo>
                  <a:cubicBezTo>
                    <a:pt x="8" y="159"/>
                    <a:pt x="0" y="146"/>
                    <a:pt x="3" y="134"/>
                  </a:cubicBezTo>
                  <a:cubicBezTo>
                    <a:pt x="38" y="19"/>
                    <a:pt x="38" y="19"/>
                    <a:pt x="38" y="19"/>
                  </a:cubicBezTo>
                  <a:cubicBezTo>
                    <a:pt x="41" y="7"/>
                    <a:pt x="54" y="0"/>
                    <a:pt x="66" y="3"/>
                  </a:cubicBezTo>
                  <a:cubicBezTo>
                    <a:pt x="66" y="3"/>
                    <a:pt x="66" y="3"/>
                    <a:pt x="66" y="3"/>
                  </a:cubicBezTo>
                  <a:cubicBezTo>
                    <a:pt x="78" y="6"/>
                    <a:pt x="85" y="19"/>
                    <a:pt x="82" y="31"/>
                  </a:cubicBezTo>
                  <a:cubicBezTo>
                    <a:pt x="48" y="146"/>
                    <a:pt x="48" y="146"/>
                    <a:pt x="48" y="146"/>
                  </a:cubicBezTo>
                  <a:cubicBezTo>
                    <a:pt x="44" y="158"/>
                    <a:pt x="32" y="165"/>
                    <a:pt x="20" y="162"/>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52" name="Freeform 25"/>
            <p:cNvSpPr/>
            <p:nvPr/>
          </p:nvSpPr>
          <p:spPr bwMode="auto">
            <a:xfrm>
              <a:off x="638675" y="411948"/>
              <a:ext cx="90213" cy="312952"/>
            </a:xfrm>
            <a:custGeom>
              <a:avLst/>
              <a:gdLst>
                <a:gd name="T0" fmla="*/ 45107 w 48"/>
                <a:gd name="T1" fmla="*/ 312952 h 166"/>
                <a:gd name="T2" fmla="*/ 45107 w 48"/>
                <a:gd name="T3" fmla="*/ 312952 h 166"/>
                <a:gd name="T4" fmla="*/ 0 w 48"/>
                <a:gd name="T5" fmla="*/ 271476 h 166"/>
                <a:gd name="T6" fmla="*/ 3759 w 48"/>
                <a:gd name="T7" fmla="*/ 45246 h 166"/>
                <a:gd name="T8" fmla="*/ 46986 w 48"/>
                <a:gd name="T9" fmla="*/ 1885 h 166"/>
                <a:gd name="T10" fmla="*/ 46986 w 48"/>
                <a:gd name="T11" fmla="*/ 1885 h 166"/>
                <a:gd name="T12" fmla="*/ 90213 w 48"/>
                <a:gd name="T13" fmla="*/ 43361 h 166"/>
                <a:gd name="T14" fmla="*/ 86454 w 48"/>
                <a:gd name="T15" fmla="*/ 269591 h 166"/>
                <a:gd name="T16" fmla="*/ 45107 w 48"/>
                <a:gd name="T17" fmla="*/ 312952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166">
                  <a:moveTo>
                    <a:pt x="24" y="166"/>
                  </a:moveTo>
                  <a:cubicBezTo>
                    <a:pt x="24" y="166"/>
                    <a:pt x="24" y="166"/>
                    <a:pt x="24" y="166"/>
                  </a:cubicBezTo>
                  <a:cubicBezTo>
                    <a:pt x="11" y="166"/>
                    <a:pt x="0" y="156"/>
                    <a:pt x="0" y="144"/>
                  </a:cubicBezTo>
                  <a:cubicBezTo>
                    <a:pt x="2" y="24"/>
                    <a:pt x="2" y="24"/>
                    <a:pt x="2" y="24"/>
                  </a:cubicBezTo>
                  <a:cubicBezTo>
                    <a:pt x="2" y="11"/>
                    <a:pt x="12" y="1"/>
                    <a:pt x="25" y="1"/>
                  </a:cubicBezTo>
                  <a:cubicBezTo>
                    <a:pt x="25" y="1"/>
                    <a:pt x="25" y="1"/>
                    <a:pt x="25" y="1"/>
                  </a:cubicBezTo>
                  <a:cubicBezTo>
                    <a:pt x="37" y="0"/>
                    <a:pt x="48" y="11"/>
                    <a:pt x="48" y="23"/>
                  </a:cubicBezTo>
                  <a:cubicBezTo>
                    <a:pt x="46" y="143"/>
                    <a:pt x="46" y="143"/>
                    <a:pt x="46" y="143"/>
                  </a:cubicBezTo>
                  <a:cubicBezTo>
                    <a:pt x="46" y="156"/>
                    <a:pt x="36" y="166"/>
                    <a:pt x="24" y="166"/>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53" name="Freeform 26"/>
            <p:cNvSpPr/>
            <p:nvPr/>
          </p:nvSpPr>
          <p:spPr bwMode="auto">
            <a:xfrm>
              <a:off x="706535" y="481404"/>
              <a:ext cx="326523" cy="279422"/>
            </a:xfrm>
            <a:custGeom>
              <a:avLst/>
              <a:gdLst>
                <a:gd name="T0" fmla="*/ 158543 w 173"/>
                <a:gd name="T1" fmla="*/ 26432 h 148"/>
                <a:gd name="T2" fmla="*/ 317086 w 173"/>
                <a:gd name="T3" fmla="*/ 177471 h 148"/>
                <a:gd name="T4" fmla="*/ 141556 w 173"/>
                <a:gd name="T5" fmla="*/ 269982 h 148"/>
                <a:gd name="T6" fmla="*/ 5662 w 173"/>
                <a:gd name="T7" fmla="*/ 154815 h 148"/>
                <a:gd name="T8" fmla="*/ 158543 w 173"/>
                <a:gd name="T9" fmla="*/ 26432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148">
                  <a:moveTo>
                    <a:pt x="84" y="14"/>
                  </a:moveTo>
                  <a:cubicBezTo>
                    <a:pt x="129" y="0"/>
                    <a:pt x="173" y="60"/>
                    <a:pt x="168" y="94"/>
                  </a:cubicBezTo>
                  <a:cubicBezTo>
                    <a:pt x="163" y="128"/>
                    <a:pt x="122" y="148"/>
                    <a:pt x="75" y="143"/>
                  </a:cubicBezTo>
                  <a:cubicBezTo>
                    <a:pt x="27" y="139"/>
                    <a:pt x="0" y="99"/>
                    <a:pt x="3" y="82"/>
                  </a:cubicBezTo>
                  <a:cubicBezTo>
                    <a:pt x="6" y="64"/>
                    <a:pt x="38" y="28"/>
                    <a:pt x="84" y="14"/>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54" name="Freeform 27"/>
            <p:cNvSpPr/>
            <p:nvPr/>
          </p:nvSpPr>
          <p:spPr bwMode="auto">
            <a:xfrm>
              <a:off x="662626" y="300179"/>
              <a:ext cx="313749" cy="294590"/>
            </a:xfrm>
            <a:custGeom>
              <a:avLst/>
              <a:gdLst>
                <a:gd name="T0" fmla="*/ 302409 w 166"/>
                <a:gd name="T1" fmla="*/ 262487 h 156"/>
                <a:gd name="T2" fmla="*/ 302409 w 166"/>
                <a:gd name="T3" fmla="*/ 262487 h 156"/>
                <a:gd name="T4" fmla="*/ 243817 w 166"/>
                <a:gd name="T5" fmla="*/ 279483 h 156"/>
                <a:gd name="T6" fmla="*/ 28351 w 166"/>
                <a:gd name="T7" fmla="*/ 86866 h 156"/>
                <a:gd name="T8" fmla="*/ 11340 w 166"/>
                <a:gd name="T9" fmla="*/ 28326 h 156"/>
                <a:gd name="T10" fmla="*/ 11340 w 166"/>
                <a:gd name="T11" fmla="*/ 28326 h 156"/>
                <a:gd name="T12" fmla="*/ 69932 w 166"/>
                <a:gd name="T13" fmla="*/ 11330 h 156"/>
                <a:gd name="T14" fmla="*/ 287288 w 166"/>
                <a:gd name="T15" fmla="*/ 203947 h 156"/>
                <a:gd name="T16" fmla="*/ 302409 w 166"/>
                <a:gd name="T17" fmla="*/ 262487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156">
                  <a:moveTo>
                    <a:pt x="160" y="139"/>
                  </a:moveTo>
                  <a:cubicBezTo>
                    <a:pt x="160" y="139"/>
                    <a:pt x="160" y="139"/>
                    <a:pt x="160" y="139"/>
                  </a:cubicBezTo>
                  <a:cubicBezTo>
                    <a:pt x="154" y="150"/>
                    <a:pt x="138" y="156"/>
                    <a:pt x="129" y="148"/>
                  </a:cubicBezTo>
                  <a:cubicBezTo>
                    <a:pt x="15" y="46"/>
                    <a:pt x="15" y="46"/>
                    <a:pt x="15" y="46"/>
                  </a:cubicBezTo>
                  <a:cubicBezTo>
                    <a:pt x="5" y="37"/>
                    <a:pt x="0" y="25"/>
                    <a:pt x="6" y="15"/>
                  </a:cubicBezTo>
                  <a:cubicBezTo>
                    <a:pt x="6" y="15"/>
                    <a:pt x="6" y="15"/>
                    <a:pt x="6" y="15"/>
                  </a:cubicBezTo>
                  <a:cubicBezTo>
                    <a:pt x="12" y="4"/>
                    <a:pt x="27" y="0"/>
                    <a:pt x="37" y="6"/>
                  </a:cubicBezTo>
                  <a:cubicBezTo>
                    <a:pt x="152" y="108"/>
                    <a:pt x="152" y="108"/>
                    <a:pt x="152" y="108"/>
                  </a:cubicBezTo>
                  <a:cubicBezTo>
                    <a:pt x="161" y="117"/>
                    <a:pt x="166" y="128"/>
                    <a:pt x="160" y="139"/>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55" name="Freeform 28"/>
            <p:cNvSpPr/>
            <p:nvPr/>
          </p:nvSpPr>
          <p:spPr bwMode="auto">
            <a:xfrm>
              <a:off x="486990" y="300179"/>
              <a:ext cx="270639" cy="174040"/>
            </a:xfrm>
            <a:custGeom>
              <a:avLst/>
              <a:gdLst>
                <a:gd name="T0" fmla="*/ 9463 w 143"/>
                <a:gd name="T1" fmla="*/ 139989 h 92"/>
                <a:gd name="T2" fmla="*/ 9463 w 143"/>
                <a:gd name="T3" fmla="*/ 139989 h 92"/>
                <a:gd name="T4" fmla="*/ 34066 w 143"/>
                <a:gd name="T5" fmla="*/ 83237 h 92"/>
                <a:gd name="T6" fmla="*/ 206291 w 143"/>
                <a:gd name="T7" fmla="*/ 9459 h 92"/>
                <a:gd name="T8" fmla="*/ 263069 w 143"/>
                <a:gd name="T9" fmla="*/ 35943 h 92"/>
                <a:gd name="T10" fmla="*/ 263069 w 143"/>
                <a:gd name="T11" fmla="*/ 35943 h 92"/>
                <a:gd name="T12" fmla="*/ 236573 w 143"/>
                <a:gd name="T13" fmla="*/ 90803 h 92"/>
                <a:gd name="T14" fmla="*/ 66240 w 143"/>
                <a:gd name="T15" fmla="*/ 164581 h 92"/>
                <a:gd name="T16" fmla="*/ 9463 w 143"/>
                <a:gd name="T17" fmla="*/ 139989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92">
                  <a:moveTo>
                    <a:pt x="5" y="74"/>
                  </a:moveTo>
                  <a:cubicBezTo>
                    <a:pt x="5" y="74"/>
                    <a:pt x="5" y="74"/>
                    <a:pt x="5" y="74"/>
                  </a:cubicBezTo>
                  <a:cubicBezTo>
                    <a:pt x="0" y="62"/>
                    <a:pt x="7" y="49"/>
                    <a:pt x="18" y="44"/>
                  </a:cubicBezTo>
                  <a:cubicBezTo>
                    <a:pt x="109" y="5"/>
                    <a:pt x="109" y="5"/>
                    <a:pt x="109" y="5"/>
                  </a:cubicBezTo>
                  <a:cubicBezTo>
                    <a:pt x="121" y="0"/>
                    <a:pt x="134" y="7"/>
                    <a:pt x="139" y="19"/>
                  </a:cubicBezTo>
                  <a:cubicBezTo>
                    <a:pt x="139" y="19"/>
                    <a:pt x="139" y="19"/>
                    <a:pt x="139" y="19"/>
                  </a:cubicBezTo>
                  <a:cubicBezTo>
                    <a:pt x="143" y="30"/>
                    <a:pt x="137" y="44"/>
                    <a:pt x="125" y="48"/>
                  </a:cubicBezTo>
                  <a:cubicBezTo>
                    <a:pt x="35" y="87"/>
                    <a:pt x="35" y="87"/>
                    <a:pt x="35" y="87"/>
                  </a:cubicBezTo>
                  <a:cubicBezTo>
                    <a:pt x="23" y="92"/>
                    <a:pt x="9" y="85"/>
                    <a:pt x="5" y="74"/>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56" name="Freeform 29"/>
            <p:cNvSpPr/>
            <p:nvPr/>
          </p:nvSpPr>
          <p:spPr bwMode="auto">
            <a:xfrm>
              <a:off x="360852" y="380014"/>
              <a:ext cx="218746" cy="290599"/>
            </a:xfrm>
            <a:custGeom>
              <a:avLst/>
              <a:gdLst>
                <a:gd name="T0" fmla="*/ 28286 w 116"/>
                <a:gd name="T1" fmla="*/ 279277 h 154"/>
                <a:gd name="T2" fmla="*/ 28286 w 116"/>
                <a:gd name="T3" fmla="*/ 279277 h 154"/>
                <a:gd name="T4" fmla="*/ 13200 w 116"/>
                <a:gd name="T5" fmla="*/ 218893 h 154"/>
                <a:gd name="T6" fmla="*/ 132002 w 116"/>
                <a:gd name="T7" fmla="*/ 28305 h 154"/>
                <a:gd name="T8" fmla="*/ 190460 w 116"/>
                <a:gd name="T9" fmla="*/ 11322 h 154"/>
                <a:gd name="T10" fmla="*/ 190460 w 116"/>
                <a:gd name="T11" fmla="*/ 11322 h 154"/>
                <a:gd name="T12" fmla="*/ 207432 w 116"/>
                <a:gd name="T13" fmla="*/ 71706 h 154"/>
                <a:gd name="T14" fmla="*/ 86744 w 116"/>
                <a:gd name="T15" fmla="*/ 262294 h 154"/>
                <a:gd name="T16" fmla="*/ 28286 w 116"/>
                <a:gd name="T17" fmla="*/ 279277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 h="154">
                  <a:moveTo>
                    <a:pt x="15" y="148"/>
                  </a:moveTo>
                  <a:cubicBezTo>
                    <a:pt x="15" y="148"/>
                    <a:pt x="15" y="148"/>
                    <a:pt x="15" y="148"/>
                  </a:cubicBezTo>
                  <a:cubicBezTo>
                    <a:pt x="4" y="141"/>
                    <a:pt x="0" y="127"/>
                    <a:pt x="7" y="116"/>
                  </a:cubicBezTo>
                  <a:cubicBezTo>
                    <a:pt x="70" y="15"/>
                    <a:pt x="70" y="15"/>
                    <a:pt x="70" y="15"/>
                  </a:cubicBezTo>
                  <a:cubicBezTo>
                    <a:pt x="77" y="4"/>
                    <a:pt x="90" y="0"/>
                    <a:pt x="101" y="6"/>
                  </a:cubicBezTo>
                  <a:cubicBezTo>
                    <a:pt x="101" y="6"/>
                    <a:pt x="101" y="6"/>
                    <a:pt x="101" y="6"/>
                  </a:cubicBezTo>
                  <a:cubicBezTo>
                    <a:pt x="112" y="13"/>
                    <a:pt x="116" y="27"/>
                    <a:pt x="110" y="38"/>
                  </a:cubicBezTo>
                  <a:cubicBezTo>
                    <a:pt x="46" y="139"/>
                    <a:pt x="46" y="139"/>
                    <a:pt x="46" y="139"/>
                  </a:cubicBezTo>
                  <a:cubicBezTo>
                    <a:pt x="40" y="150"/>
                    <a:pt x="26" y="154"/>
                    <a:pt x="15" y="148"/>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57" name="Freeform 30"/>
            <p:cNvSpPr/>
            <p:nvPr/>
          </p:nvSpPr>
          <p:spPr bwMode="auto">
            <a:xfrm>
              <a:off x="641869" y="294591"/>
              <a:ext cx="266647" cy="349676"/>
            </a:xfrm>
            <a:custGeom>
              <a:avLst/>
              <a:gdLst>
                <a:gd name="T0" fmla="*/ 11347 w 141"/>
                <a:gd name="T1" fmla="*/ 130420 h 185"/>
                <a:gd name="T2" fmla="*/ 90773 w 141"/>
                <a:gd name="T3" fmla="*/ 294862 h 185"/>
                <a:gd name="T4" fmla="*/ 266647 w 141"/>
                <a:gd name="T5" fmla="*/ 349676 h 185"/>
                <a:gd name="T6" fmla="*/ 243954 w 141"/>
                <a:gd name="T7" fmla="*/ 181453 h 185"/>
                <a:gd name="T8" fmla="*/ 11347 w 141"/>
                <a:gd name="T9" fmla="*/ 130420 h 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85">
                  <a:moveTo>
                    <a:pt x="6" y="69"/>
                  </a:moveTo>
                  <a:cubicBezTo>
                    <a:pt x="24" y="81"/>
                    <a:pt x="95" y="130"/>
                    <a:pt x="48" y="156"/>
                  </a:cubicBezTo>
                  <a:cubicBezTo>
                    <a:pt x="0" y="183"/>
                    <a:pt x="141" y="185"/>
                    <a:pt x="141" y="185"/>
                  </a:cubicBezTo>
                  <a:cubicBezTo>
                    <a:pt x="129" y="96"/>
                    <a:pt x="129" y="96"/>
                    <a:pt x="129" y="96"/>
                  </a:cubicBezTo>
                  <a:cubicBezTo>
                    <a:pt x="129" y="96"/>
                    <a:pt x="65" y="0"/>
                    <a:pt x="6" y="69"/>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58" name="Freeform 31"/>
            <p:cNvSpPr/>
            <p:nvPr/>
          </p:nvSpPr>
          <p:spPr bwMode="auto">
            <a:xfrm>
              <a:off x="846245" y="479807"/>
              <a:ext cx="196393" cy="262657"/>
            </a:xfrm>
            <a:custGeom>
              <a:avLst/>
              <a:gdLst>
                <a:gd name="T0" fmla="*/ 47102 w 246"/>
                <a:gd name="T1" fmla="*/ 0 h 329"/>
                <a:gd name="T2" fmla="*/ 0 w 246"/>
                <a:gd name="T3" fmla="*/ 214756 h 329"/>
                <a:gd name="T4" fmla="*/ 126139 w 246"/>
                <a:gd name="T5" fmla="*/ 262657 h 329"/>
                <a:gd name="T6" fmla="*/ 196393 w 246"/>
                <a:gd name="T7" fmla="*/ 52691 h 329"/>
                <a:gd name="T8" fmla="*/ 47102 w 246"/>
                <a:gd name="T9" fmla="*/ 0 h 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29">
                  <a:moveTo>
                    <a:pt x="59" y="0"/>
                  </a:moveTo>
                  <a:lnTo>
                    <a:pt x="0" y="269"/>
                  </a:lnTo>
                  <a:lnTo>
                    <a:pt x="158" y="329"/>
                  </a:lnTo>
                  <a:lnTo>
                    <a:pt x="246" y="66"/>
                  </a:lnTo>
                  <a:lnTo>
                    <a:pt x="59" y="0"/>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59" name="Freeform 32"/>
            <p:cNvSpPr/>
            <p:nvPr/>
          </p:nvSpPr>
          <p:spPr bwMode="auto">
            <a:xfrm>
              <a:off x="938853" y="504556"/>
              <a:ext cx="169249" cy="303372"/>
            </a:xfrm>
            <a:custGeom>
              <a:avLst/>
              <a:gdLst>
                <a:gd name="T0" fmla="*/ 90266 w 90"/>
                <a:gd name="T1" fmla="*/ 0 h 161"/>
                <a:gd name="T2" fmla="*/ 0 w 90"/>
                <a:gd name="T3" fmla="*/ 265686 h 161"/>
                <a:gd name="T4" fmla="*/ 109072 w 90"/>
                <a:gd name="T5" fmla="*/ 303372 h 161"/>
                <a:gd name="T6" fmla="*/ 169249 w 90"/>
                <a:gd name="T7" fmla="*/ 50876 h 161"/>
                <a:gd name="T8" fmla="*/ 169249 w 90"/>
                <a:gd name="T9" fmla="*/ 28264 h 161"/>
                <a:gd name="T10" fmla="*/ 90266 w 90"/>
                <a:gd name="T11" fmla="*/ 0 h 1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161">
                  <a:moveTo>
                    <a:pt x="48" y="0"/>
                  </a:moveTo>
                  <a:cubicBezTo>
                    <a:pt x="0" y="141"/>
                    <a:pt x="0" y="141"/>
                    <a:pt x="0" y="141"/>
                  </a:cubicBezTo>
                  <a:cubicBezTo>
                    <a:pt x="58" y="161"/>
                    <a:pt x="58" y="161"/>
                    <a:pt x="58" y="161"/>
                  </a:cubicBezTo>
                  <a:cubicBezTo>
                    <a:pt x="78" y="121"/>
                    <a:pt x="90" y="75"/>
                    <a:pt x="90" y="27"/>
                  </a:cubicBezTo>
                  <a:cubicBezTo>
                    <a:pt x="90" y="23"/>
                    <a:pt x="90" y="19"/>
                    <a:pt x="90" y="15"/>
                  </a:cubicBezTo>
                  <a:lnTo>
                    <a:pt x="48" y="0"/>
                  </a:lnTo>
                  <a:close/>
                </a:path>
              </a:pathLst>
            </a:custGeom>
            <a:solidFill>
              <a:srgbClr val="6A9DC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60" name="Freeform 33"/>
            <p:cNvSpPr/>
            <p:nvPr/>
          </p:nvSpPr>
          <p:spPr bwMode="auto">
            <a:xfrm>
              <a:off x="60674" y="241900"/>
              <a:ext cx="657037" cy="737674"/>
            </a:xfrm>
            <a:custGeom>
              <a:avLst/>
              <a:gdLst>
                <a:gd name="T0" fmla="*/ 265849 w 823"/>
                <a:gd name="T1" fmla="*/ 0 h 924"/>
                <a:gd name="T2" fmla="*/ 657037 w 823"/>
                <a:gd name="T3" fmla="*/ 549264 h 924"/>
                <a:gd name="T4" fmla="*/ 390390 w 823"/>
                <a:gd name="T5" fmla="*/ 737674 h 924"/>
                <a:gd name="T6" fmla="*/ 0 w 823"/>
                <a:gd name="T7" fmla="*/ 188410 h 924"/>
                <a:gd name="T8" fmla="*/ 265849 w 823"/>
                <a:gd name="T9" fmla="*/ 0 h 9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3" h="924">
                  <a:moveTo>
                    <a:pt x="333" y="0"/>
                  </a:moveTo>
                  <a:lnTo>
                    <a:pt x="823" y="688"/>
                  </a:lnTo>
                  <a:lnTo>
                    <a:pt x="489" y="924"/>
                  </a:lnTo>
                  <a:lnTo>
                    <a:pt x="0" y="236"/>
                  </a:lnTo>
                  <a:lnTo>
                    <a:pt x="333" y="0"/>
                  </a:lnTo>
                  <a:close/>
                </a:path>
              </a:pathLst>
            </a:cu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61" name="Freeform 34"/>
            <p:cNvSpPr/>
            <p:nvPr/>
          </p:nvSpPr>
          <p:spPr bwMode="auto">
            <a:xfrm>
              <a:off x="124542" y="281817"/>
              <a:ext cx="529302" cy="658637"/>
            </a:xfrm>
            <a:custGeom>
              <a:avLst/>
              <a:gdLst>
                <a:gd name="T0" fmla="*/ 192817 w 280"/>
                <a:gd name="T1" fmla="*/ 0 h 349"/>
                <a:gd name="T2" fmla="*/ 529302 w 280"/>
                <a:gd name="T3" fmla="*/ 469916 h 349"/>
                <a:gd name="T4" fmla="*/ 529302 w 280"/>
                <a:gd name="T5" fmla="*/ 469916 h 349"/>
                <a:gd name="T6" fmla="*/ 517960 w 280"/>
                <a:gd name="T7" fmla="*/ 528419 h 349"/>
                <a:gd name="T8" fmla="*/ 336485 w 280"/>
                <a:gd name="T9" fmla="*/ 658637 h 349"/>
                <a:gd name="T10" fmla="*/ 0 w 280"/>
                <a:gd name="T11" fmla="*/ 188721 h 349"/>
                <a:gd name="T12" fmla="*/ 11342 w 280"/>
                <a:gd name="T13" fmla="*/ 128330 h 349"/>
                <a:gd name="T14" fmla="*/ 192817 w 280"/>
                <a:gd name="T15" fmla="*/ 0 h 3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0" h="349">
                  <a:moveTo>
                    <a:pt x="102" y="0"/>
                  </a:moveTo>
                  <a:cubicBezTo>
                    <a:pt x="280" y="249"/>
                    <a:pt x="280" y="249"/>
                    <a:pt x="280" y="249"/>
                  </a:cubicBezTo>
                  <a:cubicBezTo>
                    <a:pt x="280" y="249"/>
                    <a:pt x="280" y="249"/>
                    <a:pt x="280" y="249"/>
                  </a:cubicBezTo>
                  <a:cubicBezTo>
                    <a:pt x="269" y="256"/>
                    <a:pt x="267" y="270"/>
                    <a:pt x="274" y="280"/>
                  </a:cubicBezTo>
                  <a:cubicBezTo>
                    <a:pt x="178" y="349"/>
                    <a:pt x="178" y="349"/>
                    <a:pt x="178" y="349"/>
                  </a:cubicBezTo>
                  <a:cubicBezTo>
                    <a:pt x="0" y="100"/>
                    <a:pt x="0" y="100"/>
                    <a:pt x="0" y="100"/>
                  </a:cubicBezTo>
                  <a:cubicBezTo>
                    <a:pt x="11" y="93"/>
                    <a:pt x="13" y="79"/>
                    <a:pt x="6" y="68"/>
                  </a:cubicBezTo>
                  <a:lnTo>
                    <a:pt x="102" y="0"/>
                  </a:ln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62" name="Freeform 35"/>
            <p:cNvSpPr/>
            <p:nvPr/>
          </p:nvSpPr>
          <p:spPr bwMode="auto">
            <a:xfrm>
              <a:off x="272235" y="494976"/>
              <a:ext cx="233915" cy="232319"/>
            </a:xfrm>
            <a:custGeom>
              <a:avLst/>
              <a:gdLst>
                <a:gd name="T0" fmla="*/ 199960 w 124"/>
                <a:gd name="T1" fmla="*/ 56663 h 123"/>
                <a:gd name="T2" fmla="*/ 177323 w 124"/>
                <a:gd name="T3" fmla="*/ 200210 h 123"/>
                <a:gd name="T4" fmla="*/ 33955 w 124"/>
                <a:gd name="T5" fmla="*/ 175656 h 123"/>
                <a:gd name="T6" fmla="*/ 56592 w 124"/>
                <a:gd name="T7" fmla="*/ 32109 h 123"/>
                <a:gd name="T8" fmla="*/ 199960 w 124"/>
                <a:gd name="T9" fmla="*/ 56663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123">
                  <a:moveTo>
                    <a:pt x="106" y="30"/>
                  </a:moveTo>
                  <a:cubicBezTo>
                    <a:pt x="124" y="54"/>
                    <a:pt x="118" y="88"/>
                    <a:pt x="94" y="106"/>
                  </a:cubicBezTo>
                  <a:cubicBezTo>
                    <a:pt x="69" y="123"/>
                    <a:pt x="35" y="117"/>
                    <a:pt x="18" y="93"/>
                  </a:cubicBezTo>
                  <a:cubicBezTo>
                    <a:pt x="0" y="68"/>
                    <a:pt x="6" y="34"/>
                    <a:pt x="30" y="17"/>
                  </a:cubicBezTo>
                  <a:cubicBezTo>
                    <a:pt x="55" y="0"/>
                    <a:pt x="89" y="5"/>
                    <a:pt x="106" y="30"/>
                  </a:cubicBezTo>
                  <a:close/>
                </a:path>
              </a:pathLst>
            </a:cu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63" name="Freeform 36"/>
            <p:cNvSpPr>
              <a:spLocks noEditPoints="1"/>
            </p:cNvSpPr>
            <p:nvPr/>
          </p:nvSpPr>
          <p:spPr bwMode="auto">
            <a:xfrm>
              <a:off x="319338" y="551659"/>
              <a:ext cx="143702" cy="120551"/>
            </a:xfrm>
            <a:custGeom>
              <a:avLst/>
              <a:gdLst>
                <a:gd name="T0" fmla="*/ 98322 w 76"/>
                <a:gd name="T1" fmla="*/ 0 h 64"/>
                <a:gd name="T2" fmla="*/ 103995 w 76"/>
                <a:gd name="T3" fmla="*/ 0 h 64"/>
                <a:gd name="T4" fmla="*/ 128575 w 76"/>
                <a:gd name="T5" fmla="*/ 13185 h 64"/>
                <a:gd name="T6" fmla="*/ 136139 w 76"/>
                <a:gd name="T7" fmla="*/ 9418 h 64"/>
                <a:gd name="T8" fmla="*/ 143702 w 76"/>
                <a:gd name="T9" fmla="*/ 18836 h 64"/>
                <a:gd name="T10" fmla="*/ 136139 w 76"/>
                <a:gd name="T11" fmla="*/ 24487 h 64"/>
                <a:gd name="T12" fmla="*/ 141811 w 76"/>
                <a:gd name="T13" fmla="*/ 48974 h 64"/>
                <a:gd name="T14" fmla="*/ 128575 w 76"/>
                <a:gd name="T15" fmla="*/ 71577 h 64"/>
                <a:gd name="T16" fmla="*/ 113449 w 76"/>
                <a:gd name="T17" fmla="*/ 54625 h 64"/>
                <a:gd name="T18" fmla="*/ 119121 w 76"/>
                <a:gd name="T19" fmla="*/ 35789 h 64"/>
                <a:gd name="T20" fmla="*/ 98322 w 76"/>
                <a:gd name="T21" fmla="*/ 50857 h 64"/>
                <a:gd name="T22" fmla="*/ 98322 w 76"/>
                <a:gd name="T23" fmla="*/ 35789 h 64"/>
                <a:gd name="T24" fmla="*/ 111558 w 76"/>
                <a:gd name="T25" fmla="*/ 26371 h 64"/>
                <a:gd name="T26" fmla="*/ 102104 w 76"/>
                <a:gd name="T27" fmla="*/ 22603 h 64"/>
                <a:gd name="T28" fmla="*/ 98322 w 76"/>
                <a:gd name="T29" fmla="*/ 22603 h 64"/>
                <a:gd name="T30" fmla="*/ 98322 w 76"/>
                <a:gd name="T31" fmla="*/ 0 h 64"/>
                <a:gd name="T32" fmla="*/ 54834 w 76"/>
                <a:gd name="T33" fmla="*/ 65926 h 64"/>
                <a:gd name="T34" fmla="*/ 64288 w 76"/>
                <a:gd name="T35" fmla="*/ 60276 h 64"/>
                <a:gd name="T36" fmla="*/ 62397 w 76"/>
                <a:gd name="T37" fmla="*/ 28254 h 64"/>
                <a:gd name="T38" fmla="*/ 77523 w 76"/>
                <a:gd name="T39" fmla="*/ 7534 h 64"/>
                <a:gd name="T40" fmla="*/ 98322 w 76"/>
                <a:gd name="T41" fmla="*/ 0 h 64"/>
                <a:gd name="T42" fmla="*/ 98322 w 76"/>
                <a:gd name="T43" fmla="*/ 22603 h 64"/>
                <a:gd name="T44" fmla="*/ 90759 w 76"/>
                <a:gd name="T45" fmla="*/ 24487 h 64"/>
                <a:gd name="T46" fmla="*/ 85087 w 76"/>
                <a:gd name="T47" fmla="*/ 32021 h 64"/>
                <a:gd name="T48" fmla="*/ 85087 w 76"/>
                <a:gd name="T49" fmla="*/ 43323 h 64"/>
                <a:gd name="T50" fmla="*/ 98322 w 76"/>
                <a:gd name="T51" fmla="*/ 35789 h 64"/>
                <a:gd name="T52" fmla="*/ 98322 w 76"/>
                <a:gd name="T53" fmla="*/ 50857 h 64"/>
                <a:gd name="T54" fmla="*/ 88868 w 76"/>
                <a:gd name="T55" fmla="*/ 58392 h 64"/>
                <a:gd name="T56" fmla="*/ 94541 w 76"/>
                <a:gd name="T57" fmla="*/ 90413 h 64"/>
                <a:gd name="T58" fmla="*/ 79414 w 76"/>
                <a:gd name="T59" fmla="*/ 111133 h 64"/>
                <a:gd name="T60" fmla="*/ 54834 w 76"/>
                <a:gd name="T61" fmla="*/ 120551 h 64"/>
                <a:gd name="T62" fmla="*/ 54834 w 76"/>
                <a:gd name="T63" fmla="*/ 97948 h 64"/>
                <a:gd name="T64" fmla="*/ 64288 w 76"/>
                <a:gd name="T65" fmla="*/ 96064 h 64"/>
                <a:gd name="T66" fmla="*/ 69960 w 76"/>
                <a:gd name="T67" fmla="*/ 86646 h 64"/>
                <a:gd name="T68" fmla="*/ 68069 w 76"/>
                <a:gd name="T69" fmla="*/ 71577 h 64"/>
                <a:gd name="T70" fmla="*/ 54834 w 76"/>
                <a:gd name="T71" fmla="*/ 82879 h 64"/>
                <a:gd name="T72" fmla="*/ 54834 w 76"/>
                <a:gd name="T73" fmla="*/ 65926 h 64"/>
                <a:gd name="T74" fmla="*/ 32144 w 76"/>
                <a:gd name="T75" fmla="*/ 80995 h 64"/>
                <a:gd name="T76" fmla="*/ 54834 w 76"/>
                <a:gd name="T77" fmla="*/ 65926 h 64"/>
                <a:gd name="T78" fmla="*/ 54834 w 76"/>
                <a:gd name="T79" fmla="*/ 82879 h 64"/>
                <a:gd name="T80" fmla="*/ 39707 w 76"/>
                <a:gd name="T81" fmla="*/ 94180 h 64"/>
                <a:gd name="T82" fmla="*/ 51052 w 76"/>
                <a:gd name="T83" fmla="*/ 97948 h 64"/>
                <a:gd name="T84" fmla="*/ 54834 w 76"/>
                <a:gd name="T85" fmla="*/ 97948 h 64"/>
                <a:gd name="T86" fmla="*/ 54834 w 76"/>
                <a:gd name="T87" fmla="*/ 120551 h 64"/>
                <a:gd name="T88" fmla="*/ 51052 w 76"/>
                <a:gd name="T89" fmla="*/ 120551 h 64"/>
                <a:gd name="T90" fmla="*/ 22690 w 76"/>
                <a:gd name="T91" fmla="*/ 105482 h 64"/>
                <a:gd name="T92" fmla="*/ 9454 w 76"/>
                <a:gd name="T93" fmla="*/ 114900 h 64"/>
                <a:gd name="T94" fmla="*/ 0 w 76"/>
                <a:gd name="T95" fmla="*/ 103599 h 64"/>
                <a:gd name="T96" fmla="*/ 15127 w 76"/>
                <a:gd name="T97" fmla="*/ 94180 h 64"/>
                <a:gd name="T98" fmla="*/ 9454 w 76"/>
                <a:gd name="T99" fmla="*/ 65926 h 64"/>
                <a:gd name="T100" fmla="*/ 24581 w 76"/>
                <a:gd name="T101" fmla="*/ 39556 h 64"/>
                <a:gd name="T102" fmla="*/ 41598 w 76"/>
                <a:gd name="T103" fmla="*/ 58392 h 64"/>
                <a:gd name="T104" fmla="*/ 34035 w 76"/>
                <a:gd name="T105" fmla="*/ 69694 h 64"/>
                <a:gd name="T106" fmla="*/ 32144 w 76"/>
                <a:gd name="T107" fmla="*/ 80995 h 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6" h="64">
                  <a:moveTo>
                    <a:pt x="52" y="0"/>
                  </a:moveTo>
                  <a:cubicBezTo>
                    <a:pt x="53" y="0"/>
                    <a:pt x="54" y="0"/>
                    <a:pt x="55" y="0"/>
                  </a:cubicBezTo>
                  <a:cubicBezTo>
                    <a:pt x="60" y="1"/>
                    <a:pt x="64" y="3"/>
                    <a:pt x="68" y="7"/>
                  </a:cubicBezTo>
                  <a:cubicBezTo>
                    <a:pt x="72" y="5"/>
                    <a:pt x="72" y="5"/>
                    <a:pt x="72" y="5"/>
                  </a:cubicBezTo>
                  <a:cubicBezTo>
                    <a:pt x="76" y="10"/>
                    <a:pt x="76" y="10"/>
                    <a:pt x="76" y="10"/>
                  </a:cubicBezTo>
                  <a:cubicBezTo>
                    <a:pt x="72" y="13"/>
                    <a:pt x="72" y="13"/>
                    <a:pt x="72" y="13"/>
                  </a:cubicBezTo>
                  <a:cubicBezTo>
                    <a:pt x="74" y="18"/>
                    <a:pt x="75" y="22"/>
                    <a:pt x="75" y="26"/>
                  </a:cubicBezTo>
                  <a:cubicBezTo>
                    <a:pt x="74" y="31"/>
                    <a:pt x="72" y="34"/>
                    <a:pt x="68" y="38"/>
                  </a:cubicBezTo>
                  <a:cubicBezTo>
                    <a:pt x="60" y="29"/>
                    <a:pt x="60" y="29"/>
                    <a:pt x="60" y="29"/>
                  </a:cubicBezTo>
                  <a:cubicBezTo>
                    <a:pt x="63" y="26"/>
                    <a:pt x="64" y="23"/>
                    <a:pt x="63" y="19"/>
                  </a:cubicBezTo>
                  <a:cubicBezTo>
                    <a:pt x="52" y="27"/>
                    <a:pt x="52" y="27"/>
                    <a:pt x="52" y="27"/>
                  </a:cubicBezTo>
                  <a:cubicBezTo>
                    <a:pt x="52" y="19"/>
                    <a:pt x="52" y="19"/>
                    <a:pt x="52" y="19"/>
                  </a:cubicBezTo>
                  <a:cubicBezTo>
                    <a:pt x="59" y="14"/>
                    <a:pt x="59" y="14"/>
                    <a:pt x="59" y="14"/>
                  </a:cubicBezTo>
                  <a:cubicBezTo>
                    <a:pt x="57" y="12"/>
                    <a:pt x="56" y="12"/>
                    <a:pt x="54" y="12"/>
                  </a:cubicBezTo>
                  <a:cubicBezTo>
                    <a:pt x="53" y="12"/>
                    <a:pt x="52" y="12"/>
                    <a:pt x="52" y="12"/>
                  </a:cubicBezTo>
                  <a:lnTo>
                    <a:pt x="52" y="0"/>
                  </a:lnTo>
                  <a:close/>
                  <a:moveTo>
                    <a:pt x="29" y="35"/>
                  </a:moveTo>
                  <a:cubicBezTo>
                    <a:pt x="34" y="32"/>
                    <a:pt x="34" y="32"/>
                    <a:pt x="34" y="32"/>
                  </a:cubicBezTo>
                  <a:cubicBezTo>
                    <a:pt x="32" y="25"/>
                    <a:pt x="31" y="20"/>
                    <a:pt x="33" y="15"/>
                  </a:cubicBezTo>
                  <a:cubicBezTo>
                    <a:pt x="34" y="11"/>
                    <a:pt x="37" y="7"/>
                    <a:pt x="41" y="4"/>
                  </a:cubicBezTo>
                  <a:cubicBezTo>
                    <a:pt x="44" y="1"/>
                    <a:pt x="48" y="0"/>
                    <a:pt x="52" y="0"/>
                  </a:cubicBezTo>
                  <a:cubicBezTo>
                    <a:pt x="52" y="12"/>
                    <a:pt x="52" y="12"/>
                    <a:pt x="52" y="12"/>
                  </a:cubicBezTo>
                  <a:cubicBezTo>
                    <a:pt x="51" y="12"/>
                    <a:pt x="50" y="13"/>
                    <a:pt x="48" y="13"/>
                  </a:cubicBezTo>
                  <a:cubicBezTo>
                    <a:pt x="47" y="14"/>
                    <a:pt x="46" y="16"/>
                    <a:pt x="45" y="17"/>
                  </a:cubicBezTo>
                  <a:cubicBezTo>
                    <a:pt x="45" y="19"/>
                    <a:pt x="45" y="21"/>
                    <a:pt x="45" y="23"/>
                  </a:cubicBezTo>
                  <a:cubicBezTo>
                    <a:pt x="52" y="19"/>
                    <a:pt x="52" y="19"/>
                    <a:pt x="52" y="19"/>
                  </a:cubicBezTo>
                  <a:cubicBezTo>
                    <a:pt x="52" y="27"/>
                    <a:pt x="52" y="27"/>
                    <a:pt x="52" y="27"/>
                  </a:cubicBezTo>
                  <a:cubicBezTo>
                    <a:pt x="47" y="31"/>
                    <a:pt x="47" y="31"/>
                    <a:pt x="47" y="31"/>
                  </a:cubicBezTo>
                  <a:cubicBezTo>
                    <a:pt x="50" y="38"/>
                    <a:pt x="51" y="44"/>
                    <a:pt x="50" y="48"/>
                  </a:cubicBezTo>
                  <a:cubicBezTo>
                    <a:pt x="49" y="53"/>
                    <a:pt x="46" y="56"/>
                    <a:pt x="42" y="59"/>
                  </a:cubicBezTo>
                  <a:cubicBezTo>
                    <a:pt x="38" y="62"/>
                    <a:pt x="34" y="64"/>
                    <a:pt x="29" y="64"/>
                  </a:cubicBezTo>
                  <a:cubicBezTo>
                    <a:pt x="29" y="52"/>
                    <a:pt x="29" y="52"/>
                    <a:pt x="29" y="52"/>
                  </a:cubicBezTo>
                  <a:cubicBezTo>
                    <a:pt x="31" y="52"/>
                    <a:pt x="32" y="52"/>
                    <a:pt x="34" y="51"/>
                  </a:cubicBezTo>
                  <a:cubicBezTo>
                    <a:pt x="35" y="49"/>
                    <a:pt x="36" y="48"/>
                    <a:pt x="37" y="46"/>
                  </a:cubicBezTo>
                  <a:cubicBezTo>
                    <a:pt x="38" y="44"/>
                    <a:pt x="37" y="41"/>
                    <a:pt x="36" y="38"/>
                  </a:cubicBezTo>
                  <a:cubicBezTo>
                    <a:pt x="29" y="44"/>
                    <a:pt x="29" y="44"/>
                    <a:pt x="29" y="44"/>
                  </a:cubicBezTo>
                  <a:lnTo>
                    <a:pt x="29" y="35"/>
                  </a:lnTo>
                  <a:close/>
                  <a:moveTo>
                    <a:pt x="17" y="43"/>
                  </a:moveTo>
                  <a:cubicBezTo>
                    <a:pt x="29" y="35"/>
                    <a:pt x="29" y="35"/>
                    <a:pt x="29" y="35"/>
                  </a:cubicBezTo>
                  <a:cubicBezTo>
                    <a:pt x="29" y="44"/>
                    <a:pt x="29" y="44"/>
                    <a:pt x="29" y="44"/>
                  </a:cubicBezTo>
                  <a:cubicBezTo>
                    <a:pt x="21" y="50"/>
                    <a:pt x="21" y="50"/>
                    <a:pt x="21" y="50"/>
                  </a:cubicBezTo>
                  <a:cubicBezTo>
                    <a:pt x="23" y="51"/>
                    <a:pt x="25" y="52"/>
                    <a:pt x="27" y="52"/>
                  </a:cubicBezTo>
                  <a:cubicBezTo>
                    <a:pt x="28" y="52"/>
                    <a:pt x="28" y="52"/>
                    <a:pt x="29" y="52"/>
                  </a:cubicBezTo>
                  <a:cubicBezTo>
                    <a:pt x="29" y="64"/>
                    <a:pt x="29" y="64"/>
                    <a:pt x="29" y="64"/>
                  </a:cubicBezTo>
                  <a:cubicBezTo>
                    <a:pt x="28" y="64"/>
                    <a:pt x="27" y="64"/>
                    <a:pt x="27" y="64"/>
                  </a:cubicBezTo>
                  <a:cubicBezTo>
                    <a:pt x="21" y="63"/>
                    <a:pt x="16" y="60"/>
                    <a:pt x="12" y="56"/>
                  </a:cubicBezTo>
                  <a:cubicBezTo>
                    <a:pt x="5" y="61"/>
                    <a:pt x="5" y="61"/>
                    <a:pt x="5" y="61"/>
                  </a:cubicBezTo>
                  <a:cubicBezTo>
                    <a:pt x="0" y="55"/>
                    <a:pt x="0" y="55"/>
                    <a:pt x="0" y="55"/>
                  </a:cubicBezTo>
                  <a:cubicBezTo>
                    <a:pt x="8" y="50"/>
                    <a:pt x="8" y="50"/>
                    <a:pt x="8" y="50"/>
                  </a:cubicBezTo>
                  <a:cubicBezTo>
                    <a:pt x="5" y="45"/>
                    <a:pt x="4" y="40"/>
                    <a:pt x="5" y="35"/>
                  </a:cubicBezTo>
                  <a:cubicBezTo>
                    <a:pt x="6" y="30"/>
                    <a:pt x="8" y="26"/>
                    <a:pt x="13" y="21"/>
                  </a:cubicBezTo>
                  <a:cubicBezTo>
                    <a:pt x="22" y="31"/>
                    <a:pt x="22" y="31"/>
                    <a:pt x="22" y="31"/>
                  </a:cubicBezTo>
                  <a:cubicBezTo>
                    <a:pt x="20" y="33"/>
                    <a:pt x="19" y="35"/>
                    <a:pt x="18" y="37"/>
                  </a:cubicBezTo>
                  <a:cubicBezTo>
                    <a:pt x="17" y="39"/>
                    <a:pt x="17" y="41"/>
                    <a:pt x="17" y="43"/>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64" name="Freeform 37"/>
            <p:cNvSpPr/>
            <p:nvPr/>
          </p:nvSpPr>
          <p:spPr bwMode="auto">
            <a:xfrm>
              <a:off x="443879" y="572416"/>
              <a:ext cx="352868" cy="118954"/>
            </a:xfrm>
            <a:custGeom>
              <a:avLst/>
              <a:gdLst>
                <a:gd name="T0" fmla="*/ 352868 w 187"/>
                <a:gd name="T1" fmla="*/ 66086 h 63"/>
                <a:gd name="T2" fmla="*/ 352868 w 187"/>
                <a:gd name="T3" fmla="*/ 66086 h 63"/>
                <a:gd name="T4" fmla="*/ 301919 w 187"/>
                <a:gd name="T5" fmla="*/ 117066 h 63"/>
                <a:gd name="T6" fmla="*/ 50949 w 187"/>
                <a:gd name="T7" fmla="*/ 101961 h 63"/>
                <a:gd name="T8" fmla="*/ 0 w 187"/>
                <a:gd name="T9" fmla="*/ 52868 h 63"/>
                <a:gd name="T10" fmla="*/ 0 w 187"/>
                <a:gd name="T11" fmla="*/ 52868 h 63"/>
                <a:gd name="T12" fmla="*/ 50949 w 187"/>
                <a:gd name="T13" fmla="*/ 0 h 63"/>
                <a:gd name="T14" fmla="*/ 301919 w 187"/>
                <a:gd name="T15" fmla="*/ 15105 h 63"/>
                <a:gd name="T16" fmla="*/ 352868 w 187"/>
                <a:gd name="T17" fmla="*/ 66086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7" h="63">
                  <a:moveTo>
                    <a:pt x="187" y="35"/>
                  </a:moveTo>
                  <a:cubicBezTo>
                    <a:pt x="187" y="35"/>
                    <a:pt x="187" y="35"/>
                    <a:pt x="187" y="35"/>
                  </a:cubicBezTo>
                  <a:cubicBezTo>
                    <a:pt x="187" y="50"/>
                    <a:pt x="175" y="63"/>
                    <a:pt x="160" y="62"/>
                  </a:cubicBezTo>
                  <a:cubicBezTo>
                    <a:pt x="27" y="54"/>
                    <a:pt x="27" y="54"/>
                    <a:pt x="27" y="54"/>
                  </a:cubicBezTo>
                  <a:cubicBezTo>
                    <a:pt x="12" y="53"/>
                    <a:pt x="0" y="42"/>
                    <a:pt x="0" y="28"/>
                  </a:cubicBezTo>
                  <a:cubicBezTo>
                    <a:pt x="0" y="28"/>
                    <a:pt x="0" y="28"/>
                    <a:pt x="0" y="28"/>
                  </a:cubicBezTo>
                  <a:cubicBezTo>
                    <a:pt x="0" y="13"/>
                    <a:pt x="12" y="1"/>
                    <a:pt x="27" y="0"/>
                  </a:cubicBezTo>
                  <a:cubicBezTo>
                    <a:pt x="160" y="8"/>
                    <a:pt x="160" y="8"/>
                    <a:pt x="160" y="8"/>
                  </a:cubicBezTo>
                  <a:cubicBezTo>
                    <a:pt x="174" y="9"/>
                    <a:pt x="187" y="20"/>
                    <a:pt x="187" y="35"/>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5068" name="组合 1118"/>
          <p:cNvGrpSpPr/>
          <p:nvPr/>
        </p:nvGrpSpPr>
        <p:grpSpPr bwMode="auto">
          <a:xfrm>
            <a:off x="8678863" y="5397500"/>
            <a:ext cx="1106487" cy="1108075"/>
            <a:chOff x="0" y="0"/>
            <a:chExt cx="1106505" cy="1108107"/>
          </a:xfrm>
        </p:grpSpPr>
        <p:sp>
          <p:nvSpPr>
            <p:cNvPr id="45315" name="Oval 38"/>
            <p:cNvSpPr>
              <a:spLocks noChangeArrowheads="1"/>
            </p:cNvSpPr>
            <p:nvPr/>
          </p:nvSpPr>
          <p:spPr bwMode="auto">
            <a:xfrm>
              <a:off x="0" y="0"/>
              <a:ext cx="1106505" cy="1108107"/>
            </a:xfrm>
            <a:prstGeom prst="ellipse">
              <a:avLst/>
            </a:prstGeom>
            <a:solidFill>
              <a:srgbClr val="6A9DC9"/>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316" name="Freeform 39"/>
            <p:cNvSpPr/>
            <p:nvPr/>
          </p:nvSpPr>
          <p:spPr bwMode="auto">
            <a:xfrm>
              <a:off x="824689" y="603551"/>
              <a:ext cx="253075" cy="289002"/>
            </a:xfrm>
            <a:custGeom>
              <a:avLst/>
              <a:gdLst>
                <a:gd name="T0" fmla="*/ 105763 w 134"/>
                <a:gd name="T1" fmla="*/ 0 h 153"/>
                <a:gd name="T2" fmla="*/ 253075 w 134"/>
                <a:gd name="T3" fmla="*/ 124668 h 153"/>
                <a:gd name="T4" fmla="*/ 230412 w 134"/>
                <a:gd name="T5" fmla="*/ 183223 h 153"/>
                <a:gd name="T6" fmla="*/ 160533 w 134"/>
                <a:gd name="T7" fmla="*/ 289002 h 153"/>
                <a:gd name="T8" fmla="*/ 0 w 134"/>
                <a:gd name="T9" fmla="*/ 154890 h 153"/>
                <a:gd name="T10" fmla="*/ 105763 w 134"/>
                <a:gd name="T11" fmla="*/ 0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 h="153">
                  <a:moveTo>
                    <a:pt x="56" y="0"/>
                  </a:moveTo>
                  <a:cubicBezTo>
                    <a:pt x="134" y="66"/>
                    <a:pt x="134" y="66"/>
                    <a:pt x="134" y="66"/>
                  </a:cubicBezTo>
                  <a:cubicBezTo>
                    <a:pt x="131" y="77"/>
                    <a:pt x="127" y="87"/>
                    <a:pt x="122" y="97"/>
                  </a:cubicBezTo>
                  <a:cubicBezTo>
                    <a:pt x="85" y="153"/>
                    <a:pt x="85" y="153"/>
                    <a:pt x="85" y="153"/>
                  </a:cubicBezTo>
                  <a:cubicBezTo>
                    <a:pt x="0" y="82"/>
                    <a:pt x="0" y="82"/>
                    <a:pt x="0" y="82"/>
                  </a:cubicBezTo>
                  <a:lnTo>
                    <a:pt x="56" y="0"/>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17" name="Freeform 40"/>
            <p:cNvSpPr/>
            <p:nvPr/>
          </p:nvSpPr>
          <p:spPr bwMode="auto">
            <a:xfrm>
              <a:off x="672206" y="498169"/>
              <a:ext cx="341691" cy="307364"/>
            </a:xfrm>
            <a:custGeom>
              <a:avLst/>
              <a:gdLst>
                <a:gd name="T0" fmla="*/ 173677 w 181"/>
                <a:gd name="T1" fmla="*/ 7543 h 163"/>
                <a:gd name="T2" fmla="*/ 334140 w 181"/>
                <a:gd name="T3" fmla="*/ 139539 h 163"/>
                <a:gd name="T4" fmla="*/ 201994 w 181"/>
                <a:gd name="T5" fmla="*/ 299821 h 163"/>
                <a:gd name="T6" fmla="*/ 7551 w 181"/>
                <a:gd name="T7" fmla="*/ 145196 h 163"/>
                <a:gd name="T8" fmla="*/ 173677 w 181"/>
                <a:gd name="T9" fmla="*/ 7543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163">
                  <a:moveTo>
                    <a:pt x="92" y="4"/>
                  </a:moveTo>
                  <a:cubicBezTo>
                    <a:pt x="135" y="0"/>
                    <a:pt x="173" y="31"/>
                    <a:pt x="177" y="74"/>
                  </a:cubicBezTo>
                  <a:cubicBezTo>
                    <a:pt x="181" y="116"/>
                    <a:pt x="150" y="155"/>
                    <a:pt x="107" y="159"/>
                  </a:cubicBezTo>
                  <a:cubicBezTo>
                    <a:pt x="65" y="163"/>
                    <a:pt x="8" y="120"/>
                    <a:pt x="4" y="77"/>
                  </a:cubicBezTo>
                  <a:cubicBezTo>
                    <a:pt x="0" y="35"/>
                    <a:pt x="49" y="9"/>
                    <a:pt x="92" y="4"/>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18" name="Freeform 41"/>
            <p:cNvSpPr/>
            <p:nvPr/>
          </p:nvSpPr>
          <p:spPr bwMode="auto">
            <a:xfrm>
              <a:off x="720905" y="394384"/>
              <a:ext cx="257067" cy="237908"/>
            </a:xfrm>
            <a:custGeom>
              <a:avLst/>
              <a:gdLst>
                <a:gd name="T0" fmla="*/ 39694 w 136"/>
                <a:gd name="T1" fmla="*/ 0 h 126"/>
                <a:gd name="T2" fmla="*/ 228714 w 136"/>
                <a:gd name="T3" fmla="*/ 158605 h 126"/>
                <a:gd name="T4" fmla="*/ 243836 w 136"/>
                <a:gd name="T5" fmla="*/ 219026 h 126"/>
                <a:gd name="T6" fmla="*/ 243836 w 136"/>
                <a:gd name="T7" fmla="*/ 219026 h 126"/>
                <a:gd name="T8" fmla="*/ 190910 w 136"/>
                <a:gd name="T9" fmla="*/ 224691 h 126"/>
                <a:gd name="T10" fmla="*/ 43475 w 136"/>
                <a:gd name="T11" fmla="*/ 101961 h 126"/>
                <a:gd name="T12" fmla="*/ 39694 w 136"/>
                <a:gd name="T13" fmla="*/ 0 h 1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26">
                  <a:moveTo>
                    <a:pt x="21" y="0"/>
                  </a:moveTo>
                  <a:cubicBezTo>
                    <a:pt x="121" y="84"/>
                    <a:pt x="121" y="84"/>
                    <a:pt x="121" y="84"/>
                  </a:cubicBezTo>
                  <a:cubicBezTo>
                    <a:pt x="129" y="91"/>
                    <a:pt x="136" y="108"/>
                    <a:pt x="129" y="116"/>
                  </a:cubicBezTo>
                  <a:cubicBezTo>
                    <a:pt x="129" y="116"/>
                    <a:pt x="129" y="116"/>
                    <a:pt x="129" y="116"/>
                  </a:cubicBezTo>
                  <a:cubicBezTo>
                    <a:pt x="122" y="125"/>
                    <a:pt x="109" y="126"/>
                    <a:pt x="101" y="119"/>
                  </a:cubicBezTo>
                  <a:cubicBezTo>
                    <a:pt x="23" y="54"/>
                    <a:pt x="23" y="54"/>
                    <a:pt x="23" y="54"/>
                  </a:cubicBezTo>
                  <a:cubicBezTo>
                    <a:pt x="0" y="35"/>
                    <a:pt x="15" y="7"/>
                    <a:pt x="21" y="0"/>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19" name="Freeform 42"/>
            <p:cNvSpPr/>
            <p:nvPr/>
          </p:nvSpPr>
          <p:spPr bwMode="auto">
            <a:xfrm>
              <a:off x="92608" y="498169"/>
              <a:ext cx="343288" cy="307364"/>
            </a:xfrm>
            <a:custGeom>
              <a:avLst/>
              <a:gdLst>
                <a:gd name="T0" fmla="*/ 169758 w 182"/>
                <a:gd name="T1" fmla="*/ 7543 h 163"/>
                <a:gd name="T2" fmla="*/ 9431 w 182"/>
                <a:gd name="T3" fmla="*/ 139539 h 163"/>
                <a:gd name="T4" fmla="*/ 139579 w 182"/>
                <a:gd name="T5" fmla="*/ 299821 h 163"/>
                <a:gd name="T6" fmla="*/ 335743 w 182"/>
                <a:gd name="T7" fmla="*/ 145196 h 163"/>
                <a:gd name="T8" fmla="*/ 169758 w 182"/>
                <a:gd name="T9" fmla="*/ 7543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163">
                  <a:moveTo>
                    <a:pt x="90" y="4"/>
                  </a:moveTo>
                  <a:cubicBezTo>
                    <a:pt x="47" y="0"/>
                    <a:pt x="9" y="31"/>
                    <a:pt x="5" y="74"/>
                  </a:cubicBezTo>
                  <a:cubicBezTo>
                    <a:pt x="0" y="116"/>
                    <a:pt x="32" y="155"/>
                    <a:pt x="74" y="159"/>
                  </a:cubicBezTo>
                  <a:cubicBezTo>
                    <a:pt x="117" y="163"/>
                    <a:pt x="173" y="120"/>
                    <a:pt x="178" y="77"/>
                  </a:cubicBezTo>
                  <a:cubicBezTo>
                    <a:pt x="182" y="35"/>
                    <a:pt x="133" y="9"/>
                    <a:pt x="90" y="4"/>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20" name="Freeform 43"/>
            <p:cNvSpPr/>
            <p:nvPr/>
          </p:nvSpPr>
          <p:spPr bwMode="auto">
            <a:xfrm>
              <a:off x="130130" y="394384"/>
              <a:ext cx="254672" cy="237908"/>
            </a:xfrm>
            <a:custGeom>
              <a:avLst/>
              <a:gdLst>
                <a:gd name="T0" fmla="*/ 215056 w 135"/>
                <a:gd name="T1" fmla="*/ 0 h 126"/>
                <a:gd name="T2" fmla="*/ 28297 w 135"/>
                <a:gd name="T3" fmla="*/ 158605 h 126"/>
                <a:gd name="T4" fmla="*/ 13205 w 135"/>
                <a:gd name="T5" fmla="*/ 219026 h 126"/>
                <a:gd name="T6" fmla="*/ 13205 w 135"/>
                <a:gd name="T7" fmla="*/ 219026 h 126"/>
                <a:gd name="T8" fmla="*/ 66026 w 135"/>
                <a:gd name="T9" fmla="*/ 224691 h 126"/>
                <a:gd name="T10" fmla="*/ 213170 w 135"/>
                <a:gd name="T11" fmla="*/ 101961 h 126"/>
                <a:gd name="T12" fmla="*/ 215056 w 135"/>
                <a:gd name="T13" fmla="*/ 0 h 1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126">
                  <a:moveTo>
                    <a:pt x="114" y="0"/>
                  </a:moveTo>
                  <a:cubicBezTo>
                    <a:pt x="15" y="84"/>
                    <a:pt x="15" y="84"/>
                    <a:pt x="15" y="84"/>
                  </a:cubicBezTo>
                  <a:cubicBezTo>
                    <a:pt x="7" y="91"/>
                    <a:pt x="0" y="108"/>
                    <a:pt x="7" y="116"/>
                  </a:cubicBezTo>
                  <a:cubicBezTo>
                    <a:pt x="7" y="116"/>
                    <a:pt x="7" y="116"/>
                    <a:pt x="7" y="116"/>
                  </a:cubicBezTo>
                  <a:cubicBezTo>
                    <a:pt x="14" y="125"/>
                    <a:pt x="26" y="126"/>
                    <a:pt x="35" y="119"/>
                  </a:cubicBezTo>
                  <a:cubicBezTo>
                    <a:pt x="113" y="54"/>
                    <a:pt x="113" y="54"/>
                    <a:pt x="113" y="54"/>
                  </a:cubicBezTo>
                  <a:cubicBezTo>
                    <a:pt x="135" y="35"/>
                    <a:pt x="121" y="7"/>
                    <a:pt x="114" y="0"/>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21" name="Freeform 44"/>
            <p:cNvSpPr/>
            <p:nvPr/>
          </p:nvSpPr>
          <p:spPr bwMode="auto">
            <a:xfrm>
              <a:off x="27942" y="603551"/>
              <a:ext cx="255470" cy="289002"/>
            </a:xfrm>
            <a:custGeom>
              <a:avLst/>
              <a:gdLst>
                <a:gd name="T0" fmla="*/ 147605 w 135"/>
                <a:gd name="T1" fmla="*/ 0 h 153"/>
                <a:gd name="T2" fmla="*/ 0 w 135"/>
                <a:gd name="T3" fmla="*/ 124668 h 153"/>
                <a:gd name="T4" fmla="*/ 20816 w 135"/>
                <a:gd name="T5" fmla="*/ 177557 h 153"/>
                <a:gd name="T6" fmla="*/ 94619 w 135"/>
                <a:gd name="T7" fmla="*/ 289002 h 153"/>
                <a:gd name="T8" fmla="*/ 255470 w 135"/>
                <a:gd name="T9" fmla="*/ 154890 h 153"/>
                <a:gd name="T10" fmla="*/ 147605 w 135"/>
                <a:gd name="T11" fmla="*/ 0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153">
                  <a:moveTo>
                    <a:pt x="78" y="0"/>
                  </a:moveTo>
                  <a:cubicBezTo>
                    <a:pt x="0" y="66"/>
                    <a:pt x="0" y="66"/>
                    <a:pt x="0" y="66"/>
                  </a:cubicBezTo>
                  <a:cubicBezTo>
                    <a:pt x="3" y="76"/>
                    <a:pt x="7" y="85"/>
                    <a:pt x="11" y="94"/>
                  </a:cubicBezTo>
                  <a:cubicBezTo>
                    <a:pt x="50" y="153"/>
                    <a:pt x="50" y="153"/>
                    <a:pt x="50" y="153"/>
                  </a:cubicBezTo>
                  <a:cubicBezTo>
                    <a:pt x="135" y="82"/>
                    <a:pt x="135" y="82"/>
                    <a:pt x="135" y="82"/>
                  </a:cubicBezTo>
                  <a:lnTo>
                    <a:pt x="78" y="0"/>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22" name="Freeform 45"/>
            <p:cNvSpPr/>
            <p:nvPr/>
          </p:nvSpPr>
          <p:spPr bwMode="auto">
            <a:xfrm>
              <a:off x="22353" y="694563"/>
              <a:ext cx="160467" cy="211562"/>
            </a:xfrm>
            <a:custGeom>
              <a:avLst/>
              <a:gdLst>
                <a:gd name="T0" fmla="*/ 20766 w 85"/>
                <a:gd name="T1" fmla="*/ 0 h 112"/>
                <a:gd name="T2" fmla="*/ 0 w 85"/>
                <a:gd name="T3" fmla="*/ 17001 h 112"/>
                <a:gd name="T4" fmla="*/ 103832 w 85"/>
                <a:gd name="T5" fmla="*/ 211562 h 112"/>
                <a:gd name="T6" fmla="*/ 160467 w 85"/>
                <a:gd name="T7" fmla="*/ 164338 h 112"/>
                <a:gd name="T8" fmla="*/ 20766 w 85"/>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12">
                  <a:moveTo>
                    <a:pt x="11" y="0"/>
                  </a:moveTo>
                  <a:cubicBezTo>
                    <a:pt x="0" y="9"/>
                    <a:pt x="0" y="9"/>
                    <a:pt x="0" y="9"/>
                  </a:cubicBezTo>
                  <a:cubicBezTo>
                    <a:pt x="11" y="48"/>
                    <a:pt x="30" y="82"/>
                    <a:pt x="55" y="112"/>
                  </a:cubicBezTo>
                  <a:cubicBezTo>
                    <a:pt x="85" y="87"/>
                    <a:pt x="85" y="87"/>
                    <a:pt x="85" y="87"/>
                  </a:cubicBezTo>
                  <a:lnTo>
                    <a:pt x="11" y="0"/>
                  </a:lnTo>
                  <a:close/>
                </a:path>
              </a:pathLst>
            </a:cu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23" name="Freeform 46"/>
            <p:cNvSpPr/>
            <p:nvPr/>
          </p:nvSpPr>
          <p:spPr bwMode="auto">
            <a:xfrm>
              <a:off x="113365" y="550860"/>
              <a:ext cx="173241" cy="179628"/>
            </a:xfrm>
            <a:custGeom>
              <a:avLst/>
              <a:gdLst>
                <a:gd name="T0" fmla="*/ 54609 w 92"/>
                <a:gd name="T1" fmla="*/ 5672 h 95"/>
                <a:gd name="T2" fmla="*/ 16947 w 92"/>
                <a:gd name="T3" fmla="*/ 100214 h 95"/>
                <a:gd name="T4" fmla="*/ 116749 w 92"/>
                <a:gd name="T5" fmla="*/ 173956 h 95"/>
                <a:gd name="T6" fmla="*/ 154410 w 92"/>
                <a:gd name="T7" fmla="*/ 81305 h 95"/>
                <a:gd name="T8" fmla="*/ 54609 w 92"/>
                <a:gd name="T9" fmla="*/ 5672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95">
                  <a:moveTo>
                    <a:pt x="29" y="3"/>
                  </a:moveTo>
                  <a:cubicBezTo>
                    <a:pt x="9" y="6"/>
                    <a:pt x="0" y="28"/>
                    <a:pt x="9" y="53"/>
                  </a:cubicBezTo>
                  <a:cubicBezTo>
                    <a:pt x="18" y="78"/>
                    <a:pt x="42" y="95"/>
                    <a:pt x="62" y="92"/>
                  </a:cubicBezTo>
                  <a:cubicBezTo>
                    <a:pt x="82" y="89"/>
                    <a:pt x="92" y="67"/>
                    <a:pt x="82" y="43"/>
                  </a:cubicBezTo>
                  <a:cubicBezTo>
                    <a:pt x="73" y="18"/>
                    <a:pt x="50" y="0"/>
                    <a:pt x="29" y="3"/>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24" name="Freeform 47"/>
            <p:cNvSpPr/>
            <p:nvPr/>
          </p:nvSpPr>
          <p:spPr bwMode="auto">
            <a:xfrm>
              <a:off x="98196" y="566029"/>
              <a:ext cx="173241" cy="179628"/>
            </a:xfrm>
            <a:custGeom>
              <a:avLst/>
              <a:gdLst>
                <a:gd name="T0" fmla="*/ 58375 w 92"/>
                <a:gd name="T1" fmla="*/ 9454 h 95"/>
                <a:gd name="T2" fmla="*/ 16947 w 92"/>
                <a:gd name="T3" fmla="*/ 105886 h 95"/>
                <a:gd name="T4" fmla="*/ 116749 w 92"/>
                <a:gd name="T5" fmla="*/ 170174 h 95"/>
                <a:gd name="T6" fmla="*/ 158177 w 92"/>
                <a:gd name="T7" fmla="*/ 73742 h 95"/>
                <a:gd name="T8" fmla="*/ 58375 w 92"/>
                <a:gd name="T9" fmla="*/ 9454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95">
                  <a:moveTo>
                    <a:pt x="31" y="5"/>
                  </a:moveTo>
                  <a:cubicBezTo>
                    <a:pt x="10" y="10"/>
                    <a:pt x="0" y="33"/>
                    <a:pt x="9" y="56"/>
                  </a:cubicBezTo>
                  <a:cubicBezTo>
                    <a:pt x="17" y="80"/>
                    <a:pt x="41" y="95"/>
                    <a:pt x="62" y="90"/>
                  </a:cubicBezTo>
                  <a:cubicBezTo>
                    <a:pt x="83" y="86"/>
                    <a:pt x="92" y="63"/>
                    <a:pt x="84" y="39"/>
                  </a:cubicBezTo>
                  <a:cubicBezTo>
                    <a:pt x="75" y="15"/>
                    <a:pt x="52" y="0"/>
                    <a:pt x="31" y="5"/>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25" name="Rectangle 48"/>
            <p:cNvSpPr>
              <a:spLocks noChangeArrowheads="1"/>
            </p:cNvSpPr>
            <p:nvPr/>
          </p:nvSpPr>
          <p:spPr bwMode="auto">
            <a:xfrm>
              <a:off x="275428" y="170048"/>
              <a:ext cx="554849" cy="784776"/>
            </a:xfrm>
            <a:prstGeom prst="rect">
              <a:avLst/>
            </a:prstGeom>
            <a:solidFill>
              <a:srgbClr val="FFC7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326" name="Rectangle 49"/>
            <p:cNvSpPr>
              <a:spLocks noChangeArrowheads="1"/>
            </p:cNvSpPr>
            <p:nvPr/>
          </p:nvSpPr>
          <p:spPr bwMode="auto">
            <a:xfrm>
              <a:off x="419130" y="289002"/>
              <a:ext cx="268244" cy="26345"/>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327" name="Rectangle 50"/>
            <p:cNvSpPr>
              <a:spLocks noChangeArrowheads="1"/>
            </p:cNvSpPr>
            <p:nvPr/>
          </p:nvSpPr>
          <p:spPr bwMode="auto">
            <a:xfrm>
              <a:off x="326522" y="344886"/>
              <a:ext cx="453460" cy="27144"/>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328" name="Rectangle 51"/>
            <p:cNvSpPr>
              <a:spLocks noChangeArrowheads="1"/>
            </p:cNvSpPr>
            <p:nvPr/>
          </p:nvSpPr>
          <p:spPr bwMode="auto">
            <a:xfrm>
              <a:off x="326522" y="390392"/>
              <a:ext cx="453460" cy="26345"/>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329" name="Rectangle 52"/>
            <p:cNvSpPr>
              <a:spLocks noChangeArrowheads="1"/>
            </p:cNvSpPr>
            <p:nvPr/>
          </p:nvSpPr>
          <p:spPr bwMode="auto">
            <a:xfrm>
              <a:off x="326522" y="435898"/>
              <a:ext cx="453460" cy="26345"/>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330" name="Rectangle 53"/>
            <p:cNvSpPr>
              <a:spLocks noChangeArrowheads="1"/>
            </p:cNvSpPr>
            <p:nvPr/>
          </p:nvSpPr>
          <p:spPr bwMode="auto">
            <a:xfrm>
              <a:off x="326522" y="483000"/>
              <a:ext cx="226730" cy="26345"/>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331" name="Oval 54"/>
            <p:cNvSpPr>
              <a:spLocks noChangeArrowheads="1"/>
            </p:cNvSpPr>
            <p:nvPr/>
          </p:nvSpPr>
          <p:spPr bwMode="auto">
            <a:xfrm>
              <a:off x="649054" y="615526"/>
              <a:ext cx="130928" cy="130131"/>
            </a:xfrm>
            <a:prstGeom prst="ellipse">
              <a:avLst/>
            </a:prstGeom>
            <a:solidFill>
              <a:srgbClr val="6A9DC9"/>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332" name="Freeform 55"/>
            <p:cNvSpPr/>
            <p:nvPr/>
          </p:nvSpPr>
          <p:spPr bwMode="auto">
            <a:xfrm>
              <a:off x="657037" y="679394"/>
              <a:ext cx="58279" cy="55086"/>
            </a:xfrm>
            <a:custGeom>
              <a:avLst/>
              <a:gdLst>
                <a:gd name="T0" fmla="*/ 22560 w 31"/>
                <a:gd name="T1" fmla="*/ 55086 h 29"/>
                <a:gd name="T2" fmla="*/ 0 w 31"/>
                <a:gd name="T3" fmla="*/ 30392 h 29"/>
                <a:gd name="T4" fmla="*/ 58279 w 31"/>
                <a:gd name="T5" fmla="*/ 0 h 29"/>
                <a:gd name="T6" fmla="*/ 22560 w 31"/>
                <a:gd name="T7" fmla="*/ 55086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9">
                  <a:moveTo>
                    <a:pt x="12" y="29"/>
                  </a:moveTo>
                  <a:cubicBezTo>
                    <a:pt x="7" y="26"/>
                    <a:pt x="3" y="21"/>
                    <a:pt x="0" y="16"/>
                  </a:cubicBezTo>
                  <a:cubicBezTo>
                    <a:pt x="31" y="0"/>
                    <a:pt x="31" y="0"/>
                    <a:pt x="31" y="0"/>
                  </a:cubicBezTo>
                  <a:lnTo>
                    <a:pt x="12" y="29"/>
                  </a:ln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33" name="Freeform 56"/>
            <p:cNvSpPr/>
            <p:nvPr/>
          </p:nvSpPr>
          <p:spPr bwMode="auto">
            <a:xfrm>
              <a:off x="649054" y="628300"/>
              <a:ext cx="66263" cy="81432"/>
            </a:xfrm>
            <a:custGeom>
              <a:avLst/>
              <a:gdLst>
                <a:gd name="T0" fmla="*/ 7573 w 35"/>
                <a:gd name="T1" fmla="*/ 81432 h 43"/>
                <a:gd name="T2" fmla="*/ 0 w 35"/>
                <a:gd name="T3" fmla="*/ 51132 h 43"/>
                <a:gd name="T4" fmla="*/ 26505 w 35"/>
                <a:gd name="T5" fmla="*/ 0 h 43"/>
                <a:gd name="T6" fmla="*/ 66263 w 35"/>
                <a:gd name="T7" fmla="*/ 51132 h 43"/>
                <a:gd name="T8" fmla="*/ 7573 w 35"/>
                <a:gd name="T9" fmla="*/ 8143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43">
                  <a:moveTo>
                    <a:pt x="4" y="43"/>
                  </a:moveTo>
                  <a:cubicBezTo>
                    <a:pt x="2" y="38"/>
                    <a:pt x="0" y="33"/>
                    <a:pt x="0" y="27"/>
                  </a:cubicBezTo>
                  <a:cubicBezTo>
                    <a:pt x="0" y="16"/>
                    <a:pt x="6" y="7"/>
                    <a:pt x="14" y="0"/>
                  </a:cubicBezTo>
                  <a:cubicBezTo>
                    <a:pt x="35" y="27"/>
                    <a:pt x="35" y="27"/>
                    <a:pt x="35" y="27"/>
                  </a:cubicBezTo>
                  <a:lnTo>
                    <a:pt x="4" y="43"/>
                  </a:ln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34" name="Freeform 57"/>
            <p:cNvSpPr/>
            <p:nvPr/>
          </p:nvSpPr>
          <p:spPr bwMode="auto">
            <a:xfrm>
              <a:off x="676197" y="615526"/>
              <a:ext cx="39119" cy="63868"/>
            </a:xfrm>
            <a:custGeom>
              <a:avLst/>
              <a:gdLst>
                <a:gd name="T0" fmla="*/ 0 w 21"/>
                <a:gd name="T1" fmla="*/ 13149 h 34"/>
                <a:gd name="T2" fmla="*/ 39119 w 21"/>
                <a:gd name="T3" fmla="*/ 0 h 34"/>
                <a:gd name="T4" fmla="*/ 39119 w 21"/>
                <a:gd name="T5" fmla="*/ 63868 h 34"/>
                <a:gd name="T6" fmla="*/ 0 w 21"/>
                <a:gd name="T7" fmla="*/ 13149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34">
                  <a:moveTo>
                    <a:pt x="0" y="7"/>
                  </a:moveTo>
                  <a:cubicBezTo>
                    <a:pt x="5" y="3"/>
                    <a:pt x="13" y="0"/>
                    <a:pt x="21" y="0"/>
                  </a:cubicBezTo>
                  <a:cubicBezTo>
                    <a:pt x="21" y="34"/>
                    <a:pt x="21" y="34"/>
                    <a:pt x="21" y="34"/>
                  </a:cubicBezTo>
                  <a:lnTo>
                    <a:pt x="0" y="7"/>
                  </a:lnTo>
                  <a:close/>
                </a:path>
              </a:pathLst>
            </a:cu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35" name="Freeform 58"/>
            <p:cNvSpPr/>
            <p:nvPr/>
          </p:nvSpPr>
          <p:spPr bwMode="auto">
            <a:xfrm>
              <a:off x="715316" y="615526"/>
              <a:ext cx="45506" cy="63868"/>
            </a:xfrm>
            <a:custGeom>
              <a:avLst/>
              <a:gdLst>
                <a:gd name="T0" fmla="*/ 0 w 24"/>
                <a:gd name="T1" fmla="*/ 0 h 34"/>
                <a:gd name="T2" fmla="*/ 0 w 24"/>
                <a:gd name="T3" fmla="*/ 63868 h 34"/>
                <a:gd name="T4" fmla="*/ 45506 w 24"/>
                <a:gd name="T5" fmla="*/ 18785 h 34"/>
                <a:gd name="T6" fmla="*/ 0 w 24"/>
                <a:gd name="T7" fmla="*/ 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34">
                  <a:moveTo>
                    <a:pt x="0" y="0"/>
                  </a:moveTo>
                  <a:cubicBezTo>
                    <a:pt x="0" y="34"/>
                    <a:pt x="0" y="34"/>
                    <a:pt x="0" y="34"/>
                  </a:cubicBezTo>
                  <a:cubicBezTo>
                    <a:pt x="24" y="10"/>
                    <a:pt x="24" y="10"/>
                    <a:pt x="24" y="10"/>
                  </a:cubicBezTo>
                  <a:cubicBezTo>
                    <a:pt x="18" y="4"/>
                    <a:pt x="9" y="0"/>
                    <a:pt x="0" y="0"/>
                  </a:cubicBezTo>
                  <a:close/>
                </a:path>
              </a:pathLst>
            </a:cu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36" name="Rectangle 59"/>
            <p:cNvSpPr>
              <a:spLocks noChangeArrowheads="1"/>
            </p:cNvSpPr>
            <p:nvPr/>
          </p:nvSpPr>
          <p:spPr bwMode="auto">
            <a:xfrm>
              <a:off x="336103" y="791163"/>
              <a:ext cx="239503" cy="11177"/>
            </a:xfrm>
            <a:prstGeom prst="rect">
              <a:avLst/>
            </a:prstGeom>
            <a:solidFill>
              <a:srgbClr val="80BA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337" name="Rectangle 60"/>
            <p:cNvSpPr>
              <a:spLocks noChangeArrowheads="1"/>
            </p:cNvSpPr>
            <p:nvPr/>
          </p:nvSpPr>
          <p:spPr bwMode="auto">
            <a:xfrm>
              <a:off x="336103" y="582794"/>
              <a:ext cx="52691" cy="208369"/>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338" name="Rectangle 61"/>
            <p:cNvSpPr>
              <a:spLocks noChangeArrowheads="1"/>
            </p:cNvSpPr>
            <p:nvPr/>
          </p:nvSpPr>
          <p:spPr bwMode="auto">
            <a:xfrm>
              <a:off x="398373" y="692966"/>
              <a:ext cx="52691" cy="9819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339" name="Rectangle 62"/>
            <p:cNvSpPr>
              <a:spLocks noChangeArrowheads="1"/>
            </p:cNvSpPr>
            <p:nvPr/>
          </p:nvSpPr>
          <p:spPr bwMode="auto">
            <a:xfrm>
              <a:off x="459048" y="647460"/>
              <a:ext cx="54287" cy="143703"/>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340" name="Rectangle 63"/>
            <p:cNvSpPr>
              <a:spLocks noChangeArrowheads="1"/>
            </p:cNvSpPr>
            <p:nvPr/>
          </p:nvSpPr>
          <p:spPr bwMode="auto">
            <a:xfrm>
              <a:off x="521318" y="688974"/>
              <a:ext cx="54287" cy="102189"/>
            </a:xfrm>
            <a:prstGeom prst="rect">
              <a:avLst/>
            </a:prstGeom>
            <a:solidFill>
              <a:srgbClr val="80BA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341" name="Rectangle 64"/>
            <p:cNvSpPr>
              <a:spLocks noChangeArrowheads="1"/>
            </p:cNvSpPr>
            <p:nvPr/>
          </p:nvSpPr>
          <p:spPr bwMode="auto">
            <a:xfrm>
              <a:off x="653045" y="791163"/>
              <a:ext cx="26345" cy="11177"/>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342" name="Rectangle 65"/>
            <p:cNvSpPr>
              <a:spLocks noChangeArrowheads="1"/>
            </p:cNvSpPr>
            <p:nvPr/>
          </p:nvSpPr>
          <p:spPr bwMode="auto">
            <a:xfrm>
              <a:off x="692962" y="791163"/>
              <a:ext cx="80633" cy="11177"/>
            </a:xfrm>
            <a:prstGeom prst="rect">
              <a:avLst/>
            </a:prstGeom>
            <a:solidFill>
              <a:srgbClr val="6A9D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343" name="Freeform 66"/>
            <p:cNvSpPr/>
            <p:nvPr/>
          </p:nvSpPr>
          <p:spPr bwMode="auto">
            <a:xfrm>
              <a:off x="925281" y="694563"/>
              <a:ext cx="158072" cy="211562"/>
            </a:xfrm>
            <a:custGeom>
              <a:avLst/>
              <a:gdLst>
                <a:gd name="T0" fmla="*/ 137372 w 84"/>
                <a:gd name="T1" fmla="*/ 0 h 112"/>
                <a:gd name="T2" fmla="*/ 158072 w 84"/>
                <a:gd name="T3" fmla="*/ 17001 h 112"/>
                <a:gd name="T4" fmla="*/ 54572 w 84"/>
                <a:gd name="T5" fmla="*/ 211562 h 112"/>
                <a:gd name="T6" fmla="*/ 0 w 84"/>
                <a:gd name="T7" fmla="*/ 164338 h 112"/>
                <a:gd name="T8" fmla="*/ 137372 w 84"/>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112">
                  <a:moveTo>
                    <a:pt x="73" y="0"/>
                  </a:moveTo>
                  <a:cubicBezTo>
                    <a:pt x="84" y="9"/>
                    <a:pt x="84" y="9"/>
                    <a:pt x="84" y="9"/>
                  </a:cubicBezTo>
                  <a:cubicBezTo>
                    <a:pt x="73" y="47"/>
                    <a:pt x="54" y="82"/>
                    <a:pt x="29" y="112"/>
                  </a:cubicBezTo>
                  <a:cubicBezTo>
                    <a:pt x="0" y="87"/>
                    <a:pt x="0" y="87"/>
                    <a:pt x="0" y="87"/>
                  </a:cubicBezTo>
                  <a:lnTo>
                    <a:pt x="73" y="0"/>
                  </a:lnTo>
                  <a:close/>
                </a:path>
              </a:pathLst>
            </a:cu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44" name="Freeform 67"/>
            <p:cNvSpPr/>
            <p:nvPr/>
          </p:nvSpPr>
          <p:spPr bwMode="auto">
            <a:xfrm>
              <a:off x="821496" y="550860"/>
              <a:ext cx="173241" cy="179628"/>
            </a:xfrm>
            <a:custGeom>
              <a:avLst/>
              <a:gdLst>
                <a:gd name="T0" fmla="*/ 116749 w 92"/>
                <a:gd name="T1" fmla="*/ 5672 h 95"/>
                <a:gd name="T2" fmla="*/ 156294 w 92"/>
                <a:gd name="T3" fmla="*/ 100214 h 95"/>
                <a:gd name="T4" fmla="*/ 56492 w 92"/>
                <a:gd name="T5" fmla="*/ 173956 h 95"/>
                <a:gd name="T6" fmla="*/ 16947 w 92"/>
                <a:gd name="T7" fmla="*/ 81305 h 95"/>
                <a:gd name="T8" fmla="*/ 116749 w 92"/>
                <a:gd name="T9" fmla="*/ 5672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95">
                  <a:moveTo>
                    <a:pt x="62" y="3"/>
                  </a:moveTo>
                  <a:cubicBezTo>
                    <a:pt x="83" y="6"/>
                    <a:pt x="92" y="28"/>
                    <a:pt x="83" y="53"/>
                  </a:cubicBezTo>
                  <a:cubicBezTo>
                    <a:pt x="74" y="78"/>
                    <a:pt x="50" y="95"/>
                    <a:pt x="30" y="92"/>
                  </a:cubicBezTo>
                  <a:cubicBezTo>
                    <a:pt x="9" y="89"/>
                    <a:pt x="0" y="67"/>
                    <a:pt x="9" y="43"/>
                  </a:cubicBezTo>
                  <a:cubicBezTo>
                    <a:pt x="18" y="18"/>
                    <a:pt x="42" y="0"/>
                    <a:pt x="62" y="3"/>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45" name="Freeform 68"/>
            <p:cNvSpPr/>
            <p:nvPr/>
          </p:nvSpPr>
          <p:spPr bwMode="auto">
            <a:xfrm>
              <a:off x="734476" y="388795"/>
              <a:ext cx="254672" cy="235513"/>
            </a:xfrm>
            <a:custGeom>
              <a:avLst/>
              <a:gdLst>
                <a:gd name="T0" fmla="*/ 39616 w 135"/>
                <a:gd name="T1" fmla="*/ 0 h 125"/>
                <a:gd name="T2" fmla="*/ 226375 w 135"/>
                <a:gd name="T3" fmla="*/ 156381 h 125"/>
                <a:gd name="T4" fmla="*/ 241467 w 135"/>
                <a:gd name="T5" fmla="*/ 218556 h 125"/>
                <a:gd name="T6" fmla="*/ 241467 w 135"/>
                <a:gd name="T7" fmla="*/ 218556 h 125"/>
                <a:gd name="T8" fmla="*/ 188646 w 135"/>
                <a:gd name="T9" fmla="*/ 222324 h 125"/>
                <a:gd name="T10" fmla="*/ 41502 w 135"/>
                <a:gd name="T11" fmla="*/ 99858 h 125"/>
                <a:gd name="T12" fmla="*/ 39616 w 135"/>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125">
                  <a:moveTo>
                    <a:pt x="21" y="0"/>
                  </a:moveTo>
                  <a:cubicBezTo>
                    <a:pt x="120" y="83"/>
                    <a:pt x="120" y="83"/>
                    <a:pt x="120" y="83"/>
                  </a:cubicBezTo>
                  <a:cubicBezTo>
                    <a:pt x="128" y="90"/>
                    <a:pt x="135" y="107"/>
                    <a:pt x="128" y="116"/>
                  </a:cubicBezTo>
                  <a:cubicBezTo>
                    <a:pt x="128" y="116"/>
                    <a:pt x="128" y="116"/>
                    <a:pt x="128" y="116"/>
                  </a:cubicBezTo>
                  <a:cubicBezTo>
                    <a:pt x="121" y="124"/>
                    <a:pt x="109" y="125"/>
                    <a:pt x="100" y="118"/>
                  </a:cubicBezTo>
                  <a:cubicBezTo>
                    <a:pt x="22" y="53"/>
                    <a:pt x="22" y="53"/>
                    <a:pt x="22" y="53"/>
                  </a:cubicBezTo>
                  <a:cubicBezTo>
                    <a:pt x="0" y="34"/>
                    <a:pt x="14" y="6"/>
                    <a:pt x="21" y="0"/>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46" name="Freeform 69"/>
            <p:cNvSpPr/>
            <p:nvPr/>
          </p:nvSpPr>
          <p:spPr bwMode="auto">
            <a:xfrm>
              <a:off x="834269" y="566029"/>
              <a:ext cx="175636" cy="179628"/>
            </a:xfrm>
            <a:custGeom>
              <a:avLst/>
              <a:gdLst>
                <a:gd name="T0" fmla="*/ 118979 w 93"/>
                <a:gd name="T1" fmla="*/ 9454 h 95"/>
                <a:gd name="T2" fmla="*/ 160528 w 93"/>
                <a:gd name="T3" fmla="*/ 105886 h 95"/>
                <a:gd name="T4" fmla="*/ 58545 w 93"/>
                <a:gd name="T5" fmla="*/ 170174 h 95"/>
                <a:gd name="T6" fmla="*/ 16997 w 93"/>
                <a:gd name="T7" fmla="*/ 73742 h 95"/>
                <a:gd name="T8" fmla="*/ 118979 w 93"/>
                <a:gd name="T9" fmla="*/ 9454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95">
                  <a:moveTo>
                    <a:pt x="63" y="5"/>
                  </a:moveTo>
                  <a:cubicBezTo>
                    <a:pt x="84" y="10"/>
                    <a:pt x="93" y="33"/>
                    <a:pt x="85" y="56"/>
                  </a:cubicBezTo>
                  <a:cubicBezTo>
                    <a:pt x="76" y="80"/>
                    <a:pt x="52" y="95"/>
                    <a:pt x="31" y="90"/>
                  </a:cubicBezTo>
                  <a:cubicBezTo>
                    <a:pt x="10" y="86"/>
                    <a:pt x="0" y="63"/>
                    <a:pt x="9" y="39"/>
                  </a:cubicBezTo>
                  <a:cubicBezTo>
                    <a:pt x="18" y="15"/>
                    <a:pt x="42" y="0"/>
                    <a:pt x="63" y="5"/>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47" name="Freeform 70"/>
            <p:cNvSpPr/>
            <p:nvPr/>
          </p:nvSpPr>
          <p:spPr bwMode="auto">
            <a:xfrm>
              <a:off x="118953" y="388795"/>
              <a:ext cx="254672" cy="235513"/>
            </a:xfrm>
            <a:custGeom>
              <a:avLst/>
              <a:gdLst>
                <a:gd name="T0" fmla="*/ 215056 w 135"/>
                <a:gd name="T1" fmla="*/ 0 h 125"/>
                <a:gd name="T2" fmla="*/ 28297 w 135"/>
                <a:gd name="T3" fmla="*/ 156381 h 125"/>
                <a:gd name="T4" fmla="*/ 13205 w 135"/>
                <a:gd name="T5" fmla="*/ 218556 h 125"/>
                <a:gd name="T6" fmla="*/ 13205 w 135"/>
                <a:gd name="T7" fmla="*/ 218556 h 125"/>
                <a:gd name="T8" fmla="*/ 64140 w 135"/>
                <a:gd name="T9" fmla="*/ 222324 h 125"/>
                <a:gd name="T10" fmla="*/ 211283 w 135"/>
                <a:gd name="T11" fmla="*/ 99858 h 125"/>
                <a:gd name="T12" fmla="*/ 215056 w 135"/>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125">
                  <a:moveTo>
                    <a:pt x="114" y="0"/>
                  </a:moveTo>
                  <a:cubicBezTo>
                    <a:pt x="15" y="83"/>
                    <a:pt x="15" y="83"/>
                    <a:pt x="15" y="83"/>
                  </a:cubicBezTo>
                  <a:cubicBezTo>
                    <a:pt x="6" y="90"/>
                    <a:pt x="0" y="107"/>
                    <a:pt x="7" y="116"/>
                  </a:cubicBezTo>
                  <a:cubicBezTo>
                    <a:pt x="7" y="116"/>
                    <a:pt x="7" y="116"/>
                    <a:pt x="7" y="116"/>
                  </a:cubicBezTo>
                  <a:cubicBezTo>
                    <a:pt x="14" y="124"/>
                    <a:pt x="26" y="125"/>
                    <a:pt x="34" y="118"/>
                  </a:cubicBezTo>
                  <a:cubicBezTo>
                    <a:pt x="112" y="53"/>
                    <a:pt x="112" y="53"/>
                    <a:pt x="112" y="53"/>
                  </a:cubicBezTo>
                  <a:cubicBezTo>
                    <a:pt x="135" y="34"/>
                    <a:pt x="120" y="6"/>
                    <a:pt x="114" y="0"/>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5069" name="组合 1152"/>
          <p:cNvGrpSpPr/>
          <p:nvPr/>
        </p:nvGrpSpPr>
        <p:grpSpPr bwMode="auto">
          <a:xfrm>
            <a:off x="3946525" y="4003675"/>
            <a:ext cx="1106488" cy="1108075"/>
            <a:chOff x="0" y="0"/>
            <a:chExt cx="1106505" cy="1108107"/>
          </a:xfrm>
        </p:grpSpPr>
        <p:sp>
          <p:nvSpPr>
            <p:cNvPr id="45306" name="Oval 71"/>
            <p:cNvSpPr>
              <a:spLocks noChangeArrowheads="1"/>
            </p:cNvSpPr>
            <p:nvPr/>
          </p:nvSpPr>
          <p:spPr bwMode="auto">
            <a:xfrm>
              <a:off x="0" y="0"/>
              <a:ext cx="1106505" cy="1108107"/>
            </a:xfrm>
            <a:prstGeom prst="ellipse">
              <a:avLst/>
            </a:prstGeom>
            <a:solidFill>
              <a:srgbClr val="6A9DC9"/>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307" name="Freeform 72"/>
            <p:cNvSpPr/>
            <p:nvPr/>
          </p:nvSpPr>
          <p:spPr bwMode="auto">
            <a:xfrm>
              <a:off x="292194" y="301776"/>
              <a:ext cx="521319" cy="420729"/>
            </a:xfrm>
            <a:custGeom>
              <a:avLst/>
              <a:gdLst>
                <a:gd name="T0" fmla="*/ 521319 w 276"/>
                <a:gd name="T1" fmla="*/ 60374 h 223"/>
                <a:gd name="T2" fmla="*/ 334324 w 276"/>
                <a:gd name="T3" fmla="*/ 0 h 223"/>
                <a:gd name="T4" fmla="*/ 83109 w 276"/>
                <a:gd name="T5" fmla="*/ 33960 h 223"/>
                <a:gd name="T6" fmla="*/ 0 w 276"/>
                <a:gd name="T7" fmla="*/ 273568 h 223"/>
                <a:gd name="T8" fmla="*/ 118997 w 276"/>
                <a:gd name="T9" fmla="*/ 382995 h 223"/>
                <a:gd name="T10" fmla="*/ 349435 w 276"/>
                <a:gd name="T11" fmla="*/ 398089 h 223"/>
                <a:gd name="T12" fmla="*/ 349435 w 276"/>
                <a:gd name="T13" fmla="*/ 339602 h 223"/>
                <a:gd name="T14" fmla="*/ 521319 w 276"/>
                <a:gd name="T15" fmla="*/ 60374 h 2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6" h="223">
                  <a:moveTo>
                    <a:pt x="276" y="32"/>
                  </a:moveTo>
                  <a:cubicBezTo>
                    <a:pt x="177" y="0"/>
                    <a:pt x="177" y="0"/>
                    <a:pt x="177" y="0"/>
                  </a:cubicBezTo>
                  <a:cubicBezTo>
                    <a:pt x="44" y="18"/>
                    <a:pt x="44" y="18"/>
                    <a:pt x="44" y="18"/>
                  </a:cubicBezTo>
                  <a:cubicBezTo>
                    <a:pt x="0" y="145"/>
                    <a:pt x="0" y="145"/>
                    <a:pt x="0" y="145"/>
                  </a:cubicBezTo>
                  <a:cubicBezTo>
                    <a:pt x="63" y="203"/>
                    <a:pt x="63" y="203"/>
                    <a:pt x="63" y="203"/>
                  </a:cubicBezTo>
                  <a:cubicBezTo>
                    <a:pt x="63" y="203"/>
                    <a:pt x="185" y="198"/>
                    <a:pt x="185" y="211"/>
                  </a:cubicBezTo>
                  <a:cubicBezTo>
                    <a:pt x="185" y="223"/>
                    <a:pt x="185" y="180"/>
                    <a:pt x="185" y="180"/>
                  </a:cubicBezTo>
                  <a:lnTo>
                    <a:pt x="276" y="32"/>
                  </a:ln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08" name="Freeform 73"/>
            <p:cNvSpPr/>
            <p:nvPr/>
          </p:nvSpPr>
          <p:spPr bwMode="auto">
            <a:xfrm>
              <a:off x="459048" y="362450"/>
              <a:ext cx="550858" cy="279422"/>
            </a:xfrm>
            <a:custGeom>
              <a:avLst/>
              <a:gdLst>
                <a:gd name="T0" fmla="*/ 0 w 292"/>
                <a:gd name="T1" fmla="*/ 58528 h 148"/>
                <a:gd name="T2" fmla="*/ 0 w 292"/>
                <a:gd name="T3" fmla="*/ 222782 h 148"/>
                <a:gd name="T4" fmla="*/ 58482 w 292"/>
                <a:gd name="T5" fmla="*/ 279422 h 148"/>
                <a:gd name="T6" fmla="*/ 492377 w 292"/>
                <a:gd name="T7" fmla="*/ 279422 h 148"/>
                <a:gd name="T8" fmla="*/ 550858 w 292"/>
                <a:gd name="T9" fmla="*/ 222782 h 148"/>
                <a:gd name="T10" fmla="*/ 550858 w 292"/>
                <a:gd name="T11" fmla="*/ 58528 h 148"/>
                <a:gd name="T12" fmla="*/ 492377 w 292"/>
                <a:gd name="T13" fmla="*/ 0 h 148"/>
                <a:gd name="T14" fmla="*/ 58482 w 292"/>
                <a:gd name="T15" fmla="*/ 0 h 148"/>
                <a:gd name="T16" fmla="*/ 0 w 292"/>
                <a:gd name="T17" fmla="*/ 58528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 h="148">
                  <a:moveTo>
                    <a:pt x="0" y="31"/>
                  </a:moveTo>
                  <a:cubicBezTo>
                    <a:pt x="0" y="118"/>
                    <a:pt x="0" y="118"/>
                    <a:pt x="0" y="118"/>
                  </a:cubicBezTo>
                  <a:cubicBezTo>
                    <a:pt x="0" y="134"/>
                    <a:pt x="14" y="148"/>
                    <a:pt x="31" y="148"/>
                  </a:cubicBezTo>
                  <a:cubicBezTo>
                    <a:pt x="261" y="148"/>
                    <a:pt x="261" y="148"/>
                    <a:pt x="261" y="148"/>
                  </a:cubicBezTo>
                  <a:cubicBezTo>
                    <a:pt x="278" y="148"/>
                    <a:pt x="292" y="134"/>
                    <a:pt x="292" y="118"/>
                  </a:cubicBezTo>
                  <a:cubicBezTo>
                    <a:pt x="292" y="31"/>
                    <a:pt x="292" y="31"/>
                    <a:pt x="292" y="31"/>
                  </a:cubicBezTo>
                  <a:cubicBezTo>
                    <a:pt x="292" y="14"/>
                    <a:pt x="278" y="0"/>
                    <a:pt x="261" y="0"/>
                  </a:cubicBezTo>
                  <a:cubicBezTo>
                    <a:pt x="31" y="0"/>
                    <a:pt x="31" y="0"/>
                    <a:pt x="31" y="0"/>
                  </a:cubicBezTo>
                  <a:cubicBezTo>
                    <a:pt x="14" y="0"/>
                    <a:pt x="0" y="14"/>
                    <a:pt x="0" y="31"/>
                  </a:cubicBezTo>
                  <a:close/>
                </a:path>
              </a:pathLst>
            </a:cu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09" name="Freeform 74"/>
            <p:cNvSpPr/>
            <p:nvPr/>
          </p:nvSpPr>
          <p:spPr bwMode="auto">
            <a:xfrm>
              <a:off x="506150" y="386400"/>
              <a:ext cx="452661" cy="230723"/>
            </a:xfrm>
            <a:custGeom>
              <a:avLst/>
              <a:gdLst>
                <a:gd name="T0" fmla="*/ 0 w 240"/>
                <a:gd name="T1" fmla="*/ 1891 h 122"/>
                <a:gd name="T2" fmla="*/ 0 w 240"/>
                <a:gd name="T3" fmla="*/ 230723 h 122"/>
                <a:gd name="T4" fmla="*/ 0 w 240"/>
                <a:gd name="T5" fmla="*/ 230723 h 122"/>
                <a:gd name="T6" fmla="*/ 450775 w 240"/>
                <a:gd name="T7" fmla="*/ 230723 h 122"/>
                <a:gd name="T8" fmla="*/ 452661 w 240"/>
                <a:gd name="T9" fmla="*/ 230723 h 122"/>
                <a:gd name="T10" fmla="*/ 452661 w 240"/>
                <a:gd name="T11" fmla="*/ 1891 h 122"/>
                <a:gd name="T12" fmla="*/ 450775 w 240"/>
                <a:gd name="T13" fmla="*/ 0 h 122"/>
                <a:gd name="T14" fmla="*/ 0 w 240"/>
                <a:gd name="T15" fmla="*/ 0 h 122"/>
                <a:gd name="T16" fmla="*/ 0 w 240"/>
                <a:gd name="T17" fmla="*/ 1891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0" h="122">
                  <a:moveTo>
                    <a:pt x="0" y="1"/>
                  </a:moveTo>
                  <a:cubicBezTo>
                    <a:pt x="0" y="122"/>
                    <a:pt x="0" y="122"/>
                    <a:pt x="0" y="122"/>
                  </a:cubicBezTo>
                  <a:cubicBezTo>
                    <a:pt x="0" y="122"/>
                    <a:pt x="0" y="122"/>
                    <a:pt x="0" y="122"/>
                  </a:cubicBezTo>
                  <a:cubicBezTo>
                    <a:pt x="239" y="122"/>
                    <a:pt x="239" y="122"/>
                    <a:pt x="239" y="122"/>
                  </a:cubicBezTo>
                  <a:cubicBezTo>
                    <a:pt x="240" y="122"/>
                    <a:pt x="240" y="122"/>
                    <a:pt x="240" y="122"/>
                  </a:cubicBezTo>
                  <a:cubicBezTo>
                    <a:pt x="240" y="1"/>
                    <a:pt x="240" y="1"/>
                    <a:pt x="240" y="1"/>
                  </a:cubicBezTo>
                  <a:cubicBezTo>
                    <a:pt x="240" y="0"/>
                    <a:pt x="240" y="0"/>
                    <a:pt x="239" y="0"/>
                  </a:cubicBezTo>
                  <a:cubicBezTo>
                    <a:pt x="0" y="0"/>
                    <a:pt x="0" y="0"/>
                    <a:pt x="0" y="0"/>
                  </a:cubicBezTo>
                  <a:cubicBezTo>
                    <a:pt x="0" y="0"/>
                    <a:pt x="0" y="0"/>
                    <a:pt x="0" y="1"/>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10" name="Freeform 75"/>
            <p:cNvSpPr/>
            <p:nvPr/>
          </p:nvSpPr>
          <p:spPr bwMode="auto">
            <a:xfrm>
              <a:off x="1596" y="462244"/>
              <a:ext cx="351271" cy="366442"/>
            </a:xfrm>
            <a:custGeom>
              <a:avLst/>
              <a:gdLst>
                <a:gd name="T0" fmla="*/ 230404 w 186"/>
                <a:gd name="T1" fmla="*/ 0 h 194"/>
                <a:gd name="T2" fmla="*/ 0 w 186"/>
                <a:gd name="T3" fmla="*/ 149221 h 194"/>
                <a:gd name="T4" fmla="*/ 64211 w 186"/>
                <a:gd name="T5" fmla="*/ 355109 h 194"/>
                <a:gd name="T6" fmla="*/ 135976 w 186"/>
                <a:gd name="T7" fmla="*/ 366442 h 194"/>
                <a:gd name="T8" fmla="*/ 351271 w 186"/>
                <a:gd name="T9" fmla="*/ 226665 h 194"/>
                <a:gd name="T10" fmla="*/ 230404 w 186"/>
                <a:gd name="T11" fmla="*/ 0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6" h="194">
                  <a:moveTo>
                    <a:pt x="122" y="0"/>
                  </a:moveTo>
                  <a:cubicBezTo>
                    <a:pt x="0" y="79"/>
                    <a:pt x="0" y="79"/>
                    <a:pt x="0" y="79"/>
                  </a:cubicBezTo>
                  <a:cubicBezTo>
                    <a:pt x="4" y="118"/>
                    <a:pt x="16" y="155"/>
                    <a:pt x="34" y="188"/>
                  </a:cubicBezTo>
                  <a:cubicBezTo>
                    <a:pt x="72" y="194"/>
                    <a:pt x="72" y="194"/>
                    <a:pt x="72" y="194"/>
                  </a:cubicBezTo>
                  <a:cubicBezTo>
                    <a:pt x="186" y="120"/>
                    <a:pt x="186" y="120"/>
                    <a:pt x="186" y="120"/>
                  </a:cubicBezTo>
                  <a:lnTo>
                    <a:pt x="122" y="0"/>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11" name="Freeform 76"/>
            <p:cNvSpPr/>
            <p:nvPr/>
          </p:nvSpPr>
          <p:spPr bwMode="auto">
            <a:xfrm>
              <a:off x="102188" y="264253"/>
              <a:ext cx="788764" cy="473420"/>
            </a:xfrm>
            <a:custGeom>
              <a:avLst/>
              <a:gdLst>
                <a:gd name="T0" fmla="*/ 388721 w 418"/>
                <a:gd name="T1" fmla="*/ 458331 h 251"/>
                <a:gd name="T2" fmla="*/ 130203 w 418"/>
                <a:gd name="T3" fmla="*/ 454559 h 251"/>
                <a:gd name="T4" fmla="*/ 49062 w 418"/>
                <a:gd name="T5" fmla="*/ 250856 h 251"/>
                <a:gd name="T6" fmla="*/ 296258 w 418"/>
                <a:gd name="T7" fmla="*/ 16975 h 251"/>
                <a:gd name="T8" fmla="*/ 439670 w 418"/>
                <a:gd name="T9" fmla="*/ 3772 h 251"/>
                <a:gd name="T10" fmla="*/ 556664 w 418"/>
                <a:gd name="T11" fmla="*/ 7545 h 251"/>
                <a:gd name="T12" fmla="*/ 720832 w 418"/>
                <a:gd name="T13" fmla="*/ 24520 h 251"/>
                <a:gd name="T14" fmla="*/ 707623 w 418"/>
                <a:gd name="T15" fmla="*/ 98079 h 251"/>
                <a:gd name="T16" fmla="*/ 513263 w 418"/>
                <a:gd name="T17" fmla="*/ 77332 h 251"/>
                <a:gd name="T18" fmla="*/ 373625 w 418"/>
                <a:gd name="T19" fmla="*/ 105624 h 251"/>
                <a:gd name="T20" fmla="*/ 407591 w 418"/>
                <a:gd name="T21" fmla="*/ 377227 h 251"/>
                <a:gd name="T22" fmla="*/ 524585 w 418"/>
                <a:gd name="T23" fmla="*/ 377227 h 251"/>
                <a:gd name="T24" fmla="*/ 600064 w 418"/>
                <a:gd name="T25" fmla="*/ 431925 h 251"/>
                <a:gd name="T26" fmla="*/ 571760 w 418"/>
                <a:gd name="T27" fmla="*/ 458331 h 251"/>
                <a:gd name="T28" fmla="*/ 388721 w 418"/>
                <a:gd name="T29" fmla="*/ 458331 h 2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8" h="251">
                  <a:moveTo>
                    <a:pt x="206" y="243"/>
                  </a:moveTo>
                  <a:cubicBezTo>
                    <a:pt x="195" y="243"/>
                    <a:pt x="88" y="251"/>
                    <a:pt x="69" y="241"/>
                  </a:cubicBezTo>
                  <a:cubicBezTo>
                    <a:pt x="38" y="234"/>
                    <a:pt x="0" y="160"/>
                    <a:pt x="26" y="133"/>
                  </a:cubicBezTo>
                  <a:cubicBezTo>
                    <a:pt x="80" y="78"/>
                    <a:pt x="131" y="11"/>
                    <a:pt x="157" y="9"/>
                  </a:cubicBezTo>
                  <a:cubicBezTo>
                    <a:pt x="233" y="2"/>
                    <a:pt x="233" y="2"/>
                    <a:pt x="233" y="2"/>
                  </a:cubicBezTo>
                  <a:cubicBezTo>
                    <a:pt x="250" y="0"/>
                    <a:pt x="268" y="1"/>
                    <a:pt x="295" y="4"/>
                  </a:cubicBezTo>
                  <a:cubicBezTo>
                    <a:pt x="382" y="13"/>
                    <a:pt x="382" y="13"/>
                    <a:pt x="382" y="13"/>
                  </a:cubicBezTo>
                  <a:cubicBezTo>
                    <a:pt x="406" y="15"/>
                    <a:pt x="418" y="56"/>
                    <a:pt x="375" y="52"/>
                  </a:cubicBezTo>
                  <a:cubicBezTo>
                    <a:pt x="272" y="41"/>
                    <a:pt x="272" y="41"/>
                    <a:pt x="272" y="41"/>
                  </a:cubicBezTo>
                  <a:cubicBezTo>
                    <a:pt x="198" y="56"/>
                    <a:pt x="198" y="56"/>
                    <a:pt x="198" y="56"/>
                  </a:cubicBezTo>
                  <a:cubicBezTo>
                    <a:pt x="139" y="116"/>
                    <a:pt x="158" y="202"/>
                    <a:pt x="216" y="200"/>
                  </a:cubicBezTo>
                  <a:cubicBezTo>
                    <a:pt x="278" y="200"/>
                    <a:pt x="278" y="200"/>
                    <a:pt x="278" y="200"/>
                  </a:cubicBezTo>
                  <a:cubicBezTo>
                    <a:pt x="300" y="200"/>
                    <a:pt x="313" y="206"/>
                    <a:pt x="318" y="229"/>
                  </a:cubicBezTo>
                  <a:cubicBezTo>
                    <a:pt x="320" y="241"/>
                    <a:pt x="314" y="243"/>
                    <a:pt x="303" y="243"/>
                  </a:cubicBezTo>
                  <a:lnTo>
                    <a:pt x="206" y="243"/>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12" name="Freeform 77"/>
            <p:cNvSpPr/>
            <p:nvPr/>
          </p:nvSpPr>
          <p:spPr bwMode="auto">
            <a:xfrm>
              <a:off x="1596" y="528506"/>
              <a:ext cx="266647" cy="352870"/>
            </a:xfrm>
            <a:custGeom>
              <a:avLst/>
              <a:gdLst>
                <a:gd name="T0" fmla="*/ 105902 w 141"/>
                <a:gd name="T1" fmla="*/ 0 h 187"/>
                <a:gd name="T2" fmla="*/ 0 w 141"/>
                <a:gd name="T3" fmla="*/ 69819 h 187"/>
                <a:gd name="T4" fmla="*/ 104011 w 141"/>
                <a:gd name="T5" fmla="*/ 352870 h 187"/>
                <a:gd name="T6" fmla="*/ 266647 w 141"/>
                <a:gd name="T7" fmla="*/ 247198 h 187"/>
                <a:gd name="T8" fmla="*/ 105902 w 141"/>
                <a:gd name="T9" fmla="*/ 0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87">
                  <a:moveTo>
                    <a:pt x="56" y="0"/>
                  </a:moveTo>
                  <a:cubicBezTo>
                    <a:pt x="0" y="37"/>
                    <a:pt x="0" y="37"/>
                    <a:pt x="0" y="37"/>
                  </a:cubicBezTo>
                  <a:cubicBezTo>
                    <a:pt x="4" y="93"/>
                    <a:pt x="24" y="144"/>
                    <a:pt x="55" y="187"/>
                  </a:cubicBezTo>
                  <a:cubicBezTo>
                    <a:pt x="141" y="131"/>
                    <a:pt x="141" y="131"/>
                    <a:pt x="141" y="131"/>
                  </a:cubicBezTo>
                  <a:lnTo>
                    <a:pt x="56" y="0"/>
                  </a:ln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13" name="Freeform 78"/>
            <p:cNvSpPr/>
            <p:nvPr/>
          </p:nvSpPr>
          <p:spPr bwMode="auto">
            <a:xfrm>
              <a:off x="633885" y="697756"/>
              <a:ext cx="68658" cy="24749"/>
            </a:xfrm>
            <a:custGeom>
              <a:avLst/>
              <a:gdLst>
                <a:gd name="T0" fmla="*/ 68658 w 36"/>
                <a:gd name="T1" fmla="*/ 5711 h 13"/>
                <a:gd name="T2" fmla="*/ 40051 w 36"/>
                <a:gd name="T3" fmla="*/ 24749 h 13"/>
                <a:gd name="T4" fmla="*/ 0 w 36"/>
                <a:gd name="T5" fmla="*/ 24749 h 13"/>
                <a:gd name="T6" fmla="*/ 13350 w 36"/>
                <a:gd name="T7" fmla="*/ 0 h 13"/>
                <a:gd name="T8" fmla="*/ 41958 w 36"/>
                <a:gd name="T9" fmla="*/ 0 h 13"/>
                <a:gd name="T10" fmla="*/ 68658 w 36"/>
                <a:gd name="T11" fmla="*/ 5711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13">
                  <a:moveTo>
                    <a:pt x="36" y="3"/>
                  </a:moveTo>
                  <a:cubicBezTo>
                    <a:pt x="36" y="11"/>
                    <a:pt x="30" y="13"/>
                    <a:pt x="21" y="13"/>
                  </a:cubicBezTo>
                  <a:cubicBezTo>
                    <a:pt x="0" y="13"/>
                    <a:pt x="0" y="13"/>
                    <a:pt x="0" y="13"/>
                  </a:cubicBezTo>
                  <a:cubicBezTo>
                    <a:pt x="2" y="9"/>
                    <a:pt x="4" y="5"/>
                    <a:pt x="7" y="0"/>
                  </a:cubicBezTo>
                  <a:cubicBezTo>
                    <a:pt x="22" y="0"/>
                    <a:pt x="22" y="0"/>
                    <a:pt x="22" y="0"/>
                  </a:cubicBezTo>
                  <a:cubicBezTo>
                    <a:pt x="28" y="0"/>
                    <a:pt x="32" y="1"/>
                    <a:pt x="36" y="3"/>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14" name="Freeform 79"/>
            <p:cNvSpPr/>
            <p:nvPr/>
          </p:nvSpPr>
          <p:spPr bwMode="auto">
            <a:xfrm>
              <a:off x="787167" y="285010"/>
              <a:ext cx="73448" cy="37522"/>
            </a:xfrm>
            <a:custGeom>
              <a:avLst/>
              <a:gdLst>
                <a:gd name="T0" fmla="*/ 0 w 39"/>
                <a:gd name="T1" fmla="*/ 0 h 20"/>
                <a:gd name="T2" fmla="*/ 73448 w 39"/>
                <a:gd name="T3" fmla="*/ 30018 h 20"/>
                <a:gd name="T4" fmla="*/ 41432 w 39"/>
                <a:gd name="T5" fmla="*/ 35646 h 20"/>
                <a:gd name="T6" fmla="*/ 11300 w 39"/>
                <a:gd name="T7" fmla="*/ 31894 h 20"/>
                <a:gd name="T8" fmla="*/ 0 w 3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0">
                  <a:moveTo>
                    <a:pt x="0" y="0"/>
                  </a:moveTo>
                  <a:cubicBezTo>
                    <a:pt x="15" y="1"/>
                    <a:pt x="31" y="0"/>
                    <a:pt x="39" y="16"/>
                  </a:cubicBezTo>
                  <a:cubicBezTo>
                    <a:pt x="34" y="19"/>
                    <a:pt x="28" y="20"/>
                    <a:pt x="22" y="19"/>
                  </a:cubicBezTo>
                  <a:cubicBezTo>
                    <a:pt x="6" y="17"/>
                    <a:pt x="6" y="17"/>
                    <a:pt x="6" y="17"/>
                  </a:cubicBezTo>
                  <a:cubicBezTo>
                    <a:pt x="3" y="11"/>
                    <a:pt x="1" y="5"/>
                    <a:pt x="0" y="0"/>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5070" name="组合 1162"/>
          <p:cNvGrpSpPr/>
          <p:nvPr/>
        </p:nvGrpSpPr>
        <p:grpSpPr bwMode="auto">
          <a:xfrm>
            <a:off x="5522913" y="5397500"/>
            <a:ext cx="1108075" cy="1108075"/>
            <a:chOff x="0" y="0"/>
            <a:chExt cx="1108900" cy="1108107"/>
          </a:xfrm>
        </p:grpSpPr>
        <p:sp>
          <p:nvSpPr>
            <p:cNvPr id="45295" name="Oval 80"/>
            <p:cNvSpPr>
              <a:spLocks noChangeArrowheads="1"/>
            </p:cNvSpPr>
            <p:nvPr/>
          </p:nvSpPr>
          <p:spPr bwMode="auto">
            <a:xfrm>
              <a:off x="0" y="0"/>
              <a:ext cx="1108900" cy="1108107"/>
            </a:xfrm>
            <a:prstGeom prst="ellipse">
              <a:avLst/>
            </a:pr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96" name="Freeform 81"/>
            <p:cNvSpPr/>
            <p:nvPr/>
          </p:nvSpPr>
          <p:spPr bwMode="auto">
            <a:xfrm>
              <a:off x="348078" y="582794"/>
              <a:ext cx="524512" cy="277825"/>
            </a:xfrm>
            <a:custGeom>
              <a:avLst/>
              <a:gdLst>
                <a:gd name="T0" fmla="*/ 515078 w 278"/>
                <a:gd name="T1" fmla="*/ 35909 h 147"/>
                <a:gd name="T2" fmla="*/ 515078 w 278"/>
                <a:gd name="T3" fmla="*/ 35909 h 147"/>
                <a:gd name="T4" fmla="*/ 490551 w 278"/>
                <a:gd name="T5" fmla="*/ 94498 h 147"/>
                <a:gd name="T6" fmla="*/ 67922 w 278"/>
                <a:gd name="T7" fmla="*/ 268375 h 147"/>
                <a:gd name="T8" fmla="*/ 9434 w 278"/>
                <a:gd name="T9" fmla="*/ 241916 h 147"/>
                <a:gd name="T10" fmla="*/ 9434 w 278"/>
                <a:gd name="T11" fmla="*/ 241916 h 147"/>
                <a:gd name="T12" fmla="*/ 33961 w 278"/>
                <a:gd name="T13" fmla="*/ 183327 h 147"/>
                <a:gd name="T14" fmla="*/ 456590 w 278"/>
                <a:gd name="T15" fmla="*/ 9450 h 147"/>
                <a:gd name="T16" fmla="*/ 515078 w 278"/>
                <a:gd name="T17" fmla="*/ 35909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 h="147">
                  <a:moveTo>
                    <a:pt x="273" y="19"/>
                  </a:moveTo>
                  <a:cubicBezTo>
                    <a:pt x="273" y="19"/>
                    <a:pt x="273" y="19"/>
                    <a:pt x="273" y="19"/>
                  </a:cubicBezTo>
                  <a:cubicBezTo>
                    <a:pt x="278" y="31"/>
                    <a:pt x="272" y="45"/>
                    <a:pt x="260" y="50"/>
                  </a:cubicBezTo>
                  <a:cubicBezTo>
                    <a:pt x="36" y="142"/>
                    <a:pt x="36" y="142"/>
                    <a:pt x="36" y="142"/>
                  </a:cubicBezTo>
                  <a:cubicBezTo>
                    <a:pt x="24" y="147"/>
                    <a:pt x="10" y="141"/>
                    <a:pt x="5" y="128"/>
                  </a:cubicBezTo>
                  <a:cubicBezTo>
                    <a:pt x="5" y="128"/>
                    <a:pt x="5" y="128"/>
                    <a:pt x="5" y="128"/>
                  </a:cubicBezTo>
                  <a:cubicBezTo>
                    <a:pt x="0" y="116"/>
                    <a:pt x="6" y="102"/>
                    <a:pt x="18" y="97"/>
                  </a:cubicBezTo>
                  <a:cubicBezTo>
                    <a:pt x="242" y="5"/>
                    <a:pt x="242" y="5"/>
                    <a:pt x="242" y="5"/>
                  </a:cubicBezTo>
                  <a:cubicBezTo>
                    <a:pt x="254" y="0"/>
                    <a:pt x="268" y="7"/>
                    <a:pt x="273" y="19"/>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97" name="Freeform 82"/>
            <p:cNvSpPr/>
            <p:nvPr/>
          </p:nvSpPr>
          <p:spPr bwMode="auto">
            <a:xfrm>
              <a:off x="130928" y="541280"/>
              <a:ext cx="558841" cy="519725"/>
            </a:xfrm>
            <a:custGeom>
              <a:avLst/>
              <a:gdLst>
                <a:gd name="T0" fmla="*/ 200125 w 296"/>
                <a:gd name="T1" fmla="*/ 519725 h 275"/>
                <a:gd name="T2" fmla="*/ 300188 w 296"/>
                <a:gd name="T3" fmla="*/ 372312 h 275"/>
                <a:gd name="T4" fmla="*/ 558841 w 296"/>
                <a:gd name="T5" fmla="*/ 209780 h 275"/>
                <a:gd name="T6" fmla="*/ 249213 w 296"/>
                <a:gd name="T7" fmla="*/ 0 h 275"/>
                <a:gd name="T8" fmla="*/ 0 w 296"/>
                <a:gd name="T9" fmla="*/ 366642 h 275"/>
                <a:gd name="T10" fmla="*/ 200125 w 296"/>
                <a:gd name="T11" fmla="*/ 519725 h 2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6" h="275">
                  <a:moveTo>
                    <a:pt x="106" y="275"/>
                  </a:moveTo>
                  <a:cubicBezTo>
                    <a:pt x="159" y="197"/>
                    <a:pt x="159" y="197"/>
                    <a:pt x="159" y="197"/>
                  </a:cubicBezTo>
                  <a:cubicBezTo>
                    <a:pt x="296" y="111"/>
                    <a:pt x="296" y="111"/>
                    <a:pt x="296" y="111"/>
                  </a:cubicBezTo>
                  <a:cubicBezTo>
                    <a:pt x="132" y="0"/>
                    <a:pt x="132" y="0"/>
                    <a:pt x="132" y="0"/>
                  </a:cubicBezTo>
                  <a:cubicBezTo>
                    <a:pt x="0" y="194"/>
                    <a:pt x="0" y="194"/>
                    <a:pt x="0" y="194"/>
                  </a:cubicBezTo>
                  <a:cubicBezTo>
                    <a:pt x="28" y="229"/>
                    <a:pt x="65" y="256"/>
                    <a:pt x="106" y="275"/>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98" name="Freeform 83"/>
            <p:cNvSpPr/>
            <p:nvPr/>
          </p:nvSpPr>
          <p:spPr bwMode="auto">
            <a:xfrm>
              <a:off x="285009" y="716916"/>
              <a:ext cx="526907" cy="276228"/>
            </a:xfrm>
            <a:custGeom>
              <a:avLst/>
              <a:gdLst>
                <a:gd name="T0" fmla="*/ 517464 w 279"/>
                <a:gd name="T1" fmla="*/ 34056 h 146"/>
                <a:gd name="T2" fmla="*/ 517464 w 279"/>
                <a:gd name="T3" fmla="*/ 34056 h 146"/>
                <a:gd name="T4" fmla="*/ 491024 w 279"/>
                <a:gd name="T5" fmla="*/ 92707 h 146"/>
                <a:gd name="T6" fmla="*/ 67988 w 279"/>
                <a:gd name="T7" fmla="*/ 266768 h 146"/>
                <a:gd name="T8" fmla="*/ 9443 w 279"/>
                <a:gd name="T9" fmla="*/ 240281 h 146"/>
                <a:gd name="T10" fmla="*/ 9443 w 279"/>
                <a:gd name="T11" fmla="*/ 240281 h 146"/>
                <a:gd name="T12" fmla="*/ 35883 w 279"/>
                <a:gd name="T13" fmla="*/ 181629 h 146"/>
                <a:gd name="T14" fmla="*/ 458919 w 279"/>
                <a:gd name="T15" fmla="*/ 9460 h 146"/>
                <a:gd name="T16" fmla="*/ 517464 w 279"/>
                <a:gd name="T17" fmla="*/ 34056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9" h="146">
                  <a:moveTo>
                    <a:pt x="274" y="18"/>
                  </a:moveTo>
                  <a:cubicBezTo>
                    <a:pt x="274" y="18"/>
                    <a:pt x="274" y="18"/>
                    <a:pt x="274" y="18"/>
                  </a:cubicBezTo>
                  <a:cubicBezTo>
                    <a:pt x="279" y="31"/>
                    <a:pt x="272" y="44"/>
                    <a:pt x="260" y="49"/>
                  </a:cubicBezTo>
                  <a:cubicBezTo>
                    <a:pt x="36" y="141"/>
                    <a:pt x="36" y="141"/>
                    <a:pt x="36" y="141"/>
                  </a:cubicBezTo>
                  <a:cubicBezTo>
                    <a:pt x="24" y="146"/>
                    <a:pt x="10" y="140"/>
                    <a:pt x="5" y="127"/>
                  </a:cubicBezTo>
                  <a:cubicBezTo>
                    <a:pt x="5" y="127"/>
                    <a:pt x="5" y="127"/>
                    <a:pt x="5" y="127"/>
                  </a:cubicBezTo>
                  <a:cubicBezTo>
                    <a:pt x="0" y="115"/>
                    <a:pt x="6" y="101"/>
                    <a:pt x="19" y="96"/>
                  </a:cubicBezTo>
                  <a:cubicBezTo>
                    <a:pt x="243" y="5"/>
                    <a:pt x="243" y="5"/>
                    <a:pt x="243" y="5"/>
                  </a:cubicBezTo>
                  <a:cubicBezTo>
                    <a:pt x="255" y="0"/>
                    <a:pt x="269" y="6"/>
                    <a:pt x="274" y="18"/>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99" name="Freeform 84"/>
            <p:cNvSpPr/>
            <p:nvPr/>
          </p:nvSpPr>
          <p:spPr bwMode="auto">
            <a:xfrm>
              <a:off x="460645" y="431906"/>
              <a:ext cx="510142" cy="268245"/>
            </a:xfrm>
            <a:custGeom>
              <a:avLst/>
              <a:gdLst>
                <a:gd name="T0" fmla="*/ 500695 w 270"/>
                <a:gd name="T1" fmla="*/ 34003 h 142"/>
                <a:gd name="T2" fmla="*/ 500695 w 270"/>
                <a:gd name="T3" fmla="*/ 34003 h 142"/>
                <a:gd name="T4" fmla="*/ 476133 w 270"/>
                <a:gd name="T5" fmla="*/ 92563 h 142"/>
                <a:gd name="T6" fmla="*/ 68019 w 270"/>
                <a:gd name="T7" fmla="*/ 258800 h 142"/>
                <a:gd name="T8" fmla="*/ 9447 w 270"/>
                <a:gd name="T9" fmla="*/ 234242 h 142"/>
                <a:gd name="T10" fmla="*/ 9447 w 270"/>
                <a:gd name="T11" fmla="*/ 234242 h 142"/>
                <a:gd name="T12" fmla="*/ 34009 w 270"/>
                <a:gd name="T13" fmla="*/ 175682 h 142"/>
                <a:gd name="T14" fmla="*/ 442123 w 270"/>
                <a:gd name="T15" fmla="*/ 9445 h 142"/>
                <a:gd name="T16" fmla="*/ 500695 w 270"/>
                <a:gd name="T17" fmla="*/ 34003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0" h="142">
                  <a:moveTo>
                    <a:pt x="265" y="18"/>
                  </a:moveTo>
                  <a:cubicBezTo>
                    <a:pt x="265" y="18"/>
                    <a:pt x="265" y="18"/>
                    <a:pt x="265" y="18"/>
                  </a:cubicBezTo>
                  <a:cubicBezTo>
                    <a:pt x="270" y="30"/>
                    <a:pt x="264" y="44"/>
                    <a:pt x="252" y="49"/>
                  </a:cubicBezTo>
                  <a:cubicBezTo>
                    <a:pt x="36" y="137"/>
                    <a:pt x="36" y="137"/>
                    <a:pt x="36" y="137"/>
                  </a:cubicBezTo>
                  <a:cubicBezTo>
                    <a:pt x="24" y="142"/>
                    <a:pt x="10" y="136"/>
                    <a:pt x="5" y="124"/>
                  </a:cubicBezTo>
                  <a:cubicBezTo>
                    <a:pt x="5" y="124"/>
                    <a:pt x="5" y="124"/>
                    <a:pt x="5" y="124"/>
                  </a:cubicBezTo>
                  <a:cubicBezTo>
                    <a:pt x="0" y="111"/>
                    <a:pt x="6" y="98"/>
                    <a:pt x="18" y="93"/>
                  </a:cubicBezTo>
                  <a:cubicBezTo>
                    <a:pt x="234" y="5"/>
                    <a:pt x="234" y="5"/>
                    <a:pt x="234" y="5"/>
                  </a:cubicBezTo>
                  <a:cubicBezTo>
                    <a:pt x="246" y="0"/>
                    <a:pt x="260" y="6"/>
                    <a:pt x="265" y="18"/>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00" name="Freeform 85"/>
            <p:cNvSpPr/>
            <p:nvPr/>
          </p:nvSpPr>
          <p:spPr bwMode="auto">
            <a:xfrm>
              <a:off x="320934" y="103785"/>
              <a:ext cx="621112" cy="815113"/>
            </a:xfrm>
            <a:custGeom>
              <a:avLst/>
              <a:gdLst>
                <a:gd name="T0" fmla="*/ 354921 w 329"/>
                <a:gd name="T1" fmla="*/ 16982 h 432"/>
                <a:gd name="T2" fmla="*/ 562588 w 329"/>
                <a:gd name="T3" fmla="*/ 103776 h 432"/>
                <a:gd name="T4" fmla="*/ 604121 w 329"/>
                <a:gd name="T5" fmla="*/ 207552 h 432"/>
                <a:gd name="T6" fmla="*/ 370024 w 329"/>
                <a:gd name="T7" fmla="*/ 756621 h 432"/>
                <a:gd name="T8" fmla="*/ 266191 w 329"/>
                <a:gd name="T9" fmla="*/ 798131 h 432"/>
                <a:gd name="T10" fmla="*/ 58524 w 329"/>
                <a:gd name="T11" fmla="*/ 709450 h 432"/>
                <a:gd name="T12" fmla="*/ 16991 w 329"/>
                <a:gd name="T13" fmla="*/ 605674 h 432"/>
                <a:gd name="T14" fmla="*/ 251088 w 329"/>
                <a:gd name="T15" fmla="*/ 58492 h 432"/>
                <a:gd name="T16" fmla="*/ 354921 w 329"/>
                <a:gd name="T17" fmla="*/ 16982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9" h="432">
                  <a:moveTo>
                    <a:pt x="188" y="9"/>
                  </a:moveTo>
                  <a:cubicBezTo>
                    <a:pt x="298" y="55"/>
                    <a:pt x="298" y="55"/>
                    <a:pt x="298" y="55"/>
                  </a:cubicBezTo>
                  <a:cubicBezTo>
                    <a:pt x="319" y="64"/>
                    <a:pt x="329" y="89"/>
                    <a:pt x="320" y="110"/>
                  </a:cubicBezTo>
                  <a:cubicBezTo>
                    <a:pt x="196" y="401"/>
                    <a:pt x="196" y="401"/>
                    <a:pt x="196" y="401"/>
                  </a:cubicBezTo>
                  <a:cubicBezTo>
                    <a:pt x="187" y="422"/>
                    <a:pt x="162" y="432"/>
                    <a:pt x="141" y="423"/>
                  </a:cubicBezTo>
                  <a:cubicBezTo>
                    <a:pt x="31" y="376"/>
                    <a:pt x="31" y="376"/>
                    <a:pt x="31" y="376"/>
                  </a:cubicBezTo>
                  <a:cubicBezTo>
                    <a:pt x="10" y="367"/>
                    <a:pt x="0" y="342"/>
                    <a:pt x="9" y="321"/>
                  </a:cubicBezTo>
                  <a:cubicBezTo>
                    <a:pt x="133" y="31"/>
                    <a:pt x="133" y="31"/>
                    <a:pt x="133" y="31"/>
                  </a:cubicBezTo>
                  <a:cubicBezTo>
                    <a:pt x="143" y="10"/>
                    <a:pt x="167" y="0"/>
                    <a:pt x="188" y="9"/>
                  </a:cubicBezTo>
                  <a:close/>
                </a:path>
              </a:pathLst>
            </a:cu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01" name="Freeform 86"/>
            <p:cNvSpPr/>
            <p:nvPr/>
          </p:nvSpPr>
          <p:spPr bwMode="auto">
            <a:xfrm>
              <a:off x="366440" y="160468"/>
              <a:ext cx="534092" cy="694563"/>
            </a:xfrm>
            <a:custGeom>
              <a:avLst/>
              <a:gdLst>
                <a:gd name="T0" fmla="*/ 245343 w 283"/>
                <a:gd name="T1" fmla="*/ 0 h 368"/>
                <a:gd name="T2" fmla="*/ 532205 w 283"/>
                <a:gd name="T3" fmla="*/ 122681 h 368"/>
                <a:gd name="T4" fmla="*/ 534092 w 283"/>
                <a:gd name="T5" fmla="*/ 124568 h 368"/>
                <a:gd name="T6" fmla="*/ 290637 w 283"/>
                <a:gd name="T7" fmla="*/ 694563 h 368"/>
                <a:gd name="T8" fmla="*/ 288749 w 283"/>
                <a:gd name="T9" fmla="*/ 694563 h 368"/>
                <a:gd name="T10" fmla="*/ 0 w 283"/>
                <a:gd name="T11" fmla="*/ 571882 h 368"/>
                <a:gd name="T12" fmla="*/ 0 w 283"/>
                <a:gd name="T13" fmla="*/ 569995 h 368"/>
                <a:gd name="T14" fmla="*/ 243455 w 283"/>
                <a:gd name="T15" fmla="*/ 1887 h 368"/>
                <a:gd name="T16" fmla="*/ 245343 w 283"/>
                <a:gd name="T17" fmla="*/ 0 h 3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3" h="368">
                  <a:moveTo>
                    <a:pt x="130" y="0"/>
                  </a:moveTo>
                  <a:cubicBezTo>
                    <a:pt x="282" y="65"/>
                    <a:pt x="282" y="65"/>
                    <a:pt x="282" y="65"/>
                  </a:cubicBezTo>
                  <a:cubicBezTo>
                    <a:pt x="283" y="66"/>
                    <a:pt x="283" y="66"/>
                    <a:pt x="283" y="66"/>
                  </a:cubicBezTo>
                  <a:cubicBezTo>
                    <a:pt x="154" y="368"/>
                    <a:pt x="154" y="368"/>
                    <a:pt x="154" y="368"/>
                  </a:cubicBezTo>
                  <a:cubicBezTo>
                    <a:pt x="154" y="368"/>
                    <a:pt x="153" y="368"/>
                    <a:pt x="153" y="368"/>
                  </a:cubicBezTo>
                  <a:cubicBezTo>
                    <a:pt x="0" y="303"/>
                    <a:pt x="0" y="303"/>
                    <a:pt x="0" y="303"/>
                  </a:cubicBezTo>
                  <a:cubicBezTo>
                    <a:pt x="0" y="303"/>
                    <a:pt x="0" y="303"/>
                    <a:pt x="0" y="302"/>
                  </a:cubicBezTo>
                  <a:cubicBezTo>
                    <a:pt x="129" y="1"/>
                    <a:pt x="129" y="1"/>
                    <a:pt x="129" y="1"/>
                  </a:cubicBezTo>
                  <a:cubicBezTo>
                    <a:pt x="129" y="0"/>
                    <a:pt x="129" y="0"/>
                    <a:pt x="130" y="0"/>
                  </a:cubicBezTo>
                  <a:close/>
                </a:path>
              </a:pathLst>
            </a:custGeom>
            <a:solidFill>
              <a:srgbClr val="6A9DC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02" name="Freeform 87"/>
            <p:cNvSpPr/>
            <p:nvPr/>
          </p:nvSpPr>
          <p:spPr bwMode="auto">
            <a:xfrm>
              <a:off x="669012" y="700151"/>
              <a:ext cx="181224" cy="135719"/>
            </a:xfrm>
            <a:custGeom>
              <a:avLst/>
              <a:gdLst>
                <a:gd name="T0" fmla="*/ 173673 w 96"/>
                <a:gd name="T1" fmla="*/ 35815 h 72"/>
                <a:gd name="T2" fmla="*/ 173673 w 96"/>
                <a:gd name="T3" fmla="*/ 35815 h 72"/>
                <a:gd name="T4" fmla="*/ 147245 w 96"/>
                <a:gd name="T5" fmla="*/ 94249 h 72"/>
                <a:gd name="T6" fmla="*/ 67959 w 96"/>
                <a:gd name="T7" fmla="*/ 126294 h 72"/>
                <a:gd name="T8" fmla="*/ 9439 w 96"/>
                <a:gd name="T9" fmla="*/ 99904 h 72"/>
                <a:gd name="T10" fmla="*/ 9439 w 96"/>
                <a:gd name="T11" fmla="*/ 99904 h 72"/>
                <a:gd name="T12" fmla="*/ 35867 w 96"/>
                <a:gd name="T13" fmla="*/ 41470 h 72"/>
                <a:gd name="T14" fmla="*/ 113265 w 96"/>
                <a:gd name="T15" fmla="*/ 9425 h 72"/>
                <a:gd name="T16" fmla="*/ 173673 w 96"/>
                <a:gd name="T17" fmla="*/ 35815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 h="72">
                  <a:moveTo>
                    <a:pt x="92" y="19"/>
                  </a:moveTo>
                  <a:cubicBezTo>
                    <a:pt x="92" y="19"/>
                    <a:pt x="92" y="19"/>
                    <a:pt x="92" y="19"/>
                  </a:cubicBezTo>
                  <a:cubicBezTo>
                    <a:pt x="96" y="31"/>
                    <a:pt x="90" y="45"/>
                    <a:pt x="78" y="50"/>
                  </a:cubicBezTo>
                  <a:cubicBezTo>
                    <a:pt x="36" y="67"/>
                    <a:pt x="36" y="67"/>
                    <a:pt x="36" y="67"/>
                  </a:cubicBezTo>
                  <a:cubicBezTo>
                    <a:pt x="24" y="72"/>
                    <a:pt x="10" y="65"/>
                    <a:pt x="5" y="53"/>
                  </a:cubicBezTo>
                  <a:cubicBezTo>
                    <a:pt x="5" y="53"/>
                    <a:pt x="5" y="53"/>
                    <a:pt x="5" y="53"/>
                  </a:cubicBezTo>
                  <a:cubicBezTo>
                    <a:pt x="0" y="41"/>
                    <a:pt x="6" y="27"/>
                    <a:pt x="19" y="22"/>
                  </a:cubicBezTo>
                  <a:cubicBezTo>
                    <a:pt x="60" y="5"/>
                    <a:pt x="60" y="5"/>
                    <a:pt x="60" y="5"/>
                  </a:cubicBezTo>
                  <a:cubicBezTo>
                    <a:pt x="73" y="0"/>
                    <a:pt x="87" y="7"/>
                    <a:pt x="92" y="19"/>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03" name="Freeform 88"/>
            <p:cNvSpPr/>
            <p:nvPr/>
          </p:nvSpPr>
          <p:spPr bwMode="auto">
            <a:xfrm>
              <a:off x="748049" y="566029"/>
              <a:ext cx="170047" cy="130131"/>
            </a:xfrm>
            <a:custGeom>
              <a:avLst/>
              <a:gdLst>
                <a:gd name="T0" fmla="*/ 160600 w 90"/>
                <a:gd name="T1" fmla="*/ 35833 h 69"/>
                <a:gd name="T2" fmla="*/ 160600 w 90"/>
                <a:gd name="T3" fmla="*/ 35833 h 69"/>
                <a:gd name="T4" fmla="*/ 136038 w 90"/>
                <a:gd name="T5" fmla="*/ 94298 h 69"/>
                <a:gd name="T6" fmla="*/ 68019 w 90"/>
                <a:gd name="T7" fmla="*/ 120701 h 69"/>
                <a:gd name="T8" fmla="*/ 9447 w 90"/>
                <a:gd name="T9" fmla="*/ 94298 h 69"/>
                <a:gd name="T10" fmla="*/ 9447 w 90"/>
                <a:gd name="T11" fmla="*/ 94298 h 69"/>
                <a:gd name="T12" fmla="*/ 34009 w 90"/>
                <a:gd name="T13" fmla="*/ 35833 h 69"/>
                <a:gd name="T14" fmla="*/ 102028 w 90"/>
                <a:gd name="T15" fmla="*/ 9430 h 69"/>
                <a:gd name="T16" fmla="*/ 160600 w 90"/>
                <a:gd name="T17" fmla="*/ 35833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9">
                  <a:moveTo>
                    <a:pt x="85" y="19"/>
                  </a:moveTo>
                  <a:cubicBezTo>
                    <a:pt x="85" y="19"/>
                    <a:pt x="85" y="19"/>
                    <a:pt x="85" y="19"/>
                  </a:cubicBezTo>
                  <a:cubicBezTo>
                    <a:pt x="90" y="31"/>
                    <a:pt x="84" y="45"/>
                    <a:pt x="72" y="50"/>
                  </a:cubicBezTo>
                  <a:cubicBezTo>
                    <a:pt x="36" y="64"/>
                    <a:pt x="36" y="64"/>
                    <a:pt x="36" y="64"/>
                  </a:cubicBezTo>
                  <a:cubicBezTo>
                    <a:pt x="24" y="69"/>
                    <a:pt x="10" y="63"/>
                    <a:pt x="5" y="50"/>
                  </a:cubicBezTo>
                  <a:cubicBezTo>
                    <a:pt x="5" y="50"/>
                    <a:pt x="5" y="50"/>
                    <a:pt x="5" y="50"/>
                  </a:cubicBezTo>
                  <a:cubicBezTo>
                    <a:pt x="0" y="38"/>
                    <a:pt x="6" y="24"/>
                    <a:pt x="18" y="19"/>
                  </a:cubicBezTo>
                  <a:cubicBezTo>
                    <a:pt x="54" y="5"/>
                    <a:pt x="54" y="5"/>
                    <a:pt x="54" y="5"/>
                  </a:cubicBezTo>
                  <a:cubicBezTo>
                    <a:pt x="66" y="0"/>
                    <a:pt x="80" y="6"/>
                    <a:pt x="85" y="19"/>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04" name="Freeform 89"/>
            <p:cNvSpPr/>
            <p:nvPr/>
          </p:nvSpPr>
          <p:spPr bwMode="auto">
            <a:xfrm>
              <a:off x="107776" y="853434"/>
              <a:ext cx="281816" cy="218747"/>
            </a:xfrm>
            <a:custGeom>
              <a:avLst/>
              <a:gdLst>
                <a:gd name="T0" fmla="*/ 18914 w 149"/>
                <a:gd name="T1" fmla="*/ 0 h 116"/>
                <a:gd name="T2" fmla="*/ 281816 w 149"/>
                <a:gd name="T3" fmla="*/ 179146 h 116"/>
                <a:gd name="T4" fmla="*/ 255337 w 149"/>
                <a:gd name="T5" fmla="*/ 218747 h 116"/>
                <a:gd name="T6" fmla="*/ 0 w 149"/>
                <a:gd name="T7" fmla="*/ 28286 h 116"/>
                <a:gd name="T8" fmla="*/ 18914 w 149"/>
                <a:gd name="T9" fmla="*/ 0 h 1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116">
                  <a:moveTo>
                    <a:pt x="10" y="0"/>
                  </a:moveTo>
                  <a:cubicBezTo>
                    <a:pt x="149" y="95"/>
                    <a:pt x="149" y="95"/>
                    <a:pt x="149" y="95"/>
                  </a:cubicBezTo>
                  <a:cubicBezTo>
                    <a:pt x="135" y="116"/>
                    <a:pt x="135" y="116"/>
                    <a:pt x="135" y="116"/>
                  </a:cubicBezTo>
                  <a:cubicBezTo>
                    <a:pt x="81" y="96"/>
                    <a:pt x="34" y="61"/>
                    <a:pt x="0" y="15"/>
                  </a:cubicBezTo>
                  <a:lnTo>
                    <a:pt x="10" y="0"/>
                  </a:lnTo>
                  <a:close/>
                </a:path>
              </a:pathLst>
            </a:custGeom>
            <a:solidFill>
              <a:srgbClr val="6A9DC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305" name="Freeform 90"/>
            <p:cNvSpPr/>
            <p:nvPr/>
          </p:nvSpPr>
          <p:spPr bwMode="auto">
            <a:xfrm>
              <a:off x="215553" y="373627"/>
              <a:ext cx="260260" cy="431906"/>
            </a:xfrm>
            <a:custGeom>
              <a:avLst/>
              <a:gdLst>
                <a:gd name="T0" fmla="*/ 32061 w 138"/>
                <a:gd name="T1" fmla="*/ 414932 h 229"/>
                <a:gd name="T2" fmla="*/ 60350 w 138"/>
                <a:gd name="T3" fmla="*/ 431906 h 229"/>
                <a:gd name="T4" fmla="*/ 79210 w 138"/>
                <a:gd name="T5" fmla="*/ 397957 h 229"/>
                <a:gd name="T6" fmla="*/ 233857 w 138"/>
                <a:gd name="T7" fmla="*/ 118821 h 229"/>
                <a:gd name="T8" fmla="*/ 218769 w 138"/>
                <a:gd name="T9" fmla="*/ 18861 h 229"/>
                <a:gd name="T10" fmla="*/ 194252 w 138"/>
                <a:gd name="T11" fmla="*/ 15088 h 229"/>
                <a:gd name="T12" fmla="*/ 16973 w 138"/>
                <a:gd name="T13" fmla="*/ 333831 h 229"/>
                <a:gd name="T14" fmla="*/ 32061 w 138"/>
                <a:gd name="T15" fmla="*/ 414932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229">
                  <a:moveTo>
                    <a:pt x="17" y="220"/>
                  </a:moveTo>
                  <a:cubicBezTo>
                    <a:pt x="32" y="229"/>
                    <a:pt x="32" y="229"/>
                    <a:pt x="32" y="229"/>
                  </a:cubicBezTo>
                  <a:cubicBezTo>
                    <a:pt x="42" y="211"/>
                    <a:pt x="42" y="211"/>
                    <a:pt x="42" y="211"/>
                  </a:cubicBezTo>
                  <a:cubicBezTo>
                    <a:pt x="124" y="63"/>
                    <a:pt x="124" y="63"/>
                    <a:pt x="124" y="63"/>
                  </a:cubicBezTo>
                  <a:cubicBezTo>
                    <a:pt x="138" y="38"/>
                    <a:pt x="130" y="22"/>
                    <a:pt x="116" y="10"/>
                  </a:cubicBezTo>
                  <a:cubicBezTo>
                    <a:pt x="109" y="3"/>
                    <a:pt x="108" y="0"/>
                    <a:pt x="103" y="8"/>
                  </a:cubicBezTo>
                  <a:cubicBezTo>
                    <a:pt x="9" y="177"/>
                    <a:pt x="9" y="177"/>
                    <a:pt x="9" y="177"/>
                  </a:cubicBezTo>
                  <a:cubicBezTo>
                    <a:pt x="0" y="192"/>
                    <a:pt x="4" y="211"/>
                    <a:pt x="17" y="220"/>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5071" name="组合 1174"/>
          <p:cNvGrpSpPr/>
          <p:nvPr/>
        </p:nvGrpSpPr>
        <p:grpSpPr bwMode="auto">
          <a:xfrm>
            <a:off x="10253663" y="5397500"/>
            <a:ext cx="1108075" cy="1108075"/>
            <a:chOff x="0" y="0"/>
            <a:chExt cx="1108102" cy="1108107"/>
          </a:xfrm>
        </p:grpSpPr>
        <p:sp>
          <p:nvSpPr>
            <p:cNvPr id="45279" name="Oval 91"/>
            <p:cNvSpPr>
              <a:spLocks noChangeArrowheads="1"/>
            </p:cNvSpPr>
            <p:nvPr/>
          </p:nvSpPr>
          <p:spPr bwMode="auto">
            <a:xfrm>
              <a:off x="0" y="0"/>
              <a:ext cx="1108102" cy="1108107"/>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80" name="Freeform 92"/>
            <p:cNvSpPr/>
            <p:nvPr/>
          </p:nvSpPr>
          <p:spPr bwMode="auto">
            <a:xfrm>
              <a:off x="157274" y="588382"/>
              <a:ext cx="341691" cy="313751"/>
            </a:xfrm>
            <a:custGeom>
              <a:avLst/>
              <a:gdLst>
                <a:gd name="T0" fmla="*/ 135921 w 181"/>
                <a:gd name="T1" fmla="*/ 11340 h 166"/>
                <a:gd name="T2" fmla="*/ 11327 w 181"/>
                <a:gd name="T3" fmla="*/ 177666 h 166"/>
                <a:gd name="T4" fmla="*/ 177453 w 181"/>
                <a:gd name="T5" fmla="*/ 302411 h 166"/>
                <a:gd name="T6" fmla="*/ 330364 w 181"/>
                <a:gd name="T7" fmla="*/ 105844 h 166"/>
                <a:gd name="T8" fmla="*/ 135921 w 181"/>
                <a:gd name="T9" fmla="*/ 11340 h 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166">
                  <a:moveTo>
                    <a:pt x="72" y="6"/>
                  </a:moveTo>
                  <a:cubicBezTo>
                    <a:pt x="30" y="13"/>
                    <a:pt x="0" y="52"/>
                    <a:pt x="6" y="94"/>
                  </a:cubicBezTo>
                  <a:cubicBezTo>
                    <a:pt x="12" y="137"/>
                    <a:pt x="52" y="166"/>
                    <a:pt x="94" y="160"/>
                  </a:cubicBezTo>
                  <a:cubicBezTo>
                    <a:pt x="136" y="154"/>
                    <a:pt x="181" y="99"/>
                    <a:pt x="175" y="56"/>
                  </a:cubicBezTo>
                  <a:cubicBezTo>
                    <a:pt x="169" y="14"/>
                    <a:pt x="115" y="0"/>
                    <a:pt x="72" y="6"/>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81" name="Freeform 93"/>
            <p:cNvSpPr/>
            <p:nvPr/>
          </p:nvSpPr>
          <p:spPr bwMode="auto">
            <a:xfrm>
              <a:off x="186813" y="473420"/>
              <a:ext cx="215553" cy="272237"/>
            </a:xfrm>
            <a:custGeom>
              <a:avLst/>
              <a:gdLst>
                <a:gd name="T0" fmla="*/ 160719 w 114"/>
                <a:gd name="T1" fmla="*/ 0 h 144"/>
                <a:gd name="T2" fmla="*/ 17017 w 114"/>
                <a:gd name="T3" fmla="*/ 196616 h 144"/>
                <a:gd name="T4" fmla="*/ 17017 w 114"/>
                <a:gd name="T5" fmla="*/ 260894 h 144"/>
                <a:gd name="T6" fmla="*/ 17017 w 114"/>
                <a:gd name="T7" fmla="*/ 260894 h 144"/>
                <a:gd name="T8" fmla="*/ 68069 w 114"/>
                <a:gd name="T9" fmla="*/ 253332 h 144"/>
                <a:gd name="T10" fmla="*/ 181518 w 114"/>
                <a:gd name="T11" fmla="*/ 98308 h 144"/>
                <a:gd name="T12" fmla="*/ 160719 w 114"/>
                <a:gd name="T13" fmla="*/ 0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 h="144">
                  <a:moveTo>
                    <a:pt x="85" y="0"/>
                  </a:moveTo>
                  <a:cubicBezTo>
                    <a:pt x="9" y="104"/>
                    <a:pt x="9" y="104"/>
                    <a:pt x="9" y="104"/>
                  </a:cubicBezTo>
                  <a:cubicBezTo>
                    <a:pt x="2" y="113"/>
                    <a:pt x="0" y="132"/>
                    <a:pt x="9" y="138"/>
                  </a:cubicBezTo>
                  <a:cubicBezTo>
                    <a:pt x="9" y="138"/>
                    <a:pt x="9" y="138"/>
                    <a:pt x="9" y="138"/>
                  </a:cubicBezTo>
                  <a:cubicBezTo>
                    <a:pt x="17" y="144"/>
                    <a:pt x="30" y="143"/>
                    <a:pt x="36" y="134"/>
                  </a:cubicBezTo>
                  <a:cubicBezTo>
                    <a:pt x="96" y="52"/>
                    <a:pt x="96" y="52"/>
                    <a:pt x="96" y="52"/>
                  </a:cubicBezTo>
                  <a:cubicBezTo>
                    <a:pt x="114" y="28"/>
                    <a:pt x="93" y="4"/>
                    <a:pt x="85" y="0"/>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82" name="Freeform 94"/>
            <p:cNvSpPr/>
            <p:nvPr/>
          </p:nvSpPr>
          <p:spPr bwMode="auto">
            <a:xfrm>
              <a:off x="323329" y="83028"/>
              <a:ext cx="467830" cy="658637"/>
            </a:xfrm>
            <a:custGeom>
              <a:avLst/>
              <a:gdLst>
                <a:gd name="T0" fmla="*/ 98093 w 248"/>
                <a:gd name="T1" fmla="*/ 0 h 349"/>
                <a:gd name="T2" fmla="*/ 371623 w 248"/>
                <a:gd name="T3" fmla="*/ 0 h 349"/>
                <a:gd name="T4" fmla="*/ 467830 w 248"/>
                <a:gd name="T5" fmla="*/ 69827 h 349"/>
                <a:gd name="T6" fmla="*/ 467830 w 248"/>
                <a:gd name="T7" fmla="*/ 590697 h 349"/>
                <a:gd name="T8" fmla="*/ 371623 w 248"/>
                <a:gd name="T9" fmla="*/ 658637 h 349"/>
                <a:gd name="T10" fmla="*/ 98093 w 248"/>
                <a:gd name="T11" fmla="*/ 658637 h 349"/>
                <a:gd name="T12" fmla="*/ 0 w 248"/>
                <a:gd name="T13" fmla="*/ 590697 h 349"/>
                <a:gd name="T14" fmla="*/ 0 w 248"/>
                <a:gd name="T15" fmla="*/ 69827 h 349"/>
                <a:gd name="T16" fmla="*/ 98093 w 248"/>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 h="349">
                  <a:moveTo>
                    <a:pt x="52" y="0"/>
                  </a:moveTo>
                  <a:cubicBezTo>
                    <a:pt x="197" y="0"/>
                    <a:pt x="197" y="0"/>
                    <a:pt x="197" y="0"/>
                  </a:cubicBezTo>
                  <a:cubicBezTo>
                    <a:pt x="225" y="0"/>
                    <a:pt x="248" y="16"/>
                    <a:pt x="248" y="37"/>
                  </a:cubicBezTo>
                  <a:cubicBezTo>
                    <a:pt x="248" y="313"/>
                    <a:pt x="248" y="313"/>
                    <a:pt x="248" y="313"/>
                  </a:cubicBezTo>
                  <a:cubicBezTo>
                    <a:pt x="248" y="333"/>
                    <a:pt x="225" y="349"/>
                    <a:pt x="197" y="349"/>
                  </a:cubicBezTo>
                  <a:cubicBezTo>
                    <a:pt x="52" y="349"/>
                    <a:pt x="52" y="349"/>
                    <a:pt x="52" y="349"/>
                  </a:cubicBezTo>
                  <a:cubicBezTo>
                    <a:pt x="23" y="349"/>
                    <a:pt x="0" y="333"/>
                    <a:pt x="0" y="313"/>
                  </a:cubicBezTo>
                  <a:cubicBezTo>
                    <a:pt x="0" y="37"/>
                    <a:pt x="0" y="37"/>
                    <a:pt x="0" y="37"/>
                  </a:cubicBezTo>
                  <a:cubicBezTo>
                    <a:pt x="0" y="16"/>
                    <a:pt x="23" y="0"/>
                    <a:pt x="52" y="0"/>
                  </a:cubicBezTo>
                  <a:close/>
                </a:path>
              </a:pathLst>
            </a:cu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83" name="Freeform 95"/>
            <p:cNvSpPr/>
            <p:nvPr/>
          </p:nvSpPr>
          <p:spPr bwMode="auto">
            <a:xfrm>
              <a:off x="352868" y="137316"/>
              <a:ext cx="410349" cy="543675"/>
            </a:xfrm>
            <a:custGeom>
              <a:avLst/>
              <a:gdLst>
                <a:gd name="T0" fmla="*/ 0 w 217"/>
                <a:gd name="T1" fmla="*/ 0 h 288"/>
                <a:gd name="T2" fmla="*/ 408458 w 217"/>
                <a:gd name="T3" fmla="*/ 0 h 288"/>
                <a:gd name="T4" fmla="*/ 410349 w 217"/>
                <a:gd name="T5" fmla="*/ 1888 h 288"/>
                <a:gd name="T6" fmla="*/ 410349 w 217"/>
                <a:gd name="T7" fmla="*/ 543675 h 288"/>
                <a:gd name="T8" fmla="*/ 408458 w 217"/>
                <a:gd name="T9" fmla="*/ 543675 h 288"/>
                <a:gd name="T10" fmla="*/ 0 w 217"/>
                <a:gd name="T11" fmla="*/ 543675 h 288"/>
                <a:gd name="T12" fmla="*/ 0 w 217"/>
                <a:gd name="T13" fmla="*/ 543675 h 288"/>
                <a:gd name="T14" fmla="*/ 0 w 217"/>
                <a:gd name="T15" fmla="*/ 1888 h 288"/>
                <a:gd name="T16" fmla="*/ 0 w 217"/>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 h="288">
                  <a:moveTo>
                    <a:pt x="0" y="0"/>
                  </a:moveTo>
                  <a:cubicBezTo>
                    <a:pt x="216" y="0"/>
                    <a:pt x="216" y="0"/>
                    <a:pt x="216" y="0"/>
                  </a:cubicBezTo>
                  <a:cubicBezTo>
                    <a:pt x="217" y="0"/>
                    <a:pt x="217" y="0"/>
                    <a:pt x="217" y="1"/>
                  </a:cubicBezTo>
                  <a:cubicBezTo>
                    <a:pt x="217" y="288"/>
                    <a:pt x="217" y="288"/>
                    <a:pt x="217" y="288"/>
                  </a:cubicBezTo>
                  <a:cubicBezTo>
                    <a:pt x="217" y="288"/>
                    <a:pt x="217" y="288"/>
                    <a:pt x="216" y="288"/>
                  </a:cubicBezTo>
                  <a:cubicBezTo>
                    <a:pt x="0" y="288"/>
                    <a:pt x="0" y="288"/>
                    <a:pt x="0" y="288"/>
                  </a:cubicBezTo>
                  <a:cubicBezTo>
                    <a:pt x="0" y="288"/>
                    <a:pt x="0" y="288"/>
                    <a:pt x="0" y="288"/>
                  </a:cubicBezTo>
                  <a:cubicBezTo>
                    <a:pt x="0" y="1"/>
                    <a:pt x="0" y="1"/>
                    <a:pt x="0" y="1"/>
                  </a:cubicBezTo>
                  <a:cubicBezTo>
                    <a:pt x="0" y="0"/>
                    <a:pt x="0" y="0"/>
                    <a:pt x="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84" name="Freeform 96"/>
            <p:cNvSpPr/>
            <p:nvPr/>
          </p:nvSpPr>
          <p:spPr bwMode="auto">
            <a:xfrm>
              <a:off x="723300" y="796751"/>
              <a:ext cx="245092" cy="231521"/>
            </a:xfrm>
            <a:custGeom>
              <a:avLst/>
              <a:gdLst>
                <a:gd name="T0" fmla="*/ 0 w 130"/>
                <a:gd name="T1" fmla="*/ 37646 h 123"/>
                <a:gd name="T2" fmla="*/ 82954 w 130"/>
                <a:gd name="T3" fmla="*/ 231521 h 123"/>
                <a:gd name="T4" fmla="*/ 113119 w 130"/>
                <a:gd name="T5" fmla="*/ 231521 h 123"/>
                <a:gd name="T6" fmla="*/ 245092 w 130"/>
                <a:gd name="T7" fmla="*/ 124231 h 123"/>
                <a:gd name="T8" fmla="*/ 194188 w 130"/>
                <a:gd name="T9" fmla="*/ 0 h 123"/>
                <a:gd name="T10" fmla="*/ 0 w 130"/>
                <a:gd name="T11" fmla="*/ 37646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123">
                  <a:moveTo>
                    <a:pt x="0" y="20"/>
                  </a:moveTo>
                  <a:cubicBezTo>
                    <a:pt x="44" y="123"/>
                    <a:pt x="44" y="123"/>
                    <a:pt x="44" y="123"/>
                  </a:cubicBezTo>
                  <a:cubicBezTo>
                    <a:pt x="60" y="123"/>
                    <a:pt x="60" y="123"/>
                    <a:pt x="60" y="123"/>
                  </a:cubicBezTo>
                  <a:cubicBezTo>
                    <a:pt x="86" y="108"/>
                    <a:pt x="110" y="89"/>
                    <a:pt x="130" y="66"/>
                  </a:cubicBezTo>
                  <a:cubicBezTo>
                    <a:pt x="103" y="0"/>
                    <a:pt x="103" y="0"/>
                    <a:pt x="103" y="0"/>
                  </a:cubicBezTo>
                  <a:lnTo>
                    <a:pt x="0" y="20"/>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85" name="Freeform 97"/>
            <p:cNvSpPr/>
            <p:nvPr/>
          </p:nvSpPr>
          <p:spPr bwMode="auto">
            <a:xfrm>
              <a:off x="763217" y="879779"/>
              <a:ext cx="224335" cy="173242"/>
            </a:xfrm>
            <a:custGeom>
              <a:avLst/>
              <a:gdLst>
                <a:gd name="T0" fmla="*/ 214909 w 119"/>
                <a:gd name="T1" fmla="*/ 0 h 92"/>
                <a:gd name="T2" fmla="*/ 224335 w 119"/>
                <a:gd name="T3" fmla="*/ 20714 h 92"/>
                <a:gd name="T4" fmla="*/ 32048 w 119"/>
                <a:gd name="T5" fmla="*/ 173242 h 92"/>
                <a:gd name="T6" fmla="*/ 0 w 119"/>
                <a:gd name="T7" fmla="*/ 86621 h 92"/>
                <a:gd name="T8" fmla="*/ 214909 w 119"/>
                <a:gd name="T9" fmla="*/ 0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92">
                  <a:moveTo>
                    <a:pt x="114" y="0"/>
                  </a:moveTo>
                  <a:cubicBezTo>
                    <a:pt x="119" y="11"/>
                    <a:pt x="119" y="11"/>
                    <a:pt x="119" y="11"/>
                  </a:cubicBezTo>
                  <a:cubicBezTo>
                    <a:pt x="91" y="45"/>
                    <a:pt x="57" y="72"/>
                    <a:pt x="17" y="92"/>
                  </a:cubicBezTo>
                  <a:cubicBezTo>
                    <a:pt x="0" y="46"/>
                    <a:pt x="0" y="46"/>
                    <a:pt x="0" y="46"/>
                  </a:cubicBezTo>
                  <a:lnTo>
                    <a:pt x="114" y="0"/>
                  </a:ln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86" name="Freeform 98"/>
            <p:cNvSpPr/>
            <p:nvPr/>
          </p:nvSpPr>
          <p:spPr bwMode="auto">
            <a:xfrm>
              <a:off x="553253" y="645065"/>
              <a:ext cx="205973" cy="240303"/>
            </a:xfrm>
            <a:custGeom>
              <a:avLst/>
              <a:gdLst>
                <a:gd name="T0" fmla="*/ 0 w 109"/>
                <a:gd name="T1" fmla="*/ 35951 h 127"/>
                <a:gd name="T2" fmla="*/ 94483 w 109"/>
                <a:gd name="T3" fmla="*/ 170293 h 127"/>
                <a:gd name="T4" fmla="*/ 188966 w 109"/>
                <a:gd name="T5" fmla="*/ 230842 h 127"/>
                <a:gd name="T6" fmla="*/ 168180 w 109"/>
                <a:gd name="T7" fmla="*/ 143803 h 127"/>
                <a:gd name="T8" fmla="*/ 94483 w 109"/>
                <a:gd name="T9" fmla="*/ 51088 h 127"/>
                <a:gd name="T10" fmla="*/ 0 w 109"/>
                <a:gd name="T11" fmla="*/ 35951 h 1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127">
                  <a:moveTo>
                    <a:pt x="0" y="19"/>
                  </a:moveTo>
                  <a:cubicBezTo>
                    <a:pt x="50" y="90"/>
                    <a:pt x="50" y="90"/>
                    <a:pt x="50" y="90"/>
                  </a:cubicBezTo>
                  <a:cubicBezTo>
                    <a:pt x="56" y="99"/>
                    <a:pt x="90" y="127"/>
                    <a:pt x="100" y="122"/>
                  </a:cubicBezTo>
                  <a:cubicBezTo>
                    <a:pt x="109" y="116"/>
                    <a:pt x="96" y="85"/>
                    <a:pt x="89" y="76"/>
                  </a:cubicBezTo>
                  <a:cubicBezTo>
                    <a:pt x="50" y="27"/>
                    <a:pt x="50" y="27"/>
                    <a:pt x="50" y="27"/>
                  </a:cubicBezTo>
                  <a:cubicBezTo>
                    <a:pt x="28" y="0"/>
                    <a:pt x="9" y="11"/>
                    <a:pt x="0" y="19"/>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87" name="Freeform 99"/>
            <p:cNvSpPr/>
            <p:nvPr/>
          </p:nvSpPr>
          <p:spPr bwMode="auto">
            <a:xfrm>
              <a:off x="489385" y="369635"/>
              <a:ext cx="462241" cy="562835"/>
            </a:xfrm>
            <a:custGeom>
              <a:avLst/>
              <a:gdLst>
                <a:gd name="T0" fmla="*/ 92448 w 245"/>
                <a:gd name="T1" fmla="*/ 43440 h 298"/>
                <a:gd name="T2" fmla="*/ 169803 w 245"/>
                <a:gd name="T3" fmla="*/ 217201 h 298"/>
                <a:gd name="T4" fmla="*/ 241497 w 245"/>
                <a:gd name="T5" fmla="*/ 211535 h 298"/>
                <a:gd name="T6" fmla="*/ 307532 w 245"/>
                <a:gd name="T7" fmla="*/ 194537 h 298"/>
                <a:gd name="T8" fmla="*/ 377340 w 245"/>
                <a:gd name="T9" fmla="*/ 192648 h 298"/>
                <a:gd name="T10" fmla="*/ 443374 w 245"/>
                <a:gd name="T11" fmla="*/ 339967 h 298"/>
                <a:gd name="T12" fmla="*/ 454694 w 245"/>
                <a:gd name="T13" fmla="*/ 474066 h 298"/>
                <a:gd name="T14" fmla="*/ 275458 w 245"/>
                <a:gd name="T15" fmla="*/ 536393 h 298"/>
                <a:gd name="T16" fmla="*/ 209423 w 245"/>
                <a:gd name="T17" fmla="*/ 483509 h 298"/>
                <a:gd name="T18" fmla="*/ 22640 w 245"/>
                <a:gd name="T19" fmla="*/ 73660 h 298"/>
                <a:gd name="T20" fmla="*/ 92448 w 245"/>
                <a:gd name="T21" fmla="*/ 43440 h 2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5" h="298">
                  <a:moveTo>
                    <a:pt x="49" y="23"/>
                  </a:moveTo>
                  <a:cubicBezTo>
                    <a:pt x="90" y="115"/>
                    <a:pt x="90" y="115"/>
                    <a:pt x="90" y="115"/>
                  </a:cubicBezTo>
                  <a:cubicBezTo>
                    <a:pt x="93" y="99"/>
                    <a:pt x="118" y="96"/>
                    <a:pt x="128" y="112"/>
                  </a:cubicBezTo>
                  <a:cubicBezTo>
                    <a:pt x="129" y="94"/>
                    <a:pt x="152" y="90"/>
                    <a:pt x="163" y="103"/>
                  </a:cubicBezTo>
                  <a:cubicBezTo>
                    <a:pt x="167" y="87"/>
                    <a:pt x="193" y="85"/>
                    <a:pt x="200" y="102"/>
                  </a:cubicBezTo>
                  <a:cubicBezTo>
                    <a:pt x="235" y="180"/>
                    <a:pt x="235" y="180"/>
                    <a:pt x="235" y="180"/>
                  </a:cubicBezTo>
                  <a:cubicBezTo>
                    <a:pt x="244" y="202"/>
                    <a:pt x="245" y="236"/>
                    <a:pt x="241" y="251"/>
                  </a:cubicBezTo>
                  <a:cubicBezTo>
                    <a:pt x="228" y="297"/>
                    <a:pt x="167" y="298"/>
                    <a:pt x="146" y="284"/>
                  </a:cubicBezTo>
                  <a:cubicBezTo>
                    <a:pt x="130" y="273"/>
                    <a:pt x="117" y="267"/>
                    <a:pt x="111" y="256"/>
                  </a:cubicBezTo>
                  <a:cubicBezTo>
                    <a:pt x="12" y="39"/>
                    <a:pt x="12" y="39"/>
                    <a:pt x="12" y="39"/>
                  </a:cubicBezTo>
                  <a:cubicBezTo>
                    <a:pt x="0" y="12"/>
                    <a:pt x="40" y="0"/>
                    <a:pt x="49" y="23"/>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88" name="Freeform 100"/>
            <p:cNvSpPr>
              <a:spLocks noEditPoints="1"/>
            </p:cNvSpPr>
            <p:nvPr/>
          </p:nvSpPr>
          <p:spPr bwMode="auto">
            <a:xfrm>
              <a:off x="659432" y="558843"/>
              <a:ext cx="163661" cy="99794"/>
            </a:xfrm>
            <a:custGeom>
              <a:avLst/>
              <a:gdLst>
                <a:gd name="T0" fmla="*/ 163661 w 87"/>
                <a:gd name="T1" fmla="*/ 56487 h 53"/>
                <a:gd name="T2" fmla="*/ 139206 w 87"/>
                <a:gd name="T3" fmla="*/ 0 h 53"/>
                <a:gd name="T4" fmla="*/ 137325 w 87"/>
                <a:gd name="T5" fmla="*/ 5649 h 53"/>
                <a:gd name="T6" fmla="*/ 131681 w 87"/>
                <a:gd name="T7" fmla="*/ 0 h 53"/>
                <a:gd name="T8" fmla="*/ 163661 w 87"/>
                <a:gd name="T9" fmla="*/ 56487 h 53"/>
                <a:gd name="T10" fmla="*/ 0 w 87"/>
                <a:gd name="T11" fmla="*/ 28244 h 53"/>
                <a:gd name="T12" fmla="*/ 1881 w 87"/>
                <a:gd name="T13" fmla="*/ 20712 h 53"/>
                <a:gd name="T14" fmla="*/ 33861 w 87"/>
                <a:gd name="T15" fmla="*/ 99794 h 53"/>
                <a:gd name="T16" fmla="*/ 0 w 87"/>
                <a:gd name="T17" fmla="*/ 28244 h 53"/>
                <a:gd name="T18" fmla="*/ 0 w 87"/>
                <a:gd name="T19" fmla="*/ 28244 h 53"/>
                <a:gd name="T20" fmla="*/ 62078 w 87"/>
                <a:gd name="T21" fmla="*/ 11297 h 53"/>
                <a:gd name="T22" fmla="*/ 71484 w 87"/>
                <a:gd name="T23" fmla="*/ 22595 h 53"/>
                <a:gd name="T24" fmla="*/ 71484 w 87"/>
                <a:gd name="T25" fmla="*/ 16946 h 53"/>
                <a:gd name="T26" fmla="*/ 99702 w 87"/>
                <a:gd name="T27" fmla="*/ 80965 h 53"/>
                <a:gd name="T28" fmla="*/ 62078 w 87"/>
                <a:gd name="T29" fmla="*/ 11297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53">
                  <a:moveTo>
                    <a:pt x="87" y="30"/>
                  </a:moveTo>
                  <a:cubicBezTo>
                    <a:pt x="87" y="30"/>
                    <a:pt x="80" y="14"/>
                    <a:pt x="74" y="0"/>
                  </a:cubicBezTo>
                  <a:cubicBezTo>
                    <a:pt x="74" y="1"/>
                    <a:pt x="74" y="2"/>
                    <a:pt x="73" y="3"/>
                  </a:cubicBezTo>
                  <a:cubicBezTo>
                    <a:pt x="72" y="2"/>
                    <a:pt x="71" y="1"/>
                    <a:pt x="70" y="0"/>
                  </a:cubicBezTo>
                  <a:cubicBezTo>
                    <a:pt x="78" y="13"/>
                    <a:pt x="87" y="30"/>
                    <a:pt x="87" y="30"/>
                  </a:cubicBezTo>
                  <a:close/>
                  <a:moveTo>
                    <a:pt x="0" y="15"/>
                  </a:moveTo>
                  <a:cubicBezTo>
                    <a:pt x="0" y="13"/>
                    <a:pt x="1" y="12"/>
                    <a:pt x="1" y="11"/>
                  </a:cubicBezTo>
                  <a:cubicBezTo>
                    <a:pt x="8" y="26"/>
                    <a:pt x="18" y="53"/>
                    <a:pt x="18" y="53"/>
                  </a:cubicBezTo>
                  <a:cubicBezTo>
                    <a:pt x="18" y="53"/>
                    <a:pt x="5" y="27"/>
                    <a:pt x="0" y="15"/>
                  </a:cubicBezTo>
                  <a:cubicBezTo>
                    <a:pt x="0" y="16"/>
                    <a:pt x="0" y="15"/>
                    <a:pt x="0" y="15"/>
                  </a:cubicBezTo>
                  <a:close/>
                  <a:moveTo>
                    <a:pt x="33" y="6"/>
                  </a:moveTo>
                  <a:cubicBezTo>
                    <a:pt x="35" y="8"/>
                    <a:pt x="36" y="10"/>
                    <a:pt x="38" y="12"/>
                  </a:cubicBezTo>
                  <a:cubicBezTo>
                    <a:pt x="38" y="11"/>
                    <a:pt x="38" y="10"/>
                    <a:pt x="38" y="9"/>
                  </a:cubicBezTo>
                  <a:cubicBezTo>
                    <a:pt x="45" y="24"/>
                    <a:pt x="53" y="43"/>
                    <a:pt x="53" y="43"/>
                  </a:cubicBezTo>
                  <a:cubicBezTo>
                    <a:pt x="53" y="43"/>
                    <a:pt x="40" y="20"/>
                    <a:pt x="33" y="6"/>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89" name="Freeform 101"/>
            <p:cNvSpPr/>
            <p:nvPr/>
          </p:nvSpPr>
          <p:spPr bwMode="auto">
            <a:xfrm>
              <a:off x="600355" y="664225"/>
              <a:ext cx="60674" cy="106180"/>
            </a:xfrm>
            <a:custGeom>
              <a:avLst/>
              <a:gdLst>
                <a:gd name="T0" fmla="*/ 15169 w 32"/>
                <a:gd name="T1" fmla="*/ 5688 h 56"/>
                <a:gd name="T2" fmla="*/ 60674 w 32"/>
                <a:gd name="T3" fmla="*/ 106180 h 56"/>
                <a:gd name="T4" fmla="*/ 0 w 32"/>
                <a:gd name="T5" fmla="*/ 0 h 56"/>
                <a:gd name="T6" fmla="*/ 15169 w 32"/>
                <a:gd name="T7" fmla="*/ 5688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56">
                  <a:moveTo>
                    <a:pt x="8" y="3"/>
                  </a:moveTo>
                  <a:cubicBezTo>
                    <a:pt x="32" y="56"/>
                    <a:pt x="32" y="56"/>
                    <a:pt x="32" y="56"/>
                  </a:cubicBezTo>
                  <a:cubicBezTo>
                    <a:pt x="0" y="0"/>
                    <a:pt x="0" y="0"/>
                    <a:pt x="0" y="0"/>
                  </a:cubicBezTo>
                  <a:cubicBezTo>
                    <a:pt x="2" y="0"/>
                    <a:pt x="5" y="1"/>
                    <a:pt x="8" y="3"/>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90" name="Freeform 102"/>
            <p:cNvSpPr/>
            <p:nvPr/>
          </p:nvSpPr>
          <p:spPr bwMode="auto">
            <a:xfrm>
              <a:off x="111768" y="716916"/>
              <a:ext cx="261857" cy="292994"/>
            </a:xfrm>
            <a:custGeom>
              <a:avLst/>
              <a:gdLst>
                <a:gd name="T0" fmla="*/ 120550 w 328"/>
                <a:gd name="T1" fmla="*/ 0 h 367"/>
                <a:gd name="T2" fmla="*/ 0 w 328"/>
                <a:gd name="T3" fmla="*/ 166057 h 367"/>
                <a:gd name="T4" fmla="*/ 137315 w 328"/>
                <a:gd name="T5" fmla="*/ 292994 h 367"/>
                <a:gd name="T6" fmla="*/ 261857 w 328"/>
                <a:gd name="T7" fmla="*/ 124542 h 367"/>
                <a:gd name="T8" fmla="*/ 120550 w 328"/>
                <a:gd name="T9" fmla="*/ 0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367">
                  <a:moveTo>
                    <a:pt x="151" y="0"/>
                  </a:moveTo>
                  <a:lnTo>
                    <a:pt x="0" y="208"/>
                  </a:lnTo>
                  <a:lnTo>
                    <a:pt x="172" y="367"/>
                  </a:lnTo>
                  <a:lnTo>
                    <a:pt x="328" y="156"/>
                  </a:lnTo>
                  <a:lnTo>
                    <a:pt x="151" y="0"/>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91" name="Freeform 103"/>
            <p:cNvSpPr/>
            <p:nvPr/>
          </p:nvSpPr>
          <p:spPr bwMode="auto">
            <a:xfrm>
              <a:off x="100591" y="835870"/>
              <a:ext cx="199586" cy="185217"/>
            </a:xfrm>
            <a:custGeom>
              <a:avLst/>
              <a:gdLst>
                <a:gd name="T0" fmla="*/ 26360 w 106"/>
                <a:gd name="T1" fmla="*/ 0 h 98"/>
                <a:gd name="T2" fmla="*/ 0 w 106"/>
                <a:gd name="T3" fmla="*/ 34019 h 98"/>
                <a:gd name="T4" fmla="*/ 158162 w 106"/>
                <a:gd name="T5" fmla="*/ 185217 h 98"/>
                <a:gd name="T6" fmla="*/ 199586 w 106"/>
                <a:gd name="T7" fmla="*/ 126628 h 98"/>
                <a:gd name="T8" fmla="*/ 26360 w 106"/>
                <a:gd name="T9" fmla="*/ 0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98">
                  <a:moveTo>
                    <a:pt x="14" y="0"/>
                  </a:moveTo>
                  <a:cubicBezTo>
                    <a:pt x="0" y="18"/>
                    <a:pt x="0" y="18"/>
                    <a:pt x="0" y="18"/>
                  </a:cubicBezTo>
                  <a:cubicBezTo>
                    <a:pt x="22" y="50"/>
                    <a:pt x="51" y="77"/>
                    <a:pt x="84" y="98"/>
                  </a:cubicBezTo>
                  <a:cubicBezTo>
                    <a:pt x="106" y="67"/>
                    <a:pt x="106" y="67"/>
                    <a:pt x="106" y="67"/>
                  </a:cubicBezTo>
                  <a:lnTo>
                    <a:pt x="14" y="0"/>
                  </a:ln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92" name="Freeform 104"/>
            <p:cNvSpPr/>
            <p:nvPr/>
          </p:nvSpPr>
          <p:spPr bwMode="auto">
            <a:xfrm>
              <a:off x="171644" y="658637"/>
              <a:ext cx="185216" cy="177233"/>
            </a:xfrm>
            <a:custGeom>
              <a:avLst/>
              <a:gdLst>
                <a:gd name="T0" fmla="*/ 41579 w 98"/>
                <a:gd name="T1" fmla="*/ 15084 h 94"/>
                <a:gd name="T2" fmla="*/ 28349 w 98"/>
                <a:gd name="T3" fmla="*/ 115013 h 94"/>
                <a:gd name="T4" fmla="*/ 143637 w 98"/>
                <a:gd name="T5" fmla="*/ 162149 h 94"/>
                <a:gd name="T6" fmla="*/ 158757 w 98"/>
                <a:gd name="T7" fmla="*/ 62220 h 94"/>
                <a:gd name="T8" fmla="*/ 41579 w 98"/>
                <a:gd name="T9" fmla="*/ 15084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94">
                  <a:moveTo>
                    <a:pt x="22" y="8"/>
                  </a:moveTo>
                  <a:cubicBezTo>
                    <a:pt x="3" y="15"/>
                    <a:pt x="0" y="39"/>
                    <a:pt x="15" y="61"/>
                  </a:cubicBezTo>
                  <a:cubicBezTo>
                    <a:pt x="29" y="82"/>
                    <a:pt x="57" y="94"/>
                    <a:pt x="76" y="86"/>
                  </a:cubicBezTo>
                  <a:cubicBezTo>
                    <a:pt x="95" y="79"/>
                    <a:pt x="98" y="55"/>
                    <a:pt x="84" y="33"/>
                  </a:cubicBezTo>
                  <a:cubicBezTo>
                    <a:pt x="69" y="11"/>
                    <a:pt x="42" y="0"/>
                    <a:pt x="22" y="8"/>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93" name="Freeform 105"/>
            <p:cNvSpPr/>
            <p:nvPr/>
          </p:nvSpPr>
          <p:spPr bwMode="auto">
            <a:xfrm>
              <a:off x="164459" y="675402"/>
              <a:ext cx="181224" cy="179628"/>
            </a:xfrm>
            <a:custGeom>
              <a:avLst/>
              <a:gdLst>
                <a:gd name="T0" fmla="*/ 43418 w 96"/>
                <a:gd name="T1" fmla="*/ 17017 h 95"/>
                <a:gd name="T2" fmla="*/ 26429 w 96"/>
                <a:gd name="T3" fmla="*/ 122903 h 95"/>
                <a:gd name="T4" fmla="*/ 137806 w 96"/>
                <a:gd name="T5" fmla="*/ 160720 h 95"/>
                <a:gd name="T6" fmla="*/ 154796 w 96"/>
                <a:gd name="T7" fmla="*/ 56725 h 95"/>
                <a:gd name="T8" fmla="*/ 43418 w 96"/>
                <a:gd name="T9" fmla="*/ 17017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95">
                  <a:moveTo>
                    <a:pt x="23" y="9"/>
                  </a:moveTo>
                  <a:cubicBezTo>
                    <a:pt x="4" y="19"/>
                    <a:pt x="0" y="44"/>
                    <a:pt x="14" y="65"/>
                  </a:cubicBezTo>
                  <a:cubicBezTo>
                    <a:pt x="28" y="85"/>
                    <a:pt x="54" y="95"/>
                    <a:pt x="73" y="85"/>
                  </a:cubicBezTo>
                  <a:cubicBezTo>
                    <a:pt x="92" y="75"/>
                    <a:pt x="96" y="51"/>
                    <a:pt x="82" y="30"/>
                  </a:cubicBezTo>
                  <a:cubicBezTo>
                    <a:pt x="68" y="9"/>
                    <a:pt x="42" y="0"/>
                    <a:pt x="23" y="9"/>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94" name="Freeform 106"/>
            <p:cNvSpPr/>
            <p:nvPr/>
          </p:nvSpPr>
          <p:spPr bwMode="auto">
            <a:xfrm>
              <a:off x="174039" y="470227"/>
              <a:ext cx="214755" cy="273035"/>
            </a:xfrm>
            <a:custGeom>
              <a:avLst/>
              <a:gdLst>
                <a:gd name="T0" fmla="*/ 160124 w 114"/>
                <a:gd name="T1" fmla="*/ 0 h 145"/>
                <a:gd name="T2" fmla="*/ 16954 w 114"/>
                <a:gd name="T3" fmla="*/ 195832 h 145"/>
                <a:gd name="T4" fmla="*/ 16954 w 114"/>
                <a:gd name="T5" fmla="*/ 259854 h 145"/>
                <a:gd name="T6" fmla="*/ 16954 w 114"/>
                <a:gd name="T7" fmla="*/ 259854 h 145"/>
                <a:gd name="T8" fmla="*/ 67817 w 114"/>
                <a:gd name="T9" fmla="*/ 252322 h 145"/>
                <a:gd name="T10" fmla="*/ 180846 w 114"/>
                <a:gd name="T11" fmla="*/ 97916 h 145"/>
                <a:gd name="T12" fmla="*/ 160124 w 114"/>
                <a:gd name="T13" fmla="*/ 0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 h="145">
                  <a:moveTo>
                    <a:pt x="85" y="0"/>
                  </a:moveTo>
                  <a:cubicBezTo>
                    <a:pt x="9" y="104"/>
                    <a:pt x="9" y="104"/>
                    <a:pt x="9" y="104"/>
                  </a:cubicBezTo>
                  <a:cubicBezTo>
                    <a:pt x="2" y="113"/>
                    <a:pt x="0" y="132"/>
                    <a:pt x="9" y="138"/>
                  </a:cubicBezTo>
                  <a:cubicBezTo>
                    <a:pt x="9" y="138"/>
                    <a:pt x="9" y="138"/>
                    <a:pt x="9" y="138"/>
                  </a:cubicBezTo>
                  <a:cubicBezTo>
                    <a:pt x="17" y="145"/>
                    <a:pt x="30" y="143"/>
                    <a:pt x="36" y="134"/>
                  </a:cubicBezTo>
                  <a:cubicBezTo>
                    <a:pt x="96" y="52"/>
                    <a:pt x="96" y="52"/>
                    <a:pt x="96" y="52"/>
                  </a:cubicBezTo>
                  <a:cubicBezTo>
                    <a:pt x="114" y="28"/>
                    <a:pt x="93" y="4"/>
                    <a:pt x="85" y="0"/>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5072" name="组合 1191"/>
          <p:cNvGrpSpPr/>
          <p:nvPr/>
        </p:nvGrpSpPr>
        <p:grpSpPr bwMode="auto">
          <a:xfrm>
            <a:off x="7100888" y="5397500"/>
            <a:ext cx="1108075" cy="1108075"/>
            <a:chOff x="0" y="0"/>
            <a:chExt cx="1108102" cy="1108107"/>
          </a:xfrm>
        </p:grpSpPr>
        <p:sp>
          <p:nvSpPr>
            <p:cNvPr id="45247" name="Oval 107"/>
            <p:cNvSpPr>
              <a:spLocks noChangeArrowheads="1"/>
            </p:cNvSpPr>
            <p:nvPr/>
          </p:nvSpPr>
          <p:spPr bwMode="auto">
            <a:xfrm>
              <a:off x="0" y="0"/>
              <a:ext cx="1108102" cy="1108107"/>
            </a:xfrm>
            <a:prstGeom prst="ellipse">
              <a:avLst/>
            </a:pr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48" name="Freeform 108"/>
            <p:cNvSpPr/>
            <p:nvPr/>
          </p:nvSpPr>
          <p:spPr bwMode="auto">
            <a:xfrm>
              <a:off x="111769" y="530103"/>
              <a:ext cx="368037" cy="337701"/>
            </a:xfrm>
            <a:custGeom>
              <a:avLst/>
              <a:gdLst>
                <a:gd name="T0" fmla="*/ 145327 w 195"/>
                <a:gd name="T1" fmla="*/ 13206 h 179"/>
                <a:gd name="T2" fmla="*/ 11324 w 195"/>
                <a:gd name="T3" fmla="*/ 192433 h 179"/>
                <a:gd name="T4" fmla="*/ 190624 w 195"/>
                <a:gd name="T5" fmla="*/ 326381 h 179"/>
                <a:gd name="T6" fmla="*/ 354825 w 195"/>
                <a:gd name="T7" fmla="*/ 115082 h 179"/>
                <a:gd name="T8" fmla="*/ 145327 w 195"/>
                <a:gd name="T9" fmla="*/ 13206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179">
                  <a:moveTo>
                    <a:pt x="77" y="7"/>
                  </a:moveTo>
                  <a:cubicBezTo>
                    <a:pt x="32" y="13"/>
                    <a:pt x="0" y="56"/>
                    <a:pt x="6" y="102"/>
                  </a:cubicBezTo>
                  <a:cubicBezTo>
                    <a:pt x="13" y="147"/>
                    <a:pt x="55" y="179"/>
                    <a:pt x="101" y="173"/>
                  </a:cubicBezTo>
                  <a:cubicBezTo>
                    <a:pt x="147" y="166"/>
                    <a:pt x="195" y="107"/>
                    <a:pt x="188" y="61"/>
                  </a:cubicBezTo>
                  <a:cubicBezTo>
                    <a:pt x="182" y="15"/>
                    <a:pt x="123" y="0"/>
                    <a:pt x="77" y="7"/>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49" name="Freeform 109"/>
            <p:cNvSpPr/>
            <p:nvPr/>
          </p:nvSpPr>
          <p:spPr bwMode="auto">
            <a:xfrm>
              <a:off x="143702" y="405561"/>
              <a:ext cx="232318" cy="294590"/>
            </a:xfrm>
            <a:custGeom>
              <a:avLst/>
              <a:gdLst>
                <a:gd name="T0" fmla="*/ 173766 w 123"/>
                <a:gd name="T1" fmla="*/ 0 h 156"/>
                <a:gd name="T2" fmla="*/ 16999 w 123"/>
                <a:gd name="T3" fmla="*/ 213389 h 156"/>
                <a:gd name="T4" fmla="*/ 16999 w 123"/>
                <a:gd name="T5" fmla="*/ 281371 h 156"/>
                <a:gd name="T6" fmla="*/ 16999 w 123"/>
                <a:gd name="T7" fmla="*/ 281371 h 156"/>
                <a:gd name="T8" fmla="*/ 73662 w 123"/>
                <a:gd name="T9" fmla="*/ 271929 h 156"/>
                <a:gd name="T10" fmla="*/ 196431 w 123"/>
                <a:gd name="T11" fmla="*/ 105750 h 156"/>
                <a:gd name="T12" fmla="*/ 173766 w 123"/>
                <a:gd name="T13" fmla="*/ 0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156">
                  <a:moveTo>
                    <a:pt x="92" y="0"/>
                  </a:moveTo>
                  <a:cubicBezTo>
                    <a:pt x="9" y="113"/>
                    <a:pt x="9" y="113"/>
                    <a:pt x="9" y="113"/>
                  </a:cubicBezTo>
                  <a:cubicBezTo>
                    <a:pt x="2" y="122"/>
                    <a:pt x="0" y="142"/>
                    <a:pt x="9" y="149"/>
                  </a:cubicBezTo>
                  <a:cubicBezTo>
                    <a:pt x="9" y="149"/>
                    <a:pt x="9" y="149"/>
                    <a:pt x="9" y="149"/>
                  </a:cubicBezTo>
                  <a:cubicBezTo>
                    <a:pt x="19" y="156"/>
                    <a:pt x="32" y="154"/>
                    <a:pt x="39" y="144"/>
                  </a:cubicBezTo>
                  <a:cubicBezTo>
                    <a:pt x="104" y="56"/>
                    <a:pt x="104" y="56"/>
                    <a:pt x="104" y="56"/>
                  </a:cubicBezTo>
                  <a:cubicBezTo>
                    <a:pt x="123" y="30"/>
                    <a:pt x="100" y="4"/>
                    <a:pt x="92" y="0"/>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50" name="Freeform 110"/>
            <p:cNvSpPr/>
            <p:nvPr/>
          </p:nvSpPr>
          <p:spPr bwMode="auto">
            <a:xfrm>
              <a:off x="320935" y="178830"/>
              <a:ext cx="456653" cy="558844"/>
            </a:xfrm>
            <a:custGeom>
              <a:avLst/>
              <a:gdLst>
                <a:gd name="T0" fmla="*/ 37740 w 242"/>
                <a:gd name="T1" fmla="*/ 0 h 296"/>
                <a:gd name="T2" fmla="*/ 417026 w 242"/>
                <a:gd name="T3" fmla="*/ 0 h 296"/>
                <a:gd name="T4" fmla="*/ 456653 w 242"/>
                <a:gd name="T5" fmla="*/ 39648 h 296"/>
                <a:gd name="T6" fmla="*/ 456653 w 242"/>
                <a:gd name="T7" fmla="*/ 521084 h 296"/>
                <a:gd name="T8" fmla="*/ 417026 w 242"/>
                <a:gd name="T9" fmla="*/ 558844 h 296"/>
                <a:gd name="T10" fmla="*/ 37740 w 242"/>
                <a:gd name="T11" fmla="*/ 558844 h 296"/>
                <a:gd name="T12" fmla="*/ 0 w 242"/>
                <a:gd name="T13" fmla="*/ 521084 h 296"/>
                <a:gd name="T14" fmla="*/ 0 w 242"/>
                <a:gd name="T15" fmla="*/ 39648 h 296"/>
                <a:gd name="T16" fmla="*/ 37740 w 242"/>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2" h="296">
                  <a:moveTo>
                    <a:pt x="20" y="0"/>
                  </a:moveTo>
                  <a:cubicBezTo>
                    <a:pt x="221" y="0"/>
                    <a:pt x="221" y="0"/>
                    <a:pt x="221" y="0"/>
                  </a:cubicBezTo>
                  <a:cubicBezTo>
                    <a:pt x="233" y="0"/>
                    <a:pt x="242" y="9"/>
                    <a:pt x="242" y="21"/>
                  </a:cubicBezTo>
                  <a:cubicBezTo>
                    <a:pt x="242" y="276"/>
                    <a:pt x="242" y="276"/>
                    <a:pt x="242" y="276"/>
                  </a:cubicBezTo>
                  <a:cubicBezTo>
                    <a:pt x="242" y="287"/>
                    <a:pt x="233" y="296"/>
                    <a:pt x="221" y="296"/>
                  </a:cubicBezTo>
                  <a:cubicBezTo>
                    <a:pt x="20" y="296"/>
                    <a:pt x="20" y="296"/>
                    <a:pt x="20" y="296"/>
                  </a:cubicBezTo>
                  <a:cubicBezTo>
                    <a:pt x="9" y="296"/>
                    <a:pt x="0" y="287"/>
                    <a:pt x="0" y="276"/>
                  </a:cubicBezTo>
                  <a:cubicBezTo>
                    <a:pt x="0" y="21"/>
                    <a:pt x="0" y="21"/>
                    <a:pt x="0" y="21"/>
                  </a:cubicBezTo>
                  <a:cubicBezTo>
                    <a:pt x="0" y="9"/>
                    <a:pt x="9" y="0"/>
                    <a:pt x="20" y="0"/>
                  </a:cubicBez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51" name="Freeform 111"/>
            <p:cNvSpPr/>
            <p:nvPr/>
          </p:nvSpPr>
          <p:spPr bwMode="auto">
            <a:xfrm>
              <a:off x="347280" y="209167"/>
              <a:ext cx="403962" cy="94205"/>
            </a:xfrm>
            <a:custGeom>
              <a:avLst/>
              <a:gdLst>
                <a:gd name="T0" fmla="*/ 20764 w 214"/>
                <a:gd name="T1" fmla="*/ 0 h 50"/>
                <a:gd name="T2" fmla="*/ 383198 w 214"/>
                <a:gd name="T3" fmla="*/ 0 h 50"/>
                <a:gd name="T4" fmla="*/ 403962 w 214"/>
                <a:gd name="T5" fmla="*/ 20725 h 50"/>
                <a:gd name="T6" fmla="*/ 403962 w 214"/>
                <a:gd name="T7" fmla="*/ 75364 h 50"/>
                <a:gd name="T8" fmla="*/ 383198 w 214"/>
                <a:gd name="T9" fmla="*/ 94205 h 50"/>
                <a:gd name="T10" fmla="*/ 20764 w 214"/>
                <a:gd name="T11" fmla="*/ 94205 h 50"/>
                <a:gd name="T12" fmla="*/ 0 w 214"/>
                <a:gd name="T13" fmla="*/ 75364 h 50"/>
                <a:gd name="T14" fmla="*/ 0 w 214"/>
                <a:gd name="T15" fmla="*/ 20725 h 50"/>
                <a:gd name="T16" fmla="*/ 20764 w 214"/>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4" h="50">
                  <a:moveTo>
                    <a:pt x="11" y="0"/>
                  </a:moveTo>
                  <a:cubicBezTo>
                    <a:pt x="203" y="0"/>
                    <a:pt x="203" y="0"/>
                    <a:pt x="203" y="0"/>
                  </a:cubicBezTo>
                  <a:cubicBezTo>
                    <a:pt x="209" y="0"/>
                    <a:pt x="214" y="5"/>
                    <a:pt x="214" y="11"/>
                  </a:cubicBezTo>
                  <a:cubicBezTo>
                    <a:pt x="214" y="40"/>
                    <a:pt x="214" y="40"/>
                    <a:pt x="214" y="40"/>
                  </a:cubicBezTo>
                  <a:cubicBezTo>
                    <a:pt x="214" y="46"/>
                    <a:pt x="209" y="50"/>
                    <a:pt x="203" y="50"/>
                  </a:cubicBezTo>
                  <a:cubicBezTo>
                    <a:pt x="11" y="50"/>
                    <a:pt x="11" y="50"/>
                    <a:pt x="11" y="50"/>
                  </a:cubicBezTo>
                  <a:cubicBezTo>
                    <a:pt x="5" y="50"/>
                    <a:pt x="0" y="46"/>
                    <a:pt x="0" y="40"/>
                  </a:cubicBezTo>
                  <a:cubicBezTo>
                    <a:pt x="0" y="11"/>
                    <a:pt x="0" y="11"/>
                    <a:pt x="0" y="11"/>
                  </a:cubicBezTo>
                  <a:cubicBezTo>
                    <a:pt x="0" y="5"/>
                    <a:pt x="5" y="0"/>
                    <a:pt x="11"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52" name="Freeform 112"/>
            <p:cNvSpPr/>
            <p:nvPr/>
          </p:nvSpPr>
          <p:spPr bwMode="auto">
            <a:xfrm>
              <a:off x="347280" y="318541"/>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53" name="Freeform 113"/>
            <p:cNvSpPr/>
            <p:nvPr/>
          </p:nvSpPr>
          <p:spPr bwMode="auto">
            <a:xfrm>
              <a:off x="453460" y="318541"/>
              <a:ext cx="86221" cy="91012"/>
            </a:xfrm>
            <a:custGeom>
              <a:avLst/>
              <a:gdLst>
                <a:gd name="T0" fmla="*/ 16869 w 46"/>
                <a:gd name="T1" fmla="*/ 0 h 48"/>
                <a:gd name="T2" fmla="*/ 69352 w 46"/>
                <a:gd name="T3" fmla="*/ 0 h 48"/>
                <a:gd name="T4" fmla="*/ 86221 w 46"/>
                <a:gd name="T5" fmla="*/ 18961 h 48"/>
                <a:gd name="T6" fmla="*/ 86221 w 46"/>
                <a:gd name="T7" fmla="*/ 72051 h 48"/>
                <a:gd name="T8" fmla="*/ 69352 w 46"/>
                <a:gd name="T9" fmla="*/ 91012 h 48"/>
                <a:gd name="T10" fmla="*/ 16869 w 46"/>
                <a:gd name="T11" fmla="*/ 91012 h 48"/>
                <a:gd name="T12" fmla="*/ 0 w 46"/>
                <a:gd name="T13" fmla="*/ 72051 h 48"/>
                <a:gd name="T14" fmla="*/ 0 w 46"/>
                <a:gd name="T15" fmla="*/ 18961 h 48"/>
                <a:gd name="T16" fmla="*/ 16869 w 46"/>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8">
                  <a:moveTo>
                    <a:pt x="9" y="0"/>
                  </a:moveTo>
                  <a:cubicBezTo>
                    <a:pt x="37" y="0"/>
                    <a:pt x="37" y="0"/>
                    <a:pt x="37" y="0"/>
                  </a:cubicBezTo>
                  <a:cubicBezTo>
                    <a:pt x="42" y="0"/>
                    <a:pt x="46" y="5"/>
                    <a:pt x="46" y="10"/>
                  </a:cubicBezTo>
                  <a:cubicBezTo>
                    <a:pt x="46" y="38"/>
                    <a:pt x="46" y="38"/>
                    <a:pt x="46" y="38"/>
                  </a:cubicBezTo>
                  <a:cubicBezTo>
                    <a:pt x="46" y="43"/>
                    <a:pt x="42" y="48"/>
                    <a:pt x="37" y="48"/>
                  </a:cubicBezTo>
                  <a:cubicBezTo>
                    <a:pt x="9" y="48"/>
                    <a:pt x="9" y="48"/>
                    <a:pt x="9" y="48"/>
                  </a:cubicBezTo>
                  <a:cubicBezTo>
                    <a:pt x="4" y="48"/>
                    <a:pt x="0" y="43"/>
                    <a:pt x="0" y="38"/>
                  </a:cubicBezTo>
                  <a:cubicBezTo>
                    <a:pt x="0" y="10"/>
                    <a:pt x="0" y="10"/>
                    <a:pt x="0" y="10"/>
                  </a:cubicBezTo>
                  <a:cubicBezTo>
                    <a:pt x="0" y="5"/>
                    <a:pt x="4" y="0"/>
                    <a:pt x="9"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54" name="Freeform 114"/>
            <p:cNvSpPr/>
            <p:nvPr/>
          </p:nvSpPr>
          <p:spPr bwMode="auto">
            <a:xfrm>
              <a:off x="557245" y="318541"/>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3" y="0"/>
                    <a:pt x="47" y="5"/>
                    <a:pt x="47" y="10"/>
                  </a:cubicBezTo>
                  <a:cubicBezTo>
                    <a:pt x="47" y="38"/>
                    <a:pt x="47" y="38"/>
                    <a:pt x="47" y="38"/>
                  </a:cubicBezTo>
                  <a:cubicBezTo>
                    <a:pt x="47" y="43"/>
                    <a:pt x="43" y="48"/>
                    <a:pt x="37" y="48"/>
                  </a:cubicBezTo>
                  <a:cubicBezTo>
                    <a:pt x="10" y="48"/>
                    <a:pt x="10" y="48"/>
                    <a:pt x="10" y="48"/>
                  </a:cubicBezTo>
                  <a:cubicBezTo>
                    <a:pt x="5" y="48"/>
                    <a:pt x="0" y="43"/>
                    <a:pt x="0" y="38"/>
                  </a:cubicBezTo>
                  <a:cubicBezTo>
                    <a:pt x="0" y="10"/>
                    <a:pt x="0" y="10"/>
                    <a:pt x="0" y="10"/>
                  </a:cubicBezTo>
                  <a:cubicBezTo>
                    <a:pt x="0" y="5"/>
                    <a:pt x="5"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55" name="Freeform 115"/>
            <p:cNvSpPr/>
            <p:nvPr/>
          </p:nvSpPr>
          <p:spPr bwMode="auto">
            <a:xfrm>
              <a:off x="662626" y="318541"/>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56" name="Freeform 116"/>
            <p:cNvSpPr/>
            <p:nvPr/>
          </p:nvSpPr>
          <p:spPr bwMode="auto">
            <a:xfrm>
              <a:off x="347280" y="420729"/>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57" name="Freeform 117"/>
            <p:cNvSpPr/>
            <p:nvPr/>
          </p:nvSpPr>
          <p:spPr bwMode="auto">
            <a:xfrm>
              <a:off x="453460" y="420729"/>
              <a:ext cx="86221" cy="91012"/>
            </a:xfrm>
            <a:custGeom>
              <a:avLst/>
              <a:gdLst>
                <a:gd name="T0" fmla="*/ 16869 w 46"/>
                <a:gd name="T1" fmla="*/ 0 h 48"/>
                <a:gd name="T2" fmla="*/ 69352 w 46"/>
                <a:gd name="T3" fmla="*/ 0 h 48"/>
                <a:gd name="T4" fmla="*/ 86221 w 46"/>
                <a:gd name="T5" fmla="*/ 18961 h 48"/>
                <a:gd name="T6" fmla="*/ 86221 w 46"/>
                <a:gd name="T7" fmla="*/ 72051 h 48"/>
                <a:gd name="T8" fmla="*/ 69352 w 46"/>
                <a:gd name="T9" fmla="*/ 91012 h 48"/>
                <a:gd name="T10" fmla="*/ 16869 w 46"/>
                <a:gd name="T11" fmla="*/ 91012 h 48"/>
                <a:gd name="T12" fmla="*/ 0 w 46"/>
                <a:gd name="T13" fmla="*/ 72051 h 48"/>
                <a:gd name="T14" fmla="*/ 0 w 46"/>
                <a:gd name="T15" fmla="*/ 18961 h 48"/>
                <a:gd name="T16" fmla="*/ 16869 w 46"/>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8">
                  <a:moveTo>
                    <a:pt x="9" y="0"/>
                  </a:moveTo>
                  <a:cubicBezTo>
                    <a:pt x="37" y="0"/>
                    <a:pt x="37" y="0"/>
                    <a:pt x="37" y="0"/>
                  </a:cubicBezTo>
                  <a:cubicBezTo>
                    <a:pt x="42" y="0"/>
                    <a:pt x="46" y="5"/>
                    <a:pt x="46" y="10"/>
                  </a:cubicBezTo>
                  <a:cubicBezTo>
                    <a:pt x="46" y="38"/>
                    <a:pt x="46" y="38"/>
                    <a:pt x="46" y="38"/>
                  </a:cubicBezTo>
                  <a:cubicBezTo>
                    <a:pt x="46" y="43"/>
                    <a:pt x="42" y="48"/>
                    <a:pt x="37" y="48"/>
                  </a:cubicBezTo>
                  <a:cubicBezTo>
                    <a:pt x="9" y="48"/>
                    <a:pt x="9" y="48"/>
                    <a:pt x="9" y="48"/>
                  </a:cubicBezTo>
                  <a:cubicBezTo>
                    <a:pt x="4" y="48"/>
                    <a:pt x="0" y="43"/>
                    <a:pt x="0" y="38"/>
                  </a:cubicBezTo>
                  <a:cubicBezTo>
                    <a:pt x="0" y="10"/>
                    <a:pt x="0" y="10"/>
                    <a:pt x="0" y="10"/>
                  </a:cubicBezTo>
                  <a:cubicBezTo>
                    <a:pt x="0" y="5"/>
                    <a:pt x="4" y="0"/>
                    <a:pt x="9"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58" name="Freeform 118"/>
            <p:cNvSpPr/>
            <p:nvPr/>
          </p:nvSpPr>
          <p:spPr bwMode="auto">
            <a:xfrm>
              <a:off x="557245" y="420729"/>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3" y="0"/>
                    <a:pt x="47" y="5"/>
                    <a:pt x="47" y="10"/>
                  </a:cubicBezTo>
                  <a:cubicBezTo>
                    <a:pt x="47" y="38"/>
                    <a:pt x="47" y="38"/>
                    <a:pt x="47" y="38"/>
                  </a:cubicBezTo>
                  <a:cubicBezTo>
                    <a:pt x="47" y="43"/>
                    <a:pt x="43" y="48"/>
                    <a:pt x="37" y="48"/>
                  </a:cubicBezTo>
                  <a:cubicBezTo>
                    <a:pt x="10" y="48"/>
                    <a:pt x="10" y="48"/>
                    <a:pt x="10" y="48"/>
                  </a:cubicBezTo>
                  <a:cubicBezTo>
                    <a:pt x="5" y="48"/>
                    <a:pt x="0" y="43"/>
                    <a:pt x="0" y="38"/>
                  </a:cubicBezTo>
                  <a:cubicBezTo>
                    <a:pt x="0" y="10"/>
                    <a:pt x="0" y="10"/>
                    <a:pt x="0" y="10"/>
                  </a:cubicBezTo>
                  <a:cubicBezTo>
                    <a:pt x="0" y="5"/>
                    <a:pt x="5"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59" name="Freeform 119"/>
            <p:cNvSpPr/>
            <p:nvPr/>
          </p:nvSpPr>
          <p:spPr bwMode="auto">
            <a:xfrm>
              <a:off x="662626" y="420729"/>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60" name="Freeform 120"/>
            <p:cNvSpPr/>
            <p:nvPr/>
          </p:nvSpPr>
          <p:spPr bwMode="auto">
            <a:xfrm>
              <a:off x="347280" y="522918"/>
              <a:ext cx="88616" cy="90213"/>
            </a:xfrm>
            <a:custGeom>
              <a:avLst/>
              <a:gdLst>
                <a:gd name="T0" fmla="*/ 18854 w 47"/>
                <a:gd name="T1" fmla="*/ 0 h 48"/>
                <a:gd name="T2" fmla="*/ 69762 w 47"/>
                <a:gd name="T3" fmla="*/ 0 h 48"/>
                <a:gd name="T4" fmla="*/ 88616 w 47"/>
                <a:gd name="T5" fmla="*/ 18794 h 48"/>
                <a:gd name="T6" fmla="*/ 88616 w 47"/>
                <a:gd name="T7" fmla="*/ 71419 h 48"/>
                <a:gd name="T8" fmla="*/ 69762 w 47"/>
                <a:gd name="T9" fmla="*/ 90213 h 48"/>
                <a:gd name="T10" fmla="*/ 18854 w 47"/>
                <a:gd name="T11" fmla="*/ 90213 h 48"/>
                <a:gd name="T12" fmla="*/ 0 w 47"/>
                <a:gd name="T13" fmla="*/ 71419 h 48"/>
                <a:gd name="T14" fmla="*/ 0 w 47"/>
                <a:gd name="T15" fmla="*/ 18794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61" name="Freeform 121"/>
            <p:cNvSpPr/>
            <p:nvPr/>
          </p:nvSpPr>
          <p:spPr bwMode="auto">
            <a:xfrm>
              <a:off x="453460" y="522918"/>
              <a:ext cx="86221" cy="90213"/>
            </a:xfrm>
            <a:custGeom>
              <a:avLst/>
              <a:gdLst>
                <a:gd name="T0" fmla="*/ 16869 w 46"/>
                <a:gd name="T1" fmla="*/ 0 h 48"/>
                <a:gd name="T2" fmla="*/ 69352 w 46"/>
                <a:gd name="T3" fmla="*/ 0 h 48"/>
                <a:gd name="T4" fmla="*/ 86221 w 46"/>
                <a:gd name="T5" fmla="*/ 18794 h 48"/>
                <a:gd name="T6" fmla="*/ 86221 w 46"/>
                <a:gd name="T7" fmla="*/ 71419 h 48"/>
                <a:gd name="T8" fmla="*/ 69352 w 46"/>
                <a:gd name="T9" fmla="*/ 90213 h 48"/>
                <a:gd name="T10" fmla="*/ 16869 w 46"/>
                <a:gd name="T11" fmla="*/ 90213 h 48"/>
                <a:gd name="T12" fmla="*/ 0 w 46"/>
                <a:gd name="T13" fmla="*/ 71419 h 48"/>
                <a:gd name="T14" fmla="*/ 0 w 46"/>
                <a:gd name="T15" fmla="*/ 18794 h 48"/>
                <a:gd name="T16" fmla="*/ 16869 w 46"/>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8">
                  <a:moveTo>
                    <a:pt x="9" y="0"/>
                  </a:moveTo>
                  <a:cubicBezTo>
                    <a:pt x="37" y="0"/>
                    <a:pt x="37" y="0"/>
                    <a:pt x="37" y="0"/>
                  </a:cubicBezTo>
                  <a:cubicBezTo>
                    <a:pt x="42" y="0"/>
                    <a:pt x="46" y="5"/>
                    <a:pt x="46" y="10"/>
                  </a:cubicBezTo>
                  <a:cubicBezTo>
                    <a:pt x="46" y="38"/>
                    <a:pt x="46" y="38"/>
                    <a:pt x="46" y="38"/>
                  </a:cubicBezTo>
                  <a:cubicBezTo>
                    <a:pt x="46" y="43"/>
                    <a:pt x="42" y="48"/>
                    <a:pt x="37" y="48"/>
                  </a:cubicBezTo>
                  <a:cubicBezTo>
                    <a:pt x="9" y="48"/>
                    <a:pt x="9" y="48"/>
                    <a:pt x="9" y="48"/>
                  </a:cubicBezTo>
                  <a:cubicBezTo>
                    <a:pt x="4" y="48"/>
                    <a:pt x="0" y="43"/>
                    <a:pt x="0" y="38"/>
                  </a:cubicBezTo>
                  <a:cubicBezTo>
                    <a:pt x="0" y="10"/>
                    <a:pt x="0" y="10"/>
                    <a:pt x="0" y="10"/>
                  </a:cubicBezTo>
                  <a:cubicBezTo>
                    <a:pt x="0" y="5"/>
                    <a:pt x="4" y="0"/>
                    <a:pt x="9"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62" name="Freeform 122"/>
            <p:cNvSpPr/>
            <p:nvPr/>
          </p:nvSpPr>
          <p:spPr bwMode="auto">
            <a:xfrm>
              <a:off x="557245" y="522918"/>
              <a:ext cx="88616" cy="90213"/>
            </a:xfrm>
            <a:custGeom>
              <a:avLst/>
              <a:gdLst>
                <a:gd name="T0" fmla="*/ 18854 w 47"/>
                <a:gd name="T1" fmla="*/ 0 h 48"/>
                <a:gd name="T2" fmla="*/ 69762 w 47"/>
                <a:gd name="T3" fmla="*/ 0 h 48"/>
                <a:gd name="T4" fmla="*/ 88616 w 47"/>
                <a:gd name="T5" fmla="*/ 18794 h 48"/>
                <a:gd name="T6" fmla="*/ 88616 w 47"/>
                <a:gd name="T7" fmla="*/ 71419 h 48"/>
                <a:gd name="T8" fmla="*/ 69762 w 47"/>
                <a:gd name="T9" fmla="*/ 90213 h 48"/>
                <a:gd name="T10" fmla="*/ 18854 w 47"/>
                <a:gd name="T11" fmla="*/ 90213 h 48"/>
                <a:gd name="T12" fmla="*/ 0 w 47"/>
                <a:gd name="T13" fmla="*/ 71419 h 48"/>
                <a:gd name="T14" fmla="*/ 0 w 47"/>
                <a:gd name="T15" fmla="*/ 18794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3" y="0"/>
                    <a:pt x="47" y="5"/>
                    <a:pt x="47" y="10"/>
                  </a:cubicBezTo>
                  <a:cubicBezTo>
                    <a:pt x="47" y="38"/>
                    <a:pt x="47" y="38"/>
                    <a:pt x="47" y="38"/>
                  </a:cubicBezTo>
                  <a:cubicBezTo>
                    <a:pt x="47" y="43"/>
                    <a:pt x="43" y="48"/>
                    <a:pt x="37" y="48"/>
                  </a:cubicBezTo>
                  <a:cubicBezTo>
                    <a:pt x="10" y="48"/>
                    <a:pt x="10" y="48"/>
                    <a:pt x="10" y="48"/>
                  </a:cubicBezTo>
                  <a:cubicBezTo>
                    <a:pt x="5" y="48"/>
                    <a:pt x="0" y="43"/>
                    <a:pt x="0" y="38"/>
                  </a:cubicBezTo>
                  <a:cubicBezTo>
                    <a:pt x="0" y="10"/>
                    <a:pt x="0" y="10"/>
                    <a:pt x="0" y="10"/>
                  </a:cubicBezTo>
                  <a:cubicBezTo>
                    <a:pt x="0" y="5"/>
                    <a:pt x="5"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63" name="Freeform 123"/>
            <p:cNvSpPr/>
            <p:nvPr/>
          </p:nvSpPr>
          <p:spPr bwMode="auto">
            <a:xfrm>
              <a:off x="662626" y="522918"/>
              <a:ext cx="88616" cy="90213"/>
            </a:xfrm>
            <a:custGeom>
              <a:avLst/>
              <a:gdLst>
                <a:gd name="T0" fmla="*/ 18854 w 47"/>
                <a:gd name="T1" fmla="*/ 0 h 48"/>
                <a:gd name="T2" fmla="*/ 69762 w 47"/>
                <a:gd name="T3" fmla="*/ 0 h 48"/>
                <a:gd name="T4" fmla="*/ 88616 w 47"/>
                <a:gd name="T5" fmla="*/ 18794 h 48"/>
                <a:gd name="T6" fmla="*/ 88616 w 47"/>
                <a:gd name="T7" fmla="*/ 71419 h 48"/>
                <a:gd name="T8" fmla="*/ 69762 w 47"/>
                <a:gd name="T9" fmla="*/ 90213 h 48"/>
                <a:gd name="T10" fmla="*/ 18854 w 47"/>
                <a:gd name="T11" fmla="*/ 90213 h 48"/>
                <a:gd name="T12" fmla="*/ 0 w 47"/>
                <a:gd name="T13" fmla="*/ 71419 h 48"/>
                <a:gd name="T14" fmla="*/ 0 w 47"/>
                <a:gd name="T15" fmla="*/ 18794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64" name="Freeform 124"/>
            <p:cNvSpPr/>
            <p:nvPr/>
          </p:nvSpPr>
          <p:spPr bwMode="auto">
            <a:xfrm>
              <a:off x="347280" y="624308"/>
              <a:ext cx="88616" cy="91012"/>
            </a:xfrm>
            <a:custGeom>
              <a:avLst/>
              <a:gdLst>
                <a:gd name="T0" fmla="*/ 18854 w 47"/>
                <a:gd name="T1" fmla="*/ 0 h 48"/>
                <a:gd name="T2" fmla="*/ 69762 w 47"/>
                <a:gd name="T3" fmla="*/ 0 h 48"/>
                <a:gd name="T4" fmla="*/ 88616 w 47"/>
                <a:gd name="T5" fmla="*/ 18961 h 48"/>
                <a:gd name="T6" fmla="*/ 86731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6" y="38"/>
                    <a:pt x="46" y="38"/>
                    <a:pt x="46" y="38"/>
                  </a:cubicBezTo>
                  <a:cubicBezTo>
                    <a:pt x="46"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65" name="Freeform 125"/>
            <p:cNvSpPr/>
            <p:nvPr/>
          </p:nvSpPr>
          <p:spPr bwMode="auto">
            <a:xfrm>
              <a:off x="453460" y="624308"/>
              <a:ext cx="86221" cy="91012"/>
            </a:xfrm>
            <a:custGeom>
              <a:avLst/>
              <a:gdLst>
                <a:gd name="T0" fmla="*/ 16869 w 46"/>
                <a:gd name="T1" fmla="*/ 0 h 48"/>
                <a:gd name="T2" fmla="*/ 69352 w 46"/>
                <a:gd name="T3" fmla="*/ 0 h 48"/>
                <a:gd name="T4" fmla="*/ 86221 w 46"/>
                <a:gd name="T5" fmla="*/ 18961 h 48"/>
                <a:gd name="T6" fmla="*/ 86221 w 46"/>
                <a:gd name="T7" fmla="*/ 72051 h 48"/>
                <a:gd name="T8" fmla="*/ 69352 w 46"/>
                <a:gd name="T9" fmla="*/ 91012 h 48"/>
                <a:gd name="T10" fmla="*/ 16869 w 46"/>
                <a:gd name="T11" fmla="*/ 91012 h 48"/>
                <a:gd name="T12" fmla="*/ 0 w 46"/>
                <a:gd name="T13" fmla="*/ 72051 h 48"/>
                <a:gd name="T14" fmla="*/ 0 w 46"/>
                <a:gd name="T15" fmla="*/ 18961 h 48"/>
                <a:gd name="T16" fmla="*/ 16869 w 46"/>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48">
                  <a:moveTo>
                    <a:pt x="9" y="0"/>
                  </a:moveTo>
                  <a:cubicBezTo>
                    <a:pt x="37" y="0"/>
                    <a:pt x="37" y="0"/>
                    <a:pt x="37" y="0"/>
                  </a:cubicBezTo>
                  <a:cubicBezTo>
                    <a:pt x="42" y="0"/>
                    <a:pt x="46" y="5"/>
                    <a:pt x="46" y="10"/>
                  </a:cubicBezTo>
                  <a:cubicBezTo>
                    <a:pt x="46" y="38"/>
                    <a:pt x="46" y="38"/>
                    <a:pt x="46" y="38"/>
                  </a:cubicBezTo>
                  <a:cubicBezTo>
                    <a:pt x="46" y="43"/>
                    <a:pt x="42" y="48"/>
                    <a:pt x="37" y="48"/>
                  </a:cubicBezTo>
                  <a:cubicBezTo>
                    <a:pt x="9" y="48"/>
                    <a:pt x="9" y="48"/>
                    <a:pt x="9" y="48"/>
                  </a:cubicBezTo>
                  <a:cubicBezTo>
                    <a:pt x="4" y="48"/>
                    <a:pt x="0" y="43"/>
                    <a:pt x="0" y="38"/>
                  </a:cubicBezTo>
                  <a:cubicBezTo>
                    <a:pt x="0" y="10"/>
                    <a:pt x="0" y="10"/>
                    <a:pt x="0" y="10"/>
                  </a:cubicBezTo>
                  <a:cubicBezTo>
                    <a:pt x="0" y="5"/>
                    <a:pt x="4" y="0"/>
                    <a:pt x="9"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66" name="Freeform 126"/>
            <p:cNvSpPr/>
            <p:nvPr/>
          </p:nvSpPr>
          <p:spPr bwMode="auto">
            <a:xfrm>
              <a:off x="557245" y="624308"/>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3" y="0"/>
                    <a:pt x="47" y="5"/>
                    <a:pt x="47" y="10"/>
                  </a:cubicBezTo>
                  <a:cubicBezTo>
                    <a:pt x="47" y="38"/>
                    <a:pt x="47" y="38"/>
                    <a:pt x="47" y="38"/>
                  </a:cubicBezTo>
                  <a:cubicBezTo>
                    <a:pt x="47" y="43"/>
                    <a:pt x="43" y="48"/>
                    <a:pt x="37" y="48"/>
                  </a:cubicBezTo>
                  <a:cubicBezTo>
                    <a:pt x="10" y="48"/>
                    <a:pt x="10" y="48"/>
                    <a:pt x="10" y="48"/>
                  </a:cubicBezTo>
                  <a:cubicBezTo>
                    <a:pt x="5" y="48"/>
                    <a:pt x="0" y="43"/>
                    <a:pt x="0" y="38"/>
                  </a:cubicBezTo>
                  <a:cubicBezTo>
                    <a:pt x="0" y="10"/>
                    <a:pt x="0" y="10"/>
                    <a:pt x="0" y="10"/>
                  </a:cubicBezTo>
                  <a:cubicBezTo>
                    <a:pt x="0" y="5"/>
                    <a:pt x="5"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67" name="Freeform 127"/>
            <p:cNvSpPr/>
            <p:nvPr/>
          </p:nvSpPr>
          <p:spPr bwMode="auto">
            <a:xfrm>
              <a:off x="662626" y="624308"/>
              <a:ext cx="88616" cy="91012"/>
            </a:xfrm>
            <a:custGeom>
              <a:avLst/>
              <a:gdLst>
                <a:gd name="T0" fmla="*/ 18854 w 47"/>
                <a:gd name="T1" fmla="*/ 0 h 48"/>
                <a:gd name="T2" fmla="*/ 69762 w 47"/>
                <a:gd name="T3" fmla="*/ 0 h 48"/>
                <a:gd name="T4" fmla="*/ 88616 w 47"/>
                <a:gd name="T5" fmla="*/ 18961 h 48"/>
                <a:gd name="T6" fmla="*/ 88616 w 47"/>
                <a:gd name="T7" fmla="*/ 72051 h 48"/>
                <a:gd name="T8" fmla="*/ 69762 w 47"/>
                <a:gd name="T9" fmla="*/ 91012 h 48"/>
                <a:gd name="T10" fmla="*/ 18854 w 47"/>
                <a:gd name="T11" fmla="*/ 91012 h 48"/>
                <a:gd name="T12" fmla="*/ 0 w 47"/>
                <a:gd name="T13" fmla="*/ 72051 h 48"/>
                <a:gd name="T14" fmla="*/ 0 w 47"/>
                <a:gd name="T15" fmla="*/ 18961 h 48"/>
                <a:gd name="T16" fmla="*/ 18854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10" y="0"/>
                  </a:moveTo>
                  <a:cubicBezTo>
                    <a:pt x="37" y="0"/>
                    <a:pt x="37" y="0"/>
                    <a:pt x="37" y="0"/>
                  </a:cubicBezTo>
                  <a:cubicBezTo>
                    <a:pt x="42" y="0"/>
                    <a:pt x="47" y="5"/>
                    <a:pt x="47" y="10"/>
                  </a:cubicBezTo>
                  <a:cubicBezTo>
                    <a:pt x="47" y="38"/>
                    <a:pt x="47" y="38"/>
                    <a:pt x="47" y="38"/>
                  </a:cubicBezTo>
                  <a:cubicBezTo>
                    <a:pt x="47" y="43"/>
                    <a:pt x="42" y="48"/>
                    <a:pt x="37" y="48"/>
                  </a:cubicBezTo>
                  <a:cubicBezTo>
                    <a:pt x="10" y="48"/>
                    <a:pt x="10" y="48"/>
                    <a:pt x="10" y="48"/>
                  </a:cubicBezTo>
                  <a:cubicBezTo>
                    <a:pt x="4" y="48"/>
                    <a:pt x="0" y="43"/>
                    <a:pt x="0" y="38"/>
                  </a:cubicBezTo>
                  <a:cubicBezTo>
                    <a:pt x="0" y="10"/>
                    <a:pt x="0" y="10"/>
                    <a:pt x="0" y="10"/>
                  </a:cubicBezTo>
                  <a:cubicBezTo>
                    <a:pt x="0" y="5"/>
                    <a:pt x="4" y="0"/>
                    <a:pt x="10"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68" name="Freeform 128"/>
            <p:cNvSpPr/>
            <p:nvPr/>
          </p:nvSpPr>
          <p:spPr bwMode="auto">
            <a:xfrm>
              <a:off x="853430" y="632292"/>
              <a:ext cx="233915" cy="249085"/>
            </a:xfrm>
            <a:custGeom>
              <a:avLst/>
              <a:gdLst>
                <a:gd name="T0" fmla="*/ 0 w 124"/>
                <a:gd name="T1" fmla="*/ 122655 h 132"/>
                <a:gd name="T2" fmla="*/ 147140 w 124"/>
                <a:gd name="T3" fmla="*/ 249085 h 132"/>
                <a:gd name="T4" fmla="*/ 233915 w 124"/>
                <a:gd name="T5" fmla="*/ 66045 h 132"/>
                <a:gd name="T6" fmla="*/ 160345 w 124"/>
                <a:gd name="T7" fmla="*/ 0 h 132"/>
                <a:gd name="T8" fmla="*/ 0 w 124"/>
                <a:gd name="T9" fmla="*/ 122655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132">
                  <a:moveTo>
                    <a:pt x="0" y="65"/>
                  </a:moveTo>
                  <a:cubicBezTo>
                    <a:pt x="78" y="132"/>
                    <a:pt x="78" y="132"/>
                    <a:pt x="78" y="132"/>
                  </a:cubicBezTo>
                  <a:cubicBezTo>
                    <a:pt x="99" y="103"/>
                    <a:pt x="115" y="71"/>
                    <a:pt x="124" y="35"/>
                  </a:cubicBezTo>
                  <a:cubicBezTo>
                    <a:pt x="85" y="0"/>
                    <a:pt x="85" y="0"/>
                    <a:pt x="85" y="0"/>
                  </a:cubicBezTo>
                  <a:lnTo>
                    <a:pt x="0" y="65"/>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69" name="Freeform 129"/>
            <p:cNvSpPr/>
            <p:nvPr/>
          </p:nvSpPr>
          <p:spPr bwMode="auto">
            <a:xfrm>
              <a:off x="950030" y="701748"/>
              <a:ext cx="137315" cy="193200"/>
            </a:xfrm>
            <a:custGeom>
              <a:avLst/>
              <a:gdLst>
                <a:gd name="T0" fmla="*/ 41383 w 73"/>
                <a:gd name="T1" fmla="*/ 193200 h 102"/>
                <a:gd name="T2" fmla="*/ 0 w 73"/>
                <a:gd name="T3" fmla="*/ 155318 h 102"/>
                <a:gd name="T4" fmla="*/ 137315 w 73"/>
                <a:gd name="T5" fmla="*/ 0 h 102"/>
                <a:gd name="T6" fmla="*/ 41383 w 73"/>
                <a:gd name="T7" fmla="*/ 19320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 h="102">
                  <a:moveTo>
                    <a:pt x="22" y="102"/>
                  </a:moveTo>
                  <a:cubicBezTo>
                    <a:pt x="0" y="82"/>
                    <a:pt x="0" y="82"/>
                    <a:pt x="0" y="82"/>
                  </a:cubicBezTo>
                  <a:cubicBezTo>
                    <a:pt x="73" y="0"/>
                    <a:pt x="73" y="0"/>
                    <a:pt x="73" y="0"/>
                  </a:cubicBezTo>
                  <a:cubicBezTo>
                    <a:pt x="63" y="38"/>
                    <a:pt x="45" y="72"/>
                    <a:pt x="22" y="102"/>
                  </a:cubicBezTo>
                  <a:close/>
                </a:path>
              </a:pathLst>
            </a:cu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70" name="Freeform 130"/>
            <p:cNvSpPr/>
            <p:nvPr/>
          </p:nvSpPr>
          <p:spPr bwMode="auto">
            <a:xfrm>
              <a:off x="630692" y="641872"/>
              <a:ext cx="269840" cy="160468"/>
            </a:xfrm>
            <a:custGeom>
              <a:avLst/>
              <a:gdLst>
                <a:gd name="T0" fmla="*/ 16983 w 143"/>
                <a:gd name="T1" fmla="*/ 62299 h 85"/>
                <a:gd name="T2" fmla="*/ 145298 w 143"/>
                <a:gd name="T3" fmla="*/ 130262 h 85"/>
                <a:gd name="T4" fmla="*/ 258518 w 143"/>
                <a:gd name="T5" fmla="*/ 143477 h 85"/>
                <a:gd name="T6" fmla="*/ 200021 w 143"/>
                <a:gd name="T7" fmla="*/ 71739 h 85"/>
                <a:gd name="T8" fmla="*/ 92463 w 143"/>
                <a:gd name="T9" fmla="*/ 22654 h 85"/>
                <a:gd name="T10" fmla="*/ 5661 w 143"/>
                <a:gd name="T11" fmla="*/ 35869 h 85"/>
                <a:gd name="T12" fmla="*/ 16983 w 143"/>
                <a:gd name="T13" fmla="*/ 62299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3" h="85">
                  <a:moveTo>
                    <a:pt x="9" y="33"/>
                  </a:moveTo>
                  <a:cubicBezTo>
                    <a:pt x="77" y="69"/>
                    <a:pt x="77" y="69"/>
                    <a:pt x="77" y="69"/>
                  </a:cubicBezTo>
                  <a:cubicBezTo>
                    <a:pt x="87" y="75"/>
                    <a:pt x="131" y="85"/>
                    <a:pt x="137" y="76"/>
                  </a:cubicBezTo>
                  <a:cubicBezTo>
                    <a:pt x="143" y="66"/>
                    <a:pt x="116" y="44"/>
                    <a:pt x="106" y="38"/>
                  </a:cubicBezTo>
                  <a:cubicBezTo>
                    <a:pt x="49" y="12"/>
                    <a:pt x="49" y="12"/>
                    <a:pt x="49" y="12"/>
                  </a:cubicBezTo>
                  <a:cubicBezTo>
                    <a:pt x="23" y="0"/>
                    <a:pt x="10" y="9"/>
                    <a:pt x="3" y="19"/>
                  </a:cubicBezTo>
                  <a:cubicBezTo>
                    <a:pt x="0" y="24"/>
                    <a:pt x="0" y="27"/>
                    <a:pt x="9" y="33"/>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71" name="Freeform 131"/>
            <p:cNvSpPr/>
            <p:nvPr/>
          </p:nvSpPr>
          <p:spPr bwMode="auto">
            <a:xfrm>
              <a:off x="438291" y="405561"/>
              <a:ext cx="637877" cy="402367"/>
            </a:xfrm>
            <a:custGeom>
              <a:avLst/>
              <a:gdLst>
                <a:gd name="T0" fmla="*/ 96248 w 338"/>
                <a:gd name="T1" fmla="*/ 30225 h 213"/>
                <a:gd name="T2" fmla="*/ 245337 w 338"/>
                <a:gd name="T3" fmla="*/ 154902 h 213"/>
                <a:gd name="T4" fmla="*/ 307615 w 338"/>
                <a:gd name="T5" fmla="*/ 115232 h 213"/>
                <a:gd name="T6" fmla="*/ 360457 w 338"/>
                <a:gd name="T7" fmla="*/ 69895 h 213"/>
                <a:gd name="T8" fmla="*/ 422735 w 338"/>
                <a:gd name="T9" fmla="*/ 35892 h 213"/>
                <a:gd name="T10" fmla="*/ 549178 w 338"/>
                <a:gd name="T11" fmla="*/ 141679 h 213"/>
                <a:gd name="T12" fmla="*/ 620892 w 338"/>
                <a:gd name="T13" fmla="*/ 258799 h 213"/>
                <a:gd name="T14" fmla="*/ 486900 w 338"/>
                <a:gd name="T15" fmla="*/ 396700 h 213"/>
                <a:gd name="T16" fmla="*/ 401976 w 338"/>
                <a:gd name="T17" fmla="*/ 377809 h 213"/>
                <a:gd name="T18" fmla="*/ 45293 w 338"/>
                <a:gd name="T19" fmla="*/ 88785 h 213"/>
                <a:gd name="T20" fmla="*/ 96248 w 338"/>
                <a:gd name="T21" fmla="*/ 30225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8" h="213">
                  <a:moveTo>
                    <a:pt x="51" y="16"/>
                  </a:moveTo>
                  <a:cubicBezTo>
                    <a:pt x="130" y="82"/>
                    <a:pt x="130" y="82"/>
                    <a:pt x="130" y="82"/>
                  </a:cubicBezTo>
                  <a:cubicBezTo>
                    <a:pt x="125" y="65"/>
                    <a:pt x="147" y="51"/>
                    <a:pt x="163" y="61"/>
                  </a:cubicBezTo>
                  <a:cubicBezTo>
                    <a:pt x="155" y="45"/>
                    <a:pt x="175" y="30"/>
                    <a:pt x="191" y="37"/>
                  </a:cubicBezTo>
                  <a:cubicBezTo>
                    <a:pt x="187" y="20"/>
                    <a:pt x="210" y="7"/>
                    <a:pt x="224" y="19"/>
                  </a:cubicBezTo>
                  <a:cubicBezTo>
                    <a:pt x="291" y="75"/>
                    <a:pt x="291" y="75"/>
                    <a:pt x="291" y="75"/>
                  </a:cubicBezTo>
                  <a:cubicBezTo>
                    <a:pt x="310" y="91"/>
                    <a:pt x="326" y="121"/>
                    <a:pt x="329" y="137"/>
                  </a:cubicBezTo>
                  <a:cubicBezTo>
                    <a:pt x="338" y="184"/>
                    <a:pt x="283" y="213"/>
                    <a:pt x="258" y="210"/>
                  </a:cubicBezTo>
                  <a:cubicBezTo>
                    <a:pt x="238" y="207"/>
                    <a:pt x="223" y="208"/>
                    <a:pt x="213" y="200"/>
                  </a:cubicBezTo>
                  <a:cubicBezTo>
                    <a:pt x="24" y="47"/>
                    <a:pt x="24" y="47"/>
                    <a:pt x="24" y="47"/>
                  </a:cubicBezTo>
                  <a:cubicBezTo>
                    <a:pt x="0" y="28"/>
                    <a:pt x="32" y="0"/>
                    <a:pt x="51" y="16"/>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72" name="Freeform 132"/>
            <p:cNvSpPr>
              <a:spLocks noEditPoints="1"/>
            </p:cNvSpPr>
            <p:nvPr/>
          </p:nvSpPr>
          <p:spPr bwMode="auto">
            <a:xfrm>
              <a:off x="681786" y="470227"/>
              <a:ext cx="162064" cy="139711"/>
            </a:xfrm>
            <a:custGeom>
              <a:avLst/>
              <a:gdLst>
                <a:gd name="T0" fmla="*/ 162064 w 86"/>
                <a:gd name="T1" fmla="*/ 39648 h 74"/>
                <a:gd name="T2" fmla="*/ 116837 w 86"/>
                <a:gd name="T3" fmla="*/ 0 h 74"/>
                <a:gd name="T4" fmla="*/ 116837 w 86"/>
                <a:gd name="T5" fmla="*/ 5664 h 74"/>
                <a:gd name="T6" fmla="*/ 109299 w 86"/>
                <a:gd name="T7" fmla="*/ 1888 h 74"/>
                <a:gd name="T8" fmla="*/ 162064 w 86"/>
                <a:gd name="T9" fmla="*/ 39648 h 74"/>
                <a:gd name="T10" fmla="*/ 58418 w 86"/>
                <a:gd name="T11" fmla="*/ 134047 h 74"/>
                <a:gd name="T12" fmla="*/ 58418 w 86"/>
                <a:gd name="T13" fmla="*/ 132159 h 74"/>
                <a:gd name="T14" fmla="*/ 65956 w 86"/>
                <a:gd name="T15" fmla="*/ 139711 h 74"/>
                <a:gd name="T16" fmla="*/ 58418 w 86"/>
                <a:gd name="T17" fmla="*/ 134047 h 74"/>
                <a:gd name="T18" fmla="*/ 58418 w 86"/>
                <a:gd name="T19" fmla="*/ 50976 h 74"/>
                <a:gd name="T20" fmla="*/ 58418 w 86"/>
                <a:gd name="T21" fmla="*/ 49088 h 74"/>
                <a:gd name="T22" fmla="*/ 64072 w 86"/>
                <a:gd name="T23" fmla="*/ 50976 h 74"/>
                <a:gd name="T24" fmla="*/ 60303 w 86"/>
                <a:gd name="T25" fmla="*/ 45312 h 74"/>
                <a:gd name="T26" fmla="*/ 116837 w 86"/>
                <a:gd name="T27" fmla="*/ 92511 h 74"/>
                <a:gd name="T28" fmla="*/ 58418 w 86"/>
                <a:gd name="T29" fmla="*/ 50976 h 74"/>
                <a:gd name="T30" fmla="*/ 58418 w 86"/>
                <a:gd name="T31" fmla="*/ 49088 h 74"/>
                <a:gd name="T32" fmla="*/ 58418 w 86"/>
                <a:gd name="T33" fmla="*/ 50976 h 74"/>
                <a:gd name="T34" fmla="*/ 48996 w 86"/>
                <a:gd name="T35" fmla="*/ 45312 h 74"/>
                <a:gd name="T36" fmla="*/ 58418 w 86"/>
                <a:gd name="T37" fmla="*/ 49088 h 74"/>
                <a:gd name="T38" fmla="*/ 58418 w 86"/>
                <a:gd name="T39" fmla="*/ 132159 h 74"/>
                <a:gd name="T40" fmla="*/ 58418 w 86"/>
                <a:gd name="T41" fmla="*/ 134047 h 74"/>
                <a:gd name="T42" fmla="*/ 1884 w 86"/>
                <a:gd name="T43" fmla="*/ 90623 h 74"/>
                <a:gd name="T44" fmla="*/ 0 w 86"/>
                <a:gd name="T45" fmla="*/ 88735 h 74"/>
                <a:gd name="T46" fmla="*/ 0 w 86"/>
                <a:gd name="T47" fmla="*/ 81183 h 74"/>
                <a:gd name="T48" fmla="*/ 58418 w 86"/>
                <a:gd name="T49" fmla="*/ 132159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6" h="74">
                  <a:moveTo>
                    <a:pt x="86" y="21"/>
                  </a:moveTo>
                  <a:cubicBezTo>
                    <a:pt x="86" y="21"/>
                    <a:pt x="73" y="10"/>
                    <a:pt x="62" y="0"/>
                  </a:cubicBezTo>
                  <a:cubicBezTo>
                    <a:pt x="62" y="1"/>
                    <a:pt x="62" y="2"/>
                    <a:pt x="62" y="3"/>
                  </a:cubicBezTo>
                  <a:cubicBezTo>
                    <a:pt x="61" y="2"/>
                    <a:pt x="59" y="2"/>
                    <a:pt x="58" y="1"/>
                  </a:cubicBezTo>
                  <a:cubicBezTo>
                    <a:pt x="71" y="10"/>
                    <a:pt x="86" y="21"/>
                    <a:pt x="86" y="21"/>
                  </a:cubicBezTo>
                  <a:close/>
                  <a:moveTo>
                    <a:pt x="31" y="71"/>
                  </a:moveTo>
                  <a:cubicBezTo>
                    <a:pt x="31" y="70"/>
                    <a:pt x="31" y="70"/>
                    <a:pt x="31" y="70"/>
                  </a:cubicBezTo>
                  <a:cubicBezTo>
                    <a:pt x="35" y="74"/>
                    <a:pt x="35" y="74"/>
                    <a:pt x="35" y="74"/>
                  </a:cubicBezTo>
                  <a:cubicBezTo>
                    <a:pt x="31" y="71"/>
                    <a:pt x="31" y="71"/>
                    <a:pt x="31" y="71"/>
                  </a:cubicBezTo>
                  <a:close/>
                  <a:moveTo>
                    <a:pt x="31" y="27"/>
                  </a:moveTo>
                  <a:cubicBezTo>
                    <a:pt x="31" y="26"/>
                    <a:pt x="31" y="26"/>
                    <a:pt x="31" y="26"/>
                  </a:cubicBezTo>
                  <a:cubicBezTo>
                    <a:pt x="32" y="26"/>
                    <a:pt x="33" y="27"/>
                    <a:pt x="34" y="27"/>
                  </a:cubicBezTo>
                  <a:cubicBezTo>
                    <a:pt x="33" y="26"/>
                    <a:pt x="33" y="25"/>
                    <a:pt x="32" y="24"/>
                  </a:cubicBezTo>
                  <a:cubicBezTo>
                    <a:pt x="45" y="35"/>
                    <a:pt x="62" y="49"/>
                    <a:pt x="62" y="49"/>
                  </a:cubicBezTo>
                  <a:cubicBezTo>
                    <a:pt x="62" y="49"/>
                    <a:pt x="44" y="37"/>
                    <a:pt x="31" y="27"/>
                  </a:cubicBezTo>
                  <a:close/>
                  <a:moveTo>
                    <a:pt x="31" y="26"/>
                  </a:moveTo>
                  <a:cubicBezTo>
                    <a:pt x="31" y="27"/>
                    <a:pt x="31" y="27"/>
                    <a:pt x="31" y="27"/>
                  </a:cubicBezTo>
                  <a:cubicBezTo>
                    <a:pt x="29" y="26"/>
                    <a:pt x="28" y="25"/>
                    <a:pt x="26" y="24"/>
                  </a:cubicBezTo>
                  <a:cubicBezTo>
                    <a:pt x="28" y="25"/>
                    <a:pt x="29" y="25"/>
                    <a:pt x="31" y="26"/>
                  </a:cubicBezTo>
                  <a:close/>
                  <a:moveTo>
                    <a:pt x="31" y="70"/>
                  </a:moveTo>
                  <a:cubicBezTo>
                    <a:pt x="31" y="71"/>
                    <a:pt x="31" y="71"/>
                    <a:pt x="31" y="71"/>
                  </a:cubicBezTo>
                  <a:cubicBezTo>
                    <a:pt x="23" y="65"/>
                    <a:pt x="8" y="54"/>
                    <a:pt x="1" y="48"/>
                  </a:cubicBezTo>
                  <a:cubicBezTo>
                    <a:pt x="1" y="48"/>
                    <a:pt x="1" y="48"/>
                    <a:pt x="0" y="47"/>
                  </a:cubicBezTo>
                  <a:cubicBezTo>
                    <a:pt x="0" y="46"/>
                    <a:pt x="0" y="44"/>
                    <a:pt x="0" y="43"/>
                  </a:cubicBezTo>
                  <a:cubicBezTo>
                    <a:pt x="9" y="51"/>
                    <a:pt x="24" y="64"/>
                    <a:pt x="31" y="70"/>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73" name="Freeform 133"/>
            <p:cNvSpPr/>
            <p:nvPr/>
          </p:nvSpPr>
          <p:spPr bwMode="auto">
            <a:xfrm>
              <a:off x="665021" y="653049"/>
              <a:ext cx="103785" cy="71851"/>
            </a:xfrm>
            <a:custGeom>
              <a:avLst/>
              <a:gdLst>
                <a:gd name="T0" fmla="*/ 15096 w 55"/>
                <a:gd name="T1" fmla="*/ 0 h 38"/>
                <a:gd name="T2" fmla="*/ 103785 w 55"/>
                <a:gd name="T3" fmla="*/ 71851 h 38"/>
                <a:gd name="T4" fmla="*/ 0 w 55"/>
                <a:gd name="T5" fmla="*/ 3782 h 38"/>
                <a:gd name="T6" fmla="*/ 15096 w 55"/>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38">
                  <a:moveTo>
                    <a:pt x="8" y="0"/>
                  </a:moveTo>
                  <a:cubicBezTo>
                    <a:pt x="55" y="38"/>
                    <a:pt x="55" y="38"/>
                    <a:pt x="55" y="38"/>
                  </a:cubicBezTo>
                  <a:cubicBezTo>
                    <a:pt x="0" y="2"/>
                    <a:pt x="0" y="2"/>
                    <a:pt x="0" y="2"/>
                  </a:cubicBezTo>
                  <a:cubicBezTo>
                    <a:pt x="3" y="1"/>
                    <a:pt x="5" y="0"/>
                    <a:pt x="8" y="0"/>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74" name="Freeform 134"/>
            <p:cNvSpPr/>
            <p:nvPr/>
          </p:nvSpPr>
          <p:spPr bwMode="auto">
            <a:xfrm>
              <a:off x="73448" y="668217"/>
              <a:ext cx="270639" cy="316944"/>
            </a:xfrm>
            <a:custGeom>
              <a:avLst/>
              <a:gdLst>
                <a:gd name="T0" fmla="*/ 119233 w 143"/>
                <a:gd name="T1" fmla="*/ 0 h 168"/>
                <a:gd name="T2" fmla="*/ 0 w 143"/>
                <a:gd name="T3" fmla="*/ 162245 h 168"/>
                <a:gd name="T4" fmla="*/ 58670 w 143"/>
                <a:gd name="T5" fmla="*/ 243368 h 168"/>
                <a:gd name="T6" fmla="*/ 138158 w 143"/>
                <a:gd name="T7" fmla="*/ 316944 h 168"/>
                <a:gd name="T8" fmla="*/ 270639 w 143"/>
                <a:gd name="T9" fmla="*/ 135833 h 168"/>
                <a:gd name="T10" fmla="*/ 119233 w 143"/>
                <a:gd name="T11" fmla="*/ 0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168">
                  <a:moveTo>
                    <a:pt x="63" y="0"/>
                  </a:moveTo>
                  <a:cubicBezTo>
                    <a:pt x="0" y="86"/>
                    <a:pt x="0" y="86"/>
                    <a:pt x="0" y="86"/>
                  </a:cubicBezTo>
                  <a:cubicBezTo>
                    <a:pt x="9" y="101"/>
                    <a:pt x="19" y="116"/>
                    <a:pt x="31" y="129"/>
                  </a:cubicBezTo>
                  <a:cubicBezTo>
                    <a:pt x="73" y="168"/>
                    <a:pt x="73" y="168"/>
                    <a:pt x="73" y="168"/>
                  </a:cubicBezTo>
                  <a:cubicBezTo>
                    <a:pt x="143" y="72"/>
                    <a:pt x="143" y="72"/>
                    <a:pt x="143" y="72"/>
                  </a:cubicBezTo>
                  <a:lnTo>
                    <a:pt x="63" y="0"/>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75" name="Freeform 135"/>
            <p:cNvSpPr/>
            <p:nvPr/>
          </p:nvSpPr>
          <p:spPr bwMode="auto">
            <a:xfrm>
              <a:off x="64666" y="796751"/>
              <a:ext cx="199586" cy="197990"/>
            </a:xfrm>
            <a:custGeom>
              <a:avLst/>
              <a:gdLst>
                <a:gd name="T0" fmla="*/ 13180 w 106"/>
                <a:gd name="T1" fmla="*/ 0 h 105"/>
                <a:gd name="T2" fmla="*/ 0 w 106"/>
                <a:gd name="T3" fmla="*/ 16971 h 105"/>
                <a:gd name="T4" fmla="*/ 156280 w 106"/>
                <a:gd name="T5" fmla="*/ 197990 h 105"/>
                <a:gd name="T6" fmla="*/ 199586 w 106"/>
                <a:gd name="T7" fmla="*/ 137650 h 105"/>
                <a:gd name="T8" fmla="*/ 13180 w 106"/>
                <a:gd name="T9" fmla="*/ 0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05">
                  <a:moveTo>
                    <a:pt x="7" y="0"/>
                  </a:moveTo>
                  <a:cubicBezTo>
                    <a:pt x="0" y="9"/>
                    <a:pt x="0" y="9"/>
                    <a:pt x="0" y="9"/>
                  </a:cubicBezTo>
                  <a:cubicBezTo>
                    <a:pt x="21" y="47"/>
                    <a:pt x="49" y="80"/>
                    <a:pt x="83" y="105"/>
                  </a:cubicBezTo>
                  <a:cubicBezTo>
                    <a:pt x="106" y="73"/>
                    <a:pt x="106" y="73"/>
                    <a:pt x="106" y="73"/>
                  </a:cubicBezTo>
                  <a:lnTo>
                    <a:pt x="7" y="0"/>
                  </a:lnTo>
                  <a:close/>
                </a:path>
              </a:pathLst>
            </a:cu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76" name="Freeform 136"/>
            <p:cNvSpPr/>
            <p:nvPr/>
          </p:nvSpPr>
          <p:spPr bwMode="auto">
            <a:xfrm>
              <a:off x="126937" y="605946"/>
              <a:ext cx="199586" cy="190805"/>
            </a:xfrm>
            <a:custGeom>
              <a:avLst/>
              <a:gdLst>
                <a:gd name="T0" fmla="*/ 47072 w 106"/>
                <a:gd name="T1" fmla="*/ 15113 h 101"/>
                <a:gd name="T2" fmla="*/ 30126 w 106"/>
                <a:gd name="T3" fmla="*/ 122795 h 101"/>
                <a:gd name="T4" fmla="*/ 154397 w 106"/>
                <a:gd name="T5" fmla="*/ 175692 h 101"/>
                <a:gd name="T6" fmla="*/ 169460 w 106"/>
                <a:gd name="T7" fmla="*/ 66121 h 101"/>
                <a:gd name="T8" fmla="*/ 47072 w 106"/>
                <a:gd name="T9" fmla="*/ 15113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01">
                  <a:moveTo>
                    <a:pt x="25" y="8"/>
                  </a:moveTo>
                  <a:cubicBezTo>
                    <a:pt x="4" y="16"/>
                    <a:pt x="0" y="42"/>
                    <a:pt x="16" y="65"/>
                  </a:cubicBezTo>
                  <a:cubicBezTo>
                    <a:pt x="32" y="89"/>
                    <a:pt x="61" y="101"/>
                    <a:pt x="82" y="93"/>
                  </a:cubicBezTo>
                  <a:cubicBezTo>
                    <a:pt x="102" y="84"/>
                    <a:pt x="106" y="59"/>
                    <a:pt x="90" y="35"/>
                  </a:cubicBezTo>
                  <a:cubicBezTo>
                    <a:pt x="75" y="12"/>
                    <a:pt x="45" y="0"/>
                    <a:pt x="25" y="8"/>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77" name="Freeform 137"/>
            <p:cNvSpPr/>
            <p:nvPr/>
          </p:nvSpPr>
          <p:spPr bwMode="auto">
            <a:xfrm>
              <a:off x="117357" y="622711"/>
              <a:ext cx="197989" cy="194797"/>
            </a:xfrm>
            <a:custGeom>
              <a:avLst/>
              <a:gdLst>
                <a:gd name="T0" fmla="*/ 47140 w 105"/>
                <a:gd name="T1" fmla="*/ 20804 h 103"/>
                <a:gd name="T2" fmla="*/ 30170 w 105"/>
                <a:gd name="T3" fmla="*/ 132386 h 103"/>
                <a:gd name="T4" fmla="*/ 150849 w 105"/>
                <a:gd name="T5" fmla="*/ 173993 h 103"/>
                <a:gd name="T6" fmla="*/ 169705 w 105"/>
                <a:gd name="T7" fmla="*/ 62411 h 103"/>
                <a:gd name="T8" fmla="*/ 47140 w 105"/>
                <a:gd name="T9" fmla="*/ 20804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3">
                  <a:moveTo>
                    <a:pt x="25" y="11"/>
                  </a:moveTo>
                  <a:cubicBezTo>
                    <a:pt x="5" y="21"/>
                    <a:pt x="0" y="48"/>
                    <a:pt x="16" y="70"/>
                  </a:cubicBezTo>
                  <a:cubicBezTo>
                    <a:pt x="31" y="93"/>
                    <a:pt x="59" y="103"/>
                    <a:pt x="80" y="92"/>
                  </a:cubicBezTo>
                  <a:cubicBezTo>
                    <a:pt x="100" y="82"/>
                    <a:pt x="105" y="55"/>
                    <a:pt x="90" y="33"/>
                  </a:cubicBezTo>
                  <a:cubicBezTo>
                    <a:pt x="75" y="10"/>
                    <a:pt x="46" y="0"/>
                    <a:pt x="25" y="11"/>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78" name="Freeform 138"/>
            <p:cNvSpPr/>
            <p:nvPr/>
          </p:nvSpPr>
          <p:spPr bwMode="auto">
            <a:xfrm>
              <a:off x="128534" y="401569"/>
              <a:ext cx="232318" cy="294590"/>
            </a:xfrm>
            <a:custGeom>
              <a:avLst/>
              <a:gdLst>
                <a:gd name="T0" fmla="*/ 173766 w 123"/>
                <a:gd name="T1" fmla="*/ 0 h 156"/>
                <a:gd name="T2" fmla="*/ 18888 w 123"/>
                <a:gd name="T3" fmla="*/ 211501 h 156"/>
                <a:gd name="T4" fmla="*/ 18888 w 123"/>
                <a:gd name="T5" fmla="*/ 281371 h 156"/>
                <a:gd name="T6" fmla="*/ 18888 w 123"/>
                <a:gd name="T7" fmla="*/ 281371 h 156"/>
                <a:gd name="T8" fmla="*/ 75551 w 123"/>
                <a:gd name="T9" fmla="*/ 271929 h 156"/>
                <a:gd name="T10" fmla="*/ 196431 w 123"/>
                <a:gd name="T11" fmla="*/ 105750 h 156"/>
                <a:gd name="T12" fmla="*/ 173766 w 123"/>
                <a:gd name="T13" fmla="*/ 0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156">
                  <a:moveTo>
                    <a:pt x="92" y="0"/>
                  </a:moveTo>
                  <a:cubicBezTo>
                    <a:pt x="10" y="112"/>
                    <a:pt x="10" y="112"/>
                    <a:pt x="10" y="112"/>
                  </a:cubicBezTo>
                  <a:cubicBezTo>
                    <a:pt x="3" y="122"/>
                    <a:pt x="0" y="142"/>
                    <a:pt x="10" y="149"/>
                  </a:cubicBezTo>
                  <a:cubicBezTo>
                    <a:pt x="10" y="149"/>
                    <a:pt x="10" y="149"/>
                    <a:pt x="10" y="149"/>
                  </a:cubicBezTo>
                  <a:cubicBezTo>
                    <a:pt x="19" y="156"/>
                    <a:pt x="33" y="154"/>
                    <a:pt x="40" y="144"/>
                  </a:cubicBezTo>
                  <a:cubicBezTo>
                    <a:pt x="104" y="56"/>
                    <a:pt x="104" y="56"/>
                    <a:pt x="104" y="56"/>
                  </a:cubicBezTo>
                  <a:cubicBezTo>
                    <a:pt x="123" y="30"/>
                    <a:pt x="100" y="4"/>
                    <a:pt x="92" y="0"/>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5073" name="组合 1224"/>
          <p:cNvGrpSpPr/>
          <p:nvPr/>
        </p:nvGrpSpPr>
        <p:grpSpPr bwMode="auto">
          <a:xfrm>
            <a:off x="2370138" y="5397500"/>
            <a:ext cx="1108075" cy="1108075"/>
            <a:chOff x="0" y="0"/>
            <a:chExt cx="1108102" cy="1108107"/>
          </a:xfrm>
        </p:grpSpPr>
        <p:sp>
          <p:nvSpPr>
            <p:cNvPr id="45209" name="Oval 139"/>
            <p:cNvSpPr>
              <a:spLocks noChangeArrowheads="1"/>
            </p:cNvSpPr>
            <p:nvPr/>
          </p:nvSpPr>
          <p:spPr bwMode="auto">
            <a:xfrm>
              <a:off x="0" y="0"/>
              <a:ext cx="1108102" cy="1108107"/>
            </a:xfrm>
            <a:prstGeom prst="ellipse">
              <a:avLst/>
            </a:prstGeom>
            <a:solidFill>
              <a:srgbClr val="6A9DC9"/>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10" name="Rectangle 140"/>
            <p:cNvSpPr>
              <a:spLocks noChangeArrowheads="1"/>
            </p:cNvSpPr>
            <p:nvPr/>
          </p:nvSpPr>
          <p:spPr bwMode="auto">
            <a:xfrm>
              <a:off x="154879" y="376022"/>
              <a:ext cx="647457" cy="458252"/>
            </a:xfrm>
            <a:prstGeom prst="rect">
              <a:avLst/>
            </a:prstGeom>
            <a:solidFill>
              <a:srgbClr val="FFC7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11" name="Rectangle 141"/>
            <p:cNvSpPr>
              <a:spLocks noChangeArrowheads="1"/>
            </p:cNvSpPr>
            <p:nvPr/>
          </p:nvSpPr>
          <p:spPr bwMode="auto">
            <a:xfrm>
              <a:off x="268244" y="734480"/>
              <a:ext cx="455056" cy="7983"/>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12" name="Rectangle 142"/>
            <p:cNvSpPr>
              <a:spLocks noChangeArrowheads="1"/>
            </p:cNvSpPr>
            <p:nvPr/>
          </p:nvSpPr>
          <p:spPr bwMode="auto">
            <a:xfrm>
              <a:off x="264252" y="449470"/>
              <a:ext cx="7983" cy="289002"/>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13" name="Rectangle 143"/>
            <p:cNvSpPr>
              <a:spLocks noChangeArrowheads="1"/>
            </p:cNvSpPr>
            <p:nvPr/>
          </p:nvSpPr>
          <p:spPr bwMode="auto">
            <a:xfrm>
              <a:off x="351272" y="449470"/>
              <a:ext cx="7185" cy="289002"/>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14" name="Rectangle 144"/>
            <p:cNvSpPr>
              <a:spLocks noChangeArrowheads="1"/>
            </p:cNvSpPr>
            <p:nvPr/>
          </p:nvSpPr>
          <p:spPr bwMode="auto">
            <a:xfrm>
              <a:off x="438291" y="449470"/>
              <a:ext cx="7185" cy="289002"/>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15" name="Rectangle 145"/>
            <p:cNvSpPr>
              <a:spLocks noChangeArrowheads="1"/>
            </p:cNvSpPr>
            <p:nvPr/>
          </p:nvSpPr>
          <p:spPr bwMode="auto">
            <a:xfrm>
              <a:off x="525311" y="449470"/>
              <a:ext cx="7185" cy="289002"/>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16" name="Freeform 146"/>
            <p:cNvSpPr/>
            <p:nvPr/>
          </p:nvSpPr>
          <p:spPr bwMode="auto">
            <a:xfrm>
              <a:off x="611532" y="449470"/>
              <a:ext cx="11975" cy="289002"/>
            </a:xfrm>
            <a:custGeom>
              <a:avLst/>
              <a:gdLst>
                <a:gd name="T0" fmla="*/ 11975 w 15"/>
                <a:gd name="T1" fmla="*/ 0 h 362"/>
                <a:gd name="T2" fmla="*/ 7983 w 15"/>
                <a:gd name="T3" fmla="*/ 289002 h 362"/>
                <a:gd name="T4" fmla="*/ 0 w 15"/>
                <a:gd name="T5" fmla="*/ 289002 h 362"/>
                <a:gd name="T6" fmla="*/ 3992 w 15"/>
                <a:gd name="T7" fmla="*/ 0 h 362"/>
                <a:gd name="T8" fmla="*/ 11975 w 15"/>
                <a:gd name="T9" fmla="*/ 0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362">
                  <a:moveTo>
                    <a:pt x="15" y="0"/>
                  </a:moveTo>
                  <a:lnTo>
                    <a:pt x="10" y="362"/>
                  </a:lnTo>
                  <a:lnTo>
                    <a:pt x="0" y="362"/>
                  </a:lnTo>
                  <a:lnTo>
                    <a:pt x="5" y="0"/>
                  </a:lnTo>
                  <a:lnTo>
                    <a:pt x="15" y="0"/>
                  </a:lnTo>
                  <a:close/>
                </a:path>
              </a:pathLst>
            </a:cu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17" name="Rectangle 147"/>
            <p:cNvSpPr>
              <a:spLocks noChangeArrowheads="1"/>
            </p:cNvSpPr>
            <p:nvPr/>
          </p:nvSpPr>
          <p:spPr bwMode="auto">
            <a:xfrm>
              <a:off x="698552" y="449470"/>
              <a:ext cx="7983" cy="289002"/>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18" name="Rectangle 148"/>
            <p:cNvSpPr>
              <a:spLocks noChangeArrowheads="1"/>
            </p:cNvSpPr>
            <p:nvPr/>
          </p:nvSpPr>
          <p:spPr bwMode="auto">
            <a:xfrm>
              <a:off x="268244" y="666621"/>
              <a:ext cx="455056" cy="7185"/>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19" name="Freeform 149"/>
            <p:cNvSpPr/>
            <p:nvPr/>
          </p:nvSpPr>
          <p:spPr bwMode="auto">
            <a:xfrm>
              <a:off x="268244" y="598761"/>
              <a:ext cx="455056" cy="9580"/>
            </a:xfrm>
            <a:custGeom>
              <a:avLst/>
              <a:gdLst>
                <a:gd name="T0" fmla="*/ 0 w 570"/>
                <a:gd name="T1" fmla="*/ 0 h 12"/>
                <a:gd name="T2" fmla="*/ 455056 w 570"/>
                <a:gd name="T3" fmla="*/ 3992 h 12"/>
                <a:gd name="T4" fmla="*/ 455056 w 570"/>
                <a:gd name="T5" fmla="*/ 9580 h 12"/>
                <a:gd name="T6" fmla="*/ 0 w 570"/>
                <a:gd name="T7" fmla="*/ 7185 h 12"/>
                <a:gd name="T8" fmla="*/ 0 w 57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0" h="12">
                  <a:moveTo>
                    <a:pt x="0" y="0"/>
                  </a:moveTo>
                  <a:lnTo>
                    <a:pt x="570" y="5"/>
                  </a:lnTo>
                  <a:lnTo>
                    <a:pt x="570" y="12"/>
                  </a:lnTo>
                  <a:lnTo>
                    <a:pt x="0" y="9"/>
                  </a:lnTo>
                  <a:lnTo>
                    <a:pt x="0" y="0"/>
                  </a:lnTo>
                  <a:close/>
                </a:path>
              </a:pathLst>
            </a:cu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20" name="Rectangle 150"/>
            <p:cNvSpPr>
              <a:spLocks noChangeArrowheads="1"/>
            </p:cNvSpPr>
            <p:nvPr/>
          </p:nvSpPr>
          <p:spPr bwMode="auto">
            <a:xfrm>
              <a:off x="268244" y="532498"/>
              <a:ext cx="455056" cy="5588"/>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21" name="Rectangle 151"/>
            <p:cNvSpPr>
              <a:spLocks noChangeArrowheads="1"/>
            </p:cNvSpPr>
            <p:nvPr/>
          </p:nvSpPr>
          <p:spPr bwMode="auto">
            <a:xfrm>
              <a:off x="268244" y="464639"/>
              <a:ext cx="455056" cy="5588"/>
            </a:xfrm>
            <a:prstGeom prst="rect">
              <a:avLst/>
            </a:prstGeom>
            <a:solidFill>
              <a:srgbClr val="4370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22" name="Freeform 152"/>
            <p:cNvSpPr/>
            <p:nvPr/>
          </p:nvSpPr>
          <p:spPr bwMode="auto">
            <a:xfrm>
              <a:off x="262656" y="466235"/>
              <a:ext cx="443879" cy="273833"/>
            </a:xfrm>
            <a:custGeom>
              <a:avLst/>
              <a:gdLst>
                <a:gd name="T0" fmla="*/ 95801 w 556"/>
                <a:gd name="T1" fmla="*/ 66263 h 343"/>
                <a:gd name="T2" fmla="*/ 0 w 556"/>
                <a:gd name="T3" fmla="*/ 269841 h 343"/>
                <a:gd name="T4" fmla="*/ 7185 w 556"/>
                <a:gd name="T5" fmla="*/ 273833 h 343"/>
                <a:gd name="T6" fmla="*/ 102188 w 556"/>
                <a:gd name="T7" fmla="*/ 77440 h 343"/>
                <a:gd name="T8" fmla="*/ 175636 w 556"/>
                <a:gd name="T9" fmla="*/ 205974 h 343"/>
                <a:gd name="T10" fmla="*/ 177232 w 556"/>
                <a:gd name="T11" fmla="*/ 211562 h 343"/>
                <a:gd name="T12" fmla="*/ 182821 w 556"/>
                <a:gd name="T13" fmla="*/ 207570 h 343"/>
                <a:gd name="T14" fmla="*/ 265848 w 556"/>
                <a:gd name="T15" fmla="*/ 142106 h 343"/>
                <a:gd name="T16" fmla="*/ 351271 w 556"/>
                <a:gd name="T17" fmla="*/ 207570 h 343"/>
                <a:gd name="T18" fmla="*/ 354465 w 556"/>
                <a:gd name="T19" fmla="*/ 211562 h 343"/>
                <a:gd name="T20" fmla="*/ 356860 w 556"/>
                <a:gd name="T21" fmla="*/ 205974 h 343"/>
                <a:gd name="T22" fmla="*/ 424719 w 556"/>
                <a:gd name="T23" fmla="*/ 43909 h 343"/>
                <a:gd name="T24" fmla="*/ 443879 w 556"/>
                <a:gd name="T25" fmla="*/ 51094 h 343"/>
                <a:gd name="T26" fmla="*/ 438291 w 556"/>
                <a:gd name="T27" fmla="*/ 0 h 343"/>
                <a:gd name="T28" fmla="*/ 398373 w 556"/>
                <a:gd name="T29" fmla="*/ 31934 h 343"/>
                <a:gd name="T30" fmla="*/ 416735 w 556"/>
                <a:gd name="T31" fmla="*/ 39917 h 343"/>
                <a:gd name="T32" fmla="*/ 351271 w 556"/>
                <a:gd name="T33" fmla="*/ 196393 h 343"/>
                <a:gd name="T34" fmla="*/ 269840 w 556"/>
                <a:gd name="T35" fmla="*/ 132526 h 343"/>
                <a:gd name="T36" fmla="*/ 265848 w 556"/>
                <a:gd name="T37" fmla="*/ 130131 h 343"/>
                <a:gd name="T38" fmla="*/ 264252 w 556"/>
                <a:gd name="T39" fmla="*/ 132526 h 343"/>
                <a:gd name="T40" fmla="*/ 181224 w 556"/>
                <a:gd name="T41" fmla="*/ 196393 h 343"/>
                <a:gd name="T42" fmla="*/ 103785 w 556"/>
                <a:gd name="T43" fmla="*/ 66263 h 343"/>
                <a:gd name="T44" fmla="*/ 99793 w 556"/>
                <a:gd name="T45" fmla="*/ 59078 h 343"/>
                <a:gd name="T46" fmla="*/ 95801 w 556"/>
                <a:gd name="T47" fmla="*/ 66263 h 3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56" h="343">
                  <a:moveTo>
                    <a:pt x="120" y="83"/>
                  </a:moveTo>
                  <a:lnTo>
                    <a:pt x="0" y="338"/>
                  </a:lnTo>
                  <a:lnTo>
                    <a:pt x="9" y="343"/>
                  </a:lnTo>
                  <a:lnTo>
                    <a:pt x="128" y="97"/>
                  </a:lnTo>
                  <a:lnTo>
                    <a:pt x="220" y="258"/>
                  </a:lnTo>
                  <a:lnTo>
                    <a:pt x="222" y="265"/>
                  </a:lnTo>
                  <a:lnTo>
                    <a:pt x="229" y="260"/>
                  </a:lnTo>
                  <a:lnTo>
                    <a:pt x="333" y="178"/>
                  </a:lnTo>
                  <a:lnTo>
                    <a:pt x="440" y="260"/>
                  </a:lnTo>
                  <a:lnTo>
                    <a:pt x="444" y="265"/>
                  </a:lnTo>
                  <a:lnTo>
                    <a:pt x="447" y="258"/>
                  </a:lnTo>
                  <a:lnTo>
                    <a:pt x="532" y="55"/>
                  </a:lnTo>
                  <a:lnTo>
                    <a:pt x="556" y="64"/>
                  </a:lnTo>
                  <a:lnTo>
                    <a:pt x="549" y="0"/>
                  </a:lnTo>
                  <a:lnTo>
                    <a:pt x="499" y="40"/>
                  </a:lnTo>
                  <a:lnTo>
                    <a:pt x="522" y="50"/>
                  </a:lnTo>
                  <a:lnTo>
                    <a:pt x="440" y="246"/>
                  </a:lnTo>
                  <a:lnTo>
                    <a:pt x="338" y="166"/>
                  </a:lnTo>
                  <a:lnTo>
                    <a:pt x="333" y="163"/>
                  </a:lnTo>
                  <a:lnTo>
                    <a:pt x="331" y="166"/>
                  </a:lnTo>
                  <a:lnTo>
                    <a:pt x="227" y="246"/>
                  </a:lnTo>
                  <a:lnTo>
                    <a:pt x="130" y="83"/>
                  </a:lnTo>
                  <a:lnTo>
                    <a:pt x="125" y="74"/>
                  </a:lnTo>
                  <a:lnTo>
                    <a:pt x="120" y="83"/>
                  </a:lnTo>
                  <a:close/>
                </a:path>
              </a:pathLst>
            </a:cu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23" name="Rectangle 153"/>
            <p:cNvSpPr>
              <a:spLocks noChangeArrowheads="1"/>
            </p:cNvSpPr>
            <p:nvPr/>
          </p:nvSpPr>
          <p:spPr bwMode="auto">
            <a:xfrm>
              <a:off x="254672" y="748052"/>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24" name="Rectangle 154"/>
            <p:cNvSpPr>
              <a:spLocks noChangeArrowheads="1"/>
            </p:cNvSpPr>
            <p:nvPr/>
          </p:nvSpPr>
          <p:spPr bwMode="auto">
            <a:xfrm>
              <a:off x="341692" y="748052"/>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25" name="Rectangle 155"/>
            <p:cNvSpPr>
              <a:spLocks noChangeArrowheads="1"/>
            </p:cNvSpPr>
            <p:nvPr/>
          </p:nvSpPr>
          <p:spPr bwMode="auto">
            <a:xfrm>
              <a:off x="428711" y="748052"/>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26" name="Rectangle 156"/>
            <p:cNvSpPr>
              <a:spLocks noChangeArrowheads="1"/>
            </p:cNvSpPr>
            <p:nvPr/>
          </p:nvSpPr>
          <p:spPr bwMode="auto">
            <a:xfrm>
              <a:off x="515731" y="748052"/>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27" name="Rectangle 157"/>
            <p:cNvSpPr>
              <a:spLocks noChangeArrowheads="1"/>
            </p:cNvSpPr>
            <p:nvPr/>
          </p:nvSpPr>
          <p:spPr bwMode="auto">
            <a:xfrm>
              <a:off x="602750" y="748052"/>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28" name="Rectangle 158"/>
            <p:cNvSpPr>
              <a:spLocks noChangeArrowheads="1"/>
            </p:cNvSpPr>
            <p:nvPr/>
          </p:nvSpPr>
          <p:spPr bwMode="auto">
            <a:xfrm>
              <a:off x="688971" y="748052"/>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29" name="Rectangle 159"/>
            <p:cNvSpPr>
              <a:spLocks noChangeArrowheads="1"/>
            </p:cNvSpPr>
            <p:nvPr/>
          </p:nvSpPr>
          <p:spPr bwMode="auto">
            <a:xfrm>
              <a:off x="232319" y="662629"/>
              <a:ext cx="26345" cy="15169"/>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30" name="Rectangle 160"/>
            <p:cNvSpPr>
              <a:spLocks noChangeArrowheads="1"/>
            </p:cNvSpPr>
            <p:nvPr/>
          </p:nvSpPr>
          <p:spPr bwMode="auto">
            <a:xfrm>
              <a:off x="232319" y="596366"/>
              <a:ext cx="26345" cy="13572"/>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31" name="Rectangle 161"/>
            <p:cNvSpPr>
              <a:spLocks noChangeArrowheads="1"/>
            </p:cNvSpPr>
            <p:nvPr/>
          </p:nvSpPr>
          <p:spPr bwMode="auto">
            <a:xfrm>
              <a:off x="232319" y="528507"/>
              <a:ext cx="26345" cy="13572"/>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32" name="Rectangle 162"/>
            <p:cNvSpPr>
              <a:spLocks noChangeArrowheads="1"/>
            </p:cNvSpPr>
            <p:nvPr/>
          </p:nvSpPr>
          <p:spPr bwMode="auto">
            <a:xfrm>
              <a:off x="232319" y="468630"/>
              <a:ext cx="26345" cy="12774"/>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233" name="Freeform 163"/>
            <p:cNvSpPr/>
            <p:nvPr/>
          </p:nvSpPr>
          <p:spPr bwMode="auto">
            <a:xfrm>
              <a:off x="623507" y="300179"/>
              <a:ext cx="350473" cy="222739"/>
            </a:xfrm>
            <a:custGeom>
              <a:avLst/>
              <a:gdLst>
                <a:gd name="T0" fmla="*/ 350473 w 439"/>
                <a:gd name="T1" fmla="*/ 138114 h 279"/>
                <a:gd name="T2" fmla="*/ 186812 w 439"/>
                <a:gd name="T3" fmla="*/ 0 h 279"/>
                <a:gd name="T4" fmla="*/ 33530 w 439"/>
                <a:gd name="T5" fmla="*/ 79835 h 279"/>
                <a:gd name="T6" fmla="*/ 0 w 439"/>
                <a:gd name="T7" fmla="*/ 185217 h 279"/>
                <a:gd name="T8" fmla="*/ 275429 w 439"/>
                <a:gd name="T9" fmla="*/ 222739 h 279"/>
                <a:gd name="T10" fmla="*/ 350473 w 439"/>
                <a:gd name="T11" fmla="*/ 138114 h 2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9" h="279">
                  <a:moveTo>
                    <a:pt x="439" y="173"/>
                  </a:moveTo>
                  <a:lnTo>
                    <a:pt x="234" y="0"/>
                  </a:lnTo>
                  <a:lnTo>
                    <a:pt x="42" y="100"/>
                  </a:lnTo>
                  <a:lnTo>
                    <a:pt x="0" y="232"/>
                  </a:lnTo>
                  <a:lnTo>
                    <a:pt x="345" y="279"/>
                  </a:lnTo>
                  <a:lnTo>
                    <a:pt x="439" y="173"/>
                  </a:ln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34" name="Freeform 164"/>
            <p:cNvSpPr/>
            <p:nvPr/>
          </p:nvSpPr>
          <p:spPr bwMode="auto">
            <a:xfrm>
              <a:off x="611532" y="352870"/>
              <a:ext cx="151685" cy="232319"/>
            </a:xfrm>
            <a:custGeom>
              <a:avLst/>
              <a:gdLst>
                <a:gd name="T0" fmla="*/ 24649 w 80"/>
                <a:gd name="T1" fmla="*/ 224764 h 123"/>
                <a:gd name="T2" fmla="*/ 24649 w 80"/>
                <a:gd name="T3" fmla="*/ 224764 h 123"/>
                <a:gd name="T4" fmla="*/ 9480 w 80"/>
                <a:gd name="T5" fmla="*/ 181322 h 123"/>
                <a:gd name="T6" fmla="*/ 83427 w 80"/>
                <a:gd name="T7" fmla="*/ 24554 h 123"/>
                <a:gd name="T8" fmla="*/ 128932 w 80"/>
                <a:gd name="T9" fmla="*/ 7555 h 123"/>
                <a:gd name="T10" fmla="*/ 128932 w 80"/>
                <a:gd name="T11" fmla="*/ 7555 h 123"/>
                <a:gd name="T12" fmla="*/ 144101 w 80"/>
                <a:gd name="T13" fmla="*/ 50997 h 123"/>
                <a:gd name="T14" fmla="*/ 70154 w 80"/>
                <a:gd name="T15" fmla="*/ 207765 h 123"/>
                <a:gd name="T16" fmla="*/ 24649 w 80"/>
                <a:gd name="T17" fmla="*/ 224764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 h="123">
                  <a:moveTo>
                    <a:pt x="13" y="119"/>
                  </a:moveTo>
                  <a:cubicBezTo>
                    <a:pt x="13" y="119"/>
                    <a:pt x="13" y="119"/>
                    <a:pt x="13" y="119"/>
                  </a:cubicBezTo>
                  <a:cubicBezTo>
                    <a:pt x="5" y="115"/>
                    <a:pt x="0" y="104"/>
                    <a:pt x="5" y="96"/>
                  </a:cubicBezTo>
                  <a:cubicBezTo>
                    <a:pt x="44" y="13"/>
                    <a:pt x="44" y="13"/>
                    <a:pt x="44" y="13"/>
                  </a:cubicBezTo>
                  <a:cubicBezTo>
                    <a:pt x="49" y="5"/>
                    <a:pt x="59" y="0"/>
                    <a:pt x="68" y="4"/>
                  </a:cubicBezTo>
                  <a:cubicBezTo>
                    <a:pt x="68" y="4"/>
                    <a:pt x="68" y="4"/>
                    <a:pt x="68" y="4"/>
                  </a:cubicBezTo>
                  <a:cubicBezTo>
                    <a:pt x="76" y="8"/>
                    <a:pt x="80" y="19"/>
                    <a:pt x="76" y="27"/>
                  </a:cubicBezTo>
                  <a:cubicBezTo>
                    <a:pt x="37" y="110"/>
                    <a:pt x="37" y="110"/>
                    <a:pt x="37" y="110"/>
                  </a:cubicBezTo>
                  <a:cubicBezTo>
                    <a:pt x="32" y="119"/>
                    <a:pt x="22" y="123"/>
                    <a:pt x="13" y="119"/>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35" name="Freeform 165"/>
            <p:cNvSpPr/>
            <p:nvPr/>
          </p:nvSpPr>
          <p:spPr bwMode="auto">
            <a:xfrm>
              <a:off x="681786" y="347281"/>
              <a:ext cx="122945" cy="240303"/>
            </a:xfrm>
            <a:custGeom>
              <a:avLst/>
              <a:gdLst>
                <a:gd name="T0" fmla="*/ 28372 w 65"/>
                <a:gd name="T1" fmla="*/ 234627 h 127"/>
                <a:gd name="T2" fmla="*/ 28372 w 65"/>
                <a:gd name="T3" fmla="*/ 234627 h 127"/>
                <a:gd name="T4" fmla="*/ 5674 w 65"/>
                <a:gd name="T5" fmla="*/ 194891 h 127"/>
                <a:gd name="T6" fmla="*/ 54852 w 65"/>
                <a:gd name="T7" fmla="*/ 28382 h 127"/>
                <a:gd name="T8" fmla="*/ 96465 w 65"/>
                <a:gd name="T9" fmla="*/ 3784 h 127"/>
                <a:gd name="T10" fmla="*/ 96465 w 65"/>
                <a:gd name="T11" fmla="*/ 3784 h 127"/>
                <a:gd name="T12" fmla="*/ 119162 w 65"/>
                <a:gd name="T13" fmla="*/ 45412 h 127"/>
                <a:gd name="T14" fmla="*/ 69984 w 65"/>
                <a:gd name="T15" fmla="*/ 211921 h 127"/>
                <a:gd name="T16" fmla="*/ 28372 w 65"/>
                <a:gd name="T17" fmla="*/ 234627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127">
                  <a:moveTo>
                    <a:pt x="15" y="124"/>
                  </a:moveTo>
                  <a:cubicBezTo>
                    <a:pt x="15" y="124"/>
                    <a:pt x="15" y="124"/>
                    <a:pt x="15" y="124"/>
                  </a:cubicBezTo>
                  <a:cubicBezTo>
                    <a:pt x="6" y="122"/>
                    <a:pt x="0" y="112"/>
                    <a:pt x="3" y="103"/>
                  </a:cubicBezTo>
                  <a:cubicBezTo>
                    <a:pt x="29" y="15"/>
                    <a:pt x="29" y="15"/>
                    <a:pt x="29" y="15"/>
                  </a:cubicBezTo>
                  <a:cubicBezTo>
                    <a:pt x="32" y="6"/>
                    <a:pt x="41" y="0"/>
                    <a:pt x="51" y="2"/>
                  </a:cubicBezTo>
                  <a:cubicBezTo>
                    <a:pt x="51" y="2"/>
                    <a:pt x="51" y="2"/>
                    <a:pt x="51" y="2"/>
                  </a:cubicBezTo>
                  <a:cubicBezTo>
                    <a:pt x="60" y="5"/>
                    <a:pt x="65" y="14"/>
                    <a:pt x="63" y="24"/>
                  </a:cubicBezTo>
                  <a:cubicBezTo>
                    <a:pt x="37" y="112"/>
                    <a:pt x="37" y="112"/>
                    <a:pt x="37" y="112"/>
                  </a:cubicBezTo>
                  <a:cubicBezTo>
                    <a:pt x="34" y="121"/>
                    <a:pt x="25" y="127"/>
                    <a:pt x="15" y="124"/>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36" name="Freeform 166"/>
            <p:cNvSpPr/>
            <p:nvPr/>
          </p:nvSpPr>
          <p:spPr bwMode="auto">
            <a:xfrm>
              <a:off x="755234" y="341693"/>
              <a:ext cx="67859" cy="240303"/>
            </a:xfrm>
            <a:custGeom>
              <a:avLst/>
              <a:gdLst>
                <a:gd name="T0" fmla="*/ 33930 w 36"/>
                <a:gd name="T1" fmla="*/ 240303 h 127"/>
                <a:gd name="T2" fmla="*/ 33930 w 36"/>
                <a:gd name="T3" fmla="*/ 240303 h 127"/>
                <a:gd name="T4" fmla="*/ 0 w 36"/>
                <a:gd name="T5" fmla="*/ 206244 h 127"/>
                <a:gd name="T6" fmla="*/ 1885 w 36"/>
                <a:gd name="T7" fmla="*/ 34059 h 127"/>
                <a:gd name="T8" fmla="*/ 33930 w 36"/>
                <a:gd name="T9" fmla="*/ 0 h 127"/>
                <a:gd name="T10" fmla="*/ 33930 w 36"/>
                <a:gd name="T11" fmla="*/ 0 h 127"/>
                <a:gd name="T12" fmla="*/ 67859 w 36"/>
                <a:gd name="T13" fmla="*/ 32167 h 127"/>
                <a:gd name="T14" fmla="*/ 65974 w 36"/>
                <a:gd name="T15" fmla="*/ 206244 h 127"/>
                <a:gd name="T16" fmla="*/ 33930 w 36"/>
                <a:gd name="T17" fmla="*/ 240303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27">
                  <a:moveTo>
                    <a:pt x="18" y="127"/>
                  </a:moveTo>
                  <a:cubicBezTo>
                    <a:pt x="18" y="127"/>
                    <a:pt x="18" y="127"/>
                    <a:pt x="18" y="127"/>
                  </a:cubicBezTo>
                  <a:cubicBezTo>
                    <a:pt x="8" y="127"/>
                    <a:pt x="0" y="119"/>
                    <a:pt x="0" y="109"/>
                  </a:cubicBezTo>
                  <a:cubicBezTo>
                    <a:pt x="1" y="18"/>
                    <a:pt x="1" y="18"/>
                    <a:pt x="1" y="18"/>
                  </a:cubicBezTo>
                  <a:cubicBezTo>
                    <a:pt x="1" y="8"/>
                    <a:pt x="9" y="0"/>
                    <a:pt x="18" y="0"/>
                  </a:cubicBezTo>
                  <a:cubicBezTo>
                    <a:pt x="18" y="0"/>
                    <a:pt x="18" y="0"/>
                    <a:pt x="18" y="0"/>
                  </a:cubicBezTo>
                  <a:cubicBezTo>
                    <a:pt x="28" y="0"/>
                    <a:pt x="36" y="7"/>
                    <a:pt x="36" y="17"/>
                  </a:cubicBezTo>
                  <a:cubicBezTo>
                    <a:pt x="35" y="109"/>
                    <a:pt x="35" y="109"/>
                    <a:pt x="35" y="109"/>
                  </a:cubicBezTo>
                  <a:cubicBezTo>
                    <a:pt x="35" y="118"/>
                    <a:pt x="27" y="126"/>
                    <a:pt x="18" y="127"/>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37" name="Freeform 167"/>
            <p:cNvSpPr/>
            <p:nvPr/>
          </p:nvSpPr>
          <p:spPr bwMode="auto">
            <a:xfrm>
              <a:off x="806328" y="392787"/>
              <a:ext cx="249083" cy="215554"/>
            </a:xfrm>
            <a:custGeom>
              <a:avLst/>
              <a:gdLst>
                <a:gd name="T0" fmla="*/ 120768 w 132"/>
                <a:gd name="T1" fmla="*/ 20799 h 114"/>
                <a:gd name="T2" fmla="*/ 243422 w 132"/>
                <a:gd name="T3" fmla="*/ 138030 h 114"/>
                <a:gd name="T4" fmla="*/ 107559 w 132"/>
                <a:gd name="T5" fmla="*/ 207991 h 114"/>
                <a:gd name="T6" fmla="*/ 3774 w 132"/>
                <a:gd name="T7" fmla="*/ 119122 h 114"/>
                <a:gd name="T8" fmla="*/ 120768 w 132"/>
                <a:gd name="T9" fmla="*/ 20799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14">
                  <a:moveTo>
                    <a:pt x="64" y="11"/>
                  </a:moveTo>
                  <a:cubicBezTo>
                    <a:pt x="99" y="0"/>
                    <a:pt x="132" y="47"/>
                    <a:pt x="129" y="73"/>
                  </a:cubicBezTo>
                  <a:cubicBezTo>
                    <a:pt x="125" y="98"/>
                    <a:pt x="94" y="114"/>
                    <a:pt x="57" y="110"/>
                  </a:cubicBezTo>
                  <a:cubicBezTo>
                    <a:pt x="21" y="107"/>
                    <a:pt x="0" y="77"/>
                    <a:pt x="2" y="63"/>
                  </a:cubicBezTo>
                  <a:cubicBezTo>
                    <a:pt x="5" y="50"/>
                    <a:pt x="29" y="22"/>
                    <a:pt x="64" y="11"/>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38" name="Freeform 168"/>
            <p:cNvSpPr/>
            <p:nvPr/>
          </p:nvSpPr>
          <p:spPr bwMode="auto">
            <a:xfrm>
              <a:off x="771999" y="254673"/>
              <a:ext cx="241898" cy="226731"/>
            </a:xfrm>
            <a:custGeom>
              <a:avLst/>
              <a:gdLst>
                <a:gd name="T0" fmla="*/ 232449 w 128"/>
                <a:gd name="T1" fmla="*/ 202168 h 120"/>
                <a:gd name="T2" fmla="*/ 232449 w 128"/>
                <a:gd name="T3" fmla="*/ 202168 h 120"/>
                <a:gd name="T4" fmla="*/ 187093 w 128"/>
                <a:gd name="T5" fmla="*/ 213505 h 120"/>
                <a:gd name="T6" fmla="*/ 22678 w 128"/>
                <a:gd name="T7" fmla="*/ 66130 h 120"/>
                <a:gd name="T8" fmla="*/ 9449 w 128"/>
                <a:gd name="T9" fmla="*/ 20784 h 120"/>
                <a:gd name="T10" fmla="*/ 9449 w 128"/>
                <a:gd name="T11" fmla="*/ 20784 h 120"/>
                <a:gd name="T12" fmla="*/ 54805 w 128"/>
                <a:gd name="T13" fmla="*/ 9447 h 120"/>
                <a:gd name="T14" fmla="*/ 221110 w 128"/>
                <a:gd name="T15" fmla="*/ 156822 h 120"/>
                <a:gd name="T16" fmla="*/ 232449 w 128"/>
                <a:gd name="T17" fmla="*/ 202168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120">
                  <a:moveTo>
                    <a:pt x="123" y="107"/>
                  </a:moveTo>
                  <a:cubicBezTo>
                    <a:pt x="123" y="107"/>
                    <a:pt x="123" y="107"/>
                    <a:pt x="123" y="107"/>
                  </a:cubicBezTo>
                  <a:cubicBezTo>
                    <a:pt x="118" y="115"/>
                    <a:pt x="106" y="120"/>
                    <a:pt x="99" y="113"/>
                  </a:cubicBezTo>
                  <a:cubicBezTo>
                    <a:pt x="12" y="35"/>
                    <a:pt x="12" y="35"/>
                    <a:pt x="12" y="35"/>
                  </a:cubicBezTo>
                  <a:cubicBezTo>
                    <a:pt x="4" y="29"/>
                    <a:pt x="0" y="20"/>
                    <a:pt x="5" y="11"/>
                  </a:cubicBezTo>
                  <a:cubicBezTo>
                    <a:pt x="5" y="11"/>
                    <a:pt x="5" y="11"/>
                    <a:pt x="5" y="11"/>
                  </a:cubicBezTo>
                  <a:cubicBezTo>
                    <a:pt x="10" y="3"/>
                    <a:pt x="21" y="0"/>
                    <a:pt x="29" y="5"/>
                  </a:cubicBezTo>
                  <a:cubicBezTo>
                    <a:pt x="117" y="83"/>
                    <a:pt x="117" y="83"/>
                    <a:pt x="117" y="83"/>
                  </a:cubicBezTo>
                  <a:cubicBezTo>
                    <a:pt x="124" y="89"/>
                    <a:pt x="128" y="98"/>
                    <a:pt x="123" y="107"/>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39" name="Freeform 169"/>
            <p:cNvSpPr/>
            <p:nvPr/>
          </p:nvSpPr>
          <p:spPr bwMode="auto">
            <a:xfrm>
              <a:off x="640272" y="257068"/>
              <a:ext cx="205973" cy="130131"/>
            </a:xfrm>
            <a:custGeom>
              <a:avLst/>
              <a:gdLst>
                <a:gd name="T0" fmla="*/ 5669 w 109"/>
                <a:gd name="T1" fmla="*/ 103728 h 69"/>
                <a:gd name="T2" fmla="*/ 5669 w 109"/>
                <a:gd name="T3" fmla="*/ 103728 h 69"/>
                <a:gd name="T4" fmla="*/ 24566 w 109"/>
                <a:gd name="T5" fmla="*/ 62237 h 69"/>
                <a:gd name="T6" fmla="*/ 156842 w 109"/>
                <a:gd name="T7" fmla="*/ 5658 h 69"/>
                <a:gd name="T8" fmla="*/ 198414 w 109"/>
                <a:gd name="T9" fmla="*/ 24517 h 69"/>
                <a:gd name="T10" fmla="*/ 198414 w 109"/>
                <a:gd name="T11" fmla="*/ 24517 h 69"/>
                <a:gd name="T12" fmla="*/ 179518 w 109"/>
                <a:gd name="T13" fmla="*/ 67894 h 69"/>
                <a:gd name="T14" fmla="*/ 49131 w 109"/>
                <a:gd name="T15" fmla="*/ 124473 h 69"/>
                <a:gd name="T16" fmla="*/ 5669 w 109"/>
                <a:gd name="T17" fmla="*/ 103728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69">
                  <a:moveTo>
                    <a:pt x="3" y="55"/>
                  </a:moveTo>
                  <a:cubicBezTo>
                    <a:pt x="3" y="55"/>
                    <a:pt x="3" y="55"/>
                    <a:pt x="3" y="55"/>
                  </a:cubicBezTo>
                  <a:cubicBezTo>
                    <a:pt x="0" y="46"/>
                    <a:pt x="4" y="36"/>
                    <a:pt x="13" y="33"/>
                  </a:cubicBezTo>
                  <a:cubicBezTo>
                    <a:pt x="83" y="3"/>
                    <a:pt x="83" y="3"/>
                    <a:pt x="83" y="3"/>
                  </a:cubicBezTo>
                  <a:cubicBezTo>
                    <a:pt x="92" y="0"/>
                    <a:pt x="102" y="4"/>
                    <a:pt x="105" y="13"/>
                  </a:cubicBezTo>
                  <a:cubicBezTo>
                    <a:pt x="105" y="13"/>
                    <a:pt x="105" y="13"/>
                    <a:pt x="105" y="13"/>
                  </a:cubicBezTo>
                  <a:cubicBezTo>
                    <a:pt x="109" y="22"/>
                    <a:pt x="104" y="33"/>
                    <a:pt x="95" y="36"/>
                  </a:cubicBezTo>
                  <a:cubicBezTo>
                    <a:pt x="26" y="66"/>
                    <a:pt x="26" y="66"/>
                    <a:pt x="26" y="66"/>
                  </a:cubicBezTo>
                  <a:cubicBezTo>
                    <a:pt x="17" y="69"/>
                    <a:pt x="7" y="64"/>
                    <a:pt x="3" y="55"/>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40" name="Freeform 170"/>
            <p:cNvSpPr/>
            <p:nvPr/>
          </p:nvSpPr>
          <p:spPr bwMode="auto">
            <a:xfrm>
              <a:off x="542076" y="315348"/>
              <a:ext cx="167652" cy="222739"/>
            </a:xfrm>
            <a:custGeom>
              <a:avLst/>
              <a:gdLst>
                <a:gd name="T0" fmla="*/ 20721 w 89"/>
                <a:gd name="T1" fmla="*/ 213301 h 118"/>
                <a:gd name="T2" fmla="*/ 20721 w 89"/>
                <a:gd name="T3" fmla="*/ 213301 h 118"/>
                <a:gd name="T4" fmla="*/ 9419 w 89"/>
                <a:gd name="T5" fmla="*/ 167998 h 118"/>
                <a:gd name="T6" fmla="*/ 101721 w 89"/>
                <a:gd name="T7" fmla="*/ 20764 h 118"/>
                <a:gd name="T8" fmla="*/ 146931 w 89"/>
                <a:gd name="T9" fmla="*/ 9438 h 118"/>
                <a:gd name="T10" fmla="*/ 146931 w 89"/>
                <a:gd name="T11" fmla="*/ 9438 h 118"/>
                <a:gd name="T12" fmla="*/ 158233 w 89"/>
                <a:gd name="T13" fmla="*/ 54741 h 118"/>
                <a:gd name="T14" fmla="*/ 65931 w 89"/>
                <a:gd name="T15" fmla="*/ 201975 h 118"/>
                <a:gd name="T16" fmla="*/ 20721 w 89"/>
                <a:gd name="T17" fmla="*/ 213301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 h="118">
                  <a:moveTo>
                    <a:pt x="11" y="113"/>
                  </a:moveTo>
                  <a:cubicBezTo>
                    <a:pt x="11" y="113"/>
                    <a:pt x="11" y="113"/>
                    <a:pt x="11" y="113"/>
                  </a:cubicBezTo>
                  <a:cubicBezTo>
                    <a:pt x="3" y="108"/>
                    <a:pt x="0" y="98"/>
                    <a:pt x="5" y="89"/>
                  </a:cubicBezTo>
                  <a:cubicBezTo>
                    <a:pt x="54" y="11"/>
                    <a:pt x="54" y="11"/>
                    <a:pt x="54" y="11"/>
                  </a:cubicBezTo>
                  <a:cubicBezTo>
                    <a:pt x="59" y="3"/>
                    <a:pt x="69" y="0"/>
                    <a:pt x="78" y="5"/>
                  </a:cubicBezTo>
                  <a:cubicBezTo>
                    <a:pt x="78" y="5"/>
                    <a:pt x="78" y="5"/>
                    <a:pt x="78" y="5"/>
                  </a:cubicBezTo>
                  <a:cubicBezTo>
                    <a:pt x="86" y="10"/>
                    <a:pt x="89" y="21"/>
                    <a:pt x="84" y="29"/>
                  </a:cubicBezTo>
                  <a:cubicBezTo>
                    <a:pt x="35" y="107"/>
                    <a:pt x="35" y="107"/>
                    <a:pt x="35" y="107"/>
                  </a:cubicBezTo>
                  <a:cubicBezTo>
                    <a:pt x="30" y="115"/>
                    <a:pt x="20" y="118"/>
                    <a:pt x="11" y="113"/>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41" name="Freeform 171"/>
            <p:cNvSpPr/>
            <p:nvPr/>
          </p:nvSpPr>
          <p:spPr bwMode="auto">
            <a:xfrm>
              <a:off x="756831" y="251480"/>
              <a:ext cx="204376" cy="265850"/>
            </a:xfrm>
            <a:custGeom>
              <a:avLst/>
              <a:gdLst>
                <a:gd name="T0" fmla="*/ 9462 w 108"/>
                <a:gd name="T1" fmla="*/ 98044 h 141"/>
                <a:gd name="T2" fmla="*/ 70018 w 108"/>
                <a:gd name="T3" fmla="*/ 226255 h 141"/>
                <a:gd name="T4" fmla="*/ 204376 w 108"/>
                <a:gd name="T5" fmla="*/ 265850 h 141"/>
                <a:gd name="T6" fmla="*/ 187345 w 108"/>
                <a:gd name="T7" fmla="*/ 137639 h 141"/>
                <a:gd name="T8" fmla="*/ 9462 w 108"/>
                <a:gd name="T9" fmla="*/ 98044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41">
                  <a:moveTo>
                    <a:pt x="5" y="52"/>
                  </a:moveTo>
                  <a:cubicBezTo>
                    <a:pt x="18" y="62"/>
                    <a:pt x="73" y="99"/>
                    <a:pt x="37" y="120"/>
                  </a:cubicBezTo>
                  <a:cubicBezTo>
                    <a:pt x="0" y="140"/>
                    <a:pt x="108" y="141"/>
                    <a:pt x="108" y="141"/>
                  </a:cubicBezTo>
                  <a:cubicBezTo>
                    <a:pt x="99" y="73"/>
                    <a:pt x="99" y="73"/>
                    <a:pt x="99" y="73"/>
                  </a:cubicBezTo>
                  <a:cubicBezTo>
                    <a:pt x="99" y="73"/>
                    <a:pt x="50" y="0"/>
                    <a:pt x="5" y="52"/>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42" name="Freeform 172"/>
            <p:cNvSpPr/>
            <p:nvPr/>
          </p:nvSpPr>
          <p:spPr bwMode="auto">
            <a:xfrm>
              <a:off x="914104" y="392787"/>
              <a:ext cx="149290" cy="200385"/>
            </a:xfrm>
            <a:custGeom>
              <a:avLst/>
              <a:gdLst>
                <a:gd name="T0" fmla="*/ 33530 w 187"/>
                <a:gd name="T1" fmla="*/ 0 h 251"/>
                <a:gd name="T2" fmla="*/ 0 w 187"/>
                <a:gd name="T3" fmla="*/ 164459 h 251"/>
                <a:gd name="T4" fmla="*/ 95801 w 187"/>
                <a:gd name="T5" fmla="*/ 200385 h 251"/>
                <a:gd name="T6" fmla="*/ 149290 w 187"/>
                <a:gd name="T7" fmla="*/ 39917 h 251"/>
                <a:gd name="T8" fmla="*/ 33530 w 187"/>
                <a:gd name="T9" fmla="*/ 0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251">
                  <a:moveTo>
                    <a:pt x="42" y="0"/>
                  </a:moveTo>
                  <a:lnTo>
                    <a:pt x="0" y="206"/>
                  </a:lnTo>
                  <a:lnTo>
                    <a:pt x="120" y="251"/>
                  </a:lnTo>
                  <a:lnTo>
                    <a:pt x="187" y="50"/>
                  </a:lnTo>
                  <a:lnTo>
                    <a:pt x="42" y="0"/>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43" name="Freeform 173"/>
            <p:cNvSpPr/>
            <p:nvPr/>
          </p:nvSpPr>
          <p:spPr bwMode="auto">
            <a:xfrm>
              <a:off x="983560" y="411948"/>
              <a:ext cx="124542" cy="241101"/>
            </a:xfrm>
            <a:custGeom>
              <a:avLst/>
              <a:gdLst>
                <a:gd name="T0" fmla="*/ 69819 w 66"/>
                <a:gd name="T1" fmla="*/ 0 h 128"/>
                <a:gd name="T2" fmla="*/ 0 w 66"/>
                <a:gd name="T3" fmla="*/ 203429 h 128"/>
                <a:gd name="T4" fmla="*/ 109446 w 66"/>
                <a:gd name="T5" fmla="*/ 241101 h 128"/>
                <a:gd name="T6" fmla="*/ 120768 w 66"/>
                <a:gd name="T7" fmla="*/ 209080 h 128"/>
                <a:gd name="T8" fmla="*/ 124542 w 66"/>
                <a:gd name="T9" fmla="*/ 143154 h 128"/>
                <a:gd name="T10" fmla="*/ 109446 w 66"/>
                <a:gd name="T11" fmla="*/ 13185 h 128"/>
                <a:gd name="T12" fmla="*/ 69819 w 66"/>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128">
                  <a:moveTo>
                    <a:pt x="37" y="0"/>
                  </a:moveTo>
                  <a:cubicBezTo>
                    <a:pt x="0" y="108"/>
                    <a:pt x="0" y="108"/>
                    <a:pt x="0" y="108"/>
                  </a:cubicBezTo>
                  <a:cubicBezTo>
                    <a:pt x="58" y="128"/>
                    <a:pt x="58" y="128"/>
                    <a:pt x="58" y="128"/>
                  </a:cubicBezTo>
                  <a:cubicBezTo>
                    <a:pt x="64" y="111"/>
                    <a:pt x="64" y="111"/>
                    <a:pt x="64" y="111"/>
                  </a:cubicBezTo>
                  <a:cubicBezTo>
                    <a:pt x="65" y="100"/>
                    <a:pt x="66" y="88"/>
                    <a:pt x="66" y="76"/>
                  </a:cubicBezTo>
                  <a:cubicBezTo>
                    <a:pt x="66" y="52"/>
                    <a:pt x="63" y="29"/>
                    <a:pt x="58" y="7"/>
                  </a:cubicBezTo>
                  <a:lnTo>
                    <a:pt x="37" y="0"/>
                  </a:lnTo>
                  <a:close/>
                </a:path>
              </a:pathLst>
            </a:cu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44" name="Freeform 174"/>
            <p:cNvSpPr/>
            <p:nvPr/>
          </p:nvSpPr>
          <p:spPr bwMode="auto">
            <a:xfrm>
              <a:off x="542076" y="192402"/>
              <a:ext cx="289001" cy="392787"/>
            </a:xfrm>
            <a:custGeom>
              <a:avLst/>
              <a:gdLst>
                <a:gd name="T0" fmla="*/ 13222 w 153"/>
                <a:gd name="T1" fmla="*/ 330470 h 208"/>
                <a:gd name="T2" fmla="*/ 0 w 153"/>
                <a:gd name="T3" fmla="*/ 392787 h 208"/>
                <a:gd name="T4" fmla="*/ 56667 w 153"/>
                <a:gd name="T5" fmla="*/ 360684 h 208"/>
                <a:gd name="T6" fmla="*/ 285223 w 153"/>
                <a:gd name="T7" fmla="*/ 39656 h 208"/>
                <a:gd name="T8" fmla="*/ 281445 w 153"/>
                <a:gd name="T9" fmla="*/ 18884 h 208"/>
                <a:gd name="T10" fmla="*/ 262556 w 153"/>
                <a:gd name="T11" fmla="*/ 5665 h 208"/>
                <a:gd name="T12" fmla="*/ 243668 w 153"/>
                <a:gd name="T13" fmla="*/ 7554 h 208"/>
                <a:gd name="T14" fmla="*/ 13222 w 153"/>
                <a:gd name="T15" fmla="*/ 330470 h 2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3" h="208">
                  <a:moveTo>
                    <a:pt x="7" y="175"/>
                  </a:moveTo>
                  <a:cubicBezTo>
                    <a:pt x="0" y="208"/>
                    <a:pt x="0" y="208"/>
                    <a:pt x="0" y="208"/>
                  </a:cubicBezTo>
                  <a:cubicBezTo>
                    <a:pt x="30" y="191"/>
                    <a:pt x="30" y="191"/>
                    <a:pt x="30" y="191"/>
                  </a:cubicBezTo>
                  <a:cubicBezTo>
                    <a:pt x="151" y="21"/>
                    <a:pt x="151" y="21"/>
                    <a:pt x="151" y="21"/>
                  </a:cubicBezTo>
                  <a:cubicBezTo>
                    <a:pt x="153" y="17"/>
                    <a:pt x="153" y="13"/>
                    <a:pt x="149" y="10"/>
                  </a:cubicBezTo>
                  <a:cubicBezTo>
                    <a:pt x="139" y="3"/>
                    <a:pt x="139" y="3"/>
                    <a:pt x="139" y="3"/>
                  </a:cubicBezTo>
                  <a:cubicBezTo>
                    <a:pt x="136" y="0"/>
                    <a:pt x="131" y="1"/>
                    <a:pt x="129" y="4"/>
                  </a:cubicBezTo>
                  <a:lnTo>
                    <a:pt x="7" y="175"/>
                  </a:lnTo>
                  <a:close/>
                </a:path>
              </a:pathLst>
            </a:cu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45" name="Freeform 175"/>
            <p:cNvSpPr/>
            <p:nvPr/>
          </p:nvSpPr>
          <p:spPr bwMode="auto">
            <a:xfrm>
              <a:off x="542076" y="564432"/>
              <a:ext cx="18362" cy="20757"/>
            </a:xfrm>
            <a:custGeom>
              <a:avLst/>
              <a:gdLst>
                <a:gd name="T0" fmla="*/ 5509 w 10"/>
                <a:gd name="T1" fmla="*/ 0 h 11"/>
                <a:gd name="T2" fmla="*/ 0 w 10"/>
                <a:gd name="T3" fmla="*/ 20757 h 11"/>
                <a:gd name="T4" fmla="*/ 18362 w 10"/>
                <a:gd name="T5" fmla="*/ 9435 h 11"/>
                <a:gd name="T6" fmla="*/ 11017 w 10"/>
                <a:gd name="T7" fmla="*/ 3774 h 11"/>
                <a:gd name="T8" fmla="*/ 5509 w 10"/>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1">
                  <a:moveTo>
                    <a:pt x="3" y="0"/>
                  </a:moveTo>
                  <a:cubicBezTo>
                    <a:pt x="0" y="11"/>
                    <a:pt x="0" y="11"/>
                    <a:pt x="0" y="11"/>
                  </a:cubicBezTo>
                  <a:cubicBezTo>
                    <a:pt x="10" y="5"/>
                    <a:pt x="10" y="5"/>
                    <a:pt x="10" y="5"/>
                  </a:cubicBezTo>
                  <a:cubicBezTo>
                    <a:pt x="9" y="4"/>
                    <a:pt x="8" y="3"/>
                    <a:pt x="6" y="2"/>
                  </a:cubicBezTo>
                  <a:cubicBezTo>
                    <a:pt x="5" y="1"/>
                    <a:pt x="4" y="1"/>
                    <a:pt x="3" y="0"/>
                  </a:cubicBezTo>
                  <a:close/>
                </a:path>
              </a:pathLst>
            </a:cu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46" name="Freeform 176"/>
            <p:cNvSpPr/>
            <p:nvPr/>
          </p:nvSpPr>
          <p:spPr bwMode="auto">
            <a:xfrm>
              <a:off x="605944" y="464639"/>
              <a:ext cx="269840" cy="90213"/>
            </a:xfrm>
            <a:custGeom>
              <a:avLst/>
              <a:gdLst>
                <a:gd name="T0" fmla="*/ 269840 w 143"/>
                <a:gd name="T1" fmla="*/ 48865 h 48"/>
                <a:gd name="T2" fmla="*/ 269840 w 143"/>
                <a:gd name="T3" fmla="*/ 48865 h 48"/>
                <a:gd name="T4" fmla="*/ 230213 w 143"/>
                <a:gd name="T5" fmla="*/ 88334 h 48"/>
                <a:gd name="T6" fmla="*/ 37740 w 143"/>
                <a:gd name="T7" fmla="*/ 77057 h 48"/>
                <a:gd name="T8" fmla="*/ 0 w 143"/>
                <a:gd name="T9" fmla="*/ 37589 h 48"/>
                <a:gd name="T10" fmla="*/ 0 w 143"/>
                <a:gd name="T11" fmla="*/ 37589 h 48"/>
                <a:gd name="T12" fmla="*/ 37740 w 143"/>
                <a:gd name="T13" fmla="*/ 0 h 48"/>
                <a:gd name="T14" fmla="*/ 230213 w 143"/>
                <a:gd name="T15" fmla="*/ 11277 h 48"/>
                <a:gd name="T16" fmla="*/ 269840 w 143"/>
                <a:gd name="T17" fmla="*/ 48865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48">
                  <a:moveTo>
                    <a:pt x="143" y="26"/>
                  </a:moveTo>
                  <a:cubicBezTo>
                    <a:pt x="143" y="26"/>
                    <a:pt x="143" y="26"/>
                    <a:pt x="143" y="26"/>
                  </a:cubicBezTo>
                  <a:cubicBezTo>
                    <a:pt x="143" y="37"/>
                    <a:pt x="134" y="48"/>
                    <a:pt x="122" y="47"/>
                  </a:cubicBezTo>
                  <a:cubicBezTo>
                    <a:pt x="20" y="41"/>
                    <a:pt x="20" y="41"/>
                    <a:pt x="20" y="41"/>
                  </a:cubicBezTo>
                  <a:cubicBezTo>
                    <a:pt x="9" y="40"/>
                    <a:pt x="0" y="32"/>
                    <a:pt x="0" y="20"/>
                  </a:cubicBezTo>
                  <a:cubicBezTo>
                    <a:pt x="0" y="20"/>
                    <a:pt x="0" y="20"/>
                    <a:pt x="0" y="20"/>
                  </a:cubicBezTo>
                  <a:cubicBezTo>
                    <a:pt x="0" y="9"/>
                    <a:pt x="9" y="0"/>
                    <a:pt x="20" y="0"/>
                  </a:cubicBezTo>
                  <a:cubicBezTo>
                    <a:pt x="122" y="6"/>
                    <a:pt x="122" y="6"/>
                    <a:pt x="122" y="6"/>
                  </a:cubicBezTo>
                  <a:cubicBezTo>
                    <a:pt x="133" y="6"/>
                    <a:pt x="143" y="15"/>
                    <a:pt x="143" y="26"/>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5074" name="组合 1263"/>
          <p:cNvGrpSpPr/>
          <p:nvPr/>
        </p:nvGrpSpPr>
        <p:grpSpPr bwMode="auto">
          <a:xfrm>
            <a:off x="3946525" y="5397500"/>
            <a:ext cx="1106488" cy="1108075"/>
            <a:chOff x="0" y="0"/>
            <a:chExt cx="1106505" cy="1108107"/>
          </a:xfrm>
        </p:grpSpPr>
        <p:sp>
          <p:nvSpPr>
            <p:cNvPr id="45197" name="Oval 177"/>
            <p:cNvSpPr>
              <a:spLocks noChangeArrowheads="1"/>
            </p:cNvSpPr>
            <p:nvPr/>
          </p:nvSpPr>
          <p:spPr bwMode="auto">
            <a:xfrm>
              <a:off x="0" y="0"/>
              <a:ext cx="1106505" cy="1108107"/>
            </a:xfrm>
            <a:prstGeom prst="ellipse">
              <a:avLst/>
            </a:pr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98" name="Freeform 178"/>
            <p:cNvSpPr/>
            <p:nvPr/>
          </p:nvSpPr>
          <p:spPr bwMode="auto">
            <a:xfrm>
              <a:off x="156475" y="391191"/>
              <a:ext cx="792756" cy="530103"/>
            </a:xfrm>
            <a:custGeom>
              <a:avLst/>
              <a:gdLst>
                <a:gd name="T0" fmla="*/ 79276 w 420"/>
                <a:gd name="T1" fmla="*/ 0 h 281"/>
                <a:gd name="T2" fmla="*/ 713480 w 420"/>
                <a:gd name="T3" fmla="*/ 0 h 281"/>
                <a:gd name="T4" fmla="*/ 792756 w 420"/>
                <a:gd name="T5" fmla="*/ 79232 h 281"/>
                <a:gd name="T6" fmla="*/ 792756 w 420"/>
                <a:gd name="T7" fmla="*/ 450871 h 281"/>
                <a:gd name="T8" fmla="*/ 713480 w 420"/>
                <a:gd name="T9" fmla="*/ 530103 h 281"/>
                <a:gd name="T10" fmla="*/ 79276 w 420"/>
                <a:gd name="T11" fmla="*/ 530103 h 281"/>
                <a:gd name="T12" fmla="*/ 0 w 420"/>
                <a:gd name="T13" fmla="*/ 450871 h 281"/>
                <a:gd name="T14" fmla="*/ 0 w 420"/>
                <a:gd name="T15" fmla="*/ 79232 h 281"/>
                <a:gd name="T16" fmla="*/ 79276 w 420"/>
                <a:gd name="T17" fmla="*/ 0 h 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0" h="281">
                  <a:moveTo>
                    <a:pt x="42" y="0"/>
                  </a:moveTo>
                  <a:cubicBezTo>
                    <a:pt x="378" y="0"/>
                    <a:pt x="378" y="0"/>
                    <a:pt x="378" y="0"/>
                  </a:cubicBezTo>
                  <a:cubicBezTo>
                    <a:pt x="401" y="0"/>
                    <a:pt x="420" y="19"/>
                    <a:pt x="420" y="42"/>
                  </a:cubicBezTo>
                  <a:cubicBezTo>
                    <a:pt x="420" y="239"/>
                    <a:pt x="420" y="239"/>
                    <a:pt x="420" y="239"/>
                  </a:cubicBezTo>
                  <a:cubicBezTo>
                    <a:pt x="420" y="262"/>
                    <a:pt x="401" y="281"/>
                    <a:pt x="378" y="281"/>
                  </a:cubicBezTo>
                  <a:cubicBezTo>
                    <a:pt x="42" y="281"/>
                    <a:pt x="42" y="281"/>
                    <a:pt x="42" y="281"/>
                  </a:cubicBezTo>
                  <a:cubicBezTo>
                    <a:pt x="19" y="281"/>
                    <a:pt x="0" y="262"/>
                    <a:pt x="0" y="239"/>
                  </a:cubicBezTo>
                  <a:cubicBezTo>
                    <a:pt x="0" y="42"/>
                    <a:pt x="0" y="42"/>
                    <a:pt x="0" y="42"/>
                  </a:cubicBezTo>
                  <a:cubicBezTo>
                    <a:pt x="0" y="19"/>
                    <a:pt x="19" y="0"/>
                    <a:pt x="42" y="0"/>
                  </a:cubicBez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99" name="Freeform 179"/>
            <p:cNvSpPr/>
            <p:nvPr/>
          </p:nvSpPr>
          <p:spPr bwMode="auto">
            <a:xfrm>
              <a:off x="416735" y="264253"/>
              <a:ext cx="272235" cy="166056"/>
            </a:xfrm>
            <a:custGeom>
              <a:avLst/>
              <a:gdLst>
                <a:gd name="T0" fmla="*/ 24577 w 144"/>
                <a:gd name="T1" fmla="*/ 0 h 88"/>
                <a:gd name="T2" fmla="*/ 247658 w 144"/>
                <a:gd name="T3" fmla="*/ 0 h 88"/>
                <a:gd name="T4" fmla="*/ 272235 w 144"/>
                <a:gd name="T5" fmla="*/ 24531 h 88"/>
                <a:gd name="T6" fmla="*/ 272235 w 144"/>
                <a:gd name="T7" fmla="*/ 141525 h 88"/>
                <a:gd name="T8" fmla="*/ 247658 w 144"/>
                <a:gd name="T9" fmla="*/ 166056 h 88"/>
                <a:gd name="T10" fmla="*/ 240096 w 144"/>
                <a:gd name="T11" fmla="*/ 166056 h 88"/>
                <a:gd name="T12" fmla="*/ 240096 w 144"/>
                <a:gd name="T13" fmla="*/ 52836 h 88"/>
                <a:gd name="T14" fmla="*/ 224972 w 144"/>
                <a:gd name="T15" fmla="*/ 37740 h 88"/>
                <a:gd name="T16" fmla="*/ 47263 w 144"/>
                <a:gd name="T17" fmla="*/ 37740 h 88"/>
                <a:gd name="T18" fmla="*/ 32139 w 144"/>
                <a:gd name="T19" fmla="*/ 52836 h 88"/>
                <a:gd name="T20" fmla="*/ 32139 w 144"/>
                <a:gd name="T21" fmla="*/ 166056 h 88"/>
                <a:gd name="T22" fmla="*/ 24577 w 144"/>
                <a:gd name="T23" fmla="*/ 166056 h 88"/>
                <a:gd name="T24" fmla="*/ 0 w 144"/>
                <a:gd name="T25" fmla="*/ 141525 h 88"/>
                <a:gd name="T26" fmla="*/ 0 w 144"/>
                <a:gd name="T27" fmla="*/ 24531 h 88"/>
                <a:gd name="T28" fmla="*/ 24577 w 144"/>
                <a:gd name="T29" fmla="*/ 0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4" h="88">
                  <a:moveTo>
                    <a:pt x="13" y="0"/>
                  </a:moveTo>
                  <a:cubicBezTo>
                    <a:pt x="131" y="0"/>
                    <a:pt x="131" y="0"/>
                    <a:pt x="131" y="0"/>
                  </a:cubicBezTo>
                  <a:cubicBezTo>
                    <a:pt x="138" y="0"/>
                    <a:pt x="144" y="6"/>
                    <a:pt x="144" y="13"/>
                  </a:cubicBezTo>
                  <a:cubicBezTo>
                    <a:pt x="144" y="75"/>
                    <a:pt x="144" y="75"/>
                    <a:pt x="144" y="75"/>
                  </a:cubicBezTo>
                  <a:cubicBezTo>
                    <a:pt x="144" y="82"/>
                    <a:pt x="138" y="88"/>
                    <a:pt x="131" y="88"/>
                  </a:cubicBezTo>
                  <a:cubicBezTo>
                    <a:pt x="127" y="88"/>
                    <a:pt x="127" y="88"/>
                    <a:pt x="127" y="88"/>
                  </a:cubicBezTo>
                  <a:cubicBezTo>
                    <a:pt x="127" y="28"/>
                    <a:pt x="127" y="28"/>
                    <a:pt x="127" y="28"/>
                  </a:cubicBezTo>
                  <a:cubicBezTo>
                    <a:pt x="127" y="24"/>
                    <a:pt x="123" y="20"/>
                    <a:pt x="119" y="20"/>
                  </a:cubicBezTo>
                  <a:cubicBezTo>
                    <a:pt x="25" y="20"/>
                    <a:pt x="25" y="20"/>
                    <a:pt x="25" y="20"/>
                  </a:cubicBezTo>
                  <a:cubicBezTo>
                    <a:pt x="21" y="20"/>
                    <a:pt x="17" y="24"/>
                    <a:pt x="17" y="28"/>
                  </a:cubicBezTo>
                  <a:cubicBezTo>
                    <a:pt x="17" y="88"/>
                    <a:pt x="17" y="88"/>
                    <a:pt x="17" y="88"/>
                  </a:cubicBezTo>
                  <a:cubicBezTo>
                    <a:pt x="13" y="88"/>
                    <a:pt x="13" y="88"/>
                    <a:pt x="13" y="88"/>
                  </a:cubicBezTo>
                  <a:cubicBezTo>
                    <a:pt x="6" y="88"/>
                    <a:pt x="0" y="82"/>
                    <a:pt x="0" y="75"/>
                  </a:cubicBezTo>
                  <a:cubicBezTo>
                    <a:pt x="0" y="13"/>
                    <a:pt x="0" y="13"/>
                    <a:pt x="0" y="13"/>
                  </a:cubicBezTo>
                  <a:cubicBezTo>
                    <a:pt x="0" y="6"/>
                    <a:pt x="6" y="0"/>
                    <a:pt x="13" y="0"/>
                  </a:cubicBez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00" name="Freeform 180"/>
            <p:cNvSpPr/>
            <p:nvPr/>
          </p:nvSpPr>
          <p:spPr bwMode="auto">
            <a:xfrm>
              <a:off x="203577" y="391191"/>
              <a:ext cx="698551" cy="348878"/>
            </a:xfrm>
            <a:custGeom>
              <a:avLst/>
              <a:gdLst>
                <a:gd name="T0" fmla="*/ 32096 w 370"/>
                <a:gd name="T1" fmla="*/ 0 h 185"/>
                <a:gd name="T2" fmla="*/ 666455 w 370"/>
                <a:gd name="T3" fmla="*/ 0 h 185"/>
                <a:gd name="T4" fmla="*/ 698551 w 370"/>
                <a:gd name="T5" fmla="*/ 7543 h 185"/>
                <a:gd name="T6" fmla="*/ 698551 w 370"/>
                <a:gd name="T7" fmla="*/ 277217 h 185"/>
                <a:gd name="T8" fmla="*/ 628696 w 370"/>
                <a:gd name="T9" fmla="*/ 348878 h 185"/>
                <a:gd name="T10" fmla="*/ 69855 w 370"/>
                <a:gd name="T11" fmla="*/ 348878 h 185"/>
                <a:gd name="T12" fmla="*/ 0 w 370"/>
                <a:gd name="T13" fmla="*/ 277217 h 185"/>
                <a:gd name="T14" fmla="*/ 0 w 370"/>
                <a:gd name="T15" fmla="*/ 7543 h 185"/>
                <a:gd name="T16" fmla="*/ 32096 w 370"/>
                <a:gd name="T17" fmla="*/ 0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0" h="185">
                  <a:moveTo>
                    <a:pt x="17" y="0"/>
                  </a:moveTo>
                  <a:cubicBezTo>
                    <a:pt x="353" y="0"/>
                    <a:pt x="353" y="0"/>
                    <a:pt x="353" y="0"/>
                  </a:cubicBezTo>
                  <a:cubicBezTo>
                    <a:pt x="359" y="0"/>
                    <a:pt x="365" y="1"/>
                    <a:pt x="370" y="4"/>
                  </a:cubicBezTo>
                  <a:cubicBezTo>
                    <a:pt x="370" y="147"/>
                    <a:pt x="370" y="147"/>
                    <a:pt x="370" y="147"/>
                  </a:cubicBezTo>
                  <a:cubicBezTo>
                    <a:pt x="370" y="168"/>
                    <a:pt x="354" y="185"/>
                    <a:pt x="333" y="185"/>
                  </a:cubicBezTo>
                  <a:cubicBezTo>
                    <a:pt x="37" y="185"/>
                    <a:pt x="37" y="185"/>
                    <a:pt x="37" y="185"/>
                  </a:cubicBezTo>
                  <a:cubicBezTo>
                    <a:pt x="16" y="185"/>
                    <a:pt x="0" y="168"/>
                    <a:pt x="0" y="147"/>
                  </a:cubicBezTo>
                  <a:cubicBezTo>
                    <a:pt x="0" y="4"/>
                    <a:pt x="0" y="4"/>
                    <a:pt x="0" y="4"/>
                  </a:cubicBezTo>
                  <a:cubicBezTo>
                    <a:pt x="5" y="1"/>
                    <a:pt x="11" y="0"/>
                    <a:pt x="17" y="0"/>
                  </a:cubicBezTo>
                  <a:close/>
                </a:path>
              </a:pathLst>
            </a:cu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01" name="Freeform 181"/>
            <p:cNvSpPr/>
            <p:nvPr/>
          </p:nvSpPr>
          <p:spPr bwMode="auto">
            <a:xfrm>
              <a:off x="340094" y="670612"/>
              <a:ext cx="90213" cy="137316"/>
            </a:xfrm>
            <a:custGeom>
              <a:avLst/>
              <a:gdLst>
                <a:gd name="T0" fmla="*/ 86454 w 48"/>
                <a:gd name="T1" fmla="*/ 24454 h 73"/>
                <a:gd name="T2" fmla="*/ 71419 w 48"/>
                <a:gd name="T3" fmla="*/ 116625 h 73"/>
                <a:gd name="T4" fmla="*/ 18794 w 48"/>
                <a:gd name="T5" fmla="*/ 116625 h 73"/>
                <a:gd name="T6" fmla="*/ 3759 w 48"/>
                <a:gd name="T7" fmla="*/ 24454 h 73"/>
                <a:gd name="T8" fmla="*/ 86454 w 48"/>
                <a:gd name="T9" fmla="*/ 24454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73">
                  <a:moveTo>
                    <a:pt x="46" y="13"/>
                  </a:moveTo>
                  <a:cubicBezTo>
                    <a:pt x="38" y="62"/>
                    <a:pt x="38" y="62"/>
                    <a:pt x="38" y="62"/>
                  </a:cubicBezTo>
                  <a:cubicBezTo>
                    <a:pt x="36" y="73"/>
                    <a:pt x="12" y="73"/>
                    <a:pt x="10" y="62"/>
                  </a:cubicBezTo>
                  <a:cubicBezTo>
                    <a:pt x="2" y="13"/>
                    <a:pt x="2" y="13"/>
                    <a:pt x="2" y="13"/>
                  </a:cubicBezTo>
                  <a:cubicBezTo>
                    <a:pt x="0" y="0"/>
                    <a:pt x="48" y="0"/>
                    <a:pt x="46" y="13"/>
                  </a:cubicBezTo>
                  <a:close/>
                </a:path>
              </a:pathLst>
            </a:cu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02" name="Freeform 182"/>
            <p:cNvSpPr/>
            <p:nvPr/>
          </p:nvSpPr>
          <p:spPr bwMode="auto">
            <a:xfrm>
              <a:off x="676197" y="670612"/>
              <a:ext cx="90213" cy="137316"/>
            </a:xfrm>
            <a:custGeom>
              <a:avLst/>
              <a:gdLst>
                <a:gd name="T0" fmla="*/ 86454 w 48"/>
                <a:gd name="T1" fmla="*/ 24454 h 73"/>
                <a:gd name="T2" fmla="*/ 71419 w 48"/>
                <a:gd name="T3" fmla="*/ 116625 h 73"/>
                <a:gd name="T4" fmla="*/ 18794 w 48"/>
                <a:gd name="T5" fmla="*/ 116625 h 73"/>
                <a:gd name="T6" fmla="*/ 3759 w 48"/>
                <a:gd name="T7" fmla="*/ 24454 h 73"/>
                <a:gd name="T8" fmla="*/ 86454 w 48"/>
                <a:gd name="T9" fmla="*/ 24454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73">
                  <a:moveTo>
                    <a:pt x="46" y="13"/>
                  </a:moveTo>
                  <a:cubicBezTo>
                    <a:pt x="38" y="62"/>
                    <a:pt x="38" y="62"/>
                    <a:pt x="38" y="62"/>
                  </a:cubicBezTo>
                  <a:cubicBezTo>
                    <a:pt x="36" y="73"/>
                    <a:pt x="11" y="73"/>
                    <a:pt x="10" y="62"/>
                  </a:cubicBezTo>
                  <a:cubicBezTo>
                    <a:pt x="2" y="13"/>
                    <a:pt x="2" y="13"/>
                    <a:pt x="2" y="13"/>
                  </a:cubicBezTo>
                  <a:cubicBezTo>
                    <a:pt x="0" y="0"/>
                    <a:pt x="48" y="0"/>
                    <a:pt x="46" y="13"/>
                  </a:cubicBezTo>
                  <a:close/>
                </a:path>
              </a:pathLst>
            </a:cu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03" name="Freeform 183"/>
            <p:cNvSpPr/>
            <p:nvPr/>
          </p:nvSpPr>
          <p:spPr bwMode="auto">
            <a:xfrm>
              <a:off x="486990" y="2395"/>
              <a:ext cx="150887" cy="177233"/>
            </a:xfrm>
            <a:custGeom>
              <a:avLst/>
              <a:gdLst>
                <a:gd name="T0" fmla="*/ 147115 w 80"/>
                <a:gd name="T1" fmla="*/ 177233 h 94"/>
                <a:gd name="T2" fmla="*/ 150887 w 80"/>
                <a:gd name="T3" fmla="*/ 15084 h 94"/>
                <a:gd name="T4" fmla="*/ 24519 w 80"/>
                <a:gd name="T5" fmla="*/ 0 h 94"/>
                <a:gd name="T6" fmla="*/ 18861 w 80"/>
                <a:gd name="T7" fmla="*/ 0 h 94"/>
                <a:gd name="T8" fmla="*/ 0 w 80"/>
                <a:gd name="T9" fmla="*/ 9427 h 94"/>
                <a:gd name="T10" fmla="*/ 0 w 80"/>
                <a:gd name="T11" fmla="*/ 154608 h 94"/>
                <a:gd name="T12" fmla="*/ 147115 w 80"/>
                <a:gd name="T13" fmla="*/ 177233 h 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94">
                  <a:moveTo>
                    <a:pt x="78" y="94"/>
                  </a:moveTo>
                  <a:cubicBezTo>
                    <a:pt x="80" y="8"/>
                    <a:pt x="80" y="8"/>
                    <a:pt x="80" y="8"/>
                  </a:cubicBezTo>
                  <a:cubicBezTo>
                    <a:pt x="13" y="0"/>
                    <a:pt x="13" y="0"/>
                    <a:pt x="13" y="0"/>
                  </a:cubicBezTo>
                  <a:cubicBezTo>
                    <a:pt x="12" y="0"/>
                    <a:pt x="11" y="0"/>
                    <a:pt x="10" y="0"/>
                  </a:cubicBezTo>
                  <a:cubicBezTo>
                    <a:pt x="7" y="2"/>
                    <a:pt x="3" y="3"/>
                    <a:pt x="0" y="5"/>
                  </a:cubicBezTo>
                  <a:cubicBezTo>
                    <a:pt x="0" y="82"/>
                    <a:pt x="0" y="82"/>
                    <a:pt x="0" y="82"/>
                  </a:cubicBezTo>
                  <a:lnTo>
                    <a:pt x="78" y="94"/>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04" name="Freeform 184"/>
            <p:cNvSpPr/>
            <p:nvPr/>
          </p:nvSpPr>
          <p:spPr bwMode="auto">
            <a:xfrm>
              <a:off x="589178" y="81432"/>
              <a:ext cx="116558" cy="209167"/>
            </a:xfrm>
            <a:custGeom>
              <a:avLst/>
              <a:gdLst>
                <a:gd name="T0" fmla="*/ 105278 w 62"/>
                <a:gd name="T1" fmla="*/ 146982 h 111"/>
                <a:gd name="T2" fmla="*/ 75199 w 62"/>
                <a:gd name="T3" fmla="*/ 56532 h 111"/>
                <a:gd name="T4" fmla="*/ 13160 w 62"/>
                <a:gd name="T5" fmla="*/ 9422 h 111"/>
                <a:gd name="T6" fmla="*/ 18800 w 62"/>
                <a:gd name="T7" fmla="*/ 82913 h 111"/>
                <a:gd name="T8" fmla="*/ 62039 w 62"/>
                <a:gd name="T9" fmla="*/ 158289 h 111"/>
                <a:gd name="T10" fmla="*/ 112798 w 62"/>
                <a:gd name="T11" fmla="*/ 197861 h 111"/>
                <a:gd name="T12" fmla="*/ 105278 w 62"/>
                <a:gd name="T13" fmla="*/ 146982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111">
                  <a:moveTo>
                    <a:pt x="56" y="78"/>
                  </a:moveTo>
                  <a:cubicBezTo>
                    <a:pt x="40" y="30"/>
                    <a:pt x="40" y="30"/>
                    <a:pt x="40" y="30"/>
                  </a:cubicBezTo>
                  <a:cubicBezTo>
                    <a:pt x="38" y="22"/>
                    <a:pt x="15" y="0"/>
                    <a:pt x="7" y="5"/>
                  </a:cubicBezTo>
                  <a:cubicBezTo>
                    <a:pt x="0" y="11"/>
                    <a:pt x="6" y="37"/>
                    <a:pt x="10" y="44"/>
                  </a:cubicBezTo>
                  <a:cubicBezTo>
                    <a:pt x="33" y="84"/>
                    <a:pt x="33" y="84"/>
                    <a:pt x="33" y="84"/>
                  </a:cubicBezTo>
                  <a:cubicBezTo>
                    <a:pt x="43" y="101"/>
                    <a:pt x="52" y="111"/>
                    <a:pt x="60" y="105"/>
                  </a:cubicBezTo>
                  <a:cubicBezTo>
                    <a:pt x="62" y="104"/>
                    <a:pt x="62" y="94"/>
                    <a:pt x="56" y="78"/>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05" name="Freeform 185"/>
            <p:cNvSpPr/>
            <p:nvPr/>
          </p:nvSpPr>
          <p:spPr bwMode="auto">
            <a:xfrm>
              <a:off x="449468" y="47103"/>
              <a:ext cx="213158" cy="330516"/>
            </a:xfrm>
            <a:custGeom>
              <a:avLst/>
              <a:gdLst>
                <a:gd name="T0" fmla="*/ 152795 w 113"/>
                <a:gd name="T1" fmla="*/ 298409 h 175"/>
                <a:gd name="T2" fmla="*/ 154681 w 113"/>
                <a:gd name="T3" fmla="*/ 300297 h 175"/>
                <a:gd name="T4" fmla="*/ 101863 w 113"/>
                <a:gd name="T5" fmla="*/ 296520 h 175"/>
                <a:gd name="T6" fmla="*/ 49045 w 113"/>
                <a:gd name="T7" fmla="*/ 300297 h 175"/>
                <a:gd name="T8" fmla="*/ 0 w 113"/>
                <a:gd name="T9" fmla="*/ 292743 h 175"/>
                <a:gd name="T10" fmla="*/ 0 w 113"/>
                <a:gd name="T11" fmla="*/ 168091 h 175"/>
                <a:gd name="T12" fmla="*/ 33954 w 113"/>
                <a:gd name="T13" fmla="*/ 64215 h 175"/>
                <a:gd name="T14" fmla="*/ 177317 w 113"/>
                <a:gd name="T15" fmla="*/ 37773 h 175"/>
                <a:gd name="T16" fmla="*/ 207499 w 113"/>
                <a:gd name="T17" fmla="*/ 88767 h 175"/>
                <a:gd name="T18" fmla="*/ 209385 w 113"/>
                <a:gd name="T19" fmla="*/ 292743 h 175"/>
                <a:gd name="T20" fmla="*/ 152795 w 113"/>
                <a:gd name="T21" fmla="*/ 298409 h 1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175">
                  <a:moveTo>
                    <a:pt x="81" y="158"/>
                  </a:moveTo>
                  <a:cubicBezTo>
                    <a:pt x="82" y="159"/>
                    <a:pt x="82" y="159"/>
                    <a:pt x="82" y="159"/>
                  </a:cubicBezTo>
                  <a:cubicBezTo>
                    <a:pt x="74" y="171"/>
                    <a:pt x="56" y="170"/>
                    <a:pt x="54" y="157"/>
                  </a:cubicBezTo>
                  <a:cubicBezTo>
                    <a:pt x="48" y="170"/>
                    <a:pt x="30" y="170"/>
                    <a:pt x="26" y="159"/>
                  </a:cubicBezTo>
                  <a:cubicBezTo>
                    <a:pt x="19" y="171"/>
                    <a:pt x="0" y="169"/>
                    <a:pt x="0" y="155"/>
                  </a:cubicBezTo>
                  <a:cubicBezTo>
                    <a:pt x="0" y="89"/>
                    <a:pt x="0" y="89"/>
                    <a:pt x="0" y="89"/>
                  </a:cubicBezTo>
                  <a:cubicBezTo>
                    <a:pt x="0" y="71"/>
                    <a:pt x="10" y="45"/>
                    <a:pt x="18" y="34"/>
                  </a:cubicBezTo>
                  <a:cubicBezTo>
                    <a:pt x="42" y="0"/>
                    <a:pt x="84" y="7"/>
                    <a:pt x="94" y="20"/>
                  </a:cubicBezTo>
                  <a:cubicBezTo>
                    <a:pt x="103" y="31"/>
                    <a:pt x="110" y="37"/>
                    <a:pt x="110" y="47"/>
                  </a:cubicBezTo>
                  <a:cubicBezTo>
                    <a:pt x="111" y="155"/>
                    <a:pt x="111" y="155"/>
                    <a:pt x="111" y="155"/>
                  </a:cubicBezTo>
                  <a:cubicBezTo>
                    <a:pt x="113" y="175"/>
                    <a:pt x="83" y="174"/>
                    <a:pt x="81" y="158"/>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06" name="Freeform 186"/>
            <p:cNvSpPr>
              <a:spLocks noEditPoints="1"/>
            </p:cNvSpPr>
            <p:nvPr/>
          </p:nvSpPr>
          <p:spPr bwMode="auto">
            <a:xfrm>
              <a:off x="496570" y="287405"/>
              <a:ext cx="107776" cy="65465"/>
            </a:xfrm>
            <a:custGeom>
              <a:avLst/>
              <a:gdLst>
                <a:gd name="T0" fmla="*/ 0 w 57"/>
                <a:gd name="T1" fmla="*/ 18704 h 35"/>
                <a:gd name="T2" fmla="*/ 0 w 57"/>
                <a:gd name="T3" fmla="*/ 63595 h 35"/>
                <a:gd name="T4" fmla="*/ 1891 w 57"/>
                <a:gd name="T5" fmla="*/ 59854 h 35"/>
                <a:gd name="T6" fmla="*/ 5672 w 57"/>
                <a:gd name="T7" fmla="*/ 65465 h 35"/>
                <a:gd name="T8" fmla="*/ 0 w 57"/>
                <a:gd name="T9" fmla="*/ 18704 h 35"/>
                <a:gd name="T10" fmla="*/ 107776 w 57"/>
                <a:gd name="T11" fmla="*/ 59854 h 35"/>
                <a:gd name="T12" fmla="*/ 102104 w 57"/>
                <a:gd name="T13" fmla="*/ 65465 h 35"/>
                <a:gd name="T14" fmla="*/ 103994 w 57"/>
                <a:gd name="T15" fmla="*/ 0 h 35"/>
                <a:gd name="T16" fmla="*/ 107776 w 57"/>
                <a:gd name="T17" fmla="*/ 59854 h 35"/>
                <a:gd name="T18" fmla="*/ 107776 w 57"/>
                <a:gd name="T19" fmla="*/ 59854 h 35"/>
                <a:gd name="T20" fmla="*/ 58615 w 57"/>
                <a:gd name="T21" fmla="*/ 65465 h 35"/>
                <a:gd name="T22" fmla="*/ 54833 w 57"/>
                <a:gd name="T23" fmla="*/ 56113 h 35"/>
                <a:gd name="T24" fmla="*/ 52943 w 57"/>
                <a:gd name="T25" fmla="*/ 59854 h 35"/>
                <a:gd name="T26" fmla="*/ 52943 w 57"/>
                <a:gd name="T27" fmla="*/ 7482 h 35"/>
                <a:gd name="T28" fmla="*/ 58615 w 57"/>
                <a:gd name="T29" fmla="*/ 65465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 h="35">
                  <a:moveTo>
                    <a:pt x="0" y="10"/>
                  </a:moveTo>
                  <a:cubicBezTo>
                    <a:pt x="0" y="10"/>
                    <a:pt x="0" y="23"/>
                    <a:pt x="0" y="34"/>
                  </a:cubicBezTo>
                  <a:cubicBezTo>
                    <a:pt x="0" y="34"/>
                    <a:pt x="1" y="33"/>
                    <a:pt x="1" y="32"/>
                  </a:cubicBezTo>
                  <a:cubicBezTo>
                    <a:pt x="2" y="33"/>
                    <a:pt x="2" y="34"/>
                    <a:pt x="3" y="35"/>
                  </a:cubicBezTo>
                  <a:cubicBezTo>
                    <a:pt x="2" y="23"/>
                    <a:pt x="0" y="10"/>
                    <a:pt x="0" y="10"/>
                  </a:cubicBezTo>
                  <a:close/>
                  <a:moveTo>
                    <a:pt x="57" y="32"/>
                  </a:moveTo>
                  <a:cubicBezTo>
                    <a:pt x="56" y="33"/>
                    <a:pt x="55" y="34"/>
                    <a:pt x="54" y="35"/>
                  </a:cubicBezTo>
                  <a:cubicBezTo>
                    <a:pt x="54" y="22"/>
                    <a:pt x="55" y="0"/>
                    <a:pt x="55" y="0"/>
                  </a:cubicBezTo>
                  <a:cubicBezTo>
                    <a:pt x="55" y="0"/>
                    <a:pt x="57" y="22"/>
                    <a:pt x="57" y="32"/>
                  </a:cubicBezTo>
                  <a:cubicBezTo>
                    <a:pt x="57" y="32"/>
                    <a:pt x="57" y="32"/>
                    <a:pt x="57" y="32"/>
                  </a:cubicBezTo>
                  <a:close/>
                  <a:moveTo>
                    <a:pt x="31" y="35"/>
                  </a:moveTo>
                  <a:cubicBezTo>
                    <a:pt x="30" y="33"/>
                    <a:pt x="29" y="32"/>
                    <a:pt x="29" y="30"/>
                  </a:cubicBezTo>
                  <a:cubicBezTo>
                    <a:pt x="29" y="31"/>
                    <a:pt x="28" y="31"/>
                    <a:pt x="28" y="32"/>
                  </a:cubicBezTo>
                  <a:cubicBezTo>
                    <a:pt x="28" y="19"/>
                    <a:pt x="28" y="4"/>
                    <a:pt x="28" y="4"/>
                  </a:cubicBezTo>
                  <a:cubicBezTo>
                    <a:pt x="28" y="4"/>
                    <a:pt x="30" y="23"/>
                    <a:pt x="31" y="35"/>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07" name="Freeform 187"/>
            <p:cNvSpPr/>
            <p:nvPr/>
          </p:nvSpPr>
          <p:spPr bwMode="auto">
            <a:xfrm>
              <a:off x="657037" y="205974"/>
              <a:ext cx="9580" cy="55086"/>
            </a:xfrm>
            <a:custGeom>
              <a:avLst/>
              <a:gdLst>
                <a:gd name="T0" fmla="*/ 1916 w 5"/>
                <a:gd name="T1" fmla="*/ 47488 h 29"/>
                <a:gd name="T2" fmla="*/ 0 w 5"/>
                <a:gd name="T3" fmla="*/ 0 h 29"/>
                <a:gd name="T4" fmla="*/ 9580 w 5"/>
                <a:gd name="T5" fmla="*/ 55086 h 29"/>
                <a:gd name="T6" fmla="*/ 1916 w 5"/>
                <a:gd name="T7" fmla="*/ 47488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29">
                  <a:moveTo>
                    <a:pt x="1" y="25"/>
                  </a:moveTo>
                  <a:cubicBezTo>
                    <a:pt x="0" y="0"/>
                    <a:pt x="0" y="0"/>
                    <a:pt x="0" y="0"/>
                  </a:cubicBezTo>
                  <a:cubicBezTo>
                    <a:pt x="5" y="29"/>
                    <a:pt x="5" y="29"/>
                    <a:pt x="5" y="29"/>
                  </a:cubicBezTo>
                  <a:cubicBezTo>
                    <a:pt x="4" y="29"/>
                    <a:pt x="3" y="27"/>
                    <a:pt x="1" y="25"/>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208" name="Freeform 188"/>
            <p:cNvSpPr/>
            <p:nvPr/>
          </p:nvSpPr>
          <p:spPr bwMode="auto">
            <a:xfrm>
              <a:off x="467829" y="0"/>
              <a:ext cx="193199" cy="77440"/>
            </a:xfrm>
            <a:custGeom>
              <a:avLst/>
              <a:gdLst>
                <a:gd name="T0" fmla="*/ 193199 w 102"/>
                <a:gd name="T1" fmla="*/ 11333 h 41"/>
                <a:gd name="T2" fmla="*/ 193199 w 102"/>
                <a:gd name="T3" fmla="*/ 77440 h 41"/>
                <a:gd name="T4" fmla="*/ 0 w 102"/>
                <a:gd name="T5" fmla="*/ 77440 h 41"/>
                <a:gd name="T6" fmla="*/ 0 w 102"/>
                <a:gd name="T7" fmla="*/ 7555 h 41"/>
                <a:gd name="T8" fmla="*/ 85235 w 102"/>
                <a:gd name="T9" fmla="*/ 0 h 41"/>
                <a:gd name="T10" fmla="*/ 193199 w 102"/>
                <a:gd name="T11" fmla="*/ 11333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41">
                  <a:moveTo>
                    <a:pt x="102" y="6"/>
                  </a:moveTo>
                  <a:cubicBezTo>
                    <a:pt x="102" y="41"/>
                    <a:pt x="102" y="41"/>
                    <a:pt x="102" y="41"/>
                  </a:cubicBezTo>
                  <a:cubicBezTo>
                    <a:pt x="0" y="41"/>
                    <a:pt x="0" y="41"/>
                    <a:pt x="0" y="41"/>
                  </a:cubicBezTo>
                  <a:cubicBezTo>
                    <a:pt x="0" y="4"/>
                    <a:pt x="0" y="4"/>
                    <a:pt x="0" y="4"/>
                  </a:cubicBezTo>
                  <a:cubicBezTo>
                    <a:pt x="15" y="1"/>
                    <a:pt x="30" y="0"/>
                    <a:pt x="45" y="0"/>
                  </a:cubicBezTo>
                  <a:cubicBezTo>
                    <a:pt x="64" y="0"/>
                    <a:pt x="83" y="2"/>
                    <a:pt x="102" y="6"/>
                  </a:cubicBezTo>
                  <a:close/>
                </a:path>
              </a:pathLst>
            </a:custGeom>
            <a:solidFill>
              <a:srgbClr val="6A9DC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5075" name="组合 1276"/>
          <p:cNvGrpSpPr/>
          <p:nvPr/>
        </p:nvGrpSpPr>
        <p:grpSpPr bwMode="auto">
          <a:xfrm>
            <a:off x="792163" y="5397500"/>
            <a:ext cx="1108075" cy="1108075"/>
            <a:chOff x="0" y="0"/>
            <a:chExt cx="1108900" cy="1108107"/>
          </a:xfrm>
        </p:grpSpPr>
        <p:sp>
          <p:nvSpPr>
            <p:cNvPr id="45187" name="Oval 189"/>
            <p:cNvSpPr>
              <a:spLocks noChangeArrowheads="1"/>
            </p:cNvSpPr>
            <p:nvPr/>
          </p:nvSpPr>
          <p:spPr bwMode="auto">
            <a:xfrm>
              <a:off x="0" y="0"/>
              <a:ext cx="1108900" cy="1108107"/>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88" name="Freeform 190"/>
            <p:cNvSpPr/>
            <p:nvPr/>
          </p:nvSpPr>
          <p:spPr bwMode="auto">
            <a:xfrm>
              <a:off x="196393" y="323331"/>
              <a:ext cx="712123" cy="718513"/>
            </a:xfrm>
            <a:custGeom>
              <a:avLst/>
              <a:gdLst>
                <a:gd name="T0" fmla="*/ 355117 w 377"/>
                <a:gd name="T1" fmla="*/ 0 h 381"/>
                <a:gd name="T2" fmla="*/ 487341 w 377"/>
                <a:gd name="T3" fmla="*/ 254591 h 381"/>
                <a:gd name="T4" fmla="*/ 355117 w 377"/>
                <a:gd name="T5" fmla="*/ 718513 h 381"/>
                <a:gd name="T6" fmla="*/ 219115 w 377"/>
                <a:gd name="T7" fmla="*/ 273450 h 381"/>
                <a:gd name="T8" fmla="*/ 355117 w 377"/>
                <a:gd name="T9" fmla="*/ 0 h 3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7" h="381">
                  <a:moveTo>
                    <a:pt x="188" y="0"/>
                  </a:moveTo>
                  <a:cubicBezTo>
                    <a:pt x="211" y="0"/>
                    <a:pt x="206" y="75"/>
                    <a:pt x="258" y="135"/>
                  </a:cubicBezTo>
                  <a:cubicBezTo>
                    <a:pt x="347" y="237"/>
                    <a:pt x="377" y="381"/>
                    <a:pt x="188" y="381"/>
                  </a:cubicBezTo>
                  <a:cubicBezTo>
                    <a:pt x="0" y="381"/>
                    <a:pt x="46" y="221"/>
                    <a:pt x="116" y="145"/>
                  </a:cubicBezTo>
                  <a:cubicBezTo>
                    <a:pt x="170" y="86"/>
                    <a:pt x="165" y="0"/>
                    <a:pt x="188" y="0"/>
                  </a:cubicBez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89" name="Freeform 191"/>
            <p:cNvSpPr/>
            <p:nvPr/>
          </p:nvSpPr>
          <p:spPr bwMode="auto">
            <a:xfrm>
              <a:off x="680189" y="262657"/>
              <a:ext cx="304169" cy="256270"/>
            </a:xfrm>
            <a:custGeom>
              <a:avLst/>
              <a:gdLst>
                <a:gd name="T0" fmla="*/ 0 w 161"/>
                <a:gd name="T1" fmla="*/ 5653 h 136"/>
                <a:gd name="T2" fmla="*/ 279609 w 161"/>
                <a:gd name="T3" fmla="*/ 0 h 136"/>
                <a:gd name="T4" fmla="*/ 304169 w 161"/>
                <a:gd name="T5" fmla="*/ 214815 h 136"/>
                <a:gd name="T6" fmla="*/ 304169 w 161"/>
                <a:gd name="T7" fmla="*/ 222352 h 136"/>
                <a:gd name="T8" fmla="*/ 289055 w 161"/>
                <a:gd name="T9" fmla="*/ 256270 h 136"/>
                <a:gd name="T10" fmla="*/ 37785 w 161"/>
                <a:gd name="T11" fmla="*/ 256270 h 136"/>
                <a:gd name="T12" fmla="*/ 0 w 161"/>
                <a:gd name="T13" fmla="*/ 5653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36">
                  <a:moveTo>
                    <a:pt x="0" y="3"/>
                  </a:moveTo>
                  <a:cubicBezTo>
                    <a:pt x="148" y="0"/>
                    <a:pt x="148" y="0"/>
                    <a:pt x="148" y="0"/>
                  </a:cubicBezTo>
                  <a:cubicBezTo>
                    <a:pt x="161" y="114"/>
                    <a:pt x="161" y="114"/>
                    <a:pt x="161" y="114"/>
                  </a:cubicBezTo>
                  <a:cubicBezTo>
                    <a:pt x="161" y="118"/>
                    <a:pt x="161" y="118"/>
                    <a:pt x="161" y="118"/>
                  </a:cubicBezTo>
                  <a:cubicBezTo>
                    <a:pt x="159" y="124"/>
                    <a:pt x="156" y="130"/>
                    <a:pt x="153" y="136"/>
                  </a:cubicBezTo>
                  <a:cubicBezTo>
                    <a:pt x="20" y="136"/>
                    <a:pt x="20" y="136"/>
                    <a:pt x="20" y="136"/>
                  </a:cubicBezTo>
                  <a:lnTo>
                    <a:pt x="0" y="3"/>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90" name="Freeform 192"/>
            <p:cNvSpPr/>
            <p:nvPr/>
          </p:nvSpPr>
          <p:spPr bwMode="auto">
            <a:xfrm>
              <a:off x="487788" y="145299"/>
              <a:ext cx="360053" cy="200385"/>
            </a:xfrm>
            <a:custGeom>
              <a:avLst/>
              <a:gdLst>
                <a:gd name="T0" fmla="*/ 107450 w 191"/>
                <a:gd name="T1" fmla="*/ 17014 h 106"/>
                <a:gd name="T2" fmla="*/ 263913 w 191"/>
                <a:gd name="T3" fmla="*/ 69946 h 106"/>
                <a:gd name="T4" fmla="*/ 343087 w 191"/>
                <a:gd name="T5" fmla="*/ 175809 h 106"/>
                <a:gd name="T6" fmla="*/ 216786 w 191"/>
                <a:gd name="T7" fmla="*/ 166357 h 106"/>
                <a:gd name="T8" fmla="*/ 90485 w 191"/>
                <a:gd name="T9" fmla="*/ 92631 h 106"/>
                <a:gd name="T10" fmla="*/ 18851 w 191"/>
                <a:gd name="T11" fmla="*/ 3781 h 106"/>
                <a:gd name="T12" fmla="*/ 107450 w 191"/>
                <a:gd name="T13" fmla="*/ 17014 h 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106">
                  <a:moveTo>
                    <a:pt x="57" y="9"/>
                  </a:moveTo>
                  <a:cubicBezTo>
                    <a:pt x="140" y="37"/>
                    <a:pt x="140" y="37"/>
                    <a:pt x="140" y="37"/>
                  </a:cubicBezTo>
                  <a:cubicBezTo>
                    <a:pt x="154" y="41"/>
                    <a:pt x="191" y="80"/>
                    <a:pt x="182" y="93"/>
                  </a:cubicBezTo>
                  <a:cubicBezTo>
                    <a:pt x="173" y="106"/>
                    <a:pt x="128" y="95"/>
                    <a:pt x="115" y="88"/>
                  </a:cubicBezTo>
                  <a:cubicBezTo>
                    <a:pt x="48" y="49"/>
                    <a:pt x="48" y="49"/>
                    <a:pt x="48" y="49"/>
                  </a:cubicBezTo>
                  <a:cubicBezTo>
                    <a:pt x="17" y="32"/>
                    <a:pt x="0" y="16"/>
                    <a:pt x="10" y="2"/>
                  </a:cubicBezTo>
                  <a:cubicBezTo>
                    <a:pt x="12" y="0"/>
                    <a:pt x="29" y="0"/>
                    <a:pt x="57" y="9"/>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91" name="Freeform 193"/>
            <p:cNvSpPr/>
            <p:nvPr/>
          </p:nvSpPr>
          <p:spPr bwMode="auto">
            <a:xfrm>
              <a:off x="538084" y="213159"/>
              <a:ext cx="98196" cy="13572"/>
            </a:xfrm>
            <a:custGeom>
              <a:avLst/>
              <a:gdLst>
                <a:gd name="T0" fmla="*/ 15107 w 52"/>
                <a:gd name="T1" fmla="*/ 11633 h 7"/>
                <a:gd name="T2" fmla="*/ 98196 w 52"/>
                <a:gd name="T3" fmla="*/ 13572 h 7"/>
                <a:gd name="T4" fmla="*/ 0 w 52"/>
                <a:gd name="T5" fmla="*/ 0 h 7"/>
                <a:gd name="T6" fmla="*/ 15107 w 52"/>
                <a:gd name="T7" fmla="*/ 11633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7">
                  <a:moveTo>
                    <a:pt x="8" y="6"/>
                  </a:moveTo>
                  <a:cubicBezTo>
                    <a:pt x="52" y="7"/>
                    <a:pt x="52" y="7"/>
                    <a:pt x="52" y="7"/>
                  </a:cubicBezTo>
                  <a:cubicBezTo>
                    <a:pt x="0" y="0"/>
                    <a:pt x="0" y="0"/>
                    <a:pt x="0" y="0"/>
                  </a:cubicBezTo>
                  <a:cubicBezTo>
                    <a:pt x="2" y="2"/>
                    <a:pt x="4" y="4"/>
                    <a:pt x="8" y="6"/>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92" name="Freeform 194"/>
            <p:cNvSpPr/>
            <p:nvPr/>
          </p:nvSpPr>
          <p:spPr bwMode="auto">
            <a:xfrm>
              <a:off x="374423" y="71851"/>
              <a:ext cx="311354" cy="237908"/>
            </a:xfrm>
            <a:custGeom>
              <a:avLst/>
              <a:gdLst>
                <a:gd name="T0" fmla="*/ 66045 w 165"/>
                <a:gd name="T1" fmla="*/ 160493 h 126"/>
                <a:gd name="T2" fmla="*/ 69819 w 165"/>
                <a:gd name="T3" fmla="*/ 49092 h 126"/>
                <a:gd name="T4" fmla="*/ 166055 w 165"/>
                <a:gd name="T5" fmla="*/ 0 h 126"/>
                <a:gd name="T6" fmla="*/ 250970 w 165"/>
                <a:gd name="T7" fmla="*/ 47204 h 126"/>
                <a:gd name="T8" fmla="*/ 250970 w 165"/>
                <a:gd name="T9" fmla="*/ 162382 h 126"/>
                <a:gd name="T10" fmla="*/ 66045 w 165"/>
                <a:gd name="T11" fmla="*/ 160493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5" h="126">
                  <a:moveTo>
                    <a:pt x="35" y="85"/>
                  </a:moveTo>
                  <a:cubicBezTo>
                    <a:pt x="14" y="58"/>
                    <a:pt x="0" y="20"/>
                    <a:pt x="37" y="26"/>
                  </a:cubicBezTo>
                  <a:cubicBezTo>
                    <a:pt x="74" y="32"/>
                    <a:pt x="56" y="0"/>
                    <a:pt x="88" y="0"/>
                  </a:cubicBezTo>
                  <a:cubicBezTo>
                    <a:pt x="119" y="0"/>
                    <a:pt x="105" y="34"/>
                    <a:pt x="133" y="25"/>
                  </a:cubicBezTo>
                  <a:cubicBezTo>
                    <a:pt x="162" y="16"/>
                    <a:pt x="165" y="46"/>
                    <a:pt x="133" y="86"/>
                  </a:cubicBezTo>
                  <a:cubicBezTo>
                    <a:pt x="101" y="126"/>
                    <a:pt x="76" y="122"/>
                    <a:pt x="35" y="85"/>
                  </a:cubicBez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93" name="Freeform 195"/>
            <p:cNvSpPr/>
            <p:nvPr/>
          </p:nvSpPr>
          <p:spPr bwMode="auto">
            <a:xfrm>
              <a:off x="340095" y="219546"/>
              <a:ext cx="566824" cy="364047"/>
            </a:xfrm>
            <a:custGeom>
              <a:avLst/>
              <a:gdLst>
                <a:gd name="T0" fmla="*/ 52904 w 300"/>
                <a:gd name="T1" fmla="*/ 103744 h 193"/>
                <a:gd name="T2" fmla="*/ 51014 w 300"/>
                <a:gd name="T3" fmla="*/ 99971 h 193"/>
                <a:gd name="T4" fmla="*/ 58572 w 300"/>
                <a:gd name="T5" fmla="*/ 190512 h 193"/>
                <a:gd name="T6" fmla="*/ 51014 w 300"/>
                <a:gd name="T7" fmla="*/ 281052 h 193"/>
                <a:gd name="T8" fmla="*/ 64240 w 300"/>
                <a:gd name="T9" fmla="*/ 364047 h 193"/>
                <a:gd name="T10" fmla="*/ 277744 w 300"/>
                <a:gd name="T11" fmla="*/ 364047 h 193"/>
                <a:gd name="T12" fmla="*/ 457238 w 300"/>
                <a:gd name="T13" fmla="*/ 307459 h 193"/>
                <a:gd name="T14" fmla="*/ 500695 w 300"/>
                <a:gd name="T15" fmla="*/ 60360 h 193"/>
                <a:gd name="T16" fmla="*/ 413782 w 300"/>
                <a:gd name="T17" fmla="*/ 9431 h 193"/>
                <a:gd name="T18" fmla="*/ 64240 w 300"/>
                <a:gd name="T19" fmla="*/ 5659 h 193"/>
                <a:gd name="T20" fmla="*/ 52904 w 300"/>
                <a:gd name="T21" fmla="*/ 103744 h 1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0" h="193">
                  <a:moveTo>
                    <a:pt x="28" y="55"/>
                  </a:moveTo>
                  <a:cubicBezTo>
                    <a:pt x="27" y="53"/>
                    <a:pt x="27" y="53"/>
                    <a:pt x="27" y="53"/>
                  </a:cubicBezTo>
                  <a:cubicBezTo>
                    <a:pt x="6" y="66"/>
                    <a:pt x="8" y="98"/>
                    <a:pt x="31" y="101"/>
                  </a:cubicBezTo>
                  <a:cubicBezTo>
                    <a:pt x="8" y="111"/>
                    <a:pt x="7" y="142"/>
                    <a:pt x="27" y="149"/>
                  </a:cubicBezTo>
                  <a:cubicBezTo>
                    <a:pt x="6" y="162"/>
                    <a:pt x="10" y="193"/>
                    <a:pt x="34" y="193"/>
                  </a:cubicBezTo>
                  <a:cubicBezTo>
                    <a:pt x="147" y="193"/>
                    <a:pt x="147" y="193"/>
                    <a:pt x="147" y="193"/>
                  </a:cubicBezTo>
                  <a:cubicBezTo>
                    <a:pt x="178" y="193"/>
                    <a:pt x="223" y="176"/>
                    <a:pt x="242" y="163"/>
                  </a:cubicBezTo>
                  <a:cubicBezTo>
                    <a:pt x="300" y="123"/>
                    <a:pt x="289" y="50"/>
                    <a:pt x="265" y="32"/>
                  </a:cubicBezTo>
                  <a:cubicBezTo>
                    <a:pt x="247" y="18"/>
                    <a:pt x="236" y="5"/>
                    <a:pt x="219" y="5"/>
                  </a:cubicBezTo>
                  <a:cubicBezTo>
                    <a:pt x="34" y="3"/>
                    <a:pt x="34" y="3"/>
                    <a:pt x="34" y="3"/>
                  </a:cubicBezTo>
                  <a:cubicBezTo>
                    <a:pt x="0" y="0"/>
                    <a:pt x="1" y="52"/>
                    <a:pt x="28" y="55"/>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94" name="Freeform 196"/>
            <p:cNvSpPr>
              <a:spLocks noEditPoints="1"/>
            </p:cNvSpPr>
            <p:nvPr/>
          </p:nvSpPr>
          <p:spPr bwMode="auto">
            <a:xfrm>
              <a:off x="381609" y="320936"/>
              <a:ext cx="113365" cy="183620"/>
            </a:xfrm>
            <a:custGeom>
              <a:avLst/>
              <a:gdLst>
                <a:gd name="T0" fmla="*/ 83134 w 60"/>
                <a:gd name="T1" fmla="*/ 183620 h 97"/>
                <a:gd name="T2" fmla="*/ 1889 w 60"/>
                <a:gd name="T3" fmla="*/ 183620 h 97"/>
                <a:gd name="T4" fmla="*/ 9447 w 60"/>
                <a:gd name="T5" fmla="*/ 179834 h 97"/>
                <a:gd name="T6" fmla="*/ 0 w 60"/>
                <a:gd name="T7" fmla="*/ 176048 h 97"/>
                <a:gd name="T8" fmla="*/ 83134 w 60"/>
                <a:gd name="T9" fmla="*/ 183620 h 97"/>
                <a:gd name="T10" fmla="*/ 9447 w 60"/>
                <a:gd name="T11" fmla="*/ 0 h 97"/>
                <a:gd name="T12" fmla="*/ 0 w 60"/>
                <a:gd name="T13" fmla="*/ 7572 h 97"/>
                <a:gd name="T14" fmla="*/ 113365 w 60"/>
                <a:gd name="T15" fmla="*/ 3786 h 97"/>
                <a:gd name="T16" fmla="*/ 9447 w 60"/>
                <a:gd name="T17" fmla="*/ 0 h 97"/>
                <a:gd name="T18" fmla="*/ 9447 w 60"/>
                <a:gd name="T19" fmla="*/ 0 h 97"/>
                <a:gd name="T20" fmla="*/ 0 w 60"/>
                <a:gd name="T21" fmla="*/ 83292 h 97"/>
                <a:gd name="T22" fmla="*/ 17005 w 60"/>
                <a:gd name="T23" fmla="*/ 88971 h 97"/>
                <a:gd name="T24" fmla="*/ 9447 w 60"/>
                <a:gd name="T25" fmla="*/ 92756 h 97"/>
                <a:gd name="T26" fmla="*/ 102029 w 60"/>
                <a:gd name="T27" fmla="*/ 92756 h 97"/>
                <a:gd name="T28" fmla="*/ 0 w 60"/>
                <a:gd name="T29" fmla="*/ 83292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97">
                  <a:moveTo>
                    <a:pt x="44" y="97"/>
                  </a:moveTo>
                  <a:cubicBezTo>
                    <a:pt x="44" y="97"/>
                    <a:pt x="21" y="97"/>
                    <a:pt x="1" y="97"/>
                  </a:cubicBezTo>
                  <a:cubicBezTo>
                    <a:pt x="2" y="96"/>
                    <a:pt x="4" y="96"/>
                    <a:pt x="5" y="95"/>
                  </a:cubicBezTo>
                  <a:cubicBezTo>
                    <a:pt x="3" y="94"/>
                    <a:pt x="1" y="94"/>
                    <a:pt x="0" y="93"/>
                  </a:cubicBezTo>
                  <a:cubicBezTo>
                    <a:pt x="20" y="94"/>
                    <a:pt x="44" y="97"/>
                    <a:pt x="44" y="97"/>
                  </a:cubicBezTo>
                  <a:close/>
                  <a:moveTo>
                    <a:pt x="5" y="0"/>
                  </a:moveTo>
                  <a:cubicBezTo>
                    <a:pt x="3" y="1"/>
                    <a:pt x="1" y="2"/>
                    <a:pt x="0" y="4"/>
                  </a:cubicBezTo>
                  <a:cubicBezTo>
                    <a:pt x="22" y="3"/>
                    <a:pt x="60" y="2"/>
                    <a:pt x="60" y="2"/>
                  </a:cubicBezTo>
                  <a:cubicBezTo>
                    <a:pt x="60" y="2"/>
                    <a:pt x="22" y="0"/>
                    <a:pt x="5" y="0"/>
                  </a:cubicBezTo>
                  <a:cubicBezTo>
                    <a:pt x="6" y="0"/>
                    <a:pt x="5" y="0"/>
                    <a:pt x="5" y="0"/>
                  </a:cubicBezTo>
                  <a:close/>
                  <a:moveTo>
                    <a:pt x="0" y="44"/>
                  </a:moveTo>
                  <a:cubicBezTo>
                    <a:pt x="3" y="46"/>
                    <a:pt x="6" y="47"/>
                    <a:pt x="9" y="47"/>
                  </a:cubicBezTo>
                  <a:cubicBezTo>
                    <a:pt x="8" y="48"/>
                    <a:pt x="6" y="48"/>
                    <a:pt x="5" y="49"/>
                  </a:cubicBezTo>
                  <a:cubicBezTo>
                    <a:pt x="27" y="49"/>
                    <a:pt x="54" y="49"/>
                    <a:pt x="54" y="49"/>
                  </a:cubicBezTo>
                  <a:cubicBezTo>
                    <a:pt x="54" y="49"/>
                    <a:pt x="21" y="46"/>
                    <a:pt x="0" y="44"/>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95" name="Freeform 197"/>
            <p:cNvSpPr/>
            <p:nvPr/>
          </p:nvSpPr>
          <p:spPr bwMode="auto">
            <a:xfrm>
              <a:off x="853430" y="222739"/>
              <a:ext cx="255470" cy="330516"/>
            </a:xfrm>
            <a:custGeom>
              <a:avLst/>
              <a:gdLst>
                <a:gd name="T0" fmla="*/ 145713 w 135"/>
                <a:gd name="T1" fmla="*/ 0 h 175"/>
                <a:gd name="T2" fmla="*/ 0 w 135"/>
                <a:gd name="T3" fmla="*/ 0 h 175"/>
                <a:gd name="T4" fmla="*/ 0 w 135"/>
                <a:gd name="T5" fmla="*/ 330516 h 175"/>
                <a:gd name="T6" fmla="*/ 255470 w 135"/>
                <a:gd name="T7" fmla="*/ 330516 h 175"/>
                <a:gd name="T8" fmla="*/ 145713 w 135"/>
                <a:gd name="T9" fmla="*/ 0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175">
                  <a:moveTo>
                    <a:pt x="77" y="0"/>
                  </a:moveTo>
                  <a:cubicBezTo>
                    <a:pt x="0" y="0"/>
                    <a:pt x="0" y="0"/>
                    <a:pt x="0" y="0"/>
                  </a:cubicBezTo>
                  <a:cubicBezTo>
                    <a:pt x="0" y="175"/>
                    <a:pt x="0" y="175"/>
                    <a:pt x="0" y="175"/>
                  </a:cubicBezTo>
                  <a:cubicBezTo>
                    <a:pt x="135" y="175"/>
                    <a:pt x="135" y="175"/>
                    <a:pt x="135" y="175"/>
                  </a:cubicBezTo>
                  <a:cubicBezTo>
                    <a:pt x="135" y="109"/>
                    <a:pt x="113" y="49"/>
                    <a:pt x="77"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96" name="Freeform 198"/>
            <p:cNvSpPr>
              <a:spLocks noEditPoints="1"/>
            </p:cNvSpPr>
            <p:nvPr/>
          </p:nvSpPr>
          <p:spPr bwMode="auto">
            <a:xfrm>
              <a:off x="468628" y="637880"/>
              <a:ext cx="181224" cy="334508"/>
            </a:xfrm>
            <a:custGeom>
              <a:avLst/>
              <a:gdLst>
                <a:gd name="T0" fmla="*/ 151020 w 96"/>
                <a:gd name="T1" fmla="*/ 39687 h 177"/>
                <a:gd name="T2" fmla="*/ 126479 w 96"/>
                <a:gd name="T3" fmla="*/ 90714 h 177"/>
                <a:gd name="T4" fmla="*/ 120816 w 96"/>
                <a:gd name="T5" fmla="*/ 22679 h 177"/>
                <a:gd name="T6" fmla="*/ 166122 w 96"/>
                <a:gd name="T7" fmla="*/ 164419 h 177"/>
                <a:gd name="T8" fmla="*/ 160459 w 96"/>
                <a:gd name="T9" fmla="*/ 272142 h 177"/>
                <a:gd name="T10" fmla="*/ 120816 w 96"/>
                <a:gd name="T11" fmla="*/ 251353 h 177"/>
                <a:gd name="T12" fmla="*/ 135918 w 96"/>
                <a:gd name="T13" fmla="*/ 221115 h 177"/>
                <a:gd name="T14" fmla="*/ 120816 w 96"/>
                <a:gd name="T15" fmla="*/ 192767 h 177"/>
                <a:gd name="T16" fmla="*/ 77398 w 96"/>
                <a:gd name="T17" fmla="*/ 257023 h 177"/>
                <a:gd name="T18" fmla="*/ 66071 w 96"/>
                <a:gd name="T19" fmla="*/ 173869 h 177"/>
                <a:gd name="T20" fmla="*/ 77398 w 96"/>
                <a:gd name="T21" fmla="*/ 124732 h 177"/>
                <a:gd name="T22" fmla="*/ 66071 w 96"/>
                <a:gd name="T23" fmla="*/ 66146 h 177"/>
                <a:gd name="T24" fmla="*/ 77398 w 96"/>
                <a:gd name="T25" fmla="*/ 18899 h 177"/>
                <a:gd name="T26" fmla="*/ 103826 w 96"/>
                <a:gd name="T27" fmla="*/ 0 h 177"/>
                <a:gd name="T28" fmla="*/ 120816 w 96"/>
                <a:gd name="T29" fmla="*/ 22679 h 177"/>
                <a:gd name="T30" fmla="*/ 103826 w 96"/>
                <a:gd name="T31" fmla="*/ 60476 h 177"/>
                <a:gd name="T32" fmla="*/ 120816 w 96"/>
                <a:gd name="T33" fmla="*/ 137961 h 177"/>
                <a:gd name="T34" fmla="*/ 103826 w 96"/>
                <a:gd name="T35" fmla="*/ 185208 h 177"/>
                <a:gd name="T36" fmla="*/ 120816 w 96"/>
                <a:gd name="T37" fmla="*/ 251353 h 177"/>
                <a:gd name="T38" fmla="*/ 103826 w 96"/>
                <a:gd name="T39" fmla="*/ 300490 h 177"/>
                <a:gd name="T40" fmla="*/ 77398 w 96"/>
                <a:gd name="T41" fmla="*/ 334508 h 177"/>
                <a:gd name="T42" fmla="*/ 66071 w 96"/>
                <a:gd name="T43" fmla="*/ 298600 h 177"/>
                <a:gd name="T44" fmla="*/ 77398 w 96"/>
                <a:gd name="T45" fmla="*/ 257023 h 177"/>
                <a:gd name="T46" fmla="*/ 24541 w 96"/>
                <a:gd name="T47" fmla="*/ 145520 h 177"/>
                <a:gd name="T48" fmla="*/ 26429 w 96"/>
                <a:gd name="T49" fmla="*/ 43467 h 177"/>
                <a:gd name="T50" fmla="*/ 66071 w 96"/>
                <a:gd name="T51" fmla="*/ 66146 h 177"/>
                <a:gd name="T52" fmla="*/ 52857 w 96"/>
                <a:gd name="T53" fmla="*/ 92604 h 177"/>
                <a:gd name="T54" fmla="*/ 66071 w 96"/>
                <a:gd name="T55" fmla="*/ 117172 h 177"/>
                <a:gd name="T56" fmla="*/ 66071 w 96"/>
                <a:gd name="T57" fmla="*/ 298600 h 177"/>
                <a:gd name="T58" fmla="*/ 0 w 96"/>
                <a:gd name="T59" fmla="*/ 219226 h 177"/>
                <a:gd name="T60" fmla="*/ 58520 w 96"/>
                <a:gd name="T61" fmla="*/ 240014 h 177"/>
                <a:gd name="T62" fmla="*/ 66071 w 96"/>
                <a:gd name="T63" fmla="*/ 298600 h 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6" h="177">
                  <a:moveTo>
                    <a:pt x="64" y="12"/>
                  </a:moveTo>
                  <a:cubicBezTo>
                    <a:pt x="70" y="14"/>
                    <a:pt x="76" y="17"/>
                    <a:pt x="80" y="21"/>
                  </a:cubicBezTo>
                  <a:cubicBezTo>
                    <a:pt x="87" y="27"/>
                    <a:pt x="91" y="35"/>
                    <a:pt x="92" y="45"/>
                  </a:cubicBezTo>
                  <a:cubicBezTo>
                    <a:pt x="67" y="48"/>
                    <a:pt x="67" y="48"/>
                    <a:pt x="67" y="48"/>
                  </a:cubicBezTo>
                  <a:cubicBezTo>
                    <a:pt x="67" y="44"/>
                    <a:pt x="65" y="41"/>
                    <a:pt x="64" y="39"/>
                  </a:cubicBezTo>
                  <a:cubicBezTo>
                    <a:pt x="64" y="12"/>
                    <a:pt x="64" y="12"/>
                    <a:pt x="64" y="12"/>
                  </a:cubicBezTo>
                  <a:close/>
                  <a:moveTo>
                    <a:pt x="64" y="73"/>
                  </a:moveTo>
                  <a:cubicBezTo>
                    <a:pt x="75" y="77"/>
                    <a:pt x="83" y="82"/>
                    <a:pt x="88" y="87"/>
                  </a:cubicBezTo>
                  <a:cubicBezTo>
                    <a:pt x="93" y="94"/>
                    <a:pt x="96" y="103"/>
                    <a:pt x="96" y="114"/>
                  </a:cubicBezTo>
                  <a:cubicBezTo>
                    <a:pt x="96" y="126"/>
                    <a:pt x="93" y="136"/>
                    <a:pt x="85" y="144"/>
                  </a:cubicBezTo>
                  <a:cubicBezTo>
                    <a:pt x="80" y="150"/>
                    <a:pt x="73" y="154"/>
                    <a:pt x="64" y="157"/>
                  </a:cubicBezTo>
                  <a:cubicBezTo>
                    <a:pt x="64" y="133"/>
                    <a:pt x="64" y="133"/>
                    <a:pt x="64" y="133"/>
                  </a:cubicBezTo>
                  <a:cubicBezTo>
                    <a:pt x="65" y="133"/>
                    <a:pt x="66" y="131"/>
                    <a:pt x="67" y="130"/>
                  </a:cubicBezTo>
                  <a:cubicBezTo>
                    <a:pt x="71" y="126"/>
                    <a:pt x="72" y="122"/>
                    <a:pt x="72" y="117"/>
                  </a:cubicBezTo>
                  <a:cubicBezTo>
                    <a:pt x="72" y="113"/>
                    <a:pt x="71" y="109"/>
                    <a:pt x="68" y="106"/>
                  </a:cubicBezTo>
                  <a:cubicBezTo>
                    <a:pt x="67" y="104"/>
                    <a:pt x="66" y="103"/>
                    <a:pt x="64" y="102"/>
                  </a:cubicBezTo>
                  <a:lnTo>
                    <a:pt x="64" y="73"/>
                  </a:lnTo>
                  <a:close/>
                  <a:moveTo>
                    <a:pt x="41" y="136"/>
                  </a:moveTo>
                  <a:cubicBezTo>
                    <a:pt x="41" y="94"/>
                    <a:pt x="41" y="94"/>
                    <a:pt x="41" y="94"/>
                  </a:cubicBezTo>
                  <a:cubicBezTo>
                    <a:pt x="39" y="94"/>
                    <a:pt x="37" y="93"/>
                    <a:pt x="35" y="92"/>
                  </a:cubicBezTo>
                  <a:cubicBezTo>
                    <a:pt x="35" y="62"/>
                    <a:pt x="35" y="62"/>
                    <a:pt x="35" y="62"/>
                  </a:cubicBezTo>
                  <a:cubicBezTo>
                    <a:pt x="36" y="64"/>
                    <a:pt x="39" y="65"/>
                    <a:pt x="41" y="66"/>
                  </a:cubicBezTo>
                  <a:cubicBezTo>
                    <a:pt x="41" y="32"/>
                    <a:pt x="41" y="32"/>
                    <a:pt x="41" y="32"/>
                  </a:cubicBezTo>
                  <a:cubicBezTo>
                    <a:pt x="39" y="33"/>
                    <a:pt x="36" y="34"/>
                    <a:pt x="35" y="35"/>
                  </a:cubicBezTo>
                  <a:cubicBezTo>
                    <a:pt x="35" y="11"/>
                    <a:pt x="35" y="11"/>
                    <a:pt x="35" y="11"/>
                  </a:cubicBezTo>
                  <a:cubicBezTo>
                    <a:pt x="37" y="11"/>
                    <a:pt x="39" y="10"/>
                    <a:pt x="41" y="10"/>
                  </a:cubicBezTo>
                  <a:cubicBezTo>
                    <a:pt x="41" y="0"/>
                    <a:pt x="41" y="0"/>
                    <a:pt x="41" y="0"/>
                  </a:cubicBezTo>
                  <a:cubicBezTo>
                    <a:pt x="55" y="0"/>
                    <a:pt x="55" y="0"/>
                    <a:pt x="55" y="0"/>
                  </a:cubicBezTo>
                  <a:cubicBezTo>
                    <a:pt x="55" y="10"/>
                    <a:pt x="55" y="10"/>
                    <a:pt x="55" y="10"/>
                  </a:cubicBezTo>
                  <a:cubicBezTo>
                    <a:pt x="58" y="11"/>
                    <a:pt x="61" y="11"/>
                    <a:pt x="64" y="12"/>
                  </a:cubicBezTo>
                  <a:cubicBezTo>
                    <a:pt x="64" y="39"/>
                    <a:pt x="64" y="39"/>
                    <a:pt x="64" y="39"/>
                  </a:cubicBezTo>
                  <a:cubicBezTo>
                    <a:pt x="62" y="36"/>
                    <a:pt x="59" y="34"/>
                    <a:pt x="55" y="32"/>
                  </a:cubicBezTo>
                  <a:cubicBezTo>
                    <a:pt x="55" y="71"/>
                    <a:pt x="55" y="71"/>
                    <a:pt x="55" y="71"/>
                  </a:cubicBezTo>
                  <a:cubicBezTo>
                    <a:pt x="58" y="72"/>
                    <a:pt x="61" y="72"/>
                    <a:pt x="64" y="73"/>
                  </a:cubicBezTo>
                  <a:cubicBezTo>
                    <a:pt x="64" y="102"/>
                    <a:pt x="64" y="102"/>
                    <a:pt x="64" y="102"/>
                  </a:cubicBezTo>
                  <a:cubicBezTo>
                    <a:pt x="61" y="101"/>
                    <a:pt x="59" y="99"/>
                    <a:pt x="55" y="98"/>
                  </a:cubicBezTo>
                  <a:cubicBezTo>
                    <a:pt x="55" y="137"/>
                    <a:pt x="55" y="137"/>
                    <a:pt x="55" y="137"/>
                  </a:cubicBezTo>
                  <a:cubicBezTo>
                    <a:pt x="59" y="136"/>
                    <a:pt x="61" y="135"/>
                    <a:pt x="64" y="133"/>
                  </a:cubicBezTo>
                  <a:cubicBezTo>
                    <a:pt x="64" y="157"/>
                    <a:pt x="64" y="157"/>
                    <a:pt x="64" y="157"/>
                  </a:cubicBezTo>
                  <a:cubicBezTo>
                    <a:pt x="61" y="158"/>
                    <a:pt x="58" y="158"/>
                    <a:pt x="55" y="159"/>
                  </a:cubicBezTo>
                  <a:cubicBezTo>
                    <a:pt x="55" y="177"/>
                    <a:pt x="55" y="177"/>
                    <a:pt x="55" y="177"/>
                  </a:cubicBezTo>
                  <a:cubicBezTo>
                    <a:pt x="41" y="177"/>
                    <a:pt x="41" y="177"/>
                    <a:pt x="41" y="177"/>
                  </a:cubicBezTo>
                  <a:cubicBezTo>
                    <a:pt x="41" y="159"/>
                    <a:pt x="41" y="159"/>
                    <a:pt x="41" y="159"/>
                  </a:cubicBezTo>
                  <a:cubicBezTo>
                    <a:pt x="39" y="159"/>
                    <a:pt x="37" y="159"/>
                    <a:pt x="35" y="158"/>
                  </a:cubicBezTo>
                  <a:cubicBezTo>
                    <a:pt x="35" y="131"/>
                    <a:pt x="35" y="131"/>
                    <a:pt x="35" y="131"/>
                  </a:cubicBezTo>
                  <a:cubicBezTo>
                    <a:pt x="37" y="133"/>
                    <a:pt x="39" y="134"/>
                    <a:pt x="41" y="136"/>
                  </a:cubicBezTo>
                  <a:close/>
                  <a:moveTo>
                    <a:pt x="35" y="92"/>
                  </a:moveTo>
                  <a:cubicBezTo>
                    <a:pt x="25" y="88"/>
                    <a:pt x="18" y="84"/>
                    <a:pt x="13" y="77"/>
                  </a:cubicBezTo>
                  <a:cubicBezTo>
                    <a:pt x="7" y="70"/>
                    <a:pt x="4" y="61"/>
                    <a:pt x="4" y="50"/>
                  </a:cubicBezTo>
                  <a:cubicBezTo>
                    <a:pt x="4" y="39"/>
                    <a:pt x="7" y="30"/>
                    <a:pt x="14" y="23"/>
                  </a:cubicBezTo>
                  <a:cubicBezTo>
                    <a:pt x="19" y="17"/>
                    <a:pt x="26" y="13"/>
                    <a:pt x="35" y="11"/>
                  </a:cubicBezTo>
                  <a:cubicBezTo>
                    <a:pt x="35" y="35"/>
                    <a:pt x="35" y="35"/>
                    <a:pt x="35" y="35"/>
                  </a:cubicBezTo>
                  <a:cubicBezTo>
                    <a:pt x="34" y="36"/>
                    <a:pt x="33" y="37"/>
                    <a:pt x="32" y="38"/>
                  </a:cubicBezTo>
                  <a:cubicBezTo>
                    <a:pt x="29" y="42"/>
                    <a:pt x="28" y="45"/>
                    <a:pt x="28" y="49"/>
                  </a:cubicBezTo>
                  <a:cubicBezTo>
                    <a:pt x="28" y="52"/>
                    <a:pt x="29" y="56"/>
                    <a:pt x="31" y="59"/>
                  </a:cubicBezTo>
                  <a:cubicBezTo>
                    <a:pt x="32" y="60"/>
                    <a:pt x="33" y="61"/>
                    <a:pt x="35" y="62"/>
                  </a:cubicBezTo>
                  <a:cubicBezTo>
                    <a:pt x="35" y="92"/>
                    <a:pt x="35" y="92"/>
                    <a:pt x="35" y="92"/>
                  </a:cubicBezTo>
                  <a:close/>
                  <a:moveTo>
                    <a:pt x="35" y="158"/>
                  </a:moveTo>
                  <a:cubicBezTo>
                    <a:pt x="26" y="156"/>
                    <a:pt x="19" y="152"/>
                    <a:pt x="13" y="147"/>
                  </a:cubicBezTo>
                  <a:cubicBezTo>
                    <a:pt x="6" y="139"/>
                    <a:pt x="2" y="129"/>
                    <a:pt x="0" y="116"/>
                  </a:cubicBezTo>
                  <a:cubicBezTo>
                    <a:pt x="25" y="114"/>
                    <a:pt x="25" y="114"/>
                    <a:pt x="25" y="114"/>
                  </a:cubicBezTo>
                  <a:cubicBezTo>
                    <a:pt x="26" y="119"/>
                    <a:pt x="28" y="123"/>
                    <a:pt x="31" y="127"/>
                  </a:cubicBezTo>
                  <a:cubicBezTo>
                    <a:pt x="32" y="129"/>
                    <a:pt x="34" y="130"/>
                    <a:pt x="35" y="131"/>
                  </a:cubicBezTo>
                  <a:lnTo>
                    <a:pt x="35" y="158"/>
                  </a:lnTo>
                  <a:close/>
                </a:path>
              </a:pathLst>
            </a:custGeom>
            <a:solidFill>
              <a:srgbClr val="6A9DC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5076" name="组合 1287"/>
          <p:cNvGrpSpPr/>
          <p:nvPr/>
        </p:nvGrpSpPr>
        <p:grpSpPr bwMode="auto">
          <a:xfrm>
            <a:off x="5522913" y="4003675"/>
            <a:ext cx="1106487" cy="1108075"/>
            <a:chOff x="0" y="0"/>
            <a:chExt cx="1106505" cy="1108107"/>
          </a:xfrm>
        </p:grpSpPr>
        <p:sp>
          <p:nvSpPr>
            <p:cNvPr id="45160" name="Oval 199"/>
            <p:cNvSpPr>
              <a:spLocks noChangeArrowheads="1"/>
            </p:cNvSpPr>
            <p:nvPr/>
          </p:nvSpPr>
          <p:spPr bwMode="auto">
            <a:xfrm>
              <a:off x="0" y="0"/>
              <a:ext cx="1106505" cy="1108107"/>
            </a:xfrm>
            <a:prstGeom prst="ellipse">
              <a:avLst/>
            </a:pr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61" name="Freeform 200"/>
            <p:cNvSpPr/>
            <p:nvPr/>
          </p:nvSpPr>
          <p:spPr bwMode="auto">
            <a:xfrm>
              <a:off x="124542" y="594770"/>
              <a:ext cx="311354" cy="290599"/>
            </a:xfrm>
            <a:custGeom>
              <a:avLst/>
              <a:gdLst>
                <a:gd name="T0" fmla="*/ 107559 w 165"/>
                <a:gd name="T1" fmla="*/ 20757 h 154"/>
                <a:gd name="T2" fmla="*/ 20757 w 165"/>
                <a:gd name="T3" fmla="*/ 183040 h 154"/>
                <a:gd name="T4" fmla="*/ 183038 w 165"/>
                <a:gd name="T5" fmla="*/ 269842 h 154"/>
                <a:gd name="T6" fmla="*/ 290597 w 165"/>
                <a:gd name="T7" fmla="*/ 77367 h 154"/>
                <a:gd name="T8" fmla="*/ 107559 w 165"/>
                <a:gd name="T9" fmla="*/ 20757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154">
                  <a:moveTo>
                    <a:pt x="57" y="11"/>
                  </a:moveTo>
                  <a:cubicBezTo>
                    <a:pt x="21" y="22"/>
                    <a:pt x="0" y="61"/>
                    <a:pt x="11" y="97"/>
                  </a:cubicBezTo>
                  <a:cubicBezTo>
                    <a:pt x="22" y="134"/>
                    <a:pt x="61" y="154"/>
                    <a:pt x="97" y="143"/>
                  </a:cubicBezTo>
                  <a:cubicBezTo>
                    <a:pt x="134" y="132"/>
                    <a:pt x="165" y="78"/>
                    <a:pt x="154" y="41"/>
                  </a:cubicBezTo>
                  <a:cubicBezTo>
                    <a:pt x="143" y="5"/>
                    <a:pt x="94" y="0"/>
                    <a:pt x="57" y="11"/>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62" name="Freeform 201"/>
            <p:cNvSpPr/>
            <p:nvPr/>
          </p:nvSpPr>
          <p:spPr bwMode="auto">
            <a:xfrm>
              <a:off x="154879" y="496573"/>
              <a:ext cx="163661" cy="257068"/>
            </a:xfrm>
            <a:custGeom>
              <a:avLst/>
              <a:gdLst>
                <a:gd name="T0" fmla="*/ 109107 w 87"/>
                <a:gd name="T1" fmla="*/ 0 h 136"/>
                <a:gd name="T2" fmla="*/ 9406 w 87"/>
                <a:gd name="T3" fmla="*/ 192801 h 136"/>
                <a:gd name="T4" fmla="*/ 16930 w 87"/>
                <a:gd name="T5" fmla="*/ 249507 h 136"/>
                <a:gd name="T6" fmla="*/ 16930 w 87"/>
                <a:gd name="T7" fmla="*/ 249507 h 136"/>
                <a:gd name="T8" fmla="*/ 62078 w 87"/>
                <a:gd name="T9" fmla="*/ 234386 h 136"/>
                <a:gd name="T10" fmla="*/ 141087 w 87"/>
                <a:gd name="T11" fmla="*/ 83169 h 136"/>
                <a:gd name="T12" fmla="*/ 109107 w 87"/>
                <a:gd name="T13" fmla="*/ 0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136">
                  <a:moveTo>
                    <a:pt x="58" y="0"/>
                  </a:moveTo>
                  <a:cubicBezTo>
                    <a:pt x="5" y="102"/>
                    <a:pt x="5" y="102"/>
                    <a:pt x="5" y="102"/>
                  </a:cubicBezTo>
                  <a:cubicBezTo>
                    <a:pt x="0" y="111"/>
                    <a:pt x="1" y="127"/>
                    <a:pt x="9" y="132"/>
                  </a:cubicBezTo>
                  <a:cubicBezTo>
                    <a:pt x="9" y="132"/>
                    <a:pt x="9" y="132"/>
                    <a:pt x="9" y="132"/>
                  </a:cubicBezTo>
                  <a:cubicBezTo>
                    <a:pt x="18" y="136"/>
                    <a:pt x="29" y="133"/>
                    <a:pt x="33" y="124"/>
                  </a:cubicBezTo>
                  <a:cubicBezTo>
                    <a:pt x="75" y="44"/>
                    <a:pt x="75" y="44"/>
                    <a:pt x="75" y="44"/>
                  </a:cubicBezTo>
                  <a:cubicBezTo>
                    <a:pt x="87" y="21"/>
                    <a:pt x="65" y="3"/>
                    <a:pt x="58" y="0"/>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63" name="Freeform 202"/>
            <p:cNvSpPr/>
            <p:nvPr/>
          </p:nvSpPr>
          <p:spPr bwMode="auto">
            <a:xfrm>
              <a:off x="110970" y="727295"/>
              <a:ext cx="225133" cy="254673"/>
            </a:xfrm>
            <a:custGeom>
              <a:avLst/>
              <a:gdLst>
                <a:gd name="T0" fmla="*/ 85423 w 282"/>
                <a:gd name="T1" fmla="*/ 0 h 319"/>
                <a:gd name="T2" fmla="*/ 0 w 282"/>
                <a:gd name="T3" fmla="*/ 160468 h 319"/>
                <a:gd name="T4" fmla="*/ 139710 w 282"/>
                <a:gd name="T5" fmla="*/ 254673 h 319"/>
                <a:gd name="T6" fmla="*/ 225133 w 282"/>
                <a:gd name="T7" fmla="*/ 90213 h 319"/>
                <a:gd name="T8" fmla="*/ 85423 w 282"/>
                <a:gd name="T9" fmla="*/ 0 h 3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 h="319">
                  <a:moveTo>
                    <a:pt x="107" y="0"/>
                  </a:moveTo>
                  <a:lnTo>
                    <a:pt x="0" y="201"/>
                  </a:lnTo>
                  <a:lnTo>
                    <a:pt x="175" y="319"/>
                  </a:lnTo>
                  <a:lnTo>
                    <a:pt x="282" y="113"/>
                  </a:lnTo>
                  <a:lnTo>
                    <a:pt x="107" y="0"/>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64" name="Freeform 203"/>
            <p:cNvSpPr/>
            <p:nvPr/>
          </p:nvSpPr>
          <p:spPr bwMode="auto">
            <a:xfrm>
              <a:off x="101390" y="843854"/>
              <a:ext cx="185216" cy="171645"/>
            </a:xfrm>
            <a:custGeom>
              <a:avLst/>
              <a:gdLst>
                <a:gd name="T0" fmla="*/ 17010 w 98"/>
                <a:gd name="T1" fmla="*/ 0 h 91"/>
                <a:gd name="T2" fmla="*/ 0 w 98"/>
                <a:gd name="T3" fmla="*/ 32066 h 91"/>
                <a:gd name="T4" fmla="*/ 143637 w 98"/>
                <a:gd name="T5" fmla="*/ 171645 h 91"/>
                <a:gd name="T6" fmla="*/ 185216 w 98"/>
                <a:gd name="T7" fmla="*/ 88652 h 91"/>
                <a:gd name="T8" fmla="*/ 17010 w 98"/>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91">
                  <a:moveTo>
                    <a:pt x="9" y="0"/>
                  </a:moveTo>
                  <a:cubicBezTo>
                    <a:pt x="0" y="17"/>
                    <a:pt x="0" y="17"/>
                    <a:pt x="0" y="17"/>
                  </a:cubicBezTo>
                  <a:cubicBezTo>
                    <a:pt x="21" y="46"/>
                    <a:pt x="47" y="71"/>
                    <a:pt x="76" y="91"/>
                  </a:cubicBezTo>
                  <a:cubicBezTo>
                    <a:pt x="98" y="47"/>
                    <a:pt x="98" y="47"/>
                    <a:pt x="98" y="47"/>
                  </a:cubicBezTo>
                  <a:lnTo>
                    <a:pt x="9" y="0"/>
                  </a:lnTo>
                  <a:close/>
                </a:path>
              </a:pathLst>
            </a:cu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65" name="Freeform 204"/>
            <p:cNvSpPr/>
            <p:nvPr/>
          </p:nvSpPr>
          <p:spPr bwMode="auto">
            <a:xfrm>
              <a:off x="142904" y="672209"/>
              <a:ext cx="168451" cy="150888"/>
            </a:xfrm>
            <a:custGeom>
              <a:avLst/>
              <a:gdLst>
                <a:gd name="T0" fmla="*/ 30283 w 89"/>
                <a:gd name="T1" fmla="*/ 16975 h 80"/>
                <a:gd name="T2" fmla="*/ 30283 w 89"/>
                <a:gd name="T3" fmla="*/ 107508 h 80"/>
                <a:gd name="T4" fmla="*/ 138168 w 89"/>
                <a:gd name="T5" fmla="*/ 133913 h 80"/>
                <a:gd name="T6" fmla="*/ 138168 w 89"/>
                <a:gd name="T7" fmla="*/ 45266 h 80"/>
                <a:gd name="T8" fmla="*/ 30283 w 89"/>
                <a:gd name="T9" fmla="*/ 16975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80">
                  <a:moveTo>
                    <a:pt x="16" y="9"/>
                  </a:moveTo>
                  <a:cubicBezTo>
                    <a:pt x="0" y="19"/>
                    <a:pt x="1" y="40"/>
                    <a:pt x="16" y="57"/>
                  </a:cubicBezTo>
                  <a:cubicBezTo>
                    <a:pt x="32" y="74"/>
                    <a:pt x="58" y="80"/>
                    <a:pt x="73" y="71"/>
                  </a:cubicBezTo>
                  <a:cubicBezTo>
                    <a:pt x="89" y="62"/>
                    <a:pt x="89" y="41"/>
                    <a:pt x="73" y="24"/>
                  </a:cubicBezTo>
                  <a:cubicBezTo>
                    <a:pt x="57" y="7"/>
                    <a:pt x="32" y="0"/>
                    <a:pt x="16" y="9"/>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66" name="Freeform 206"/>
            <p:cNvSpPr/>
            <p:nvPr/>
          </p:nvSpPr>
          <p:spPr bwMode="auto">
            <a:xfrm>
              <a:off x="139710" y="687378"/>
              <a:ext cx="162064" cy="154880"/>
            </a:xfrm>
            <a:custGeom>
              <a:avLst/>
              <a:gdLst>
                <a:gd name="T0" fmla="*/ 30151 w 86"/>
                <a:gd name="T1" fmla="*/ 20777 h 82"/>
                <a:gd name="T2" fmla="*/ 30151 w 86"/>
                <a:gd name="T3" fmla="*/ 115216 h 82"/>
                <a:gd name="T4" fmla="*/ 133797 w 86"/>
                <a:gd name="T5" fmla="*/ 134103 h 82"/>
                <a:gd name="T6" fmla="*/ 133797 w 86"/>
                <a:gd name="T7" fmla="*/ 39664 h 82"/>
                <a:gd name="T8" fmla="*/ 30151 w 86"/>
                <a:gd name="T9" fmla="*/ 20777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82">
                  <a:moveTo>
                    <a:pt x="16" y="11"/>
                  </a:moveTo>
                  <a:cubicBezTo>
                    <a:pt x="1" y="22"/>
                    <a:pt x="0" y="45"/>
                    <a:pt x="16" y="61"/>
                  </a:cubicBezTo>
                  <a:cubicBezTo>
                    <a:pt x="31" y="77"/>
                    <a:pt x="55" y="82"/>
                    <a:pt x="71" y="71"/>
                  </a:cubicBezTo>
                  <a:cubicBezTo>
                    <a:pt x="86" y="60"/>
                    <a:pt x="86" y="38"/>
                    <a:pt x="71" y="21"/>
                  </a:cubicBezTo>
                  <a:cubicBezTo>
                    <a:pt x="56" y="5"/>
                    <a:pt x="31" y="0"/>
                    <a:pt x="16" y="11"/>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67" name="Freeform 207"/>
            <p:cNvSpPr/>
            <p:nvPr/>
          </p:nvSpPr>
          <p:spPr bwMode="auto">
            <a:xfrm>
              <a:off x="113364" y="109374"/>
              <a:ext cx="722501" cy="832677"/>
            </a:xfrm>
            <a:custGeom>
              <a:avLst/>
              <a:gdLst>
                <a:gd name="T0" fmla="*/ 0 w 905"/>
                <a:gd name="T1" fmla="*/ 189208 h 1043"/>
                <a:gd name="T2" fmla="*/ 454258 w 905"/>
                <a:gd name="T3" fmla="*/ 0 h 1043"/>
                <a:gd name="T4" fmla="*/ 722501 w 905"/>
                <a:gd name="T5" fmla="*/ 644267 h 1043"/>
                <a:gd name="T6" fmla="*/ 267445 w 905"/>
                <a:gd name="T7" fmla="*/ 832677 h 1043"/>
                <a:gd name="T8" fmla="*/ 0 w 905"/>
                <a:gd name="T9" fmla="*/ 189208 h 10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5" h="1043">
                  <a:moveTo>
                    <a:pt x="0" y="237"/>
                  </a:moveTo>
                  <a:lnTo>
                    <a:pt x="569" y="0"/>
                  </a:lnTo>
                  <a:lnTo>
                    <a:pt x="905" y="807"/>
                  </a:lnTo>
                  <a:lnTo>
                    <a:pt x="335" y="1043"/>
                  </a:lnTo>
                  <a:lnTo>
                    <a:pt x="0" y="237"/>
                  </a:lnTo>
                  <a:close/>
                </a:path>
              </a:pathLst>
            </a:cu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68" name="Freeform 208"/>
            <p:cNvSpPr>
              <a:spLocks noEditPoints="1"/>
            </p:cNvSpPr>
            <p:nvPr/>
          </p:nvSpPr>
          <p:spPr bwMode="auto">
            <a:xfrm>
              <a:off x="439887" y="570021"/>
              <a:ext cx="188409" cy="115760"/>
            </a:xfrm>
            <a:custGeom>
              <a:avLst/>
              <a:gdLst>
                <a:gd name="T0" fmla="*/ 145075 w 100"/>
                <a:gd name="T1" fmla="*/ 24670 h 61"/>
                <a:gd name="T2" fmla="*/ 141307 w 100"/>
                <a:gd name="T3" fmla="*/ 17079 h 61"/>
                <a:gd name="T4" fmla="*/ 141307 w 100"/>
                <a:gd name="T5" fmla="*/ 66420 h 61"/>
                <a:gd name="T6" fmla="*/ 141307 w 100"/>
                <a:gd name="T7" fmla="*/ 74010 h 61"/>
                <a:gd name="T8" fmla="*/ 122466 w 100"/>
                <a:gd name="T9" fmla="*/ 24670 h 61"/>
                <a:gd name="T10" fmla="*/ 141307 w 100"/>
                <a:gd name="T11" fmla="*/ 9489 h 61"/>
                <a:gd name="T12" fmla="*/ 141307 w 100"/>
                <a:gd name="T13" fmla="*/ 18977 h 61"/>
                <a:gd name="T14" fmla="*/ 120582 w 100"/>
                <a:gd name="T15" fmla="*/ 51238 h 61"/>
                <a:gd name="T16" fmla="*/ 120582 w 100"/>
                <a:gd name="T17" fmla="*/ 47443 h 61"/>
                <a:gd name="T18" fmla="*/ 120582 w 100"/>
                <a:gd name="T19" fmla="*/ 39852 h 61"/>
                <a:gd name="T20" fmla="*/ 120582 w 100"/>
                <a:gd name="T21" fmla="*/ 32261 h 61"/>
                <a:gd name="T22" fmla="*/ 120582 w 100"/>
                <a:gd name="T23" fmla="*/ 72113 h 61"/>
                <a:gd name="T24" fmla="*/ 120582 w 100"/>
                <a:gd name="T25" fmla="*/ 79704 h 61"/>
                <a:gd name="T26" fmla="*/ 92320 w 100"/>
                <a:gd name="T27" fmla="*/ 43647 h 61"/>
                <a:gd name="T28" fmla="*/ 96089 w 100"/>
                <a:gd name="T29" fmla="*/ 51238 h 61"/>
                <a:gd name="T30" fmla="*/ 118698 w 100"/>
                <a:gd name="T31" fmla="*/ 32261 h 61"/>
                <a:gd name="T32" fmla="*/ 118698 w 100"/>
                <a:gd name="T33" fmla="*/ 39852 h 61"/>
                <a:gd name="T34" fmla="*/ 120582 w 100"/>
                <a:gd name="T35" fmla="*/ 47443 h 61"/>
                <a:gd name="T36" fmla="*/ 114929 w 100"/>
                <a:gd name="T37" fmla="*/ 39852 h 61"/>
                <a:gd name="T38" fmla="*/ 86668 w 100"/>
                <a:gd name="T39" fmla="*/ 53136 h 61"/>
                <a:gd name="T40" fmla="*/ 86668 w 100"/>
                <a:gd name="T41" fmla="*/ 51238 h 61"/>
                <a:gd name="T42" fmla="*/ 120582 w 100"/>
                <a:gd name="T43" fmla="*/ 51238 h 61"/>
                <a:gd name="T44" fmla="*/ 120582 w 100"/>
                <a:gd name="T45" fmla="*/ 79704 h 61"/>
                <a:gd name="T46" fmla="*/ 120582 w 100"/>
                <a:gd name="T47" fmla="*/ 62624 h 61"/>
                <a:gd name="T48" fmla="*/ 86668 w 100"/>
                <a:gd name="T49" fmla="*/ 51238 h 61"/>
                <a:gd name="T50" fmla="*/ 86668 w 100"/>
                <a:gd name="T51" fmla="*/ 72113 h 61"/>
                <a:gd name="T52" fmla="*/ 82900 w 100"/>
                <a:gd name="T53" fmla="*/ 70215 h 61"/>
                <a:gd name="T54" fmla="*/ 86668 w 100"/>
                <a:gd name="T55" fmla="*/ 94885 h 61"/>
                <a:gd name="T56" fmla="*/ 86668 w 100"/>
                <a:gd name="T57" fmla="*/ 79704 h 61"/>
                <a:gd name="T58" fmla="*/ 35798 w 100"/>
                <a:gd name="T59" fmla="*/ 0 h 61"/>
                <a:gd name="T60" fmla="*/ 52755 w 100"/>
                <a:gd name="T61" fmla="*/ 20875 h 61"/>
                <a:gd name="T62" fmla="*/ 45218 w 100"/>
                <a:gd name="T63" fmla="*/ 20875 h 61"/>
                <a:gd name="T64" fmla="*/ 35798 w 100"/>
                <a:gd name="T65" fmla="*/ 9489 h 61"/>
                <a:gd name="T66" fmla="*/ 35798 w 100"/>
                <a:gd name="T67" fmla="*/ 100578 h 61"/>
                <a:gd name="T68" fmla="*/ 79132 w 100"/>
                <a:gd name="T69" fmla="*/ 77806 h 61"/>
                <a:gd name="T70" fmla="*/ 82900 w 100"/>
                <a:gd name="T71" fmla="*/ 70215 h 61"/>
                <a:gd name="T72" fmla="*/ 82900 w 100"/>
                <a:gd name="T73" fmla="*/ 70215 h 61"/>
                <a:gd name="T74" fmla="*/ 52755 w 100"/>
                <a:gd name="T75" fmla="*/ 81601 h 61"/>
                <a:gd name="T76" fmla="*/ 81016 w 100"/>
                <a:gd name="T77" fmla="*/ 98681 h 61"/>
                <a:gd name="T78" fmla="*/ 73480 w 100"/>
                <a:gd name="T79" fmla="*/ 91090 h 61"/>
                <a:gd name="T80" fmla="*/ 0 w 100"/>
                <a:gd name="T81" fmla="*/ 111965 h 61"/>
                <a:gd name="T82" fmla="*/ 28261 w 100"/>
                <a:gd name="T83" fmla="*/ 3795 h 61"/>
                <a:gd name="T84" fmla="*/ 35798 w 100"/>
                <a:gd name="T85" fmla="*/ 9489 h 61"/>
                <a:gd name="T86" fmla="*/ 26377 w 100"/>
                <a:gd name="T87" fmla="*/ 32261 h 61"/>
                <a:gd name="T88" fmla="*/ 35798 w 100"/>
                <a:gd name="T89" fmla="*/ 77806 h 61"/>
                <a:gd name="T90" fmla="*/ 35798 w 100"/>
                <a:gd name="T91" fmla="*/ 91090 h 61"/>
                <a:gd name="T92" fmla="*/ 5652 w 100"/>
                <a:gd name="T93" fmla="*/ 115760 h 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0" h="61">
                  <a:moveTo>
                    <a:pt x="75" y="5"/>
                  </a:moveTo>
                  <a:cubicBezTo>
                    <a:pt x="75" y="5"/>
                    <a:pt x="76" y="5"/>
                    <a:pt x="76" y="5"/>
                  </a:cubicBezTo>
                  <a:cubicBezTo>
                    <a:pt x="78" y="6"/>
                    <a:pt x="78" y="8"/>
                    <a:pt x="77" y="13"/>
                  </a:cubicBezTo>
                  <a:cubicBezTo>
                    <a:pt x="77" y="15"/>
                    <a:pt x="76" y="17"/>
                    <a:pt x="75" y="18"/>
                  </a:cubicBezTo>
                  <a:cubicBezTo>
                    <a:pt x="75" y="10"/>
                    <a:pt x="75" y="10"/>
                    <a:pt x="75" y="10"/>
                  </a:cubicBezTo>
                  <a:cubicBezTo>
                    <a:pt x="75" y="10"/>
                    <a:pt x="75" y="9"/>
                    <a:pt x="75" y="9"/>
                  </a:cubicBezTo>
                  <a:cubicBezTo>
                    <a:pt x="75" y="9"/>
                    <a:pt x="75" y="9"/>
                    <a:pt x="75" y="9"/>
                  </a:cubicBezTo>
                  <a:cubicBezTo>
                    <a:pt x="75" y="5"/>
                    <a:pt x="75" y="5"/>
                    <a:pt x="75" y="5"/>
                  </a:cubicBezTo>
                  <a:close/>
                  <a:moveTo>
                    <a:pt x="75" y="35"/>
                  </a:moveTo>
                  <a:cubicBezTo>
                    <a:pt x="82" y="33"/>
                    <a:pt x="91" y="32"/>
                    <a:pt x="100" y="32"/>
                  </a:cubicBezTo>
                  <a:cubicBezTo>
                    <a:pt x="100" y="36"/>
                    <a:pt x="100" y="36"/>
                    <a:pt x="100" y="36"/>
                  </a:cubicBezTo>
                  <a:cubicBezTo>
                    <a:pt x="91" y="36"/>
                    <a:pt x="82" y="37"/>
                    <a:pt x="75" y="39"/>
                  </a:cubicBezTo>
                  <a:lnTo>
                    <a:pt x="75" y="35"/>
                  </a:lnTo>
                  <a:close/>
                  <a:moveTo>
                    <a:pt x="64" y="14"/>
                  </a:moveTo>
                  <a:cubicBezTo>
                    <a:pt x="64" y="13"/>
                    <a:pt x="65" y="13"/>
                    <a:pt x="65" y="13"/>
                  </a:cubicBezTo>
                  <a:cubicBezTo>
                    <a:pt x="65" y="13"/>
                    <a:pt x="65" y="13"/>
                    <a:pt x="65" y="13"/>
                  </a:cubicBezTo>
                  <a:cubicBezTo>
                    <a:pt x="66" y="14"/>
                    <a:pt x="66" y="14"/>
                    <a:pt x="66" y="15"/>
                  </a:cubicBezTo>
                  <a:cubicBezTo>
                    <a:pt x="69" y="11"/>
                    <a:pt x="73" y="6"/>
                    <a:pt x="75" y="5"/>
                  </a:cubicBezTo>
                  <a:cubicBezTo>
                    <a:pt x="75" y="9"/>
                    <a:pt x="75" y="9"/>
                    <a:pt x="75" y="9"/>
                  </a:cubicBezTo>
                  <a:cubicBezTo>
                    <a:pt x="75" y="10"/>
                    <a:pt x="75" y="10"/>
                    <a:pt x="75" y="10"/>
                  </a:cubicBezTo>
                  <a:cubicBezTo>
                    <a:pt x="75" y="10"/>
                    <a:pt x="75" y="10"/>
                    <a:pt x="75" y="10"/>
                  </a:cubicBezTo>
                  <a:cubicBezTo>
                    <a:pt x="75" y="18"/>
                    <a:pt x="75" y="18"/>
                    <a:pt x="75" y="18"/>
                  </a:cubicBezTo>
                  <a:cubicBezTo>
                    <a:pt x="72" y="24"/>
                    <a:pt x="68" y="29"/>
                    <a:pt x="64" y="33"/>
                  </a:cubicBezTo>
                  <a:cubicBezTo>
                    <a:pt x="64" y="27"/>
                    <a:pt x="64" y="27"/>
                    <a:pt x="64" y="27"/>
                  </a:cubicBezTo>
                  <a:cubicBezTo>
                    <a:pt x="68" y="23"/>
                    <a:pt x="71" y="18"/>
                    <a:pt x="73" y="13"/>
                  </a:cubicBezTo>
                  <a:cubicBezTo>
                    <a:pt x="72" y="14"/>
                    <a:pt x="70" y="16"/>
                    <a:pt x="69" y="18"/>
                  </a:cubicBezTo>
                  <a:cubicBezTo>
                    <a:pt x="67" y="21"/>
                    <a:pt x="65" y="24"/>
                    <a:pt x="64" y="25"/>
                  </a:cubicBezTo>
                  <a:cubicBezTo>
                    <a:pt x="64" y="21"/>
                    <a:pt x="64" y="21"/>
                    <a:pt x="64" y="21"/>
                  </a:cubicBezTo>
                  <a:cubicBezTo>
                    <a:pt x="64" y="21"/>
                    <a:pt x="64" y="21"/>
                    <a:pt x="64" y="21"/>
                  </a:cubicBezTo>
                  <a:cubicBezTo>
                    <a:pt x="64" y="21"/>
                    <a:pt x="64" y="21"/>
                    <a:pt x="64" y="21"/>
                  </a:cubicBezTo>
                  <a:cubicBezTo>
                    <a:pt x="64" y="17"/>
                    <a:pt x="64" y="17"/>
                    <a:pt x="64" y="17"/>
                  </a:cubicBezTo>
                  <a:cubicBezTo>
                    <a:pt x="64" y="17"/>
                    <a:pt x="64" y="17"/>
                    <a:pt x="64" y="17"/>
                  </a:cubicBezTo>
                  <a:cubicBezTo>
                    <a:pt x="64" y="17"/>
                    <a:pt x="64" y="17"/>
                    <a:pt x="64" y="17"/>
                  </a:cubicBezTo>
                  <a:cubicBezTo>
                    <a:pt x="64" y="17"/>
                    <a:pt x="64" y="17"/>
                    <a:pt x="64" y="17"/>
                  </a:cubicBezTo>
                  <a:cubicBezTo>
                    <a:pt x="64" y="14"/>
                    <a:pt x="64" y="14"/>
                    <a:pt x="64" y="14"/>
                  </a:cubicBezTo>
                  <a:close/>
                  <a:moveTo>
                    <a:pt x="64" y="38"/>
                  </a:moveTo>
                  <a:cubicBezTo>
                    <a:pt x="67" y="37"/>
                    <a:pt x="71" y="35"/>
                    <a:pt x="75" y="35"/>
                  </a:cubicBezTo>
                  <a:cubicBezTo>
                    <a:pt x="75" y="39"/>
                    <a:pt x="75" y="39"/>
                    <a:pt x="75" y="39"/>
                  </a:cubicBezTo>
                  <a:cubicBezTo>
                    <a:pt x="71" y="40"/>
                    <a:pt x="67" y="41"/>
                    <a:pt x="64" y="42"/>
                  </a:cubicBezTo>
                  <a:lnTo>
                    <a:pt x="64" y="38"/>
                  </a:lnTo>
                  <a:close/>
                  <a:moveTo>
                    <a:pt x="46" y="23"/>
                  </a:moveTo>
                  <a:cubicBezTo>
                    <a:pt x="47" y="23"/>
                    <a:pt x="48" y="22"/>
                    <a:pt x="49" y="23"/>
                  </a:cubicBezTo>
                  <a:cubicBezTo>
                    <a:pt x="49" y="23"/>
                    <a:pt x="49" y="23"/>
                    <a:pt x="49" y="23"/>
                  </a:cubicBezTo>
                  <a:cubicBezTo>
                    <a:pt x="50" y="23"/>
                    <a:pt x="50" y="26"/>
                    <a:pt x="48" y="30"/>
                  </a:cubicBezTo>
                  <a:cubicBezTo>
                    <a:pt x="49" y="29"/>
                    <a:pt x="50" y="28"/>
                    <a:pt x="51" y="27"/>
                  </a:cubicBezTo>
                  <a:cubicBezTo>
                    <a:pt x="56" y="21"/>
                    <a:pt x="61" y="15"/>
                    <a:pt x="64" y="14"/>
                  </a:cubicBezTo>
                  <a:cubicBezTo>
                    <a:pt x="64" y="17"/>
                    <a:pt x="64" y="17"/>
                    <a:pt x="64" y="17"/>
                  </a:cubicBezTo>
                  <a:cubicBezTo>
                    <a:pt x="64" y="17"/>
                    <a:pt x="63" y="17"/>
                    <a:pt x="63" y="17"/>
                  </a:cubicBezTo>
                  <a:cubicBezTo>
                    <a:pt x="64" y="17"/>
                    <a:pt x="64" y="17"/>
                    <a:pt x="64" y="17"/>
                  </a:cubicBezTo>
                  <a:cubicBezTo>
                    <a:pt x="64" y="21"/>
                    <a:pt x="64" y="21"/>
                    <a:pt x="64" y="21"/>
                  </a:cubicBezTo>
                  <a:cubicBezTo>
                    <a:pt x="63" y="21"/>
                    <a:pt x="63" y="21"/>
                    <a:pt x="63" y="21"/>
                  </a:cubicBezTo>
                  <a:cubicBezTo>
                    <a:pt x="63" y="21"/>
                    <a:pt x="63" y="21"/>
                    <a:pt x="63" y="21"/>
                  </a:cubicBezTo>
                  <a:cubicBezTo>
                    <a:pt x="63" y="21"/>
                    <a:pt x="63" y="21"/>
                    <a:pt x="64" y="21"/>
                  </a:cubicBezTo>
                  <a:cubicBezTo>
                    <a:pt x="64" y="25"/>
                    <a:pt x="64" y="25"/>
                    <a:pt x="64" y="25"/>
                  </a:cubicBezTo>
                  <a:cubicBezTo>
                    <a:pt x="63" y="25"/>
                    <a:pt x="62" y="25"/>
                    <a:pt x="62" y="25"/>
                  </a:cubicBezTo>
                  <a:cubicBezTo>
                    <a:pt x="62" y="25"/>
                    <a:pt x="62" y="25"/>
                    <a:pt x="62" y="25"/>
                  </a:cubicBezTo>
                  <a:cubicBezTo>
                    <a:pt x="60" y="25"/>
                    <a:pt x="60" y="23"/>
                    <a:pt x="61" y="21"/>
                  </a:cubicBezTo>
                  <a:cubicBezTo>
                    <a:pt x="59" y="23"/>
                    <a:pt x="57" y="26"/>
                    <a:pt x="54" y="29"/>
                  </a:cubicBezTo>
                  <a:cubicBezTo>
                    <a:pt x="51" y="33"/>
                    <a:pt x="49" y="36"/>
                    <a:pt x="46" y="38"/>
                  </a:cubicBezTo>
                  <a:cubicBezTo>
                    <a:pt x="46" y="28"/>
                    <a:pt x="46" y="28"/>
                    <a:pt x="46" y="28"/>
                  </a:cubicBezTo>
                  <a:cubicBezTo>
                    <a:pt x="47" y="27"/>
                    <a:pt x="47" y="27"/>
                    <a:pt x="47" y="27"/>
                  </a:cubicBezTo>
                  <a:cubicBezTo>
                    <a:pt x="47" y="27"/>
                    <a:pt x="47" y="27"/>
                    <a:pt x="47" y="27"/>
                  </a:cubicBezTo>
                  <a:cubicBezTo>
                    <a:pt x="47" y="26"/>
                    <a:pt x="47" y="27"/>
                    <a:pt x="46" y="27"/>
                  </a:cubicBezTo>
                  <a:cubicBezTo>
                    <a:pt x="46" y="23"/>
                    <a:pt x="46" y="23"/>
                    <a:pt x="46" y="23"/>
                  </a:cubicBezTo>
                  <a:close/>
                  <a:moveTo>
                    <a:pt x="64" y="33"/>
                  </a:moveTo>
                  <a:cubicBezTo>
                    <a:pt x="64" y="27"/>
                    <a:pt x="64" y="27"/>
                    <a:pt x="64" y="27"/>
                  </a:cubicBezTo>
                  <a:cubicBezTo>
                    <a:pt x="58" y="33"/>
                    <a:pt x="52" y="38"/>
                    <a:pt x="46" y="42"/>
                  </a:cubicBezTo>
                  <a:cubicBezTo>
                    <a:pt x="46" y="50"/>
                    <a:pt x="46" y="50"/>
                    <a:pt x="46" y="50"/>
                  </a:cubicBezTo>
                  <a:cubicBezTo>
                    <a:pt x="50" y="47"/>
                    <a:pt x="56" y="45"/>
                    <a:pt x="64" y="42"/>
                  </a:cubicBezTo>
                  <a:cubicBezTo>
                    <a:pt x="64" y="38"/>
                    <a:pt x="64" y="38"/>
                    <a:pt x="64" y="38"/>
                  </a:cubicBezTo>
                  <a:cubicBezTo>
                    <a:pt x="60" y="39"/>
                    <a:pt x="58" y="40"/>
                    <a:pt x="55" y="41"/>
                  </a:cubicBezTo>
                  <a:cubicBezTo>
                    <a:pt x="58" y="39"/>
                    <a:pt x="61" y="36"/>
                    <a:pt x="64" y="33"/>
                  </a:cubicBezTo>
                  <a:close/>
                  <a:moveTo>
                    <a:pt x="44" y="26"/>
                  </a:moveTo>
                  <a:cubicBezTo>
                    <a:pt x="45" y="25"/>
                    <a:pt x="46" y="24"/>
                    <a:pt x="46" y="23"/>
                  </a:cubicBezTo>
                  <a:cubicBezTo>
                    <a:pt x="46" y="27"/>
                    <a:pt x="46" y="27"/>
                    <a:pt x="46" y="27"/>
                  </a:cubicBezTo>
                  <a:cubicBezTo>
                    <a:pt x="46" y="27"/>
                    <a:pt x="46" y="28"/>
                    <a:pt x="46" y="28"/>
                  </a:cubicBezTo>
                  <a:cubicBezTo>
                    <a:pt x="46" y="28"/>
                    <a:pt x="46" y="28"/>
                    <a:pt x="46" y="28"/>
                  </a:cubicBezTo>
                  <a:cubicBezTo>
                    <a:pt x="46" y="38"/>
                    <a:pt x="46" y="38"/>
                    <a:pt x="46" y="38"/>
                  </a:cubicBezTo>
                  <a:cubicBezTo>
                    <a:pt x="45" y="39"/>
                    <a:pt x="44" y="40"/>
                    <a:pt x="44" y="40"/>
                  </a:cubicBezTo>
                  <a:cubicBezTo>
                    <a:pt x="44" y="37"/>
                    <a:pt x="44" y="37"/>
                    <a:pt x="44" y="37"/>
                  </a:cubicBezTo>
                  <a:cubicBezTo>
                    <a:pt x="44" y="37"/>
                    <a:pt x="44" y="37"/>
                    <a:pt x="44" y="37"/>
                  </a:cubicBezTo>
                  <a:cubicBezTo>
                    <a:pt x="44" y="37"/>
                    <a:pt x="44" y="37"/>
                    <a:pt x="44" y="37"/>
                  </a:cubicBezTo>
                  <a:cubicBezTo>
                    <a:pt x="44" y="26"/>
                    <a:pt x="44" y="26"/>
                    <a:pt x="44" y="26"/>
                  </a:cubicBezTo>
                  <a:close/>
                  <a:moveTo>
                    <a:pt x="46" y="50"/>
                  </a:moveTo>
                  <a:cubicBezTo>
                    <a:pt x="45" y="50"/>
                    <a:pt x="44" y="51"/>
                    <a:pt x="44" y="51"/>
                  </a:cubicBezTo>
                  <a:cubicBezTo>
                    <a:pt x="44" y="44"/>
                    <a:pt x="44" y="44"/>
                    <a:pt x="44" y="44"/>
                  </a:cubicBezTo>
                  <a:cubicBezTo>
                    <a:pt x="45" y="44"/>
                    <a:pt x="45" y="43"/>
                    <a:pt x="46" y="42"/>
                  </a:cubicBezTo>
                  <a:cubicBezTo>
                    <a:pt x="46" y="42"/>
                    <a:pt x="46" y="42"/>
                    <a:pt x="46" y="42"/>
                  </a:cubicBezTo>
                  <a:lnTo>
                    <a:pt x="46" y="50"/>
                  </a:lnTo>
                  <a:close/>
                  <a:moveTo>
                    <a:pt x="19" y="0"/>
                  </a:moveTo>
                  <a:cubicBezTo>
                    <a:pt x="20" y="0"/>
                    <a:pt x="22" y="1"/>
                    <a:pt x="24" y="2"/>
                  </a:cubicBezTo>
                  <a:cubicBezTo>
                    <a:pt x="24" y="2"/>
                    <a:pt x="24" y="2"/>
                    <a:pt x="24" y="2"/>
                  </a:cubicBezTo>
                  <a:cubicBezTo>
                    <a:pt x="26" y="3"/>
                    <a:pt x="27" y="7"/>
                    <a:pt x="28" y="11"/>
                  </a:cubicBezTo>
                  <a:cubicBezTo>
                    <a:pt x="28" y="18"/>
                    <a:pt x="26" y="28"/>
                    <a:pt x="19" y="41"/>
                  </a:cubicBezTo>
                  <a:cubicBezTo>
                    <a:pt x="19" y="32"/>
                    <a:pt x="19" y="32"/>
                    <a:pt x="19" y="32"/>
                  </a:cubicBezTo>
                  <a:cubicBezTo>
                    <a:pt x="23" y="23"/>
                    <a:pt x="24" y="16"/>
                    <a:pt x="24" y="11"/>
                  </a:cubicBezTo>
                  <a:cubicBezTo>
                    <a:pt x="23" y="8"/>
                    <a:pt x="22" y="6"/>
                    <a:pt x="21" y="5"/>
                  </a:cubicBezTo>
                  <a:cubicBezTo>
                    <a:pt x="21" y="5"/>
                    <a:pt x="21" y="5"/>
                    <a:pt x="21" y="5"/>
                  </a:cubicBezTo>
                  <a:cubicBezTo>
                    <a:pt x="20" y="5"/>
                    <a:pt x="20" y="4"/>
                    <a:pt x="19" y="5"/>
                  </a:cubicBezTo>
                  <a:cubicBezTo>
                    <a:pt x="19" y="0"/>
                    <a:pt x="19" y="0"/>
                    <a:pt x="19" y="0"/>
                  </a:cubicBezTo>
                  <a:close/>
                  <a:moveTo>
                    <a:pt x="19" y="48"/>
                  </a:moveTo>
                  <a:cubicBezTo>
                    <a:pt x="19" y="53"/>
                    <a:pt x="19" y="53"/>
                    <a:pt x="19" y="53"/>
                  </a:cubicBezTo>
                  <a:cubicBezTo>
                    <a:pt x="22" y="53"/>
                    <a:pt x="26" y="51"/>
                    <a:pt x="31" y="46"/>
                  </a:cubicBezTo>
                  <a:cubicBezTo>
                    <a:pt x="35" y="42"/>
                    <a:pt x="39" y="37"/>
                    <a:pt x="42" y="34"/>
                  </a:cubicBezTo>
                  <a:cubicBezTo>
                    <a:pt x="40" y="38"/>
                    <a:pt x="40" y="40"/>
                    <a:pt x="42" y="41"/>
                  </a:cubicBezTo>
                  <a:cubicBezTo>
                    <a:pt x="42" y="41"/>
                    <a:pt x="42" y="41"/>
                    <a:pt x="42" y="41"/>
                  </a:cubicBezTo>
                  <a:cubicBezTo>
                    <a:pt x="42" y="41"/>
                    <a:pt x="43" y="41"/>
                    <a:pt x="44" y="40"/>
                  </a:cubicBezTo>
                  <a:cubicBezTo>
                    <a:pt x="44" y="37"/>
                    <a:pt x="44" y="37"/>
                    <a:pt x="44" y="37"/>
                  </a:cubicBezTo>
                  <a:cubicBezTo>
                    <a:pt x="44" y="37"/>
                    <a:pt x="44" y="37"/>
                    <a:pt x="43" y="37"/>
                  </a:cubicBezTo>
                  <a:cubicBezTo>
                    <a:pt x="43" y="37"/>
                    <a:pt x="43" y="37"/>
                    <a:pt x="43" y="37"/>
                  </a:cubicBezTo>
                  <a:cubicBezTo>
                    <a:pt x="43" y="37"/>
                    <a:pt x="43" y="37"/>
                    <a:pt x="44" y="37"/>
                  </a:cubicBezTo>
                  <a:cubicBezTo>
                    <a:pt x="44" y="26"/>
                    <a:pt x="44" y="26"/>
                    <a:pt x="44" y="26"/>
                  </a:cubicBezTo>
                  <a:cubicBezTo>
                    <a:pt x="43" y="27"/>
                    <a:pt x="41" y="28"/>
                    <a:pt x="40" y="30"/>
                  </a:cubicBezTo>
                  <a:cubicBezTo>
                    <a:pt x="36" y="34"/>
                    <a:pt x="32" y="39"/>
                    <a:pt x="28" y="43"/>
                  </a:cubicBezTo>
                  <a:cubicBezTo>
                    <a:pt x="24" y="47"/>
                    <a:pt x="21" y="49"/>
                    <a:pt x="19" y="48"/>
                  </a:cubicBezTo>
                  <a:close/>
                  <a:moveTo>
                    <a:pt x="44" y="51"/>
                  </a:moveTo>
                  <a:cubicBezTo>
                    <a:pt x="43" y="52"/>
                    <a:pt x="43" y="52"/>
                    <a:pt x="43" y="52"/>
                  </a:cubicBezTo>
                  <a:cubicBezTo>
                    <a:pt x="40" y="53"/>
                    <a:pt x="39" y="53"/>
                    <a:pt x="38" y="52"/>
                  </a:cubicBezTo>
                  <a:cubicBezTo>
                    <a:pt x="38" y="52"/>
                    <a:pt x="38" y="52"/>
                    <a:pt x="38" y="52"/>
                  </a:cubicBezTo>
                  <a:cubicBezTo>
                    <a:pt x="37" y="51"/>
                    <a:pt x="37" y="50"/>
                    <a:pt x="39" y="48"/>
                  </a:cubicBezTo>
                  <a:cubicBezTo>
                    <a:pt x="40" y="47"/>
                    <a:pt x="42" y="46"/>
                    <a:pt x="44" y="44"/>
                  </a:cubicBezTo>
                  <a:lnTo>
                    <a:pt x="44" y="51"/>
                  </a:lnTo>
                  <a:close/>
                  <a:moveTo>
                    <a:pt x="0" y="59"/>
                  </a:moveTo>
                  <a:cubicBezTo>
                    <a:pt x="5" y="54"/>
                    <a:pt x="8" y="49"/>
                    <a:pt x="11" y="44"/>
                  </a:cubicBezTo>
                  <a:cubicBezTo>
                    <a:pt x="10" y="38"/>
                    <a:pt x="9" y="29"/>
                    <a:pt x="10" y="17"/>
                  </a:cubicBezTo>
                  <a:cubicBezTo>
                    <a:pt x="10" y="9"/>
                    <a:pt x="12" y="4"/>
                    <a:pt x="15" y="2"/>
                  </a:cubicBezTo>
                  <a:cubicBezTo>
                    <a:pt x="15" y="2"/>
                    <a:pt x="15" y="2"/>
                    <a:pt x="15" y="2"/>
                  </a:cubicBezTo>
                  <a:cubicBezTo>
                    <a:pt x="16" y="1"/>
                    <a:pt x="18" y="1"/>
                    <a:pt x="19" y="0"/>
                  </a:cubicBezTo>
                  <a:cubicBezTo>
                    <a:pt x="19" y="5"/>
                    <a:pt x="19" y="5"/>
                    <a:pt x="19" y="5"/>
                  </a:cubicBezTo>
                  <a:cubicBezTo>
                    <a:pt x="18" y="5"/>
                    <a:pt x="18" y="5"/>
                    <a:pt x="18" y="5"/>
                  </a:cubicBezTo>
                  <a:cubicBezTo>
                    <a:pt x="18" y="5"/>
                    <a:pt x="18" y="5"/>
                    <a:pt x="18" y="5"/>
                  </a:cubicBezTo>
                  <a:cubicBezTo>
                    <a:pt x="16" y="7"/>
                    <a:pt x="14" y="10"/>
                    <a:pt x="14" y="17"/>
                  </a:cubicBezTo>
                  <a:cubicBezTo>
                    <a:pt x="13" y="26"/>
                    <a:pt x="14" y="34"/>
                    <a:pt x="15" y="39"/>
                  </a:cubicBezTo>
                  <a:cubicBezTo>
                    <a:pt x="16" y="37"/>
                    <a:pt x="18" y="34"/>
                    <a:pt x="19" y="32"/>
                  </a:cubicBezTo>
                  <a:cubicBezTo>
                    <a:pt x="19" y="41"/>
                    <a:pt x="19" y="41"/>
                    <a:pt x="19" y="41"/>
                  </a:cubicBezTo>
                  <a:cubicBezTo>
                    <a:pt x="18" y="42"/>
                    <a:pt x="17" y="43"/>
                    <a:pt x="16" y="45"/>
                  </a:cubicBezTo>
                  <a:cubicBezTo>
                    <a:pt x="16" y="45"/>
                    <a:pt x="16" y="46"/>
                    <a:pt x="17" y="46"/>
                  </a:cubicBezTo>
                  <a:cubicBezTo>
                    <a:pt x="17" y="47"/>
                    <a:pt x="18" y="48"/>
                    <a:pt x="19" y="48"/>
                  </a:cubicBezTo>
                  <a:cubicBezTo>
                    <a:pt x="19" y="53"/>
                    <a:pt x="19" y="53"/>
                    <a:pt x="19" y="53"/>
                  </a:cubicBezTo>
                  <a:cubicBezTo>
                    <a:pt x="17" y="53"/>
                    <a:pt x="15" y="51"/>
                    <a:pt x="13" y="49"/>
                  </a:cubicBezTo>
                  <a:cubicBezTo>
                    <a:pt x="11" y="53"/>
                    <a:pt x="7" y="57"/>
                    <a:pt x="3" y="61"/>
                  </a:cubicBezTo>
                  <a:lnTo>
                    <a:pt x="0" y="59"/>
                  </a:ln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69" name="Freeform 209"/>
            <p:cNvSpPr/>
            <p:nvPr/>
          </p:nvSpPr>
          <p:spPr bwMode="auto">
            <a:xfrm>
              <a:off x="256268" y="233916"/>
              <a:ext cx="245890" cy="121349"/>
            </a:xfrm>
            <a:custGeom>
              <a:avLst/>
              <a:gdLst>
                <a:gd name="T0" fmla="*/ 0 w 308"/>
                <a:gd name="T1" fmla="*/ 98197 h 152"/>
                <a:gd name="T2" fmla="*/ 236310 w 308"/>
                <a:gd name="T3" fmla="*/ 0 h 152"/>
                <a:gd name="T4" fmla="*/ 245890 w 308"/>
                <a:gd name="T5" fmla="*/ 24749 h 152"/>
                <a:gd name="T6" fmla="*/ 9580 w 308"/>
                <a:gd name="T7" fmla="*/ 121349 h 152"/>
                <a:gd name="T8" fmla="*/ 0 w 308"/>
                <a:gd name="T9" fmla="*/ 98197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 h="152">
                  <a:moveTo>
                    <a:pt x="0" y="123"/>
                  </a:moveTo>
                  <a:lnTo>
                    <a:pt x="296" y="0"/>
                  </a:lnTo>
                  <a:lnTo>
                    <a:pt x="308" y="31"/>
                  </a:lnTo>
                  <a:lnTo>
                    <a:pt x="12" y="152"/>
                  </a:lnTo>
                  <a:lnTo>
                    <a:pt x="0" y="123"/>
                  </a:ln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70" name="Freeform 210"/>
            <p:cNvSpPr/>
            <p:nvPr/>
          </p:nvSpPr>
          <p:spPr bwMode="auto">
            <a:xfrm>
              <a:off x="196392" y="249085"/>
              <a:ext cx="405559" cy="186813"/>
            </a:xfrm>
            <a:custGeom>
              <a:avLst/>
              <a:gdLst>
                <a:gd name="T0" fmla="*/ 0 w 508"/>
                <a:gd name="T1" fmla="*/ 164459 h 234"/>
                <a:gd name="T2" fmla="*/ 395979 w 508"/>
                <a:gd name="T3" fmla="*/ 0 h 234"/>
                <a:gd name="T4" fmla="*/ 405559 w 508"/>
                <a:gd name="T5" fmla="*/ 23152 h 234"/>
                <a:gd name="T6" fmla="*/ 8782 w 508"/>
                <a:gd name="T7" fmla="*/ 186813 h 234"/>
                <a:gd name="T8" fmla="*/ 0 w 508"/>
                <a:gd name="T9" fmla="*/ 164459 h 2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8" h="234">
                  <a:moveTo>
                    <a:pt x="0" y="206"/>
                  </a:moveTo>
                  <a:lnTo>
                    <a:pt x="496" y="0"/>
                  </a:lnTo>
                  <a:lnTo>
                    <a:pt x="508" y="29"/>
                  </a:lnTo>
                  <a:lnTo>
                    <a:pt x="11" y="234"/>
                  </a:lnTo>
                  <a:lnTo>
                    <a:pt x="0" y="206"/>
                  </a:ln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71" name="Freeform 211"/>
            <p:cNvSpPr/>
            <p:nvPr/>
          </p:nvSpPr>
          <p:spPr bwMode="auto">
            <a:xfrm>
              <a:off x="213157" y="290599"/>
              <a:ext cx="405559" cy="186813"/>
            </a:xfrm>
            <a:custGeom>
              <a:avLst/>
              <a:gdLst>
                <a:gd name="T0" fmla="*/ 0 w 508"/>
                <a:gd name="T1" fmla="*/ 162863 h 234"/>
                <a:gd name="T2" fmla="*/ 396777 w 508"/>
                <a:gd name="T3" fmla="*/ 0 h 234"/>
                <a:gd name="T4" fmla="*/ 405559 w 508"/>
                <a:gd name="T5" fmla="*/ 23152 h 234"/>
                <a:gd name="T6" fmla="*/ 9580 w 508"/>
                <a:gd name="T7" fmla="*/ 186813 h 234"/>
                <a:gd name="T8" fmla="*/ 0 w 508"/>
                <a:gd name="T9" fmla="*/ 162863 h 2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8" h="234">
                  <a:moveTo>
                    <a:pt x="0" y="204"/>
                  </a:moveTo>
                  <a:lnTo>
                    <a:pt x="497" y="0"/>
                  </a:lnTo>
                  <a:lnTo>
                    <a:pt x="508" y="29"/>
                  </a:lnTo>
                  <a:lnTo>
                    <a:pt x="12" y="234"/>
                  </a:lnTo>
                  <a:lnTo>
                    <a:pt x="0" y="204"/>
                  </a:ln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72" name="Freeform 212"/>
            <p:cNvSpPr/>
            <p:nvPr/>
          </p:nvSpPr>
          <p:spPr bwMode="auto">
            <a:xfrm>
              <a:off x="229922" y="330516"/>
              <a:ext cx="406357" cy="186813"/>
            </a:xfrm>
            <a:custGeom>
              <a:avLst/>
              <a:gdLst>
                <a:gd name="T0" fmla="*/ 0 w 509"/>
                <a:gd name="T1" fmla="*/ 164459 h 234"/>
                <a:gd name="T2" fmla="*/ 396777 w 509"/>
                <a:gd name="T3" fmla="*/ 0 h 234"/>
                <a:gd name="T4" fmla="*/ 406357 w 509"/>
                <a:gd name="T5" fmla="*/ 22354 h 234"/>
                <a:gd name="T6" fmla="*/ 9580 w 509"/>
                <a:gd name="T7" fmla="*/ 186813 h 234"/>
                <a:gd name="T8" fmla="*/ 0 w 509"/>
                <a:gd name="T9" fmla="*/ 164459 h 2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9" h="234">
                  <a:moveTo>
                    <a:pt x="0" y="206"/>
                  </a:moveTo>
                  <a:lnTo>
                    <a:pt x="497" y="0"/>
                  </a:lnTo>
                  <a:lnTo>
                    <a:pt x="509" y="28"/>
                  </a:lnTo>
                  <a:lnTo>
                    <a:pt x="12" y="234"/>
                  </a:lnTo>
                  <a:lnTo>
                    <a:pt x="0" y="206"/>
                  </a:ln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73" name="Freeform 213"/>
            <p:cNvSpPr/>
            <p:nvPr/>
          </p:nvSpPr>
          <p:spPr bwMode="auto">
            <a:xfrm>
              <a:off x="246688" y="453462"/>
              <a:ext cx="208368" cy="103785"/>
            </a:xfrm>
            <a:custGeom>
              <a:avLst/>
              <a:gdLst>
                <a:gd name="T0" fmla="*/ 0 w 261"/>
                <a:gd name="T1" fmla="*/ 80633 h 130"/>
                <a:gd name="T2" fmla="*/ 198788 w 261"/>
                <a:gd name="T3" fmla="*/ 0 h 130"/>
                <a:gd name="T4" fmla="*/ 208368 w 261"/>
                <a:gd name="T5" fmla="*/ 22354 h 130"/>
                <a:gd name="T6" fmla="*/ 9580 w 261"/>
                <a:gd name="T7" fmla="*/ 103785 h 130"/>
                <a:gd name="T8" fmla="*/ 0 w 261"/>
                <a:gd name="T9" fmla="*/ 80633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 h="130">
                  <a:moveTo>
                    <a:pt x="0" y="101"/>
                  </a:moveTo>
                  <a:lnTo>
                    <a:pt x="249" y="0"/>
                  </a:lnTo>
                  <a:lnTo>
                    <a:pt x="261" y="28"/>
                  </a:lnTo>
                  <a:lnTo>
                    <a:pt x="12" y="130"/>
                  </a:lnTo>
                  <a:lnTo>
                    <a:pt x="0" y="101"/>
                  </a:ln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74" name="Freeform 214"/>
            <p:cNvSpPr/>
            <p:nvPr/>
          </p:nvSpPr>
          <p:spPr bwMode="auto">
            <a:xfrm>
              <a:off x="142903" y="494976"/>
              <a:ext cx="162862" cy="256270"/>
            </a:xfrm>
            <a:custGeom>
              <a:avLst/>
              <a:gdLst>
                <a:gd name="T0" fmla="*/ 109837 w 86"/>
                <a:gd name="T1" fmla="*/ 0 h 136"/>
                <a:gd name="T2" fmla="*/ 7575 w 86"/>
                <a:gd name="T3" fmla="*/ 192203 h 136"/>
                <a:gd name="T4" fmla="*/ 17044 w 86"/>
                <a:gd name="T5" fmla="*/ 248733 h 136"/>
                <a:gd name="T6" fmla="*/ 17044 w 86"/>
                <a:gd name="T7" fmla="*/ 248733 h 136"/>
                <a:gd name="T8" fmla="*/ 62494 w 86"/>
                <a:gd name="T9" fmla="*/ 233658 h 136"/>
                <a:gd name="T10" fmla="*/ 140137 w 86"/>
                <a:gd name="T11" fmla="*/ 82911 h 136"/>
                <a:gd name="T12" fmla="*/ 109837 w 86"/>
                <a:gd name="T13" fmla="*/ 0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136">
                  <a:moveTo>
                    <a:pt x="58" y="0"/>
                  </a:moveTo>
                  <a:cubicBezTo>
                    <a:pt x="4" y="102"/>
                    <a:pt x="4" y="102"/>
                    <a:pt x="4" y="102"/>
                  </a:cubicBezTo>
                  <a:cubicBezTo>
                    <a:pt x="0" y="111"/>
                    <a:pt x="0" y="127"/>
                    <a:pt x="9" y="132"/>
                  </a:cubicBezTo>
                  <a:cubicBezTo>
                    <a:pt x="9" y="132"/>
                    <a:pt x="9" y="132"/>
                    <a:pt x="9" y="132"/>
                  </a:cubicBezTo>
                  <a:cubicBezTo>
                    <a:pt x="17" y="136"/>
                    <a:pt x="28" y="133"/>
                    <a:pt x="33" y="124"/>
                  </a:cubicBezTo>
                  <a:cubicBezTo>
                    <a:pt x="74" y="44"/>
                    <a:pt x="74" y="44"/>
                    <a:pt x="74" y="44"/>
                  </a:cubicBezTo>
                  <a:cubicBezTo>
                    <a:pt x="86" y="21"/>
                    <a:pt x="65" y="3"/>
                    <a:pt x="58" y="0"/>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75" name="Freeform 215"/>
            <p:cNvSpPr/>
            <p:nvPr/>
          </p:nvSpPr>
          <p:spPr bwMode="auto">
            <a:xfrm>
              <a:off x="680987" y="442285"/>
              <a:ext cx="128533" cy="195595"/>
            </a:xfrm>
            <a:custGeom>
              <a:avLst/>
              <a:gdLst>
                <a:gd name="T0" fmla="*/ 20792 w 68"/>
                <a:gd name="T1" fmla="*/ 189953 h 104"/>
                <a:gd name="T2" fmla="*/ 20792 w 68"/>
                <a:gd name="T3" fmla="*/ 189953 h 104"/>
                <a:gd name="T4" fmla="*/ 7561 w 68"/>
                <a:gd name="T5" fmla="*/ 152338 h 104"/>
                <a:gd name="T6" fmla="*/ 71827 w 68"/>
                <a:gd name="T7" fmla="*/ 20688 h 104"/>
                <a:gd name="T8" fmla="*/ 107741 w 68"/>
                <a:gd name="T9" fmla="*/ 5642 h 104"/>
                <a:gd name="T10" fmla="*/ 107741 w 68"/>
                <a:gd name="T11" fmla="*/ 5642 h 104"/>
                <a:gd name="T12" fmla="*/ 122862 w 68"/>
                <a:gd name="T13" fmla="*/ 43257 h 104"/>
                <a:gd name="T14" fmla="*/ 58596 w 68"/>
                <a:gd name="T15" fmla="*/ 174907 h 104"/>
                <a:gd name="T16" fmla="*/ 20792 w 68"/>
                <a:gd name="T17" fmla="*/ 189953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104">
                  <a:moveTo>
                    <a:pt x="11" y="101"/>
                  </a:moveTo>
                  <a:cubicBezTo>
                    <a:pt x="11" y="101"/>
                    <a:pt x="11" y="101"/>
                    <a:pt x="11" y="101"/>
                  </a:cubicBezTo>
                  <a:cubicBezTo>
                    <a:pt x="4" y="97"/>
                    <a:pt x="0" y="88"/>
                    <a:pt x="4" y="81"/>
                  </a:cubicBezTo>
                  <a:cubicBezTo>
                    <a:pt x="38" y="11"/>
                    <a:pt x="38" y="11"/>
                    <a:pt x="38" y="11"/>
                  </a:cubicBezTo>
                  <a:cubicBezTo>
                    <a:pt x="41" y="3"/>
                    <a:pt x="50" y="0"/>
                    <a:pt x="57" y="3"/>
                  </a:cubicBezTo>
                  <a:cubicBezTo>
                    <a:pt x="57" y="3"/>
                    <a:pt x="57" y="3"/>
                    <a:pt x="57" y="3"/>
                  </a:cubicBezTo>
                  <a:cubicBezTo>
                    <a:pt x="65" y="7"/>
                    <a:pt x="68" y="15"/>
                    <a:pt x="65" y="23"/>
                  </a:cubicBezTo>
                  <a:cubicBezTo>
                    <a:pt x="31" y="93"/>
                    <a:pt x="31" y="93"/>
                    <a:pt x="31" y="93"/>
                  </a:cubicBezTo>
                  <a:cubicBezTo>
                    <a:pt x="27" y="100"/>
                    <a:pt x="19" y="104"/>
                    <a:pt x="11" y="101"/>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76" name="Freeform 216"/>
            <p:cNvSpPr/>
            <p:nvPr/>
          </p:nvSpPr>
          <p:spPr bwMode="auto">
            <a:xfrm>
              <a:off x="740064" y="421528"/>
              <a:ext cx="105381" cy="218747"/>
            </a:xfrm>
            <a:custGeom>
              <a:avLst/>
              <a:gdLst>
                <a:gd name="T0" fmla="*/ 24463 w 56"/>
                <a:gd name="T1" fmla="*/ 213090 h 116"/>
                <a:gd name="T2" fmla="*/ 24463 w 56"/>
                <a:gd name="T3" fmla="*/ 213090 h 116"/>
                <a:gd name="T4" fmla="*/ 5645 w 56"/>
                <a:gd name="T5" fmla="*/ 179146 h 116"/>
                <a:gd name="T6" fmla="*/ 39518 w 56"/>
                <a:gd name="T7" fmla="*/ 24515 h 116"/>
                <a:gd name="T8" fmla="*/ 75272 w 56"/>
                <a:gd name="T9" fmla="*/ 3772 h 116"/>
                <a:gd name="T10" fmla="*/ 75272 w 56"/>
                <a:gd name="T11" fmla="*/ 3772 h 116"/>
                <a:gd name="T12" fmla="*/ 101617 w 56"/>
                <a:gd name="T13" fmla="*/ 52801 h 116"/>
                <a:gd name="T14" fmla="*/ 60218 w 56"/>
                <a:gd name="T15" fmla="*/ 194232 h 116"/>
                <a:gd name="T16" fmla="*/ 24463 w 56"/>
                <a:gd name="T17" fmla="*/ 21309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 h="116">
                  <a:moveTo>
                    <a:pt x="13" y="113"/>
                  </a:moveTo>
                  <a:cubicBezTo>
                    <a:pt x="13" y="113"/>
                    <a:pt x="13" y="113"/>
                    <a:pt x="13" y="113"/>
                  </a:cubicBezTo>
                  <a:cubicBezTo>
                    <a:pt x="5" y="111"/>
                    <a:pt x="0" y="103"/>
                    <a:pt x="3" y="95"/>
                  </a:cubicBezTo>
                  <a:cubicBezTo>
                    <a:pt x="21" y="13"/>
                    <a:pt x="21" y="13"/>
                    <a:pt x="21" y="13"/>
                  </a:cubicBezTo>
                  <a:cubicBezTo>
                    <a:pt x="24" y="5"/>
                    <a:pt x="32" y="0"/>
                    <a:pt x="40" y="2"/>
                  </a:cubicBezTo>
                  <a:cubicBezTo>
                    <a:pt x="40" y="2"/>
                    <a:pt x="40" y="2"/>
                    <a:pt x="40" y="2"/>
                  </a:cubicBezTo>
                  <a:cubicBezTo>
                    <a:pt x="48" y="4"/>
                    <a:pt x="56" y="20"/>
                    <a:pt x="54" y="28"/>
                  </a:cubicBezTo>
                  <a:cubicBezTo>
                    <a:pt x="32" y="103"/>
                    <a:pt x="32" y="103"/>
                    <a:pt x="32" y="103"/>
                  </a:cubicBezTo>
                  <a:cubicBezTo>
                    <a:pt x="29" y="111"/>
                    <a:pt x="21" y="116"/>
                    <a:pt x="13" y="113"/>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77" name="Freeform 217"/>
            <p:cNvSpPr/>
            <p:nvPr/>
          </p:nvSpPr>
          <p:spPr bwMode="auto">
            <a:xfrm>
              <a:off x="802335" y="430310"/>
              <a:ext cx="116558" cy="204377"/>
            </a:xfrm>
            <a:custGeom>
              <a:avLst/>
              <a:gdLst>
                <a:gd name="T0" fmla="*/ 28200 w 62"/>
                <a:gd name="T1" fmla="*/ 204377 h 108"/>
                <a:gd name="T2" fmla="*/ 28200 w 62"/>
                <a:gd name="T3" fmla="*/ 204377 h 108"/>
                <a:gd name="T4" fmla="*/ 0 w 62"/>
                <a:gd name="T5" fmla="*/ 175991 h 108"/>
                <a:gd name="T6" fmla="*/ 1880 w 62"/>
                <a:gd name="T7" fmla="*/ 28386 h 108"/>
                <a:gd name="T8" fmla="*/ 30079 w 62"/>
                <a:gd name="T9" fmla="*/ 0 h 108"/>
                <a:gd name="T10" fmla="*/ 30079 w 62"/>
                <a:gd name="T11" fmla="*/ 0 h 108"/>
                <a:gd name="T12" fmla="*/ 116558 w 62"/>
                <a:gd name="T13" fmla="*/ 49202 h 108"/>
                <a:gd name="T14" fmla="*/ 56399 w 62"/>
                <a:gd name="T15" fmla="*/ 175991 h 108"/>
                <a:gd name="T16" fmla="*/ 28200 w 62"/>
                <a:gd name="T17" fmla="*/ 20437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108">
                  <a:moveTo>
                    <a:pt x="15" y="108"/>
                  </a:moveTo>
                  <a:cubicBezTo>
                    <a:pt x="15" y="108"/>
                    <a:pt x="15" y="108"/>
                    <a:pt x="15" y="108"/>
                  </a:cubicBezTo>
                  <a:cubicBezTo>
                    <a:pt x="7" y="108"/>
                    <a:pt x="0" y="102"/>
                    <a:pt x="0" y="93"/>
                  </a:cubicBezTo>
                  <a:cubicBezTo>
                    <a:pt x="1" y="15"/>
                    <a:pt x="1" y="15"/>
                    <a:pt x="1" y="15"/>
                  </a:cubicBezTo>
                  <a:cubicBezTo>
                    <a:pt x="2" y="7"/>
                    <a:pt x="8" y="0"/>
                    <a:pt x="16" y="0"/>
                  </a:cubicBezTo>
                  <a:cubicBezTo>
                    <a:pt x="16" y="0"/>
                    <a:pt x="16" y="0"/>
                    <a:pt x="16" y="0"/>
                  </a:cubicBezTo>
                  <a:cubicBezTo>
                    <a:pt x="24" y="0"/>
                    <a:pt x="62" y="18"/>
                    <a:pt x="62" y="26"/>
                  </a:cubicBezTo>
                  <a:cubicBezTo>
                    <a:pt x="30" y="93"/>
                    <a:pt x="30" y="93"/>
                    <a:pt x="30" y="93"/>
                  </a:cubicBezTo>
                  <a:cubicBezTo>
                    <a:pt x="30" y="101"/>
                    <a:pt x="24" y="108"/>
                    <a:pt x="15" y="108"/>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78" name="Freeform 218"/>
            <p:cNvSpPr/>
            <p:nvPr/>
          </p:nvSpPr>
          <p:spPr bwMode="auto">
            <a:xfrm>
              <a:off x="845446" y="475816"/>
              <a:ext cx="213158" cy="181225"/>
            </a:xfrm>
            <a:custGeom>
              <a:avLst/>
              <a:gdLst>
                <a:gd name="T0" fmla="*/ 103749 w 113"/>
                <a:gd name="T1" fmla="*/ 16990 h 96"/>
                <a:gd name="T2" fmla="*/ 207499 w 113"/>
                <a:gd name="T3" fmla="*/ 115153 h 96"/>
                <a:gd name="T4" fmla="*/ 92431 w 113"/>
                <a:gd name="T5" fmla="*/ 175562 h 96"/>
                <a:gd name="T6" fmla="*/ 3773 w 113"/>
                <a:gd name="T7" fmla="*/ 100051 h 96"/>
                <a:gd name="T8" fmla="*/ 103749 w 113"/>
                <a:gd name="T9" fmla="*/ 1699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96">
                  <a:moveTo>
                    <a:pt x="55" y="9"/>
                  </a:moveTo>
                  <a:cubicBezTo>
                    <a:pt x="85" y="0"/>
                    <a:pt x="113" y="39"/>
                    <a:pt x="110" y="61"/>
                  </a:cubicBezTo>
                  <a:cubicBezTo>
                    <a:pt x="107" y="83"/>
                    <a:pt x="80" y="96"/>
                    <a:pt x="49" y="93"/>
                  </a:cubicBezTo>
                  <a:cubicBezTo>
                    <a:pt x="18" y="91"/>
                    <a:pt x="0" y="65"/>
                    <a:pt x="2" y="53"/>
                  </a:cubicBezTo>
                  <a:cubicBezTo>
                    <a:pt x="4" y="41"/>
                    <a:pt x="25" y="18"/>
                    <a:pt x="55" y="9"/>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79" name="Freeform 219"/>
            <p:cNvSpPr/>
            <p:nvPr/>
          </p:nvSpPr>
          <p:spPr bwMode="auto">
            <a:xfrm>
              <a:off x="817504" y="356862"/>
              <a:ext cx="205174" cy="192402"/>
            </a:xfrm>
            <a:custGeom>
              <a:avLst/>
              <a:gdLst>
                <a:gd name="T0" fmla="*/ 197645 w 109"/>
                <a:gd name="T1" fmla="*/ 171653 h 102"/>
                <a:gd name="T2" fmla="*/ 197645 w 109"/>
                <a:gd name="T3" fmla="*/ 171653 h 102"/>
                <a:gd name="T4" fmla="*/ 158116 w 109"/>
                <a:gd name="T5" fmla="*/ 182971 h 102"/>
                <a:gd name="T6" fmla="*/ 18823 w 109"/>
                <a:gd name="T7" fmla="*/ 56589 h 102"/>
                <a:gd name="T8" fmla="*/ 9412 w 109"/>
                <a:gd name="T9" fmla="*/ 18863 h 102"/>
                <a:gd name="T10" fmla="*/ 9412 w 109"/>
                <a:gd name="T11" fmla="*/ 18863 h 102"/>
                <a:gd name="T12" fmla="*/ 47058 w 109"/>
                <a:gd name="T13" fmla="*/ 7545 h 102"/>
                <a:gd name="T14" fmla="*/ 186351 w 109"/>
                <a:gd name="T15" fmla="*/ 133927 h 102"/>
                <a:gd name="T16" fmla="*/ 197645 w 109"/>
                <a:gd name="T17" fmla="*/ 171653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102">
                  <a:moveTo>
                    <a:pt x="105" y="91"/>
                  </a:moveTo>
                  <a:cubicBezTo>
                    <a:pt x="105" y="91"/>
                    <a:pt x="105" y="91"/>
                    <a:pt x="105" y="91"/>
                  </a:cubicBezTo>
                  <a:cubicBezTo>
                    <a:pt x="101" y="98"/>
                    <a:pt x="90" y="102"/>
                    <a:pt x="84" y="97"/>
                  </a:cubicBezTo>
                  <a:cubicBezTo>
                    <a:pt x="10" y="30"/>
                    <a:pt x="10" y="30"/>
                    <a:pt x="10" y="30"/>
                  </a:cubicBezTo>
                  <a:cubicBezTo>
                    <a:pt x="4" y="25"/>
                    <a:pt x="0" y="17"/>
                    <a:pt x="5" y="10"/>
                  </a:cubicBezTo>
                  <a:cubicBezTo>
                    <a:pt x="5" y="10"/>
                    <a:pt x="5" y="10"/>
                    <a:pt x="5" y="10"/>
                  </a:cubicBezTo>
                  <a:cubicBezTo>
                    <a:pt x="9" y="3"/>
                    <a:pt x="18" y="0"/>
                    <a:pt x="25" y="4"/>
                  </a:cubicBezTo>
                  <a:cubicBezTo>
                    <a:pt x="99" y="71"/>
                    <a:pt x="99" y="71"/>
                    <a:pt x="99" y="71"/>
                  </a:cubicBezTo>
                  <a:cubicBezTo>
                    <a:pt x="105" y="76"/>
                    <a:pt x="109" y="84"/>
                    <a:pt x="105" y="91"/>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80" name="Freeform 220"/>
            <p:cNvSpPr/>
            <p:nvPr/>
          </p:nvSpPr>
          <p:spPr bwMode="auto">
            <a:xfrm>
              <a:off x="704139" y="359257"/>
              <a:ext cx="175636" cy="110970"/>
            </a:xfrm>
            <a:custGeom>
              <a:avLst/>
              <a:gdLst>
                <a:gd name="T0" fmla="*/ 5666 w 93"/>
                <a:gd name="T1" fmla="*/ 88400 h 59"/>
                <a:gd name="T2" fmla="*/ 5666 w 93"/>
                <a:gd name="T3" fmla="*/ 88400 h 59"/>
                <a:gd name="T4" fmla="*/ 22663 w 93"/>
                <a:gd name="T5" fmla="*/ 52664 h 59"/>
                <a:gd name="T6" fmla="*/ 134088 w 93"/>
                <a:gd name="T7" fmla="*/ 5643 h 59"/>
                <a:gd name="T8" fmla="*/ 169970 w 93"/>
                <a:gd name="T9" fmla="*/ 22570 h 59"/>
                <a:gd name="T10" fmla="*/ 169970 w 93"/>
                <a:gd name="T11" fmla="*/ 22570 h 59"/>
                <a:gd name="T12" fmla="*/ 154862 w 93"/>
                <a:gd name="T13" fmla="*/ 58306 h 59"/>
                <a:gd name="T14" fmla="*/ 41548 w 93"/>
                <a:gd name="T15" fmla="*/ 105327 h 59"/>
                <a:gd name="T16" fmla="*/ 5666 w 93"/>
                <a:gd name="T17" fmla="*/ 8840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59">
                  <a:moveTo>
                    <a:pt x="3" y="47"/>
                  </a:moveTo>
                  <a:cubicBezTo>
                    <a:pt x="3" y="47"/>
                    <a:pt x="3" y="47"/>
                    <a:pt x="3" y="47"/>
                  </a:cubicBezTo>
                  <a:cubicBezTo>
                    <a:pt x="0" y="40"/>
                    <a:pt x="4" y="31"/>
                    <a:pt x="12" y="28"/>
                  </a:cubicBezTo>
                  <a:cubicBezTo>
                    <a:pt x="71" y="3"/>
                    <a:pt x="71" y="3"/>
                    <a:pt x="71" y="3"/>
                  </a:cubicBezTo>
                  <a:cubicBezTo>
                    <a:pt x="78" y="0"/>
                    <a:pt x="87" y="4"/>
                    <a:pt x="90" y="12"/>
                  </a:cubicBezTo>
                  <a:cubicBezTo>
                    <a:pt x="90" y="12"/>
                    <a:pt x="90" y="12"/>
                    <a:pt x="90" y="12"/>
                  </a:cubicBezTo>
                  <a:cubicBezTo>
                    <a:pt x="93" y="19"/>
                    <a:pt x="89" y="28"/>
                    <a:pt x="82" y="31"/>
                  </a:cubicBezTo>
                  <a:cubicBezTo>
                    <a:pt x="22" y="56"/>
                    <a:pt x="22" y="56"/>
                    <a:pt x="22" y="56"/>
                  </a:cubicBezTo>
                  <a:cubicBezTo>
                    <a:pt x="15" y="59"/>
                    <a:pt x="6" y="55"/>
                    <a:pt x="3" y="47"/>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81" name="Freeform 221"/>
            <p:cNvSpPr/>
            <p:nvPr/>
          </p:nvSpPr>
          <p:spPr bwMode="auto">
            <a:xfrm>
              <a:off x="621111" y="409553"/>
              <a:ext cx="142904" cy="189209"/>
            </a:xfrm>
            <a:custGeom>
              <a:avLst/>
              <a:gdLst>
                <a:gd name="T0" fmla="*/ 18803 w 76"/>
                <a:gd name="T1" fmla="*/ 181641 h 100"/>
                <a:gd name="T2" fmla="*/ 18803 w 76"/>
                <a:gd name="T3" fmla="*/ 181641 h 100"/>
                <a:gd name="T4" fmla="*/ 9402 w 76"/>
                <a:gd name="T5" fmla="*/ 143799 h 100"/>
                <a:gd name="T6" fmla="*/ 86495 w 76"/>
                <a:gd name="T7" fmla="*/ 17029 h 100"/>
                <a:gd name="T8" fmla="*/ 124101 w 76"/>
                <a:gd name="T9" fmla="*/ 7568 h 100"/>
                <a:gd name="T10" fmla="*/ 124101 w 76"/>
                <a:gd name="T11" fmla="*/ 7568 h 100"/>
                <a:gd name="T12" fmla="*/ 135383 w 76"/>
                <a:gd name="T13" fmla="*/ 45410 h 100"/>
                <a:gd name="T14" fmla="*/ 58290 w 76"/>
                <a:gd name="T15" fmla="*/ 170288 h 100"/>
                <a:gd name="T16" fmla="*/ 18803 w 76"/>
                <a:gd name="T17" fmla="*/ 181641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100">
                  <a:moveTo>
                    <a:pt x="10" y="96"/>
                  </a:moveTo>
                  <a:cubicBezTo>
                    <a:pt x="10" y="96"/>
                    <a:pt x="10" y="96"/>
                    <a:pt x="10" y="96"/>
                  </a:cubicBezTo>
                  <a:cubicBezTo>
                    <a:pt x="3" y="92"/>
                    <a:pt x="0" y="82"/>
                    <a:pt x="5" y="76"/>
                  </a:cubicBezTo>
                  <a:cubicBezTo>
                    <a:pt x="46" y="9"/>
                    <a:pt x="46" y="9"/>
                    <a:pt x="46" y="9"/>
                  </a:cubicBezTo>
                  <a:cubicBezTo>
                    <a:pt x="50" y="2"/>
                    <a:pt x="59" y="0"/>
                    <a:pt x="66" y="4"/>
                  </a:cubicBezTo>
                  <a:cubicBezTo>
                    <a:pt x="66" y="4"/>
                    <a:pt x="66" y="4"/>
                    <a:pt x="66" y="4"/>
                  </a:cubicBezTo>
                  <a:cubicBezTo>
                    <a:pt x="73" y="8"/>
                    <a:pt x="76" y="17"/>
                    <a:pt x="72" y="24"/>
                  </a:cubicBezTo>
                  <a:cubicBezTo>
                    <a:pt x="31" y="90"/>
                    <a:pt x="31" y="90"/>
                    <a:pt x="31" y="90"/>
                  </a:cubicBezTo>
                  <a:cubicBezTo>
                    <a:pt x="26" y="97"/>
                    <a:pt x="17" y="100"/>
                    <a:pt x="10" y="96"/>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82" name="Freeform 222"/>
            <p:cNvSpPr/>
            <p:nvPr/>
          </p:nvSpPr>
          <p:spPr bwMode="auto">
            <a:xfrm>
              <a:off x="803932" y="355265"/>
              <a:ext cx="174039" cy="226731"/>
            </a:xfrm>
            <a:custGeom>
              <a:avLst/>
              <a:gdLst>
                <a:gd name="T0" fmla="*/ 7567 w 92"/>
                <a:gd name="T1" fmla="*/ 83135 h 120"/>
                <a:gd name="T2" fmla="*/ 58644 w 92"/>
                <a:gd name="T3" fmla="*/ 190832 h 120"/>
                <a:gd name="T4" fmla="*/ 174039 w 92"/>
                <a:gd name="T5" fmla="*/ 226731 h 120"/>
                <a:gd name="T6" fmla="*/ 158905 w 92"/>
                <a:gd name="T7" fmla="*/ 117144 h 120"/>
                <a:gd name="T8" fmla="*/ 7567 w 92"/>
                <a:gd name="T9" fmla="*/ 83135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20">
                  <a:moveTo>
                    <a:pt x="4" y="44"/>
                  </a:moveTo>
                  <a:cubicBezTo>
                    <a:pt x="16" y="52"/>
                    <a:pt x="62" y="84"/>
                    <a:pt x="31" y="101"/>
                  </a:cubicBezTo>
                  <a:cubicBezTo>
                    <a:pt x="0" y="119"/>
                    <a:pt x="92" y="120"/>
                    <a:pt x="92" y="120"/>
                  </a:cubicBezTo>
                  <a:cubicBezTo>
                    <a:pt x="84" y="62"/>
                    <a:pt x="84" y="62"/>
                    <a:pt x="84" y="62"/>
                  </a:cubicBezTo>
                  <a:cubicBezTo>
                    <a:pt x="84" y="62"/>
                    <a:pt x="42" y="0"/>
                    <a:pt x="4" y="44"/>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83" name="Freeform 223"/>
            <p:cNvSpPr/>
            <p:nvPr/>
          </p:nvSpPr>
          <p:spPr bwMode="auto">
            <a:xfrm>
              <a:off x="938054" y="474219"/>
              <a:ext cx="126138" cy="171645"/>
            </a:xfrm>
            <a:custGeom>
              <a:avLst/>
              <a:gdLst>
                <a:gd name="T0" fmla="*/ 30337 w 158"/>
                <a:gd name="T1" fmla="*/ 0 h 215"/>
                <a:gd name="T2" fmla="*/ 0 w 158"/>
                <a:gd name="T3" fmla="*/ 139711 h 215"/>
                <a:gd name="T4" fmla="*/ 81431 w 158"/>
                <a:gd name="T5" fmla="*/ 171645 h 215"/>
                <a:gd name="T6" fmla="*/ 126138 w 158"/>
                <a:gd name="T7" fmla="*/ 35926 h 215"/>
                <a:gd name="T8" fmla="*/ 30337 w 158"/>
                <a:gd name="T9" fmla="*/ 0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15">
                  <a:moveTo>
                    <a:pt x="38" y="0"/>
                  </a:moveTo>
                  <a:lnTo>
                    <a:pt x="0" y="175"/>
                  </a:lnTo>
                  <a:lnTo>
                    <a:pt x="102" y="215"/>
                  </a:lnTo>
                  <a:lnTo>
                    <a:pt x="158" y="45"/>
                  </a:lnTo>
                  <a:lnTo>
                    <a:pt x="38" y="0"/>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84" name="Freeform 224"/>
            <p:cNvSpPr/>
            <p:nvPr/>
          </p:nvSpPr>
          <p:spPr bwMode="auto">
            <a:xfrm>
              <a:off x="996333" y="490984"/>
              <a:ext cx="110171" cy="203579"/>
            </a:xfrm>
            <a:custGeom>
              <a:avLst/>
              <a:gdLst>
                <a:gd name="T0" fmla="*/ 58885 w 58"/>
                <a:gd name="T1" fmla="*/ 0 h 108"/>
                <a:gd name="T2" fmla="*/ 0 w 58"/>
                <a:gd name="T3" fmla="*/ 171534 h 108"/>
                <a:gd name="T4" fmla="*/ 93076 w 58"/>
                <a:gd name="T5" fmla="*/ 203579 h 108"/>
                <a:gd name="T6" fmla="*/ 110171 w 58"/>
                <a:gd name="T7" fmla="*/ 62205 h 108"/>
                <a:gd name="T8" fmla="*/ 108272 w 58"/>
                <a:gd name="T9" fmla="*/ 16965 h 108"/>
                <a:gd name="T10" fmla="*/ 58885 w 58"/>
                <a:gd name="T11" fmla="*/ 0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108">
                  <a:moveTo>
                    <a:pt x="31" y="0"/>
                  </a:moveTo>
                  <a:cubicBezTo>
                    <a:pt x="0" y="91"/>
                    <a:pt x="0" y="91"/>
                    <a:pt x="0" y="91"/>
                  </a:cubicBezTo>
                  <a:cubicBezTo>
                    <a:pt x="49" y="108"/>
                    <a:pt x="49" y="108"/>
                    <a:pt x="49" y="108"/>
                  </a:cubicBezTo>
                  <a:cubicBezTo>
                    <a:pt x="55" y="84"/>
                    <a:pt x="58" y="59"/>
                    <a:pt x="58" y="33"/>
                  </a:cubicBezTo>
                  <a:cubicBezTo>
                    <a:pt x="58" y="25"/>
                    <a:pt x="58" y="17"/>
                    <a:pt x="57" y="9"/>
                  </a:cubicBezTo>
                  <a:lnTo>
                    <a:pt x="31" y="0"/>
                  </a:lnTo>
                  <a:close/>
                </a:path>
              </a:pathLst>
            </a:cu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85" name="Freeform 225"/>
            <p:cNvSpPr/>
            <p:nvPr/>
          </p:nvSpPr>
          <p:spPr bwMode="auto">
            <a:xfrm>
              <a:off x="622708" y="338500"/>
              <a:ext cx="222738" cy="299381"/>
            </a:xfrm>
            <a:custGeom>
              <a:avLst/>
              <a:gdLst>
                <a:gd name="T0" fmla="*/ 11326 w 118"/>
                <a:gd name="T1" fmla="*/ 246660 h 159"/>
                <a:gd name="T2" fmla="*/ 0 w 118"/>
                <a:gd name="T3" fmla="*/ 299381 h 159"/>
                <a:gd name="T4" fmla="*/ 47190 w 118"/>
                <a:gd name="T5" fmla="*/ 271138 h 159"/>
                <a:gd name="T6" fmla="*/ 222738 w 118"/>
                <a:gd name="T7" fmla="*/ 26361 h 159"/>
                <a:gd name="T8" fmla="*/ 186873 w 118"/>
                <a:gd name="T9" fmla="*/ 0 h 159"/>
                <a:gd name="T10" fmla="*/ 11326 w 118"/>
                <a:gd name="T11" fmla="*/ 246660 h 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159">
                  <a:moveTo>
                    <a:pt x="6" y="131"/>
                  </a:moveTo>
                  <a:cubicBezTo>
                    <a:pt x="0" y="159"/>
                    <a:pt x="0" y="159"/>
                    <a:pt x="0" y="159"/>
                  </a:cubicBezTo>
                  <a:cubicBezTo>
                    <a:pt x="25" y="144"/>
                    <a:pt x="25" y="144"/>
                    <a:pt x="25" y="144"/>
                  </a:cubicBezTo>
                  <a:cubicBezTo>
                    <a:pt x="118" y="14"/>
                    <a:pt x="118" y="14"/>
                    <a:pt x="118" y="14"/>
                  </a:cubicBezTo>
                  <a:cubicBezTo>
                    <a:pt x="112" y="8"/>
                    <a:pt x="106" y="3"/>
                    <a:pt x="99" y="0"/>
                  </a:cubicBezTo>
                  <a:lnTo>
                    <a:pt x="6" y="131"/>
                  </a:lnTo>
                  <a:close/>
                </a:path>
              </a:pathLst>
            </a:cu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86" name="Freeform 226"/>
            <p:cNvSpPr/>
            <p:nvPr/>
          </p:nvSpPr>
          <p:spPr bwMode="auto">
            <a:xfrm>
              <a:off x="675398" y="534095"/>
              <a:ext cx="230721" cy="77440"/>
            </a:xfrm>
            <a:custGeom>
              <a:avLst/>
              <a:gdLst>
                <a:gd name="T0" fmla="*/ 230721 w 122"/>
                <a:gd name="T1" fmla="*/ 43442 h 41"/>
                <a:gd name="T2" fmla="*/ 230721 w 122"/>
                <a:gd name="T3" fmla="*/ 43442 h 41"/>
                <a:gd name="T4" fmla="*/ 196680 w 122"/>
                <a:gd name="T5" fmla="*/ 77440 h 41"/>
                <a:gd name="T6" fmla="*/ 34041 w 122"/>
                <a:gd name="T7" fmla="*/ 66107 h 41"/>
                <a:gd name="T8" fmla="*/ 0 w 122"/>
                <a:gd name="T9" fmla="*/ 33998 h 41"/>
                <a:gd name="T10" fmla="*/ 0 w 122"/>
                <a:gd name="T11" fmla="*/ 33998 h 41"/>
                <a:gd name="T12" fmla="*/ 32150 w 122"/>
                <a:gd name="T13" fmla="*/ 0 h 41"/>
                <a:gd name="T14" fmla="*/ 196680 w 122"/>
                <a:gd name="T15" fmla="*/ 11333 h 41"/>
                <a:gd name="T16" fmla="*/ 230721 w 122"/>
                <a:gd name="T17" fmla="*/ 43442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41">
                  <a:moveTo>
                    <a:pt x="122" y="23"/>
                  </a:moveTo>
                  <a:cubicBezTo>
                    <a:pt x="122" y="23"/>
                    <a:pt x="122" y="23"/>
                    <a:pt x="122" y="23"/>
                  </a:cubicBezTo>
                  <a:cubicBezTo>
                    <a:pt x="122" y="32"/>
                    <a:pt x="114" y="41"/>
                    <a:pt x="104" y="41"/>
                  </a:cubicBezTo>
                  <a:cubicBezTo>
                    <a:pt x="18" y="35"/>
                    <a:pt x="18" y="35"/>
                    <a:pt x="18" y="35"/>
                  </a:cubicBezTo>
                  <a:cubicBezTo>
                    <a:pt x="8" y="35"/>
                    <a:pt x="0" y="28"/>
                    <a:pt x="0" y="18"/>
                  </a:cubicBezTo>
                  <a:cubicBezTo>
                    <a:pt x="0" y="18"/>
                    <a:pt x="0" y="18"/>
                    <a:pt x="0" y="18"/>
                  </a:cubicBezTo>
                  <a:cubicBezTo>
                    <a:pt x="0" y="8"/>
                    <a:pt x="8" y="1"/>
                    <a:pt x="17" y="0"/>
                  </a:cubicBezTo>
                  <a:cubicBezTo>
                    <a:pt x="104" y="6"/>
                    <a:pt x="104" y="6"/>
                    <a:pt x="104" y="6"/>
                  </a:cubicBezTo>
                  <a:cubicBezTo>
                    <a:pt x="113" y="6"/>
                    <a:pt x="121" y="13"/>
                    <a:pt x="122" y="23"/>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5077" name="组合 1315"/>
          <p:cNvGrpSpPr/>
          <p:nvPr/>
        </p:nvGrpSpPr>
        <p:grpSpPr bwMode="auto">
          <a:xfrm>
            <a:off x="10253663" y="4005263"/>
            <a:ext cx="1108075" cy="1106487"/>
            <a:chOff x="0" y="0"/>
            <a:chExt cx="1108102" cy="1106511"/>
          </a:xfrm>
        </p:grpSpPr>
        <p:sp>
          <p:nvSpPr>
            <p:cNvPr id="45110" name="Oval 227"/>
            <p:cNvSpPr>
              <a:spLocks noChangeArrowheads="1"/>
            </p:cNvSpPr>
            <p:nvPr/>
          </p:nvSpPr>
          <p:spPr bwMode="auto">
            <a:xfrm>
              <a:off x="0" y="0"/>
              <a:ext cx="1108102" cy="1106511"/>
            </a:xfrm>
            <a:prstGeom prst="ellipse">
              <a:avLst/>
            </a:pr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11" name="Freeform 228"/>
            <p:cNvSpPr/>
            <p:nvPr/>
          </p:nvSpPr>
          <p:spPr bwMode="auto">
            <a:xfrm>
              <a:off x="445476" y="258665"/>
              <a:ext cx="341691" cy="316944"/>
            </a:xfrm>
            <a:custGeom>
              <a:avLst/>
              <a:gdLst>
                <a:gd name="T0" fmla="*/ 341691 w 428"/>
                <a:gd name="T1" fmla="*/ 3992 h 397"/>
                <a:gd name="T2" fmla="*/ 83028 w 428"/>
                <a:gd name="T3" fmla="*/ 0 h 397"/>
                <a:gd name="T4" fmla="*/ 0 w 428"/>
                <a:gd name="T5" fmla="*/ 192402 h 397"/>
                <a:gd name="T6" fmla="*/ 49497 w 428"/>
                <a:gd name="T7" fmla="*/ 316944 h 397"/>
                <a:gd name="T8" fmla="*/ 336103 w 428"/>
                <a:gd name="T9" fmla="*/ 141308 h 397"/>
                <a:gd name="T10" fmla="*/ 341691 w 428"/>
                <a:gd name="T11" fmla="*/ 3992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397">
                  <a:moveTo>
                    <a:pt x="428" y="5"/>
                  </a:moveTo>
                  <a:lnTo>
                    <a:pt x="104" y="0"/>
                  </a:lnTo>
                  <a:lnTo>
                    <a:pt x="0" y="241"/>
                  </a:lnTo>
                  <a:lnTo>
                    <a:pt x="62" y="397"/>
                  </a:lnTo>
                  <a:lnTo>
                    <a:pt x="421" y="177"/>
                  </a:lnTo>
                  <a:lnTo>
                    <a:pt x="428" y="5"/>
                  </a:lnTo>
                  <a:close/>
                </a:path>
              </a:pathLst>
            </a:custGeom>
            <a:solidFill>
              <a:srgbClr val="FCE1C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12" name="Freeform 229"/>
            <p:cNvSpPr/>
            <p:nvPr/>
          </p:nvSpPr>
          <p:spPr bwMode="auto">
            <a:xfrm>
              <a:off x="496570" y="290599"/>
              <a:ext cx="135719" cy="294590"/>
            </a:xfrm>
            <a:custGeom>
              <a:avLst/>
              <a:gdLst>
                <a:gd name="T0" fmla="*/ 103674 w 72"/>
                <a:gd name="T1" fmla="*/ 288925 h 156"/>
                <a:gd name="T2" fmla="*/ 103674 w 72"/>
                <a:gd name="T3" fmla="*/ 288925 h 156"/>
                <a:gd name="T4" fmla="*/ 52780 w 72"/>
                <a:gd name="T5" fmla="*/ 260599 h 156"/>
                <a:gd name="T6" fmla="*/ 3770 w 72"/>
                <a:gd name="T7" fmla="*/ 54764 h 156"/>
                <a:gd name="T8" fmla="*/ 32045 w 72"/>
                <a:gd name="T9" fmla="*/ 5665 h 156"/>
                <a:gd name="T10" fmla="*/ 32045 w 72"/>
                <a:gd name="T11" fmla="*/ 5665 h 156"/>
                <a:gd name="T12" fmla="*/ 81054 w 72"/>
                <a:gd name="T13" fmla="*/ 33991 h 156"/>
                <a:gd name="T14" fmla="*/ 131949 w 72"/>
                <a:gd name="T15" fmla="*/ 237938 h 156"/>
                <a:gd name="T16" fmla="*/ 103674 w 72"/>
                <a:gd name="T17" fmla="*/ 288925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156">
                  <a:moveTo>
                    <a:pt x="55" y="153"/>
                  </a:moveTo>
                  <a:cubicBezTo>
                    <a:pt x="55" y="153"/>
                    <a:pt x="55" y="153"/>
                    <a:pt x="55" y="153"/>
                  </a:cubicBezTo>
                  <a:cubicBezTo>
                    <a:pt x="43" y="156"/>
                    <a:pt x="31" y="149"/>
                    <a:pt x="28" y="138"/>
                  </a:cubicBezTo>
                  <a:cubicBezTo>
                    <a:pt x="2" y="29"/>
                    <a:pt x="2" y="29"/>
                    <a:pt x="2" y="29"/>
                  </a:cubicBezTo>
                  <a:cubicBezTo>
                    <a:pt x="0" y="18"/>
                    <a:pt x="6" y="6"/>
                    <a:pt x="17" y="3"/>
                  </a:cubicBezTo>
                  <a:cubicBezTo>
                    <a:pt x="17" y="3"/>
                    <a:pt x="17" y="3"/>
                    <a:pt x="17" y="3"/>
                  </a:cubicBezTo>
                  <a:cubicBezTo>
                    <a:pt x="29" y="0"/>
                    <a:pt x="40" y="7"/>
                    <a:pt x="43" y="18"/>
                  </a:cubicBezTo>
                  <a:cubicBezTo>
                    <a:pt x="70" y="126"/>
                    <a:pt x="70" y="126"/>
                    <a:pt x="70" y="126"/>
                  </a:cubicBezTo>
                  <a:cubicBezTo>
                    <a:pt x="72" y="138"/>
                    <a:pt x="66" y="149"/>
                    <a:pt x="55" y="153"/>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13" name="Freeform 230"/>
            <p:cNvSpPr/>
            <p:nvPr/>
          </p:nvSpPr>
          <p:spPr bwMode="auto">
            <a:xfrm>
              <a:off x="424720" y="301776"/>
              <a:ext cx="138114" cy="292994"/>
            </a:xfrm>
            <a:custGeom>
              <a:avLst/>
              <a:gdLst>
                <a:gd name="T0" fmla="*/ 104058 w 73"/>
                <a:gd name="T1" fmla="*/ 287323 h 155"/>
                <a:gd name="T2" fmla="*/ 104058 w 73"/>
                <a:gd name="T3" fmla="*/ 287323 h 155"/>
                <a:gd name="T4" fmla="*/ 54867 w 73"/>
                <a:gd name="T5" fmla="*/ 258969 h 155"/>
                <a:gd name="T6" fmla="*/ 5676 w 73"/>
                <a:gd name="T7" fmla="*/ 54818 h 155"/>
                <a:gd name="T8" fmla="*/ 34056 w 73"/>
                <a:gd name="T9" fmla="*/ 5671 h 155"/>
                <a:gd name="T10" fmla="*/ 34056 w 73"/>
                <a:gd name="T11" fmla="*/ 5671 h 155"/>
                <a:gd name="T12" fmla="*/ 83247 w 73"/>
                <a:gd name="T13" fmla="*/ 34025 h 155"/>
                <a:gd name="T14" fmla="*/ 132438 w 73"/>
                <a:gd name="T15" fmla="*/ 238176 h 155"/>
                <a:gd name="T16" fmla="*/ 104058 w 73"/>
                <a:gd name="T17" fmla="*/ 287323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155">
                  <a:moveTo>
                    <a:pt x="55" y="152"/>
                  </a:moveTo>
                  <a:cubicBezTo>
                    <a:pt x="55" y="152"/>
                    <a:pt x="55" y="152"/>
                    <a:pt x="55" y="152"/>
                  </a:cubicBezTo>
                  <a:cubicBezTo>
                    <a:pt x="44" y="155"/>
                    <a:pt x="32" y="149"/>
                    <a:pt x="29" y="137"/>
                  </a:cubicBezTo>
                  <a:cubicBezTo>
                    <a:pt x="3" y="29"/>
                    <a:pt x="3" y="29"/>
                    <a:pt x="3" y="29"/>
                  </a:cubicBezTo>
                  <a:cubicBezTo>
                    <a:pt x="0" y="18"/>
                    <a:pt x="7" y="6"/>
                    <a:pt x="18" y="3"/>
                  </a:cubicBezTo>
                  <a:cubicBezTo>
                    <a:pt x="18" y="3"/>
                    <a:pt x="18" y="3"/>
                    <a:pt x="18" y="3"/>
                  </a:cubicBezTo>
                  <a:cubicBezTo>
                    <a:pt x="29" y="0"/>
                    <a:pt x="41" y="6"/>
                    <a:pt x="44" y="18"/>
                  </a:cubicBezTo>
                  <a:cubicBezTo>
                    <a:pt x="70" y="126"/>
                    <a:pt x="70" y="126"/>
                    <a:pt x="70" y="126"/>
                  </a:cubicBezTo>
                  <a:cubicBezTo>
                    <a:pt x="73" y="137"/>
                    <a:pt x="66" y="149"/>
                    <a:pt x="55" y="152"/>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14" name="Freeform 231"/>
            <p:cNvSpPr/>
            <p:nvPr/>
          </p:nvSpPr>
          <p:spPr bwMode="auto">
            <a:xfrm>
              <a:off x="510142" y="289003"/>
              <a:ext cx="171644" cy="286607"/>
            </a:xfrm>
            <a:custGeom>
              <a:avLst/>
              <a:gdLst>
                <a:gd name="T0" fmla="*/ 143351 w 91"/>
                <a:gd name="T1" fmla="*/ 277179 h 152"/>
                <a:gd name="T2" fmla="*/ 143351 w 91"/>
                <a:gd name="T3" fmla="*/ 277179 h 152"/>
                <a:gd name="T4" fmla="*/ 90537 w 91"/>
                <a:gd name="T5" fmla="*/ 256438 h 152"/>
                <a:gd name="T6" fmla="*/ 9431 w 91"/>
                <a:gd name="T7" fmla="*/ 62224 h 152"/>
                <a:gd name="T8" fmla="*/ 28293 w 91"/>
                <a:gd name="T9" fmla="*/ 9428 h 152"/>
                <a:gd name="T10" fmla="*/ 28293 w 91"/>
                <a:gd name="T11" fmla="*/ 9428 h 152"/>
                <a:gd name="T12" fmla="*/ 81107 w 91"/>
                <a:gd name="T13" fmla="*/ 30169 h 152"/>
                <a:gd name="T14" fmla="*/ 162213 w 91"/>
                <a:gd name="T15" fmla="*/ 222498 h 152"/>
                <a:gd name="T16" fmla="*/ 143351 w 91"/>
                <a:gd name="T17" fmla="*/ 277179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52">
                  <a:moveTo>
                    <a:pt x="76" y="147"/>
                  </a:moveTo>
                  <a:cubicBezTo>
                    <a:pt x="76" y="147"/>
                    <a:pt x="76" y="147"/>
                    <a:pt x="76" y="147"/>
                  </a:cubicBezTo>
                  <a:cubicBezTo>
                    <a:pt x="65" y="152"/>
                    <a:pt x="52" y="147"/>
                    <a:pt x="48" y="136"/>
                  </a:cubicBezTo>
                  <a:cubicBezTo>
                    <a:pt x="5" y="33"/>
                    <a:pt x="5" y="33"/>
                    <a:pt x="5" y="33"/>
                  </a:cubicBezTo>
                  <a:cubicBezTo>
                    <a:pt x="0" y="23"/>
                    <a:pt x="5" y="10"/>
                    <a:pt x="15" y="5"/>
                  </a:cubicBezTo>
                  <a:cubicBezTo>
                    <a:pt x="15" y="5"/>
                    <a:pt x="15" y="5"/>
                    <a:pt x="15" y="5"/>
                  </a:cubicBezTo>
                  <a:cubicBezTo>
                    <a:pt x="26" y="0"/>
                    <a:pt x="39" y="5"/>
                    <a:pt x="43" y="16"/>
                  </a:cubicBezTo>
                  <a:cubicBezTo>
                    <a:pt x="86" y="118"/>
                    <a:pt x="86" y="118"/>
                    <a:pt x="86" y="118"/>
                  </a:cubicBezTo>
                  <a:cubicBezTo>
                    <a:pt x="91" y="129"/>
                    <a:pt x="87" y="142"/>
                    <a:pt x="76" y="147"/>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15" name="Freeform 232"/>
            <p:cNvSpPr/>
            <p:nvPr/>
          </p:nvSpPr>
          <p:spPr bwMode="auto">
            <a:xfrm>
              <a:off x="681786" y="171645"/>
              <a:ext cx="281017" cy="449470"/>
            </a:xfrm>
            <a:custGeom>
              <a:avLst/>
              <a:gdLst>
                <a:gd name="T0" fmla="*/ 45264 w 149"/>
                <a:gd name="T1" fmla="*/ 69876 h 238"/>
                <a:gd name="T2" fmla="*/ 248955 w 149"/>
                <a:gd name="T3" fmla="*/ 84984 h 238"/>
                <a:gd name="T4" fmla="*/ 177286 w 149"/>
                <a:gd name="T5" fmla="*/ 236066 h 238"/>
                <a:gd name="T6" fmla="*/ 39606 w 149"/>
                <a:gd name="T7" fmla="*/ 343712 h 238"/>
                <a:gd name="T8" fmla="*/ 45264 w 149"/>
                <a:gd name="T9" fmla="*/ 69876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238">
                  <a:moveTo>
                    <a:pt x="24" y="37"/>
                  </a:moveTo>
                  <a:cubicBezTo>
                    <a:pt x="49" y="0"/>
                    <a:pt x="116" y="18"/>
                    <a:pt x="132" y="45"/>
                  </a:cubicBezTo>
                  <a:cubicBezTo>
                    <a:pt x="149" y="72"/>
                    <a:pt x="131" y="100"/>
                    <a:pt x="94" y="125"/>
                  </a:cubicBezTo>
                  <a:cubicBezTo>
                    <a:pt x="57" y="151"/>
                    <a:pt x="40" y="126"/>
                    <a:pt x="21" y="182"/>
                  </a:cubicBezTo>
                  <a:cubicBezTo>
                    <a:pt x="1" y="238"/>
                    <a:pt x="0" y="74"/>
                    <a:pt x="24" y="37"/>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16" name="Freeform 233"/>
            <p:cNvSpPr/>
            <p:nvPr/>
          </p:nvSpPr>
          <p:spPr bwMode="auto">
            <a:xfrm>
              <a:off x="481402" y="177234"/>
              <a:ext cx="355263" cy="92608"/>
            </a:xfrm>
            <a:custGeom>
              <a:avLst/>
              <a:gdLst>
                <a:gd name="T0" fmla="*/ 351484 w 188"/>
                <a:gd name="T1" fmla="*/ 45359 h 49"/>
                <a:gd name="T2" fmla="*/ 351484 w 188"/>
                <a:gd name="T3" fmla="*/ 45359 h 49"/>
                <a:gd name="T4" fmla="*/ 319359 w 188"/>
                <a:gd name="T5" fmla="*/ 90718 h 49"/>
                <a:gd name="T6" fmla="*/ 49132 w 188"/>
                <a:gd name="T7" fmla="*/ 79378 h 49"/>
                <a:gd name="T8" fmla="*/ 3779 w 188"/>
                <a:gd name="T9" fmla="*/ 45359 h 49"/>
                <a:gd name="T10" fmla="*/ 3779 w 188"/>
                <a:gd name="T11" fmla="*/ 45359 h 49"/>
                <a:gd name="T12" fmla="*/ 37794 w 188"/>
                <a:gd name="T13" fmla="*/ 0 h 49"/>
                <a:gd name="T14" fmla="*/ 306131 w 188"/>
                <a:gd name="T15" fmla="*/ 11340 h 49"/>
                <a:gd name="T16" fmla="*/ 351484 w 188"/>
                <a:gd name="T17" fmla="*/ 4535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49">
                  <a:moveTo>
                    <a:pt x="186" y="24"/>
                  </a:moveTo>
                  <a:cubicBezTo>
                    <a:pt x="186" y="24"/>
                    <a:pt x="186" y="24"/>
                    <a:pt x="186" y="24"/>
                  </a:cubicBezTo>
                  <a:cubicBezTo>
                    <a:pt x="188" y="35"/>
                    <a:pt x="180" y="49"/>
                    <a:pt x="169" y="48"/>
                  </a:cubicBezTo>
                  <a:cubicBezTo>
                    <a:pt x="26" y="42"/>
                    <a:pt x="26" y="42"/>
                    <a:pt x="26" y="42"/>
                  </a:cubicBezTo>
                  <a:cubicBezTo>
                    <a:pt x="15" y="42"/>
                    <a:pt x="4" y="36"/>
                    <a:pt x="2" y="24"/>
                  </a:cubicBezTo>
                  <a:cubicBezTo>
                    <a:pt x="2" y="24"/>
                    <a:pt x="2" y="24"/>
                    <a:pt x="2" y="24"/>
                  </a:cubicBezTo>
                  <a:cubicBezTo>
                    <a:pt x="0" y="13"/>
                    <a:pt x="8" y="2"/>
                    <a:pt x="20" y="0"/>
                  </a:cubicBezTo>
                  <a:cubicBezTo>
                    <a:pt x="162" y="6"/>
                    <a:pt x="162" y="6"/>
                    <a:pt x="162" y="6"/>
                  </a:cubicBezTo>
                  <a:cubicBezTo>
                    <a:pt x="173" y="7"/>
                    <a:pt x="184" y="12"/>
                    <a:pt x="186" y="24"/>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17" name="Freeform 234"/>
            <p:cNvSpPr/>
            <p:nvPr/>
          </p:nvSpPr>
          <p:spPr bwMode="auto">
            <a:xfrm>
              <a:off x="398374" y="174040"/>
              <a:ext cx="170047" cy="245093"/>
            </a:xfrm>
            <a:custGeom>
              <a:avLst/>
              <a:gdLst>
                <a:gd name="T0" fmla="*/ 24562 w 90"/>
                <a:gd name="T1" fmla="*/ 233781 h 130"/>
                <a:gd name="T2" fmla="*/ 24562 w 90"/>
                <a:gd name="T3" fmla="*/ 233781 h 130"/>
                <a:gd name="T4" fmla="*/ 9447 w 90"/>
                <a:gd name="T5" fmla="*/ 179106 h 130"/>
                <a:gd name="T6" fmla="*/ 90692 w 90"/>
                <a:gd name="T7" fmla="*/ 26395 h 130"/>
                <a:gd name="T8" fmla="*/ 145485 w 90"/>
                <a:gd name="T9" fmla="*/ 11312 h 130"/>
                <a:gd name="T10" fmla="*/ 145485 w 90"/>
                <a:gd name="T11" fmla="*/ 11312 h 130"/>
                <a:gd name="T12" fmla="*/ 160600 w 90"/>
                <a:gd name="T13" fmla="*/ 65987 h 130"/>
                <a:gd name="T14" fmla="*/ 79355 w 90"/>
                <a:gd name="T15" fmla="*/ 218698 h 130"/>
                <a:gd name="T16" fmla="*/ 24562 w 90"/>
                <a:gd name="T17" fmla="*/ 233781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130">
                  <a:moveTo>
                    <a:pt x="13" y="124"/>
                  </a:moveTo>
                  <a:cubicBezTo>
                    <a:pt x="13" y="124"/>
                    <a:pt x="13" y="124"/>
                    <a:pt x="13" y="124"/>
                  </a:cubicBezTo>
                  <a:cubicBezTo>
                    <a:pt x="3" y="119"/>
                    <a:pt x="0" y="106"/>
                    <a:pt x="5" y="95"/>
                  </a:cubicBezTo>
                  <a:cubicBezTo>
                    <a:pt x="48" y="14"/>
                    <a:pt x="48" y="14"/>
                    <a:pt x="48" y="14"/>
                  </a:cubicBezTo>
                  <a:cubicBezTo>
                    <a:pt x="53" y="4"/>
                    <a:pt x="67" y="0"/>
                    <a:pt x="77" y="6"/>
                  </a:cubicBezTo>
                  <a:cubicBezTo>
                    <a:pt x="77" y="6"/>
                    <a:pt x="77" y="6"/>
                    <a:pt x="77" y="6"/>
                  </a:cubicBezTo>
                  <a:cubicBezTo>
                    <a:pt x="87" y="12"/>
                    <a:pt x="90" y="25"/>
                    <a:pt x="85" y="35"/>
                  </a:cubicBezTo>
                  <a:cubicBezTo>
                    <a:pt x="42" y="116"/>
                    <a:pt x="42" y="116"/>
                    <a:pt x="42" y="116"/>
                  </a:cubicBezTo>
                  <a:cubicBezTo>
                    <a:pt x="37" y="127"/>
                    <a:pt x="23" y="130"/>
                    <a:pt x="13" y="124"/>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18" name="Freeform 235"/>
            <p:cNvSpPr/>
            <p:nvPr/>
          </p:nvSpPr>
          <p:spPr bwMode="auto">
            <a:xfrm>
              <a:off x="398374" y="347282"/>
              <a:ext cx="85423" cy="290599"/>
            </a:xfrm>
            <a:custGeom>
              <a:avLst/>
              <a:gdLst>
                <a:gd name="T0" fmla="*/ 41762 w 45"/>
                <a:gd name="T1" fmla="*/ 290599 h 154"/>
                <a:gd name="T2" fmla="*/ 41762 w 45"/>
                <a:gd name="T3" fmla="*/ 290599 h 154"/>
                <a:gd name="T4" fmla="*/ 0 w 45"/>
                <a:gd name="T5" fmla="*/ 250972 h 154"/>
                <a:gd name="T6" fmla="*/ 3797 w 45"/>
                <a:gd name="T7" fmla="*/ 41514 h 154"/>
                <a:gd name="T8" fmla="*/ 43661 w 45"/>
                <a:gd name="T9" fmla="*/ 0 h 154"/>
                <a:gd name="T10" fmla="*/ 43661 w 45"/>
                <a:gd name="T11" fmla="*/ 0 h 154"/>
                <a:gd name="T12" fmla="*/ 85423 w 45"/>
                <a:gd name="T13" fmla="*/ 39627 h 154"/>
                <a:gd name="T14" fmla="*/ 81626 w 45"/>
                <a:gd name="T15" fmla="*/ 249085 h 154"/>
                <a:gd name="T16" fmla="*/ 41762 w 45"/>
                <a:gd name="T17" fmla="*/ 290599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154">
                  <a:moveTo>
                    <a:pt x="22" y="154"/>
                  </a:moveTo>
                  <a:cubicBezTo>
                    <a:pt x="22" y="154"/>
                    <a:pt x="22" y="154"/>
                    <a:pt x="22" y="154"/>
                  </a:cubicBezTo>
                  <a:cubicBezTo>
                    <a:pt x="10" y="154"/>
                    <a:pt x="0" y="145"/>
                    <a:pt x="0" y="133"/>
                  </a:cubicBezTo>
                  <a:cubicBezTo>
                    <a:pt x="2" y="22"/>
                    <a:pt x="2" y="22"/>
                    <a:pt x="2" y="22"/>
                  </a:cubicBezTo>
                  <a:cubicBezTo>
                    <a:pt x="2" y="10"/>
                    <a:pt x="11" y="0"/>
                    <a:pt x="23" y="0"/>
                  </a:cubicBezTo>
                  <a:cubicBezTo>
                    <a:pt x="23" y="0"/>
                    <a:pt x="23" y="0"/>
                    <a:pt x="23" y="0"/>
                  </a:cubicBezTo>
                  <a:cubicBezTo>
                    <a:pt x="35" y="0"/>
                    <a:pt x="45" y="9"/>
                    <a:pt x="45" y="21"/>
                  </a:cubicBezTo>
                  <a:cubicBezTo>
                    <a:pt x="43" y="132"/>
                    <a:pt x="43" y="132"/>
                    <a:pt x="43" y="132"/>
                  </a:cubicBezTo>
                  <a:cubicBezTo>
                    <a:pt x="43" y="144"/>
                    <a:pt x="34" y="154"/>
                    <a:pt x="22" y="154"/>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19" name="Freeform 236"/>
            <p:cNvSpPr/>
            <p:nvPr/>
          </p:nvSpPr>
          <p:spPr bwMode="auto">
            <a:xfrm>
              <a:off x="504554" y="171645"/>
              <a:ext cx="336103" cy="344088"/>
            </a:xfrm>
            <a:custGeom>
              <a:avLst/>
              <a:gdLst>
                <a:gd name="T0" fmla="*/ 3776 w 178"/>
                <a:gd name="T1" fmla="*/ 172044 h 182"/>
                <a:gd name="T2" fmla="*/ 154834 w 178"/>
                <a:gd name="T3" fmla="*/ 247668 h 182"/>
                <a:gd name="T4" fmla="*/ 336103 w 178"/>
                <a:gd name="T5" fmla="*/ 141795 h 182"/>
                <a:gd name="T6" fmla="*/ 220922 w 178"/>
                <a:gd name="T7" fmla="*/ 34031 h 182"/>
                <a:gd name="T8" fmla="*/ 3776 w 178"/>
                <a:gd name="T9" fmla="*/ 172044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182">
                  <a:moveTo>
                    <a:pt x="2" y="91"/>
                  </a:moveTo>
                  <a:cubicBezTo>
                    <a:pt x="24" y="70"/>
                    <a:pt x="100" y="79"/>
                    <a:pt x="82" y="131"/>
                  </a:cubicBezTo>
                  <a:cubicBezTo>
                    <a:pt x="63" y="182"/>
                    <a:pt x="178" y="75"/>
                    <a:pt x="178" y="75"/>
                  </a:cubicBezTo>
                  <a:cubicBezTo>
                    <a:pt x="117" y="18"/>
                    <a:pt x="117" y="18"/>
                    <a:pt x="117" y="18"/>
                  </a:cubicBezTo>
                  <a:cubicBezTo>
                    <a:pt x="117" y="18"/>
                    <a:pt x="0" y="0"/>
                    <a:pt x="2" y="91"/>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20" name="Freeform 237"/>
            <p:cNvSpPr/>
            <p:nvPr/>
          </p:nvSpPr>
          <p:spPr bwMode="auto">
            <a:xfrm>
              <a:off x="730485" y="154880"/>
              <a:ext cx="213956" cy="232319"/>
            </a:xfrm>
            <a:custGeom>
              <a:avLst/>
              <a:gdLst>
                <a:gd name="T0" fmla="*/ 0 w 268"/>
                <a:gd name="T1" fmla="*/ 48699 h 291"/>
                <a:gd name="T2" fmla="*/ 95003 w 268"/>
                <a:gd name="T3" fmla="*/ 232319 h 291"/>
                <a:gd name="T4" fmla="*/ 213956 w 268"/>
                <a:gd name="T5" fmla="*/ 190805 h 291"/>
                <a:gd name="T6" fmla="*/ 139710 w 268"/>
                <a:gd name="T7" fmla="*/ 0 h 291"/>
                <a:gd name="T8" fmla="*/ 0 w 268"/>
                <a:gd name="T9" fmla="*/ 48699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8" h="291">
                  <a:moveTo>
                    <a:pt x="0" y="61"/>
                  </a:moveTo>
                  <a:lnTo>
                    <a:pt x="119" y="291"/>
                  </a:lnTo>
                  <a:lnTo>
                    <a:pt x="268" y="239"/>
                  </a:lnTo>
                  <a:lnTo>
                    <a:pt x="175" y="0"/>
                  </a:lnTo>
                  <a:lnTo>
                    <a:pt x="0" y="61"/>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21" name="Freeform 238"/>
            <p:cNvSpPr/>
            <p:nvPr/>
          </p:nvSpPr>
          <p:spPr bwMode="auto">
            <a:xfrm>
              <a:off x="843850" y="120551"/>
              <a:ext cx="221141" cy="266648"/>
            </a:xfrm>
            <a:custGeom>
              <a:avLst/>
              <a:gdLst>
                <a:gd name="T0" fmla="*/ 0 w 117"/>
                <a:gd name="T1" fmla="*/ 22693 h 141"/>
                <a:gd name="T2" fmla="*/ 90725 w 117"/>
                <a:gd name="T3" fmla="*/ 266648 h 141"/>
                <a:gd name="T4" fmla="*/ 221141 w 117"/>
                <a:gd name="T5" fmla="*/ 217479 h 141"/>
                <a:gd name="T6" fmla="*/ 58593 w 117"/>
                <a:gd name="T7" fmla="*/ 0 h 141"/>
                <a:gd name="T8" fmla="*/ 0 w 117"/>
                <a:gd name="T9" fmla="*/ 22693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41">
                  <a:moveTo>
                    <a:pt x="0" y="12"/>
                  </a:moveTo>
                  <a:cubicBezTo>
                    <a:pt x="48" y="141"/>
                    <a:pt x="48" y="141"/>
                    <a:pt x="48" y="141"/>
                  </a:cubicBezTo>
                  <a:cubicBezTo>
                    <a:pt x="117" y="115"/>
                    <a:pt x="117" y="115"/>
                    <a:pt x="117" y="115"/>
                  </a:cubicBezTo>
                  <a:cubicBezTo>
                    <a:pt x="98" y="70"/>
                    <a:pt x="68" y="31"/>
                    <a:pt x="31" y="0"/>
                  </a:cubicBezTo>
                  <a:lnTo>
                    <a:pt x="0" y="12"/>
                  </a:lnTo>
                  <a:close/>
                </a:path>
              </a:pathLst>
            </a:custGeom>
            <a:solidFill>
              <a:srgbClr val="6A9DC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22" name="Rectangle 239"/>
            <p:cNvSpPr>
              <a:spLocks noChangeArrowheads="1"/>
            </p:cNvSpPr>
            <p:nvPr/>
          </p:nvSpPr>
          <p:spPr bwMode="auto">
            <a:xfrm>
              <a:off x="439888" y="596367"/>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23" name="Oval 240"/>
            <p:cNvSpPr>
              <a:spLocks noChangeArrowheads="1"/>
            </p:cNvSpPr>
            <p:nvPr/>
          </p:nvSpPr>
          <p:spPr bwMode="auto">
            <a:xfrm>
              <a:off x="439888" y="568424"/>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24" name="Oval 241"/>
            <p:cNvSpPr>
              <a:spLocks noChangeArrowheads="1"/>
            </p:cNvSpPr>
            <p:nvPr/>
          </p:nvSpPr>
          <p:spPr bwMode="auto">
            <a:xfrm>
              <a:off x="439888" y="557248"/>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25" name="Oval 242"/>
            <p:cNvSpPr>
              <a:spLocks noChangeArrowheads="1"/>
            </p:cNvSpPr>
            <p:nvPr/>
          </p:nvSpPr>
          <p:spPr bwMode="auto">
            <a:xfrm>
              <a:off x="455057" y="562836"/>
              <a:ext cx="147694" cy="65465"/>
            </a:xfrm>
            <a:prstGeom prst="ellipse">
              <a:avLst/>
            </a:pr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26" name="Freeform 243"/>
            <p:cNvSpPr/>
            <p:nvPr/>
          </p:nvSpPr>
          <p:spPr bwMode="auto">
            <a:xfrm>
              <a:off x="490982" y="566029"/>
              <a:ext cx="75843" cy="60674"/>
            </a:xfrm>
            <a:custGeom>
              <a:avLst/>
              <a:gdLst>
                <a:gd name="T0" fmla="*/ 13273 w 40"/>
                <a:gd name="T1" fmla="*/ 36025 h 32"/>
                <a:gd name="T2" fmla="*/ 24649 w 40"/>
                <a:gd name="T3" fmla="*/ 41713 h 32"/>
                <a:gd name="T4" fmla="*/ 37922 w 40"/>
                <a:gd name="T5" fmla="*/ 43609 h 32"/>
                <a:gd name="T6" fmla="*/ 45506 w 40"/>
                <a:gd name="T7" fmla="*/ 41713 h 32"/>
                <a:gd name="T8" fmla="*/ 49298 w 40"/>
                <a:gd name="T9" fmla="*/ 37921 h 32"/>
                <a:gd name="T10" fmla="*/ 47402 w 40"/>
                <a:gd name="T11" fmla="*/ 34129 h 32"/>
                <a:gd name="T12" fmla="*/ 34129 w 40"/>
                <a:gd name="T13" fmla="*/ 32233 h 32"/>
                <a:gd name="T14" fmla="*/ 11376 w 40"/>
                <a:gd name="T15" fmla="*/ 26545 h 32"/>
                <a:gd name="T16" fmla="*/ 5688 w 40"/>
                <a:gd name="T17" fmla="*/ 18961 h 32"/>
                <a:gd name="T18" fmla="*/ 13273 w 40"/>
                <a:gd name="T19" fmla="*/ 9480 h 32"/>
                <a:gd name="T20" fmla="*/ 37922 w 40"/>
                <a:gd name="T21" fmla="*/ 3792 h 32"/>
                <a:gd name="T22" fmla="*/ 37922 w 40"/>
                <a:gd name="T23" fmla="*/ 0 h 32"/>
                <a:gd name="T24" fmla="*/ 47402 w 40"/>
                <a:gd name="T25" fmla="*/ 0 h 32"/>
                <a:gd name="T26" fmla="*/ 47402 w 40"/>
                <a:gd name="T27" fmla="*/ 3792 h 32"/>
                <a:gd name="T28" fmla="*/ 58778 w 40"/>
                <a:gd name="T29" fmla="*/ 5688 h 32"/>
                <a:gd name="T30" fmla="*/ 72051 w 40"/>
                <a:gd name="T31" fmla="*/ 7584 h 32"/>
                <a:gd name="T32" fmla="*/ 62570 w 40"/>
                <a:gd name="T33" fmla="*/ 17065 h 32"/>
                <a:gd name="T34" fmla="*/ 53090 w 40"/>
                <a:gd name="T35" fmla="*/ 15169 h 32"/>
                <a:gd name="T36" fmla="*/ 41714 w 40"/>
                <a:gd name="T37" fmla="*/ 13272 h 32"/>
                <a:gd name="T38" fmla="*/ 34129 w 40"/>
                <a:gd name="T39" fmla="*/ 15169 h 32"/>
                <a:gd name="T40" fmla="*/ 30337 w 40"/>
                <a:gd name="T41" fmla="*/ 17065 h 32"/>
                <a:gd name="T42" fmla="*/ 34129 w 40"/>
                <a:gd name="T43" fmla="*/ 20857 h 32"/>
                <a:gd name="T44" fmla="*/ 45506 w 40"/>
                <a:gd name="T45" fmla="*/ 22753 h 32"/>
                <a:gd name="T46" fmla="*/ 45506 w 40"/>
                <a:gd name="T47" fmla="*/ 22753 h 32"/>
                <a:gd name="T48" fmla="*/ 68259 w 40"/>
                <a:gd name="T49" fmla="*/ 26545 h 32"/>
                <a:gd name="T50" fmla="*/ 73947 w 40"/>
                <a:gd name="T51" fmla="*/ 30337 h 32"/>
                <a:gd name="T52" fmla="*/ 75843 w 40"/>
                <a:gd name="T53" fmla="*/ 36025 h 32"/>
                <a:gd name="T54" fmla="*/ 66363 w 40"/>
                <a:gd name="T55" fmla="*/ 47402 h 32"/>
                <a:gd name="T56" fmla="*/ 43610 w 40"/>
                <a:gd name="T57" fmla="*/ 53090 h 32"/>
                <a:gd name="T58" fmla="*/ 43610 w 40"/>
                <a:gd name="T59" fmla="*/ 60674 h 32"/>
                <a:gd name="T60" fmla="*/ 34129 w 40"/>
                <a:gd name="T61" fmla="*/ 60674 h 32"/>
                <a:gd name="T62" fmla="*/ 34129 w 40"/>
                <a:gd name="T63" fmla="*/ 53090 h 32"/>
                <a:gd name="T64" fmla="*/ 15169 w 40"/>
                <a:gd name="T65" fmla="*/ 51194 h 32"/>
                <a:gd name="T66" fmla="*/ 0 w 40"/>
                <a:gd name="T67" fmla="*/ 45506 h 32"/>
                <a:gd name="T68" fmla="*/ 13273 w 40"/>
                <a:gd name="T69" fmla="*/ 36025 h 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 h="32">
                  <a:moveTo>
                    <a:pt x="7" y="19"/>
                  </a:moveTo>
                  <a:cubicBezTo>
                    <a:pt x="9" y="20"/>
                    <a:pt x="11" y="21"/>
                    <a:pt x="13" y="22"/>
                  </a:cubicBezTo>
                  <a:cubicBezTo>
                    <a:pt x="15" y="22"/>
                    <a:pt x="18" y="23"/>
                    <a:pt x="20" y="23"/>
                  </a:cubicBezTo>
                  <a:cubicBezTo>
                    <a:pt x="22" y="23"/>
                    <a:pt x="23" y="22"/>
                    <a:pt x="24" y="22"/>
                  </a:cubicBezTo>
                  <a:cubicBezTo>
                    <a:pt x="26" y="21"/>
                    <a:pt x="26" y="21"/>
                    <a:pt x="26" y="20"/>
                  </a:cubicBezTo>
                  <a:cubicBezTo>
                    <a:pt x="26" y="19"/>
                    <a:pt x="26" y="19"/>
                    <a:pt x="25" y="18"/>
                  </a:cubicBezTo>
                  <a:cubicBezTo>
                    <a:pt x="24" y="18"/>
                    <a:pt x="21" y="17"/>
                    <a:pt x="18" y="17"/>
                  </a:cubicBezTo>
                  <a:cubicBezTo>
                    <a:pt x="12" y="16"/>
                    <a:pt x="8" y="15"/>
                    <a:pt x="6" y="14"/>
                  </a:cubicBezTo>
                  <a:cubicBezTo>
                    <a:pt x="4" y="13"/>
                    <a:pt x="3" y="12"/>
                    <a:pt x="3" y="10"/>
                  </a:cubicBezTo>
                  <a:cubicBezTo>
                    <a:pt x="3" y="8"/>
                    <a:pt x="4" y="6"/>
                    <a:pt x="7" y="5"/>
                  </a:cubicBezTo>
                  <a:cubicBezTo>
                    <a:pt x="10" y="3"/>
                    <a:pt x="15" y="2"/>
                    <a:pt x="20" y="2"/>
                  </a:cubicBezTo>
                  <a:cubicBezTo>
                    <a:pt x="20" y="0"/>
                    <a:pt x="20" y="0"/>
                    <a:pt x="20" y="0"/>
                  </a:cubicBezTo>
                  <a:cubicBezTo>
                    <a:pt x="25" y="0"/>
                    <a:pt x="25" y="0"/>
                    <a:pt x="25" y="0"/>
                  </a:cubicBezTo>
                  <a:cubicBezTo>
                    <a:pt x="25" y="2"/>
                    <a:pt x="25" y="2"/>
                    <a:pt x="25" y="2"/>
                  </a:cubicBezTo>
                  <a:cubicBezTo>
                    <a:pt x="27" y="2"/>
                    <a:pt x="29" y="2"/>
                    <a:pt x="31" y="3"/>
                  </a:cubicBezTo>
                  <a:cubicBezTo>
                    <a:pt x="34" y="3"/>
                    <a:pt x="36" y="4"/>
                    <a:pt x="38" y="4"/>
                  </a:cubicBezTo>
                  <a:cubicBezTo>
                    <a:pt x="33" y="9"/>
                    <a:pt x="33" y="9"/>
                    <a:pt x="33" y="9"/>
                  </a:cubicBezTo>
                  <a:cubicBezTo>
                    <a:pt x="31" y="8"/>
                    <a:pt x="30" y="8"/>
                    <a:pt x="28" y="8"/>
                  </a:cubicBezTo>
                  <a:cubicBezTo>
                    <a:pt x="26" y="7"/>
                    <a:pt x="24" y="7"/>
                    <a:pt x="22" y="7"/>
                  </a:cubicBezTo>
                  <a:cubicBezTo>
                    <a:pt x="21" y="7"/>
                    <a:pt x="19" y="7"/>
                    <a:pt x="18" y="8"/>
                  </a:cubicBezTo>
                  <a:cubicBezTo>
                    <a:pt x="17" y="8"/>
                    <a:pt x="16" y="9"/>
                    <a:pt x="16" y="9"/>
                  </a:cubicBezTo>
                  <a:cubicBezTo>
                    <a:pt x="16" y="10"/>
                    <a:pt x="17" y="10"/>
                    <a:pt x="18" y="11"/>
                  </a:cubicBezTo>
                  <a:cubicBezTo>
                    <a:pt x="19" y="11"/>
                    <a:pt x="21" y="11"/>
                    <a:pt x="24" y="12"/>
                  </a:cubicBezTo>
                  <a:cubicBezTo>
                    <a:pt x="24" y="12"/>
                    <a:pt x="24" y="12"/>
                    <a:pt x="24" y="12"/>
                  </a:cubicBezTo>
                  <a:cubicBezTo>
                    <a:pt x="30" y="12"/>
                    <a:pt x="34" y="13"/>
                    <a:pt x="36" y="14"/>
                  </a:cubicBezTo>
                  <a:cubicBezTo>
                    <a:pt x="37" y="15"/>
                    <a:pt x="38" y="15"/>
                    <a:pt x="39" y="16"/>
                  </a:cubicBezTo>
                  <a:cubicBezTo>
                    <a:pt x="40" y="17"/>
                    <a:pt x="40" y="18"/>
                    <a:pt x="40" y="19"/>
                  </a:cubicBezTo>
                  <a:cubicBezTo>
                    <a:pt x="40" y="21"/>
                    <a:pt x="39" y="23"/>
                    <a:pt x="35" y="25"/>
                  </a:cubicBezTo>
                  <a:cubicBezTo>
                    <a:pt x="32" y="26"/>
                    <a:pt x="28" y="27"/>
                    <a:pt x="23" y="28"/>
                  </a:cubicBezTo>
                  <a:cubicBezTo>
                    <a:pt x="23" y="32"/>
                    <a:pt x="23" y="32"/>
                    <a:pt x="23" y="32"/>
                  </a:cubicBezTo>
                  <a:cubicBezTo>
                    <a:pt x="18" y="32"/>
                    <a:pt x="18" y="32"/>
                    <a:pt x="18" y="32"/>
                  </a:cubicBezTo>
                  <a:cubicBezTo>
                    <a:pt x="18" y="28"/>
                    <a:pt x="18" y="28"/>
                    <a:pt x="18" y="28"/>
                  </a:cubicBezTo>
                  <a:cubicBezTo>
                    <a:pt x="15" y="28"/>
                    <a:pt x="11" y="27"/>
                    <a:pt x="8" y="27"/>
                  </a:cubicBezTo>
                  <a:cubicBezTo>
                    <a:pt x="5" y="26"/>
                    <a:pt x="3" y="25"/>
                    <a:pt x="0" y="24"/>
                  </a:cubicBezTo>
                  <a:lnTo>
                    <a:pt x="7" y="19"/>
                  </a:lnTo>
                  <a:close/>
                </a:path>
              </a:pathLst>
            </a:cu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27" name="Freeform 244"/>
            <p:cNvSpPr/>
            <p:nvPr/>
          </p:nvSpPr>
          <p:spPr bwMode="auto">
            <a:xfrm>
              <a:off x="583590" y="324928"/>
              <a:ext cx="192401" cy="322533"/>
            </a:xfrm>
            <a:custGeom>
              <a:avLst/>
              <a:gdLst>
                <a:gd name="T0" fmla="*/ 150903 w 102"/>
                <a:gd name="T1" fmla="*/ 7545 h 171"/>
                <a:gd name="T2" fmla="*/ 150903 w 102"/>
                <a:gd name="T3" fmla="*/ 7545 h 171"/>
                <a:gd name="T4" fmla="*/ 182970 w 102"/>
                <a:gd name="T5" fmla="*/ 66016 h 171"/>
                <a:gd name="T6" fmla="*/ 98087 w 102"/>
                <a:gd name="T7" fmla="*/ 284810 h 171"/>
                <a:gd name="T8" fmla="*/ 39612 w 102"/>
                <a:gd name="T9" fmla="*/ 314988 h 171"/>
                <a:gd name="T10" fmla="*/ 39612 w 102"/>
                <a:gd name="T11" fmla="*/ 314988 h 171"/>
                <a:gd name="T12" fmla="*/ 7545 w 102"/>
                <a:gd name="T13" fmla="*/ 256517 h 171"/>
                <a:gd name="T14" fmla="*/ 92428 w 102"/>
                <a:gd name="T15" fmla="*/ 37723 h 171"/>
                <a:gd name="T16" fmla="*/ 150903 w 102"/>
                <a:gd name="T17" fmla="*/ 7545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 h="171">
                  <a:moveTo>
                    <a:pt x="80" y="4"/>
                  </a:moveTo>
                  <a:cubicBezTo>
                    <a:pt x="80" y="4"/>
                    <a:pt x="80" y="4"/>
                    <a:pt x="80" y="4"/>
                  </a:cubicBezTo>
                  <a:cubicBezTo>
                    <a:pt x="94" y="8"/>
                    <a:pt x="102" y="23"/>
                    <a:pt x="97" y="35"/>
                  </a:cubicBezTo>
                  <a:cubicBezTo>
                    <a:pt x="52" y="151"/>
                    <a:pt x="52" y="151"/>
                    <a:pt x="52" y="151"/>
                  </a:cubicBezTo>
                  <a:cubicBezTo>
                    <a:pt x="47" y="163"/>
                    <a:pt x="34" y="171"/>
                    <a:pt x="21" y="167"/>
                  </a:cubicBezTo>
                  <a:cubicBezTo>
                    <a:pt x="21" y="167"/>
                    <a:pt x="21" y="167"/>
                    <a:pt x="21" y="167"/>
                  </a:cubicBezTo>
                  <a:cubicBezTo>
                    <a:pt x="7" y="163"/>
                    <a:pt x="0" y="149"/>
                    <a:pt x="4" y="136"/>
                  </a:cubicBezTo>
                  <a:cubicBezTo>
                    <a:pt x="49" y="20"/>
                    <a:pt x="49" y="20"/>
                    <a:pt x="49" y="20"/>
                  </a:cubicBezTo>
                  <a:cubicBezTo>
                    <a:pt x="54" y="8"/>
                    <a:pt x="67" y="0"/>
                    <a:pt x="80" y="4"/>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28" name="Rectangle 245"/>
            <p:cNvSpPr>
              <a:spLocks noChangeArrowheads="1"/>
            </p:cNvSpPr>
            <p:nvPr/>
          </p:nvSpPr>
          <p:spPr bwMode="auto">
            <a:xfrm>
              <a:off x="439888" y="930874"/>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29" name="Oval 246"/>
            <p:cNvSpPr>
              <a:spLocks noChangeArrowheads="1"/>
            </p:cNvSpPr>
            <p:nvPr/>
          </p:nvSpPr>
          <p:spPr bwMode="auto">
            <a:xfrm>
              <a:off x="439888" y="902134"/>
              <a:ext cx="178031" cy="79835"/>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30" name="Oval 247"/>
            <p:cNvSpPr>
              <a:spLocks noChangeArrowheads="1"/>
            </p:cNvSpPr>
            <p:nvPr/>
          </p:nvSpPr>
          <p:spPr bwMode="auto">
            <a:xfrm>
              <a:off x="439888" y="890957"/>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31" name="Oval 248"/>
            <p:cNvSpPr>
              <a:spLocks noChangeArrowheads="1"/>
            </p:cNvSpPr>
            <p:nvPr/>
          </p:nvSpPr>
          <p:spPr bwMode="auto">
            <a:xfrm>
              <a:off x="455057" y="898941"/>
              <a:ext cx="147694" cy="65465"/>
            </a:xfrm>
            <a:prstGeom prst="ellipse">
              <a:avLst/>
            </a:pr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32" name="Rectangle 249"/>
            <p:cNvSpPr>
              <a:spLocks noChangeArrowheads="1"/>
            </p:cNvSpPr>
            <p:nvPr/>
          </p:nvSpPr>
          <p:spPr bwMode="auto">
            <a:xfrm>
              <a:off x="439888" y="907722"/>
              <a:ext cx="178031" cy="11975"/>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33" name="Oval 250"/>
            <p:cNvSpPr>
              <a:spLocks noChangeArrowheads="1"/>
            </p:cNvSpPr>
            <p:nvPr/>
          </p:nvSpPr>
          <p:spPr bwMode="auto">
            <a:xfrm>
              <a:off x="439888" y="879780"/>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34" name="Oval 251"/>
            <p:cNvSpPr>
              <a:spLocks noChangeArrowheads="1"/>
            </p:cNvSpPr>
            <p:nvPr/>
          </p:nvSpPr>
          <p:spPr bwMode="auto">
            <a:xfrm>
              <a:off x="439888" y="868603"/>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35" name="Oval 252"/>
            <p:cNvSpPr>
              <a:spLocks noChangeArrowheads="1"/>
            </p:cNvSpPr>
            <p:nvPr/>
          </p:nvSpPr>
          <p:spPr bwMode="auto">
            <a:xfrm>
              <a:off x="455057" y="874192"/>
              <a:ext cx="147694" cy="67860"/>
            </a:xfrm>
            <a:prstGeom prst="ellipse">
              <a:avLst/>
            </a:pr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36" name="Rectangle 253"/>
            <p:cNvSpPr>
              <a:spLocks noChangeArrowheads="1"/>
            </p:cNvSpPr>
            <p:nvPr/>
          </p:nvSpPr>
          <p:spPr bwMode="auto">
            <a:xfrm>
              <a:off x="439888" y="885369"/>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37" name="Oval 254"/>
            <p:cNvSpPr>
              <a:spLocks noChangeArrowheads="1"/>
            </p:cNvSpPr>
            <p:nvPr/>
          </p:nvSpPr>
          <p:spPr bwMode="auto">
            <a:xfrm>
              <a:off x="439888" y="857426"/>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38" name="Oval 255"/>
            <p:cNvSpPr>
              <a:spLocks noChangeArrowheads="1"/>
            </p:cNvSpPr>
            <p:nvPr/>
          </p:nvSpPr>
          <p:spPr bwMode="auto">
            <a:xfrm>
              <a:off x="439888" y="845451"/>
              <a:ext cx="178031" cy="79835"/>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39" name="Oval 256"/>
            <p:cNvSpPr>
              <a:spLocks noChangeArrowheads="1"/>
            </p:cNvSpPr>
            <p:nvPr/>
          </p:nvSpPr>
          <p:spPr bwMode="auto">
            <a:xfrm>
              <a:off x="455057" y="851838"/>
              <a:ext cx="147694" cy="67860"/>
            </a:xfrm>
            <a:prstGeom prst="ellipse">
              <a:avLst/>
            </a:pr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40" name="Rectangle 257"/>
            <p:cNvSpPr>
              <a:spLocks noChangeArrowheads="1"/>
            </p:cNvSpPr>
            <p:nvPr/>
          </p:nvSpPr>
          <p:spPr bwMode="auto">
            <a:xfrm>
              <a:off x="439888" y="863015"/>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41" name="Oval 258"/>
            <p:cNvSpPr>
              <a:spLocks noChangeArrowheads="1"/>
            </p:cNvSpPr>
            <p:nvPr/>
          </p:nvSpPr>
          <p:spPr bwMode="auto">
            <a:xfrm>
              <a:off x="439888" y="834274"/>
              <a:ext cx="178031" cy="79835"/>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42" name="Oval 259"/>
            <p:cNvSpPr>
              <a:spLocks noChangeArrowheads="1"/>
            </p:cNvSpPr>
            <p:nvPr/>
          </p:nvSpPr>
          <p:spPr bwMode="auto">
            <a:xfrm>
              <a:off x="439888" y="823097"/>
              <a:ext cx="178031" cy="77440"/>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43" name="Oval 260"/>
            <p:cNvSpPr>
              <a:spLocks noChangeArrowheads="1"/>
            </p:cNvSpPr>
            <p:nvPr/>
          </p:nvSpPr>
          <p:spPr bwMode="auto">
            <a:xfrm>
              <a:off x="455057" y="828686"/>
              <a:ext cx="147694" cy="66263"/>
            </a:xfrm>
            <a:prstGeom prst="ellipse">
              <a:avLst/>
            </a:pr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44" name="Rectangle 261"/>
            <p:cNvSpPr>
              <a:spLocks noChangeArrowheads="1"/>
            </p:cNvSpPr>
            <p:nvPr/>
          </p:nvSpPr>
          <p:spPr bwMode="auto">
            <a:xfrm>
              <a:off x="439888" y="838266"/>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45" name="Oval 262"/>
            <p:cNvSpPr>
              <a:spLocks noChangeArrowheads="1"/>
            </p:cNvSpPr>
            <p:nvPr/>
          </p:nvSpPr>
          <p:spPr bwMode="auto">
            <a:xfrm>
              <a:off x="439888" y="811921"/>
              <a:ext cx="178031" cy="77440"/>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46" name="Oval 263"/>
            <p:cNvSpPr>
              <a:spLocks noChangeArrowheads="1"/>
            </p:cNvSpPr>
            <p:nvPr/>
          </p:nvSpPr>
          <p:spPr bwMode="auto">
            <a:xfrm>
              <a:off x="439888" y="798349"/>
              <a:ext cx="178031" cy="79835"/>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47" name="Oval 264"/>
            <p:cNvSpPr>
              <a:spLocks noChangeArrowheads="1"/>
            </p:cNvSpPr>
            <p:nvPr/>
          </p:nvSpPr>
          <p:spPr bwMode="auto">
            <a:xfrm>
              <a:off x="455057" y="806332"/>
              <a:ext cx="147694" cy="66263"/>
            </a:xfrm>
            <a:prstGeom prst="ellipse">
              <a:avLst/>
            </a:pr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48" name="Rectangle 265"/>
            <p:cNvSpPr>
              <a:spLocks noChangeArrowheads="1"/>
            </p:cNvSpPr>
            <p:nvPr/>
          </p:nvSpPr>
          <p:spPr bwMode="auto">
            <a:xfrm>
              <a:off x="439888" y="815912"/>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49" name="Oval 266"/>
            <p:cNvSpPr>
              <a:spLocks noChangeArrowheads="1"/>
            </p:cNvSpPr>
            <p:nvPr/>
          </p:nvSpPr>
          <p:spPr bwMode="auto">
            <a:xfrm>
              <a:off x="439888" y="787172"/>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50" name="Oval 267"/>
            <p:cNvSpPr>
              <a:spLocks noChangeArrowheads="1"/>
            </p:cNvSpPr>
            <p:nvPr/>
          </p:nvSpPr>
          <p:spPr bwMode="auto">
            <a:xfrm>
              <a:off x="439888" y="775995"/>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51" name="Oval 268"/>
            <p:cNvSpPr>
              <a:spLocks noChangeArrowheads="1"/>
            </p:cNvSpPr>
            <p:nvPr/>
          </p:nvSpPr>
          <p:spPr bwMode="auto">
            <a:xfrm>
              <a:off x="455057" y="781583"/>
              <a:ext cx="147694" cy="67860"/>
            </a:xfrm>
            <a:prstGeom prst="ellipse">
              <a:avLst/>
            </a:pr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52" name="Rectangle 269"/>
            <p:cNvSpPr>
              <a:spLocks noChangeArrowheads="1"/>
            </p:cNvSpPr>
            <p:nvPr/>
          </p:nvSpPr>
          <p:spPr bwMode="auto">
            <a:xfrm>
              <a:off x="439888" y="792760"/>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53" name="Oval 270"/>
            <p:cNvSpPr>
              <a:spLocks noChangeArrowheads="1"/>
            </p:cNvSpPr>
            <p:nvPr/>
          </p:nvSpPr>
          <p:spPr bwMode="auto">
            <a:xfrm>
              <a:off x="439888" y="764818"/>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54" name="Oval 271"/>
            <p:cNvSpPr>
              <a:spLocks noChangeArrowheads="1"/>
            </p:cNvSpPr>
            <p:nvPr/>
          </p:nvSpPr>
          <p:spPr bwMode="auto">
            <a:xfrm>
              <a:off x="439888" y="753641"/>
              <a:ext cx="178031" cy="79036"/>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55" name="Oval 272"/>
            <p:cNvSpPr>
              <a:spLocks noChangeArrowheads="1"/>
            </p:cNvSpPr>
            <p:nvPr/>
          </p:nvSpPr>
          <p:spPr bwMode="auto">
            <a:xfrm>
              <a:off x="455057" y="759230"/>
              <a:ext cx="147694" cy="67860"/>
            </a:xfrm>
            <a:prstGeom prst="ellipse">
              <a:avLst/>
            </a:pr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56" name="Rectangle 273"/>
            <p:cNvSpPr>
              <a:spLocks noChangeArrowheads="1"/>
            </p:cNvSpPr>
            <p:nvPr/>
          </p:nvSpPr>
          <p:spPr bwMode="auto">
            <a:xfrm>
              <a:off x="439888" y="770406"/>
              <a:ext cx="178031" cy="11177"/>
            </a:xfrm>
            <a:prstGeom prst="rect">
              <a:avLst/>
            </a:prstGeom>
            <a:solidFill>
              <a:srgbClr val="ED73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57" name="Oval 274"/>
            <p:cNvSpPr>
              <a:spLocks noChangeArrowheads="1"/>
            </p:cNvSpPr>
            <p:nvPr/>
          </p:nvSpPr>
          <p:spPr bwMode="auto">
            <a:xfrm>
              <a:off x="439888" y="741666"/>
              <a:ext cx="178031" cy="79835"/>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58" name="Oval 275"/>
            <p:cNvSpPr>
              <a:spLocks noChangeArrowheads="1"/>
            </p:cNvSpPr>
            <p:nvPr/>
          </p:nvSpPr>
          <p:spPr bwMode="auto">
            <a:xfrm>
              <a:off x="439888" y="730489"/>
              <a:ext cx="178031" cy="77440"/>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159" name="Oval 276"/>
            <p:cNvSpPr>
              <a:spLocks noChangeArrowheads="1"/>
            </p:cNvSpPr>
            <p:nvPr/>
          </p:nvSpPr>
          <p:spPr bwMode="auto">
            <a:xfrm>
              <a:off x="455057" y="736078"/>
              <a:ext cx="147694" cy="66263"/>
            </a:xfrm>
            <a:prstGeom prst="ellipse">
              <a:avLst/>
            </a:pr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grpSp>
      <p:grpSp>
        <p:nvGrpSpPr>
          <p:cNvPr id="45078" name="组合 1366"/>
          <p:cNvGrpSpPr/>
          <p:nvPr/>
        </p:nvGrpSpPr>
        <p:grpSpPr bwMode="auto">
          <a:xfrm>
            <a:off x="2370138" y="4003675"/>
            <a:ext cx="1108075" cy="1108075"/>
            <a:chOff x="0" y="0"/>
            <a:chExt cx="1108102" cy="1108107"/>
          </a:xfrm>
        </p:grpSpPr>
        <p:sp>
          <p:nvSpPr>
            <p:cNvPr id="45097" name="Oval 277"/>
            <p:cNvSpPr>
              <a:spLocks noChangeArrowheads="1"/>
            </p:cNvSpPr>
            <p:nvPr/>
          </p:nvSpPr>
          <p:spPr bwMode="auto">
            <a:xfrm>
              <a:off x="0" y="0"/>
              <a:ext cx="1108102" cy="1108107"/>
            </a:xfrm>
            <a:prstGeom prst="ellipse">
              <a:avLst/>
            </a:prstGeom>
            <a:solidFill>
              <a:srgbClr val="ED737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098" name="Freeform 278"/>
            <p:cNvSpPr/>
            <p:nvPr/>
          </p:nvSpPr>
          <p:spPr bwMode="auto">
            <a:xfrm>
              <a:off x="653045" y="297784"/>
              <a:ext cx="432703" cy="392787"/>
            </a:xfrm>
            <a:custGeom>
              <a:avLst/>
              <a:gdLst>
                <a:gd name="T0" fmla="*/ 0 w 229"/>
                <a:gd name="T1" fmla="*/ 149184 h 208"/>
                <a:gd name="T2" fmla="*/ 287209 w 229"/>
                <a:gd name="T3" fmla="*/ 0 h 208"/>
                <a:gd name="T4" fmla="*/ 427034 w 229"/>
                <a:gd name="T5" fmla="*/ 211501 h 208"/>
                <a:gd name="T6" fmla="*/ 430813 w 229"/>
                <a:gd name="T7" fmla="*/ 219054 h 208"/>
                <a:gd name="T8" fmla="*/ 432703 w 229"/>
                <a:gd name="T9" fmla="*/ 262487 h 208"/>
                <a:gd name="T10" fmla="*/ 170058 w 229"/>
                <a:gd name="T11" fmla="*/ 392787 h 208"/>
                <a:gd name="T12" fmla="*/ 0 w 229"/>
                <a:gd name="T13" fmla="*/ 149184 h 2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9" h="208">
                  <a:moveTo>
                    <a:pt x="0" y="79"/>
                  </a:moveTo>
                  <a:cubicBezTo>
                    <a:pt x="152" y="0"/>
                    <a:pt x="152" y="0"/>
                    <a:pt x="152" y="0"/>
                  </a:cubicBezTo>
                  <a:cubicBezTo>
                    <a:pt x="226" y="112"/>
                    <a:pt x="226" y="112"/>
                    <a:pt x="226" y="112"/>
                  </a:cubicBezTo>
                  <a:cubicBezTo>
                    <a:pt x="228" y="116"/>
                    <a:pt x="228" y="116"/>
                    <a:pt x="228" y="116"/>
                  </a:cubicBezTo>
                  <a:cubicBezTo>
                    <a:pt x="228" y="124"/>
                    <a:pt x="229" y="131"/>
                    <a:pt x="229" y="139"/>
                  </a:cubicBezTo>
                  <a:cubicBezTo>
                    <a:pt x="90" y="208"/>
                    <a:pt x="90" y="208"/>
                    <a:pt x="90" y="208"/>
                  </a:cubicBezTo>
                  <a:lnTo>
                    <a:pt x="0" y="79"/>
                  </a:ln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099" name="Freeform 279"/>
            <p:cNvSpPr/>
            <p:nvPr/>
          </p:nvSpPr>
          <p:spPr bwMode="auto">
            <a:xfrm>
              <a:off x="273832" y="352870"/>
              <a:ext cx="709728" cy="590778"/>
            </a:xfrm>
            <a:custGeom>
              <a:avLst/>
              <a:gdLst>
                <a:gd name="T0" fmla="*/ 109479 w 376"/>
                <a:gd name="T1" fmla="*/ 301995 h 313"/>
                <a:gd name="T2" fmla="*/ 105704 w 376"/>
                <a:gd name="T3" fmla="*/ 300108 h 313"/>
                <a:gd name="T4" fmla="*/ 160444 w 376"/>
                <a:gd name="T5" fmla="*/ 388819 h 313"/>
                <a:gd name="T6" fmla="*/ 198195 w 376"/>
                <a:gd name="T7" fmla="*/ 486967 h 313"/>
                <a:gd name="T8" fmla="*/ 256710 w 376"/>
                <a:gd name="T9" fmla="*/ 568128 h 313"/>
                <a:gd name="T10" fmla="*/ 477556 w 376"/>
                <a:gd name="T11" fmla="*/ 456768 h 313"/>
                <a:gd name="T12" fmla="*/ 636113 w 376"/>
                <a:gd name="T13" fmla="*/ 303883 h 313"/>
                <a:gd name="T14" fmla="*/ 553059 w 376"/>
                <a:gd name="T15" fmla="*/ 22650 h 313"/>
                <a:gd name="T16" fmla="*/ 436030 w 376"/>
                <a:gd name="T17" fmla="*/ 15100 h 313"/>
                <a:gd name="T18" fmla="*/ 69840 w 376"/>
                <a:gd name="T19" fmla="*/ 192522 h 313"/>
                <a:gd name="T20" fmla="*/ 109479 w 376"/>
                <a:gd name="T21" fmla="*/ 301995 h 3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6" h="313">
                  <a:moveTo>
                    <a:pt x="58" y="160"/>
                  </a:moveTo>
                  <a:cubicBezTo>
                    <a:pt x="56" y="159"/>
                    <a:pt x="56" y="159"/>
                    <a:pt x="56" y="159"/>
                  </a:cubicBezTo>
                  <a:cubicBezTo>
                    <a:pt x="40" y="183"/>
                    <a:pt x="59" y="215"/>
                    <a:pt x="85" y="206"/>
                  </a:cubicBezTo>
                  <a:cubicBezTo>
                    <a:pt x="66" y="229"/>
                    <a:pt x="81" y="261"/>
                    <a:pt x="105" y="258"/>
                  </a:cubicBezTo>
                  <a:cubicBezTo>
                    <a:pt x="90" y="282"/>
                    <a:pt x="110" y="313"/>
                    <a:pt x="136" y="301"/>
                  </a:cubicBezTo>
                  <a:cubicBezTo>
                    <a:pt x="253" y="242"/>
                    <a:pt x="253" y="242"/>
                    <a:pt x="253" y="242"/>
                  </a:cubicBezTo>
                  <a:cubicBezTo>
                    <a:pt x="285" y="226"/>
                    <a:pt x="323" y="185"/>
                    <a:pt x="337" y="161"/>
                  </a:cubicBezTo>
                  <a:cubicBezTo>
                    <a:pt x="376" y="89"/>
                    <a:pt x="326" y="19"/>
                    <a:pt x="293" y="12"/>
                  </a:cubicBezTo>
                  <a:cubicBezTo>
                    <a:pt x="266" y="7"/>
                    <a:pt x="249" y="0"/>
                    <a:pt x="231" y="8"/>
                  </a:cubicBezTo>
                  <a:cubicBezTo>
                    <a:pt x="37" y="102"/>
                    <a:pt x="37" y="102"/>
                    <a:pt x="37" y="102"/>
                  </a:cubicBezTo>
                  <a:cubicBezTo>
                    <a:pt x="0" y="117"/>
                    <a:pt x="28" y="170"/>
                    <a:pt x="58" y="160"/>
                  </a:cubicBez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00" name="Freeform 280"/>
            <p:cNvSpPr/>
            <p:nvPr/>
          </p:nvSpPr>
          <p:spPr bwMode="auto">
            <a:xfrm>
              <a:off x="810319" y="218747"/>
              <a:ext cx="297782" cy="435898"/>
            </a:xfrm>
            <a:custGeom>
              <a:avLst/>
              <a:gdLst>
                <a:gd name="T0" fmla="*/ 184700 w 158"/>
                <a:gd name="T1" fmla="*/ 0 h 231"/>
                <a:gd name="T2" fmla="*/ 0 w 158"/>
                <a:gd name="T3" fmla="*/ 92463 h 231"/>
                <a:gd name="T4" fmla="*/ 171507 w 158"/>
                <a:gd name="T5" fmla="*/ 435898 h 231"/>
                <a:gd name="T6" fmla="*/ 295897 w 158"/>
                <a:gd name="T7" fmla="*/ 373627 h 231"/>
                <a:gd name="T8" fmla="*/ 297782 w 158"/>
                <a:gd name="T9" fmla="*/ 334000 h 231"/>
                <a:gd name="T10" fmla="*/ 184700 w 158"/>
                <a:gd name="T11" fmla="*/ 0 h 2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31">
                  <a:moveTo>
                    <a:pt x="98" y="0"/>
                  </a:moveTo>
                  <a:cubicBezTo>
                    <a:pt x="0" y="49"/>
                    <a:pt x="0" y="49"/>
                    <a:pt x="0" y="49"/>
                  </a:cubicBezTo>
                  <a:cubicBezTo>
                    <a:pt x="91" y="231"/>
                    <a:pt x="91" y="231"/>
                    <a:pt x="91" y="231"/>
                  </a:cubicBezTo>
                  <a:cubicBezTo>
                    <a:pt x="157" y="198"/>
                    <a:pt x="157" y="198"/>
                    <a:pt x="157" y="198"/>
                  </a:cubicBezTo>
                  <a:cubicBezTo>
                    <a:pt x="158" y="191"/>
                    <a:pt x="158" y="184"/>
                    <a:pt x="158" y="177"/>
                  </a:cubicBezTo>
                  <a:cubicBezTo>
                    <a:pt x="158" y="110"/>
                    <a:pt x="135" y="49"/>
                    <a:pt x="98"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01" name="Freeform 281"/>
            <p:cNvSpPr/>
            <p:nvPr/>
          </p:nvSpPr>
          <p:spPr bwMode="auto">
            <a:xfrm>
              <a:off x="132525" y="286607"/>
              <a:ext cx="447073" cy="411149"/>
            </a:xfrm>
            <a:custGeom>
              <a:avLst/>
              <a:gdLst>
                <a:gd name="T0" fmla="*/ 447073 w 237"/>
                <a:gd name="T1" fmla="*/ 222549 h 218"/>
                <a:gd name="T2" fmla="*/ 211275 w 237"/>
                <a:gd name="T3" fmla="*/ 0 h 218"/>
                <a:gd name="T4" fmla="*/ 20750 w 237"/>
                <a:gd name="T5" fmla="*/ 167854 h 218"/>
                <a:gd name="T6" fmla="*/ 15091 w 237"/>
                <a:gd name="T7" fmla="*/ 173512 h 218"/>
                <a:gd name="T8" fmla="*/ 0 w 237"/>
                <a:gd name="T9" fmla="*/ 215005 h 218"/>
                <a:gd name="T10" fmla="*/ 216934 w 237"/>
                <a:gd name="T11" fmla="*/ 411149 h 218"/>
                <a:gd name="T12" fmla="*/ 447073 w 237"/>
                <a:gd name="T13" fmla="*/ 222549 h 2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7" h="218">
                  <a:moveTo>
                    <a:pt x="237" y="118"/>
                  </a:moveTo>
                  <a:cubicBezTo>
                    <a:pt x="112" y="0"/>
                    <a:pt x="112" y="0"/>
                    <a:pt x="112" y="0"/>
                  </a:cubicBezTo>
                  <a:cubicBezTo>
                    <a:pt x="11" y="89"/>
                    <a:pt x="11" y="89"/>
                    <a:pt x="11" y="89"/>
                  </a:cubicBezTo>
                  <a:cubicBezTo>
                    <a:pt x="8" y="92"/>
                    <a:pt x="8" y="92"/>
                    <a:pt x="8" y="92"/>
                  </a:cubicBezTo>
                  <a:cubicBezTo>
                    <a:pt x="5" y="99"/>
                    <a:pt x="3" y="107"/>
                    <a:pt x="0" y="114"/>
                  </a:cubicBezTo>
                  <a:cubicBezTo>
                    <a:pt x="115" y="218"/>
                    <a:pt x="115" y="218"/>
                    <a:pt x="115" y="218"/>
                  </a:cubicBezTo>
                  <a:lnTo>
                    <a:pt x="237" y="118"/>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02" name="Freeform 282"/>
            <p:cNvSpPr/>
            <p:nvPr/>
          </p:nvSpPr>
          <p:spPr bwMode="auto">
            <a:xfrm>
              <a:off x="241898" y="388796"/>
              <a:ext cx="668214" cy="645065"/>
            </a:xfrm>
            <a:custGeom>
              <a:avLst/>
              <a:gdLst>
                <a:gd name="T0" fmla="*/ 541744 w 354"/>
                <a:gd name="T1" fmla="*/ 392320 h 342"/>
                <a:gd name="T2" fmla="*/ 545519 w 354"/>
                <a:gd name="T3" fmla="*/ 392320 h 342"/>
                <a:gd name="T4" fmla="*/ 470015 w 354"/>
                <a:gd name="T5" fmla="*/ 463994 h 342"/>
                <a:gd name="T6" fmla="*/ 405836 w 354"/>
                <a:gd name="T7" fmla="*/ 546985 h 342"/>
                <a:gd name="T8" fmla="*/ 328444 w 354"/>
                <a:gd name="T9" fmla="*/ 609228 h 342"/>
                <a:gd name="T10" fmla="*/ 145346 w 354"/>
                <a:gd name="T11" fmla="*/ 443246 h 342"/>
                <a:gd name="T12" fmla="*/ 33977 w 354"/>
                <a:gd name="T13" fmla="*/ 252745 h 342"/>
                <a:gd name="T14" fmla="*/ 190649 w 354"/>
                <a:gd name="T15" fmla="*/ 5658 h 342"/>
                <a:gd name="T16" fmla="*/ 303905 w 354"/>
                <a:gd name="T17" fmla="*/ 30178 h 342"/>
                <a:gd name="T18" fmla="*/ 609698 w 354"/>
                <a:gd name="T19" fmla="*/ 298012 h 342"/>
                <a:gd name="T20" fmla="*/ 541744 w 354"/>
                <a:gd name="T21" fmla="*/ 392320 h 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4" h="342">
                  <a:moveTo>
                    <a:pt x="287" y="208"/>
                  </a:moveTo>
                  <a:cubicBezTo>
                    <a:pt x="289" y="208"/>
                    <a:pt x="289" y="208"/>
                    <a:pt x="289" y="208"/>
                  </a:cubicBezTo>
                  <a:cubicBezTo>
                    <a:pt x="298" y="235"/>
                    <a:pt x="271" y="261"/>
                    <a:pt x="249" y="246"/>
                  </a:cubicBezTo>
                  <a:cubicBezTo>
                    <a:pt x="261" y="273"/>
                    <a:pt x="237" y="300"/>
                    <a:pt x="215" y="290"/>
                  </a:cubicBezTo>
                  <a:cubicBezTo>
                    <a:pt x="223" y="318"/>
                    <a:pt x="195" y="342"/>
                    <a:pt x="174" y="323"/>
                  </a:cubicBezTo>
                  <a:cubicBezTo>
                    <a:pt x="77" y="235"/>
                    <a:pt x="77" y="235"/>
                    <a:pt x="77" y="235"/>
                  </a:cubicBezTo>
                  <a:cubicBezTo>
                    <a:pt x="50" y="210"/>
                    <a:pt x="25" y="161"/>
                    <a:pt x="18" y="134"/>
                  </a:cubicBezTo>
                  <a:cubicBezTo>
                    <a:pt x="0" y="54"/>
                    <a:pt x="67" y="0"/>
                    <a:pt x="101" y="3"/>
                  </a:cubicBezTo>
                  <a:cubicBezTo>
                    <a:pt x="127" y="5"/>
                    <a:pt x="147" y="3"/>
                    <a:pt x="161" y="16"/>
                  </a:cubicBezTo>
                  <a:cubicBezTo>
                    <a:pt x="323" y="158"/>
                    <a:pt x="323" y="158"/>
                    <a:pt x="323" y="158"/>
                  </a:cubicBezTo>
                  <a:cubicBezTo>
                    <a:pt x="354" y="183"/>
                    <a:pt x="313" y="227"/>
                    <a:pt x="287" y="208"/>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03" name="Freeform 283"/>
            <p:cNvSpPr>
              <a:spLocks noEditPoints="1"/>
            </p:cNvSpPr>
            <p:nvPr/>
          </p:nvSpPr>
          <p:spPr bwMode="auto">
            <a:xfrm>
              <a:off x="581993" y="704143"/>
              <a:ext cx="209166" cy="241101"/>
            </a:xfrm>
            <a:custGeom>
              <a:avLst/>
              <a:gdLst>
                <a:gd name="T0" fmla="*/ 130022 w 111"/>
                <a:gd name="T1" fmla="*/ 156339 h 128"/>
                <a:gd name="T2" fmla="*/ 130022 w 111"/>
                <a:gd name="T3" fmla="*/ 150688 h 128"/>
                <a:gd name="T4" fmla="*/ 133791 w 111"/>
                <a:gd name="T5" fmla="*/ 158223 h 128"/>
                <a:gd name="T6" fmla="*/ 130022 w 111"/>
                <a:gd name="T7" fmla="*/ 156339 h 128"/>
                <a:gd name="T8" fmla="*/ 130022 w 111"/>
                <a:gd name="T9" fmla="*/ 148805 h 128"/>
                <a:gd name="T10" fmla="*/ 148866 w 111"/>
                <a:gd name="T11" fmla="*/ 156339 h 128"/>
                <a:gd name="T12" fmla="*/ 130022 w 111"/>
                <a:gd name="T13" fmla="*/ 143154 h 128"/>
                <a:gd name="T14" fmla="*/ 130022 w 111"/>
                <a:gd name="T15" fmla="*/ 148805 h 128"/>
                <a:gd name="T16" fmla="*/ 130022 w 111"/>
                <a:gd name="T17" fmla="*/ 16952 h 128"/>
                <a:gd name="T18" fmla="*/ 130022 w 111"/>
                <a:gd name="T19" fmla="*/ 13185 h 128"/>
                <a:gd name="T20" fmla="*/ 205397 w 111"/>
                <a:gd name="T21" fmla="*/ 77228 h 128"/>
                <a:gd name="T22" fmla="*/ 205397 w 111"/>
                <a:gd name="T23" fmla="*/ 79111 h 128"/>
                <a:gd name="T24" fmla="*/ 209166 w 111"/>
                <a:gd name="T25" fmla="*/ 92296 h 128"/>
                <a:gd name="T26" fmla="*/ 130022 w 111"/>
                <a:gd name="T27" fmla="*/ 16952 h 128"/>
                <a:gd name="T28" fmla="*/ 0 w 111"/>
                <a:gd name="T29" fmla="*/ 177059 h 128"/>
                <a:gd name="T30" fmla="*/ 67838 w 111"/>
                <a:gd name="T31" fmla="*/ 241101 h 128"/>
                <a:gd name="T32" fmla="*/ 65953 w 111"/>
                <a:gd name="T33" fmla="*/ 231683 h 128"/>
                <a:gd name="T34" fmla="*/ 77260 w 111"/>
                <a:gd name="T35" fmla="*/ 235450 h 128"/>
                <a:gd name="T36" fmla="*/ 0 w 111"/>
                <a:gd name="T37" fmla="*/ 177059 h 128"/>
                <a:gd name="T38" fmla="*/ 130022 w 111"/>
                <a:gd name="T39" fmla="*/ 13185 h 128"/>
                <a:gd name="T40" fmla="*/ 130022 w 111"/>
                <a:gd name="T41" fmla="*/ 16952 h 128"/>
                <a:gd name="T42" fmla="*/ 113063 w 111"/>
                <a:gd name="T43" fmla="*/ 0 h 128"/>
                <a:gd name="T44" fmla="*/ 130022 w 111"/>
                <a:gd name="T45" fmla="*/ 13185 h 128"/>
                <a:gd name="T46" fmla="*/ 130022 w 111"/>
                <a:gd name="T47" fmla="*/ 143154 h 128"/>
                <a:gd name="T48" fmla="*/ 130022 w 111"/>
                <a:gd name="T49" fmla="*/ 148805 h 128"/>
                <a:gd name="T50" fmla="*/ 130022 w 111"/>
                <a:gd name="T51" fmla="*/ 148805 h 128"/>
                <a:gd name="T52" fmla="*/ 130022 w 111"/>
                <a:gd name="T53" fmla="*/ 150688 h 128"/>
                <a:gd name="T54" fmla="*/ 130022 w 111"/>
                <a:gd name="T55" fmla="*/ 156339 h 128"/>
                <a:gd name="T56" fmla="*/ 54647 w 111"/>
                <a:gd name="T57" fmla="*/ 84762 h 128"/>
                <a:gd name="T58" fmla="*/ 130022 w 111"/>
                <a:gd name="T59" fmla="*/ 143154 h 1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1" h="128">
                  <a:moveTo>
                    <a:pt x="69" y="83"/>
                  </a:moveTo>
                  <a:cubicBezTo>
                    <a:pt x="69" y="80"/>
                    <a:pt x="69" y="80"/>
                    <a:pt x="69" y="80"/>
                  </a:cubicBezTo>
                  <a:cubicBezTo>
                    <a:pt x="70" y="81"/>
                    <a:pt x="70" y="83"/>
                    <a:pt x="71" y="84"/>
                  </a:cubicBezTo>
                  <a:cubicBezTo>
                    <a:pt x="69" y="83"/>
                    <a:pt x="69" y="83"/>
                    <a:pt x="69" y="83"/>
                  </a:cubicBezTo>
                  <a:close/>
                  <a:moveTo>
                    <a:pt x="69" y="79"/>
                  </a:moveTo>
                  <a:cubicBezTo>
                    <a:pt x="72" y="81"/>
                    <a:pt x="76" y="82"/>
                    <a:pt x="79" y="83"/>
                  </a:cubicBezTo>
                  <a:cubicBezTo>
                    <a:pt x="76" y="81"/>
                    <a:pt x="73" y="78"/>
                    <a:pt x="69" y="76"/>
                  </a:cubicBezTo>
                  <a:cubicBezTo>
                    <a:pt x="69" y="79"/>
                    <a:pt x="69" y="79"/>
                    <a:pt x="69" y="79"/>
                  </a:cubicBezTo>
                  <a:close/>
                  <a:moveTo>
                    <a:pt x="69" y="9"/>
                  </a:moveTo>
                  <a:cubicBezTo>
                    <a:pt x="69" y="7"/>
                    <a:pt x="69" y="7"/>
                    <a:pt x="69" y="7"/>
                  </a:cubicBezTo>
                  <a:cubicBezTo>
                    <a:pt x="81" y="17"/>
                    <a:pt x="100" y="32"/>
                    <a:pt x="109" y="41"/>
                  </a:cubicBezTo>
                  <a:cubicBezTo>
                    <a:pt x="109" y="41"/>
                    <a:pt x="109" y="41"/>
                    <a:pt x="109" y="42"/>
                  </a:cubicBezTo>
                  <a:cubicBezTo>
                    <a:pt x="110" y="44"/>
                    <a:pt x="111" y="47"/>
                    <a:pt x="111" y="49"/>
                  </a:cubicBezTo>
                  <a:cubicBezTo>
                    <a:pt x="98" y="37"/>
                    <a:pt x="80" y="20"/>
                    <a:pt x="69" y="9"/>
                  </a:cubicBezTo>
                  <a:close/>
                  <a:moveTo>
                    <a:pt x="0" y="94"/>
                  </a:moveTo>
                  <a:cubicBezTo>
                    <a:pt x="0" y="94"/>
                    <a:pt x="19" y="112"/>
                    <a:pt x="36" y="128"/>
                  </a:cubicBezTo>
                  <a:cubicBezTo>
                    <a:pt x="36" y="127"/>
                    <a:pt x="36" y="125"/>
                    <a:pt x="35" y="123"/>
                  </a:cubicBezTo>
                  <a:cubicBezTo>
                    <a:pt x="37" y="124"/>
                    <a:pt x="39" y="125"/>
                    <a:pt x="41" y="125"/>
                  </a:cubicBezTo>
                  <a:cubicBezTo>
                    <a:pt x="23" y="111"/>
                    <a:pt x="0" y="94"/>
                    <a:pt x="0" y="94"/>
                  </a:cubicBezTo>
                  <a:close/>
                  <a:moveTo>
                    <a:pt x="69" y="7"/>
                  </a:moveTo>
                  <a:cubicBezTo>
                    <a:pt x="69" y="9"/>
                    <a:pt x="69" y="9"/>
                    <a:pt x="69" y="9"/>
                  </a:cubicBezTo>
                  <a:cubicBezTo>
                    <a:pt x="64" y="4"/>
                    <a:pt x="60" y="0"/>
                    <a:pt x="60" y="0"/>
                  </a:cubicBezTo>
                  <a:cubicBezTo>
                    <a:pt x="60" y="0"/>
                    <a:pt x="64" y="3"/>
                    <a:pt x="69" y="7"/>
                  </a:cubicBezTo>
                  <a:close/>
                  <a:moveTo>
                    <a:pt x="69" y="76"/>
                  </a:moveTo>
                  <a:cubicBezTo>
                    <a:pt x="69" y="79"/>
                    <a:pt x="69" y="79"/>
                    <a:pt x="69" y="79"/>
                  </a:cubicBezTo>
                  <a:cubicBezTo>
                    <a:pt x="69" y="79"/>
                    <a:pt x="69" y="79"/>
                    <a:pt x="69" y="79"/>
                  </a:cubicBezTo>
                  <a:cubicBezTo>
                    <a:pt x="69" y="79"/>
                    <a:pt x="69" y="79"/>
                    <a:pt x="69" y="80"/>
                  </a:cubicBezTo>
                  <a:cubicBezTo>
                    <a:pt x="69" y="83"/>
                    <a:pt x="69" y="83"/>
                    <a:pt x="69" y="83"/>
                  </a:cubicBezTo>
                  <a:cubicBezTo>
                    <a:pt x="51" y="66"/>
                    <a:pt x="29" y="45"/>
                    <a:pt x="29" y="45"/>
                  </a:cubicBezTo>
                  <a:cubicBezTo>
                    <a:pt x="29" y="45"/>
                    <a:pt x="51" y="62"/>
                    <a:pt x="69" y="76"/>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04" name="Freeform 284"/>
            <p:cNvSpPr/>
            <p:nvPr/>
          </p:nvSpPr>
          <p:spPr bwMode="auto">
            <a:xfrm>
              <a:off x="11177" y="112567"/>
              <a:ext cx="453459" cy="508548"/>
            </a:xfrm>
            <a:custGeom>
              <a:avLst/>
              <a:gdLst>
                <a:gd name="T0" fmla="*/ 207835 w 240"/>
                <a:gd name="T1" fmla="*/ 0 h 269"/>
                <a:gd name="T2" fmla="*/ 453459 w 240"/>
                <a:gd name="T3" fmla="*/ 223081 h 269"/>
                <a:gd name="T4" fmla="*/ 196499 w 240"/>
                <a:gd name="T5" fmla="*/ 508548 h 269"/>
                <a:gd name="T6" fmla="*/ 0 w 240"/>
                <a:gd name="T7" fmla="*/ 332730 h 269"/>
                <a:gd name="T8" fmla="*/ 207835 w 240"/>
                <a:gd name="T9" fmla="*/ 0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269">
                  <a:moveTo>
                    <a:pt x="110" y="0"/>
                  </a:moveTo>
                  <a:cubicBezTo>
                    <a:pt x="240" y="118"/>
                    <a:pt x="240" y="118"/>
                    <a:pt x="240" y="118"/>
                  </a:cubicBezTo>
                  <a:cubicBezTo>
                    <a:pt x="104" y="269"/>
                    <a:pt x="104" y="269"/>
                    <a:pt x="104" y="269"/>
                  </a:cubicBezTo>
                  <a:cubicBezTo>
                    <a:pt x="0" y="176"/>
                    <a:pt x="0" y="176"/>
                    <a:pt x="0" y="176"/>
                  </a:cubicBezTo>
                  <a:cubicBezTo>
                    <a:pt x="14" y="104"/>
                    <a:pt x="54" y="43"/>
                    <a:pt x="110" y="0"/>
                  </a:cubicBezTo>
                  <a:close/>
                </a:path>
              </a:pathLst>
            </a:custGeom>
            <a:solidFill>
              <a:srgbClr val="6A9DC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05" name="Freeform 285"/>
            <p:cNvSpPr/>
            <p:nvPr/>
          </p:nvSpPr>
          <p:spPr bwMode="auto">
            <a:xfrm>
              <a:off x="409551" y="809525"/>
              <a:ext cx="157274" cy="138114"/>
            </a:xfrm>
            <a:custGeom>
              <a:avLst/>
              <a:gdLst>
                <a:gd name="T0" fmla="*/ 142115 w 83"/>
                <a:gd name="T1" fmla="*/ 18920 h 73"/>
                <a:gd name="T2" fmla="*/ 142115 w 83"/>
                <a:gd name="T3" fmla="*/ 18920 h 73"/>
                <a:gd name="T4" fmla="*/ 136430 w 83"/>
                <a:gd name="T5" fmla="*/ 79463 h 73"/>
                <a:gd name="T6" fmla="*/ 73900 w 83"/>
                <a:gd name="T7" fmla="*/ 124870 h 73"/>
                <a:gd name="T8" fmla="*/ 15159 w 83"/>
                <a:gd name="T9" fmla="*/ 119194 h 73"/>
                <a:gd name="T10" fmla="*/ 15159 w 83"/>
                <a:gd name="T11" fmla="*/ 119194 h 73"/>
                <a:gd name="T12" fmla="*/ 18949 w 83"/>
                <a:gd name="T13" fmla="*/ 60543 h 73"/>
                <a:gd name="T14" fmla="*/ 81479 w 83"/>
                <a:gd name="T15" fmla="*/ 15136 h 73"/>
                <a:gd name="T16" fmla="*/ 142115 w 83"/>
                <a:gd name="T17" fmla="*/ 1892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73">
                  <a:moveTo>
                    <a:pt x="75" y="10"/>
                  </a:moveTo>
                  <a:cubicBezTo>
                    <a:pt x="75" y="10"/>
                    <a:pt x="75" y="10"/>
                    <a:pt x="75" y="10"/>
                  </a:cubicBezTo>
                  <a:cubicBezTo>
                    <a:pt x="83" y="19"/>
                    <a:pt x="82" y="34"/>
                    <a:pt x="72" y="42"/>
                  </a:cubicBezTo>
                  <a:cubicBezTo>
                    <a:pt x="39" y="66"/>
                    <a:pt x="39" y="66"/>
                    <a:pt x="39" y="66"/>
                  </a:cubicBezTo>
                  <a:cubicBezTo>
                    <a:pt x="29" y="73"/>
                    <a:pt x="16" y="73"/>
                    <a:pt x="8" y="63"/>
                  </a:cubicBezTo>
                  <a:cubicBezTo>
                    <a:pt x="8" y="63"/>
                    <a:pt x="8" y="63"/>
                    <a:pt x="8" y="63"/>
                  </a:cubicBezTo>
                  <a:cubicBezTo>
                    <a:pt x="0" y="54"/>
                    <a:pt x="1" y="40"/>
                    <a:pt x="10" y="32"/>
                  </a:cubicBezTo>
                  <a:cubicBezTo>
                    <a:pt x="43" y="8"/>
                    <a:pt x="43" y="8"/>
                    <a:pt x="43" y="8"/>
                  </a:cubicBezTo>
                  <a:cubicBezTo>
                    <a:pt x="53" y="0"/>
                    <a:pt x="67" y="1"/>
                    <a:pt x="75" y="10"/>
                  </a:cubicBez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06" name="Freeform 286"/>
            <p:cNvSpPr/>
            <p:nvPr/>
          </p:nvSpPr>
          <p:spPr bwMode="auto">
            <a:xfrm>
              <a:off x="355263" y="745657"/>
              <a:ext cx="156475" cy="137316"/>
            </a:xfrm>
            <a:custGeom>
              <a:avLst/>
              <a:gdLst>
                <a:gd name="T0" fmla="*/ 141393 w 83"/>
                <a:gd name="T1" fmla="*/ 18810 h 73"/>
                <a:gd name="T2" fmla="*/ 141393 w 83"/>
                <a:gd name="T3" fmla="*/ 18810 h 73"/>
                <a:gd name="T4" fmla="*/ 135737 w 83"/>
                <a:gd name="T5" fmla="*/ 79004 h 73"/>
                <a:gd name="T6" fmla="*/ 73524 w 83"/>
                <a:gd name="T7" fmla="*/ 124149 h 73"/>
                <a:gd name="T8" fmla="*/ 15082 w 83"/>
                <a:gd name="T9" fmla="*/ 118506 h 73"/>
                <a:gd name="T10" fmla="*/ 15082 w 83"/>
                <a:gd name="T11" fmla="*/ 118506 h 73"/>
                <a:gd name="T12" fmla="*/ 18852 w 83"/>
                <a:gd name="T13" fmla="*/ 60193 h 73"/>
                <a:gd name="T14" fmla="*/ 81065 w 83"/>
                <a:gd name="T15" fmla="*/ 15048 h 73"/>
                <a:gd name="T16" fmla="*/ 141393 w 83"/>
                <a:gd name="T17" fmla="*/ 1881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73">
                  <a:moveTo>
                    <a:pt x="75" y="10"/>
                  </a:moveTo>
                  <a:cubicBezTo>
                    <a:pt x="75" y="10"/>
                    <a:pt x="75" y="10"/>
                    <a:pt x="75" y="10"/>
                  </a:cubicBezTo>
                  <a:cubicBezTo>
                    <a:pt x="83" y="19"/>
                    <a:pt x="82" y="34"/>
                    <a:pt x="72" y="42"/>
                  </a:cubicBezTo>
                  <a:cubicBezTo>
                    <a:pt x="39" y="66"/>
                    <a:pt x="39" y="66"/>
                    <a:pt x="39" y="66"/>
                  </a:cubicBezTo>
                  <a:cubicBezTo>
                    <a:pt x="29" y="73"/>
                    <a:pt x="16" y="73"/>
                    <a:pt x="8" y="63"/>
                  </a:cubicBezTo>
                  <a:cubicBezTo>
                    <a:pt x="8" y="63"/>
                    <a:pt x="8" y="63"/>
                    <a:pt x="8" y="63"/>
                  </a:cubicBezTo>
                  <a:cubicBezTo>
                    <a:pt x="0" y="54"/>
                    <a:pt x="1" y="40"/>
                    <a:pt x="10" y="32"/>
                  </a:cubicBezTo>
                  <a:cubicBezTo>
                    <a:pt x="43" y="8"/>
                    <a:pt x="43" y="8"/>
                    <a:pt x="43" y="8"/>
                  </a:cubicBezTo>
                  <a:cubicBezTo>
                    <a:pt x="53" y="0"/>
                    <a:pt x="67" y="1"/>
                    <a:pt x="75" y="10"/>
                  </a:cubicBez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07" name="Freeform 287"/>
            <p:cNvSpPr/>
            <p:nvPr/>
          </p:nvSpPr>
          <p:spPr bwMode="auto">
            <a:xfrm>
              <a:off x="300177" y="680991"/>
              <a:ext cx="156475" cy="138114"/>
            </a:xfrm>
            <a:custGeom>
              <a:avLst/>
              <a:gdLst>
                <a:gd name="T0" fmla="*/ 141393 w 83"/>
                <a:gd name="T1" fmla="*/ 18920 h 73"/>
                <a:gd name="T2" fmla="*/ 141393 w 83"/>
                <a:gd name="T3" fmla="*/ 18920 h 73"/>
                <a:gd name="T4" fmla="*/ 135737 w 83"/>
                <a:gd name="T5" fmla="*/ 79463 h 73"/>
                <a:gd name="T6" fmla="*/ 73524 w 83"/>
                <a:gd name="T7" fmla="*/ 124870 h 73"/>
                <a:gd name="T8" fmla="*/ 15082 w 83"/>
                <a:gd name="T9" fmla="*/ 119194 h 73"/>
                <a:gd name="T10" fmla="*/ 15082 w 83"/>
                <a:gd name="T11" fmla="*/ 119194 h 73"/>
                <a:gd name="T12" fmla="*/ 18852 w 83"/>
                <a:gd name="T13" fmla="*/ 60543 h 73"/>
                <a:gd name="T14" fmla="*/ 81065 w 83"/>
                <a:gd name="T15" fmla="*/ 15136 h 73"/>
                <a:gd name="T16" fmla="*/ 141393 w 83"/>
                <a:gd name="T17" fmla="*/ 1892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73">
                  <a:moveTo>
                    <a:pt x="75" y="10"/>
                  </a:moveTo>
                  <a:cubicBezTo>
                    <a:pt x="75" y="10"/>
                    <a:pt x="75" y="10"/>
                    <a:pt x="75" y="10"/>
                  </a:cubicBezTo>
                  <a:cubicBezTo>
                    <a:pt x="83" y="19"/>
                    <a:pt x="82" y="34"/>
                    <a:pt x="72" y="42"/>
                  </a:cubicBezTo>
                  <a:cubicBezTo>
                    <a:pt x="39" y="66"/>
                    <a:pt x="39" y="66"/>
                    <a:pt x="39" y="66"/>
                  </a:cubicBezTo>
                  <a:cubicBezTo>
                    <a:pt x="29" y="73"/>
                    <a:pt x="16" y="73"/>
                    <a:pt x="8" y="63"/>
                  </a:cubicBezTo>
                  <a:cubicBezTo>
                    <a:pt x="8" y="63"/>
                    <a:pt x="8" y="63"/>
                    <a:pt x="8" y="63"/>
                  </a:cubicBezTo>
                  <a:cubicBezTo>
                    <a:pt x="0" y="54"/>
                    <a:pt x="1" y="40"/>
                    <a:pt x="10" y="32"/>
                  </a:cubicBezTo>
                  <a:cubicBezTo>
                    <a:pt x="43" y="8"/>
                    <a:pt x="43" y="8"/>
                    <a:pt x="43" y="8"/>
                  </a:cubicBezTo>
                  <a:cubicBezTo>
                    <a:pt x="53" y="0"/>
                    <a:pt x="67" y="1"/>
                    <a:pt x="75" y="10"/>
                  </a:cubicBez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08" name="Freeform 288"/>
            <p:cNvSpPr/>
            <p:nvPr/>
          </p:nvSpPr>
          <p:spPr bwMode="auto">
            <a:xfrm>
              <a:off x="245890" y="617123"/>
              <a:ext cx="156475" cy="137316"/>
            </a:xfrm>
            <a:custGeom>
              <a:avLst/>
              <a:gdLst>
                <a:gd name="T0" fmla="*/ 141393 w 83"/>
                <a:gd name="T1" fmla="*/ 18810 h 73"/>
                <a:gd name="T2" fmla="*/ 141393 w 83"/>
                <a:gd name="T3" fmla="*/ 18810 h 73"/>
                <a:gd name="T4" fmla="*/ 135737 w 83"/>
                <a:gd name="T5" fmla="*/ 79004 h 73"/>
                <a:gd name="T6" fmla="*/ 73524 w 83"/>
                <a:gd name="T7" fmla="*/ 124149 h 73"/>
                <a:gd name="T8" fmla="*/ 15082 w 83"/>
                <a:gd name="T9" fmla="*/ 118506 h 73"/>
                <a:gd name="T10" fmla="*/ 15082 w 83"/>
                <a:gd name="T11" fmla="*/ 118506 h 73"/>
                <a:gd name="T12" fmla="*/ 18852 w 83"/>
                <a:gd name="T13" fmla="*/ 60193 h 73"/>
                <a:gd name="T14" fmla="*/ 81065 w 83"/>
                <a:gd name="T15" fmla="*/ 15048 h 73"/>
                <a:gd name="T16" fmla="*/ 141393 w 83"/>
                <a:gd name="T17" fmla="*/ 1881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73">
                  <a:moveTo>
                    <a:pt x="75" y="10"/>
                  </a:moveTo>
                  <a:cubicBezTo>
                    <a:pt x="75" y="10"/>
                    <a:pt x="75" y="10"/>
                    <a:pt x="75" y="10"/>
                  </a:cubicBezTo>
                  <a:cubicBezTo>
                    <a:pt x="83" y="19"/>
                    <a:pt x="82" y="34"/>
                    <a:pt x="72" y="42"/>
                  </a:cubicBezTo>
                  <a:cubicBezTo>
                    <a:pt x="39" y="66"/>
                    <a:pt x="39" y="66"/>
                    <a:pt x="39" y="66"/>
                  </a:cubicBezTo>
                  <a:cubicBezTo>
                    <a:pt x="29" y="73"/>
                    <a:pt x="16" y="73"/>
                    <a:pt x="8" y="63"/>
                  </a:cubicBezTo>
                  <a:cubicBezTo>
                    <a:pt x="8" y="63"/>
                    <a:pt x="8" y="63"/>
                    <a:pt x="8" y="63"/>
                  </a:cubicBezTo>
                  <a:cubicBezTo>
                    <a:pt x="0" y="54"/>
                    <a:pt x="1" y="40"/>
                    <a:pt x="10" y="32"/>
                  </a:cubicBezTo>
                  <a:cubicBezTo>
                    <a:pt x="43" y="8"/>
                    <a:pt x="43" y="8"/>
                    <a:pt x="43" y="8"/>
                  </a:cubicBezTo>
                  <a:cubicBezTo>
                    <a:pt x="53" y="0"/>
                    <a:pt x="67" y="1"/>
                    <a:pt x="75" y="10"/>
                  </a:cubicBez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109" name="Freeform 289"/>
            <p:cNvSpPr/>
            <p:nvPr/>
          </p:nvSpPr>
          <p:spPr bwMode="auto">
            <a:xfrm>
              <a:off x="406357" y="354467"/>
              <a:ext cx="407156" cy="156476"/>
            </a:xfrm>
            <a:custGeom>
              <a:avLst/>
              <a:gdLst>
                <a:gd name="T0" fmla="*/ 86709 w 216"/>
                <a:gd name="T1" fmla="*/ 39590 h 83"/>
                <a:gd name="T2" fmla="*/ 184728 w 216"/>
                <a:gd name="T3" fmla="*/ 13197 h 83"/>
                <a:gd name="T4" fmla="*/ 335527 w 216"/>
                <a:gd name="T5" fmla="*/ 7541 h 83"/>
                <a:gd name="T6" fmla="*/ 403386 w 216"/>
                <a:gd name="T7" fmla="*/ 69754 h 83"/>
                <a:gd name="T8" fmla="*/ 275207 w 216"/>
                <a:gd name="T9" fmla="*/ 131968 h 83"/>
                <a:gd name="T10" fmla="*/ 113099 w 216"/>
                <a:gd name="T11" fmla="*/ 130082 h 83"/>
                <a:gd name="T12" fmla="*/ 1885 w 216"/>
                <a:gd name="T13" fmla="*/ 94263 h 83"/>
                <a:gd name="T14" fmla="*/ 86709 w 216"/>
                <a:gd name="T15" fmla="*/ 39590 h 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 h="83">
                  <a:moveTo>
                    <a:pt x="46" y="21"/>
                  </a:moveTo>
                  <a:cubicBezTo>
                    <a:pt x="55" y="16"/>
                    <a:pt x="76" y="10"/>
                    <a:pt x="98" y="7"/>
                  </a:cubicBezTo>
                  <a:cubicBezTo>
                    <a:pt x="119" y="3"/>
                    <a:pt x="152" y="0"/>
                    <a:pt x="178" y="4"/>
                  </a:cubicBezTo>
                  <a:cubicBezTo>
                    <a:pt x="193" y="6"/>
                    <a:pt x="216" y="19"/>
                    <a:pt x="214" y="37"/>
                  </a:cubicBezTo>
                  <a:cubicBezTo>
                    <a:pt x="213" y="55"/>
                    <a:pt x="162" y="69"/>
                    <a:pt x="146" y="70"/>
                  </a:cubicBezTo>
                  <a:cubicBezTo>
                    <a:pt x="133" y="70"/>
                    <a:pt x="89" y="56"/>
                    <a:pt x="60" y="69"/>
                  </a:cubicBezTo>
                  <a:cubicBezTo>
                    <a:pt x="27" y="83"/>
                    <a:pt x="0" y="66"/>
                    <a:pt x="1" y="50"/>
                  </a:cubicBezTo>
                  <a:cubicBezTo>
                    <a:pt x="1" y="47"/>
                    <a:pt x="15" y="39"/>
                    <a:pt x="46" y="21"/>
                  </a:cubicBezTo>
                  <a:close/>
                </a:path>
              </a:pathLst>
            </a:custGeom>
            <a:solidFill>
              <a:srgbClr val="FFC7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5079" name="组合 1380"/>
          <p:cNvGrpSpPr/>
          <p:nvPr/>
        </p:nvGrpSpPr>
        <p:grpSpPr bwMode="auto">
          <a:xfrm>
            <a:off x="7099300" y="4005263"/>
            <a:ext cx="1108075" cy="1106487"/>
            <a:chOff x="0" y="0"/>
            <a:chExt cx="1108900" cy="1106511"/>
          </a:xfrm>
        </p:grpSpPr>
        <p:sp>
          <p:nvSpPr>
            <p:cNvPr id="45080" name="Oval 290"/>
            <p:cNvSpPr>
              <a:spLocks noChangeArrowheads="1"/>
            </p:cNvSpPr>
            <p:nvPr/>
          </p:nvSpPr>
          <p:spPr bwMode="auto">
            <a:xfrm>
              <a:off x="0" y="0"/>
              <a:ext cx="1108900" cy="1106511"/>
            </a:xfrm>
            <a:prstGeom prst="ellipse">
              <a:avLst/>
            </a:prstGeom>
            <a:solidFill>
              <a:srgbClr val="6A9DC9"/>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081" name="Freeform 291"/>
            <p:cNvSpPr/>
            <p:nvPr/>
          </p:nvSpPr>
          <p:spPr bwMode="auto">
            <a:xfrm>
              <a:off x="407954" y="355265"/>
              <a:ext cx="332111" cy="285010"/>
            </a:xfrm>
            <a:custGeom>
              <a:avLst/>
              <a:gdLst>
                <a:gd name="T0" fmla="*/ 320789 w 176"/>
                <a:gd name="T1" fmla="*/ 16987 h 151"/>
                <a:gd name="T2" fmla="*/ 320789 w 176"/>
                <a:gd name="T3" fmla="*/ 16987 h 151"/>
                <a:gd name="T4" fmla="*/ 315128 w 176"/>
                <a:gd name="T5" fmla="*/ 64174 h 151"/>
                <a:gd name="T6" fmla="*/ 56610 w 176"/>
                <a:gd name="T7" fmla="*/ 273685 h 151"/>
                <a:gd name="T8" fmla="*/ 11322 w 176"/>
                <a:gd name="T9" fmla="*/ 268023 h 151"/>
                <a:gd name="T10" fmla="*/ 11322 w 176"/>
                <a:gd name="T11" fmla="*/ 268023 h 151"/>
                <a:gd name="T12" fmla="*/ 16983 w 176"/>
                <a:gd name="T13" fmla="*/ 222723 h 151"/>
                <a:gd name="T14" fmla="*/ 273614 w 176"/>
                <a:gd name="T15" fmla="*/ 11325 h 151"/>
                <a:gd name="T16" fmla="*/ 320789 w 176"/>
                <a:gd name="T17" fmla="*/ 1698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 h="151">
                  <a:moveTo>
                    <a:pt x="170" y="9"/>
                  </a:moveTo>
                  <a:cubicBezTo>
                    <a:pt x="170" y="9"/>
                    <a:pt x="170" y="9"/>
                    <a:pt x="170" y="9"/>
                  </a:cubicBezTo>
                  <a:cubicBezTo>
                    <a:pt x="176" y="17"/>
                    <a:pt x="174" y="28"/>
                    <a:pt x="167" y="34"/>
                  </a:cubicBezTo>
                  <a:cubicBezTo>
                    <a:pt x="30" y="145"/>
                    <a:pt x="30" y="145"/>
                    <a:pt x="30" y="145"/>
                  </a:cubicBezTo>
                  <a:cubicBezTo>
                    <a:pt x="23" y="151"/>
                    <a:pt x="12" y="150"/>
                    <a:pt x="6" y="142"/>
                  </a:cubicBezTo>
                  <a:cubicBezTo>
                    <a:pt x="6" y="142"/>
                    <a:pt x="6" y="142"/>
                    <a:pt x="6" y="142"/>
                  </a:cubicBezTo>
                  <a:cubicBezTo>
                    <a:pt x="0" y="135"/>
                    <a:pt x="1" y="124"/>
                    <a:pt x="9" y="118"/>
                  </a:cubicBezTo>
                  <a:cubicBezTo>
                    <a:pt x="145" y="6"/>
                    <a:pt x="145" y="6"/>
                    <a:pt x="145" y="6"/>
                  </a:cubicBezTo>
                  <a:cubicBezTo>
                    <a:pt x="153" y="0"/>
                    <a:pt x="164" y="2"/>
                    <a:pt x="170" y="9"/>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082" name="Freeform 292"/>
            <p:cNvSpPr/>
            <p:nvPr/>
          </p:nvSpPr>
          <p:spPr bwMode="auto">
            <a:xfrm>
              <a:off x="272235" y="420730"/>
              <a:ext cx="362448" cy="385602"/>
            </a:xfrm>
            <a:custGeom>
              <a:avLst/>
              <a:gdLst>
                <a:gd name="T0" fmla="*/ 0 w 454"/>
                <a:gd name="T1" fmla="*/ 330516 h 483"/>
                <a:gd name="T2" fmla="*/ 175636 w 454"/>
                <a:gd name="T3" fmla="*/ 385602 h 483"/>
                <a:gd name="T4" fmla="*/ 217149 w 454"/>
                <a:gd name="T5" fmla="*/ 247488 h 483"/>
                <a:gd name="T6" fmla="*/ 362448 w 454"/>
                <a:gd name="T7" fmla="*/ 79835 h 483"/>
                <a:gd name="T8" fmla="*/ 102188 w 454"/>
                <a:gd name="T9" fmla="*/ 0 h 483"/>
                <a:gd name="T10" fmla="*/ 0 w 454"/>
                <a:gd name="T11" fmla="*/ 330516 h 4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4" h="483">
                  <a:moveTo>
                    <a:pt x="0" y="414"/>
                  </a:moveTo>
                  <a:lnTo>
                    <a:pt x="220" y="483"/>
                  </a:lnTo>
                  <a:lnTo>
                    <a:pt x="272" y="310"/>
                  </a:lnTo>
                  <a:lnTo>
                    <a:pt x="454" y="100"/>
                  </a:lnTo>
                  <a:lnTo>
                    <a:pt x="128" y="0"/>
                  </a:lnTo>
                  <a:lnTo>
                    <a:pt x="0" y="414"/>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083" name="Freeform 293"/>
            <p:cNvSpPr/>
            <p:nvPr/>
          </p:nvSpPr>
          <p:spPr bwMode="auto">
            <a:xfrm>
              <a:off x="392785" y="460647"/>
              <a:ext cx="332910" cy="285010"/>
            </a:xfrm>
            <a:custGeom>
              <a:avLst/>
              <a:gdLst>
                <a:gd name="T0" fmla="*/ 321561 w 176"/>
                <a:gd name="T1" fmla="*/ 16987 h 151"/>
                <a:gd name="T2" fmla="*/ 321561 w 176"/>
                <a:gd name="T3" fmla="*/ 16987 h 151"/>
                <a:gd name="T4" fmla="*/ 315886 w 176"/>
                <a:gd name="T5" fmla="*/ 64174 h 151"/>
                <a:gd name="T6" fmla="*/ 58638 w 176"/>
                <a:gd name="T7" fmla="*/ 273685 h 151"/>
                <a:gd name="T8" fmla="*/ 11349 w 176"/>
                <a:gd name="T9" fmla="*/ 268023 h 151"/>
                <a:gd name="T10" fmla="*/ 11349 w 176"/>
                <a:gd name="T11" fmla="*/ 268023 h 151"/>
                <a:gd name="T12" fmla="*/ 17024 w 176"/>
                <a:gd name="T13" fmla="*/ 222723 h 151"/>
                <a:gd name="T14" fmla="*/ 274272 w 176"/>
                <a:gd name="T15" fmla="*/ 11325 h 151"/>
                <a:gd name="T16" fmla="*/ 321561 w 176"/>
                <a:gd name="T17" fmla="*/ 16987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 h="151">
                  <a:moveTo>
                    <a:pt x="170" y="9"/>
                  </a:moveTo>
                  <a:cubicBezTo>
                    <a:pt x="170" y="9"/>
                    <a:pt x="170" y="9"/>
                    <a:pt x="170" y="9"/>
                  </a:cubicBezTo>
                  <a:cubicBezTo>
                    <a:pt x="176" y="16"/>
                    <a:pt x="175" y="27"/>
                    <a:pt x="167" y="34"/>
                  </a:cubicBezTo>
                  <a:cubicBezTo>
                    <a:pt x="31" y="145"/>
                    <a:pt x="31" y="145"/>
                    <a:pt x="31" y="145"/>
                  </a:cubicBezTo>
                  <a:cubicBezTo>
                    <a:pt x="23" y="151"/>
                    <a:pt x="12" y="150"/>
                    <a:pt x="6" y="142"/>
                  </a:cubicBezTo>
                  <a:cubicBezTo>
                    <a:pt x="6" y="142"/>
                    <a:pt x="6" y="142"/>
                    <a:pt x="6" y="142"/>
                  </a:cubicBezTo>
                  <a:cubicBezTo>
                    <a:pt x="0" y="135"/>
                    <a:pt x="1" y="124"/>
                    <a:pt x="9" y="118"/>
                  </a:cubicBezTo>
                  <a:cubicBezTo>
                    <a:pt x="145" y="6"/>
                    <a:pt x="145" y="6"/>
                    <a:pt x="145" y="6"/>
                  </a:cubicBezTo>
                  <a:cubicBezTo>
                    <a:pt x="153" y="0"/>
                    <a:pt x="164" y="1"/>
                    <a:pt x="170" y="9"/>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084" name="Freeform 294"/>
            <p:cNvSpPr/>
            <p:nvPr/>
          </p:nvSpPr>
          <p:spPr bwMode="auto">
            <a:xfrm>
              <a:off x="453459" y="228328"/>
              <a:ext cx="322531" cy="277825"/>
            </a:xfrm>
            <a:custGeom>
              <a:avLst/>
              <a:gdLst>
                <a:gd name="T0" fmla="*/ 311214 w 171"/>
                <a:gd name="T1" fmla="*/ 17010 h 147"/>
                <a:gd name="T2" fmla="*/ 311214 w 171"/>
                <a:gd name="T3" fmla="*/ 17010 h 147"/>
                <a:gd name="T4" fmla="*/ 305556 w 171"/>
                <a:gd name="T5" fmla="*/ 62369 h 147"/>
                <a:gd name="T6" fmla="*/ 56584 w 171"/>
                <a:gd name="T7" fmla="*/ 266485 h 147"/>
                <a:gd name="T8" fmla="*/ 11317 w 171"/>
                <a:gd name="T9" fmla="*/ 260815 h 147"/>
                <a:gd name="T10" fmla="*/ 11317 w 171"/>
                <a:gd name="T11" fmla="*/ 260815 h 147"/>
                <a:gd name="T12" fmla="*/ 16975 w 171"/>
                <a:gd name="T13" fmla="*/ 213566 h 147"/>
                <a:gd name="T14" fmla="*/ 264060 w 171"/>
                <a:gd name="T15" fmla="*/ 11340 h 147"/>
                <a:gd name="T16" fmla="*/ 311214 w 171"/>
                <a:gd name="T17" fmla="*/ 17010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1" h="147">
                  <a:moveTo>
                    <a:pt x="165" y="9"/>
                  </a:moveTo>
                  <a:cubicBezTo>
                    <a:pt x="165" y="9"/>
                    <a:pt x="165" y="9"/>
                    <a:pt x="165" y="9"/>
                  </a:cubicBezTo>
                  <a:cubicBezTo>
                    <a:pt x="171" y="16"/>
                    <a:pt x="169" y="27"/>
                    <a:pt x="162" y="33"/>
                  </a:cubicBezTo>
                  <a:cubicBezTo>
                    <a:pt x="30" y="141"/>
                    <a:pt x="30" y="141"/>
                    <a:pt x="30" y="141"/>
                  </a:cubicBezTo>
                  <a:cubicBezTo>
                    <a:pt x="23" y="147"/>
                    <a:pt x="12" y="145"/>
                    <a:pt x="6" y="138"/>
                  </a:cubicBezTo>
                  <a:cubicBezTo>
                    <a:pt x="6" y="138"/>
                    <a:pt x="6" y="138"/>
                    <a:pt x="6" y="138"/>
                  </a:cubicBezTo>
                  <a:cubicBezTo>
                    <a:pt x="0" y="130"/>
                    <a:pt x="1" y="119"/>
                    <a:pt x="9" y="113"/>
                  </a:cubicBezTo>
                  <a:cubicBezTo>
                    <a:pt x="140" y="6"/>
                    <a:pt x="140" y="6"/>
                    <a:pt x="140" y="6"/>
                  </a:cubicBezTo>
                  <a:cubicBezTo>
                    <a:pt x="148" y="0"/>
                    <a:pt x="159" y="1"/>
                    <a:pt x="165" y="9"/>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085" name="Freeform 295"/>
            <p:cNvSpPr/>
            <p:nvPr/>
          </p:nvSpPr>
          <p:spPr bwMode="auto">
            <a:xfrm>
              <a:off x="398373" y="63868"/>
              <a:ext cx="313749" cy="619518"/>
            </a:xfrm>
            <a:custGeom>
              <a:avLst/>
              <a:gdLst>
                <a:gd name="T0" fmla="*/ 64262 w 166"/>
                <a:gd name="T1" fmla="*/ 0 h 328"/>
                <a:gd name="T2" fmla="*/ 249487 w 166"/>
                <a:gd name="T3" fmla="*/ 0 h 328"/>
                <a:gd name="T4" fmla="*/ 313749 w 166"/>
                <a:gd name="T5" fmla="*/ 66107 h 328"/>
                <a:gd name="T6" fmla="*/ 313749 w 166"/>
                <a:gd name="T7" fmla="*/ 555300 h 328"/>
                <a:gd name="T8" fmla="*/ 249487 w 166"/>
                <a:gd name="T9" fmla="*/ 619518 h 328"/>
                <a:gd name="T10" fmla="*/ 64262 w 166"/>
                <a:gd name="T11" fmla="*/ 619518 h 328"/>
                <a:gd name="T12" fmla="*/ 0 w 166"/>
                <a:gd name="T13" fmla="*/ 555300 h 328"/>
                <a:gd name="T14" fmla="*/ 0 w 166"/>
                <a:gd name="T15" fmla="*/ 66107 h 328"/>
                <a:gd name="T16" fmla="*/ 64262 w 166"/>
                <a:gd name="T17" fmla="*/ 0 h 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328">
                  <a:moveTo>
                    <a:pt x="34" y="0"/>
                  </a:moveTo>
                  <a:cubicBezTo>
                    <a:pt x="132" y="0"/>
                    <a:pt x="132" y="0"/>
                    <a:pt x="132" y="0"/>
                  </a:cubicBezTo>
                  <a:cubicBezTo>
                    <a:pt x="151" y="0"/>
                    <a:pt x="166" y="16"/>
                    <a:pt x="166" y="35"/>
                  </a:cubicBezTo>
                  <a:cubicBezTo>
                    <a:pt x="166" y="294"/>
                    <a:pt x="166" y="294"/>
                    <a:pt x="166" y="294"/>
                  </a:cubicBezTo>
                  <a:cubicBezTo>
                    <a:pt x="166" y="313"/>
                    <a:pt x="151" y="328"/>
                    <a:pt x="132" y="328"/>
                  </a:cubicBezTo>
                  <a:cubicBezTo>
                    <a:pt x="34" y="328"/>
                    <a:pt x="34" y="328"/>
                    <a:pt x="34" y="328"/>
                  </a:cubicBezTo>
                  <a:cubicBezTo>
                    <a:pt x="15" y="328"/>
                    <a:pt x="0" y="313"/>
                    <a:pt x="0" y="294"/>
                  </a:cubicBezTo>
                  <a:cubicBezTo>
                    <a:pt x="0" y="35"/>
                    <a:pt x="0" y="35"/>
                    <a:pt x="0" y="35"/>
                  </a:cubicBezTo>
                  <a:cubicBezTo>
                    <a:pt x="0" y="16"/>
                    <a:pt x="15" y="0"/>
                    <a:pt x="34" y="0"/>
                  </a:cubicBezTo>
                  <a:close/>
                </a:path>
              </a:pathLst>
            </a:custGeom>
            <a:solidFill>
              <a:srgbClr val="43703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086" name="Freeform 296"/>
            <p:cNvSpPr/>
            <p:nvPr/>
          </p:nvSpPr>
          <p:spPr bwMode="auto">
            <a:xfrm>
              <a:off x="424719" y="117358"/>
              <a:ext cx="258664" cy="509346"/>
            </a:xfrm>
            <a:custGeom>
              <a:avLst/>
              <a:gdLst>
                <a:gd name="T0" fmla="*/ 1888 w 137"/>
                <a:gd name="T1" fmla="*/ 0 h 270"/>
                <a:gd name="T2" fmla="*/ 258664 w 137"/>
                <a:gd name="T3" fmla="*/ 0 h 270"/>
                <a:gd name="T4" fmla="*/ 258664 w 137"/>
                <a:gd name="T5" fmla="*/ 0 h 270"/>
                <a:gd name="T6" fmla="*/ 258664 w 137"/>
                <a:gd name="T7" fmla="*/ 509346 h 270"/>
                <a:gd name="T8" fmla="*/ 258664 w 137"/>
                <a:gd name="T9" fmla="*/ 509346 h 270"/>
                <a:gd name="T10" fmla="*/ 1888 w 137"/>
                <a:gd name="T11" fmla="*/ 509346 h 270"/>
                <a:gd name="T12" fmla="*/ 0 w 137"/>
                <a:gd name="T13" fmla="*/ 509346 h 270"/>
                <a:gd name="T14" fmla="*/ 0 w 137"/>
                <a:gd name="T15" fmla="*/ 0 h 270"/>
                <a:gd name="T16" fmla="*/ 1888 w 137"/>
                <a:gd name="T17" fmla="*/ 0 h 2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 h="270">
                  <a:moveTo>
                    <a:pt x="1" y="0"/>
                  </a:moveTo>
                  <a:cubicBezTo>
                    <a:pt x="137" y="0"/>
                    <a:pt x="137" y="0"/>
                    <a:pt x="137" y="0"/>
                  </a:cubicBezTo>
                  <a:cubicBezTo>
                    <a:pt x="137" y="0"/>
                    <a:pt x="137" y="0"/>
                    <a:pt x="137" y="0"/>
                  </a:cubicBezTo>
                  <a:cubicBezTo>
                    <a:pt x="137" y="270"/>
                    <a:pt x="137" y="270"/>
                    <a:pt x="137" y="270"/>
                  </a:cubicBezTo>
                  <a:cubicBezTo>
                    <a:pt x="137" y="270"/>
                    <a:pt x="137" y="270"/>
                    <a:pt x="137" y="270"/>
                  </a:cubicBezTo>
                  <a:cubicBezTo>
                    <a:pt x="1" y="270"/>
                    <a:pt x="1" y="270"/>
                    <a:pt x="1" y="270"/>
                  </a:cubicBezTo>
                  <a:cubicBezTo>
                    <a:pt x="0" y="270"/>
                    <a:pt x="0" y="270"/>
                    <a:pt x="0" y="270"/>
                  </a:cubicBezTo>
                  <a:cubicBezTo>
                    <a:pt x="0" y="0"/>
                    <a:pt x="0" y="0"/>
                    <a:pt x="0" y="0"/>
                  </a:cubicBezTo>
                  <a:cubicBezTo>
                    <a:pt x="0" y="0"/>
                    <a:pt x="0" y="0"/>
                    <a:pt x="1" y="0"/>
                  </a:cubicBezTo>
                  <a:close/>
                </a:path>
              </a:pathLst>
            </a:custGeom>
            <a:solidFill>
              <a:srgbClr val="80BA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087" name="Freeform 297"/>
            <p:cNvSpPr/>
            <p:nvPr/>
          </p:nvSpPr>
          <p:spPr bwMode="auto">
            <a:xfrm>
              <a:off x="627498" y="441487"/>
              <a:ext cx="122147" cy="113365"/>
            </a:xfrm>
            <a:custGeom>
              <a:avLst/>
              <a:gdLst>
                <a:gd name="T0" fmla="*/ 110872 w 65"/>
                <a:gd name="T1" fmla="*/ 17005 h 60"/>
                <a:gd name="T2" fmla="*/ 110872 w 65"/>
                <a:gd name="T3" fmla="*/ 17005 h 60"/>
                <a:gd name="T4" fmla="*/ 105234 w 65"/>
                <a:gd name="T5" fmla="*/ 62351 h 60"/>
                <a:gd name="T6" fmla="*/ 56376 w 65"/>
                <a:gd name="T7" fmla="*/ 102029 h 60"/>
                <a:gd name="T8" fmla="*/ 11275 w 65"/>
                <a:gd name="T9" fmla="*/ 96360 h 60"/>
                <a:gd name="T10" fmla="*/ 11275 w 65"/>
                <a:gd name="T11" fmla="*/ 96360 h 60"/>
                <a:gd name="T12" fmla="*/ 16913 w 65"/>
                <a:gd name="T13" fmla="*/ 49125 h 60"/>
                <a:gd name="T14" fmla="*/ 63892 w 65"/>
                <a:gd name="T15" fmla="*/ 11337 h 60"/>
                <a:gd name="T16" fmla="*/ 110872 w 65"/>
                <a:gd name="T17" fmla="*/ 17005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60">
                  <a:moveTo>
                    <a:pt x="59" y="9"/>
                  </a:moveTo>
                  <a:cubicBezTo>
                    <a:pt x="59" y="9"/>
                    <a:pt x="59" y="9"/>
                    <a:pt x="59" y="9"/>
                  </a:cubicBezTo>
                  <a:cubicBezTo>
                    <a:pt x="65" y="16"/>
                    <a:pt x="64" y="27"/>
                    <a:pt x="56" y="33"/>
                  </a:cubicBezTo>
                  <a:cubicBezTo>
                    <a:pt x="30" y="54"/>
                    <a:pt x="30" y="54"/>
                    <a:pt x="30" y="54"/>
                  </a:cubicBezTo>
                  <a:cubicBezTo>
                    <a:pt x="23" y="60"/>
                    <a:pt x="12" y="59"/>
                    <a:pt x="6" y="51"/>
                  </a:cubicBezTo>
                  <a:cubicBezTo>
                    <a:pt x="6" y="51"/>
                    <a:pt x="6" y="51"/>
                    <a:pt x="6" y="51"/>
                  </a:cubicBezTo>
                  <a:cubicBezTo>
                    <a:pt x="0" y="43"/>
                    <a:pt x="1" y="32"/>
                    <a:pt x="9" y="26"/>
                  </a:cubicBezTo>
                  <a:cubicBezTo>
                    <a:pt x="34" y="6"/>
                    <a:pt x="34" y="6"/>
                    <a:pt x="34" y="6"/>
                  </a:cubicBezTo>
                  <a:cubicBezTo>
                    <a:pt x="42" y="0"/>
                    <a:pt x="53" y="1"/>
                    <a:pt x="59" y="9"/>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088" name="Freeform 298"/>
            <p:cNvSpPr/>
            <p:nvPr/>
          </p:nvSpPr>
          <p:spPr bwMode="auto">
            <a:xfrm>
              <a:off x="651449" y="334508"/>
              <a:ext cx="115760" cy="105382"/>
            </a:xfrm>
            <a:custGeom>
              <a:avLst/>
              <a:gdLst>
                <a:gd name="T0" fmla="*/ 104374 w 61"/>
                <a:gd name="T1" fmla="*/ 15055 h 56"/>
                <a:gd name="T2" fmla="*/ 104374 w 61"/>
                <a:gd name="T3" fmla="*/ 15055 h 56"/>
                <a:gd name="T4" fmla="*/ 100578 w 61"/>
                <a:gd name="T5" fmla="*/ 62100 h 56"/>
                <a:gd name="T6" fmla="*/ 58829 w 61"/>
                <a:gd name="T7" fmla="*/ 94091 h 56"/>
                <a:gd name="T8" fmla="*/ 11386 w 61"/>
                <a:gd name="T9" fmla="*/ 90327 h 56"/>
                <a:gd name="T10" fmla="*/ 11386 w 61"/>
                <a:gd name="T11" fmla="*/ 90327 h 56"/>
                <a:gd name="T12" fmla="*/ 17079 w 61"/>
                <a:gd name="T13" fmla="*/ 43282 h 56"/>
                <a:gd name="T14" fmla="*/ 58829 w 61"/>
                <a:gd name="T15" fmla="*/ 11291 h 56"/>
                <a:gd name="T16" fmla="*/ 104374 w 61"/>
                <a:gd name="T17" fmla="*/ 150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56">
                  <a:moveTo>
                    <a:pt x="55" y="8"/>
                  </a:moveTo>
                  <a:cubicBezTo>
                    <a:pt x="55" y="8"/>
                    <a:pt x="55" y="8"/>
                    <a:pt x="55" y="8"/>
                  </a:cubicBezTo>
                  <a:cubicBezTo>
                    <a:pt x="61" y="16"/>
                    <a:pt x="60" y="27"/>
                    <a:pt x="53" y="33"/>
                  </a:cubicBezTo>
                  <a:cubicBezTo>
                    <a:pt x="31" y="50"/>
                    <a:pt x="31" y="50"/>
                    <a:pt x="31" y="50"/>
                  </a:cubicBezTo>
                  <a:cubicBezTo>
                    <a:pt x="23" y="56"/>
                    <a:pt x="12" y="55"/>
                    <a:pt x="6" y="48"/>
                  </a:cubicBezTo>
                  <a:cubicBezTo>
                    <a:pt x="6" y="48"/>
                    <a:pt x="6" y="48"/>
                    <a:pt x="6" y="48"/>
                  </a:cubicBezTo>
                  <a:cubicBezTo>
                    <a:pt x="0" y="40"/>
                    <a:pt x="1" y="29"/>
                    <a:pt x="9" y="23"/>
                  </a:cubicBezTo>
                  <a:cubicBezTo>
                    <a:pt x="31" y="6"/>
                    <a:pt x="31" y="6"/>
                    <a:pt x="31" y="6"/>
                  </a:cubicBezTo>
                  <a:cubicBezTo>
                    <a:pt x="38" y="0"/>
                    <a:pt x="49" y="1"/>
                    <a:pt x="55" y="8"/>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089" name="Freeform 299"/>
            <p:cNvSpPr/>
            <p:nvPr/>
          </p:nvSpPr>
          <p:spPr bwMode="auto">
            <a:xfrm>
              <a:off x="179627" y="696958"/>
              <a:ext cx="305766" cy="384804"/>
            </a:xfrm>
            <a:custGeom>
              <a:avLst/>
              <a:gdLst>
                <a:gd name="T0" fmla="*/ 81160 w 162"/>
                <a:gd name="T1" fmla="*/ 0 h 204"/>
                <a:gd name="T2" fmla="*/ 305766 w 162"/>
                <a:gd name="T3" fmla="*/ 69793 h 204"/>
                <a:gd name="T4" fmla="*/ 209506 w 162"/>
                <a:gd name="T5" fmla="*/ 384804 h 204"/>
                <a:gd name="T6" fmla="*/ 0 w 162"/>
                <a:gd name="T7" fmla="*/ 264081 h 204"/>
                <a:gd name="T8" fmla="*/ 81160 w 162"/>
                <a:gd name="T9" fmla="*/ 0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204">
                  <a:moveTo>
                    <a:pt x="43" y="0"/>
                  </a:moveTo>
                  <a:cubicBezTo>
                    <a:pt x="162" y="37"/>
                    <a:pt x="162" y="37"/>
                    <a:pt x="162" y="37"/>
                  </a:cubicBezTo>
                  <a:cubicBezTo>
                    <a:pt x="111" y="204"/>
                    <a:pt x="111" y="204"/>
                    <a:pt x="111" y="204"/>
                  </a:cubicBezTo>
                  <a:cubicBezTo>
                    <a:pt x="69" y="191"/>
                    <a:pt x="31" y="169"/>
                    <a:pt x="0" y="140"/>
                  </a:cubicBezTo>
                  <a:lnTo>
                    <a:pt x="43" y="0"/>
                  </a:lnTo>
                  <a:close/>
                </a:path>
              </a:pathLst>
            </a:custGeom>
            <a:solidFill>
              <a:srgbClr val="F9A8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090" name="Freeform 300"/>
            <p:cNvSpPr/>
            <p:nvPr/>
          </p:nvSpPr>
          <p:spPr bwMode="auto">
            <a:xfrm>
              <a:off x="302572" y="300179"/>
              <a:ext cx="120550" cy="328121"/>
            </a:xfrm>
            <a:custGeom>
              <a:avLst/>
              <a:gdLst>
                <a:gd name="T0" fmla="*/ 33905 w 64"/>
                <a:gd name="T1" fmla="*/ 320578 h 174"/>
                <a:gd name="T2" fmla="*/ 56508 w 64"/>
                <a:gd name="T3" fmla="*/ 328121 h 174"/>
                <a:gd name="T4" fmla="*/ 62159 w 64"/>
                <a:gd name="T5" fmla="*/ 299835 h 174"/>
                <a:gd name="T6" fmla="*/ 111132 w 64"/>
                <a:gd name="T7" fmla="*/ 71659 h 174"/>
                <a:gd name="T8" fmla="*/ 62159 w 64"/>
                <a:gd name="T9" fmla="*/ 0 h 174"/>
                <a:gd name="T10" fmla="*/ 3767 w 64"/>
                <a:gd name="T11" fmla="*/ 267777 h 174"/>
                <a:gd name="T12" fmla="*/ 33905 w 64"/>
                <a:gd name="T13" fmla="*/ 320578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74">
                  <a:moveTo>
                    <a:pt x="18" y="170"/>
                  </a:moveTo>
                  <a:cubicBezTo>
                    <a:pt x="30" y="174"/>
                    <a:pt x="30" y="174"/>
                    <a:pt x="30" y="174"/>
                  </a:cubicBezTo>
                  <a:cubicBezTo>
                    <a:pt x="33" y="159"/>
                    <a:pt x="33" y="159"/>
                    <a:pt x="33" y="159"/>
                  </a:cubicBezTo>
                  <a:cubicBezTo>
                    <a:pt x="59" y="38"/>
                    <a:pt x="59" y="38"/>
                    <a:pt x="59" y="38"/>
                  </a:cubicBezTo>
                  <a:cubicBezTo>
                    <a:pt x="64" y="13"/>
                    <a:pt x="49" y="4"/>
                    <a:pt x="33" y="0"/>
                  </a:cubicBezTo>
                  <a:cubicBezTo>
                    <a:pt x="2" y="142"/>
                    <a:pt x="2" y="142"/>
                    <a:pt x="2" y="142"/>
                  </a:cubicBezTo>
                  <a:cubicBezTo>
                    <a:pt x="0" y="154"/>
                    <a:pt x="7" y="167"/>
                    <a:pt x="18" y="170"/>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091" name="Freeform 301"/>
            <p:cNvSpPr/>
            <p:nvPr/>
          </p:nvSpPr>
          <p:spPr bwMode="auto">
            <a:xfrm>
              <a:off x="717711" y="792760"/>
              <a:ext cx="247487" cy="226731"/>
            </a:xfrm>
            <a:custGeom>
              <a:avLst/>
              <a:gdLst>
                <a:gd name="T0" fmla="*/ 0 w 131"/>
                <a:gd name="T1" fmla="*/ 49125 h 120"/>
                <a:gd name="T2" fmla="*/ 92571 w 131"/>
                <a:gd name="T3" fmla="*/ 226731 h 120"/>
                <a:gd name="T4" fmla="*/ 141691 w 131"/>
                <a:gd name="T5" fmla="*/ 222952 h 120"/>
                <a:gd name="T6" fmla="*/ 247487 w 131"/>
                <a:gd name="T7" fmla="*/ 132260 h 120"/>
                <a:gd name="T8" fmla="*/ 179475 w 131"/>
                <a:gd name="T9" fmla="*/ 0 h 120"/>
                <a:gd name="T10" fmla="*/ 0 w 131"/>
                <a:gd name="T11" fmla="*/ 49125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120">
                  <a:moveTo>
                    <a:pt x="0" y="26"/>
                  </a:moveTo>
                  <a:cubicBezTo>
                    <a:pt x="49" y="120"/>
                    <a:pt x="49" y="120"/>
                    <a:pt x="49" y="120"/>
                  </a:cubicBezTo>
                  <a:cubicBezTo>
                    <a:pt x="75" y="118"/>
                    <a:pt x="75" y="118"/>
                    <a:pt x="75" y="118"/>
                  </a:cubicBezTo>
                  <a:cubicBezTo>
                    <a:pt x="95" y="105"/>
                    <a:pt x="114" y="89"/>
                    <a:pt x="131" y="70"/>
                  </a:cubicBezTo>
                  <a:cubicBezTo>
                    <a:pt x="95" y="0"/>
                    <a:pt x="95" y="0"/>
                    <a:pt x="95" y="0"/>
                  </a:cubicBezTo>
                  <a:lnTo>
                    <a:pt x="0" y="26"/>
                  </a:ln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092" name="Freeform 302"/>
            <p:cNvSpPr/>
            <p:nvPr/>
          </p:nvSpPr>
          <p:spPr bwMode="auto">
            <a:xfrm>
              <a:off x="764813" y="864612"/>
              <a:ext cx="217150" cy="181225"/>
            </a:xfrm>
            <a:custGeom>
              <a:avLst/>
              <a:gdLst>
                <a:gd name="T0" fmla="*/ 196379 w 115"/>
                <a:gd name="T1" fmla="*/ 0 h 96"/>
                <a:gd name="T2" fmla="*/ 217150 w 115"/>
                <a:gd name="T3" fmla="*/ 41531 h 96"/>
                <a:gd name="T4" fmla="*/ 41542 w 115"/>
                <a:gd name="T5" fmla="*/ 181225 h 96"/>
                <a:gd name="T6" fmla="*/ 0 w 115"/>
                <a:gd name="T7" fmla="*/ 98164 h 96"/>
                <a:gd name="T8" fmla="*/ 196379 w 115"/>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96">
                  <a:moveTo>
                    <a:pt x="104" y="0"/>
                  </a:moveTo>
                  <a:cubicBezTo>
                    <a:pt x="115" y="22"/>
                    <a:pt x="115" y="22"/>
                    <a:pt x="115" y="22"/>
                  </a:cubicBezTo>
                  <a:cubicBezTo>
                    <a:pt x="89" y="53"/>
                    <a:pt x="58" y="78"/>
                    <a:pt x="22" y="96"/>
                  </a:cubicBezTo>
                  <a:cubicBezTo>
                    <a:pt x="0" y="52"/>
                    <a:pt x="0" y="52"/>
                    <a:pt x="0" y="52"/>
                  </a:cubicBezTo>
                  <a:lnTo>
                    <a:pt x="104" y="0"/>
                  </a:lnTo>
                  <a:close/>
                </a:path>
              </a:pathLst>
            </a:custGeom>
            <a:solidFill>
              <a:srgbClr val="F9A8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093" name="Freeform 303"/>
            <p:cNvSpPr/>
            <p:nvPr/>
          </p:nvSpPr>
          <p:spPr bwMode="auto">
            <a:xfrm>
              <a:off x="546067" y="683387"/>
              <a:ext cx="207569" cy="207571"/>
            </a:xfrm>
            <a:custGeom>
              <a:avLst/>
              <a:gdLst>
                <a:gd name="T0" fmla="*/ 13209 w 110"/>
                <a:gd name="T1" fmla="*/ 45288 h 110"/>
                <a:gd name="T2" fmla="*/ 98124 w 110"/>
                <a:gd name="T3" fmla="*/ 147187 h 110"/>
                <a:gd name="T4" fmla="*/ 192473 w 110"/>
                <a:gd name="T5" fmla="*/ 196249 h 110"/>
                <a:gd name="T6" fmla="*/ 166055 w 110"/>
                <a:gd name="T7" fmla="*/ 116995 h 110"/>
                <a:gd name="T8" fmla="*/ 90576 w 110"/>
                <a:gd name="T9" fmla="*/ 35853 h 110"/>
                <a:gd name="T10" fmla="*/ 11322 w 110"/>
                <a:gd name="T11" fmla="*/ 18870 h 110"/>
                <a:gd name="T12" fmla="*/ 13209 w 110"/>
                <a:gd name="T13" fmla="*/ 45288 h 1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 h="110">
                  <a:moveTo>
                    <a:pt x="7" y="24"/>
                  </a:moveTo>
                  <a:cubicBezTo>
                    <a:pt x="52" y="78"/>
                    <a:pt x="52" y="78"/>
                    <a:pt x="52" y="78"/>
                  </a:cubicBezTo>
                  <a:cubicBezTo>
                    <a:pt x="59" y="86"/>
                    <a:pt x="93" y="110"/>
                    <a:pt x="102" y="104"/>
                  </a:cubicBezTo>
                  <a:cubicBezTo>
                    <a:pt x="110" y="98"/>
                    <a:pt x="95" y="70"/>
                    <a:pt x="88" y="62"/>
                  </a:cubicBezTo>
                  <a:cubicBezTo>
                    <a:pt x="48" y="19"/>
                    <a:pt x="48" y="19"/>
                    <a:pt x="48" y="19"/>
                  </a:cubicBezTo>
                  <a:cubicBezTo>
                    <a:pt x="30" y="0"/>
                    <a:pt x="15" y="4"/>
                    <a:pt x="6" y="10"/>
                  </a:cubicBezTo>
                  <a:cubicBezTo>
                    <a:pt x="2" y="13"/>
                    <a:pt x="0" y="16"/>
                    <a:pt x="7" y="24"/>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094" name="Freeform 304"/>
            <p:cNvSpPr/>
            <p:nvPr/>
          </p:nvSpPr>
          <p:spPr bwMode="auto">
            <a:xfrm>
              <a:off x="460644" y="419133"/>
              <a:ext cx="470225" cy="509346"/>
            </a:xfrm>
            <a:custGeom>
              <a:avLst/>
              <a:gdLst>
                <a:gd name="T0" fmla="*/ 90646 w 249"/>
                <a:gd name="T1" fmla="*/ 39616 h 270"/>
                <a:gd name="T2" fmla="*/ 175626 w 249"/>
                <a:gd name="T3" fmla="*/ 198079 h 270"/>
                <a:gd name="T4" fmla="*/ 243611 w 249"/>
                <a:gd name="T5" fmla="*/ 184874 h 270"/>
                <a:gd name="T6" fmla="*/ 305930 w 249"/>
                <a:gd name="T7" fmla="*/ 164123 h 270"/>
                <a:gd name="T8" fmla="*/ 370137 w 249"/>
                <a:gd name="T9" fmla="*/ 156577 h 270"/>
                <a:gd name="T10" fmla="*/ 443787 w 249"/>
                <a:gd name="T11" fmla="*/ 290516 h 270"/>
                <a:gd name="T12" fmla="*/ 464560 w 249"/>
                <a:gd name="T13" fmla="*/ 415023 h 270"/>
                <a:gd name="T14" fmla="*/ 302153 w 249"/>
                <a:gd name="T15" fmla="*/ 488595 h 270"/>
                <a:gd name="T16" fmla="*/ 236057 w 249"/>
                <a:gd name="T17" fmla="*/ 443320 h 270"/>
                <a:gd name="T18" fmla="*/ 26438 w 249"/>
                <a:gd name="T19" fmla="*/ 73572 h 270"/>
                <a:gd name="T20" fmla="*/ 90646 w 249"/>
                <a:gd name="T21" fmla="*/ 39616 h 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 h="270">
                  <a:moveTo>
                    <a:pt x="48" y="21"/>
                  </a:moveTo>
                  <a:cubicBezTo>
                    <a:pt x="93" y="105"/>
                    <a:pt x="93" y="105"/>
                    <a:pt x="93" y="105"/>
                  </a:cubicBezTo>
                  <a:cubicBezTo>
                    <a:pt x="95" y="89"/>
                    <a:pt x="119" y="84"/>
                    <a:pt x="129" y="98"/>
                  </a:cubicBezTo>
                  <a:cubicBezTo>
                    <a:pt x="128" y="82"/>
                    <a:pt x="150" y="76"/>
                    <a:pt x="162" y="87"/>
                  </a:cubicBezTo>
                  <a:cubicBezTo>
                    <a:pt x="164" y="71"/>
                    <a:pt x="188" y="68"/>
                    <a:pt x="196" y="83"/>
                  </a:cubicBezTo>
                  <a:cubicBezTo>
                    <a:pt x="235" y="154"/>
                    <a:pt x="235" y="154"/>
                    <a:pt x="235" y="154"/>
                  </a:cubicBezTo>
                  <a:cubicBezTo>
                    <a:pt x="246" y="174"/>
                    <a:pt x="249" y="205"/>
                    <a:pt x="246" y="220"/>
                  </a:cubicBezTo>
                  <a:cubicBezTo>
                    <a:pt x="237" y="264"/>
                    <a:pt x="181" y="270"/>
                    <a:pt x="160" y="259"/>
                  </a:cubicBezTo>
                  <a:cubicBezTo>
                    <a:pt x="143" y="250"/>
                    <a:pt x="131" y="245"/>
                    <a:pt x="125" y="235"/>
                  </a:cubicBezTo>
                  <a:cubicBezTo>
                    <a:pt x="14" y="39"/>
                    <a:pt x="14" y="39"/>
                    <a:pt x="14" y="39"/>
                  </a:cubicBezTo>
                  <a:cubicBezTo>
                    <a:pt x="0" y="14"/>
                    <a:pt x="37" y="0"/>
                    <a:pt x="48" y="21"/>
                  </a:cubicBezTo>
                  <a:close/>
                </a:path>
              </a:pathLst>
            </a:custGeom>
            <a:solidFill>
              <a:srgbClr val="FFF8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095" name="Freeform 305"/>
            <p:cNvSpPr>
              <a:spLocks noEditPoints="1"/>
            </p:cNvSpPr>
            <p:nvPr/>
          </p:nvSpPr>
          <p:spPr bwMode="auto">
            <a:xfrm>
              <a:off x="636280" y="578005"/>
              <a:ext cx="157274" cy="103785"/>
            </a:xfrm>
            <a:custGeom>
              <a:avLst/>
              <a:gdLst>
                <a:gd name="T0" fmla="*/ 157274 w 83"/>
                <a:gd name="T1" fmla="*/ 50949 h 55"/>
                <a:gd name="T2" fmla="*/ 130746 w 83"/>
                <a:gd name="T3" fmla="*/ 0 h 55"/>
                <a:gd name="T4" fmla="*/ 130746 w 83"/>
                <a:gd name="T5" fmla="*/ 5661 h 55"/>
                <a:gd name="T6" fmla="*/ 123166 w 83"/>
                <a:gd name="T7" fmla="*/ 0 h 55"/>
                <a:gd name="T8" fmla="*/ 157274 w 83"/>
                <a:gd name="T9" fmla="*/ 50949 h 55"/>
                <a:gd name="T10" fmla="*/ 0 w 83"/>
                <a:gd name="T11" fmla="*/ 37740 h 55"/>
                <a:gd name="T12" fmla="*/ 1895 w 83"/>
                <a:gd name="T13" fmla="*/ 30192 h 55"/>
                <a:gd name="T14" fmla="*/ 39792 w 83"/>
                <a:gd name="T15" fmla="*/ 103785 h 55"/>
                <a:gd name="T16" fmla="*/ 0 w 83"/>
                <a:gd name="T17" fmla="*/ 39627 h 55"/>
                <a:gd name="T18" fmla="*/ 0 w 83"/>
                <a:gd name="T19" fmla="*/ 37740 h 55"/>
                <a:gd name="T20" fmla="*/ 58741 w 83"/>
                <a:gd name="T21" fmla="*/ 16983 h 55"/>
                <a:gd name="T22" fmla="*/ 68215 w 83"/>
                <a:gd name="T23" fmla="*/ 26418 h 55"/>
                <a:gd name="T24" fmla="*/ 68215 w 83"/>
                <a:gd name="T25" fmla="*/ 20757 h 55"/>
                <a:gd name="T26" fmla="*/ 98533 w 83"/>
                <a:gd name="T27" fmla="*/ 79254 h 55"/>
                <a:gd name="T28" fmla="*/ 58741 w 83"/>
                <a:gd name="T29" fmla="*/ 16983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3" h="55">
                  <a:moveTo>
                    <a:pt x="83" y="27"/>
                  </a:moveTo>
                  <a:cubicBezTo>
                    <a:pt x="83" y="27"/>
                    <a:pt x="76" y="13"/>
                    <a:pt x="69" y="0"/>
                  </a:cubicBezTo>
                  <a:cubicBezTo>
                    <a:pt x="69" y="1"/>
                    <a:pt x="69" y="2"/>
                    <a:pt x="69" y="3"/>
                  </a:cubicBezTo>
                  <a:cubicBezTo>
                    <a:pt x="68" y="2"/>
                    <a:pt x="67" y="1"/>
                    <a:pt x="65" y="0"/>
                  </a:cubicBezTo>
                  <a:cubicBezTo>
                    <a:pt x="73" y="12"/>
                    <a:pt x="83" y="27"/>
                    <a:pt x="83" y="27"/>
                  </a:cubicBezTo>
                  <a:close/>
                  <a:moveTo>
                    <a:pt x="0" y="20"/>
                  </a:moveTo>
                  <a:cubicBezTo>
                    <a:pt x="1" y="19"/>
                    <a:pt x="1" y="17"/>
                    <a:pt x="1" y="16"/>
                  </a:cubicBezTo>
                  <a:cubicBezTo>
                    <a:pt x="9" y="30"/>
                    <a:pt x="21" y="55"/>
                    <a:pt x="21" y="55"/>
                  </a:cubicBezTo>
                  <a:cubicBezTo>
                    <a:pt x="21" y="55"/>
                    <a:pt x="6" y="31"/>
                    <a:pt x="0" y="21"/>
                  </a:cubicBezTo>
                  <a:cubicBezTo>
                    <a:pt x="0" y="21"/>
                    <a:pt x="0" y="21"/>
                    <a:pt x="0" y="20"/>
                  </a:cubicBezTo>
                  <a:close/>
                  <a:moveTo>
                    <a:pt x="31" y="9"/>
                  </a:moveTo>
                  <a:cubicBezTo>
                    <a:pt x="32" y="11"/>
                    <a:pt x="34" y="12"/>
                    <a:pt x="36" y="14"/>
                  </a:cubicBezTo>
                  <a:cubicBezTo>
                    <a:pt x="36" y="13"/>
                    <a:pt x="36" y="12"/>
                    <a:pt x="36" y="11"/>
                  </a:cubicBezTo>
                  <a:cubicBezTo>
                    <a:pt x="43" y="25"/>
                    <a:pt x="52" y="42"/>
                    <a:pt x="52" y="42"/>
                  </a:cubicBezTo>
                  <a:cubicBezTo>
                    <a:pt x="52" y="42"/>
                    <a:pt x="39" y="22"/>
                    <a:pt x="31" y="9"/>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096" name="Freeform 306"/>
            <p:cNvSpPr/>
            <p:nvPr/>
          </p:nvSpPr>
          <p:spPr bwMode="auto">
            <a:xfrm>
              <a:off x="589178" y="692967"/>
              <a:ext cx="66263" cy="94205"/>
            </a:xfrm>
            <a:custGeom>
              <a:avLst/>
              <a:gdLst>
                <a:gd name="T0" fmla="*/ 13253 w 35"/>
                <a:gd name="T1" fmla="*/ 3768 h 50"/>
                <a:gd name="T2" fmla="*/ 66263 w 35"/>
                <a:gd name="T3" fmla="*/ 94205 h 50"/>
                <a:gd name="T4" fmla="*/ 0 w 35"/>
                <a:gd name="T5" fmla="*/ 0 h 50"/>
                <a:gd name="T6" fmla="*/ 13253 w 35"/>
                <a:gd name="T7" fmla="*/ 3768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50">
                  <a:moveTo>
                    <a:pt x="7" y="2"/>
                  </a:moveTo>
                  <a:cubicBezTo>
                    <a:pt x="35" y="50"/>
                    <a:pt x="35" y="50"/>
                    <a:pt x="35" y="50"/>
                  </a:cubicBezTo>
                  <a:cubicBezTo>
                    <a:pt x="0" y="0"/>
                    <a:pt x="0" y="0"/>
                    <a:pt x="0" y="0"/>
                  </a:cubicBezTo>
                  <a:cubicBezTo>
                    <a:pt x="2" y="0"/>
                    <a:pt x="5" y="1"/>
                    <a:pt x="7" y="2"/>
                  </a:cubicBezTo>
                  <a:close/>
                </a:path>
              </a:pathLst>
            </a:custGeom>
            <a:solidFill>
              <a:srgbClr val="FAE1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bwMode="auto">
      <p:bgPr>
        <a:solidFill>
          <a:srgbClr val="C4E0E2"/>
        </a:solidFill>
        <a:effectLst/>
      </p:bgPr>
    </p:bg>
    <p:spTree>
      <p:nvGrpSpPr>
        <p:cNvPr id="1" name=""/>
        <p:cNvGrpSpPr/>
        <p:nvPr/>
      </p:nvGrpSpPr>
      <p:grpSpPr>
        <a:xfrm>
          <a:off x="0" y="0"/>
          <a:ext cx="0" cy="0"/>
          <a:chOff x="0" y="0"/>
          <a:chExt cx="0" cy="0"/>
        </a:xfrm>
      </p:grpSpPr>
      <p:grpSp>
        <p:nvGrpSpPr>
          <p:cNvPr id="46082" name="组合 4"/>
          <p:cNvGrpSpPr/>
          <p:nvPr/>
        </p:nvGrpSpPr>
        <p:grpSpPr bwMode="auto">
          <a:xfrm>
            <a:off x="3965575" y="5135563"/>
            <a:ext cx="3594100" cy="1730375"/>
            <a:chOff x="0" y="0"/>
            <a:chExt cx="3594101" cy="1730375"/>
          </a:xfrm>
        </p:grpSpPr>
        <p:sp>
          <p:nvSpPr>
            <p:cNvPr id="46147" name="Freeform 59"/>
            <p:cNvSpPr/>
            <p:nvPr/>
          </p:nvSpPr>
          <p:spPr bwMode="auto">
            <a:xfrm>
              <a:off x="2824163" y="520700"/>
              <a:ext cx="769938" cy="885825"/>
            </a:xfrm>
            <a:custGeom>
              <a:avLst/>
              <a:gdLst>
                <a:gd name="T0" fmla="*/ 769938 w 485"/>
                <a:gd name="T1" fmla="*/ 806450 h 558"/>
                <a:gd name="T2" fmla="*/ 428625 w 485"/>
                <a:gd name="T3" fmla="*/ 0 h 558"/>
                <a:gd name="T4" fmla="*/ 0 w 485"/>
                <a:gd name="T5" fmla="*/ 671513 h 558"/>
                <a:gd name="T6" fmla="*/ 763588 w 485"/>
                <a:gd name="T7" fmla="*/ 885825 h 558"/>
                <a:gd name="T8" fmla="*/ 769938 w 485"/>
                <a:gd name="T9" fmla="*/ 806450 h 5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5" h="558">
                  <a:moveTo>
                    <a:pt x="485" y="508"/>
                  </a:moveTo>
                  <a:lnTo>
                    <a:pt x="270" y="0"/>
                  </a:lnTo>
                  <a:lnTo>
                    <a:pt x="0" y="423"/>
                  </a:lnTo>
                  <a:lnTo>
                    <a:pt x="481" y="558"/>
                  </a:lnTo>
                  <a:lnTo>
                    <a:pt x="485" y="508"/>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48" name="Freeform 60"/>
            <p:cNvSpPr/>
            <p:nvPr/>
          </p:nvSpPr>
          <p:spPr bwMode="auto">
            <a:xfrm>
              <a:off x="0" y="11112"/>
              <a:ext cx="1447800" cy="1674813"/>
            </a:xfrm>
            <a:custGeom>
              <a:avLst/>
              <a:gdLst>
                <a:gd name="T0" fmla="*/ 0 w 912"/>
                <a:gd name="T1" fmla="*/ 1674813 h 1055"/>
                <a:gd name="T2" fmla="*/ 642938 w 912"/>
                <a:gd name="T3" fmla="*/ 0 h 1055"/>
                <a:gd name="T4" fmla="*/ 1447800 w 912"/>
                <a:gd name="T5" fmla="*/ 1096963 h 1055"/>
                <a:gd name="T6" fmla="*/ 0 w 912"/>
                <a:gd name="T7" fmla="*/ 1674813 h 10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2" h="1055">
                  <a:moveTo>
                    <a:pt x="0" y="1055"/>
                  </a:moveTo>
                  <a:lnTo>
                    <a:pt x="405" y="0"/>
                  </a:lnTo>
                  <a:lnTo>
                    <a:pt x="912" y="691"/>
                  </a:lnTo>
                  <a:lnTo>
                    <a:pt x="0" y="1055"/>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49" name="Freeform 61"/>
            <p:cNvSpPr/>
            <p:nvPr/>
          </p:nvSpPr>
          <p:spPr bwMode="auto">
            <a:xfrm>
              <a:off x="898525" y="301625"/>
              <a:ext cx="1763713" cy="1428750"/>
            </a:xfrm>
            <a:custGeom>
              <a:avLst/>
              <a:gdLst>
                <a:gd name="T0" fmla="*/ 0 w 1111"/>
                <a:gd name="T1" fmla="*/ 1403350 h 900"/>
                <a:gd name="T2" fmla="*/ 868363 w 1111"/>
                <a:gd name="T3" fmla="*/ 0 h 900"/>
                <a:gd name="T4" fmla="*/ 1763713 w 1111"/>
                <a:gd name="T5" fmla="*/ 1428750 h 900"/>
                <a:gd name="T6" fmla="*/ 0 w 1111"/>
                <a:gd name="T7" fmla="*/ 1403350 h 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1" h="900">
                  <a:moveTo>
                    <a:pt x="0" y="884"/>
                  </a:moveTo>
                  <a:lnTo>
                    <a:pt x="547" y="0"/>
                  </a:lnTo>
                  <a:lnTo>
                    <a:pt x="1111" y="900"/>
                  </a:lnTo>
                  <a:lnTo>
                    <a:pt x="0" y="88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50" name="Freeform 62"/>
            <p:cNvSpPr/>
            <p:nvPr/>
          </p:nvSpPr>
          <p:spPr bwMode="auto">
            <a:xfrm>
              <a:off x="1920875" y="0"/>
              <a:ext cx="1628775" cy="1406525"/>
            </a:xfrm>
            <a:custGeom>
              <a:avLst/>
              <a:gdLst>
                <a:gd name="T0" fmla="*/ 0 w 1026"/>
                <a:gd name="T1" fmla="*/ 1384300 h 886"/>
                <a:gd name="T2" fmla="*/ 835025 w 1026"/>
                <a:gd name="T3" fmla="*/ 0 h 886"/>
                <a:gd name="T4" fmla="*/ 1628775 w 1026"/>
                <a:gd name="T5" fmla="*/ 1406525 h 886"/>
                <a:gd name="T6" fmla="*/ 0 w 1026"/>
                <a:gd name="T7" fmla="*/ 1384300 h 8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6" h="886">
                  <a:moveTo>
                    <a:pt x="0" y="872"/>
                  </a:moveTo>
                  <a:lnTo>
                    <a:pt x="526" y="0"/>
                  </a:lnTo>
                  <a:lnTo>
                    <a:pt x="1026" y="886"/>
                  </a:lnTo>
                  <a:lnTo>
                    <a:pt x="0" y="872"/>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51" name="Freeform 63"/>
            <p:cNvSpPr/>
            <p:nvPr/>
          </p:nvSpPr>
          <p:spPr bwMode="auto">
            <a:xfrm>
              <a:off x="642938" y="11112"/>
              <a:ext cx="739775" cy="1447800"/>
            </a:xfrm>
            <a:custGeom>
              <a:avLst/>
              <a:gdLst>
                <a:gd name="T0" fmla="*/ 0 w 197"/>
                <a:gd name="T1" fmla="*/ 0 h 384"/>
                <a:gd name="T2" fmla="*/ 608343 w 197"/>
                <a:gd name="T3" fmla="*/ 1417638 h 384"/>
                <a:gd name="T4" fmla="*/ 739775 w 197"/>
                <a:gd name="T5" fmla="*/ 957659 h 384"/>
                <a:gd name="T6" fmla="*/ 0 w 197"/>
                <a:gd name="T7" fmla="*/ 0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 h="384">
                  <a:moveTo>
                    <a:pt x="0" y="0"/>
                  </a:moveTo>
                  <a:cubicBezTo>
                    <a:pt x="0" y="0"/>
                    <a:pt x="161" y="368"/>
                    <a:pt x="162" y="376"/>
                  </a:cubicBezTo>
                  <a:cubicBezTo>
                    <a:pt x="164" y="384"/>
                    <a:pt x="197" y="254"/>
                    <a:pt x="197" y="254"/>
                  </a:cubicBez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52" name="Freeform 64"/>
            <p:cNvSpPr/>
            <p:nvPr/>
          </p:nvSpPr>
          <p:spPr bwMode="auto">
            <a:xfrm>
              <a:off x="1766888" y="301625"/>
              <a:ext cx="409575" cy="1017588"/>
            </a:xfrm>
            <a:custGeom>
              <a:avLst/>
              <a:gdLst>
                <a:gd name="T0" fmla="*/ 0 w 258"/>
                <a:gd name="T1" fmla="*/ 0 h 641"/>
                <a:gd name="T2" fmla="*/ 409575 w 258"/>
                <a:gd name="T3" fmla="*/ 644525 h 641"/>
                <a:gd name="T4" fmla="*/ 192088 w 258"/>
                <a:gd name="T5" fmla="*/ 1017588 h 641"/>
                <a:gd name="T6" fmla="*/ 0 w 258"/>
                <a:gd name="T7" fmla="*/ 0 h 6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8" h="641">
                  <a:moveTo>
                    <a:pt x="0" y="0"/>
                  </a:moveTo>
                  <a:lnTo>
                    <a:pt x="258" y="406"/>
                  </a:lnTo>
                  <a:lnTo>
                    <a:pt x="121" y="641"/>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53" name="Freeform 65"/>
            <p:cNvSpPr/>
            <p:nvPr/>
          </p:nvSpPr>
          <p:spPr bwMode="auto">
            <a:xfrm>
              <a:off x="2755900" y="0"/>
              <a:ext cx="387350" cy="1003300"/>
            </a:xfrm>
            <a:custGeom>
              <a:avLst/>
              <a:gdLst>
                <a:gd name="T0" fmla="*/ 0 w 244"/>
                <a:gd name="T1" fmla="*/ 0 h 632"/>
                <a:gd name="T2" fmla="*/ 387350 w 244"/>
                <a:gd name="T3" fmla="*/ 685800 h 632"/>
                <a:gd name="T4" fmla="*/ 200025 w 244"/>
                <a:gd name="T5" fmla="*/ 1003300 h 632"/>
                <a:gd name="T6" fmla="*/ 0 w 244"/>
                <a:gd name="T7" fmla="*/ 0 h 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4" h="632">
                  <a:moveTo>
                    <a:pt x="0" y="0"/>
                  </a:moveTo>
                  <a:lnTo>
                    <a:pt x="244" y="432"/>
                  </a:lnTo>
                  <a:lnTo>
                    <a:pt x="126" y="632"/>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54" name="Freeform 66"/>
            <p:cNvSpPr/>
            <p:nvPr/>
          </p:nvSpPr>
          <p:spPr bwMode="auto">
            <a:xfrm>
              <a:off x="3252788" y="520700"/>
              <a:ext cx="341313" cy="946150"/>
            </a:xfrm>
            <a:custGeom>
              <a:avLst/>
              <a:gdLst>
                <a:gd name="T0" fmla="*/ 341313 w 215"/>
                <a:gd name="T1" fmla="*/ 806450 h 596"/>
                <a:gd name="T2" fmla="*/ 0 w 215"/>
                <a:gd name="T3" fmla="*/ 0 h 596"/>
                <a:gd name="T4" fmla="*/ 112713 w 215"/>
                <a:gd name="T5" fmla="*/ 946150 h 596"/>
                <a:gd name="T6" fmla="*/ 334963 w 215"/>
                <a:gd name="T7" fmla="*/ 908050 h 596"/>
                <a:gd name="T8" fmla="*/ 341313 w 215"/>
                <a:gd name="T9" fmla="*/ 806450 h 5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596">
                  <a:moveTo>
                    <a:pt x="215" y="508"/>
                  </a:moveTo>
                  <a:lnTo>
                    <a:pt x="0" y="0"/>
                  </a:lnTo>
                  <a:lnTo>
                    <a:pt x="71" y="596"/>
                  </a:lnTo>
                  <a:lnTo>
                    <a:pt x="211" y="572"/>
                  </a:lnTo>
                  <a:lnTo>
                    <a:pt x="215" y="508"/>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55" name="Freeform 67"/>
            <p:cNvSpPr/>
            <p:nvPr/>
          </p:nvSpPr>
          <p:spPr bwMode="auto">
            <a:xfrm>
              <a:off x="481013" y="161925"/>
              <a:ext cx="431800" cy="320675"/>
            </a:xfrm>
            <a:custGeom>
              <a:avLst/>
              <a:gdLst>
                <a:gd name="T0" fmla="*/ 0 w 272"/>
                <a:gd name="T1" fmla="*/ 266700 h 202"/>
                <a:gd name="T2" fmla="*/ 123825 w 272"/>
                <a:gd name="T3" fmla="*/ 188913 h 202"/>
                <a:gd name="T4" fmla="*/ 214313 w 272"/>
                <a:gd name="T5" fmla="*/ 320675 h 202"/>
                <a:gd name="T6" fmla="*/ 244475 w 272"/>
                <a:gd name="T7" fmla="*/ 176213 h 202"/>
                <a:gd name="T8" fmla="*/ 360363 w 272"/>
                <a:gd name="T9" fmla="*/ 309563 h 202"/>
                <a:gd name="T10" fmla="*/ 330200 w 272"/>
                <a:gd name="T11" fmla="*/ 104775 h 202"/>
                <a:gd name="T12" fmla="*/ 431800 w 272"/>
                <a:gd name="T13" fmla="*/ 188913 h 202"/>
                <a:gd name="T14" fmla="*/ 280988 w 272"/>
                <a:gd name="T15" fmla="*/ 0 h 202"/>
                <a:gd name="T16" fmla="*/ 300038 w 272"/>
                <a:gd name="T17" fmla="*/ 134938 h 202"/>
                <a:gd name="T18" fmla="*/ 209550 w 272"/>
                <a:gd name="T19" fmla="*/ 85725 h 202"/>
                <a:gd name="T20" fmla="*/ 187325 w 272"/>
                <a:gd name="T21" fmla="*/ 184150 h 202"/>
                <a:gd name="T22" fmla="*/ 127000 w 272"/>
                <a:gd name="T23" fmla="*/ 71438 h 202"/>
                <a:gd name="T24" fmla="*/ 66675 w 272"/>
                <a:gd name="T25" fmla="*/ 165100 h 202"/>
                <a:gd name="T26" fmla="*/ 82550 w 272"/>
                <a:gd name="T27" fmla="*/ 44450 h 202"/>
                <a:gd name="T28" fmla="*/ 0 w 272"/>
                <a:gd name="T29" fmla="*/ 26670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56" name="Freeform 68"/>
            <p:cNvSpPr/>
            <p:nvPr/>
          </p:nvSpPr>
          <p:spPr bwMode="auto">
            <a:xfrm>
              <a:off x="1593850" y="387350"/>
              <a:ext cx="360363" cy="339725"/>
            </a:xfrm>
            <a:custGeom>
              <a:avLst/>
              <a:gdLst>
                <a:gd name="T0" fmla="*/ 0 w 227"/>
                <a:gd name="T1" fmla="*/ 180975 h 214"/>
                <a:gd name="T2" fmla="*/ 74613 w 227"/>
                <a:gd name="T3" fmla="*/ 147638 h 214"/>
                <a:gd name="T4" fmla="*/ 74613 w 227"/>
                <a:gd name="T5" fmla="*/ 249238 h 214"/>
                <a:gd name="T6" fmla="*/ 173038 w 227"/>
                <a:gd name="T7" fmla="*/ 144463 h 214"/>
                <a:gd name="T8" fmla="*/ 180975 w 227"/>
                <a:gd name="T9" fmla="*/ 339725 h 214"/>
                <a:gd name="T10" fmla="*/ 222250 w 227"/>
                <a:gd name="T11" fmla="*/ 174625 h 214"/>
                <a:gd name="T12" fmla="*/ 312738 w 227"/>
                <a:gd name="T13" fmla="*/ 271463 h 214"/>
                <a:gd name="T14" fmla="*/ 277813 w 227"/>
                <a:gd name="T15" fmla="*/ 150813 h 214"/>
                <a:gd name="T16" fmla="*/ 360363 w 227"/>
                <a:gd name="T17" fmla="*/ 204788 h 214"/>
                <a:gd name="T18" fmla="*/ 252413 w 227"/>
                <a:gd name="T19" fmla="*/ 26988 h 214"/>
                <a:gd name="T20" fmla="*/ 301625 w 227"/>
                <a:gd name="T21" fmla="*/ 128588 h 214"/>
                <a:gd name="T22" fmla="*/ 233363 w 227"/>
                <a:gd name="T23" fmla="*/ 87313 h 214"/>
                <a:gd name="T24" fmla="*/ 233363 w 227"/>
                <a:gd name="T25" fmla="*/ 133350 h 214"/>
                <a:gd name="T26" fmla="*/ 192088 w 227"/>
                <a:gd name="T27" fmla="*/ 65088 h 214"/>
                <a:gd name="T28" fmla="*/ 131763 w 227"/>
                <a:gd name="T29" fmla="*/ 117475 h 214"/>
                <a:gd name="T30" fmla="*/ 115888 w 227"/>
                <a:gd name="T31" fmla="*/ 0 h 214"/>
                <a:gd name="T32" fmla="*/ 0 w 227"/>
                <a:gd name="T33" fmla="*/ 180975 h 2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57" name="Freeform 69"/>
            <p:cNvSpPr/>
            <p:nvPr/>
          </p:nvSpPr>
          <p:spPr bwMode="auto">
            <a:xfrm>
              <a:off x="2541588" y="101600"/>
              <a:ext cx="458788" cy="381000"/>
            </a:xfrm>
            <a:custGeom>
              <a:avLst/>
              <a:gdLst>
                <a:gd name="T0" fmla="*/ 365125 w 289"/>
                <a:gd name="T1" fmla="*/ 173038 h 240"/>
                <a:gd name="T2" fmla="*/ 458788 w 289"/>
                <a:gd name="T3" fmla="*/ 331788 h 240"/>
                <a:gd name="T4" fmla="*/ 274638 w 289"/>
                <a:gd name="T5" fmla="*/ 211138 h 240"/>
                <a:gd name="T6" fmla="*/ 225425 w 289"/>
                <a:gd name="T7" fmla="*/ 381000 h 240"/>
                <a:gd name="T8" fmla="*/ 187325 w 289"/>
                <a:gd name="T9" fmla="*/ 211138 h 240"/>
                <a:gd name="T10" fmla="*/ 87313 w 289"/>
                <a:gd name="T11" fmla="*/ 339725 h 240"/>
                <a:gd name="T12" fmla="*/ 142875 w 289"/>
                <a:gd name="T13" fmla="*/ 85725 h 240"/>
                <a:gd name="T14" fmla="*/ 0 w 289"/>
                <a:gd name="T15" fmla="*/ 241300 h 240"/>
                <a:gd name="T16" fmla="*/ 146050 w 289"/>
                <a:gd name="T17" fmla="*/ 0 h 240"/>
                <a:gd name="T18" fmla="*/ 176213 w 289"/>
                <a:gd name="T19" fmla="*/ 98425 h 240"/>
                <a:gd name="T20" fmla="*/ 225425 w 289"/>
                <a:gd name="T21" fmla="*/ 82550 h 240"/>
                <a:gd name="T22" fmla="*/ 241300 w 289"/>
                <a:gd name="T23" fmla="*/ 236538 h 240"/>
                <a:gd name="T24" fmla="*/ 247650 w 289"/>
                <a:gd name="T25" fmla="*/ 82550 h 240"/>
                <a:gd name="T26" fmla="*/ 376238 w 289"/>
                <a:gd name="T27" fmla="*/ 219075 h 240"/>
                <a:gd name="T28" fmla="*/ 365125 w 289"/>
                <a:gd name="T29" fmla="*/ 173038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58" name="Freeform 70"/>
            <p:cNvSpPr/>
            <p:nvPr/>
          </p:nvSpPr>
          <p:spPr bwMode="auto">
            <a:xfrm>
              <a:off x="3109913" y="622300"/>
              <a:ext cx="280988" cy="233363"/>
            </a:xfrm>
            <a:custGeom>
              <a:avLst/>
              <a:gdLst>
                <a:gd name="T0" fmla="*/ 74613 w 177"/>
                <a:gd name="T1" fmla="*/ 0 h 147"/>
                <a:gd name="T2" fmla="*/ 0 w 177"/>
                <a:gd name="T3" fmla="*/ 120650 h 147"/>
                <a:gd name="T4" fmla="*/ 90488 w 177"/>
                <a:gd name="T5" fmla="*/ 93663 h 147"/>
                <a:gd name="T6" fmla="*/ 112713 w 177"/>
                <a:gd name="T7" fmla="*/ 233363 h 147"/>
                <a:gd name="T8" fmla="*/ 165100 w 177"/>
                <a:gd name="T9" fmla="*/ 104775 h 147"/>
                <a:gd name="T10" fmla="*/ 280988 w 177"/>
                <a:gd name="T11" fmla="*/ 225425 h 147"/>
                <a:gd name="T12" fmla="*/ 206375 w 177"/>
                <a:gd name="T13" fmla="*/ 49213 h 147"/>
                <a:gd name="T14" fmla="*/ 195263 w 177"/>
                <a:gd name="T15" fmla="*/ 96838 h 147"/>
                <a:gd name="T16" fmla="*/ 150813 w 177"/>
                <a:gd name="T17" fmla="*/ 0 h 147"/>
                <a:gd name="T18" fmla="*/ 120650 w 177"/>
                <a:gd name="T19" fmla="*/ 79375 h 147"/>
                <a:gd name="T20" fmla="*/ 74613 w 177"/>
                <a:gd name="T21" fmla="*/ 0 h 1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7" h="147">
                  <a:moveTo>
                    <a:pt x="47" y="0"/>
                  </a:moveTo>
                  <a:lnTo>
                    <a:pt x="0" y="76"/>
                  </a:lnTo>
                  <a:lnTo>
                    <a:pt x="57" y="59"/>
                  </a:lnTo>
                  <a:lnTo>
                    <a:pt x="71" y="147"/>
                  </a:lnTo>
                  <a:lnTo>
                    <a:pt x="104" y="66"/>
                  </a:lnTo>
                  <a:lnTo>
                    <a:pt x="177" y="142"/>
                  </a:lnTo>
                  <a:lnTo>
                    <a:pt x="130" y="31"/>
                  </a:lnTo>
                  <a:lnTo>
                    <a:pt x="123" y="61"/>
                  </a:lnTo>
                  <a:lnTo>
                    <a:pt x="95" y="0"/>
                  </a:lnTo>
                  <a:lnTo>
                    <a:pt x="76" y="50"/>
                  </a:lnTo>
                  <a:lnTo>
                    <a:pt x="47" y="0"/>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6083" name="矩形 17"/>
          <p:cNvSpPr>
            <a:spLocks noChangeArrowheads="1"/>
          </p:cNvSpPr>
          <p:nvPr/>
        </p:nvSpPr>
        <p:spPr bwMode="auto">
          <a:xfrm>
            <a:off x="0" y="6343650"/>
            <a:ext cx="12192000" cy="514350"/>
          </a:xfrm>
          <a:prstGeom prst="rect">
            <a:avLst/>
          </a:prstGeom>
          <a:solidFill>
            <a:srgbClr val="ABD4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46084" name="组合 18"/>
          <p:cNvGrpSpPr/>
          <p:nvPr/>
        </p:nvGrpSpPr>
        <p:grpSpPr bwMode="auto">
          <a:xfrm>
            <a:off x="760413" y="5443538"/>
            <a:ext cx="3792537" cy="1123950"/>
            <a:chOff x="0" y="0"/>
            <a:chExt cx="4962526" cy="1471613"/>
          </a:xfrm>
        </p:grpSpPr>
        <p:sp>
          <p:nvSpPr>
            <p:cNvPr id="46127" name="Freeform 47"/>
            <p:cNvSpPr/>
            <p:nvPr/>
          </p:nvSpPr>
          <p:spPr bwMode="auto">
            <a:xfrm>
              <a:off x="390525" y="1016000"/>
              <a:ext cx="96838" cy="442913"/>
            </a:xfrm>
            <a:custGeom>
              <a:avLst/>
              <a:gdLst>
                <a:gd name="T0" fmla="*/ 96838 w 41"/>
                <a:gd name="T1" fmla="*/ 421596 h 187"/>
                <a:gd name="T2" fmla="*/ 49600 w 41"/>
                <a:gd name="T3" fmla="*/ 442913 h 187"/>
                <a:gd name="T4" fmla="*/ 49600 w 41"/>
                <a:gd name="T5" fmla="*/ 442913 h 187"/>
                <a:gd name="T6" fmla="*/ 0 w 41"/>
                <a:gd name="T7" fmla="*/ 421596 h 187"/>
                <a:gd name="T8" fmla="*/ 0 w 41"/>
                <a:gd name="T9" fmla="*/ 18948 h 187"/>
                <a:gd name="T10" fmla="*/ 49600 w 41"/>
                <a:gd name="T11" fmla="*/ 0 h 187"/>
                <a:gd name="T12" fmla="*/ 49600 w 41"/>
                <a:gd name="T13" fmla="*/ 0 h 187"/>
                <a:gd name="T14" fmla="*/ 96838 w 41"/>
                <a:gd name="T15" fmla="*/ 18948 h 187"/>
                <a:gd name="T16" fmla="*/ 96838 w 41"/>
                <a:gd name="T17" fmla="*/ 421596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187">
                  <a:moveTo>
                    <a:pt x="41" y="178"/>
                  </a:moveTo>
                  <a:cubicBezTo>
                    <a:pt x="41" y="183"/>
                    <a:pt x="32" y="187"/>
                    <a:pt x="21" y="187"/>
                  </a:cubicBezTo>
                  <a:cubicBezTo>
                    <a:pt x="21" y="187"/>
                    <a:pt x="21" y="187"/>
                    <a:pt x="21" y="187"/>
                  </a:cubicBezTo>
                  <a:cubicBezTo>
                    <a:pt x="9" y="187"/>
                    <a:pt x="0" y="183"/>
                    <a:pt x="0" y="178"/>
                  </a:cubicBezTo>
                  <a:cubicBezTo>
                    <a:pt x="0" y="8"/>
                    <a:pt x="0" y="8"/>
                    <a:pt x="0" y="8"/>
                  </a:cubicBezTo>
                  <a:cubicBezTo>
                    <a:pt x="0" y="4"/>
                    <a:pt x="9" y="0"/>
                    <a:pt x="21" y="0"/>
                  </a:cubicBezTo>
                  <a:cubicBezTo>
                    <a:pt x="21" y="0"/>
                    <a:pt x="21" y="0"/>
                    <a:pt x="21" y="0"/>
                  </a:cubicBezTo>
                  <a:cubicBezTo>
                    <a:pt x="32" y="0"/>
                    <a:pt x="41" y="4"/>
                    <a:pt x="41" y="8"/>
                  </a:cubicBezTo>
                  <a:lnTo>
                    <a:pt x="41" y="17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28" name="Freeform 48"/>
            <p:cNvSpPr/>
            <p:nvPr/>
          </p:nvSpPr>
          <p:spPr bwMode="auto">
            <a:xfrm>
              <a:off x="0" y="223837"/>
              <a:ext cx="876300" cy="1014413"/>
            </a:xfrm>
            <a:custGeom>
              <a:avLst/>
              <a:gdLst>
                <a:gd name="T0" fmla="*/ 616481 w 371"/>
                <a:gd name="T1" fmla="*/ 718838 h 429"/>
                <a:gd name="T2" fmla="*/ 833784 w 371"/>
                <a:gd name="T3" fmla="*/ 681005 h 429"/>
                <a:gd name="T4" fmla="*/ 581051 w 371"/>
                <a:gd name="T5" fmla="*/ 489472 h 429"/>
                <a:gd name="T6" fmla="*/ 772372 w 371"/>
                <a:gd name="T7" fmla="*/ 435086 h 429"/>
                <a:gd name="T8" fmla="*/ 550345 w 371"/>
                <a:gd name="T9" fmla="*/ 283752 h 429"/>
                <a:gd name="T10" fmla="*/ 642463 w 371"/>
                <a:gd name="T11" fmla="*/ 245918 h 429"/>
                <a:gd name="T12" fmla="*/ 441693 w 371"/>
                <a:gd name="T13" fmla="*/ 0 h 429"/>
                <a:gd name="T14" fmla="*/ 210218 w 371"/>
                <a:gd name="T15" fmla="*/ 243554 h 429"/>
                <a:gd name="T16" fmla="*/ 323593 w 371"/>
                <a:gd name="T17" fmla="*/ 286116 h 429"/>
                <a:gd name="T18" fmla="*/ 103928 w 371"/>
                <a:gd name="T19" fmla="*/ 435086 h 429"/>
                <a:gd name="T20" fmla="*/ 295249 w 371"/>
                <a:gd name="T21" fmla="*/ 489472 h 429"/>
                <a:gd name="T22" fmla="*/ 42516 w 371"/>
                <a:gd name="T23" fmla="*/ 681005 h 429"/>
                <a:gd name="T24" fmla="*/ 259819 w 371"/>
                <a:gd name="T25" fmla="*/ 718838 h 429"/>
                <a:gd name="T26" fmla="*/ 0 w 371"/>
                <a:gd name="T27" fmla="*/ 938746 h 429"/>
                <a:gd name="T28" fmla="*/ 439331 w 371"/>
                <a:gd name="T29" fmla="*/ 1014413 h 429"/>
                <a:gd name="T30" fmla="*/ 876300 w 371"/>
                <a:gd name="T31" fmla="*/ 938746 h 429"/>
                <a:gd name="T32" fmla="*/ 616481 w 371"/>
                <a:gd name="T33" fmla="*/ 718838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1" h="429">
                  <a:moveTo>
                    <a:pt x="261" y="304"/>
                  </a:moveTo>
                  <a:cubicBezTo>
                    <a:pt x="289" y="305"/>
                    <a:pt x="332" y="302"/>
                    <a:pt x="353" y="288"/>
                  </a:cubicBezTo>
                  <a:cubicBezTo>
                    <a:pt x="312" y="272"/>
                    <a:pt x="268" y="235"/>
                    <a:pt x="246" y="207"/>
                  </a:cubicBezTo>
                  <a:cubicBezTo>
                    <a:pt x="281" y="203"/>
                    <a:pt x="299" y="203"/>
                    <a:pt x="327" y="184"/>
                  </a:cubicBezTo>
                  <a:cubicBezTo>
                    <a:pt x="289" y="176"/>
                    <a:pt x="248" y="141"/>
                    <a:pt x="233" y="120"/>
                  </a:cubicBezTo>
                  <a:cubicBezTo>
                    <a:pt x="253" y="114"/>
                    <a:pt x="254" y="113"/>
                    <a:pt x="272" y="104"/>
                  </a:cubicBezTo>
                  <a:cubicBezTo>
                    <a:pt x="226" y="78"/>
                    <a:pt x="195" y="34"/>
                    <a:pt x="187" y="0"/>
                  </a:cubicBezTo>
                  <a:cubicBezTo>
                    <a:pt x="168" y="54"/>
                    <a:pt x="140" y="84"/>
                    <a:pt x="89" y="103"/>
                  </a:cubicBezTo>
                  <a:cubicBezTo>
                    <a:pt x="105" y="113"/>
                    <a:pt x="119" y="118"/>
                    <a:pt x="137" y="121"/>
                  </a:cubicBezTo>
                  <a:cubicBezTo>
                    <a:pt x="122" y="142"/>
                    <a:pt x="82" y="176"/>
                    <a:pt x="44" y="184"/>
                  </a:cubicBezTo>
                  <a:cubicBezTo>
                    <a:pt x="72" y="203"/>
                    <a:pt x="90" y="203"/>
                    <a:pt x="125" y="207"/>
                  </a:cubicBezTo>
                  <a:cubicBezTo>
                    <a:pt x="103" y="235"/>
                    <a:pt x="59" y="272"/>
                    <a:pt x="18" y="288"/>
                  </a:cubicBezTo>
                  <a:cubicBezTo>
                    <a:pt x="39" y="302"/>
                    <a:pt x="82" y="305"/>
                    <a:pt x="110" y="304"/>
                  </a:cubicBezTo>
                  <a:cubicBezTo>
                    <a:pt x="95" y="333"/>
                    <a:pt x="31" y="383"/>
                    <a:pt x="0" y="397"/>
                  </a:cubicBezTo>
                  <a:cubicBezTo>
                    <a:pt x="66" y="426"/>
                    <a:pt x="133" y="429"/>
                    <a:pt x="186" y="429"/>
                  </a:cubicBezTo>
                  <a:cubicBezTo>
                    <a:pt x="239" y="429"/>
                    <a:pt x="305" y="426"/>
                    <a:pt x="371" y="397"/>
                  </a:cubicBezTo>
                  <a:cubicBezTo>
                    <a:pt x="340" y="383"/>
                    <a:pt x="276" y="333"/>
                    <a:pt x="261" y="30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29" name="Freeform 49"/>
            <p:cNvSpPr/>
            <p:nvPr/>
          </p:nvSpPr>
          <p:spPr bwMode="auto">
            <a:xfrm>
              <a:off x="850900" y="942975"/>
              <a:ext cx="111125" cy="509588"/>
            </a:xfrm>
            <a:custGeom>
              <a:avLst/>
              <a:gdLst>
                <a:gd name="T0" fmla="*/ 111125 w 47"/>
                <a:gd name="T1" fmla="*/ 485886 h 215"/>
                <a:gd name="T2" fmla="*/ 54380 w 47"/>
                <a:gd name="T3" fmla="*/ 509588 h 215"/>
                <a:gd name="T4" fmla="*/ 54380 w 47"/>
                <a:gd name="T5" fmla="*/ 509588 h 215"/>
                <a:gd name="T6" fmla="*/ 0 w 47"/>
                <a:gd name="T7" fmla="*/ 485886 h 215"/>
                <a:gd name="T8" fmla="*/ 0 w 47"/>
                <a:gd name="T9" fmla="*/ 21332 h 215"/>
                <a:gd name="T10" fmla="*/ 54380 w 47"/>
                <a:gd name="T11" fmla="*/ 0 h 215"/>
                <a:gd name="T12" fmla="*/ 54380 w 47"/>
                <a:gd name="T13" fmla="*/ 0 h 215"/>
                <a:gd name="T14" fmla="*/ 111125 w 47"/>
                <a:gd name="T15" fmla="*/ 21332 h 215"/>
                <a:gd name="T16" fmla="*/ 111125 w 47"/>
                <a:gd name="T17" fmla="*/ 485886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5">
                  <a:moveTo>
                    <a:pt x="47" y="205"/>
                  </a:moveTo>
                  <a:cubicBezTo>
                    <a:pt x="47" y="211"/>
                    <a:pt x="36" y="215"/>
                    <a:pt x="23" y="215"/>
                  </a:cubicBezTo>
                  <a:cubicBezTo>
                    <a:pt x="23" y="215"/>
                    <a:pt x="23" y="215"/>
                    <a:pt x="23" y="215"/>
                  </a:cubicBezTo>
                  <a:cubicBezTo>
                    <a:pt x="11" y="215"/>
                    <a:pt x="0" y="211"/>
                    <a:pt x="0" y="205"/>
                  </a:cubicBezTo>
                  <a:cubicBezTo>
                    <a:pt x="0" y="9"/>
                    <a:pt x="0" y="9"/>
                    <a:pt x="0" y="9"/>
                  </a:cubicBezTo>
                  <a:cubicBezTo>
                    <a:pt x="0" y="4"/>
                    <a:pt x="11" y="0"/>
                    <a:pt x="23" y="0"/>
                  </a:cubicBezTo>
                  <a:cubicBezTo>
                    <a:pt x="23" y="0"/>
                    <a:pt x="23" y="0"/>
                    <a:pt x="23" y="0"/>
                  </a:cubicBezTo>
                  <a:cubicBezTo>
                    <a:pt x="36" y="0"/>
                    <a:pt x="47" y="4"/>
                    <a:pt x="47" y="9"/>
                  </a:cubicBezTo>
                  <a:lnTo>
                    <a:pt x="47" y="205"/>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30" name="Freeform 50"/>
            <p:cNvSpPr/>
            <p:nvPr/>
          </p:nvSpPr>
          <p:spPr bwMode="auto">
            <a:xfrm>
              <a:off x="401638" y="26987"/>
              <a:ext cx="1008063" cy="1171575"/>
            </a:xfrm>
            <a:custGeom>
              <a:avLst/>
              <a:gdLst>
                <a:gd name="T0" fmla="*/ 708241 w 427"/>
                <a:gd name="T1" fmla="*/ 830753 h 495"/>
                <a:gd name="T2" fmla="*/ 960847 w 427"/>
                <a:gd name="T3" fmla="*/ 785784 h 495"/>
                <a:gd name="T4" fmla="*/ 670468 w 427"/>
                <a:gd name="T5" fmla="*/ 565670 h 495"/>
                <a:gd name="T6" fmla="*/ 890023 w 427"/>
                <a:gd name="T7" fmla="*/ 501765 h 495"/>
                <a:gd name="T8" fmla="*/ 635056 w 427"/>
                <a:gd name="T9" fmla="*/ 328988 h 495"/>
                <a:gd name="T10" fmla="*/ 738931 w 427"/>
                <a:gd name="T11" fmla="*/ 284018 h 495"/>
                <a:gd name="T12" fmla="*/ 507573 w 427"/>
                <a:gd name="T13" fmla="*/ 0 h 495"/>
                <a:gd name="T14" fmla="*/ 240802 w 427"/>
                <a:gd name="T15" fmla="*/ 281651 h 495"/>
                <a:gd name="T16" fmla="*/ 370646 w 427"/>
                <a:gd name="T17" fmla="*/ 331355 h 495"/>
                <a:gd name="T18" fmla="*/ 118040 w 427"/>
                <a:gd name="T19" fmla="*/ 501765 h 495"/>
                <a:gd name="T20" fmla="*/ 337595 w 427"/>
                <a:gd name="T21" fmla="*/ 565670 h 495"/>
                <a:gd name="T22" fmla="*/ 47216 w 427"/>
                <a:gd name="T23" fmla="*/ 785784 h 495"/>
                <a:gd name="T24" fmla="*/ 299822 w 427"/>
                <a:gd name="T25" fmla="*/ 830753 h 495"/>
                <a:gd name="T26" fmla="*/ 0 w 427"/>
                <a:gd name="T27" fmla="*/ 1084003 h 495"/>
                <a:gd name="T28" fmla="*/ 505212 w 427"/>
                <a:gd name="T29" fmla="*/ 1171575 h 495"/>
                <a:gd name="T30" fmla="*/ 1008063 w 427"/>
                <a:gd name="T31" fmla="*/ 1084003 h 495"/>
                <a:gd name="T32" fmla="*/ 708241 w 427"/>
                <a:gd name="T33" fmla="*/ 830753 h 4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7" h="495">
                  <a:moveTo>
                    <a:pt x="300" y="351"/>
                  </a:moveTo>
                  <a:cubicBezTo>
                    <a:pt x="333" y="352"/>
                    <a:pt x="382" y="348"/>
                    <a:pt x="407" y="332"/>
                  </a:cubicBezTo>
                  <a:cubicBezTo>
                    <a:pt x="360" y="314"/>
                    <a:pt x="309" y="271"/>
                    <a:pt x="284" y="239"/>
                  </a:cubicBezTo>
                  <a:cubicBezTo>
                    <a:pt x="324" y="234"/>
                    <a:pt x="344" y="234"/>
                    <a:pt x="377" y="212"/>
                  </a:cubicBezTo>
                  <a:cubicBezTo>
                    <a:pt x="333" y="203"/>
                    <a:pt x="286" y="162"/>
                    <a:pt x="269" y="139"/>
                  </a:cubicBezTo>
                  <a:cubicBezTo>
                    <a:pt x="292" y="132"/>
                    <a:pt x="293" y="131"/>
                    <a:pt x="313" y="120"/>
                  </a:cubicBezTo>
                  <a:cubicBezTo>
                    <a:pt x="261" y="90"/>
                    <a:pt x="225" y="39"/>
                    <a:pt x="215" y="0"/>
                  </a:cubicBezTo>
                  <a:cubicBezTo>
                    <a:pt x="194" y="62"/>
                    <a:pt x="161" y="97"/>
                    <a:pt x="102" y="119"/>
                  </a:cubicBezTo>
                  <a:cubicBezTo>
                    <a:pt x="121" y="131"/>
                    <a:pt x="137" y="136"/>
                    <a:pt x="157" y="140"/>
                  </a:cubicBezTo>
                  <a:cubicBezTo>
                    <a:pt x="140" y="164"/>
                    <a:pt x="94" y="203"/>
                    <a:pt x="50" y="212"/>
                  </a:cubicBezTo>
                  <a:cubicBezTo>
                    <a:pt x="82" y="234"/>
                    <a:pt x="103" y="234"/>
                    <a:pt x="143" y="239"/>
                  </a:cubicBezTo>
                  <a:cubicBezTo>
                    <a:pt x="118" y="271"/>
                    <a:pt x="67" y="314"/>
                    <a:pt x="20" y="332"/>
                  </a:cubicBezTo>
                  <a:cubicBezTo>
                    <a:pt x="45" y="348"/>
                    <a:pt x="94" y="352"/>
                    <a:pt x="127" y="351"/>
                  </a:cubicBezTo>
                  <a:cubicBezTo>
                    <a:pt x="110" y="385"/>
                    <a:pt x="35" y="442"/>
                    <a:pt x="0" y="458"/>
                  </a:cubicBezTo>
                  <a:cubicBezTo>
                    <a:pt x="76" y="491"/>
                    <a:pt x="153" y="495"/>
                    <a:pt x="214" y="495"/>
                  </a:cubicBezTo>
                  <a:cubicBezTo>
                    <a:pt x="276" y="495"/>
                    <a:pt x="351" y="491"/>
                    <a:pt x="427" y="458"/>
                  </a:cubicBezTo>
                  <a:cubicBezTo>
                    <a:pt x="392" y="442"/>
                    <a:pt x="317" y="385"/>
                    <a:pt x="300" y="35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31" name="Freeform 51"/>
            <p:cNvSpPr/>
            <p:nvPr/>
          </p:nvSpPr>
          <p:spPr bwMode="auto">
            <a:xfrm>
              <a:off x="1657350" y="958850"/>
              <a:ext cx="85725" cy="395288"/>
            </a:xfrm>
            <a:custGeom>
              <a:avLst/>
              <a:gdLst>
                <a:gd name="T0" fmla="*/ 85725 w 36"/>
                <a:gd name="T1" fmla="*/ 378719 h 167"/>
                <a:gd name="T2" fmla="*/ 42863 w 36"/>
                <a:gd name="T3" fmla="*/ 395288 h 167"/>
                <a:gd name="T4" fmla="*/ 42863 w 36"/>
                <a:gd name="T5" fmla="*/ 395288 h 167"/>
                <a:gd name="T6" fmla="*/ 0 w 36"/>
                <a:gd name="T7" fmla="*/ 378719 h 167"/>
                <a:gd name="T8" fmla="*/ 0 w 36"/>
                <a:gd name="T9" fmla="*/ 18936 h 167"/>
                <a:gd name="T10" fmla="*/ 42863 w 36"/>
                <a:gd name="T11" fmla="*/ 0 h 167"/>
                <a:gd name="T12" fmla="*/ 42863 w 36"/>
                <a:gd name="T13" fmla="*/ 0 h 167"/>
                <a:gd name="T14" fmla="*/ 85725 w 36"/>
                <a:gd name="T15" fmla="*/ 18936 h 167"/>
                <a:gd name="T16" fmla="*/ 85725 w 36"/>
                <a:gd name="T17" fmla="*/ 378719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67">
                  <a:moveTo>
                    <a:pt x="36" y="160"/>
                  </a:moveTo>
                  <a:cubicBezTo>
                    <a:pt x="36" y="164"/>
                    <a:pt x="28" y="167"/>
                    <a:pt x="18" y="167"/>
                  </a:cubicBezTo>
                  <a:cubicBezTo>
                    <a:pt x="18" y="167"/>
                    <a:pt x="18" y="167"/>
                    <a:pt x="18" y="167"/>
                  </a:cubicBezTo>
                  <a:cubicBezTo>
                    <a:pt x="8" y="167"/>
                    <a:pt x="0" y="164"/>
                    <a:pt x="0" y="160"/>
                  </a:cubicBezTo>
                  <a:cubicBezTo>
                    <a:pt x="0" y="8"/>
                    <a:pt x="0" y="8"/>
                    <a:pt x="0" y="8"/>
                  </a:cubicBezTo>
                  <a:cubicBezTo>
                    <a:pt x="0" y="3"/>
                    <a:pt x="8" y="0"/>
                    <a:pt x="18" y="0"/>
                  </a:cubicBezTo>
                  <a:cubicBezTo>
                    <a:pt x="18" y="0"/>
                    <a:pt x="18" y="0"/>
                    <a:pt x="18" y="0"/>
                  </a:cubicBezTo>
                  <a:cubicBezTo>
                    <a:pt x="28" y="0"/>
                    <a:pt x="36" y="3"/>
                    <a:pt x="36" y="8"/>
                  </a:cubicBezTo>
                  <a:lnTo>
                    <a:pt x="36" y="160"/>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32" name="Freeform 52"/>
            <p:cNvSpPr/>
            <p:nvPr/>
          </p:nvSpPr>
          <p:spPr bwMode="auto">
            <a:xfrm>
              <a:off x="1308100" y="250825"/>
              <a:ext cx="784225" cy="908050"/>
            </a:xfrm>
            <a:custGeom>
              <a:avLst/>
              <a:gdLst>
                <a:gd name="T0" fmla="*/ 550375 w 332"/>
                <a:gd name="T1" fmla="*/ 644881 h 383"/>
                <a:gd name="T2" fmla="*/ 746431 w 332"/>
                <a:gd name="T3" fmla="*/ 609318 h 383"/>
                <a:gd name="T4" fmla="*/ 519667 w 332"/>
                <a:gd name="T5" fmla="*/ 438614 h 383"/>
                <a:gd name="T6" fmla="*/ 689740 w 332"/>
                <a:gd name="T7" fmla="*/ 388826 h 383"/>
                <a:gd name="T8" fmla="*/ 493684 w 332"/>
                <a:gd name="T9" fmla="*/ 253685 h 383"/>
                <a:gd name="T10" fmla="*/ 573996 w 332"/>
                <a:gd name="T11" fmla="*/ 220493 h 383"/>
                <a:gd name="T12" fmla="*/ 394475 w 332"/>
                <a:gd name="T13" fmla="*/ 0 h 383"/>
                <a:gd name="T14" fmla="*/ 188970 w 332"/>
                <a:gd name="T15" fmla="*/ 218122 h 383"/>
                <a:gd name="T16" fmla="*/ 288179 w 332"/>
                <a:gd name="T17" fmla="*/ 256056 h 383"/>
                <a:gd name="T18" fmla="*/ 94485 w 332"/>
                <a:gd name="T19" fmla="*/ 388826 h 383"/>
                <a:gd name="T20" fmla="*/ 264558 w 332"/>
                <a:gd name="T21" fmla="*/ 438614 h 383"/>
                <a:gd name="T22" fmla="*/ 37794 w 332"/>
                <a:gd name="T23" fmla="*/ 609318 h 383"/>
                <a:gd name="T24" fmla="*/ 233850 w 332"/>
                <a:gd name="T25" fmla="*/ 644881 h 383"/>
                <a:gd name="T26" fmla="*/ 0 w 332"/>
                <a:gd name="T27" fmla="*/ 839294 h 383"/>
                <a:gd name="T28" fmla="*/ 394475 w 332"/>
                <a:gd name="T29" fmla="*/ 908050 h 383"/>
                <a:gd name="T30" fmla="*/ 784225 w 332"/>
                <a:gd name="T31" fmla="*/ 839294 h 383"/>
                <a:gd name="T32" fmla="*/ 550375 w 332"/>
                <a:gd name="T33" fmla="*/ 644881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383">
                  <a:moveTo>
                    <a:pt x="233" y="272"/>
                  </a:moveTo>
                  <a:cubicBezTo>
                    <a:pt x="258" y="272"/>
                    <a:pt x="297" y="270"/>
                    <a:pt x="316" y="257"/>
                  </a:cubicBezTo>
                  <a:cubicBezTo>
                    <a:pt x="279" y="243"/>
                    <a:pt x="240" y="210"/>
                    <a:pt x="220" y="185"/>
                  </a:cubicBezTo>
                  <a:cubicBezTo>
                    <a:pt x="252" y="181"/>
                    <a:pt x="267" y="181"/>
                    <a:pt x="292" y="164"/>
                  </a:cubicBezTo>
                  <a:cubicBezTo>
                    <a:pt x="258" y="158"/>
                    <a:pt x="222" y="126"/>
                    <a:pt x="209" y="107"/>
                  </a:cubicBezTo>
                  <a:cubicBezTo>
                    <a:pt x="226" y="102"/>
                    <a:pt x="227" y="101"/>
                    <a:pt x="243" y="93"/>
                  </a:cubicBezTo>
                  <a:cubicBezTo>
                    <a:pt x="202" y="70"/>
                    <a:pt x="175" y="30"/>
                    <a:pt x="167" y="0"/>
                  </a:cubicBezTo>
                  <a:cubicBezTo>
                    <a:pt x="151" y="48"/>
                    <a:pt x="126" y="75"/>
                    <a:pt x="80" y="92"/>
                  </a:cubicBezTo>
                  <a:cubicBezTo>
                    <a:pt x="94" y="101"/>
                    <a:pt x="107" y="105"/>
                    <a:pt x="122" y="108"/>
                  </a:cubicBezTo>
                  <a:cubicBezTo>
                    <a:pt x="109" y="127"/>
                    <a:pt x="74" y="158"/>
                    <a:pt x="40" y="164"/>
                  </a:cubicBezTo>
                  <a:cubicBezTo>
                    <a:pt x="65" y="181"/>
                    <a:pt x="80" y="181"/>
                    <a:pt x="112" y="185"/>
                  </a:cubicBezTo>
                  <a:cubicBezTo>
                    <a:pt x="92" y="210"/>
                    <a:pt x="53" y="243"/>
                    <a:pt x="16" y="257"/>
                  </a:cubicBezTo>
                  <a:cubicBezTo>
                    <a:pt x="35" y="270"/>
                    <a:pt x="73" y="272"/>
                    <a:pt x="99" y="272"/>
                  </a:cubicBezTo>
                  <a:cubicBezTo>
                    <a:pt x="86" y="298"/>
                    <a:pt x="28" y="342"/>
                    <a:pt x="0" y="354"/>
                  </a:cubicBezTo>
                  <a:cubicBezTo>
                    <a:pt x="59" y="380"/>
                    <a:pt x="119" y="383"/>
                    <a:pt x="167" y="383"/>
                  </a:cubicBezTo>
                  <a:cubicBezTo>
                    <a:pt x="214" y="383"/>
                    <a:pt x="273" y="380"/>
                    <a:pt x="332" y="354"/>
                  </a:cubicBezTo>
                  <a:cubicBezTo>
                    <a:pt x="304" y="342"/>
                    <a:pt x="246" y="298"/>
                    <a:pt x="233" y="272"/>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33" name="Freeform 53"/>
            <p:cNvSpPr/>
            <p:nvPr/>
          </p:nvSpPr>
          <p:spPr bwMode="auto">
            <a:xfrm>
              <a:off x="2043113" y="923925"/>
              <a:ext cx="111125" cy="514350"/>
            </a:xfrm>
            <a:custGeom>
              <a:avLst/>
              <a:gdLst>
                <a:gd name="T0" fmla="*/ 111125 w 47"/>
                <a:gd name="T1" fmla="*/ 493018 h 217"/>
                <a:gd name="T2" fmla="*/ 56745 w 47"/>
                <a:gd name="T3" fmla="*/ 514350 h 217"/>
                <a:gd name="T4" fmla="*/ 56745 w 47"/>
                <a:gd name="T5" fmla="*/ 514350 h 217"/>
                <a:gd name="T6" fmla="*/ 0 w 47"/>
                <a:gd name="T7" fmla="*/ 493018 h 217"/>
                <a:gd name="T8" fmla="*/ 0 w 47"/>
                <a:gd name="T9" fmla="*/ 21332 h 217"/>
                <a:gd name="T10" fmla="*/ 56745 w 47"/>
                <a:gd name="T11" fmla="*/ 0 h 217"/>
                <a:gd name="T12" fmla="*/ 56745 w 47"/>
                <a:gd name="T13" fmla="*/ 0 h 217"/>
                <a:gd name="T14" fmla="*/ 111125 w 47"/>
                <a:gd name="T15" fmla="*/ 21332 h 217"/>
                <a:gd name="T16" fmla="*/ 111125 w 47"/>
                <a:gd name="T17" fmla="*/ 493018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34" name="Freeform 54"/>
            <p:cNvSpPr/>
            <p:nvPr/>
          </p:nvSpPr>
          <p:spPr bwMode="auto">
            <a:xfrm>
              <a:off x="1589088" y="0"/>
              <a:ext cx="1020763" cy="1184275"/>
            </a:xfrm>
            <a:custGeom>
              <a:avLst/>
              <a:gdLst>
                <a:gd name="T0" fmla="*/ 718315 w 432"/>
                <a:gd name="T1" fmla="*/ 838467 h 500"/>
                <a:gd name="T2" fmla="*/ 971143 w 432"/>
                <a:gd name="T3" fmla="*/ 793464 h 500"/>
                <a:gd name="T4" fmla="*/ 678146 w 432"/>
                <a:gd name="T5" fmla="*/ 570821 h 500"/>
                <a:gd name="T6" fmla="*/ 900256 w 432"/>
                <a:gd name="T7" fmla="*/ 504501 h 500"/>
                <a:gd name="T8" fmla="*/ 642703 w 432"/>
                <a:gd name="T9" fmla="*/ 329228 h 500"/>
                <a:gd name="T10" fmla="*/ 746669 w 432"/>
                <a:gd name="T11" fmla="*/ 284226 h 500"/>
                <a:gd name="T12" fmla="*/ 512744 w 432"/>
                <a:gd name="T13" fmla="*/ 0 h 500"/>
                <a:gd name="T14" fmla="*/ 245739 w 432"/>
                <a:gd name="T15" fmla="*/ 281857 h 500"/>
                <a:gd name="T16" fmla="*/ 375697 w 432"/>
                <a:gd name="T17" fmla="*/ 333966 h 500"/>
                <a:gd name="T18" fmla="*/ 120507 w 432"/>
                <a:gd name="T19" fmla="*/ 504501 h 500"/>
                <a:gd name="T20" fmla="*/ 342617 w 432"/>
                <a:gd name="T21" fmla="*/ 570821 h 500"/>
                <a:gd name="T22" fmla="*/ 47258 w 432"/>
                <a:gd name="T23" fmla="*/ 793464 h 500"/>
                <a:gd name="T24" fmla="*/ 302448 w 432"/>
                <a:gd name="T25" fmla="*/ 838467 h 500"/>
                <a:gd name="T26" fmla="*/ 0 w 432"/>
                <a:gd name="T27" fmla="*/ 1091902 h 500"/>
                <a:gd name="T28" fmla="*/ 512744 w 432"/>
                <a:gd name="T29" fmla="*/ 1184275 h 500"/>
                <a:gd name="T30" fmla="*/ 1020763 w 432"/>
                <a:gd name="T31" fmla="*/ 1091902 h 500"/>
                <a:gd name="T32" fmla="*/ 718315 w 432"/>
                <a:gd name="T33" fmla="*/ 83846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6" y="351"/>
                    <a:pt x="411"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35" name="Freeform 55"/>
            <p:cNvSpPr/>
            <p:nvPr/>
          </p:nvSpPr>
          <p:spPr bwMode="auto">
            <a:xfrm>
              <a:off x="2989263" y="1004887"/>
              <a:ext cx="96838" cy="439738"/>
            </a:xfrm>
            <a:custGeom>
              <a:avLst/>
              <a:gdLst>
                <a:gd name="T0" fmla="*/ 96838 w 41"/>
                <a:gd name="T1" fmla="*/ 420825 h 186"/>
                <a:gd name="T2" fmla="*/ 49600 w 41"/>
                <a:gd name="T3" fmla="*/ 439738 h 186"/>
                <a:gd name="T4" fmla="*/ 49600 w 41"/>
                <a:gd name="T5" fmla="*/ 439738 h 186"/>
                <a:gd name="T6" fmla="*/ 0 w 41"/>
                <a:gd name="T7" fmla="*/ 420825 h 186"/>
                <a:gd name="T8" fmla="*/ 0 w 41"/>
                <a:gd name="T9" fmla="*/ 18913 h 186"/>
                <a:gd name="T10" fmla="*/ 49600 w 41"/>
                <a:gd name="T11" fmla="*/ 0 h 186"/>
                <a:gd name="T12" fmla="*/ 49600 w 41"/>
                <a:gd name="T13" fmla="*/ 0 h 186"/>
                <a:gd name="T14" fmla="*/ 96838 w 41"/>
                <a:gd name="T15" fmla="*/ 18913 h 186"/>
                <a:gd name="T16" fmla="*/ 96838 w 41"/>
                <a:gd name="T17" fmla="*/ 420825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186">
                  <a:moveTo>
                    <a:pt x="41" y="178"/>
                  </a:moveTo>
                  <a:cubicBezTo>
                    <a:pt x="41" y="183"/>
                    <a:pt x="32" y="186"/>
                    <a:pt x="21" y="186"/>
                  </a:cubicBezTo>
                  <a:cubicBezTo>
                    <a:pt x="21" y="186"/>
                    <a:pt x="21" y="186"/>
                    <a:pt x="21" y="186"/>
                  </a:cubicBezTo>
                  <a:cubicBezTo>
                    <a:pt x="9" y="186"/>
                    <a:pt x="0" y="183"/>
                    <a:pt x="0" y="178"/>
                  </a:cubicBezTo>
                  <a:cubicBezTo>
                    <a:pt x="0" y="8"/>
                    <a:pt x="0" y="8"/>
                    <a:pt x="0" y="8"/>
                  </a:cubicBezTo>
                  <a:cubicBezTo>
                    <a:pt x="0" y="3"/>
                    <a:pt x="9" y="0"/>
                    <a:pt x="21" y="0"/>
                  </a:cubicBezTo>
                  <a:cubicBezTo>
                    <a:pt x="21" y="0"/>
                    <a:pt x="21" y="0"/>
                    <a:pt x="21" y="0"/>
                  </a:cubicBezTo>
                  <a:cubicBezTo>
                    <a:pt x="32" y="0"/>
                    <a:pt x="41" y="3"/>
                    <a:pt x="41" y="8"/>
                  </a:cubicBezTo>
                  <a:lnTo>
                    <a:pt x="41" y="17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36" name="Freeform 56"/>
            <p:cNvSpPr/>
            <p:nvPr/>
          </p:nvSpPr>
          <p:spPr bwMode="auto">
            <a:xfrm>
              <a:off x="2600325" y="214312"/>
              <a:ext cx="876300" cy="1012825"/>
            </a:xfrm>
            <a:custGeom>
              <a:avLst/>
              <a:gdLst>
                <a:gd name="T0" fmla="*/ 616481 w 371"/>
                <a:gd name="T1" fmla="*/ 717023 h 428"/>
                <a:gd name="T2" fmla="*/ 833784 w 371"/>
                <a:gd name="T3" fmla="*/ 679161 h 428"/>
                <a:gd name="T4" fmla="*/ 581051 w 371"/>
                <a:gd name="T5" fmla="*/ 487481 h 428"/>
                <a:gd name="T6" fmla="*/ 772372 w 371"/>
                <a:gd name="T7" fmla="*/ 433054 h 428"/>
                <a:gd name="T8" fmla="*/ 550345 w 371"/>
                <a:gd name="T9" fmla="*/ 281603 h 428"/>
                <a:gd name="T10" fmla="*/ 642463 w 371"/>
                <a:gd name="T11" fmla="*/ 243741 h 428"/>
                <a:gd name="T12" fmla="*/ 441693 w 371"/>
                <a:gd name="T13" fmla="*/ 0 h 428"/>
                <a:gd name="T14" fmla="*/ 210218 w 371"/>
                <a:gd name="T15" fmla="*/ 241374 h 428"/>
                <a:gd name="T16" fmla="*/ 323593 w 371"/>
                <a:gd name="T17" fmla="*/ 283970 h 428"/>
                <a:gd name="T18" fmla="*/ 103928 w 371"/>
                <a:gd name="T19" fmla="*/ 433054 h 428"/>
                <a:gd name="T20" fmla="*/ 295249 w 371"/>
                <a:gd name="T21" fmla="*/ 487481 h 428"/>
                <a:gd name="T22" fmla="*/ 42516 w 371"/>
                <a:gd name="T23" fmla="*/ 679161 h 428"/>
                <a:gd name="T24" fmla="*/ 259819 w 371"/>
                <a:gd name="T25" fmla="*/ 717023 h 428"/>
                <a:gd name="T26" fmla="*/ 0 w 371"/>
                <a:gd name="T27" fmla="*/ 934733 h 428"/>
                <a:gd name="T28" fmla="*/ 439331 w 371"/>
                <a:gd name="T29" fmla="*/ 1012825 h 428"/>
                <a:gd name="T30" fmla="*/ 876300 w 371"/>
                <a:gd name="T31" fmla="*/ 934733 h 428"/>
                <a:gd name="T32" fmla="*/ 616481 w 371"/>
                <a:gd name="T33" fmla="*/ 717023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1" h="428">
                  <a:moveTo>
                    <a:pt x="261" y="303"/>
                  </a:moveTo>
                  <a:cubicBezTo>
                    <a:pt x="289" y="304"/>
                    <a:pt x="332" y="301"/>
                    <a:pt x="353" y="287"/>
                  </a:cubicBezTo>
                  <a:cubicBezTo>
                    <a:pt x="312" y="271"/>
                    <a:pt x="268" y="234"/>
                    <a:pt x="246" y="206"/>
                  </a:cubicBezTo>
                  <a:cubicBezTo>
                    <a:pt x="281" y="202"/>
                    <a:pt x="299" y="202"/>
                    <a:pt x="327" y="183"/>
                  </a:cubicBezTo>
                  <a:cubicBezTo>
                    <a:pt x="289" y="175"/>
                    <a:pt x="248" y="140"/>
                    <a:pt x="233" y="119"/>
                  </a:cubicBezTo>
                  <a:cubicBezTo>
                    <a:pt x="253" y="113"/>
                    <a:pt x="254" y="112"/>
                    <a:pt x="272" y="103"/>
                  </a:cubicBezTo>
                  <a:cubicBezTo>
                    <a:pt x="226" y="77"/>
                    <a:pt x="195" y="33"/>
                    <a:pt x="187" y="0"/>
                  </a:cubicBezTo>
                  <a:cubicBezTo>
                    <a:pt x="168" y="53"/>
                    <a:pt x="140" y="83"/>
                    <a:pt x="89" y="102"/>
                  </a:cubicBezTo>
                  <a:cubicBezTo>
                    <a:pt x="106"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6"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37" name="Freeform 57"/>
            <p:cNvSpPr/>
            <p:nvPr/>
          </p:nvSpPr>
          <p:spPr bwMode="auto">
            <a:xfrm>
              <a:off x="2552700" y="990600"/>
              <a:ext cx="101600" cy="471488"/>
            </a:xfrm>
            <a:custGeom>
              <a:avLst/>
              <a:gdLst>
                <a:gd name="T0" fmla="*/ 101600 w 43"/>
                <a:gd name="T1" fmla="*/ 450164 h 199"/>
                <a:gd name="T2" fmla="*/ 51981 w 43"/>
                <a:gd name="T3" fmla="*/ 471488 h 199"/>
                <a:gd name="T4" fmla="*/ 51981 w 43"/>
                <a:gd name="T5" fmla="*/ 471488 h 199"/>
                <a:gd name="T6" fmla="*/ 0 w 43"/>
                <a:gd name="T7" fmla="*/ 450164 h 199"/>
                <a:gd name="T8" fmla="*/ 0 w 43"/>
                <a:gd name="T9" fmla="*/ 21324 h 199"/>
                <a:gd name="T10" fmla="*/ 51981 w 43"/>
                <a:gd name="T11" fmla="*/ 0 h 199"/>
                <a:gd name="T12" fmla="*/ 51981 w 43"/>
                <a:gd name="T13" fmla="*/ 0 h 199"/>
                <a:gd name="T14" fmla="*/ 101600 w 43"/>
                <a:gd name="T15" fmla="*/ 21324 h 199"/>
                <a:gd name="T16" fmla="*/ 101600 w 43"/>
                <a:gd name="T17" fmla="*/ 450164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38" name="Freeform 58"/>
            <p:cNvSpPr/>
            <p:nvPr/>
          </p:nvSpPr>
          <p:spPr bwMode="auto">
            <a:xfrm>
              <a:off x="2136775" y="144462"/>
              <a:ext cx="933450" cy="1084263"/>
            </a:xfrm>
            <a:custGeom>
              <a:avLst/>
              <a:gdLst>
                <a:gd name="T0" fmla="*/ 656960 w 395"/>
                <a:gd name="T1" fmla="*/ 767033 h 458"/>
                <a:gd name="T2" fmla="*/ 890913 w 395"/>
                <a:gd name="T3" fmla="*/ 726788 h 458"/>
                <a:gd name="T4" fmla="*/ 619149 w 395"/>
                <a:gd name="T5" fmla="*/ 523192 h 458"/>
                <a:gd name="T6" fmla="*/ 822381 w 395"/>
                <a:gd name="T7" fmla="*/ 464008 h 458"/>
                <a:gd name="T8" fmla="*/ 588428 w 395"/>
                <a:gd name="T9" fmla="*/ 303025 h 458"/>
                <a:gd name="T10" fmla="*/ 685318 w 395"/>
                <a:gd name="T11" fmla="*/ 262780 h 458"/>
                <a:gd name="T12" fmla="*/ 470270 w 395"/>
                <a:gd name="T13" fmla="*/ 0 h 458"/>
                <a:gd name="T14" fmla="*/ 224501 w 395"/>
                <a:gd name="T15" fmla="*/ 258045 h 458"/>
                <a:gd name="T16" fmla="*/ 345022 w 395"/>
                <a:gd name="T17" fmla="*/ 305393 h 458"/>
                <a:gd name="T18" fmla="*/ 111069 w 395"/>
                <a:gd name="T19" fmla="*/ 464008 h 458"/>
                <a:gd name="T20" fmla="*/ 314301 w 395"/>
                <a:gd name="T21" fmla="*/ 523192 h 458"/>
                <a:gd name="T22" fmla="*/ 44900 w 395"/>
                <a:gd name="T23" fmla="*/ 726788 h 458"/>
                <a:gd name="T24" fmla="*/ 276490 w 395"/>
                <a:gd name="T25" fmla="*/ 767033 h 458"/>
                <a:gd name="T26" fmla="*/ 0 w 395"/>
                <a:gd name="T27" fmla="*/ 1001404 h 458"/>
                <a:gd name="T28" fmla="*/ 467907 w 395"/>
                <a:gd name="T29" fmla="*/ 1084263 h 458"/>
                <a:gd name="T30" fmla="*/ 933450 w 395"/>
                <a:gd name="T31" fmla="*/ 1001404 h 458"/>
                <a:gd name="T32" fmla="*/ 656960 w 395"/>
                <a:gd name="T33" fmla="*/ 767033 h 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5" h="458">
                  <a:moveTo>
                    <a:pt x="278" y="324"/>
                  </a:moveTo>
                  <a:cubicBezTo>
                    <a:pt x="308" y="325"/>
                    <a:pt x="354" y="322"/>
                    <a:pt x="377" y="307"/>
                  </a:cubicBezTo>
                  <a:cubicBezTo>
                    <a:pt x="333" y="290"/>
                    <a:pt x="285" y="251"/>
                    <a:pt x="262" y="221"/>
                  </a:cubicBezTo>
                  <a:cubicBezTo>
                    <a:pt x="300" y="216"/>
                    <a:pt x="319" y="216"/>
                    <a:pt x="348" y="196"/>
                  </a:cubicBezTo>
                  <a:cubicBezTo>
                    <a:pt x="308" y="188"/>
                    <a:pt x="264" y="150"/>
                    <a:pt x="249" y="128"/>
                  </a:cubicBezTo>
                  <a:cubicBezTo>
                    <a:pt x="270" y="122"/>
                    <a:pt x="271" y="121"/>
                    <a:pt x="290" y="111"/>
                  </a:cubicBezTo>
                  <a:cubicBezTo>
                    <a:pt x="241" y="83"/>
                    <a:pt x="208" y="36"/>
                    <a:pt x="199" y="0"/>
                  </a:cubicBezTo>
                  <a:cubicBezTo>
                    <a:pt x="179" y="57"/>
                    <a:pt x="149" y="90"/>
                    <a:pt x="95" y="109"/>
                  </a:cubicBezTo>
                  <a:cubicBezTo>
                    <a:pt x="112" y="121"/>
                    <a:pt x="127" y="126"/>
                    <a:pt x="146" y="129"/>
                  </a:cubicBezTo>
                  <a:cubicBezTo>
                    <a:pt x="130" y="151"/>
                    <a:pt x="88" y="188"/>
                    <a:pt x="47" y="196"/>
                  </a:cubicBezTo>
                  <a:cubicBezTo>
                    <a:pt x="77" y="216"/>
                    <a:pt x="95" y="216"/>
                    <a:pt x="133" y="221"/>
                  </a:cubicBezTo>
                  <a:cubicBezTo>
                    <a:pt x="110" y="251"/>
                    <a:pt x="62" y="290"/>
                    <a:pt x="19" y="307"/>
                  </a:cubicBezTo>
                  <a:cubicBezTo>
                    <a:pt x="42" y="322"/>
                    <a:pt x="87" y="325"/>
                    <a:pt x="117" y="324"/>
                  </a:cubicBezTo>
                  <a:cubicBezTo>
                    <a:pt x="102" y="355"/>
                    <a:pt x="33" y="409"/>
                    <a:pt x="0" y="423"/>
                  </a:cubicBezTo>
                  <a:cubicBezTo>
                    <a:pt x="70" y="454"/>
                    <a:pt x="142" y="458"/>
                    <a:pt x="198" y="458"/>
                  </a:cubicBezTo>
                  <a:cubicBezTo>
                    <a:pt x="255" y="458"/>
                    <a:pt x="325" y="454"/>
                    <a:pt x="395" y="423"/>
                  </a:cubicBezTo>
                  <a:cubicBezTo>
                    <a:pt x="362"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39" name="Freeform 59"/>
            <p:cNvSpPr/>
            <p:nvPr/>
          </p:nvSpPr>
          <p:spPr bwMode="auto">
            <a:xfrm>
              <a:off x="3430588" y="923925"/>
              <a:ext cx="111125" cy="514350"/>
            </a:xfrm>
            <a:custGeom>
              <a:avLst/>
              <a:gdLst>
                <a:gd name="T0" fmla="*/ 111125 w 47"/>
                <a:gd name="T1" fmla="*/ 493018 h 217"/>
                <a:gd name="T2" fmla="*/ 56745 w 47"/>
                <a:gd name="T3" fmla="*/ 514350 h 217"/>
                <a:gd name="T4" fmla="*/ 56745 w 47"/>
                <a:gd name="T5" fmla="*/ 514350 h 217"/>
                <a:gd name="T6" fmla="*/ 0 w 47"/>
                <a:gd name="T7" fmla="*/ 493018 h 217"/>
                <a:gd name="T8" fmla="*/ 0 w 47"/>
                <a:gd name="T9" fmla="*/ 21332 h 217"/>
                <a:gd name="T10" fmla="*/ 56745 w 47"/>
                <a:gd name="T11" fmla="*/ 0 h 217"/>
                <a:gd name="T12" fmla="*/ 56745 w 47"/>
                <a:gd name="T13" fmla="*/ 0 h 217"/>
                <a:gd name="T14" fmla="*/ 111125 w 47"/>
                <a:gd name="T15" fmla="*/ 21332 h 217"/>
                <a:gd name="T16" fmla="*/ 111125 w 47"/>
                <a:gd name="T17" fmla="*/ 493018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40" name="Freeform 60"/>
            <p:cNvSpPr/>
            <p:nvPr/>
          </p:nvSpPr>
          <p:spPr bwMode="auto">
            <a:xfrm>
              <a:off x="2978150" y="0"/>
              <a:ext cx="1019175" cy="1184275"/>
            </a:xfrm>
            <a:custGeom>
              <a:avLst/>
              <a:gdLst>
                <a:gd name="T0" fmla="*/ 717197 w 432"/>
                <a:gd name="T1" fmla="*/ 838467 h 500"/>
                <a:gd name="T2" fmla="*/ 971991 w 432"/>
                <a:gd name="T3" fmla="*/ 793464 h 500"/>
                <a:gd name="T4" fmla="*/ 677091 w 432"/>
                <a:gd name="T5" fmla="*/ 570821 h 500"/>
                <a:gd name="T6" fmla="*/ 898856 w 432"/>
                <a:gd name="T7" fmla="*/ 504501 h 500"/>
                <a:gd name="T8" fmla="*/ 641703 w 432"/>
                <a:gd name="T9" fmla="*/ 329228 h 500"/>
                <a:gd name="T10" fmla="*/ 745508 w 432"/>
                <a:gd name="T11" fmla="*/ 284226 h 500"/>
                <a:gd name="T12" fmla="*/ 511947 w 432"/>
                <a:gd name="T13" fmla="*/ 0 h 500"/>
                <a:gd name="T14" fmla="*/ 245357 w 432"/>
                <a:gd name="T15" fmla="*/ 281857 h 500"/>
                <a:gd name="T16" fmla="*/ 375113 w 432"/>
                <a:gd name="T17" fmla="*/ 333966 h 500"/>
                <a:gd name="T18" fmla="*/ 120319 w 432"/>
                <a:gd name="T19" fmla="*/ 504501 h 500"/>
                <a:gd name="T20" fmla="*/ 342084 w 432"/>
                <a:gd name="T21" fmla="*/ 570821 h 500"/>
                <a:gd name="T22" fmla="*/ 47184 w 432"/>
                <a:gd name="T23" fmla="*/ 793464 h 500"/>
                <a:gd name="T24" fmla="*/ 301978 w 432"/>
                <a:gd name="T25" fmla="*/ 838467 h 500"/>
                <a:gd name="T26" fmla="*/ 0 w 432"/>
                <a:gd name="T27" fmla="*/ 1091902 h 500"/>
                <a:gd name="T28" fmla="*/ 511947 w 432"/>
                <a:gd name="T29" fmla="*/ 1184275 h 500"/>
                <a:gd name="T30" fmla="*/ 1019175 w 432"/>
                <a:gd name="T31" fmla="*/ 1091902 h 500"/>
                <a:gd name="T32" fmla="*/ 717197 w 432"/>
                <a:gd name="T33" fmla="*/ 83846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6" y="351"/>
                    <a:pt x="412"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41" name="Freeform 61"/>
            <p:cNvSpPr/>
            <p:nvPr/>
          </p:nvSpPr>
          <p:spPr bwMode="auto">
            <a:xfrm>
              <a:off x="3976688" y="1004887"/>
              <a:ext cx="93663" cy="439738"/>
            </a:xfrm>
            <a:custGeom>
              <a:avLst/>
              <a:gdLst>
                <a:gd name="T0" fmla="*/ 93663 w 40"/>
                <a:gd name="T1" fmla="*/ 420825 h 186"/>
                <a:gd name="T2" fmla="*/ 46832 w 40"/>
                <a:gd name="T3" fmla="*/ 439738 h 186"/>
                <a:gd name="T4" fmla="*/ 46832 w 40"/>
                <a:gd name="T5" fmla="*/ 439738 h 186"/>
                <a:gd name="T6" fmla="*/ 0 w 40"/>
                <a:gd name="T7" fmla="*/ 420825 h 186"/>
                <a:gd name="T8" fmla="*/ 0 w 40"/>
                <a:gd name="T9" fmla="*/ 18913 h 186"/>
                <a:gd name="T10" fmla="*/ 46832 w 40"/>
                <a:gd name="T11" fmla="*/ 0 h 186"/>
                <a:gd name="T12" fmla="*/ 46832 w 40"/>
                <a:gd name="T13" fmla="*/ 0 h 186"/>
                <a:gd name="T14" fmla="*/ 93663 w 40"/>
                <a:gd name="T15" fmla="*/ 18913 h 186"/>
                <a:gd name="T16" fmla="*/ 93663 w 40"/>
                <a:gd name="T17" fmla="*/ 420825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42" name="Freeform 62"/>
            <p:cNvSpPr/>
            <p:nvPr/>
          </p:nvSpPr>
          <p:spPr bwMode="auto">
            <a:xfrm>
              <a:off x="3586163" y="214312"/>
              <a:ext cx="876300" cy="1012825"/>
            </a:xfrm>
            <a:custGeom>
              <a:avLst/>
              <a:gdLst>
                <a:gd name="T0" fmla="*/ 616481 w 371"/>
                <a:gd name="T1" fmla="*/ 717023 h 428"/>
                <a:gd name="T2" fmla="*/ 833784 w 371"/>
                <a:gd name="T3" fmla="*/ 679161 h 428"/>
                <a:gd name="T4" fmla="*/ 581051 w 371"/>
                <a:gd name="T5" fmla="*/ 487481 h 428"/>
                <a:gd name="T6" fmla="*/ 772372 w 371"/>
                <a:gd name="T7" fmla="*/ 433054 h 428"/>
                <a:gd name="T8" fmla="*/ 550345 w 371"/>
                <a:gd name="T9" fmla="*/ 281603 h 428"/>
                <a:gd name="T10" fmla="*/ 640101 w 371"/>
                <a:gd name="T11" fmla="*/ 243741 h 428"/>
                <a:gd name="T12" fmla="*/ 441693 w 371"/>
                <a:gd name="T13" fmla="*/ 0 h 428"/>
                <a:gd name="T14" fmla="*/ 210218 w 371"/>
                <a:gd name="T15" fmla="*/ 241374 h 428"/>
                <a:gd name="T16" fmla="*/ 323593 w 371"/>
                <a:gd name="T17" fmla="*/ 283970 h 428"/>
                <a:gd name="T18" fmla="*/ 103928 w 371"/>
                <a:gd name="T19" fmla="*/ 433054 h 428"/>
                <a:gd name="T20" fmla="*/ 295249 w 371"/>
                <a:gd name="T21" fmla="*/ 487481 h 428"/>
                <a:gd name="T22" fmla="*/ 42516 w 371"/>
                <a:gd name="T23" fmla="*/ 679161 h 428"/>
                <a:gd name="T24" fmla="*/ 259819 w 371"/>
                <a:gd name="T25" fmla="*/ 717023 h 428"/>
                <a:gd name="T26" fmla="*/ 0 w 371"/>
                <a:gd name="T27" fmla="*/ 934733 h 428"/>
                <a:gd name="T28" fmla="*/ 439331 w 371"/>
                <a:gd name="T29" fmla="*/ 1012825 h 428"/>
                <a:gd name="T30" fmla="*/ 876300 w 371"/>
                <a:gd name="T31" fmla="*/ 934733 h 428"/>
                <a:gd name="T32" fmla="*/ 616481 w 371"/>
                <a:gd name="T33" fmla="*/ 717023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1" h="428">
                  <a:moveTo>
                    <a:pt x="261" y="303"/>
                  </a:moveTo>
                  <a:cubicBezTo>
                    <a:pt x="289" y="304"/>
                    <a:pt x="331" y="301"/>
                    <a:pt x="353" y="287"/>
                  </a:cubicBezTo>
                  <a:cubicBezTo>
                    <a:pt x="312" y="271"/>
                    <a:pt x="268" y="234"/>
                    <a:pt x="246" y="206"/>
                  </a:cubicBezTo>
                  <a:cubicBezTo>
                    <a:pt x="281" y="202"/>
                    <a:pt x="299" y="202"/>
                    <a:pt x="327" y="183"/>
                  </a:cubicBezTo>
                  <a:cubicBezTo>
                    <a:pt x="288" y="175"/>
                    <a:pt x="248" y="140"/>
                    <a:pt x="233" y="119"/>
                  </a:cubicBezTo>
                  <a:cubicBezTo>
                    <a:pt x="253" y="113"/>
                    <a:pt x="254" y="112"/>
                    <a:pt x="271" y="103"/>
                  </a:cubicBezTo>
                  <a:cubicBezTo>
                    <a:pt x="226" y="77"/>
                    <a:pt x="195" y="33"/>
                    <a:pt x="187" y="0"/>
                  </a:cubicBezTo>
                  <a:cubicBezTo>
                    <a:pt x="168" y="53"/>
                    <a:pt x="140" y="83"/>
                    <a:pt x="89" y="102"/>
                  </a:cubicBezTo>
                  <a:cubicBezTo>
                    <a:pt x="105"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5"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43" name="Freeform 63"/>
            <p:cNvSpPr/>
            <p:nvPr/>
          </p:nvSpPr>
          <p:spPr bwMode="auto">
            <a:xfrm>
              <a:off x="3511550" y="1098550"/>
              <a:ext cx="79375" cy="373063"/>
            </a:xfrm>
            <a:custGeom>
              <a:avLst/>
              <a:gdLst>
                <a:gd name="T0" fmla="*/ 79375 w 34"/>
                <a:gd name="T1" fmla="*/ 356430 h 157"/>
                <a:gd name="T2" fmla="*/ 39688 w 34"/>
                <a:gd name="T3" fmla="*/ 373063 h 157"/>
                <a:gd name="T4" fmla="*/ 39688 w 34"/>
                <a:gd name="T5" fmla="*/ 373063 h 157"/>
                <a:gd name="T6" fmla="*/ 0 w 34"/>
                <a:gd name="T7" fmla="*/ 356430 h 157"/>
                <a:gd name="T8" fmla="*/ 0 w 34"/>
                <a:gd name="T9" fmla="*/ 16633 h 157"/>
                <a:gd name="T10" fmla="*/ 39688 w 34"/>
                <a:gd name="T11" fmla="*/ 0 h 157"/>
                <a:gd name="T12" fmla="*/ 39688 w 34"/>
                <a:gd name="T13" fmla="*/ 0 h 157"/>
                <a:gd name="T14" fmla="*/ 79375 w 34"/>
                <a:gd name="T15" fmla="*/ 16633 h 157"/>
                <a:gd name="T16" fmla="*/ 79375 w 34"/>
                <a:gd name="T17" fmla="*/ 35643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57">
                  <a:moveTo>
                    <a:pt x="34" y="150"/>
                  </a:moveTo>
                  <a:cubicBezTo>
                    <a:pt x="34" y="154"/>
                    <a:pt x="26" y="157"/>
                    <a:pt x="17" y="157"/>
                  </a:cubicBezTo>
                  <a:cubicBezTo>
                    <a:pt x="17" y="157"/>
                    <a:pt x="17" y="157"/>
                    <a:pt x="17" y="157"/>
                  </a:cubicBezTo>
                  <a:cubicBezTo>
                    <a:pt x="7" y="157"/>
                    <a:pt x="0" y="154"/>
                    <a:pt x="0" y="150"/>
                  </a:cubicBezTo>
                  <a:cubicBezTo>
                    <a:pt x="0" y="7"/>
                    <a:pt x="0" y="7"/>
                    <a:pt x="0" y="7"/>
                  </a:cubicBezTo>
                  <a:cubicBezTo>
                    <a:pt x="0" y="3"/>
                    <a:pt x="7" y="0"/>
                    <a:pt x="17" y="0"/>
                  </a:cubicBezTo>
                  <a:cubicBezTo>
                    <a:pt x="17" y="0"/>
                    <a:pt x="17" y="0"/>
                    <a:pt x="17" y="0"/>
                  </a:cubicBezTo>
                  <a:cubicBezTo>
                    <a:pt x="26"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44" name="Freeform 64"/>
            <p:cNvSpPr/>
            <p:nvPr/>
          </p:nvSpPr>
          <p:spPr bwMode="auto">
            <a:xfrm>
              <a:off x="3181350" y="428625"/>
              <a:ext cx="738188" cy="857250"/>
            </a:xfrm>
            <a:custGeom>
              <a:avLst/>
              <a:gdLst>
                <a:gd name="T0" fmla="*/ 521213 w 313"/>
                <a:gd name="T1" fmla="*/ 608600 h 362"/>
                <a:gd name="T2" fmla="*/ 702812 w 313"/>
                <a:gd name="T3" fmla="*/ 575447 h 362"/>
                <a:gd name="T4" fmla="*/ 490553 w 313"/>
                <a:gd name="T5" fmla="*/ 414416 h 362"/>
                <a:gd name="T6" fmla="*/ 650926 w 313"/>
                <a:gd name="T7" fmla="*/ 367055 h 362"/>
                <a:gd name="T8" fmla="*/ 464610 w 313"/>
                <a:gd name="T9" fmla="*/ 239177 h 362"/>
                <a:gd name="T10" fmla="*/ 542438 w 313"/>
                <a:gd name="T11" fmla="*/ 208392 h 362"/>
                <a:gd name="T12" fmla="*/ 372632 w 313"/>
                <a:gd name="T13" fmla="*/ 0 h 362"/>
                <a:gd name="T14" fmla="*/ 179241 w 313"/>
                <a:gd name="T15" fmla="*/ 206024 h 362"/>
                <a:gd name="T16" fmla="*/ 273578 w 313"/>
                <a:gd name="T17" fmla="*/ 241546 h 362"/>
                <a:gd name="T18" fmla="*/ 89620 w 313"/>
                <a:gd name="T19" fmla="*/ 367055 h 362"/>
                <a:gd name="T20" fmla="*/ 249993 w 313"/>
                <a:gd name="T21" fmla="*/ 414416 h 362"/>
                <a:gd name="T22" fmla="*/ 35376 w 313"/>
                <a:gd name="T23" fmla="*/ 575447 h 362"/>
                <a:gd name="T24" fmla="*/ 219334 w 313"/>
                <a:gd name="T25" fmla="*/ 608600 h 362"/>
                <a:gd name="T26" fmla="*/ 0 w 313"/>
                <a:gd name="T27" fmla="*/ 793311 h 362"/>
                <a:gd name="T28" fmla="*/ 370273 w 313"/>
                <a:gd name="T29" fmla="*/ 857250 h 362"/>
                <a:gd name="T30" fmla="*/ 738188 w 313"/>
                <a:gd name="T31" fmla="*/ 793311 h 362"/>
                <a:gd name="T32" fmla="*/ 521213 w 313"/>
                <a:gd name="T33" fmla="*/ 608600 h 3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3" h="362">
                  <a:moveTo>
                    <a:pt x="221" y="257"/>
                  </a:moveTo>
                  <a:cubicBezTo>
                    <a:pt x="244" y="257"/>
                    <a:pt x="280" y="255"/>
                    <a:pt x="298" y="243"/>
                  </a:cubicBezTo>
                  <a:cubicBezTo>
                    <a:pt x="264" y="229"/>
                    <a:pt x="226" y="199"/>
                    <a:pt x="208" y="175"/>
                  </a:cubicBezTo>
                  <a:cubicBezTo>
                    <a:pt x="238" y="171"/>
                    <a:pt x="253" y="171"/>
                    <a:pt x="276" y="155"/>
                  </a:cubicBezTo>
                  <a:cubicBezTo>
                    <a:pt x="244" y="149"/>
                    <a:pt x="210" y="119"/>
                    <a:pt x="197" y="101"/>
                  </a:cubicBezTo>
                  <a:cubicBezTo>
                    <a:pt x="214" y="97"/>
                    <a:pt x="215" y="96"/>
                    <a:pt x="230" y="88"/>
                  </a:cubicBezTo>
                  <a:cubicBezTo>
                    <a:pt x="191" y="66"/>
                    <a:pt x="165" y="29"/>
                    <a:pt x="158" y="0"/>
                  </a:cubicBezTo>
                  <a:cubicBezTo>
                    <a:pt x="142" y="45"/>
                    <a:pt x="119" y="71"/>
                    <a:pt x="76" y="87"/>
                  </a:cubicBezTo>
                  <a:cubicBezTo>
                    <a:pt x="89" y="96"/>
                    <a:pt x="101" y="99"/>
                    <a:pt x="116" y="102"/>
                  </a:cubicBezTo>
                  <a:cubicBezTo>
                    <a:pt x="103" y="120"/>
                    <a:pt x="70" y="149"/>
                    <a:pt x="38" y="155"/>
                  </a:cubicBezTo>
                  <a:cubicBezTo>
                    <a:pt x="61" y="171"/>
                    <a:pt x="76" y="171"/>
                    <a:pt x="106" y="175"/>
                  </a:cubicBezTo>
                  <a:cubicBezTo>
                    <a:pt x="87" y="199"/>
                    <a:pt x="50" y="229"/>
                    <a:pt x="15" y="243"/>
                  </a:cubicBezTo>
                  <a:cubicBezTo>
                    <a:pt x="33" y="255"/>
                    <a:pt x="69" y="257"/>
                    <a:pt x="93" y="257"/>
                  </a:cubicBezTo>
                  <a:cubicBezTo>
                    <a:pt x="81" y="281"/>
                    <a:pt x="27" y="324"/>
                    <a:pt x="0" y="335"/>
                  </a:cubicBezTo>
                  <a:cubicBezTo>
                    <a:pt x="56" y="359"/>
                    <a:pt x="113" y="362"/>
                    <a:pt x="157" y="362"/>
                  </a:cubicBezTo>
                  <a:cubicBezTo>
                    <a:pt x="202" y="362"/>
                    <a:pt x="258" y="359"/>
                    <a:pt x="313" y="335"/>
                  </a:cubicBezTo>
                  <a:cubicBezTo>
                    <a:pt x="287" y="324"/>
                    <a:pt x="233" y="281"/>
                    <a:pt x="221" y="257"/>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45" name="Freeform 65"/>
            <p:cNvSpPr/>
            <p:nvPr/>
          </p:nvSpPr>
          <p:spPr bwMode="auto">
            <a:xfrm>
              <a:off x="4424363" y="971550"/>
              <a:ext cx="106363" cy="487363"/>
            </a:xfrm>
            <a:custGeom>
              <a:avLst/>
              <a:gdLst>
                <a:gd name="T0" fmla="*/ 106363 w 45"/>
                <a:gd name="T1" fmla="*/ 466070 h 206"/>
                <a:gd name="T2" fmla="*/ 52000 w 45"/>
                <a:gd name="T3" fmla="*/ 487363 h 206"/>
                <a:gd name="T4" fmla="*/ 52000 w 45"/>
                <a:gd name="T5" fmla="*/ 487363 h 206"/>
                <a:gd name="T6" fmla="*/ 0 w 45"/>
                <a:gd name="T7" fmla="*/ 466070 h 206"/>
                <a:gd name="T8" fmla="*/ 0 w 45"/>
                <a:gd name="T9" fmla="*/ 21293 h 206"/>
                <a:gd name="T10" fmla="*/ 52000 w 45"/>
                <a:gd name="T11" fmla="*/ 0 h 206"/>
                <a:gd name="T12" fmla="*/ 52000 w 45"/>
                <a:gd name="T13" fmla="*/ 0 h 206"/>
                <a:gd name="T14" fmla="*/ 106363 w 45"/>
                <a:gd name="T15" fmla="*/ 21293 h 206"/>
                <a:gd name="T16" fmla="*/ 106363 w 45"/>
                <a:gd name="T17" fmla="*/ 466070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06">
                  <a:moveTo>
                    <a:pt x="45" y="197"/>
                  </a:moveTo>
                  <a:cubicBezTo>
                    <a:pt x="45" y="202"/>
                    <a:pt x="35" y="206"/>
                    <a:pt x="22" y="206"/>
                  </a:cubicBezTo>
                  <a:cubicBezTo>
                    <a:pt x="22" y="206"/>
                    <a:pt x="22" y="206"/>
                    <a:pt x="22" y="206"/>
                  </a:cubicBezTo>
                  <a:cubicBezTo>
                    <a:pt x="10" y="206"/>
                    <a:pt x="0" y="202"/>
                    <a:pt x="0" y="197"/>
                  </a:cubicBezTo>
                  <a:cubicBezTo>
                    <a:pt x="0" y="9"/>
                    <a:pt x="0" y="9"/>
                    <a:pt x="0" y="9"/>
                  </a:cubicBezTo>
                  <a:cubicBezTo>
                    <a:pt x="0" y="4"/>
                    <a:pt x="10" y="0"/>
                    <a:pt x="22" y="0"/>
                  </a:cubicBezTo>
                  <a:cubicBezTo>
                    <a:pt x="22" y="0"/>
                    <a:pt x="22" y="0"/>
                    <a:pt x="22"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46" name="Freeform 66"/>
            <p:cNvSpPr/>
            <p:nvPr/>
          </p:nvSpPr>
          <p:spPr bwMode="auto">
            <a:xfrm>
              <a:off x="3992563" y="93662"/>
              <a:ext cx="969963" cy="1123950"/>
            </a:xfrm>
            <a:custGeom>
              <a:avLst/>
              <a:gdLst>
                <a:gd name="T0" fmla="*/ 682042 w 411"/>
                <a:gd name="T1" fmla="*/ 795047 h 475"/>
                <a:gd name="T2" fmla="*/ 922763 w 411"/>
                <a:gd name="T3" fmla="*/ 754821 h 475"/>
                <a:gd name="T4" fmla="*/ 644282 w 411"/>
                <a:gd name="T5" fmla="*/ 541862 h 475"/>
                <a:gd name="T6" fmla="*/ 854323 w 411"/>
                <a:gd name="T7" fmla="*/ 480341 h 475"/>
                <a:gd name="T8" fmla="*/ 608882 w 411"/>
                <a:gd name="T9" fmla="*/ 314706 h 475"/>
                <a:gd name="T10" fmla="*/ 710362 w 411"/>
                <a:gd name="T11" fmla="*/ 272114 h 475"/>
                <a:gd name="T12" fmla="*/ 488522 w 411"/>
                <a:gd name="T13" fmla="*/ 0 h 475"/>
                <a:gd name="T14" fmla="*/ 233641 w 411"/>
                <a:gd name="T15" fmla="*/ 267382 h 475"/>
                <a:gd name="T16" fmla="*/ 356361 w 411"/>
                <a:gd name="T17" fmla="*/ 317072 h 475"/>
                <a:gd name="T18" fmla="*/ 115640 w 411"/>
                <a:gd name="T19" fmla="*/ 480341 h 475"/>
                <a:gd name="T20" fmla="*/ 325681 w 411"/>
                <a:gd name="T21" fmla="*/ 541862 h 475"/>
                <a:gd name="T22" fmla="*/ 44840 w 411"/>
                <a:gd name="T23" fmla="*/ 754821 h 475"/>
                <a:gd name="T24" fmla="*/ 287921 w 411"/>
                <a:gd name="T25" fmla="*/ 795047 h 475"/>
                <a:gd name="T26" fmla="*/ 0 w 411"/>
                <a:gd name="T27" fmla="*/ 1038766 h 475"/>
                <a:gd name="T28" fmla="*/ 486162 w 411"/>
                <a:gd name="T29" fmla="*/ 1123950 h 475"/>
                <a:gd name="T30" fmla="*/ 969963 w 411"/>
                <a:gd name="T31" fmla="*/ 1038766 h 475"/>
                <a:gd name="T32" fmla="*/ 682042 w 411"/>
                <a:gd name="T33" fmla="*/ 795047 h 4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1" h="475">
                  <a:moveTo>
                    <a:pt x="289" y="336"/>
                  </a:moveTo>
                  <a:cubicBezTo>
                    <a:pt x="320" y="337"/>
                    <a:pt x="367" y="334"/>
                    <a:pt x="391" y="319"/>
                  </a:cubicBezTo>
                  <a:cubicBezTo>
                    <a:pt x="346" y="301"/>
                    <a:pt x="297" y="260"/>
                    <a:pt x="273" y="229"/>
                  </a:cubicBezTo>
                  <a:cubicBezTo>
                    <a:pt x="312" y="224"/>
                    <a:pt x="331" y="224"/>
                    <a:pt x="362" y="203"/>
                  </a:cubicBezTo>
                  <a:cubicBezTo>
                    <a:pt x="320" y="195"/>
                    <a:pt x="275" y="155"/>
                    <a:pt x="258" y="133"/>
                  </a:cubicBezTo>
                  <a:cubicBezTo>
                    <a:pt x="280" y="126"/>
                    <a:pt x="282" y="125"/>
                    <a:pt x="301" y="115"/>
                  </a:cubicBezTo>
                  <a:cubicBezTo>
                    <a:pt x="251" y="86"/>
                    <a:pt x="216" y="37"/>
                    <a:pt x="207" y="0"/>
                  </a:cubicBezTo>
                  <a:cubicBezTo>
                    <a:pt x="186" y="59"/>
                    <a:pt x="155" y="93"/>
                    <a:pt x="99" y="113"/>
                  </a:cubicBezTo>
                  <a:cubicBezTo>
                    <a:pt x="117" y="125"/>
                    <a:pt x="132" y="130"/>
                    <a:pt x="151" y="134"/>
                  </a:cubicBezTo>
                  <a:cubicBezTo>
                    <a:pt x="135" y="157"/>
                    <a:pt x="91" y="195"/>
                    <a:pt x="49" y="203"/>
                  </a:cubicBezTo>
                  <a:cubicBezTo>
                    <a:pt x="80" y="224"/>
                    <a:pt x="99" y="224"/>
                    <a:pt x="138" y="229"/>
                  </a:cubicBezTo>
                  <a:cubicBezTo>
                    <a:pt x="114" y="260"/>
                    <a:pt x="65" y="301"/>
                    <a:pt x="19" y="319"/>
                  </a:cubicBezTo>
                  <a:cubicBezTo>
                    <a:pt x="43" y="334"/>
                    <a:pt x="91" y="337"/>
                    <a:pt x="122" y="336"/>
                  </a:cubicBezTo>
                  <a:cubicBezTo>
                    <a:pt x="106" y="369"/>
                    <a:pt x="34" y="424"/>
                    <a:pt x="0" y="439"/>
                  </a:cubicBezTo>
                  <a:cubicBezTo>
                    <a:pt x="73" y="471"/>
                    <a:pt x="147" y="475"/>
                    <a:pt x="206" y="475"/>
                  </a:cubicBezTo>
                  <a:cubicBezTo>
                    <a:pt x="265" y="475"/>
                    <a:pt x="338" y="471"/>
                    <a:pt x="411" y="439"/>
                  </a:cubicBezTo>
                  <a:cubicBezTo>
                    <a:pt x="376"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6085" name="组合 39"/>
          <p:cNvGrpSpPr/>
          <p:nvPr/>
        </p:nvGrpSpPr>
        <p:grpSpPr bwMode="auto">
          <a:xfrm>
            <a:off x="6985000" y="5532438"/>
            <a:ext cx="4090988" cy="1123950"/>
            <a:chOff x="0" y="0"/>
            <a:chExt cx="4090988" cy="1123950"/>
          </a:xfrm>
        </p:grpSpPr>
        <p:sp>
          <p:nvSpPr>
            <p:cNvPr id="46107" name="Freeform 70"/>
            <p:cNvSpPr/>
            <p:nvPr/>
          </p:nvSpPr>
          <p:spPr bwMode="auto">
            <a:xfrm>
              <a:off x="296862" y="776287"/>
              <a:ext cx="73025" cy="338138"/>
            </a:xfrm>
            <a:custGeom>
              <a:avLst/>
              <a:gdLst>
                <a:gd name="T0" fmla="*/ 73025 w 40"/>
                <a:gd name="T1" fmla="*/ 321864 h 187"/>
                <a:gd name="T2" fmla="*/ 36513 w 40"/>
                <a:gd name="T3" fmla="*/ 338138 h 187"/>
                <a:gd name="T4" fmla="*/ 36513 w 40"/>
                <a:gd name="T5" fmla="*/ 338138 h 187"/>
                <a:gd name="T6" fmla="*/ 0 w 40"/>
                <a:gd name="T7" fmla="*/ 321864 h 187"/>
                <a:gd name="T8" fmla="*/ 0 w 40"/>
                <a:gd name="T9" fmla="*/ 14466 h 187"/>
                <a:gd name="T10" fmla="*/ 36513 w 40"/>
                <a:gd name="T11" fmla="*/ 0 h 187"/>
                <a:gd name="T12" fmla="*/ 36513 w 40"/>
                <a:gd name="T13" fmla="*/ 0 h 187"/>
                <a:gd name="T14" fmla="*/ 73025 w 40"/>
                <a:gd name="T15" fmla="*/ 14466 h 187"/>
                <a:gd name="T16" fmla="*/ 73025 w 40"/>
                <a:gd name="T17" fmla="*/ 321864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7">
                  <a:moveTo>
                    <a:pt x="40" y="178"/>
                  </a:moveTo>
                  <a:cubicBezTo>
                    <a:pt x="40" y="183"/>
                    <a:pt x="31" y="187"/>
                    <a:pt x="20" y="187"/>
                  </a:cubicBezTo>
                  <a:cubicBezTo>
                    <a:pt x="20" y="187"/>
                    <a:pt x="20" y="187"/>
                    <a:pt x="20" y="187"/>
                  </a:cubicBezTo>
                  <a:cubicBezTo>
                    <a:pt x="9" y="187"/>
                    <a:pt x="0" y="183"/>
                    <a:pt x="0" y="178"/>
                  </a:cubicBezTo>
                  <a:cubicBezTo>
                    <a:pt x="0" y="8"/>
                    <a:pt x="0" y="8"/>
                    <a:pt x="0" y="8"/>
                  </a:cubicBezTo>
                  <a:cubicBezTo>
                    <a:pt x="0" y="4"/>
                    <a:pt x="9" y="0"/>
                    <a:pt x="20" y="0"/>
                  </a:cubicBezTo>
                  <a:cubicBezTo>
                    <a:pt x="20" y="0"/>
                    <a:pt x="20" y="0"/>
                    <a:pt x="20" y="0"/>
                  </a:cubicBezTo>
                  <a:cubicBezTo>
                    <a:pt x="31" y="0"/>
                    <a:pt x="40" y="4"/>
                    <a:pt x="40" y="8"/>
                  </a:cubicBezTo>
                  <a:lnTo>
                    <a:pt x="40" y="178"/>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08" name="Freeform 71"/>
            <p:cNvSpPr/>
            <p:nvPr/>
          </p:nvSpPr>
          <p:spPr bwMode="auto">
            <a:xfrm>
              <a:off x="0" y="169862"/>
              <a:ext cx="666750" cy="776288"/>
            </a:xfrm>
            <a:custGeom>
              <a:avLst/>
              <a:gdLst>
                <a:gd name="T0" fmla="*/ 468527 w 370"/>
                <a:gd name="T1" fmla="*/ 550097 h 429"/>
                <a:gd name="T2" fmla="*/ 636116 w 370"/>
                <a:gd name="T3" fmla="*/ 521144 h 429"/>
                <a:gd name="T4" fmla="*/ 443299 w 370"/>
                <a:gd name="T5" fmla="*/ 374573 h 429"/>
                <a:gd name="T6" fmla="*/ 587461 w 370"/>
                <a:gd name="T7" fmla="*/ 332953 h 429"/>
                <a:gd name="T8" fmla="*/ 419872 w 370"/>
                <a:gd name="T9" fmla="*/ 217143 h 429"/>
                <a:gd name="T10" fmla="*/ 488349 w 370"/>
                <a:gd name="T11" fmla="*/ 188191 h 429"/>
                <a:gd name="T12" fmla="*/ 335177 w 370"/>
                <a:gd name="T13" fmla="*/ 0 h 429"/>
                <a:gd name="T14" fmla="*/ 160380 w 370"/>
                <a:gd name="T15" fmla="*/ 186382 h 429"/>
                <a:gd name="T16" fmla="*/ 245076 w 370"/>
                <a:gd name="T17" fmla="*/ 218953 h 429"/>
                <a:gd name="T18" fmla="*/ 79289 w 370"/>
                <a:gd name="T19" fmla="*/ 332953 h 429"/>
                <a:gd name="T20" fmla="*/ 223451 w 370"/>
                <a:gd name="T21" fmla="*/ 374573 h 429"/>
                <a:gd name="T22" fmla="*/ 30634 w 370"/>
                <a:gd name="T23" fmla="*/ 521144 h 429"/>
                <a:gd name="T24" fmla="*/ 198223 w 370"/>
                <a:gd name="T25" fmla="*/ 550097 h 429"/>
                <a:gd name="T26" fmla="*/ 0 w 370"/>
                <a:gd name="T27" fmla="*/ 718383 h 429"/>
                <a:gd name="T28" fmla="*/ 335177 w 370"/>
                <a:gd name="T29" fmla="*/ 776288 h 429"/>
                <a:gd name="T30" fmla="*/ 666750 w 370"/>
                <a:gd name="T31" fmla="*/ 718383 h 429"/>
                <a:gd name="T32" fmla="*/ 468527 w 370"/>
                <a:gd name="T33" fmla="*/ 550097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0" h="429">
                  <a:moveTo>
                    <a:pt x="260" y="304"/>
                  </a:moveTo>
                  <a:cubicBezTo>
                    <a:pt x="289" y="305"/>
                    <a:pt x="331" y="302"/>
                    <a:pt x="353" y="288"/>
                  </a:cubicBezTo>
                  <a:cubicBezTo>
                    <a:pt x="312" y="272"/>
                    <a:pt x="267" y="235"/>
                    <a:pt x="246" y="207"/>
                  </a:cubicBezTo>
                  <a:cubicBezTo>
                    <a:pt x="281" y="203"/>
                    <a:pt x="299" y="203"/>
                    <a:pt x="326" y="184"/>
                  </a:cubicBezTo>
                  <a:cubicBezTo>
                    <a:pt x="288" y="176"/>
                    <a:pt x="248" y="141"/>
                    <a:pt x="233" y="120"/>
                  </a:cubicBezTo>
                  <a:cubicBezTo>
                    <a:pt x="253" y="114"/>
                    <a:pt x="254" y="113"/>
                    <a:pt x="271" y="104"/>
                  </a:cubicBezTo>
                  <a:cubicBezTo>
                    <a:pt x="226" y="78"/>
                    <a:pt x="195" y="34"/>
                    <a:pt x="186" y="0"/>
                  </a:cubicBezTo>
                  <a:cubicBezTo>
                    <a:pt x="168" y="54"/>
                    <a:pt x="140" y="84"/>
                    <a:pt x="89" y="103"/>
                  </a:cubicBezTo>
                  <a:cubicBezTo>
                    <a:pt x="105" y="113"/>
                    <a:pt x="119" y="118"/>
                    <a:pt x="136" y="121"/>
                  </a:cubicBezTo>
                  <a:cubicBezTo>
                    <a:pt x="122" y="142"/>
                    <a:pt x="82" y="176"/>
                    <a:pt x="44" y="184"/>
                  </a:cubicBezTo>
                  <a:cubicBezTo>
                    <a:pt x="71" y="203"/>
                    <a:pt x="89" y="203"/>
                    <a:pt x="124" y="207"/>
                  </a:cubicBezTo>
                  <a:cubicBezTo>
                    <a:pt x="103" y="235"/>
                    <a:pt x="58" y="272"/>
                    <a:pt x="17" y="288"/>
                  </a:cubicBezTo>
                  <a:cubicBezTo>
                    <a:pt x="39" y="302"/>
                    <a:pt x="81" y="305"/>
                    <a:pt x="110" y="304"/>
                  </a:cubicBezTo>
                  <a:cubicBezTo>
                    <a:pt x="95" y="333"/>
                    <a:pt x="31" y="383"/>
                    <a:pt x="0" y="397"/>
                  </a:cubicBezTo>
                  <a:cubicBezTo>
                    <a:pt x="66" y="426"/>
                    <a:pt x="133" y="429"/>
                    <a:pt x="186" y="429"/>
                  </a:cubicBezTo>
                  <a:cubicBezTo>
                    <a:pt x="239" y="429"/>
                    <a:pt x="304" y="426"/>
                    <a:pt x="370" y="397"/>
                  </a:cubicBezTo>
                  <a:cubicBezTo>
                    <a:pt x="339" y="383"/>
                    <a:pt x="275" y="333"/>
                    <a:pt x="260" y="30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09" name="Freeform 72"/>
            <p:cNvSpPr/>
            <p:nvPr/>
          </p:nvSpPr>
          <p:spPr bwMode="auto">
            <a:xfrm>
              <a:off x="706437" y="720725"/>
              <a:ext cx="82550" cy="388938"/>
            </a:xfrm>
            <a:custGeom>
              <a:avLst/>
              <a:gdLst>
                <a:gd name="T0" fmla="*/ 82550 w 46"/>
                <a:gd name="T1" fmla="*/ 370848 h 215"/>
                <a:gd name="T2" fmla="*/ 41275 w 46"/>
                <a:gd name="T3" fmla="*/ 388938 h 215"/>
                <a:gd name="T4" fmla="*/ 41275 w 46"/>
                <a:gd name="T5" fmla="*/ 388938 h 215"/>
                <a:gd name="T6" fmla="*/ 0 w 46"/>
                <a:gd name="T7" fmla="*/ 370848 h 215"/>
                <a:gd name="T8" fmla="*/ 0 w 46"/>
                <a:gd name="T9" fmla="*/ 16281 h 215"/>
                <a:gd name="T10" fmla="*/ 41275 w 46"/>
                <a:gd name="T11" fmla="*/ 0 h 215"/>
                <a:gd name="T12" fmla="*/ 41275 w 46"/>
                <a:gd name="T13" fmla="*/ 0 h 215"/>
                <a:gd name="T14" fmla="*/ 82550 w 46"/>
                <a:gd name="T15" fmla="*/ 16281 h 215"/>
                <a:gd name="T16" fmla="*/ 82550 w 46"/>
                <a:gd name="T17" fmla="*/ 370848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215">
                  <a:moveTo>
                    <a:pt x="46" y="205"/>
                  </a:moveTo>
                  <a:cubicBezTo>
                    <a:pt x="46" y="211"/>
                    <a:pt x="36" y="215"/>
                    <a:pt x="23" y="215"/>
                  </a:cubicBezTo>
                  <a:cubicBezTo>
                    <a:pt x="23" y="215"/>
                    <a:pt x="23" y="215"/>
                    <a:pt x="23" y="215"/>
                  </a:cubicBezTo>
                  <a:cubicBezTo>
                    <a:pt x="10" y="215"/>
                    <a:pt x="0" y="211"/>
                    <a:pt x="0" y="205"/>
                  </a:cubicBezTo>
                  <a:cubicBezTo>
                    <a:pt x="0" y="9"/>
                    <a:pt x="0" y="9"/>
                    <a:pt x="0" y="9"/>
                  </a:cubicBezTo>
                  <a:cubicBezTo>
                    <a:pt x="0" y="4"/>
                    <a:pt x="10" y="0"/>
                    <a:pt x="23" y="0"/>
                  </a:cubicBezTo>
                  <a:cubicBezTo>
                    <a:pt x="23" y="0"/>
                    <a:pt x="23" y="0"/>
                    <a:pt x="23" y="0"/>
                  </a:cubicBezTo>
                  <a:cubicBezTo>
                    <a:pt x="36" y="0"/>
                    <a:pt x="46" y="4"/>
                    <a:pt x="46" y="9"/>
                  </a:cubicBezTo>
                  <a:lnTo>
                    <a:pt x="46" y="205"/>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10" name="Freeform 73"/>
            <p:cNvSpPr/>
            <p:nvPr/>
          </p:nvSpPr>
          <p:spPr bwMode="auto">
            <a:xfrm>
              <a:off x="361950" y="20637"/>
              <a:ext cx="771525" cy="895350"/>
            </a:xfrm>
            <a:custGeom>
              <a:avLst/>
              <a:gdLst>
                <a:gd name="T0" fmla="*/ 542591 w 428"/>
                <a:gd name="T1" fmla="*/ 634885 h 495"/>
                <a:gd name="T2" fmla="*/ 735472 w 428"/>
                <a:gd name="T3" fmla="*/ 600518 h 495"/>
                <a:gd name="T4" fmla="*/ 511946 w 428"/>
                <a:gd name="T5" fmla="*/ 432300 h 495"/>
                <a:gd name="T6" fmla="*/ 679591 w 428"/>
                <a:gd name="T7" fmla="*/ 383463 h 495"/>
                <a:gd name="T8" fmla="*/ 484907 w 428"/>
                <a:gd name="T9" fmla="*/ 251422 h 495"/>
                <a:gd name="T10" fmla="*/ 566025 w 428"/>
                <a:gd name="T11" fmla="*/ 217055 h 495"/>
                <a:gd name="T12" fmla="*/ 389368 w 428"/>
                <a:gd name="T13" fmla="*/ 0 h 495"/>
                <a:gd name="T14" fmla="*/ 185671 w 428"/>
                <a:gd name="T15" fmla="*/ 215246 h 495"/>
                <a:gd name="T16" fmla="*/ 284815 w 428"/>
                <a:gd name="T17" fmla="*/ 253230 h 495"/>
                <a:gd name="T18" fmla="*/ 91934 w 428"/>
                <a:gd name="T19" fmla="*/ 383463 h 495"/>
                <a:gd name="T20" fmla="*/ 259579 w 428"/>
                <a:gd name="T21" fmla="*/ 432300 h 495"/>
                <a:gd name="T22" fmla="*/ 36053 w 428"/>
                <a:gd name="T23" fmla="*/ 600518 h 495"/>
                <a:gd name="T24" fmla="*/ 228934 w 428"/>
                <a:gd name="T25" fmla="*/ 634885 h 495"/>
                <a:gd name="T26" fmla="*/ 0 w 428"/>
                <a:gd name="T27" fmla="*/ 828425 h 495"/>
                <a:gd name="T28" fmla="*/ 387565 w 428"/>
                <a:gd name="T29" fmla="*/ 895350 h 495"/>
                <a:gd name="T30" fmla="*/ 771525 w 428"/>
                <a:gd name="T31" fmla="*/ 828425 h 495"/>
                <a:gd name="T32" fmla="*/ 542591 w 428"/>
                <a:gd name="T33" fmla="*/ 634885 h 4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8" h="495">
                  <a:moveTo>
                    <a:pt x="301" y="351"/>
                  </a:moveTo>
                  <a:cubicBezTo>
                    <a:pt x="334" y="352"/>
                    <a:pt x="383" y="348"/>
                    <a:pt x="408" y="332"/>
                  </a:cubicBezTo>
                  <a:cubicBezTo>
                    <a:pt x="360" y="314"/>
                    <a:pt x="309" y="271"/>
                    <a:pt x="284" y="239"/>
                  </a:cubicBezTo>
                  <a:cubicBezTo>
                    <a:pt x="325" y="234"/>
                    <a:pt x="345" y="234"/>
                    <a:pt x="377" y="212"/>
                  </a:cubicBezTo>
                  <a:cubicBezTo>
                    <a:pt x="333" y="203"/>
                    <a:pt x="286" y="162"/>
                    <a:pt x="269" y="139"/>
                  </a:cubicBezTo>
                  <a:cubicBezTo>
                    <a:pt x="292" y="132"/>
                    <a:pt x="293" y="131"/>
                    <a:pt x="314" y="120"/>
                  </a:cubicBezTo>
                  <a:cubicBezTo>
                    <a:pt x="261" y="90"/>
                    <a:pt x="225" y="39"/>
                    <a:pt x="216" y="0"/>
                  </a:cubicBezTo>
                  <a:cubicBezTo>
                    <a:pt x="194" y="62"/>
                    <a:pt x="162" y="97"/>
                    <a:pt x="103" y="119"/>
                  </a:cubicBezTo>
                  <a:cubicBezTo>
                    <a:pt x="122" y="131"/>
                    <a:pt x="138" y="136"/>
                    <a:pt x="158" y="140"/>
                  </a:cubicBezTo>
                  <a:cubicBezTo>
                    <a:pt x="141" y="164"/>
                    <a:pt x="95" y="203"/>
                    <a:pt x="51" y="212"/>
                  </a:cubicBezTo>
                  <a:cubicBezTo>
                    <a:pt x="83" y="234"/>
                    <a:pt x="103" y="234"/>
                    <a:pt x="144" y="239"/>
                  </a:cubicBezTo>
                  <a:cubicBezTo>
                    <a:pt x="119" y="271"/>
                    <a:pt x="68" y="314"/>
                    <a:pt x="20" y="332"/>
                  </a:cubicBezTo>
                  <a:cubicBezTo>
                    <a:pt x="45" y="348"/>
                    <a:pt x="94" y="352"/>
                    <a:pt x="127" y="351"/>
                  </a:cubicBezTo>
                  <a:cubicBezTo>
                    <a:pt x="110" y="385"/>
                    <a:pt x="36" y="442"/>
                    <a:pt x="0" y="458"/>
                  </a:cubicBezTo>
                  <a:cubicBezTo>
                    <a:pt x="76" y="491"/>
                    <a:pt x="153" y="495"/>
                    <a:pt x="215" y="495"/>
                  </a:cubicBezTo>
                  <a:cubicBezTo>
                    <a:pt x="276" y="495"/>
                    <a:pt x="352" y="491"/>
                    <a:pt x="428" y="458"/>
                  </a:cubicBezTo>
                  <a:cubicBezTo>
                    <a:pt x="392" y="442"/>
                    <a:pt x="318" y="385"/>
                    <a:pt x="301" y="35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11" name="Freeform 74"/>
            <p:cNvSpPr/>
            <p:nvPr/>
          </p:nvSpPr>
          <p:spPr bwMode="auto">
            <a:xfrm>
              <a:off x="1544637" y="815975"/>
              <a:ext cx="65088" cy="303213"/>
            </a:xfrm>
            <a:custGeom>
              <a:avLst/>
              <a:gdLst>
                <a:gd name="T0" fmla="*/ 65088 w 36"/>
                <a:gd name="T1" fmla="*/ 288688 h 167"/>
                <a:gd name="T2" fmla="*/ 32544 w 36"/>
                <a:gd name="T3" fmla="*/ 303213 h 167"/>
                <a:gd name="T4" fmla="*/ 32544 w 36"/>
                <a:gd name="T5" fmla="*/ 303213 h 167"/>
                <a:gd name="T6" fmla="*/ 0 w 36"/>
                <a:gd name="T7" fmla="*/ 288688 h 167"/>
                <a:gd name="T8" fmla="*/ 0 w 36"/>
                <a:gd name="T9" fmla="*/ 12710 h 167"/>
                <a:gd name="T10" fmla="*/ 32544 w 36"/>
                <a:gd name="T11" fmla="*/ 0 h 167"/>
                <a:gd name="T12" fmla="*/ 32544 w 36"/>
                <a:gd name="T13" fmla="*/ 0 h 167"/>
                <a:gd name="T14" fmla="*/ 65088 w 36"/>
                <a:gd name="T15" fmla="*/ 12710 h 167"/>
                <a:gd name="T16" fmla="*/ 65088 w 36"/>
                <a:gd name="T17" fmla="*/ 288688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67">
                  <a:moveTo>
                    <a:pt x="36" y="159"/>
                  </a:moveTo>
                  <a:cubicBezTo>
                    <a:pt x="36" y="163"/>
                    <a:pt x="28" y="167"/>
                    <a:pt x="18" y="167"/>
                  </a:cubicBezTo>
                  <a:cubicBezTo>
                    <a:pt x="18" y="167"/>
                    <a:pt x="18" y="167"/>
                    <a:pt x="18" y="167"/>
                  </a:cubicBezTo>
                  <a:cubicBezTo>
                    <a:pt x="8" y="167"/>
                    <a:pt x="0" y="163"/>
                    <a:pt x="0" y="159"/>
                  </a:cubicBezTo>
                  <a:cubicBezTo>
                    <a:pt x="0" y="7"/>
                    <a:pt x="0" y="7"/>
                    <a:pt x="0" y="7"/>
                  </a:cubicBezTo>
                  <a:cubicBezTo>
                    <a:pt x="0" y="3"/>
                    <a:pt x="8" y="0"/>
                    <a:pt x="18" y="0"/>
                  </a:cubicBezTo>
                  <a:cubicBezTo>
                    <a:pt x="18" y="0"/>
                    <a:pt x="18" y="0"/>
                    <a:pt x="18" y="0"/>
                  </a:cubicBezTo>
                  <a:cubicBezTo>
                    <a:pt x="28" y="0"/>
                    <a:pt x="36" y="3"/>
                    <a:pt x="36" y="7"/>
                  </a:cubicBezTo>
                  <a:lnTo>
                    <a:pt x="36" y="159"/>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12" name="Freeform 75"/>
            <p:cNvSpPr/>
            <p:nvPr/>
          </p:nvSpPr>
          <p:spPr bwMode="auto">
            <a:xfrm>
              <a:off x="1277937" y="274637"/>
              <a:ext cx="598488" cy="693738"/>
            </a:xfrm>
            <a:custGeom>
              <a:avLst/>
              <a:gdLst>
                <a:gd name="T0" fmla="*/ 420023 w 332"/>
                <a:gd name="T1" fmla="*/ 490869 h 383"/>
                <a:gd name="T2" fmla="*/ 569645 w 332"/>
                <a:gd name="T3" fmla="*/ 465511 h 383"/>
                <a:gd name="T4" fmla="*/ 396588 w 332"/>
                <a:gd name="T5" fmla="*/ 335095 h 383"/>
                <a:gd name="T6" fmla="*/ 526381 w 332"/>
                <a:gd name="T7" fmla="*/ 297058 h 383"/>
                <a:gd name="T8" fmla="*/ 376759 w 332"/>
                <a:gd name="T9" fmla="*/ 193812 h 383"/>
                <a:gd name="T10" fmla="*/ 438050 w 332"/>
                <a:gd name="T11" fmla="*/ 166642 h 383"/>
                <a:gd name="T12" fmla="*/ 301047 w 332"/>
                <a:gd name="T13" fmla="*/ 0 h 383"/>
                <a:gd name="T14" fmla="*/ 144214 w 332"/>
                <a:gd name="T15" fmla="*/ 164831 h 383"/>
                <a:gd name="T16" fmla="*/ 219926 w 332"/>
                <a:gd name="T17" fmla="*/ 195623 h 383"/>
                <a:gd name="T18" fmla="*/ 72107 w 332"/>
                <a:gd name="T19" fmla="*/ 297058 h 383"/>
                <a:gd name="T20" fmla="*/ 201900 w 332"/>
                <a:gd name="T21" fmla="*/ 335095 h 383"/>
                <a:gd name="T22" fmla="*/ 28843 w 332"/>
                <a:gd name="T23" fmla="*/ 465511 h 383"/>
                <a:gd name="T24" fmla="*/ 178465 w 332"/>
                <a:gd name="T25" fmla="*/ 490869 h 383"/>
                <a:gd name="T26" fmla="*/ 0 w 332"/>
                <a:gd name="T27" fmla="*/ 641210 h 383"/>
                <a:gd name="T28" fmla="*/ 299244 w 332"/>
                <a:gd name="T29" fmla="*/ 693738 h 383"/>
                <a:gd name="T30" fmla="*/ 598488 w 332"/>
                <a:gd name="T31" fmla="*/ 641210 h 383"/>
                <a:gd name="T32" fmla="*/ 420023 w 332"/>
                <a:gd name="T33" fmla="*/ 490869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383">
                  <a:moveTo>
                    <a:pt x="233" y="271"/>
                  </a:moveTo>
                  <a:cubicBezTo>
                    <a:pt x="258" y="272"/>
                    <a:pt x="297" y="269"/>
                    <a:pt x="316" y="257"/>
                  </a:cubicBezTo>
                  <a:cubicBezTo>
                    <a:pt x="279" y="242"/>
                    <a:pt x="239" y="210"/>
                    <a:pt x="220" y="185"/>
                  </a:cubicBezTo>
                  <a:cubicBezTo>
                    <a:pt x="252" y="181"/>
                    <a:pt x="267" y="181"/>
                    <a:pt x="292" y="164"/>
                  </a:cubicBezTo>
                  <a:cubicBezTo>
                    <a:pt x="258" y="157"/>
                    <a:pt x="222" y="125"/>
                    <a:pt x="209" y="107"/>
                  </a:cubicBezTo>
                  <a:cubicBezTo>
                    <a:pt x="226" y="102"/>
                    <a:pt x="227" y="101"/>
                    <a:pt x="243" y="92"/>
                  </a:cubicBezTo>
                  <a:cubicBezTo>
                    <a:pt x="202" y="70"/>
                    <a:pt x="175" y="30"/>
                    <a:pt x="167" y="0"/>
                  </a:cubicBezTo>
                  <a:cubicBezTo>
                    <a:pt x="151" y="48"/>
                    <a:pt x="126" y="75"/>
                    <a:pt x="80" y="91"/>
                  </a:cubicBezTo>
                  <a:cubicBezTo>
                    <a:pt x="94" y="101"/>
                    <a:pt x="107" y="105"/>
                    <a:pt x="122" y="108"/>
                  </a:cubicBezTo>
                  <a:cubicBezTo>
                    <a:pt x="109" y="126"/>
                    <a:pt x="74" y="157"/>
                    <a:pt x="40" y="164"/>
                  </a:cubicBezTo>
                  <a:cubicBezTo>
                    <a:pt x="64" y="181"/>
                    <a:pt x="80" y="181"/>
                    <a:pt x="112" y="185"/>
                  </a:cubicBezTo>
                  <a:cubicBezTo>
                    <a:pt x="92" y="210"/>
                    <a:pt x="53" y="242"/>
                    <a:pt x="16" y="257"/>
                  </a:cubicBezTo>
                  <a:cubicBezTo>
                    <a:pt x="35" y="269"/>
                    <a:pt x="73" y="272"/>
                    <a:pt x="99" y="271"/>
                  </a:cubicBezTo>
                  <a:cubicBezTo>
                    <a:pt x="85" y="297"/>
                    <a:pt x="28" y="342"/>
                    <a:pt x="0" y="354"/>
                  </a:cubicBezTo>
                  <a:cubicBezTo>
                    <a:pt x="59" y="380"/>
                    <a:pt x="119" y="383"/>
                    <a:pt x="166" y="383"/>
                  </a:cubicBezTo>
                  <a:cubicBezTo>
                    <a:pt x="214" y="383"/>
                    <a:pt x="273" y="380"/>
                    <a:pt x="332" y="354"/>
                  </a:cubicBezTo>
                  <a:cubicBezTo>
                    <a:pt x="304" y="342"/>
                    <a:pt x="246" y="297"/>
                    <a:pt x="233" y="27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13" name="Freeform 76"/>
            <p:cNvSpPr/>
            <p:nvPr/>
          </p:nvSpPr>
          <p:spPr bwMode="auto">
            <a:xfrm>
              <a:off x="1862137" y="706437"/>
              <a:ext cx="85725" cy="392113"/>
            </a:xfrm>
            <a:custGeom>
              <a:avLst/>
              <a:gdLst>
                <a:gd name="T0" fmla="*/ 85725 w 47"/>
                <a:gd name="T1" fmla="*/ 375850 h 217"/>
                <a:gd name="T2" fmla="*/ 41951 w 47"/>
                <a:gd name="T3" fmla="*/ 392113 h 217"/>
                <a:gd name="T4" fmla="*/ 41951 w 47"/>
                <a:gd name="T5" fmla="*/ 392113 h 217"/>
                <a:gd name="T6" fmla="*/ 0 w 47"/>
                <a:gd name="T7" fmla="*/ 375850 h 217"/>
                <a:gd name="T8" fmla="*/ 0 w 47"/>
                <a:gd name="T9" fmla="*/ 16263 h 217"/>
                <a:gd name="T10" fmla="*/ 41951 w 47"/>
                <a:gd name="T11" fmla="*/ 0 h 217"/>
                <a:gd name="T12" fmla="*/ 41951 w 47"/>
                <a:gd name="T13" fmla="*/ 0 h 217"/>
                <a:gd name="T14" fmla="*/ 85725 w 47"/>
                <a:gd name="T15" fmla="*/ 16263 h 217"/>
                <a:gd name="T16" fmla="*/ 85725 w 47"/>
                <a:gd name="T17" fmla="*/ 37585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14" name="Freeform 77"/>
            <p:cNvSpPr/>
            <p:nvPr/>
          </p:nvSpPr>
          <p:spPr bwMode="auto">
            <a:xfrm>
              <a:off x="1514475" y="0"/>
              <a:ext cx="779463" cy="904875"/>
            </a:xfrm>
            <a:custGeom>
              <a:avLst/>
              <a:gdLst>
                <a:gd name="T0" fmla="*/ 548511 w 432"/>
                <a:gd name="T1" fmla="*/ 640652 h 500"/>
                <a:gd name="T2" fmla="*/ 743377 w 432"/>
                <a:gd name="T3" fmla="*/ 606266 h 500"/>
                <a:gd name="T4" fmla="*/ 517838 w 432"/>
                <a:gd name="T5" fmla="*/ 436150 h 500"/>
                <a:gd name="T6" fmla="*/ 687443 w 432"/>
                <a:gd name="T7" fmla="*/ 385477 h 500"/>
                <a:gd name="T8" fmla="*/ 490773 w 432"/>
                <a:gd name="T9" fmla="*/ 251555 h 500"/>
                <a:gd name="T10" fmla="*/ 571967 w 432"/>
                <a:gd name="T11" fmla="*/ 217170 h 500"/>
                <a:gd name="T12" fmla="*/ 393340 w 432"/>
                <a:gd name="T13" fmla="*/ 0 h 500"/>
                <a:gd name="T14" fmla="*/ 187649 w 432"/>
                <a:gd name="T15" fmla="*/ 215360 h 500"/>
                <a:gd name="T16" fmla="*/ 286886 w 432"/>
                <a:gd name="T17" fmla="*/ 255175 h 500"/>
                <a:gd name="T18" fmla="*/ 92020 w 432"/>
                <a:gd name="T19" fmla="*/ 385477 h 500"/>
                <a:gd name="T20" fmla="*/ 261625 w 432"/>
                <a:gd name="T21" fmla="*/ 436150 h 500"/>
                <a:gd name="T22" fmla="*/ 36086 w 432"/>
                <a:gd name="T23" fmla="*/ 606266 h 500"/>
                <a:gd name="T24" fmla="*/ 230952 w 432"/>
                <a:gd name="T25" fmla="*/ 640652 h 500"/>
                <a:gd name="T26" fmla="*/ 0 w 432"/>
                <a:gd name="T27" fmla="*/ 834295 h 500"/>
                <a:gd name="T28" fmla="*/ 391536 w 432"/>
                <a:gd name="T29" fmla="*/ 904875 h 500"/>
                <a:gd name="T30" fmla="*/ 779463 w 432"/>
                <a:gd name="T31" fmla="*/ 834295 h 500"/>
                <a:gd name="T32" fmla="*/ 548511 w 432"/>
                <a:gd name="T33" fmla="*/ 640652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6"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15" name="Freeform 78"/>
            <p:cNvSpPr/>
            <p:nvPr/>
          </p:nvSpPr>
          <p:spPr bwMode="auto">
            <a:xfrm>
              <a:off x="2586037" y="768350"/>
              <a:ext cx="71438" cy="336550"/>
            </a:xfrm>
            <a:custGeom>
              <a:avLst/>
              <a:gdLst>
                <a:gd name="T0" fmla="*/ 71438 w 40"/>
                <a:gd name="T1" fmla="*/ 322075 h 186"/>
                <a:gd name="T2" fmla="*/ 35719 w 40"/>
                <a:gd name="T3" fmla="*/ 336550 h 186"/>
                <a:gd name="T4" fmla="*/ 35719 w 40"/>
                <a:gd name="T5" fmla="*/ 336550 h 186"/>
                <a:gd name="T6" fmla="*/ 0 w 40"/>
                <a:gd name="T7" fmla="*/ 322075 h 186"/>
                <a:gd name="T8" fmla="*/ 0 w 40"/>
                <a:gd name="T9" fmla="*/ 14475 h 186"/>
                <a:gd name="T10" fmla="*/ 35719 w 40"/>
                <a:gd name="T11" fmla="*/ 0 h 186"/>
                <a:gd name="T12" fmla="*/ 35719 w 40"/>
                <a:gd name="T13" fmla="*/ 0 h 186"/>
                <a:gd name="T14" fmla="*/ 71438 w 40"/>
                <a:gd name="T15" fmla="*/ 14475 h 186"/>
                <a:gd name="T16" fmla="*/ 71438 w 40"/>
                <a:gd name="T17" fmla="*/ 322075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16" name="Freeform 79"/>
            <p:cNvSpPr/>
            <p:nvPr/>
          </p:nvSpPr>
          <p:spPr bwMode="auto">
            <a:xfrm>
              <a:off x="2287587" y="163512"/>
              <a:ext cx="666750" cy="774700"/>
            </a:xfrm>
            <a:custGeom>
              <a:avLst/>
              <a:gdLst>
                <a:gd name="T0" fmla="*/ 468527 w 370"/>
                <a:gd name="T1" fmla="*/ 548444 h 428"/>
                <a:gd name="T2" fmla="*/ 634314 w 370"/>
                <a:gd name="T3" fmla="*/ 519483 h 428"/>
                <a:gd name="T4" fmla="*/ 441497 w 370"/>
                <a:gd name="T5" fmla="*/ 372870 h 428"/>
                <a:gd name="T6" fmla="*/ 587461 w 370"/>
                <a:gd name="T7" fmla="*/ 331239 h 428"/>
                <a:gd name="T8" fmla="*/ 419872 w 370"/>
                <a:gd name="T9" fmla="*/ 215396 h 428"/>
                <a:gd name="T10" fmla="*/ 488349 w 370"/>
                <a:gd name="T11" fmla="*/ 186435 h 428"/>
                <a:gd name="T12" fmla="*/ 335177 w 370"/>
                <a:gd name="T13" fmla="*/ 0 h 428"/>
                <a:gd name="T14" fmla="*/ 160380 w 370"/>
                <a:gd name="T15" fmla="*/ 184625 h 428"/>
                <a:gd name="T16" fmla="*/ 245076 w 370"/>
                <a:gd name="T17" fmla="*/ 217206 h 428"/>
                <a:gd name="T18" fmla="*/ 79289 w 370"/>
                <a:gd name="T19" fmla="*/ 331239 h 428"/>
                <a:gd name="T20" fmla="*/ 223451 w 370"/>
                <a:gd name="T21" fmla="*/ 372870 h 428"/>
                <a:gd name="T22" fmla="*/ 30634 w 370"/>
                <a:gd name="T23" fmla="*/ 519483 h 428"/>
                <a:gd name="T24" fmla="*/ 196421 w 370"/>
                <a:gd name="T25" fmla="*/ 548444 h 428"/>
                <a:gd name="T26" fmla="*/ 0 w 370"/>
                <a:gd name="T27" fmla="*/ 714968 h 428"/>
                <a:gd name="T28" fmla="*/ 333375 w 370"/>
                <a:gd name="T29" fmla="*/ 774700 h 428"/>
                <a:gd name="T30" fmla="*/ 666750 w 370"/>
                <a:gd name="T31" fmla="*/ 714968 h 428"/>
                <a:gd name="T32" fmla="*/ 468527 w 370"/>
                <a:gd name="T33" fmla="*/ 548444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0" h="428">
                  <a:moveTo>
                    <a:pt x="260" y="303"/>
                  </a:moveTo>
                  <a:cubicBezTo>
                    <a:pt x="288" y="304"/>
                    <a:pt x="331" y="301"/>
                    <a:pt x="352" y="287"/>
                  </a:cubicBezTo>
                  <a:cubicBezTo>
                    <a:pt x="311" y="271"/>
                    <a:pt x="267" y="234"/>
                    <a:pt x="245" y="206"/>
                  </a:cubicBezTo>
                  <a:cubicBezTo>
                    <a:pt x="281" y="202"/>
                    <a:pt x="298" y="202"/>
                    <a:pt x="326" y="183"/>
                  </a:cubicBezTo>
                  <a:cubicBezTo>
                    <a:pt x="288" y="175"/>
                    <a:pt x="247" y="140"/>
                    <a:pt x="233" y="119"/>
                  </a:cubicBezTo>
                  <a:cubicBezTo>
                    <a:pt x="252" y="113"/>
                    <a:pt x="253" y="112"/>
                    <a:pt x="271" y="103"/>
                  </a:cubicBezTo>
                  <a:cubicBezTo>
                    <a:pt x="226" y="77"/>
                    <a:pt x="195" y="33"/>
                    <a:pt x="186" y="0"/>
                  </a:cubicBezTo>
                  <a:cubicBezTo>
                    <a:pt x="168" y="53"/>
                    <a:pt x="140" y="83"/>
                    <a:pt x="89" y="102"/>
                  </a:cubicBezTo>
                  <a:cubicBezTo>
                    <a:pt x="105" y="112"/>
                    <a:pt x="119" y="117"/>
                    <a:pt x="136" y="120"/>
                  </a:cubicBezTo>
                  <a:cubicBezTo>
                    <a:pt x="122" y="141"/>
                    <a:pt x="82" y="175"/>
                    <a:pt x="44" y="183"/>
                  </a:cubicBezTo>
                  <a:cubicBezTo>
                    <a:pt x="71" y="202"/>
                    <a:pt x="89" y="202"/>
                    <a:pt x="124" y="206"/>
                  </a:cubicBezTo>
                  <a:cubicBezTo>
                    <a:pt x="102" y="234"/>
                    <a:pt x="58" y="271"/>
                    <a:pt x="17" y="287"/>
                  </a:cubicBezTo>
                  <a:cubicBezTo>
                    <a:pt x="39" y="301"/>
                    <a:pt x="81" y="304"/>
                    <a:pt x="109" y="303"/>
                  </a:cubicBezTo>
                  <a:cubicBezTo>
                    <a:pt x="95" y="332"/>
                    <a:pt x="31" y="382"/>
                    <a:pt x="0" y="395"/>
                  </a:cubicBezTo>
                  <a:cubicBezTo>
                    <a:pt x="66" y="425"/>
                    <a:pt x="132" y="428"/>
                    <a:pt x="185" y="428"/>
                  </a:cubicBezTo>
                  <a:cubicBezTo>
                    <a:pt x="238" y="428"/>
                    <a:pt x="304" y="425"/>
                    <a:pt x="370" y="395"/>
                  </a:cubicBezTo>
                  <a:cubicBezTo>
                    <a:pt x="339" y="382"/>
                    <a:pt x="275" y="332"/>
                    <a:pt x="260" y="303"/>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17" name="Freeform 80"/>
            <p:cNvSpPr/>
            <p:nvPr/>
          </p:nvSpPr>
          <p:spPr bwMode="auto">
            <a:xfrm>
              <a:off x="2249487" y="757237"/>
              <a:ext cx="77788" cy="360363"/>
            </a:xfrm>
            <a:custGeom>
              <a:avLst/>
              <a:gdLst>
                <a:gd name="T0" fmla="*/ 77788 w 43"/>
                <a:gd name="T1" fmla="*/ 344065 h 199"/>
                <a:gd name="T2" fmla="*/ 39799 w 43"/>
                <a:gd name="T3" fmla="*/ 360363 h 199"/>
                <a:gd name="T4" fmla="*/ 39799 w 43"/>
                <a:gd name="T5" fmla="*/ 360363 h 199"/>
                <a:gd name="T6" fmla="*/ 0 w 43"/>
                <a:gd name="T7" fmla="*/ 344065 h 199"/>
                <a:gd name="T8" fmla="*/ 0 w 43"/>
                <a:gd name="T9" fmla="*/ 16298 h 199"/>
                <a:gd name="T10" fmla="*/ 39799 w 43"/>
                <a:gd name="T11" fmla="*/ 0 h 199"/>
                <a:gd name="T12" fmla="*/ 39799 w 43"/>
                <a:gd name="T13" fmla="*/ 0 h 199"/>
                <a:gd name="T14" fmla="*/ 77788 w 43"/>
                <a:gd name="T15" fmla="*/ 16298 h 199"/>
                <a:gd name="T16" fmla="*/ 77788 w 43"/>
                <a:gd name="T17" fmla="*/ 344065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18" name="Freeform 81"/>
            <p:cNvSpPr/>
            <p:nvPr/>
          </p:nvSpPr>
          <p:spPr bwMode="auto">
            <a:xfrm>
              <a:off x="1931987" y="111125"/>
              <a:ext cx="714375" cy="828675"/>
            </a:xfrm>
            <a:custGeom>
              <a:avLst/>
              <a:gdLst>
                <a:gd name="T0" fmla="*/ 501506 w 396"/>
                <a:gd name="T1" fmla="*/ 586224 h 458"/>
                <a:gd name="T2" fmla="*/ 680099 w 396"/>
                <a:gd name="T3" fmla="*/ 555466 h 458"/>
                <a:gd name="T4" fmla="*/ 474446 w 396"/>
                <a:gd name="T5" fmla="*/ 399863 h 458"/>
                <a:gd name="T6" fmla="*/ 629588 w 396"/>
                <a:gd name="T7" fmla="*/ 354629 h 458"/>
                <a:gd name="T8" fmla="*/ 449190 w 396"/>
                <a:gd name="T9" fmla="*/ 231595 h 458"/>
                <a:gd name="T10" fmla="*/ 523153 w 396"/>
                <a:gd name="T11" fmla="*/ 200836 h 458"/>
                <a:gd name="T12" fmla="*/ 358991 w 396"/>
                <a:gd name="T13" fmla="*/ 0 h 458"/>
                <a:gd name="T14" fmla="*/ 171378 w 396"/>
                <a:gd name="T15" fmla="*/ 197217 h 458"/>
                <a:gd name="T16" fmla="*/ 263381 w 396"/>
                <a:gd name="T17" fmla="*/ 233404 h 458"/>
                <a:gd name="T18" fmla="*/ 84787 w 396"/>
                <a:gd name="T19" fmla="*/ 354629 h 458"/>
                <a:gd name="T20" fmla="*/ 239929 w 396"/>
                <a:gd name="T21" fmla="*/ 399863 h 458"/>
                <a:gd name="T22" fmla="*/ 34276 w 396"/>
                <a:gd name="T23" fmla="*/ 555466 h 458"/>
                <a:gd name="T24" fmla="*/ 212869 w 396"/>
                <a:gd name="T25" fmla="*/ 586224 h 458"/>
                <a:gd name="T26" fmla="*/ 0 w 396"/>
                <a:gd name="T27" fmla="*/ 765348 h 458"/>
                <a:gd name="T28" fmla="*/ 358991 w 396"/>
                <a:gd name="T29" fmla="*/ 828675 h 458"/>
                <a:gd name="T30" fmla="*/ 714375 w 396"/>
                <a:gd name="T31" fmla="*/ 765348 h 458"/>
                <a:gd name="T32" fmla="*/ 501506 w 396"/>
                <a:gd name="T33" fmla="*/ 586224 h 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6" h="458">
                  <a:moveTo>
                    <a:pt x="278" y="324"/>
                  </a:moveTo>
                  <a:cubicBezTo>
                    <a:pt x="308" y="325"/>
                    <a:pt x="354" y="322"/>
                    <a:pt x="377" y="307"/>
                  </a:cubicBezTo>
                  <a:cubicBezTo>
                    <a:pt x="333" y="290"/>
                    <a:pt x="286" y="251"/>
                    <a:pt x="263" y="221"/>
                  </a:cubicBezTo>
                  <a:cubicBezTo>
                    <a:pt x="300" y="216"/>
                    <a:pt x="319" y="216"/>
                    <a:pt x="349" y="196"/>
                  </a:cubicBezTo>
                  <a:cubicBezTo>
                    <a:pt x="308" y="188"/>
                    <a:pt x="265" y="150"/>
                    <a:pt x="249" y="128"/>
                  </a:cubicBezTo>
                  <a:cubicBezTo>
                    <a:pt x="270" y="122"/>
                    <a:pt x="271" y="121"/>
                    <a:pt x="290" y="111"/>
                  </a:cubicBezTo>
                  <a:cubicBezTo>
                    <a:pt x="241" y="83"/>
                    <a:pt x="208" y="36"/>
                    <a:pt x="199" y="0"/>
                  </a:cubicBezTo>
                  <a:cubicBezTo>
                    <a:pt x="180" y="57"/>
                    <a:pt x="150" y="90"/>
                    <a:pt x="95" y="109"/>
                  </a:cubicBezTo>
                  <a:cubicBezTo>
                    <a:pt x="112" y="121"/>
                    <a:pt x="127" y="126"/>
                    <a:pt x="146" y="129"/>
                  </a:cubicBezTo>
                  <a:cubicBezTo>
                    <a:pt x="130" y="151"/>
                    <a:pt x="88" y="188"/>
                    <a:pt x="47" y="196"/>
                  </a:cubicBezTo>
                  <a:cubicBezTo>
                    <a:pt x="77" y="216"/>
                    <a:pt x="96" y="216"/>
                    <a:pt x="133" y="221"/>
                  </a:cubicBezTo>
                  <a:cubicBezTo>
                    <a:pt x="110" y="251"/>
                    <a:pt x="63" y="290"/>
                    <a:pt x="19" y="307"/>
                  </a:cubicBezTo>
                  <a:cubicBezTo>
                    <a:pt x="42" y="322"/>
                    <a:pt x="87" y="325"/>
                    <a:pt x="118" y="324"/>
                  </a:cubicBezTo>
                  <a:cubicBezTo>
                    <a:pt x="102" y="355"/>
                    <a:pt x="33" y="409"/>
                    <a:pt x="0" y="423"/>
                  </a:cubicBezTo>
                  <a:cubicBezTo>
                    <a:pt x="71" y="454"/>
                    <a:pt x="142" y="458"/>
                    <a:pt x="199" y="458"/>
                  </a:cubicBezTo>
                  <a:cubicBezTo>
                    <a:pt x="255" y="458"/>
                    <a:pt x="325" y="454"/>
                    <a:pt x="396" y="423"/>
                  </a:cubicBezTo>
                  <a:cubicBezTo>
                    <a:pt x="363"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19" name="Freeform 82"/>
            <p:cNvSpPr/>
            <p:nvPr/>
          </p:nvSpPr>
          <p:spPr bwMode="auto">
            <a:xfrm>
              <a:off x="3321050" y="750887"/>
              <a:ext cx="76200" cy="354013"/>
            </a:xfrm>
            <a:custGeom>
              <a:avLst/>
              <a:gdLst>
                <a:gd name="T0" fmla="*/ 76200 w 42"/>
                <a:gd name="T1" fmla="*/ 339489 h 195"/>
                <a:gd name="T2" fmla="*/ 38100 w 42"/>
                <a:gd name="T3" fmla="*/ 354013 h 195"/>
                <a:gd name="T4" fmla="*/ 38100 w 42"/>
                <a:gd name="T5" fmla="*/ 354013 h 195"/>
                <a:gd name="T6" fmla="*/ 0 w 42"/>
                <a:gd name="T7" fmla="*/ 339489 h 195"/>
                <a:gd name="T8" fmla="*/ 0 w 42"/>
                <a:gd name="T9" fmla="*/ 16339 h 195"/>
                <a:gd name="T10" fmla="*/ 38100 w 42"/>
                <a:gd name="T11" fmla="*/ 0 h 195"/>
                <a:gd name="T12" fmla="*/ 38100 w 42"/>
                <a:gd name="T13" fmla="*/ 0 h 195"/>
                <a:gd name="T14" fmla="*/ 76200 w 42"/>
                <a:gd name="T15" fmla="*/ 16339 h 195"/>
                <a:gd name="T16" fmla="*/ 76200 w 42"/>
                <a:gd name="T17" fmla="*/ 339489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195">
                  <a:moveTo>
                    <a:pt x="42" y="187"/>
                  </a:moveTo>
                  <a:cubicBezTo>
                    <a:pt x="42" y="191"/>
                    <a:pt x="33" y="195"/>
                    <a:pt x="21" y="195"/>
                  </a:cubicBezTo>
                  <a:cubicBezTo>
                    <a:pt x="21" y="195"/>
                    <a:pt x="21" y="195"/>
                    <a:pt x="21" y="195"/>
                  </a:cubicBezTo>
                  <a:cubicBezTo>
                    <a:pt x="10" y="195"/>
                    <a:pt x="0" y="191"/>
                    <a:pt x="0" y="187"/>
                  </a:cubicBezTo>
                  <a:cubicBezTo>
                    <a:pt x="0" y="9"/>
                    <a:pt x="0" y="9"/>
                    <a:pt x="0" y="9"/>
                  </a:cubicBezTo>
                  <a:cubicBezTo>
                    <a:pt x="0" y="4"/>
                    <a:pt x="10" y="0"/>
                    <a:pt x="21" y="0"/>
                  </a:cubicBezTo>
                  <a:cubicBezTo>
                    <a:pt x="21" y="0"/>
                    <a:pt x="21" y="0"/>
                    <a:pt x="21" y="0"/>
                  </a:cubicBezTo>
                  <a:cubicBezTo>
                    <a:pt x="33" y="0"/>
                    <a:pt x="42" y="4"/>
                    <a:pt x="42" y="9"/>
                  </a:cubicBezTo>
                  <a:lnTo>
                    <a:pt x="42" y="187"/>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20" name="Freeform 83"/>
            <p:cNvSpPr/>
            <p:nvPr/>
          </p:nvSpPr>
          <p:spPr bwMode="auto">
            <a:xfrm>
              <a:off x="3019425" y="142875"/>
              <a:ext cx="677863" cy="787400"/>
            </a:xfrm>
            <a:custGeom>
              <a:avLst/>
              <a:gdLst>
                <a:gd name="T0" fmla="*/ 477749 w 376"/>
                <a:gd name="T1" fmla="*/ 557515 h 435"/>
                <a:gd name="T2" fmla="*/ 645412 w 376"/>
                <a:gd name="T3" fmla="*/ 528554 h 435"/>
                <a:gd name="T4" fmla="*/ 450707 w 376"/>
                <a:gd name="T5" fmla="*/ 380124 h 435"/>
                <a:gd name="T6" fmla="*/ 598539 w 376"/>
                <a:gd name="T7" fmla="*/ 336681 h 435"/>
                <a:gd name="T8" fmla="*/ 427270 w 376"/>
                <a:gd name="T9" fmla="*/ 220834 h 435"/>
                <a:gd name="T10" fmla="*/ 497580 w 376"/>
                <a:gd name="T11" fmla="*/ 190062 h 435"/>
                <a:gd name="T12" fmla="*/ 342537 w 376"/>
                <a:gd name="T13" fmla="*/ 0 h 435"/>
                <a:gd name="T14" fmla="*/ 164057 w 376"/>
                <a:gd name="T15" fmla="*/ 188252 h 435"/>
                <a:gd name="T16" fmla="*/ 250593 w 376"/>
                <a:gd name="T17" fmla="*/ 222644 h 435"/>
                <a:gd name="T18" fmla="*/ 81127 w 376"/>
                <a:gd name="T19" fmla="*/ 336681 h 435"/>
                <a:gd name="T20" fmla="*/ 228959 w 376"/>
                <a:gd name="T21" fmla="*/ 380124 h 435"/>
                <a:gd name="T22" fmla="*/ 32451 w 376"/>
                <a:gd name="T23" fmla="*/ 528554 h 435"/>
                <a:gd name="T24" fmla="*/ 201917 w 376"/>
                <a:gd name="T25" fmla="*/ 557515 h 435"/>
                <a:gd name="T26" fmla="*/ 0 w 376"/>
                <a:gd name="T27" fmla="*/ 727666 h 435"/>
                <a:gd name="T28" fmla="*/ 340734 w 376"/>
                <a:gd name="T29" fmla="*/ 787400 h 435"/>
                <a:gd name="T30" fmla="*/ 677863 w 376"/>
                <a:gd name="T31" fmla="*/ 727666 h 435"/>
                <a:gd name="T32" fmla="*/ 477749 w 376"/>
                <a:gd name="T33" fmla="*/ 557515 h 4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6" h="435">
                  <a:moveTo>
                    <a:pt x="265" y="308"/>
                  </a:moveTo>
                  <a:cubicBezTo>
                    <a:pt x="293" y="309"/>
                    <a:pt x="337" y="306"/>
                    <a:pt x="358" y="292"/>
                  </a:cubicBezTo>
                  <a:cubicBezTo>
                    <a:pt x="317" y="275"/>
                    <a:pt x="272" y="238"/>
                    <a:pt x="250" y="210"/>
                  </a:cubicBezTo>
                  <a:cubicBezTo>
                    <a:pt x="285" y="205"/>
                    <a:pt x="303" y="205"/>
                    <a:pt x="332" y="186"/>
                  </a:cubicBezTo>
                  <a:cubicBezTo>
                    <a:pt x="293" y="179"/>
                    <a:pt x="252" y="142"/>
                    <a:pt x="237" y="122"/>
                  </a:cubicBezTo>
                  <a:cubicBezTo>
                    <a:pt x="257" y="116"/>
                    <a:pt x="258" y="115"/>
                    <a:pt x="276" y="105"/>
                  </a:cubicBezTo>
                  <a:cubicBezTo>
                    <a:pt x="230" y="79"/>
                    <a:pt x="198" y="34"/>
                    <a:pt x="190" y="0"/>
                  </a:cubicBezTo>
                  <a:cubicBezTo>
                    <a:pt x="171" y="54"/>
                    <a:pt x="142" y="85"/>
                    <a:pt x="91" y="104"/>
                  </a:cubicBezTo>
                  <a:cubicBezTo>
                    <a:pt x="107" y="115"/>
                    <a:pt x="121" y="119"/>
                    <a:pt x="139" y="123"/>
                  </a:cubicBezTo>
                  <a:cubicBezTo>
                    <a:pt x="124" y="144"/>
                    <a:pt x="84" y="179"/>
                    <a:pt x="45" y="186"/>
                  </a:cubicBezTo>
                  <a:cubicBezTo>
                    <a:pt x="73" y="205"/>
                    <a:pt x="91" y="205"/>
                    <a:pt x="127" y="210"/>
                  </a:cubicBezTo>
                  <a:cubicBezTo>
                    <a:pt x="105" y="238"/>
                    <a:pt x="60" y="275"/>
                    <a:pt x="18" y="292"/>
                  </a:cubicBezTo>
                  <a:cubicBezTo>
                    <a:pt x="40" y="306"/>
                    <a:pt x="83" y="309"/>
                    <a:pt x="112" y="308"/>
                  </a:cubicBezTo>
                  <a:cubicBezTo>
                    <a:pt x="97" y="338"/>
                    <a:pt x="32" y="388"/>
                    <a:pt x="0" y="402"/>
                  </a:cubicBezTo>
                  <a:cubicBezTo>
                    <a:pt x="67" y="431"/>
                    <a:pt x="135" y="435"/>
                    <a:pt x="189" y="435"/>
                  </a:cubicBezTo>
                  <a:cubicBezTo>
                    <a:pt x="243" y="435"/>
                    <a:pt x="309" y="431"/>
                    <a:pt x="376" y="402"/>
                  </a:cubicBezTo>
                  <a:cubicBezTo>
                    <a:pt x="345" y="388"/>
                    <a:pt x="279" y="338"/>
                    <a:pt x="265" y="308"/>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21" name="Freeform 84"/>
            <p:cNvSpPr/>
            <p:nvPr/>
          </p:nvSpPr>
          <p:spPr bwMode="auto">
            <a:xfrm>
              <a:off x="2922587" y="706437"/>
              <a:ext cx="84138" cy="392113"/>
            </a:xfrm>
            <a:custGeom>
              <a:avLst/>
              <a:gdLst>
                <a:gd name="T0" fmla="*/ 84138 w 47"/>
                <a:gd name="T1" fmla="*/ 375850 h 217"/>
                <a:gd name="T2" fmla="*/ 41174 w 47"/>
                <a:gd name="T3" fmla="*/ 392113 h 217"/>
                <a:gd name="T4" fmla="*/ 41174 w 47"/>
                <a:gd name="T5" fmla="*/ 392113 h 217"/>
                <a:gd name="T6" fmla="*/ 0 w 47"/>
                <a:gd name="T7" fmla="*/ 375850 h 217"/>
                <a:gd name="T8" fmla="*/ 0 w 47"/>
                <a:gd name="T9" fmla="*/ 16263 h 217"/>
                <a:gd name="T10" fmla="*/ 41174 w 47"/>
                <a:gd name="T11" fmla="*/ 0 h 217"/>
                <a:gd name="T12" fmla="*/ 41174 w 47"/>
                <a:gd name="T13" fmla="*/ 0 h 217"/>
                <a:gd name="T14" fmla="*/ 84138 w 47"/>
                <a:gd name="T15" fmla="*/ 16263 h 217"/>
                <a:gd name="T16" fmla="*/ 84138 w 47"/>
                <a:gd name="T17" fmla="*/ 37585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22" name="Freeform 85"/>
            <p:cNvSpPr/>
            <p:nvPr/>
          </p:nvSpPr>
          <p:spPr bwMode="auto">
            <a:xfrm>
              <a:off x="2574925" y="0"/>
              <a:ext cx="777875" cy="904875"/>
            </a:xfrm>
            <a:custGeom>
              <a:avLst/>
              <a:gdLst>
                <a:gd name="T0" fmla="*/ 547394 w 432"/>
                <a:gd name="T1" fmla="*/ 640652 h 500"/>
                <a:gd name="T2" fmla="*/ 741862 w 432"/>
                <a:gd name="T3" fmla="*/ 606266 h 500"/>
                <a:gd name="T4" fmla="*/ 516783 w 432"/>
                <a:gd name="T5" fmla="*/ 436150 h 500"/>
                <a:gd name="T6" fmla="*/ 686043 w 432"/>
                <a:gd name="T7" fmla="*/ 385477 h 500"/>
                <a:gd name="T8" fmla="*/ 489773 w 432"/>
                <a:gd name="T9" fmla="*/ 251555 h 500"/>
                <a:gd name="T10" fmla="*/ 570802 w 432"/>
                <a:gd name="T11" fmla="*/ 217170 h 500"/>
                <a:gd name="T12" fmla="*/ 392539 w 432"/>
                <a:gd name="T13" fmla="*/ 0 h 500"/>
                <a:gd name="T14" fmla="*/ 187266 w 432"/>
                <a:gd name="T15" fmla="*/ 215360 h 500"/>
                <a:gd name="T16" fmla="*/ 286301 w 432"/>
                <a:gd name="T17" fmla="*/ 255175 h 500"/>
                <a:gd name="T18" fmla="*/ 91832 w 432"/>
                <a:gd name="T19" fmla="*/ 385477 h 500"/>
                <a:gd name="T20" fmla="*/ 261092 w 432"/>
                <a:gd name="T21" fmla="*/ 436150 h 500"/>
                <a:gd name="T22" fmla="*/ 37813 w 432"/>
                <a:gd name="T23" fmla="*/ 606266 h 500"/>
                <a:gd name="T24" fmla="*/ 230481 w 432"/>
                <a:gd name="T25" fmla="*/ 640652 h 500"/>
                <a:gd name="T26" fmla="*/ 0 w 432"/>
                <a:gd name="T27" fmla="*/ 834295 h 500"/>
                <a:gd name="T28" fmla="*/ 390738 w 432"/>
                <a:gd name="T29" fmla="*/ 904875 h 500"/>
                <a:gd name="T30" fmla="*/ 777875 w 432"/>
                <a:gd name="T31" fmla="*/ 834295 h 500"/>
                <a:gd name="T32" fmla="*/ 547394 w 432"/>
                <a:gd name="T33" fmla="*/ 640652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7"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1"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23" name="Freeform 86"/>
            <p:cNvSpPr/>
            <p:nvPr/>
          </p:nvSpPr>
          <p:spPr bwMode="auto">
            <a:xfrm>
              <a:off x="2981325" y="839787"/>
              <a:ext cx="61913" cy="284163"/>
            </a:xfrm>
            <a:custGeom>
              <a:avLst/>
              <a:gdLst>
                <a:gd name="T0" fmla="*/ 61913 w 34"/>
                <a:gd name="T1" fmla="*/ 271493 h 157"/>
                <a:gd name="T2" fmla="*/ 30957 w 34"/>
                <a:gd name="T3" fmla="*/ 284163 h 157"/>
                <a:gd name="T4" fmla="*/ 30957 w 34"/>
                <a:gd name="T5" fmla="*/ 284163 h 157"/>
                <a:gd name="T6" fmla="*/ 0 w 34"/>
                <a:gd name="T7" fmla="*/ 271493 h 157"/>
                <a:gd name="T8" fmla="*/ 0 w 34"/>
                <a:gd name="T9" fmla="*/ 12670 h 157"/>
                <a:gd name="T10" fmla="*/ 30957 w 34"/>
                <a:gd name="T11" fmla="*/ 0 h 157"/>
                <a:gd name="T12" fmla="*/ 30957 w 34"/>
                <a:gd name="T13" fmla="*/ 0 h 157"/>
                <a:gd name="T14" fmla="*/ 61913 w 34"/>
                <a:gd name="T15" fmla="*/ 12670 h 157"/>
                <a:gd name="T16" fmla="*/ 61913 w 34"/>
                <a:gd name="T17" fmla="*/ 271493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57">
                  <a:moveTo>
                    <a:pt x="34" y="150"/>
                  </a:moveTo>
                  <a:cubicBezTo>
                    <a:pt x="34" y="154"/>
                    <a:pt x="27" y="157"/>
                    <a:pt x="17" y="157"/>
                  </a:cubicBezTo>
                  <a:cubicBezTo>
                    <a:pt x="17" y="157"/>
                    <a:pt x="17" y="157"/>
                    <a:pt x="17" y="157"/>
                  </a:cubicBezTo>
                  <a:cubicBezTo>
                    <a:pt x="8" y="157"/>
                    <a:pt x="0" y="154"/>
                    <a:pt x="0" y="150"/>
                  </a:cubicBezTo>
                  <a:cubicBezTo>
                    <a:pt x="0" y="7"/>
                    <a:pt x="0" y="7"/>
                    <a:pt x="0" y="7"/>
                  </a:cubicBezTo>
                  <a:cubicBezTo>
                    <a:pt x="0" y="3"/>
                    <a:pt x="8" y="0"/>
                    <a:pt x="17" y="0"/>
                  </a:cubicBezTo>
                  <a:cubicBezTo>
                    <a:pt x="17" y="0"/>
                    <a:pt x="17" y="0"/>
                    <a:pt x="17" y="0"/>
                  </a:cubicBezTo>
                  <a:cubicBezTo>
                    <a:pt x="27"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24" name="Freeform 87"/>
            <p:cNvSpPr/>
            <p:nvPr/>
          </p:nvSpPr>
          <p:spPr bwMode="auto">
            <a:xfrm>
              <a:off x="2732087" y="327025"/>
              <a:ext cx="563563" cy="655638"/>
            </a:xfrm>
            <a:custGeom>
              <a:avLst/>
              <a:gdLst>
                <a:gd name="T0" fmla="*/ 396115 w 313"/>
                <a:gd name="T1" fmla="*/ 465467 h 362"/>
                <a:gd name="T2" fmla="*/ 536555 w 313"/>
                <a:gd name="T3" fmla="*/ 440111 h 362"/>
                <a:gd name="T4" fmla="*/ 372708 w 313"/>
                <a:gd name="T5" fmla="*/ 316952 h 362"/>
                <a:gd name="T6" fmla="*/ 495143 w 313"/>
                <a:gd name="T7" fmla="*/ 280729 h 362"/>
                <a:gd name="T8" fmla="*/ 354703 w 313"/>
                <a:gd name="T9" fmla="*/ 182927 h 362"/>
                <a:gd name="T10" fmla="*/ 412319 w 313"/>
                <a:gd name="T11" fmla="*/ 159382 h 362"/>
                <a:gd name="T12" fmla="*/ 282682 w 313"/>
                <a:gd name="T13" fmla="*/ 0 h 362"/>
                <a:gd name="T14" fmla="*/ 135039 w 313"/>
                <a:gd name="T15" fmla="*/ 157570 h 362"/>
                <a:gd name="T16" fmla="*/ 207060 w 313"/>
                <a:gd name="T17" fmla="*/ 184738 h 362"/>
                <a:gd name="T18" fmla="*/ 66619 w 313"/>
                <a:gd name="T19" fmla="*/ 280729 h 362"/>
                <a:gd name="T20" fmla="*/ 189055 w 313"/>
                <a:gd name="T21" fmla="*/ 316952 h 362"/>
                <a:gd name="T22" fmla="*/ 27008 w 313"/>
                <a:gd name="T23" fmla="*/ 440111 h 362"/>
                <a:gd name="T24" fmla="*/ 167448 w 313"/>
                <a:gd name="T25" fmla="*/ 465467 h 362"/>
                <a:gd name="T26" fmla="*/ 0 w 313"/>
                <a:gd name="T27" fmla="*/ 606737 h 362"/>
                <a:gd name="T28" fmla="*/ 282682 w 313"/>
                <a:gd name="T29" fmla="*/ 655638 h 362"/>
                <a:gd name="T30" fmla="*/ 563563 w 313"/>
                <a:gd name="T31" fmla="*/ 606737 h 362"/>
                <a:gd name="T32" fmla="*/ 396115 w 313"/>
                <a:gd name="T33" fmla="*/ 465467 h 3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3" h="362">
                  <a:moveTo>
                    <a:pt x="220" y="257"/>
                  </a:moveTo>
                  <a:cubicBezTo>
                    <a:pt x="244" y="257"/>
                    <a:pt x="280" y="255"/>
                    <a:pt x="298" y="243"/>
                  </a:cubicBezTo>
                  <a:cubicBezTo>
                    <a:pt x="263" y="229"/>
                    <a:pt x="226" y="199"/>
                    <a:pt x="207" y="175"/>
                  </a:cubicBezTo>
                  <a:cubicBezTo>
                    <a:pt x="237" y="171"/>
                    <a:pt x="252" y="171"/>
                    <a:pt x="275" y="155"/>
                  </a:cubicBezTo>
                  <a:cubicBezTo>
                    <a:pt x="243" y="149"/>
                    <a:pt x="209" y="119"/>
                    <a:pt x="197" y="101"/>
                  </a:cubicBezTo>
                  <a:cubicBezTo>
                    <a:pt x="213" y="97"/>
                    <a:pt x="214" y="96"/>
                    <a:pt x="229" y="88"/>
                  </a:cubicBezTo>
                  <a:cubicBezTo>
                    <a:pt x="191" y="66"/>
                    <a:pt x="165" y="29"/>
                    <a:pt x="157" y="0"/>
                  </a:cubicBezTo>
                  <a:cubicBezTo>
                    <a:pt x="142" y="45"/>
                    <a:pt x="118" y="71"/>
                    <a:pt x="75" y="87"/>
                  </a:cubicBezTo>
                  <a:cubicBezTo>
                    <a:pt x="89" y="96"/>
                    <a:pt x="100" y="99"/>
                    <a:pt x="115" y="102"/>
                  </a:cubicBezTo>
                  <a:cubicBezTo>
                    <a:pt x="103" y="120"/>
                    <a:pt x="69" y="149"/>
                    <a:pt x="37" y="155"/>
                  </a:cubicBezTo>
                  <a:cubicBezTo>
                    <a:pt x="60" y="171"/>
                    <a:pt x="75" y="171"/>
                    <a:pt x="105" y="175"/>
                  </a:cubicBezTo>
                  <a:cubicBezTo>
                    <a:pt x="87" y="199"/>
                    <a:pt x="49" y="229"/>
                    <a:pt x="15" y="243"/>
                  </a:cubicBezTo>
                  <a:cubicBezTo>
                    <a:pt x="33" y="255"/>
                    <a:pt x="69" y="257"/>
                    <a:pt x="93" y="257"/>
                  </a:cubicBezTo>
                  <a:cubicBezTo>
                    <a:pt x="80" y="281"/>
                    <a:pt x="26" y="324"/>
                    <a:pt x="0" y="335"/>
                  </a:cubicBezTo>
                  <a:cubicBezTo>
                    <a:pt x="55" y="359"/>
                    <a:pt x="112" y="362"/>
                    <a:pt x="157" y="362"/>
                  </a:cubicBezTo>
                  <a:cubicBezTo>
                    <a:pt x="202" y="362"/>
                    <a:pt x="257" y="359"/>
                    <a:pt x="313" y="335"/>
                  </a:cubicBezTo>
                  <a:cubicBezTo>
                    <a:pt x="286" y="324"/>
                    <a:pt x="232" y="281"/>
                    <a:pt x="220" y="257"/>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25" name="Freeform 88"/>
            <p:cNvSpPr/>
            <p:nvPr/>
          </p:nvSpPr>
          <p:spPr bwMode="auto">
            <a:xfrm>
              <a:off x="3679825" y="742950"/>
              <a:ext cx="80963" cy="371475"/>
            </a:xfrm>
            <a:custGeom>
              <a:avLst/>
              <a:gdLst>
                <a:gd name="T0" fmla="*/ 80963 w 45"/>
                <a:gd name="T1" fmla="*/ 355246 h 206"/>
                <a:gd name="T2" fmla="*/ 41381 w 45"/>
                <a:gd name="T3" fmla="*/ 371475 h 206"/>
                <a:gd name="T4" fmla="*/ 41381 w 45"/>
                <a:gd name="T5" fmla="*/ 371475 h 206"/>
                <a:gd name="T6" fmla="*/ 0 w 45"/>
                <a:gd name="T7" fmla="*/ 355246 h 206"/>
                <a:gd name="T8" fmla="*/ 0 w 45"/>
                <a:gd name="T9" fmla="*/ 16229 h 206"/>
                <a:gd name="T10" fmla="*/ 41381 w 45"/>
                <a:gd name="T11" fmla="*/ 0 h 206"/>
                <a:gd name="T12" fmla="*/ 41381 w 45"/>
                <a:gd name="T13" fmla="*/ 0 h 206"/>
                <a:gd name="T14" fmla="*/ 80963 w 45"/>
                <a:gd name="T15" fmla="*/ 16229 h 206"/>
                <a:gd name="T16" fmla="*/ 80963 w 45"/>
                <a:gd name="T17" fmla="*/ 355246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06">
                  <a:moveTo>
                    <a:pt x="45" y="197"/>
                  </a:moveTo>
                  <a:cubicBezTo>
                    <a:pt x="45" y="202"/>
                    <a:pt x="35" y="206"/>
                    <a:pt x="23" y="206"/>
                  </a:cubicBezTo>
                  <a:cubicBezTo>
                    <a:pt x="23" y="206"/>
                    <a:pt x="23" y="206"/>
                    <a:pt x="23" y="206"/>
                  </a:cubicBezTo>
                  <a:cubicBezTo>
                    <a:pt x="10" y="206"/>
                    <a:pt x="0" y="202"/>
                    <a:pt x="0" y="197"/>
                  </a:cubicBezTo>
                  <a:cubicBezTo>
                    <a:pt x="0" y="9"/>
                    <a:pt x="0" y="9"/>
                    <a:pt x="0" y="9"/>
                  </a:cubicBezTo>
                  <a:cubicBezTo>
                    <a:pt x="0" y="4"/>
                    <a:pt x="10" y="0"/>
                    <a:pt x="23" y="0"/>
                  </a:cubicBezTo>
                  <a:cubicBezTo>
                    <a:pt x="23" y="0"/>
                    <a:pt x="23" y="0"/>
                    <a:pt x="23"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26" name="Freeform 89"/>
            <p:cNvSpPr/>
            <p:nvPr/>
          </p:nvSpPr>
          <p:spPr bwMode="auto">
            <a:xfrm>
              <a:off x="3349625" y="71437"/>
              <a:ext cx="741363" cy="858838"/>
            </a:xfrm>
            <a:custGeom>
              <a:avLst/>
              <a:gdLst>
                <a:gd name="T0" fmla="*/ 521299 w 411"/>
                <a:gd name="T1" fmla="*/ 607515 h 475"/>
                <a:gd name="T2" fmla="*/ 707091 w 411"/>
                <a:gd name="T3" fmla="*/ 576778 h 475"/>
                <a:gd name="T4" fmla="*/ 492438 w 411"/>
                <a:gd name="T5" fmla="*/ 414050 h 475"/>
                <a:gd name="T6" fmla="*/ 652977 w 411"/>
                <a:gd name="T7" fmla="*/ 367040 h 475"/>
                <a:gd name="T8" fmla="*/ 467185 w 411"/>
                <a:gd name="T9" fmla="*/ 240475 h 475"/>
                <a:gd name="T10" fmla="*/ 542945 w 411"/>
                <a:gd name="T11" fmla="*/ 207929 h 475"/>
                <a:gd name="T12" fmla="*/ 373387 w 411"/>
                <a:gd name="T13" fmla="*/ 0 h 475"/>
                <a:gd name="T14" fmla="*/ 178576 w 411"/>
                <a:gd name="T15" fmla="*/ 204313 h 475"/>
                <a:gd name="T16" fmla="*/ 274178 w 411"/>
                <a:gd name="T17" fmla="*/ 242283 h 475"/>
                <a:gd name="T18" fmla="*/ 88386 w 411"/>
                <a:gd name="T19" fmla="*/ 367040 h 475"/>
                <a:gd name="T20" fmla="*/ 248925 w 411"/>
                <a:gd name="T21" fmla="*/ 414050 h 475"/>
                <a:gd name="T22" fmla="*/ 36076 w 411"/>
                <a:gd name="T23" fmla="*/ 576778 h 475"/>
                <a:gd name="T24" fmla="*/ 220064 w 411"/>
                <a:gd name="T25" fmla="*/ 607515 h 475"/>
                <a:gd name="T26" fmla="*/ 0 w 411"/>
                <a:gd name="T27" fmla="*/ 793747 h 475"/>
                <a:gd name="T28" fmla="*/ 371583 w 411"/>
                <a:gd name="T29" fmla="*/ 858838 h 475"/>
                <a:gd name="T30" fmla="*/ 741363 w 411"/>
                <a:gd name="T31" fmla="*/ 793747 h 475"/>
                <a:gd name="T32" fmla="*/ 521299 w 411"/>
                <a:gd name="T33" fmla="*/ 607515 h 4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1" h="475">
                  <a:moveTo>
                    <a:pt x="289" y="336"/>
                  </a:moveTo>
                  <a:cubicBezTo>
                    <a:pt x="320" y="337"/>
                    <a:pt x="368" y="334"/>
                    <a:pt x="392" y="319"/>
                  </a:cubicBezTo>
                  <a:cubicBezTo>
                    <a:pt x="346" y="301"/>
                    <a:pt x="297" y="260"/>
                    <a:pt x="273" y="229"/>
                  </a:cubicBezTo>
                  <a:cubicBezTo>
                    <a:pt x="312" y="224"/>
                    <a:pt x="331" y="224"/>
                    <a:pt x="362" y="203"/>
                  </a:cubicBezTo>
                  <a:cubicBezTo>
                    <a:pt x="320" y="195"/>
                    <a:pt x="275" y="155"/>
                    <a:pt x="259" y="133"/>
                  </a:cubicBezTo>
                  <a:cubicBezTo>
                    <a:pt x="281" y="126"/>
                    <a:pt x="282" y="125"/>
                    <a:pt x="301" y="115"/>
                  </a:cubicBezTo>
                  <a:cubicBezTo>
                    <a:pt x="251" y="86"/>
                    <a:pt x="217" y="37"/>
                    <a:pt x="207" y="0"/>
                  </a:cubicBezTo>
                  <a:cubicBezTo>
                    <a:pt x="187" y="59"/>
                    <a:pt x="156" y="93"/>
                    <a:pt x="99" y="113"/>
                  </a:cubicBezTo>
                  <a:cubicBezTo>
                    <a:pt x="117" y="125"/>
                    <a:pt x="132" y="130"/>
                    <a:pt x="152" y="134"/>
                  </a:cubicBezTo>
                  <a:cubicBezTo>
                    <a:pt x="135" y="157"/>
                    <a:pt x="91" y="195"/>
                    <a:pt x="49" y="203"/>
                  </a:cubicBezTo>
                  <a:cubicBezTo>
                    <a:pt x="80" y="224"/>
                    <a:pt x="99" y="224"/>
                    <a:pt x="138" y="229"/>
                  </a:cubicBezTo>
                  <a:cubicBezTo>
                    <a:pt x="114" y="260"/>
                    <a:pt x="65" y="301"/>
                    <a:pt x="20" y="319"/>
                  </a:cubicBezTo>
                  <a:cubicBezTo>
                    <a:pt x="44" y="334"/>
                    <a:pt x="91" y="337"/>
                    <a:pt x="122" y="336"/>
                  </a:cubicBezTo>
                  <a:cubicBezTo>
                    <a:pt x="106" y="369"/>
                    <a:pt x="35" y="424"/>
                    <a:pt x="0" y="439"/>
                  </a:cubicBezTo>
                  <a:cubicBezTo>
                    <a:pt x="73" y="471"/>
                    <a:pt x="148" y="475"/>
                    <a:pt x="206" y="475"/>
                  </a:cubicBezTo>
                  <a:cubicBezTo>
                    <a:pt x="265" y="475"/>
                    <a:pt x="338" y="471"/>
                    <a:pt x="411" y="439"/>
                  </a:cubicBezTo>
                  <a:cubicBezTo>
                    <a:pt x="377"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6086" name="组合 73"/>
          <p:cNvGrpSpPr/>
          <p:nvPr/>
        </p:nvGrpSpPr>
        <p:grpSpPr bwMode="auto">
          <a:xfrm>
            <a:off x="8737600" y="563563"/>
            <a:ext cx="3289300" cy="965200"/>
            <a:chOff x="0" y="0"/>
            <a:chExt cx="3839224" cy="1126363"/>
          </a:xfrm>
        </p:grpSpPr>
        <p:grpSp>
          <p:nvGrpSpPr>
            <p:cNvPr id="46094" name="组合 60"/>
            <p:cNvGrpSpPr/>
            <p:nvPr/>
          </p:nvGrpSpPr>
          <p:grpSpPr bwMode="auto">
            <a:xfrm>
              <a:off x="1814477" y="0"/>
              <a:ext cx="2024747" cy="636465"/>
              <a:chOff x="0" y="0"/>
              <a:chExt cx="2290763" cy="809626"/>
            </a:xfrm>
          </p:grpSpPr>
          <p:sp>
            <p:nvSpPr>
              <p:cNvPr id="46101" name="Freeform 74"/>
              <p:cNvSpPr/>
              <p:nvPr/>
            </p:nvSpPr>
            <p:spPr bwMode="auto">
              <a:xfrm>
                <a:off x="636587" y="438151"/>
                <a:ext cx="411163" cy="158750"/>
              </a:xfrm>
              <a:custGeom>
                <a:avLst/>
                <a:gdLst>
                  <a:gd name="T0" fmla="*/ 384758 w 109"/>
                  <a:gd name="T1" fmla="*/ 37798 h 42"/>
                  <a:gd name="T2" fmla="*/ 218784 w 109"/>
                  <a:gd name="T3" fmla="*/ 94494 h 42"/>
                  <a:gd name="T4" fmla="*/ 11316 w 109"/>
                  <a:gd name="T5" fmla="*/ 64256 h 42"/>
                  <a:gd name="T6" fmla="*/ 56582 w 109"/>
                  <a:gd name="T7" fmla="*/ 64256 h 42"/>
                  <a:gd name="T8" fmla="*/ 184835 w 109"/>
                  <a:gd name="T9" fmla="*/ 139851 h 42"/>
                  <a:gd name="T10" fmla="*/ 233873 w 109"/>
                  <a:gd name="T11" fmla="*/ 132292 h 42"/>
                  <a:gd name="T12" fmla="*/ 350809 w 109"/>
                  <a:gd name="T13" fmla="*/ 60476 h 42"/>
                  <a:gd name="T14" fmla="*/ 384758 w 109"/>
                  <a:gd name="T15" fmla="*/ 37798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8" y="3"/>
                      <a:pt x="46" y="27"/>
                      <a:pt x="49" y="37"/>
                    </a:cubicBezTo>
                    <a:cubicBezTo>
                      <a:pt x="51" y="42"/>
                      <a:pt x="61" y="38"/>
                      <a:pt x="62" y="35"/>
                    </a:cubicBezTo>
                    <a:cubicBezTo>
                      <a:pt x="68" y="23"/>
                      <a:pt x="77" y="13"/>
                      <a:pt x="93"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02" name="Freeform 75"/>
              <p:cNvSpPr/>
              <p:nvPr/>
            </p:nvSpPr>
            <p:spPr bwMode="auto">
              <a:xfrm>
                <a:off x="0" y="166688"/>
                <a:ext cx="411163" cy="160338"/>
              </a:xfrm>
              <a:custGeom>
                <a:avLst/>
                <a:gdLst>
                  <a:gd name="T0" fmla="*/ 384758 w 109"/>
                  <a:gd name="T1" fmla="*/ 38176 h 42"/>
                  <a:gd name="T2" fmla="*/ 218784 w 109"/>
                  <a:gd name="T3" fmla="*/ 95439 h 42"/>
                  <a:gd name="T4" fmla="*/ 11316 w 109"/>
                  <a:gd name="T5" fmla="*/ 64899 h 42"/>
                  <a:gd name="T6" fmla="*/ 56582 w 109"/>
                  <a:gd name="T7" fmla="*/ 64899 h 42"/>
                  <a:gd name="T8" fmla="*/ 188607 w 109"/>
                  <a:gd name="T9" fmla="*/ 141250 h 42"/>
                  <a:gd name="T10" fmla="*/ 237645 w 109"/>
                  <a:gd name="T11" fmla="*/ 133615 h 42"/>
                  <a:gd name="T12" fmla="*/ 354581 w 109"/>
                  <a:gd name="T13" fmla="*/ 61081 h 42"/>
                  <a:gd name="T14" fmla="*/ 384758 w 109"/>
                  <a:gd name="T15" fmla="*/ 38176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9" y="3"/>
                      <a:pt x="46" y="27"/>
                      <a:pt x="50" y="37"/>
                    </a:cubicBezTo>
                    <a:cubicBezTo>
                      <a:pt x="51" y="42"/>
                      <a:pt x="61" y="38"/>
                      <a:pt x="63" y="35"/>
                    </a:cubicBezTo>
                    <a:cubicBezTo>
                      <a:pt x="69" y="23"/>
                      <a:pt x="77" y="13"/>
                      <a:pt x="94"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03" name="Freeform 76"/>
              <p:cNvSpPr/>
              <p:nvPr/>
            </p:nvSpPr>
            <p:spPr bwMode="auto">
              <a:xfrm>
                <a:off x="609600" y="57151"/>
                <a:ext cx="411163" cy="160338"/>
              </a:xfrm>
              <a:custGeom>
                <a:avLst/>
                <a:gdLst>
                  <a:gd name="T0" fmla="*/ 384758 w 109"/>
                  <a:gd name="T1" fmla="*/ 41993 h 42"/>
                  <a:gd name="T2" fmla="*/ 218784 w 109"/>
                  <a:gd name="T3" fmla="*/ 95439 h 42"/>
                  <a:gd name="T4" fmla="*/ 15089 w 109"/>
                  <a:gd name="T5" fmla="*/ 64899 h 42"/>
                  <a:gd name="T6" fmla="*/ 60354 w 109"/>
                  <a:gd name="T7" fmla="*/ 64899 h 42"/>
                  <a:gd name="T8" fmla="*/ 188607 w 109"/>
                  <a:gd name="T9" fmla="*/ 145068 h 42"/>
                  <a:gd name="T10" fmla="*/ 237645 w 109"/>
                  <a:gd name="T11" fmla="*/ 137433 h 42"/>
                  <a:gd name="T12" fmla="*/ 354581 w 109"/>
                  <a:gd name="T13" fmla="*/ 64899 h 42"/>
                  <a:gd name="T14" fmla="*/ 384758 w 109"/>
                  <a:gd name="T15" fmla="*/ 4199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8"/>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04" name="Freeform 77"/>
              <p:cNvSpPr/>
              <p:nvPr/>
            </p:nvSpPr>
            <p:spPr bwMode="auto">
              <a:xfrm>
                <a:off x="1262062" y="258763"/>
                <a:ext cx="411163" cy="160338"/>
              </a:xfrm>
              <a:custGeom>
                <a:avLst/>
                <a:gdLst>
                  <a:gd name="T0" fmla="*/ 384758 w 109"/>
                  <a:gd name="T1" fmla="*/ 41993 h 42"/>
                  <a:gd name="T2" fmla="*/ 218784 w 109"/>
                  <a:gd name="T3" fmla="*/ 95439 h 42"/>
                  <a:gd name="T4" fmla="*/ 15089 w 109"/>
                  <a:gd name="T5" fmla="*/ 64899 h 42"/>
                  <a:gd name="T6" fmla="*/ 60354 w 109"/>
                  <a:gd name="T7" fmla="*/ 64899 h 42"/>
                  <a:gd name="T8" fmla="*/ 188607 w 109"/>
                  <a:gd name="T9" fmla="*/ 145068 h 42"/>
                  <a:gd name="T10" fmla="*/ 237645 w 109"/>
                  <a:gd name="T11" fmla="*/ 137433 h 42"/>
                  <a:gd name="T12" fmla="*/ 354581 w 109"/>
                  <a:gd name="T13" fmla="*/ 64899 h 42"/>
                  <a:gd name="T14" fmla="*/ 384758 w 109"/>
                  <a:gd name="T15" fmla="*/ 4199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7"/>
                      <a:pt x="109" y="12"/>
                      <a:pt x="102" y="11"/>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05" name="Freeform 78"/>
              <p:cNvSpPr/>
              <p:nvPr/>
            </p:nvSpPr>
            <p:spPr bwMode="auto">
              <a:xfrm>
                <a:off x="1119187" y="650876"/>
                <a:ext cx="414338" cy="158750"/>
              </a:xfrm>
              <a:custGeom>
                <a:avLst/>
                <a:gdLst>
                  <a:gd name="T0" fmla="*/ 387971 w 110"/>
                  <a:gd name="T1" fmla="*/ 41577 h 42"/>
                  <a:gd name="T2" fmla="*/ 222236 w 110"/>
                  <a:gd name="T3" fmla="*/ 94494 h 42"/>
                  <a:gd name="T4" fmla="*/ 15067 w 110"/>
                  <a:gd name="T5" fmla="*/ 64256 h 42"/>
                  <a:gd name="T6" fmla="*/ 60267 w 110"/>
                  <a:gd name="T7" fmla="*/ 64256 h 42"/>
                  <a:gd name="T8" fmla="*/ 188335 w 110"/>
                  <a:gd name="T9" fmla="*/ 143631 h 42"/>
                  <a:gd name="T10" fmla="*/ 237303 w 110"/>
                  <a:gd name="T11" fmla="*/ 132292 h 42"/>
                  <a:gd name="T12" fmla="*/ 354071 w 110"/>
                  <a:gd name="T13" fmla="*/ 64256 h 42"/>
                  <a:gd name="T14" fmla="*/ 387971 w 110"/>
                  <a:gd name="T15" fmla="*/ 41577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 h="42">
                    <a:moveTo>
                      <a:pt x="103" y="11"/>
                    </a:moveTo>
                    <a:cubicBezTo>
                      <a:pt x="86" y="8"/>
                      <a:pt x="70" y="13"/>
                      <a:pt x="59" y="25"/>
                    </a:cubicBezTo>
                    <a:cubicBezTo>
                      <a:pt x="47" y="7"/>
                      <a:pt x="20" y="0"/>
                      <a:pt x="4" y="17"/>
                    </a:cubicBezTo>
                    <a:cubicBezTo>
                      <a:pt x="0" y="20"/>
                      <a:pt x="13" y="20"/>
                      <a:pt x="16" y="17"/>
                    </a:cubicBezTo>
                    <a:cubicBezTo>
                      <a:pt x="29" y="3"/>
                      <a:pt x="47" y="27"/>
                      <a:pt x="50" y="38"/>
                    </a:cubicBezTo>
                    <a:cubicBezTo>
                      <a:pt x="51" y="42"/>
                      <a:pt x="62" y="38"/>
                      <a:pt x="63" y="35"/>
                    </a:cubicBezTo>
                    <a:cubicBezTo>
                      <a:pt x="69" y="24"/>
                      <a:pt x="77" y="14"/>
                      <a:pt x="94" y="17"/>
                    </a:cubicBezTo>
                    <a:cubicBezTo>
                      <a:pt x="97" y="17"/>
                      <a:pt x="110" y="12"/>
                      <a:pt x="103"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06" name="Freeform 79"/>
              <p:cNvSpPr/>
              <p:nvPr/>
            </p:nvSpPr>
            <p:spPr bwMode="auto">
              <a:xfrm>
                <a:off x="1879600" y="0"/>
                <a:ext cx="411163" cy="160338"/>
              </a:xfrm>
              <a:custGeom>
                <a:avLst/>
                <a:gdLst>
                  <a:gd name="T0" fmla="*/ 384758 w 109"/>
                  <a:gd name="T1" fmla="*/ 41993 h 42"/>
                  <a:gd name="T2" fmla="*/ 218784 w 109"/>
                  <a:gd name="T3" fmla="*/ 95439 h 42"/>
                  <a:gd name="T4" fmla="*/ 11316 w 109"/>
                  <a:gd name="T5" fmla="*/ 64899 h 42"/>
                  <a:gd name="T6" fmla="*/ 60354 w 109"/>
                  <a:gd name="T7" fmla="*/ 64899 h 42"/>
                  <a:gd name="T8" fmla="*/ 188607 w 109"/>
                  <a:gd name="T9" fmla="*/ 145068 h 42"/>
                  <a:gd name="T10" fmla="*/ 237645 w 109"/>
                  <a:gd name="T11" fmla="*/ 137433 h 42"/>
                  <a:gd name="T12" fmla="*/ 354581 w 109"/>
                  <a:gd name="T13" fmla="*/ 64899 h 42"/>
                  <a:gd name="T14" fmla="*/ 384758 w 109"/>
                  <a:gd name="T15" fmla="*/ 4199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1"/>
                    </a:moveTo>
                    <a:cubicBezTo>
                      <a:pt x="85" y="8"/>
                      <a:pt x="69" y="13"/>
                      <a:pt x="58" y="25"/>
                    </a:cubicBezTo>
                    <a:cubicBezTo>
                      <a:pt x="46" y="7"/>
                      <a:pt x="20" y="0"/>
                      <a:pt x="3" y="17"/>
                    </a:cubicBezTo>
                    <a:cubicBezTo>
                      <a:pt x="0" y="21"/>
                      <a:pt x="13" y="20"/>
                      <a:pt x="16" y="17"/>
                    </a:cubicBezTo>
                    <a:cubicBezTo>
                      <a:pt x="29" y="3"/>
                      <a:pt x="46" y="27"/>
                      <a:pt x="50" y="38"/>
                    </a:cubicBezTo>
                    <a:cubicBezTo>
                      <a:pt x="51" y="42"/>
                      <a:pt x="61" y="38"/>
                      <a:pt x="63" y="36"/>
                    </a:cubicBezTo>
                    <a:cubicBezTo>
                      <a:pt x="69" y="24"/>
                      <a:pt x="77" y="14"/>
                      <a:pt x="94" y="17"/>
                    </a:cubicBezTo>
                    <a:cubicBezTo>
                      <a:pt x="97" y="17"/>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6095" name="组合 67"/>
            <p:cNvGrpSpPr/>
            <p:nvPr/>
          </p:nvGrpSpPr>
          <p:grpSpPr bwMode="auto">
            <a:xfrm>
              <a:off x="0" y="535019"/>
              <a:ext cx="2526402" cy="591344"/>
              <a:chOff x="0" y="0"/>
              <a:chExt cx="3465832" cy="811232"/>
            </a:xfrm>
          </p:grpSpPr>
          <p:sp>
            <p:nvSpPr>
              <p:cNvPr id="46096" name="Freeform 83"/>
              <p:cNvSpPr/>
              <p:nvPr/>
            </p:nvSpPr>
            <p:spPr bwMode="auto">
              <a:xfrm>
                <a:off x="220469" y="36366"/>
                <a:ext cx="851750" cy="299961"/>
              </a:xfrm>
              <a:custGeom>
                <a:avLst/>
                <a:gdLst>
                  <a:gd name="T0" fmla="*/ 851750 w 1128"/>
                  <a:gd name="T1" fmla="*/ 299961 h 395"/>
                  <a:gd name="T2" fmla="*/ 851750 w 1128"/>
                  <a:gd name="T3" fmla="*/ 290089 h 395"/>
                  <a:gd name="T4" fmla="*/ 715832 w 1128"/>
                  <a:gd name="T5" fmla="*/ 125300 h 395"/>
                  <a:gd name="T6" fmla="*/ 591996 w 1128"/>
                  <a:gd name="T7" fmla="*/ 222503 h 395"/>
                  <a:gd name="T8" fmla="*/ 572364 w 1128"/>
                  <a:gd name="T9" fmla="*/ 201999 h 395"/>
                  <a:gd name="T10" fmla="*/ 573119 w 1128"/>
                  <a:gd name="T11" fmla="*/ 183014 h 395"/>
                  <a:gd name="T12" fmla="*/ 484018 w 1128"/>
                  <a:gd name="T13" fmla="*/ 75180 h 395"/>
                  <a:gd name="T14" fmla="*/ 458344 w 1128"/>
                  <a:gd name="T15" fmla="*/ 79736 h 395"/>
                  <a:gd name="T16" fmla="*/ 324692 w 1128"/>
                  <a:gd name="T17" fmla="*/ 0 h 395"/>
                  <a:gd name="T18" fmla="*/ 161591 w 1128"/>
                  <a:gd name="T19" fmla="*/ 151879 h 395"/>
                  <a:gd name="T20" fmla="*/ 136673 w 1128"/>
                  <a:gd name="T21" fmla="*/ 148841 h 395"/>
                  <a:gd name="T22" fmla="*/ 0 w 1128"/>
                  <a:gd name="T23" fmla="*/ 299961 h 395"/>
                  <a:gd name="T24" fmla="*/ 851750 w 1128"/>
                  <a:gd name="T25" fmla="*/ 299961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097" name="Freeform 83"/>
              <p:cNvSpPr/>
              <p:nvPr/>
            </p:nvSpPr>
            <p:spPr bwMode="auto">
              <a:xfrm>
                <a:off x="1150315" y="366345"/>
                <a:ext cx="562212" cy="197994"/>
              </a:xfrm>
              <a:custGeom>
                <a:avLst/>
                <a:gdLst>
                  <a:gd name="T0" fmla="*/ 562212 w 1128"/>
                  <a:gd name="T1" fmla="*/ 197994 h 395"/>
                  <a:gd name="T2" fmla="*/ 562212 w 1128"/>
                  <a:gd name="T3" fmla="*/ 191478 h 395"/>
                  <a:gd name="T4" fmla="*/ 472497 w 1128"/>
                  <a:gd name="T5" fmla="*/ 82706 h 395"/>
                  <a:gd name="T6" fmla="*/ 390757 w 1128"/>
                  <a:gd name="T7" fmla="*/ 146866 h 395"/>
                  <a:gd name="T8" fmla="*/ 377798 w 1128"/>
                  <a:gd name="T9" fmla="*/ 133333 h 395"/>
                  <a:gd name="T10" fmla="*/ 378297 w 1128"/>
                  <a:gd name="T11" fmla="*/ 120801 h 395"/>
                  <a:gd name="T12" fmla="*/ 319484 w 1128"/>
                  <a:gd name="T13" fmla="*/ 49624 h 395"/>
                  <a:gd name="T14" fmla="*/ 302538 w 1128"/>
                  <a:gd name="T15" fmla="*/ 52631 h 395"/>
                  <a:gd name="T16" fmla="*/ 214318 w 1128"/>
                  <a:gd name="T17" fmla="*/ 0 h 395"/>
                  <a:gd name="T18" fmla="*/ 106661 w 1128"/>
                  <a:gd name="T19" fmla="*/ 100250 h 395"/>
                  <a:gd name="T20" fmla="*/ 90213 w 1128"/>
                  <a:gd name="T21" fmla="*/ 98245 h 395"/>
                  <a:gd name="T22" fmla="*/ 0 w 1128"/>
                  <a:gd name="T23" fmla="*/ 197994 h 395"/>
                  <a:gd name="T24" fmla="*/ 562212 w 1128"/>
                  <a:gd name="T25" fmla="*/ 197994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098" name="Freeform 83"/>
              <p:cNvSpPr/>
              <p:nvPr/>
            </p:nvSpPr>
            <p:spPr bwMode="auto">
              <a:xfrm>
                <a:off x="1431421" y="0"/>
                <a:ext cx="2034411" cy="716459"/>
              </a:xfrm>
              <a:custGeom>
                <a:avLst/>
                <a:gdLst>
                  <a:gd name="T0" fmla="*/ 2034411 w 1128"/>
                  <a:gd name="T1" fmla="*/ 716459 h 395"/>
                  <a:gd name="T2" fmla="*/ 2034411 w 1128"/>
                  <a:gd name="T3" fmla="*/ 692879 h 395"/>
                  <a:gd name="T4" fmla="*/ 1709771 w 1128"/>
                  <a:gd name="T5" fmla="*/ 299280 h 395"/>
                  <a:gd name="T6" fmla="*/ 1413988 w 1128"/>
                  <a:gd name="T7" fmla="*/ 531449 h 395"/>
                  <a:gd name="T8" fmla="*/ 1367095 w 1128"/>
                  <a:gd name="T9" fmla="*/ 482476 h 395"/>
                  <a:gd name="T10" fmla="*/ 1368899 w 1128"/>
                  <a:gd name="T11" fmla="*/ 437131 h 395"/>
                  <a:gd name="T12" fmla="*/ 1156079 w 1128"/>
                  <a:gd name="T13" fmla="*/ 179568 h 395"/>
                  <a:gd name="T14" fmla="*/ 1094758 w 1128"/>
                  <a:gd name="T15" fmla="*/ 190451 h 395"/>
                  <a:gd name="T16" fmla="*/ 775529 w 1128"/>
                  <a:gd name="T17" fmla="*/ 0 h 395"/>
                  <a:gd name="T18" fmla="*/ 385961 w 1128"/>
                  <a:gd name="T19" fmla="*/ 362764 h 395"/>
                  <a:gd name="T20" fmla="*/ 326444 w 1128"/>
                  <a:gd name="T21" fmla="*/ 355509 h 395"/>
                  <a:gd name="T22" fmla="*/ 0 w 1128"/>
                  <a:gd name="T23" fmla="*/ 716459 h 395"/>
                  <a:gd name="T24" fmla="*/ 2034411 w 1128"/>
                  <a:gd name="T25" fmla="*/ 716459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099" name="Freeform 83"/>
              <p:cNvSpPr/>
              <p:nvPr/>
            </p:nvSpPr>
            <p:spPr bwMode="auto">
              <a:xfrm>
                <a:off x="0" y="522853"/>
                <a:ext cx="818862" cy="288379"/>
              </a:xfrm>
              <a:custGeom>
                <a:avLst/>
                <a:gdLst>
                  <a:gd name="T0" fmla="*/ 818862 w 1128"/>
                  <a:gd name="T1" fmla="*/ 288379 h 395"/>
                  <a:gd name="T2" fmla="*/ 818862 w 1128"/>
                  <a:gd name="T3" fmla="*/ 278888 h 395"/>
                  <a:gd name="T4" fmla="*/ 688193 w 1128"/>
                  <a:gd name="T5" fmla="*/ 120462 h 395"/>
                  <a:gd name="T6" fmla="*/ 569138 w 1128"/>
                  <a:gd name="T7" fmla="*/ 213912 h 395"/>
                  <a:gd name="T8" fmla="*/ 550264 w 1128"/>
                  <a:gd name="T9" fmla="*/ 194200 h 395"/>
                  <a:gd name="T10" fmla="*/ 550990 w 1128"/>
                  <a:gd name="T11" fmla="*/ 175948 h 395"/>
                  <a:gd name="T12" fmla="*/ 465328 w 1128"/>
                  <a:gd name="T13" fmla="*/ 72277 h 395"/>
                  <a:gd name="T14" fmla="*/ 440646 w 1128"/>
                  <a:gd name="T15" fmla="*/ 76658 h 395"/>
                  <a:gd name="T16" fmla="*/ 312155 w 1128"/>
                  <a:gd name="T17" fmla="*/ 0 h 395"/>
                  <a:gd name="T18" fmla="*/ 155351 w 1128"/>
                  <a:gd name="T19" fmla="*/ 146015 h 395"/>
                  <a:gd name="T20" fmla="*/ 131395 w 1128"/>
                  <a:gd name="T21" fmla="*/ 143094 h 395"/>
                  <a:gd name="T22" fmla="*/ 0 w 1128"/>
                  <a:gd name="T23" fmla="*/ 288379 h 395"/>
                  <a:gd name="T24" fmla="*/ 818862 w 1128"/>
                  <a:gd name="T25" fmla="*/ 288379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100" name="Freeform 83"/>
              <p:cNvSpPr/>
              <p:nvPr/>
            </p:nvSpPr>
            <p:spPr bwMode="auto">
              <a:xfrm>
                <a:off x="448146" y="265139"/>
                <a:ext cx="588963" cy="207415"/>
              </a:xfrm>
              <a:custGeom>
                <a:avLst/>
                <a:gdLst>
                  <a:gd name="T0" fmla="*/ 588963 w 1128"/>
                  <a:gd name="T1" fmla="*/ 207415 h 395"/>
                  <a:gd name="T2" fmla="*/ 588963 w 1128"/>
                  <a:gd name="T3" fmla="*/ 200589 h 395"/>
                  <a:gd name="T4" fmla="*/ 494980 w 1128"/>
                  <a:gd name="T5" fmla="*/ 86642 h 395"/>
                  <a:gd name="T6" fmla="*/ 409350 w 1128"/>
                  <a:gd name="T7" fmla="*/ 153855 h 395"/>
                  <a:gd name="T8" fmla="*/ 395775 w 1128"/>
                  <a:gd name="T9" fmla="*/ 139677 h 395"/>
                  <a:gd name="T10" fmla="*/ 396297 w 1128"/>
                  <a:gd name="T11" fmla="*/ 126549 h 395"/>
                  <a:gd name="T12" fmla="*/ 334686 w 1128"/>
                  <a:gd name="T13" fmla="*/ 51985 h 395"/>
                  <a:gd name="T14" fmla="*/ 316933 w 1128"/>
                  <a:gd name="T15" fmla="*/ 55136 h 395"/>
                  <a:gd name="T16" fmla="*/ 224516 w 1128"/>
                  <a:gd name="T17" fmla="*/ 0 h 395"/>
                  <a:gd name="T18" fmla="*/ 111736 w 1128"/>
                  <a:gd name="T19" fmla="*/ 105020 h 395"/>
                  <a:gd name="T20" fmla="*/ 94506 w 1128"/>
                  <a:gd name="T21" fmla="*/ 102920 h 395"/>
                  <a:gd name="T22" fmla="*/ 0 w 1128"/>
                  <a:gd name="T23" fmla="*/ 207415 h 395"/>
                  <a:gd name="T24" fmla="*/ 588963 w 1128"/>
                  <a:gd name="T25" fmla="*/ 207415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99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pic>
        <p:nvPicPr>
          <p:cNvPr id="46087" name="文本框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4338" y="1931988"/>
            <a:ext cx="402907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椭圆 3"/>
          <p:cNvSpPr>
            <a:spLocks noChangeArrowheads="1"/>
          </p:cNvSpPr>
          <p:nvPr/>
        </p:nvSpPr>
        <p:spPr bwMode="auto">
          <a:xfrm>
            <a:off x="8810625" y="4435475"/>
            <a:ext cx="387350" cy="387350"/>
          </a:xfrm>
          <a:prstGeom prst="ellipse">
            <a:avLst/>
          </a:prstGeom>
          <a:solidFill>
            <a:srgbClr val="1B6AA3"/>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6089" name="椭圆 134"/>
          <p:cNvSpPr>
            <a:spLocks noChangeArrowheads="1"/>
          </p:cNvSpPr>
          <p:nvPr/>
        </p:nvSpPr>
        <p:spPr bwMode="auto">
          <a:xfrm>
            <a:off x="2778125" y="1109663"/>
            <a:ext cx="1038225" cy="1038225"/>
          </a:xfrm>
          <a:prstGeom prst="ellipse">
            <a:avLst/>
          </a:prstGeom>
          <a:solidFill>
            <a:srgbClr val="868AD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6090" name="椭圆 135"/>
          <p:cNvSpPr>
            <a:spLocks noChangeArrowheads="1"/>
          </p:cNvSpPr>
          <p:nvPr/>
        </p:nvSpPr>
        <p:spPr bwMode="auto">
          <a:xfrm>
            <a:off x="10013950" y="3967163"/>
            <a:ext cx="1206500" cy="1206500"/>
          </a:xfrm>
          <a:prstGeom prst="ellipse">
            <a:avLst/>
          </a:prstGeom>
          <a:solidFill>
            <a:srgbClr val="84CBC5"/>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6091" name="椭圆 136"/>
          <p:cNvSpPr>
            <a:spLocks noChangeArrowheads="1"/>
          </p:cNvSpPr>
          <p:nvPr/>
        </p:nvSpPr>
        <p:spPr bwMode="auto">
          <a:xfrm>
            <a:off x="720725" y="1993900"/>
            <a:ext cx="1039813" cy="1039813"/>
          </a:xfrm>
          <a:prstGeom prst="ellipse">
            <a:avLst/>
          </a:prstGeom>
          <a:solidFill>
            <a:srgbClr val="F47264"/>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6092" name="椭圆 137"/>
          <p:cNvSpPr>
            <a:spLocks noChangeArrowheads="1"/>
          </p:cNvSpPr>
          <p:nvPr/>
        </p:nvSpPr>
        <p:spPr bwMode="auto">
          <a:xfrm>
            <a:off x="9605963" y="2466975"/>
            <a:ext cx="1098550" cy="1098550"/>
          </a:xfrm>
          <a:prstGeom prst="ellipse">
            <a:avLst/>
          </a:prstGeom>
          <a:solidFill>
            <a:srgbClr val="F8D35E"/>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6093" name="椭圆 138"/>
          <p:cNvSpPr>
            <a:spLocks noChangeArrowheads="1"/>
          </p:cNvSpPr>
          <p:nvPr/>
        </p:nvSpPr>
        <p:spPr bwMode="auto">
          <a:xfrm>
            <a:off x="1651000" y="3575050"/>
            <a:ext cx="1539875" cy="1539875"/>
          </a:xfrm>
          <a:prstGeom prst="ellipse">
            <a:avLst/>
          </a:prstGeom>
          <a:solidFill>
            <a:srgbClr val="7CC8EC"/>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C4E0E2"/>
        </a:solidFill>
        <a:effectLst/>
      </p:bgPr>
    </p:bg>
    <p:spTree>
      <p:nvGrpSpPr>
        <p:cNvPr id="1" name=""/>
        <p:cNvGrpSpPr/>
        <p:nvPr/>
      </p:nvGrpSpPr>
      <p:grpSpPr>
        <a:xfrm>
          <a:off x="0" y="0"/>
          <a:ext cx="0" cy="0"/>
          <a:chOff x="0" y="0"/>
          <a:chExt cx="0" cy="0"/>
        </a:xfrm>
      </p:grpSpPr>
      <p:grpSp>
        <p:nvGrpSpPr>
          <p:cNvPr id="21506" name="组合 60"/>
          <p:cNvGrpSpPr/>
          <p:nvPr/>
        </p:nvGrpSpPr>
        <p:grpSpPr bwMode="auto">
          <a:xfrm>
            <a:off x="895350" y="1776413"/>
            <a:ext cx="3136900" cy="3108325"/>
            <a:chOff x="0" y="0"/>
            <a:chExt cx="3136392" cy="3108960"/>
          </a:xfrm>
        </p:grpSpPr>
        <p:grpSp>
          <p:nvGrpSpPr>
            <p:cNvPr id="21549" name="组合 11"/>
            <p:cNvGrpSpPr/>
            <p:nvPr/>
          </p:nvGrpSpPr>
          <p:grpSpPr bwMode="auto">
            <a:xfrm>
              <a:off x="0" y="0"/>
              <a:ext cx="3136392" cy="3108960"/>
              <a:chOff x="0" y="0"/>
              <a:chExt cx="3136392" cy="3108960"/>
            </a:xfrm>
          </p:grpSpPr>
          <p:sp>
            <p:nvSpPr>
              <p:cNvPr id="21592" name="椭圆 3"/>
              <p:cNvSpPr>
                <a:spLocks noChangeArrowheads="1"/>
              </p:cNvSpPr>
              <p:nvPr/>
            </p:nvSpPr>
            <p:spPr bwMode="auto">
              <a:xfrm>
                <a:off x="182880" y="164592"/>
                <a:ext cx="2770632" cy="2770632"/>
              </a:xfrm>
              <a:prstGeom prst="ellipse">
                <a:avLst/>
              </a:prstGeom>
              <a:noFill/>
              <a:ln w="12700">
                <a:solidFill>
                  <a:srgbClr val="404040"/>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cxnSp>
            <p:nvCxnSpPr>
              <p:cNvPr id="21593" name="直接连接符 5"/>
              <p:cNvCxnSpPr>
                <a:cxnSpLocks noChangeShapeType="1"/>
              </p:cNvCxnSpPr>
              <p:nvPr/>
            </p:nvCxnSpPr>
            <p:spPr bwMode="auto">
              <a:xfrm>
                <a:off x="1554480" y="0"/>
                <a:ext cx="0" cy="356616"/>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21594" name="直接连接符 8"/>
              <p:cNvCxnSpPr>
                <a:cxnSpLocks noChangeShapeType="1"/>
              </p:cNvCxnSpPr>
              <p:nvPr/>
            </p:nvCxnSpPr>
            <p:spPr bwMode="auto">
              <a:xfrm>
                <a:off x="2798064" y="1554480"/>
                <a:ext cx="338328"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21595" name="直接连接符 9"/>
              <p:cNvCxnSpPr>
                <a:cxnSpLocks noChangeShapeType="1"/>
              </p:cNvCxnSpPr>
              <p:nvPr/>
            </p:nvCxnSpPr>
            <p:spPr bwMode="auto">
              <a:xfrm>
                <a:off x="1551432" y="2752344"/>
                <a:ext cx="0" cy="356616"/>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21596" name="直接连接符 10"/>
              <p:cNvCxnSpPr>
                <a:cxnSpLocks noChangeShapeType="1"/>
              </p:cNvCxnSpPr>
              <p:nvPr/>
            </p:nvCxnSpPr>
            <p:spPr bwMode="auto">
              <a:xfrm>
                <a:off x="0" y="1549908"/>
                <a:ext cx="338328"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grpSp>
        <p:grpSp>
          <p:nvGrpSpPr>
            <p:cNvPr id="21550" name="组合 12"/>
            <p:cNvGrpSpPr/>
            <p:nvPr/>
          </p:nvGrpSpPr>
          <p:grpSpPr bwMode="auto">
            <a:xfrm flipH="1">
              <a:off x="892961" y="1033272"/>
              <a:ext cx="1467285" cy="851361"/>
              <a:chOff x="0" y="0"/>
              <a:chExt cx="5212055" cy="3024188"/>
            </a:xfrm>
          </p:grpSpPr>
          <p:sp>
            <p:nvSpPr>
              <p:cNvPr id="21551" name="Freeform 101"/>
              <p:cNvSpPr/>
              <p:nvPr/>
            </p:nvSpPr>
            <p:spPr bwMode="auto">
              <a:xfrm>
                <a:off x="4216400" y="1936750"/>
                <a:ext cx="130175" cy="593725"/>
              </a:xfrm>
              <a:custGeom>
                <a:avLst/>
                <a:gdLst>
                  <a:gd name="T0" fmla="*/ 130175 w 41"/>
                  <a:gd name="T1" fmla="*/ 568188 h 186"/>
                  <a:gd name="T2" fmla="*/ 63500 w 41"/>
                  <a:gd name="T3" fmla="*/ 593725 h 186"/>
                  <a:gd name="T4" fmla="*/ 0 w 41"/>
                  <a:gd name="T5" fmla="*/ 568188 h 186"/>
                  <a:gd name="T6" fmla="*/ 0 w 41"/>
                  <a:gd name="T7" fmla="*/ 25537 h 186"/>
                  <a:gd name="T8" fmla="*/ 63500 w 41"/>
                  <a:gd name="T9" fmla="*/ 0 h 186"/>
                  <a:gd name="T10" fmla="*/ 130175 w 41"/>
                  <a:gd name="T11" fmla="*/ 25537 h 186"/>
                  <a:gd name="T12" fmla="*/ 130175 w 41"/>
                  <a:gd name="T13" fmla="*/ 568188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52" name="Freeform 105"/>
              <p:cNvSpPr/>
              <p:nvPr/>
            </p:nvSpPr>
            <p:spPr bwMode="auto">
              <a:xfrm>
                <a:off x="2547938" y="0"/>
                <a:ext cx="103188" cy="461963"/>
              </a:xfrm>
              <a:custGeom>
                <a:avLst/>
                <a:gdLst>
                  <a:gd name="T0" fmla="*/ 0 w 32"/>
                  <a:gd name="T1" fmla="*/ 50975 h 145"/>
                  <a:gd name="T2" fmla="*/ 0 w 32"/>
                  <a:gd name="T3" fmla="*/ 410988 h 145"/>
                  <a:gd name="T4" fmla="*/ 51594 w 32"/>
                  <a:gd name="T5" fmla="*/ 461963 h 145"/>
                  <a:gd name="T6" fmla="*/ 103188 w 32"/>
                  <a:gd name="T7" fmla="*/ 410988 h 145"/>
                  <a:gd name="T8" fmla="*/ 103188 w 32"/>
                  <a:gd name="T9" fmla="*/ 50975 h 145"/>
                  <a:gd name="T10" fmla="*/ 51594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53" name="Freeform 106"/>
              <p:cNvSpPr/>
              <p:nvPr/>
            </p:nvSpPr>
            <p:spPr bwMode="auto">
              <a:xfrm>
                <a:off x="3522663"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54" name="Freeform 107"/>
              <p:cNvSpPr/>
              <p:nvPr/>
            </p:nvSpPr>
            <p:spPr bwMode="auto">
              <a:xfrm>
                <a:off x="4492625"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55" name="Rectangle 108"/>
              <p:cNvSpPr>
                <a:spLocks noChangeArrowheads="1"/>
              </p:cNvSpPr>
              <p:nvPr/>
            </p:nvSpPr>
            <p:spPr bwMode="auto">
              <a:xfrm>
                <a:off x="2600325" y="107950"/>
                <a:ext cx="1943100" cy="76200"/>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56" name="Freeform 109"/>
              <p:cNvSpPr/>
              <p:nvPr/>
            </p:nvSpPr>
            <p:spPr bwMode="auto">
              <a:xfrm>
                <a:off x="2600325" y="107950"/>
                <a:ext cx="1943100" cy="76200"/>
              </a:xfrm>
              <a:custGeom>
                <a:avLst/>
                <a:gdLst>
                  <a:gd name="T0" fmla="*/ 0 w 1224"/>
                  <a:gd name="T1" fmla="*/ 76200 h 48"/>
                  <a:gd name="T2" fmla="*/ 1943100 w 1224"/>
                  <a:gd name="T3" fmla="*/ 76200 h 48"/>
                  <a:gd name="T4" fmla="*/ 1943100 w 1224"/>
                  <a:gd name="T5" fmla="*/ 0 h 48"/>
                  <a:gd name="T6" fmla="*/ 0 w 122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4" h="48">
                    <a:moveTo>
                      <a:pt x="0" y="48"/>
                    </a:moveTo>
                    <a:lnTo>
                      <a:pt x="1224" y="48"/>
                    </a:lnTo>
                    <a:lnTo>
                      <a:pt x="12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57" name="Freeform 110"/>
              <p:cNvSpPr/>
              <p:nvPr/>
            </p:nvSpPr>
            <p:spPr bwMode="auto">
              <a:xfrm>
                <a:off x="70142" y="1454393"/>
                <a:ext cx="5141913" cy="1371600"/>
              </a:xfrm>
              <a:custGeom>
                <a:avLst/>
                <a:gdLst>
                  <a:gd name="T0" fmla="*/ 531373 w 1616"/>
                  <a:gd name="T1" fmla="*/ 0 h 430"/>
                  <a:gd name="T2" fmla="*/ 25455 w 1616"/>
                  <a:gd name="T3" fmla="*/ 373203 h 430"/>
                  <a:gd name="T4" fmla="*/ 0 w 1616"/>
                  <a:gd name="T5" fmla="*/ 909084 h 430"/>
                  <a:gd name="T6" fmla="*/ 432735 w 1616"/>
                  <a:gd name="T7" fmla="*/ 1371600 h 430"/>
                  <a:gd name="T8" fmla="*/ 4874635 w 1616"/>
                  <a:gd name="T9" fmla="*/ 1371600 h 430"/>
                  <a:gd name="T10" fmla="*/ 5132367 w 1616"/>
                  <a:gd name="T11" fmla="*/ 1049433 h 430"/>
                  <a:gd name="T12" fmla="*/ 5126004 w 1616"/>
                  <a:gd name="T13" fmla="*/ 0 h 430"/>
                  <a:gd name="T14" fmla="*/ 531373 w 1616"/>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58" name="Freeform 111"/>
              <p:cNvSpPr/>
              <p:nvPr/>
            </p:nvSpPr>
            <p:spPr bwMode="auto">
              <a:xfrm>
                <a:off x="98425" y="271463"/>
                <a:ext cx="5100638" cy="1582738"/>
              </a:xfrm>
              <a:custGeom>
                <a:avLst/>
                <a:gdLst>
                  <a:gd name="T0" fmla="*/ 505927 w 1603"/>
                  <a:gd name="T1" fmla="*/ 1210142 h 497"/>
                  <a:gd name="T2" fmla="*/ 5100638 w 1603"/>
                  <a:gd name="T3" fmla="*/ 1210142 h 497"/>
                  <a:gd name="T4" fmla="*/ 5094274 w 1603"/>
                  <a:gd name="T5" fmla="*/ 1015882 h 497"/>
                  <a:gd name="T6" fmla="*/ 4906540 w 1603"/>
                  <a:gd name="T7" fmla="*/ 92353 h 497"/>
                  <a:gd name="T8" fmla="*/ 4779263 w 1603"/>
                  <a:gd name="T9" fmla="*/ 0 h 497"/>
                  <a:gd name="T10" fmla="*/ 989581 w 1603"/>
                  <a:gd name="T11" fmla="*/ 0 h 497"/>
                  <a:gd name="T12" fmla="*/ 470926 w 1603"/>
                  <a:gd name="T13" fmla="*/ 140122 h 497"/>
                  <a:gd name="T14" fmla="*/ 28637 w 1603"/>
                  <a:gd name="T15" fmla="*/ 1261095 h 497"/>
                  <a:gd name="T16" fmla="*/ 0 w 1603"/>
                  <a:gd name="T17" fmla="*/ 1582738 h 497"/>
                  <a:gd name="T18" fmla="*/ 505927 w 1603"/>
                  <a:gd name="T19" fmla="*/ 1210142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59" name="Oval 112"/>
              <p:cNvSpPr>
                <a:spLocks noChangeArrowheads="1"/>
              </p:cNvSpPr>
              <p:nvPr/>
            </p:nvSpPr>
            <p:spPr bwMode="auto">
              <a:xfrm>
                <a:off x="3513138" y="2176463"/>
                <a:ext cx="830263"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0" name="Freeform 113"/>
              <p:cNvSpPr/>
              <p:nvPr/>
            </p:nvSpPr>
            <p:spPr bwMode="auto">
              <a:xfrm>
                <a:off x="3500438" y="2163763"/>
                <a:ext cx="855663" cy="860425"/>
              </a:xfrm>
              <a:custGeom>
                <a:avLst/>
                <a:gdLst>
                  <a:gd name="T0" fmla="*/ 842939 w 269"/>
                  <a:gd name="T1" fmla="*/ 430213 h 270"/>
                  <a:gd name="T2" fmla="*/ 830216 w 269"/>
                  <a:gd name="T3" fmla="*/ 430213 h 270"/>
                  <a:gd name="T4" fmla="*/ 712522 w 269"/>
                  <a:gd name="T5" fmla="*/ 713834 h 270"/>
                  <a:gd name="T6" fmla="*/ 426241 w 269"/>
                  <a:gd name="T7" fmla="*/ 834931 h 270"/>
                  <a:gd name="T8" fmla="*/ 143141 w 269"/>
                  <a:gd name="T9" fmla="*/ 713834 h 270"/>
                  <a:gd name="T10" fmla="*/ 25447 w 269"/>
                  <a:gd name="T11" fmla="*/ 430213 h 270"/>
                  <a:gd name="T12" fmla="*/ 143141 w 269"/>
                  <a:gd name="T13" fmla="*/ 143404 h 270"/>
                  <a:gd name="T14" fmla="*/ 426241 w 269"/>
                  <a:gd name="T15" fmla="*/ 25494 h 270"/>
                  <a:gd name="T16" fmla="*/ 712522 w 269"/>
                  <a:gd name="T17" fmla="*/ 143404 h 270"/>
                  <a:gd name="T18" fmla="*/ 830216 w 269"/>
                  <a:gd name="T19" fmla="*/ 430213 h 270"/>
                  <a:gd name="T20" fmla="*/ 842939 w 269"/>
                  <a:gd name="T21" fmla="*/ 430213 h 270"/>
                  <a:gd name="T22" fmla="*/ 855663 w 269"/>
                  <a:gd name="T23" fmla="*/ 430213 h 270"/>
                  <a:gd name="T24" fmla="*/ 426241 w 269"/>
                  <a:gd name="T25" fmla="*/ 0 h 270"/>
                  <a:gd name="T26" fmla="*/ 0 w 269"/>
                  <a:gd name="T27" fmla="*/ 430213 h 270"/>
                  <a:gd name="T28" fmla="*/ 426241 w 269"/>
                  <a:gd name="T29" fmla="*/ 860425 h 270"/>
                  <a:gd name="T30" fmla="*/ 855663 w 269"/>
                  <a:gd name="T31" fmla="*/ 430213 h 270"/>
                  <a:gd name="T32" fmla="*/ 842939 w 269"/>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61" name="Oval 114"/>
              <p:cNvSpPr>
                <a:spLocks noChangeArrowheads="1"/>
              </p:cNvSpPr>
              <p:nvPr/>
            </p:nvSpPr>
            <p:spPr bwMode="auto">
              <a:xfrm>
                <a:off x="3513138" y="2176463"/>
                <a:ext cx="830263"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2" name="Oval 115"/>
              <p:cNvSpPr>
                <a:spLocks noChangeArrowheads="1"/>
              </p:cNvSpPr>
              <p:nvPr/>
            </p:nvSpPr>
            <p:spPr bwMode="auto">
              <a:xfrm>
                <a:off x="3760788" y="2428875"/>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3" name="Rectangle 116"/>
              <p:cNvSpPr>
                <a:spLocks noChangeArrowheads="1"/>
              </p:cNvSpPr>
              <p:nvPr/>
            </p:nvSpPr>
            <p:spPr bwMode="auto">
              <a:xfrm>
                <a:off x="1800225" y="604838"/>
                <a:ext cx="620713"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4" name="Freeform 117"/>
              <p:cNvSpPr/>
              <p:nvPr/>
            </p:nvSpPr>
            <p:spPr bwMode="auto">
              <a:xfrm>
                <a:off x="1774825" y="579438"/>
                <a:ext cx="671513" cy="669925"/>
              </a:xfrm>
              <a:custGeom>
                <a:avLst/>
                <a:gdLst>
                  <a:gd name="T0" fmla="*/ 25400 w 423"/>
                  <a:gd name="T1" fmla="*/ 25400 h 422"/>
                  <a:gd name="T2" fmla="*/ 25400 w 423"/>
                  <a:gd name="T3" fmla="*/ 50800 h 422"/>
                  <a:gd name="T4" fmla="*/ 620713 w 423"/>
                  <a:gd name="T5" fmla="*/ 50800 h 422"/>
                  <a:gd name="T6" fmla="*/ 620713 w 423"/>
                  <a:gd name="T7" fmla="*/ 619125 h 422"/>
                  <a:gd name="T8" fmla="*/ 50800 w 423"/>
                  <a:gd name="T9" fmla="*/ 619125 h 422"/>
                  <a:gd name="T10" fmla="*/ 50800 w 423"/>
                  <a:gd name="T11" fmla="*/ 25400 h 422"/>
                  <a:gd name="T12" fmla="*/ 25400 w 423"/>
                  <a:gd name="T13" fmla="*/ 25400 h 422"/>
                  <a:gd name="T14" fmla="*/ 25400 w 423"/>
                  <a:gd name="T15" fmla="*/ 50800 h 422"/>
                  <a:gd name="T16" fmla="*/ 25400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5400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65" name="Rectangle 118"/>
              <p:cNvSpPr>
                <a:spLocks noChangeArrowheads="1"/>
              </p:cNvSpPr>
              <p:nvPr/>
            </p:nvSpPr>
            <p:spPr bwMode="auto">
              <a:xfrm>
                <a:off x="2609850" y="604838"/>
                <a:ext cx="619125"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6" name="Freeform 119"/>
              <p:cNvSpPr/>
              <p:nvPr/>
            </p:nvSpPr>
            <p:spPr bwMode="auto">
              <a:xfrm>
                <a:off x="2582863" y="579438"/>
                <a:ext cx="671513" cy="669925"/>
              </a:xfrm>
              <a:custGeom>
                <a:avLst/>
                <a:gdLst>
                  <a:gd name="T0" fmla="*/ 26988 w 423"/>
                  <a:gd name="T1" fmla="*/ 25400 h 422"/>
                  <a:gd name="T2" fmla="*/ 26988 w 423"/>
                  <a:gd name="T3" fmla="*/ 50800 h 422"/>
                  <a:gd name="T4" fmla="*/ 620713 w 423"/>
                  <a:gd name="T5" fmla="*/ 50800 h 422"/>
                  <a:gd name="T6" fmla="*/ 620713 w 423"/>
                  <a:gd name="T7" fmla="*/ 619125 h 422"/>
                  <a:gd name="T8" fmla="*/ 52388 w 423"/>
                  <a:gd name="T9" fmla="*/ 619125 h 422"/>
                  <a:gd name="T10" fmla="*/ 52388 w 423"/>
                  <a:gd name="T11" fmla="*/ 25400 h 422"/>
                  <a:gd name="T12" fmla="*/ 26988 w 423"/>
                  <a:gd name="T13" fmla="*/ 25400 h 422"/>
                  <a:gd name="T14" fmla="*/ 26988 w 423"/>
                  <a:gd name="T15" fmla="*/ 50800 h 422"/>
                  <a:gd name="T16" fmla="*/ 26988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6988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67" name="Rectangle 120"/>
              <p:cNvSpPr>
                <a:spLocks noChangeArrowheads="1"/>
              </p:cNvSpPr>
              <p:nvPr/>
            </p:nvSpPr>
            <p:spPr bwMode="auto">
              <a:xfrm>
                <a:off x="3417888"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8" name="Freeform 121"/>
              <p:cNvSpPr/>
              <p:nvPr/>
            </p:nvSpPr>
            <p:spPr bwMode="auto">
              <a:xfrm>
                <a:off x="3392488" y="579438"/>
                <a:ext cx="666750" cy="669925"/>
              </a:xfrm>
              <a:custGeom>
                <a:avLst/>
                <a:gdLst>
                  <a:gd name="T0" fmla="*/ 25400 w 420"/>
                  <a:gd name="T1" fmla="*/ 25400 h 422"/>
                  <a:gd name="T2" fmla="*/ 25400 w 420"/>
                  <a:gd name="T3" fmla="*/ 50800 h 422"/>
                  <a:gd name="T4" fmla="*/ 615950 w 420"/>
                  <a:gd name="T5" fmla="*/ 50800 h 422"/>
                  <a:gd name="T6" fmla="*/ 615950 w 420"/>
                  <a:gd name="T7" fmla="*/ 619125 h 422"/>
                  <a:gd name="T8" fmla="*/ 50800 w 420"/>
                  <a:gd name="T9" fmla="*/ 619125 h 422"/>
                  <a:gd name="T10" fmla="*/ 50800 w 420"/>
                  <a:gd name="T11" fmla="*/ 25400 h 422"/>
                  <a:gd name="T12" fmla="*/ 25400 w 420"/>
                  <a:gd name="T13" fmla="*/ 25400 h 422"/>
                  <a:gd name="T14" fmla="*/ 25400 w 420"/>
                  <a:gd name="T15" fmla="*/ 50800 h 422"/>
                  <a:gd name="T16" fmla="*/ 25400 w 420"/>
                  <a:gd name="T17" fmla="*/ 25400 h 422"/>
                  <a:gd name="T18" fmla="*/ 0 w 420"/>
                  <a:gd name="T19" fmla="*/ 25400 h 422"/>
                  <a:gd name="T20" fmla="*/ 0 w 420"/>
                  <a:gd name="T21" fmla="*/ 669925 h 422"/>
                  <a:gd name="T22" fmla="*/ 666750 w 420"/>
                  <a:gd name="T23" fmla="*/ 669925 h 422"/>
                  <a:gd name="T24" fmla="*/ 666750 w 420"/>
                  <a:gd name="T25" fmla="*/ 0 h 422"/>
                  <a:gd name="T26" fmla="*/ 0 w 420"/>
                  <a:gd name="T27" fmla="*/ 0 h 422"/>
                  <a:gd name="T28" fmla="*/ 0 w 420"/>
                  <a:gd name="T29" fmla="*/ 25400 h 422"/>
                  <a:gd name="T30" fmla="*/ 25400 w 420"/>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69" name="Rectangle 122"/>
              <p:cNvSpPr>
                <a:spLocks noChangeArrowheads="1"/>
              </p:cNvSpPr>
              <p:nvPr/>
            </p:nvSpPr>
            <p:spPr bwMode="auto">
              <a:xfrm>
                <a:off x="4225925"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0" name="Freeform 123"/>
              <p:cNvSpPr/>
              <p:nvPr/>
            </p:nvSpPr>
            <p:spPr bwMode="auto">
              <a:xfrm>
                <a:off x="4200525" y="579438"/>
                <a:ext cx="668338" cy="669925"/>
              </a:xfrm>
              <a:custGeom>
                <a:avLst/>
                <a:gdLst>
                  <a:gd name="T0" fmla="*/ 25400 w 421"/>
                  <a:gd name="T1" fmla="*/ 25400 h 422"/>
                  <a:gd name="T2" fmla="*/ 25400 w 421"/>
                  <a:gd name="T3" fmla="*/ 50800 h 422"/>
                  <a:gd name="T4" fmla="*/ 615950 w 421"/>
                  <a:gd name="T5" fmla="*/ 50800 h 422"/>
                  <a:gd name="T6" fmla="*/ 615950 w 421"/>
                  <a:gd name="T7" fmla="*/ 619125 h 422"/>
                  <a:gd name="T8" fmla="*/ 50800 w 421"/>
                  <a:gd name="T9" fmla="*/ 619125 h 422"/>
                  <a:gd name="T10" fmla="*/ 50800 w 421"/>
                  <a:gd name="T11" fmla="*/ 25400 h 422"/>
                  <a:gd name="T12" fmla="*/ 25400 w 421"/>
                  <a:gd name="T13" fmla="*/ 25400 h 422"/>
                  <a:gd name="T14" fmla="*/ 25400 w 421"/>
                  <a:gd name="T15" fmla="*/ 50800 h 422"/>
                  <a:gd name="T16" fmla="*/ 25400 w 421"/>
                  <a:gd name="T17" fmla="*/ 25400 h 422"/>
                  <a:gd name="T18" fmla="*/ 0 w 421"/>
                  <a:gd name="T19" fmla="*/ 25400 h 422"/>
                  <a:gd name="T20" fmla="*/ 0 w 421"/>
                  <a:gd name="T21" fmla="*/ 669925 h 422"/>
                  <a:gd name="T22" fmla="*/ 668338 w 421"/>
                  <a:gd name="T23" fmla="*/ 669925 h 422"/>
                  <a:gd name="T24" fmla="*/ 668338 w 421"/>
                  <a:gd name="T25" fmla="*/ 0 h 422"/>
                  <a:gd name="T26" fmla="*/ 0 w 421"/>
                  <a:gd name="T27" fmla="*/ 0 h 422"/>
                  <a:gd name="T28" fmla="*/ 0 w 421"/>
                  <a:gd name="T29" fmla="*/ 25400 h 422"/>
                  <a:gd name="T30" fmla="*/ 25400 w 421"/>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71" name="Freeform 124"/>
              <p:cNvSpPr/>
              <p:nvPr/>
            </p:nvSpPr>
            <p:spPr bwMode="auto">
              <a:xfrm>
                <a:off x="414338" y="604838"/>
                <a:ext cx="1189038" cy="619125"/>
              </a:xfrm>
              <a:custGeom>
                <a:avLst/>
                <a:gdLst>
                  <a:gd name="T0" fmla="*/ 1189038 w 374"/>
                  <a:gd name="T1" fmla="*/ 619125 h 194"/>
                  <a:gd name="T2" fmla="*/ 1189038 w 374"/>
                  <a:gd name="T3" fmla="*/ 0 h 194"/>
                  <a:gd name="T4" fmla="*/ 241623 w 374"/>
                  <a:gd name="T5" fmla="*/ 0 h 194"/>
                  <a:gd name="T6" fmla="*/ 41330 w 374"/>
                  <a:gd name="T7" fmla="*/ 405303 h 194"/>
                  <a:gd name="T8" fmla="*/ 0 w 374"/>
                  <a:gd name="T9" fmla="*/ 619125 h 194"/>
                  <a:gd name="T10" fmla="*/ 1189038 w 374"/>
                  <a:gd name="T11" fmla="*/ 619125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72" name="Freeform 125"/>
              <p:cNvSpPr/>
              <p:nvPr/>
            </p:nvSpPr>
            <p:spPr bwMode="auto">
              <a:xfrm>
                <a:off x="388938" y="579438"/>
                <a:ext cx="1239838" cy="669925"/>
              </a:xfrm>
              <a:custGeom>
                <a:avLst/>
                <a:gdLst>
                  <a:gd name="T0" fmla="*/ 1214405 w 390"/>
                  <a:gd name="T1" fmla="*/ 644404 h 210"/>
                  <a:gd name="T2" fmla="*/ 1239838 w 390"/>
                  <a:gd name="T3" fmla="*/ 644404 h 210"/>
                  <a:gd name="T4" fmla="*/ 1239838 w 390"/>
                  <a:gd name="T5" fmla="*/ 0 h 210"/>
                  <a:gd name="T6" fmla="*/ 251147 w 390"/>
                  <a:gd name="T7" fmla="*/ 0 h 210"/>
                  <a:gd name="T8" fmla="*/ 244789 w 390"/>
                  <a:gd name="T9" fmla="*/ 12760 h 210"/>
                  <a:gd name="T10" fmla="*/ 149416 w 390"/>
                  <a:gd name="T11" fmla="*/ 178647 h 210"/>
                  <a:gd name="T12" fmla="*/ 82656 w 390"/>
                  <a:gd name="T13" fmla="*/ 315822 h 210"/>
                  <a:gd name="T14" fmla="*/ 57223 w 390"/>
                  <a:gd name="T15" fmla="*/ 376434 h 210"/>
                  <a:gd name="T16" fmla="*/ 41328 w 390"/>
                  <a:gd name="T17" fmla="*/ 424286 h 210"/>
                  <a:gd name="T18" fmla="*/ 12716 w 390"/>
                  <a:gd name="T19" fmla="*/ 539130 h 210"/>
                  <a:gd name="T20" fmla="*/ 0 w 390"/>
                  <a:gd name="T21" fmla="*/ 644404 h 210"/>
                  <a:gd name="T22" fmla="*/ 0 w 390"/>
                  <a:gd name="T23" fmla="*/ 669925 h 210"/>
                  <a:gd name="T24" fmla="*/ 1239838 w 390"/>
                  <a:gd name="T25" fmla="*/ 669925 h 210"/>
                  <a:gd name="T26" fmla="*/ 1239838 w 390"/>
                  <a:gd name="T27" fmla="*/ 644404 h 210"/>
                  <a:gd name="T28" fmla="*/ 1214405 w 390"/>
                  <a:gd name="T29" fmla="*/ 644404 h 210"/>
                  <a:gd name="T30" fmla="*/ 1214405 w 390"/>
                  <a:gd name="T31" fmla="*/ 618883 h 210"/>
                  <a:gd name="T32" fmla="*/ 25433 w 390"/>
                  <a:gd name="T33" fmla="*/ 618883 h 210"/>
                  <a:gd name="T34" fmla="*/ 25433 w 390"/>
                  <a:gd name="T35" fmla="*/ 644404 h 210"/>
                  <a:gd name="T36" fmla="*/ 50865 w 390"/>
                  <a:gd name="T37" fmla="*/ 644404 h 210"/>
                  <a:gd name="T38" fmla="*/ 63581 w 390"/>
                  <a:gd name="T39" fmla="*/ 551891 h 210"/>
                  <a:gd name="T40" fmla="*/ 92193 w 390"/>
                  <a:gd name="T41" fmla="*/ 433856 h 210"/>
                  <a:gd name="T42" fmla="*/ 104909 w 390"/>
                  <a:gd name="T43" fmla="*/ 392385 h 210"/>
                  <a:gd name="T44" fmla="*/ 152595 w 390"/>
                  <a:gd name="T45" fmla="*/ 287111 h 210"/>
                  <a:gd name="T46" fmla="*/ 241609 w 390"/>
                  <a:gd name="T47" fmla="*/ 118034 h 210"/>
                  <a:gd name="T48" fmla="*/ 273400 w 390"/>
                  <a:gd name="T49" fmla="*/ 60612 h 210"/>
                  <a:gd name="T50" fmla="*/ 282937 w 390"/>
                  <a:gd name="T51" fmla="*/ 44662 h 210"/>
                  <a:gd name="T52" fmla="*/ 286116 w 390"/>
                  <a:gd name="T53" fmla="*/ 38281 h 210"/>
                  <a:gd name="T54" fmla="*/ 267042 w 390"/>
                  <a:gd name="T55" fmla="*/ 25521 h 210"/>
                  <a:gd name="T56" fmla="*/ 267042 w 390"/>
                  <a:gd name="T57" fmla="*/ 51042 h 210"/>
                  <a:gd name="T58" fmla="*/ 1188973 w 390"/>
                  <a:gd name="T59" fmla="*/ 51042 h 210"/>
                  <a:gd name="T60" fmla="*/ 1188973 w 390"/>
                  <a:gd name="T61" fmla="*/ 644404 h 210"/>
                  <a:gd name="T62" fmla="*/ 1214405 w 390"/>
                  <a:gd name="T63" fmla="*/ 644404 h 210"/>
                  <a:gd name="T64" fmla="*/ 1214405 w 390"/>
                  <a:gd name="T65" fmla="*/ 618883 h 210"/>
                  <a:gd name="T66" fmla="*/ 1214405 w 390"/>
                  <a:gd name="T67" fmla="*/ 644404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73" name="Oval 126"/>
              <p:cNvSpPr>
                <a:spLocks noChangeArrowheads="1"/>
              </p:cNvSpPr>
              <p:nvPr/>
            </p:nvSpPr>
            <p:spPr bwMode="auto">
              <a:xfrm>
                <a:off x="155575" y="1952625"/>
                <a:ext cx="195263" cy="3000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4" name="Freeform 127"/>
              <p:cNvSpPr/>
              <p:nvPr/>
            </p:nvSpPr>
            <p:spPr bwMode="auto">
              <a:xfrm>
                <a:off x="149225" y="1946275"/>
                <a:ext cx="207963" cy="312738"/>
              </a:xfrm>
              <a:custGeom>
                <a:avLst/>
                <a:gdLst>
                  <a:gd name="T0" fmla="*/ 201564 w 65"/>
                  <a:gd name="T1" fmla="*/ 156369 h 98"/>
                  <a:gd name="T2" fmla="*/ 195165 w 65"/>
                  <a:gd name="T3" fmla="*/ 156369 h 98"/>
                  <a:gd name="T4" fmla="*/ 166370 w 65"/>
                  <a:gd name="T5" fmla="*/ 258488 h 98"/>
                  <a:gd name="T6" fmla="*/ 102382 w 65"/>
                  <a:gd name="T7" fmla="*/ 299973 h 98"/>
                  <a:gd name="T8" fmla="*/ 38393 w 65"/>
                  <a:gd name="T9" fmla="*/ 258488 h 98"/>
                  <a:gd name="T10" fmla="*/ 12798 w 65"/>
                  <a:gd name="T11" fmla="*/ 156369 h 98"/>
                  <a:gd name="T12" fmla="*/ 38393 w 65"/>
                  <a:gd name="T13" fmla="*/ 54250 h 98"/>
                  <a:gd name="T14" fmla="*/ 102382 w 65"/>
                  <a:gd name="T15" fmla="*/ 12765 h 98"/>
                  <a:gd name="T16" fmla="*/ 166370 w 65"/>
                  <a:gd name="T17" fmla="*/ 54250 h 98"/>
                  <a:gd name="T18" fmla="*/ 195165 w 65"/>
                  <a:gd name="T19" fmla="*/ 156369 h 98"/>
                  <a:gd name="T20" fmla="*/ 201564 w 65"/>
                  <a:gd name="T21" fmla="*/ 156369 h 98"/>
                  <a:gd name="T22" fmla="*/ 207963 w 65"/>
                  <a:gd name="T23" fmla="*/ 156369 h 98"/>
                  <a:gd name="T24" fmla="*/ 179168 w 65"/>
                  <a:gd name="T25" fmla="*/ 47868 h 98"/>
                  <a:gd name="T26" fmla="*/ 102382 w 65"/>
                  <a:gd name="T27" fmla="*/ 0 h 98"/>
                  <a:gd name="T28" fmla="*/ 28795 w 65"/>
                  <a:gd name="T29" fmla="*/ 47868 h 98"/>
                  <a:gd name="T30" fmla="*/ 0 w 65"/>
                  <a:gd name="T31" fmla="*/ 156369 h 98"/>
                  <a:gd name="T32" fmla="*/ 28795 w 65"/>
                  <a:gd name="T33" fmla="*/ 264870 h 98"/>
                  <a:gd name="T34" fmla="*/ 102382 w 65"/>
                  <a:gd name="T35" fmla="*/ 312738 h 98"/>
                  <a:gd name="T36" fmla="*/ 179168 w 65"/>
                  <a:gd name="T37" fmla="*/ 264870 h 98"/>
                  <a:gd name="T38" fmla="*/ 207963 w 65"/>
                  <a:gd name="T39" fmla="*/ 156369 h 98"/>
                  <a:gd name="T40" fmla="*/ 201564 w 65"/>
                  <a:gd name="T41" fmla="*/ 156369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75" name="Oval 128"/>
              <p:cNvSpPr>
                <a:spLocks noChangeArrowheads="1"/>
              </p:cNvSpPr>
              <p:nvPr/>
            </p:nvSpPr>
            <p:spPr bwMode="auto">
              <a:xfrm>
                <a:off x="782638" y="2176463"/>
                <a:ext cx="833438"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6" name="Freeform 129"/>
              <p:cNvSpPr/>
              <p:nvPr/>
            </p:nvSpPr>
            <p:spPr bwMode="auto">
              <a:xfrm>
                <a:off x="769938" y="2163763"/>
                <a:ext cx="858838" cy="860425"/>
              </a:xfrm>
              <a:custGeom>
                <a:avLst/>
                <a:gdLst>
                  <a:gd name="T0" fmla="*/ 846114 w 270"/>
                  <a:gd name="T1" fmla="*/ 430213 h 270"/>
                  <a:gd name="T2" fmla="*/ 833391 w 270"/>
                  <a:gd name="T3" fmla="*/ 430213 h 270"/>
                  <a:gd name="T4" fmla="*/ 712517 w 270"/>
                  <a:gd name="T5" fmla="*/ 713834 h 270"/>
                  <a:gd name="T6" fmla="*/ 429419 w 270"/>
                  <a:gd name="T7" fmla="*/ 834931 h 270"/>
                  <a:gd name="T8" fmla="*/ 143140 w 270"/>
                  <a:gd name="T9" fmla="*/ 713834 h 270"/>
                  <a:gd name="T10" fmla="*/ 25447 w 270"/>
                  <a:gd name="T11" fmla="*/ 430213 h 270"/>
                  <a:gd name="T12" fmla="*/ 143140 w 270"/>
                  <a:gd name="T13" fmla="*/ 143404 h 270"/>
                  <a:gd name="T14" fmla="*/ 429419 w 270"/>
                  <a:gd name="T15" fmla="*/ 25494 h 270"/>
                  <a:gd name="T16" fmla="*/ 712517 w 270"/>
                  <a:gd name="T17" fmla="*/ 143404 h 270"/>
                  <a:gd name="T18" fmla="*/ 833391 w 270"/>
                  <a:gd name="T19" fmla="*/ 430213 h 270"/>
                  <a:gd name="T20" fmla="*/ 846114 w 270"/>
                  <a:gd name="T21" fmla="*/ 430213 h 270"/>
                  <a:gd name="T22" fmla="*/ 858838 w 270"/>
                  <a:gd name="T23" fmla="*/ 430213 h 270"/>
                  <a:gd name="T24" fmla="*/ 429419 w 270"/>
                  <a:gd name="T25" fmla="*/ 0 h 270"/>
                  <a:gd name="T26" fmla="*/ 0 w 270"/>
                  <a:gd name="T27" fmla="*/ 430213 h 270"/>
                  <a:gd name="T28" fmla="*/ 429419 w 270"/>
                  <a:gd name="T29" fmla="*/ 860425 h 270"/>
                  <a:gd name="T30" fmla="*/ 858838 w 270"/>
                  <a:gd name="T31" fmla="*/ 430213 h 270"/>
                  <a:gd name="T32" fmla="*/ 846114 w 270"/>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77" name="Oval 130"/>
              <p:cNvSpPr>
                <a:spLocks noChangeArrowheads="1"/>
              </p:cNvSpPr>
              <p:nvPr/>
            </p:nvSpPr>
            <p:spPr bwMode="auto">
              <a:xfrm>
                <a:off x="782638" y="2176463"/>
                <a:ext cx="833438"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8" name="Oval 131"/>
              <p:cNvSpPr>
                <a:spLocks noChangeArrowheads="1"/>
              </p:cNvSpPr>
              <p:nvPr/>
            </p:nvSpPr>
            <p:spPr bwMode="auto">
              <a:xfrm>
                <a:off x="1033463" y="2428875"/>
                <a:ext cx="331788"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9" name="Rectangle 132"/>
              <p:cNvSpPr>
                <a:spLocks noChangeArrowheads="1"/>
              </p:cNvSpPr>
              <p:nvPr/>
            </p:nvSpPr>
            <p:spPr bwMode="auto">
              <a:xfrm>
                <a:off x="1247775" y="582613"/>
                <a:ext cx="50800" cy="669925"/>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0" name="Freeform 133"/>
              <p:cNvSpPr/>
              <p:nvPr/>
            </p:nvSpPr>
            <p:spPr bwMode="auto">
              <a:xfrm>
                <a:off x="1247775" y="582613"/>
                <a:ext cx="50800" cy="669925"/>
              </a:xfrm>
              <a:custGeom>
                <a:avLst/>
                <a:gdLst>
                  <a:gd name="T0" fmla="*/ 0 w 32"/>
                  <a:gd name="T1" fmla="*/ 0 h 422"/>
                  <a:gd name="T2" fmla="*/ 0 w 32"/>
                  <a:gd name="T3" fmla="*/ 669925 h 422"/>
                  <a:gd name="T4" fmla="*/ 50800 w 32"/>
                  <a:gd name="T5" fmla="*/ 669925 h 422"/>
                  <a:gd name="T6" fmla="*/ 50800 w 32"/>
                  <a:gd name="T7" fmla="*/ 0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22">
                    <a:moveTo>
                      <a:pt x="0" y="0"/>
                    </a:moveTo>
                    <a:lnTo>
                      <a:pt x="0" y="422"/>
                    </a:lnTo>
                    <a:lnTo>
                      <a:pt x="32" y="42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81" name="Rectangle 134"/>
              <p:cNvSpPr>
                <a:spLocks noChangeArrowheads="1"/>
              </p:cNvSpPr>
              <p:nvPr/>
            </p:nvSpPr>
            <p:spPr bwMode="auto">
              <a:xfrm>
                <a:off x="4467225" y="2024063"/>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2" name="Rectangle 135"/>
              <p:cNvSpPr>
                <a:spLocks noChangeArrowheads="1"/>
              </p:cNvSpPr>
              <p:nvPr/>
            </p:nvSpPr>
            <p:spPr bwMode="auto">
              <a:xfrm>
                <a:off x="4467225" y="2024063"/>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3" name="Rectangle 136"/>
              <p:cNvSpPr>
                <a:spLocks noChangeArrowheads="1"/>
              </p:cNvSpPr>
              <p:nvPr/>
            </p:nvSpPr>
            <p:spPr bwMode="auto">
              <a:xfrm>
                <a:off x="4467225" y="1854200"/>
                <a:ext cx="417513" cy="79375"/>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4" name="Rectangle 137"/>
              <p:cNvSpPr>
                <a:spLocks noChangeArrowheads="1"/>
              </p:cNvSpPr>
              <p:nvPr/>
            </p:nvSpPr>
            <p:spPr bwMode="auto">
              <a:xfrm>
                <a:off x="4467225" y="1854200"/>
                <a:ext cx="417513"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5" name="Rectangle 138"/>
              <p:cNvSpPr>
                <a:spLocks noChangeArrowheads="1"/>
              </p:cNvSpPr>
              <p:nvPr/>
            </p:nvSpPr>
            <p:spPr bwMode="auto">
              <a:xfrm>
                <a:off x="4467225" y="1689100"/>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6" name="Rectangle 139"/>
              <p:cNvSpPr>
                <a:spLocks noChangeArrowheads="1"/>
              </p:cNvSpPr>
              <p:nvPr/>
            </p:nvSpPr>
            <p:spPr bwMode="auto">
              <a:xfrm>
                <a:off x="4467225" y="1689100"/>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7" name="Freeform 140"/>
              <p:cNvSpPr/>
              <p:nvPr/>
            </p:nvSpPr>
            <p:spPr bwMode="auto">
              <a:xfrm>
                <a:off x="107950" y="1335088"/>
                <a:ext cx="5087938" cy="388938"/>
              </a:xfrm>
              <a:custGeom>
                <a:avLst/>
                <a:gdLst>
                  <a:gd name="T0" fmla="*/ 496384 w 1599"/>
                  <a:gd name="T1" fmla="*/ 0 h 122"/>
                  <a:gd name="T2" fmla="*/ 108186 w 1599"/>
                  <a:gd name="T3" fmla="*/ 200845 h 122"/>
                  <a:gd name="T4" fmla="*/ 6364 w 1599"/>
                  <a:gd name="T5" fmla="*/ 334742 h 122"/>
                  <a:gd name="T6" fmla="*/ 0 w 1599"/>
                  <a:gd name="T7" fmla="*/ 388938 h 122"/>
                  <a:gd name="T8" fmla="*/ 496384 w 1599"/>
                  <a:gd name="T9" fmla="*/ 22316 h 122"/>
                  <a:gd name="T10" fmla="*/ 5087938 w 1599"/>
                  <a:gd name="T11" fmla="*/ 22316 h 122"/>
                  <a:gd name="T12" fmla="*/ 5084756 w 1599"/>
                  <a:gd name="T13" fmla="*/ 0 h 122"/>
                  <a:gd name="T14" fmla="*/ 496384 w 1599"/>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88" name="Freeform 141"/>
              <p:cNvSpPr/>
              <p:nvPr/>
            </p:nvSpPr>
            <p:spPr bwMode="auto">
              <a:xfrm>
                <a:off x="0" y="2628900"/>
                <a:ext cx="598488" cy="252413"/>
              </a:xfrm>
              <a:custGeom>
                <a:avLst/>
                <a:gdLst>
                  <a:gd name="T0" fmla="*/ 598488 w 188"/>
                  <a:gd name="T1" fmla="*/ 214072 h 79"/>
                  <a:gd name="T2" fmla="*/ 560287 w 188"/>
                  <a:gd name="T3" fmla="*/ 252413 h 79"/>
                  <a:gd name="T4" fmla="*/ 38201 w 188"/>
                  <a:gd name="T5" fmla="*/ 252413 h 79"/>
                  <a:gd name="T6" fmla="*/ 0 w 188"/>
                  <a:gd name="T7" fmla="*/ 214072 h 79"/>
                  <a:gd name="T8" fmla="*/ 0 w 188"/>
                  <a:gd name="T9" fmla="*/ 38341 h 79"/>
                  <a:gd name="T10" fmla="*/ 38201 w 188"/>
                  <a:gd name="T11" fmla="*/ 0 h 79"/>
                  <a:gd name="T12" fmla="*/ 560287 w 188"/>
                  <a:gd name="T13" fmla="*/ 0 h 79"/>
                  <a:gd name="T14" fmla="*/ 598488 w 188"/>
                  <a:gd name="T15" fmla="*/ 38341 h 79"/>
                  <a:gd name="T16" fmla="*/ 598488 w 188"/>
                  <a:gd name="T17" fmla="*/ 214072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89" name="Oval 142"/>
              <p:cNvSpPr>
                <a:spLocks noChangeArrowheads="1"/>
              </p:cNvSpPr>
              <p:nvPr/>
            </p:nvSpPr>
            <p:spPr bwMode="auto">
              <a:xfrm>
                <a:off x="63500" y="2435225"/>
                <a:ext cx="101600"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90" name="Freeform 143"/>
              <p:cNvSpPr/>
              <p:nvPr/>
            </p:nvSpPr>
            <p:spPr bwMode="auto">
              <a:xfrm>
                <a:off x="57150" y="2428875"/>
                <a:ext cx="114300" cy="212725"/>
              </a:xfrm>
              <a:custGeom>
                <a:avLst/>
                <a:gdLst>
                  <a:gd name="T0" fmla="*/ 107950 w 36"/>
                  <a:gd name="T1" fmla="*/ 104775 h 67"/>
                  <a:gd name="T2" fmla="*/ 101600 w 36"/>
                  <a:gd name="T3" fmla="*/ 104775 h 67"/>
                  <a:gd name="T4" fmla="*/ 85725 w 36"/>
                  <a:gd name="T5" fmla="*/ 174625 h 67"/>
                  <a:gd name="T6" fmla="*/ 73025 w 36"/>
                  <a:gd name="T7" fmla="*/ 193675 h 67"/>
                  <a:gd name="T8" fmla="*/ 57150 w 36"/>
                  <a:gd name="T9" fmla="*/ 200025 h 67"/>
                  <a:gd name="T10" fmla="*/ 41275 w 36"/>
                  <a:gd name="T11" fmla="*/ 193675 h 67"/>
                  <a:gd name="T12" fmla="*/ 22225 w 36"/>
                  <a:gd name="T13" fmla="*/ 158750 h 67"/>
                  <a:gd name="T14" fmla="*/ 12700 w 36"/>
                  <a:gd name="T15" fmla="*/ 104775 h 67"/>
                  <a:gd name="T16" fmla="*/ 28575 w 36"/>
                  <a:gd name="T17" fmla="*/ 38100 h 67"/>
                  <a:gd name="T18" fmla="*/ 41275 w 36"/>
                  <a:gd name="T19" fmla="*/ 19050 h 67"/>
                  <a:gd name="T20" fmla="*/ 57150 w 36"/>
                  <a:gd name="T21" fmla="*/ 12700 h 67"/>
                  <a:gd name="T22" fmla="*/ 73025 w 36"/>
                  <a:gd name="T23" fmla="*/ 19050 h 67"/>
                  <a:gd name="T24" fmla="*/ 92075 w 36"/>
                  <a:gd name="T25" fmla="*/ 50800 h 67"/>
                  <a:gd name="T26" fmla="*/ 101600 w 36"/>
                  <a:gd name="T27" fmla="*/ 104775 h 67"/>
                  <a:gd name="T28" fmla="*/ 107950 w 36"/>
                  <a:gd name="T29" fmla="*/ 104775 h 67"/>
                  <a:gd name="T30" fmla="*/ 114300 w 36"/>
                  <a:gd name="T31" fmla="*/ 104775 h 67"/>
                  <a:gd name="T32" fmla="*/ 98425 w 36"/>
                  <a:gd name="T33" fmla="*/ 31750 h 67"/>
                  <a:gd name="T34" fmla="*/ 79375 w 36"/>
                  <a:gd name="T35" fmla="*/ 9525 h 67"/>
                  <a:gd name="T36" fmla="*/ 57150 w 36"/>
                  <a:gd name="T37" fmla="*/ 0 h 67"/>
                  <a:gd name="T38" fmla="*/ 31750 w 36"/>
                  <a:gd name="T39" fmla="*/ 9525 h 67"/>
                  <a:gd name="T40" fmla="*/ 9525 w 36"/>
                  <a:gd name="T41" fmla="*/ 47625 h 67"/>
                  <a:gd name="T42" fmla="*/ 0 w 36"/>
                  <a:gd name="T43" fmla="*/ 104775 h 67"/>
                  <a:gd name="T44" fmla="*/ 15875 w 36"/>
                  <a:gd name="T45" fmla="*/ 180975 h 67"/>
                  <a:gd name="T46" fmla="*/ 31750 w 36"/>
                  <a:gd name="T47" fmla="*/ 203200 h 67"/>
                  <a:gd name="T48" fmla="*/ 57150 w 36"/>
                  <a:gd name="T49" fmla="*/ 212725 h 67"/>
                  <a:gd name="T50" fmla="*/ 79375 w 36"/>
                  <a:gd name="T51" fmla="*/ 203200 h 67"/>
                  <a:gd name="T52" fmla="*/ 104775 w 36"/>
                  <a:gd name="T53" fmla="*/ 165100 h 67"/>
                  <a:gd name="T54" fmla="*/ 114300 w 36"/>
                  <a:gd name="T55" fmla="*/ 104775 h 67"/>
                  <a:gd name="T56" fmla="*/ 107950 w 36"/>
                  <a:gd name="T57" fmla="*/ 104775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91" name="Freeform 144"/>
              <p:cNvSpPr/>
              <p:nvPr/>
            </p:nvSpPr>
            <p:spPr bwMode="auto">
              <a:xfrm>
                <a:off x="588963" y="319088"/>
                <a:ext cx="4400550" cy="139700"/>
              </a:xfrm>
              <a:custGeom>
                <a:avLst/>
                <a:gdLst>
                  <a:gd name="T0" fmla="*/ 4400550 w 1383"/>
                  <a:gd name="T1" fmla="*/ 139700 h 44"/>
                  <a:gd name="T2" fmla="*/ 4371913 w 1383"/>
                  <a:gd name="T3" fmla="*/ 63500 h 44"/>
                  <a:gd name="T4" fmla="*/ 4289184 w 1383"/>
                  <a:gd name="T5" fmla="*/ 0 h 44"/>
                  <a:gd name="T6" fmla="*/ 499556 w 1383"/>
                  <a:gd name="T7" fmla="*/ 0 h 44"/>
                  <a:gd name="T8" fmla="*/ 12728 w 1383"/>
                  <a:gd name="T9" fmla="*/ 127000 h 44"/>
                  <a:gd name="T10" fmla="*/ 0 w 1383"/>
                  <a:gd name="T11" fmla="*/ 139700 h 44"/>
                  <a:gd name="T12" fmla="*/ 4400550 w 1383"/>
                  <a:gd name="T13" fmla="*/ 1397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21507" name="组合 1"/>
          <p:cNvGrpSpPr/>
          <p:nvPr/>
        </p:nvGrpSpPr>
        <p:grpSpPr bwMode="auto">
          <a:xfrm>
            <a:off x="6635750" y="4765675"/>
            <a:ext cx="5570538" cy="2109788"/>
            <a:chOff x="0" y="0"/>
            <a:chExt cx="5570335" cy="2108954"/>
          </a:xfrm>
        </p:grpSpPr>
        <p:grpSp>
          <p:nvGrpSpPr>
            <p:cNvPr id="21537" name="组合 90"/>
            <p:cNvGrpSpPr/>
            <p:nvPr/>
          </p:nvGrpSpPr>
          <p:grpSpPr bwMode="auto">
            <a:xfrm>
              <a:off x="0" y="22270"/>
              <a:ext cx="2331415" cy="2086684"/>
              <a:chOff x="0" y="0"/>
              <a:chExt cx="2331415" cy="2086684"/>
            </a:xfrm>
          </p:grpSpPr>
          <p:sp>
            <p:nvSpPr>
              <p:cNvPr id="21546" name="任意多边形 82"/>
              <p:cNvSpPr/>
              <p:nvPr/>
            </p:nvSpPr>
            <p:spPr bwMode="auto">
              <a:xfrm>
                <a:off x="0" y="1"/>
                <a:ext cx="2331415" cy="2086081"/>
              </a:xfrm>
              <a:custGeom>
                <a:avLst/>
                <a:gdLst>
                  <a:gd name="T0" fmla="*/ 800818 w 2331415"/>
                  <a:gd name="T1" fmla="*/ 0 h 2086081"/>
                  <a:gd name="T2" fmla="*/ 2331415 w 2331415"/>
                  <a:gd name="T3" fmla="*/ 2086081 h 2086081"/>
                  <a:gd name="T4" fmla="*/ 0 w 2331415"/>
                  <a:gd name="T5" fmla="*/ 2086081 h 2086081"/>
                  <a:gd name="T6" fmla="*/ 800818 w 2331415"/>
                  <a:gd name="T7" fmla="*/ 0 h 20860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31415" h="2086081">
                    <a:moveTo>
                      <a:pt x="800818" y="0"/>
                    </a:moveTo>
                    <a:lnTo>
                      <a:pt x="2331415" y="2086081"/>
                    </a:lnTo>
                    <a:lnTo>
                      <a:pt x="0" y="2086081"/>
                    </a:lnTo>
                    <a:lnTo>
                      <a:pt x="800818"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47" name="任意多边形 83"/>
              <p:cNvSpPr/>
              <p:nvPr/>
            </p:nvSpPr>
            <p:spPr bwMode="auto">
              <a:xfrm>
                <a:off x="800818" y="0"/>
                <a:ext cx="1482603" cy="2086684"/>
              </a:xfrm>
              <a:custGeom>
                <a:avLst/>
                <a:gdLst>
                  <a:gd name="T0" fmla="*/ 0 w 1482603"/>
                  <a:gd name="T1" fmla="*/ 0 h 2086684"/>
                  <a:gd name="T2" fmla="*/ 1482603 w 1482603"/>
                  <a:gd name="T3" fmla="*/ 1919271 h 2086684"/>
                  <a:gd name="T4" fmla="*/ 1443562 w 1482603"/>
                  <a:gd name="T5" fmla="*/ 2071812 h 2086684"/>
                  <a:gd name="T6" fmla="*/ 1439711 w 1482603"/>
                  <a:gd name="T7" fmla="*/ 2086684 h 2086684"/>
                  <a:gd name="T8" fmla="*/ 903587 w 1482603"/>
                  <a:gd name="T9" fmla="*/ 2086684 h 2086684"/>
                  <a:gd name="T10" fmla="*/ 830128 w 1482603"/>
                  <a:gd name="T11" fmla="*/ 1915611 h 2086684"/>
                  <a:gd name="T12" fmla="*/ 0 w 1482603"/>
                  <a:gd name="T13" fmla="*/ 0 h 20866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2603" h="2086684">
                    <a:moveTo>
                      <a:pt x="0" y="0"/>
                    </a:moveTo>
                    <a:lnTo>
                      <a:pt x="1482603" y="1919271"/>
                    </a:lnTo>
                    <a:cubicBezTo>
                      <a:pt x="1482603" y="1919271"/>
                      <a:pt x="1467081" y="1980665"/>
                      <a:pt x="1443562" y="2071812"/>
                    </a:cubicBezTo>
                    <a:lnTo>
                      <a:pt x="1439711" y="2086684"/>
                    </a:lnTo>
                    <a:lnTo>
                      <a:pt x="903587" y="2086684"/>
                    </a:lnTo>
                    <a:lnTo>
                      <a:pt x="830128" y="1915611"/>
                    </a:lnTo>
                    <a:cubicBezTo>
                      <a:pt x="473309" y="1086202"/>
                      <a:pt x="0" y="0"/>
                      <a:pt x="0" y="0"/>
                    </a:cubicBez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48" name="Freeform 67"/>
              <p:cNvSpPr/>
              <p:nvPr/>
            </p:nvSpPr>
            <p:spPr bwMode="auto">
              <a:xfrm>
                <a:off x="476300" y="302248"/>
                <a:ext cx="865382" cy="642673"/>
              </a:xfrm>
              <a:custGeom>
                <a:avLst/>
                <a:gdLst>
                  <a:gd name="T0" fmla="*/ 0 w 272"/>
                  <a:gd name="T1" fmla="*/ 534500 h 202"/>
                  <a:gd name="T2" fmla="*/ 248161 w 272"/>
                  <a:gd name="T3" fmla="*/ 378604 h 202"/>
                  <a:gd name="T4" fmla="*/ 429509 w 272"/>
                  <a:gd name="T5" fmla="*/ 642673 h 202"/>
                  <a:gd name="T6" fmla="*/ 489959 w 272"/>
                  <a:gd name="T7" fmla="*/ 353152 h 202"/>
                  <a:gd name="T8" fmla="*/ 722212 w 272"/>
                  <a:gd name="T9" fmla="*/ 620402 h 202"/>
                  <a:gd name="T10" fmla="*/ 661763 w 272"/>
                  <a:gd name="T11" fmla="*/ 209982 h 202"/>
                  <a:gd name="T12" fmla="*/ 865382 w 272"/>
                  <a:gd name="T13" fmla="*/ 378604 h 202"/>
                  <a:gd name="T14" fmla="*/ 563135 w 272"/>
                  <a:gd name="T15" fmla="*/ 0 h 202"/>
                  <a:gd name="T16" fmla="*/ 601313 w 272"/>
                  <a:gd name="T17" fmla="*/ 270432 h 202"/>
                  <a:gd name="T18" fmla="*/ 419965 w 272"/>
                  <a:gd name="T19" fmla="*/ 171804 h 202"/>
                  <a:gd name="T20" fmla="*/ 375423 w 272"/>
                  <a:gd name="T21" fmla="*/ 369060 h 202"/>
                  <a:gd name="T22" fmla="*/ 254524 w 272"/>
                  <a:gd name="T23" fmla="*/ 143170 h 202"/>
                  <a:gd name="T24" fmla="*/ 133625 w 272"/>
                  <a:gd name="T25" fmla="*/ 330881 h 202"/>
                  <a:gd name="T26" fmla="*/ 165441 w 272"/>
                  <a:gd name="T27" fmla="*/ 89083 h 202"/>
                  <a:gd name="T28" fmla="*/ 0 w 272"/>
                  <a:gd name="T29" fmla="*/ 53450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1538" name="组合 91"/>
            <p:cNvGrpSpPr/>
            <p:nvPr/>
          </p:nvGrpSpPr>
          <p:grpSpPr bwMode="auto">
            <a:xfrm>
              <a:off x="2122803" y="604495"/>
              <a:ext cx="1872971" cy="1503858"/>
              <a:chOff x="0" y="0"/>
              <a:chExt cx="1872971" cy="1503858"/>
            </a:xfrm>
          </p:grpSpPr>
          <p:sp>
            <p:nvSpPr>
              <p:cNvPr id="21543" name="任意多边形 84"/>
              <p:cNvSpPr/>
              <p:nvPr/>
            </p:nvSpPr>
            <p:spPr bwMode="auto">
              <a:xfrm>
                <a:off x="0" y="1"/>
                <a:ext cx="1872971" cy="1503857"/>
              </a:xfrm>
              <a:custGeom>
                <a:avLst/>
                <a:gdLst>
                  <a:gd name="T0" fmla="*/ 930554 w 1872971"/>
                  <a:gd name="T1" fmla="*/ 0 h 1503857"/>
                  <a:gd name="T2" fmla="*/ 1872971 w 1872971"/>
                  <a:gd name="T3" fmla="*/ 1503857 h 1503857"/>
                  <a:gd name="T4" fmla="*/ 0 w 1872971"/>
                  <a:gd name="T5" fmla="*/ 1503857 h 1503857"/>
                  <a:gd name="T6" fmla="*/ 930554 w 1872971"/>
                  <a:gd name="T7" fmla="*/ 0 h 15038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2971" h="1503857">
                    <a:moveTo>
                      <a:pt x="930554" y="0"/>
                    </a:moveTo>
                    <a:lnTo>
                      <a:pt x="1872971" y="1503857"/>
                    </a:lnTo>
                    <a:lnTo>
                      <a:pt x="0" y="1503857"/>
                    </a:lnTo>
                    <a:lnTo>
                      <a:pt x="930554"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44" name="任意多边形 85"/>
              <p:cNvSpPr/>
              <p:nvPr/>
            </p:nvSpPr>
            <p:spPr bwMode="auto">
              <a:xfrm>
                <a:off x="930554" y="0"/>
                <a:ext cx="820840" cy="1503857"/>
              </a:xfrm>
              <a:custGeom>
                <a:avLst/>
                <a:gdLst>
                  <a:gd name="T0" fmla="*/ 0 w 820840"/>
                  <a:gd name="T1" fmla="*/ 0 h 1503857"/>
                  <a:gd name="T2" fmla="*/ 820840 w 820840"/>
                  <a:gd name="T3" fmla="*/ 1291710 h 1503857"/>
                  <a:gd name="T4" fmla="*/ 697163 w 820840"/>
                  <a:gd name="T5" fmla="*/ 1503857 h 1503857"/>
                  <a:gd name="T6" fmla="*/ 283880 w 820840"/>
                  <a:gd name="T7" fmla="*/ 1503857 h 1503857"/>
                  <a:gd name="T8" fmla="*/ 0 w 820840"/>
                  <a:gd name="T9" fmla="*/ 0 h 15038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0840" h="1503857">
                    <a:moveTo>
                      <a:pt x="0" y="0"/>
                    </a:moveTo>
                    <a:lnTo>
                      <a:pt x="820840" y="1291710"/>
                    </a:lnTo>
                    <a:lnTo>
                      <a:pt x="697163" y="1503857"/>
                    </a:lnTo>
                    <a:lnTo>
                      <a:pt x="283880" y="1503857"/>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45" name="Freeform 68"/>
              <p:cNvSpPr/>
              <p:nvPr/>
            </p:nvSpPr>
            <p:spPr bwMode="auto">
              <a:xfrm>
                <a:off x="583763" y="171804"/>
                <a:ext cx="722213" cy="680852"/>
              </a:xfrm>
              <a:custGeom>
                <a:avLst/>
                <a:gdLst>
                  <a:gd name="T0" fmla="*/ 0 w 227"/>
                  <a:gd name="T1" fmla="*/ 362697 h 214"/>
                  <a:gd name="T2" fmla="*/ 149533 w 227"/>
                  <a:gd name="T3" fmla="*/ 295884 h 214"/>
                  <a:gd name="T4" fmla="*/ 149533 w 227"/>
                  <a:gd name="T5" fmla="*/ 499504 h 214"/>
                  <a:gd name="T6" fmla="*/ 346790 w 227"/>
                  <a:gd name="T7" fmla="*/ 289521 h 214"/>
                  <a:gd name="T8" fmla="*/ 362697 w 227"/>
                  <a:gd name="T9" fmla="*/ 680852 h 214"/>
                  <a:gd name="T10" fmla="*/ 445418 w 227"/>
                  <a:gd name="T11" fmla="*/ 349971 h 214"/>
                  <a:gd name="T12" fmla="*/ 626766 w 227"/>
                  <a:gd name="T13" fmla="*/ 544045 h 214"/>
                  <a:gd name="T14" fmla="*/ 556772 w 227"/>
                  <a:gd name="T15" fmla="*/ 302247 h 214"/>
                  <a:gd name="T16" fmla="*/ 722213 w 227"/>
                  <a:gd name="T17" fmla="*/ 410420 h 214"/>
                  <a:gd name="T18" fmla="*/ 505867 w 227"/>
                  <a:gd name="T19" fmla="*/ 54086 h 214"/>
                  <a:gd name="T20" fmla="*/ 604495 w 227"/>
                  <a:gd name="T21" fmla="*/ 257706 h 214"/>
                  <a:gd name="T22" fmla="*/ 467689 w 227"/>
                  <a:gd name="T23" fmla="*/ 174985 h 214"/>
                  <a:gd name="T24" fmla="*/ 467689 w 227"/>
                  <a:gd name="T25" fmla="*/ 267250 h 214"/>
                  <a:gd name="T26" fmla="*/ 384968 w 227"/>
                  <a:gd name="T27" fmla="*/ 130444 h 214"/>
                  <a:gd name="T28" fmla="*/ 264069 w 227"/>
                  <a:gd name="T29" fmla="*/ 235435 h 214"/>
                  <a:gd name="T30" fmla="*/ 232254 w 227"/>
                  <a:gd name="T31" fmla="*/ 0 h 214"/>
                  <a:gd name="T32" fmla="*/ 0 w 227"/>
                  <a:gd name="T33" fmla="*/ 362697 h 2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1539" name="组合 92"/>
            <p:cNvGrpSpPr/>
            <p:nvPr/>
          </p:nvGrpSpPr>
          <p:grpSpPr bwMode="auto">
            <a:xfrm>
              <a:off x="3763682" y="0"/>
              <a:ext cx="1806653" cy="2108352"/>
              <a:chOff x="0" y="0"/>
              <a:chExt cx="1806653" cy="2108352"/>
            </a:xfrm>
          </p:grpSpPr>
          <p:sp>
            <p:nvSpPr>
              <p:cNvPr id="21540" name="任意多边形 87"/>
              <p:cNvSpPr/>
              <p:nvPr/>
            </p:nvSpPr>
            <p:spPr bwMode="auto">
              <a:xfrm>
                <a:off x="0" y="0"/>
                <a:ext cx="1806653" cy="2108352"/>
              </a:xfrm>
              <a:custGeom>
                <a:avLst/>
                <a:gdLst>
                  <a:gd name="T0" fmla="*/ 1271781 w 1806653"/>
                  <a:gd name="T1" fmla="*/ 0 h 2108352"/>
                  <a:gd name="T2" fmla="*/ 1806653 w 1806653"/>
                  <a:gd name="T3" fmla="*/ 947793 h 2108352"/>
                  <a:gd name="T4" fmla="*/ 1806653 w 1806653"/>
                  <a:gd name="T5" fmla="*/ 2108352 h 2108352"/>
                  <a:gd name="T6" fmla="*/ 0 w 1806653"/>
                  <a:gd name="T7" fmla="*/ 2108352 h 2108352"/>
                  <a:gd name="T8" fmla="*/ 1271781 w 1806653"/>
                  <a:gd name="T9" fmla="*/ 0 h 21083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6653" h="2108352">
                    <a:moveTo>
                      <a:pt x="1271781" y="0"/>
                    </a:moveTo>
                    <a:lnTo>
                      <a:pt x="1806653" y="947793"/>
                    </a:lnTo>
                    <a:lnTo>
                      <a:pt x="1806653" y="2108352"/>
                    </a:lnTo>
                    <a:lnTo>
                      <a:pt x="0" y="2108352"/>
                    </a:lnTo>
                    <a:lnTo>
                      <a:pt x="1271781"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41" name="任意多边形 89"/>
              <p:cNvSpPr/>
              <p:nvPr/>
            </p:nvSpPr>
            <p:spPr bwMode="auto">
              <a:xfrm>
                <a:off x="1271780" y="0"/>
                <a:ext cx="521010" cy="2010740"/>
              </a:xfrm>
              <a:custGeom>
                <a:avLst/>
                <a:gdLst>
                  <a:gd name="T0" fmla="*/ 0 w 521010"/>
                  <a:gd name="T1" fmla="*/ 0 h 2010740"/>
                  <a:gd name="T2" fmla="*/ 521010 w 521010"/>
                  <a:gd name="T3" fmla="*/ 922444 h 2010740"/>
                  <a:gd name="T4" fmla="*/ 521010 w 521010"/>
                  <a:gd name="T5" fmla="*/ 1807123 h 2010740"/>
                  <a:gd name="T6" fmla="*/ 400876 w 521010"/>
                  <a:gd name="T7" fmla="*/ 2010740 h 2010740"/>
                  <a:gd name="T8" fmla="*/ 0 w 521010"/>
                  <a:gd name="T9" fmla="*/ 0 h 2010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1010" h="2010740">
                    <a:moveTo>
                      <a:pt x="0" y="0"/>
                    </a:moveTo>
                    <a:lnTo>
                      <a:pt x="521010" y="922444"/>
                    </a:lnTo>
                    <a:lnTo>
                      <a:pt x="521010" y="1807123"/>
                    </a:lnTo>
                    <a:lnTo>
                      <a:pt x="400876" y="2010740"/>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42" name="Freeform 69"/>
              <p:cNvSpPr/>
              <p:nvPr/>
            </p:nvSpPr>
            <p:spPr bwMode="auto">
              <a:xfrm>
                <a:off x="842272" y="203619"/>
                <a:ext cx="919469" cy="763572"/>
              </a:xfrm>
              <a:custGeom>
                <a:avLst/>
                <a:gdLst>
                  <a:gd name="T0" fmla="*/ 731757 w 289"/>
                  <a:gd name="T1" fmla="*/ 346789 h 240"/>
                  <a:gd name="T2" fmla="*/ 919469 w 289"/>
                  <a:gd name="T3" fmla="*/ 664944 h 240"/>
                  <a:gd name="T4" fmla="*/ 550409 w 289"/>
                  <a:gd name="T5" fmla="*/ 423146 h 240"/>
                  <a:gd name="T6" fmla="*/ 451781 w 289"/>
                  <a:gd name="T7" fmla="*/ 763572 h 240"/>
                  <a:gd name="T8" fmla="*/ 375423 w 289"/>
                  <a:gd name="T9" fmla="*/ 423146 h 240"/>
                  <a:gd name="T10" fmla="*/ 174985 w 289"/>
                  <a:gd name="T11" fmla="*/ 680852 h 240"/>
                  <a:gd name="T12" fmla="*/ 286340 w 289"/>
                  <a:gd name="T13" fmla="*/ 171804 h 240"/>
                  <a:gd name="T14" fmla="*/ 0 w 289"/>
                  <a:gd name="T15" fmla="*/ 483596 h 240"/>
                  <a:gd name="T16" fmla="*/ 292703 w 289"/>
                  <a:gd name="T17" fmla="*/ 0 h 240"/>
                  <a:gd name="T18" fmla="*/ 353152 w 289"/>
                  <a:gd name="T19" fmla="*/ 197256 h 240"/>
                  <a:gd name="T20" fmla="*/ 451781 w 289"/>
                  <a:gd name="T21" fmla="*/ 165441 h 240"/>
                  <a:gd name="T22" fmla="*/ 483596 w 289"/>
                  <a:gd name="T23" fmla="*/ 474051 h 240"/>
                  <a:gd name="T24" fmla="*/ 496322 w 289"/>
                  <a:gd name="T25" fmla="*/ 165441 h 240"/>
                  <a:gd name="T26" fmla="*/ 754028 w 289"/>
                  <a:gd name="T27" fmla="*/ 439054 h 240"/>
                  <a:gd name="T28" fmla="*/ 731757 w 289"/>
                  <a:gd name="T29" fmla="*/ 346789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21508" name="组合 93"/>
          <p:cNvGrpSpPr/>
          <p:nvPr/>
        </p:nvGrpSpPr>
        <p:grpSpPr bwMode="auto">
          <a:xfrm>
            <a:off x="4421188" y="6223000"/>
            <a:ext cx="2236787" cy="614363"/>
            <a:chOff x="0" y="0"/>
            <a:chExt cx="4090988" cy="1123950"/>
          </a:xfrm>
        </p:grpSpPr>
        <p:sp>
          <p:nvSpPr>
            <p:cNvPr id="21517" name="Freeform 70"/>
            <p:cNvSpPr/>
            <p:nvPr/>
          </p:nvSpPr>
          <p:spPr bwMode="auto">
            <a:xfrm>
              <a:off x="296862" y="776287"/>
              <a:ext cx="73025" cy="338138"/>
            </a:xfrm>
            <a:custGeom>
              <a:avLst/>
              <a:gdLst>
                <a:gd name="T0" fmla="*/ 73025 w 40"/>
                <a:gd name="T1" fmla="*/ 321864 h 187"/>
                <a:gd name="T2" fmla="*/ 36513 w 40"/>
                <a:gd name="T3" fmla="*/ 338138 h 187"/>
                <a:gd name="T4" fmla="*/ 36513 w 40"/>
                <a:gd name="T5" fmla="*/ 338138 h 187"/>
                <a:gd name="T6" fmla="*/ 0 w 40"/>
                <a:gd name="T7" fmla="*/ 321864 h 187"/>
                <a:gd name="T8" fmla="*/ 0 w 40"/>
                <a:gd name="T9" fmla="*/ 14466 h 187"/>
                <a:gd name="T10" fmla="*/ 36513 w 40"/>
                <a:gd name="T11" fmla="*/ 0 h 187"/>
                <a:gd name="T12" fmla="*/ 36513 w 40"/>
                <a:gd name="T13" fmla="*/ 0 h 187"/>
                <a:gd name="T14" fmla="*/ 73025 w 40"/>
                <a:gd name="T15" fmla="*/ 14466 h 187"/>
                <a:gd name="T16" fmla="*/ 73025 w 40"/>
                <a:gd name="T17" fmla="*/ 321864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7">
                  <a:moveTo>
                    <a:pt x="40" y="178"/>
                  </a:moveTo>
                  <a:cubicBezTo>
                    <a:pt x="40" y="183"/>
                    <a:pt x="31" y="187"/>
                    <a:pt x="20" y="187"/>
                  </a:cubicBezTo>
                  <a:cubicBezTo>
                    <a:pt x="20" y="187"/>
                    <a:pt x="20" y="187"/>
                    <a:pt x="20" y="187"/>
                  </a:cubicBezTo>
                  <a:cubicBezTo>
                    <a:pt x="9" y="187"/>
                    <a:pt x="0" y="183"/>
                    <a:pt x="0" y="178"/>
                  </a:cubicBezTo>
                  <a:cubicBezTo>
                    <a:pt x="0" y="8"/>
                    <a:pt x="0" y="8"/>
                    <a:pt x="0" y="8"/>
                  </a:cubicBezTo>
                  <a:cubicBezTo>
                    <a:pt x="0" y="4"/>
                    <a:pt x="9" y="0"/>
                    <a:pt x="20" y="0"/>
                  </a:cubicBezTo>
                  <a:cubicBezTo>
                    <a:pt x="20" y="0"/>
                    <a:pt x="20" y="0"/>
                    <a:pt x="20" y="0"/>
                  </a:cubicBezTo>
                  <a:cubicBezTo>
                    <a:pt x="31" y="0"/>
                    <a:pt x="40" y="4"/>
                    <a:pt x="40" y="8"/>
                  </a:cubicBezTo>
                  <a:lnTo>
                    <a:pt x="40" y="178"/>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18" name="Freeform 71"/>
            <p:cNvSpPr/>
            <p:nvPr/>
          </p:nvSpPr>
          <p:spPr bwMode="auto">
            <a:xfrm>
              <a:off x="0" y="169862"/>
              <a:ext cx="666750" cy="776288"/>
            </a:xfrm>
            <a:custGeom>
              <a:avLst/>
              <a:gdLst>
                <a:gd name="T0" fmla="*/ 468527 w 370"/>
                <a:gd name="T1" fmla="*/ 550097 h 429"/>
                <a:gd name="T2" fmla="*/ 636116 w 370"/>
                <a:gd name="T3" fmla="*/ 521144 h 429"/>
                <a:gd name="T4" fmla="*/ 443299 w 370"/>
                <a:gd name="T5" fmla="*/ 374573 h 429"/>
                <a:gd name="T6" fmla="*/ 587461 w 370"/>
                <a:gd name="T7" fmla="*/ 332953 h 429"/>
                <a:gd name="T8" fmla="*/ 419872 w 370"/>
                <a:gd name="T9" fmla="*/ 217143 h 429"/>
                <a:gd name="T10" fmla="*/ 488349 w 370"/>
                <a:gd name="T11" fmla="*/ 188191 h 429"/>
                <a:gd name="T12" fmla="*/ 335177 w 370"/>
                <a:gd name="T13" fmla="*/ 0 h 429"/>
                <a:gd name="T14" fmla="*/ 160380 w 370"/>
                <a:gd name="T15" fmla="*/ 186382 h 429"/>
                <a:gd name="T16" fmla="*/ 245076 w 370"/>
                <a:gd name="T17" fmla="*/ 218953 h 429"/>
                <a:gd name="T18" fmla="*/ 79289 w 370"/>
                <a:gd name="T19" fmla="*/ 332953 h 429"/>
                <a:gd name="T20" fmla="*/ 223451 w 370"/>
                <a:gd name="T21" fmla="*/ 374573 h 429"/>
                <a:gd name="T22" fmla="*/ 30634 w 370"/>
                <a:gd name="T23" fmla="*/ 521144 h 429"/>
                <a:gd name="T24" fmla="*/ 198223 w 370"/>
                <a:gd name="T25" fmla="*/ 550097 h 429"/>
                <a:gd name="T26" fmla="*/ 0 w 370"/>
                <a:gd name="T27" fmla="*/ 718383 h 429"/>
                <a:gd name="T28" fmla="*/ 335177 w 370"/>
                <a:gd name="T29" fmla="*/ 776288 h 429"/>
                <a:gd name="T30" fmla="*/ 666750 w 370"/>
                <a:gd name="T31" fmla="*/ 718383 h 429"/>
                <a:gd name="T32" fmla="*/ 468527 w 370"/>
                <a:gd name="T33" fmla="*/ 550097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0" h="429">
                  <a:moveTo>
                    <a:pt x="260" y="304"/>
                  </a:moveTo>
                  <a:cubicBezTo>
                    <a:pt x="289" y="305"/>
                    <a:pt x="331" y="302"/>
                    <a:pt x="353" y="288"/>
                  </a:cubicBezTo>
                  <a:cubicBezTo>
                    <a:pt x="312" y="272"/>
                    <a:pt x="267" y="235"/>
                    <a:pt x="246" y="207"/>
                  </a:cubicBezTo>
                  <a:cubicBezTo>
                    <a:pt x="281" y="203"/>
                    <a:pt x="299" y="203"/>
                    <a:pt x="326" y="184"/>
                  </a:cubicBezTo>
                  <a:cubicBezTo>
                    <a:pt x="288" y="176"/>
                    <a:pt x="248" y="141"/>
                    <a:pt x="233" y="120"/>
                  </a:cubicBezTo>
                  <a:cubicBezTo>
                    <a:pt x="253" y="114"/>
                    <a:pt x="254" y="113"/>
                    <a:pt x="271" y="104"/>
                  </a:cubicBezTo>
                  <a:cubicBezTo>
                    <a:pt x="226" y="78"/>
                    <a:pt x="195" y="34"/>
                    <a:pt x="186" y="0"/>
                  </a:cubicBezTo>
                  <a:cubicBezTo>
                    <a:pt x="168" y="54"/>
                    <a:pt x="140" y="84"/>
                    <a:pt x="89" y="103"/>
                  </a:cubicBezTo>
                  <a:cubicBezTo>
                    <a:pt x="105" y="113"/>
                    <a:pt x="119" y="118"/>
                    <a:pt x="136" y="121"/>
                  </a:cubicBezTo>
                  <a:cubicBezTo>
                    <a:pt x="122" y="142"/>
                    <a:pt x="82" y="176"/>
                    <a:pt x="44" y="184"/>
                  </a:cubicBezTo>
                  <a:cubicBezTo>
                    <a:pt x="71" y="203"/>
                    <a:pt x="89" y="203"/>
                    <a:pt x="124" y="207"/>
                  </a:cubicBezTo>
                  <a:cubicBezTo>
                    <a:pt x="103" y="235"/>
                    <a:pt x="58" y="272"/>
                    <a:pt x="17" y="288"/>
                  </a:cubicBezTo>
                  <a:cubicBezTo>
                    <a:pt x="39" y="302"/>
                    <a:pt x="81" y="305"/>
                    <a:pt x="110" y="304"/>
                  </a:cubicBezTo>
                  <a:cubicBezTo>
                    <a:pt x="95" y="333"/>
                    <a:pt x="31" y="383"/>
                    <a:pt x="0" y="397"/>
                  </a:cubicBezTo>
                  <a:cubicBezTo>
                    <a:pt x="66" y="426"/>
                    <a:pt x="133" y="429"/>
                    <a:pt x="186" y="429"/>
                  </a:cubicBezTo>
                  <a:cubicBezTo>
                    <a:pt x="239" y="429"/>
                    <a:pt x="304" y="426"/>
                    <a:pt x="370" y="397"/>
                  </a:cubicBezTo>
                  <a:cubicBezTo>
                    <a:pt x="339" y="383"/>
                    <a:pt x="275" y="333"/>
                    <a:pt x="260" y="30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19" name="Freeform 72"/>
            <p:cNvSpPr/>
            <p:nvPr/>
          </p:nvSpPr>
          <p:spPr bwMode="auto">
            <a:xfrm>
              <a:off x="706437" y="720725"/>
              <a:ext cx="82550" cy="388938"/>
            </a:xfrm>
            <a:custGeom>
              <a:avLst/>
              <a:gdLst>
                <a:gd name="T0" fmla="*/ 82550 w 46"/>
                <a:gd name="T1" fmla="*/ 370848 h 215"/>
                <a:gd name="T2" fmla="*/ 41275 w 46"/>
                <a:gd name="T3" fmla="*/ 388938 h 215"/>
                <a:gd name="T4" fmla="*/ 41275 w 46"/>
                <a:gd name="T5" fmla="*/ 388938 h 215"/>
                <a:gd name="T6" fmla="*/ 0 w 46"/>
                <a:gd name="T7" fmla="*/ 370848 h 215"/>
                <a:gd name="T8" fmla="*/ 0 w 46"/>
                <a:gd name="T9" fmla="*/ 16281 h 215"/>
                <a:gd name="T10" fmla="*/ 41275 w 46"/>
                <a:gd name="T11" fmla="*/ 0 h 215"/>
                <a:gd name="T12" fmla="*/ 41275 w 46"/>
                <a:gd name="T13" fmla="*/ 0 h 215"/>
                <a:gd name="T14" fmla="*/ 82550 w 46"/>
                <a:gd name="T15" fmla="*/ 16281 h 215"/>
                <a:gd name="T16" fmla="*/ 82550 w 46"/>
                <a:gd name="T17" fmla="*/ 370848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215">
                  <a:moveTo>
                    <a:pt x="46" y="205"/>
                  </a:moveTo>
                  <a:cubicBezTo>
                    <a:pt x="46" y="211"/>
                    <a:pt x="36" y="215"/>
                    <a:pt x="23" y="215"/>
                  </a:cubicBezTo>
                  <a:cubicBezTo>
                    <a:pt x="23" y="215"/>
                    <a:pt x="23" y="215"/>
                    <a:pt x="23" y="215"/>
                  </a:cubicBezTo>
                  <a:cubicBezTo>
                    <a:pt x="10" y="215"/>
                    <a:pt x="0" y="211"/>
                    <a:pt x="0" y="205"/>
                  </a:cubicBezTo>
                  <a:cubicBezTo>
                    <a:pt x="0" y="9"/>
                    <a:pt x="0" y="9"/>
                    <a:pt x="0" y="9"/>
                  </a:cubicBezTo>
                  <a:cubicBezTo>
                    <a:pt x="0" y="4"/>
                    <a:pt x="10" y="0"/>
                    <a:pt x="23" y="0"/>
                  </a:cubicBezTo>
                  <a:cubicBezTo>
                    <a:pt x="23" y="0"/>
                    <a:pt x="23" y="0"/>
                    <a:pt x="23" y="0"/>
                  </a:cubicBezTo>
                  <a:cubicBezTo>
                    <a:pt x="36" y="0"/>
                    <a:pt x="46" y="4"/>
                    <a:pt x="46" y="9"/>
                  </a:cubicBezTo>
                  <a:lnTo>
                    <a:pt x="46" y="205"/>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0" name="Freeform 73"/>
            <p:cNvSpPr/>
            <p:nvPr/>
          </p:nvSpPr>
          <p:spPr bwMode="auto">
            <a:xfrm>
              <a:off x="361950" y="20637"/>
              <a:ext cx="771525" cy="895350"/>
            </a:xfrm>
            <a:custGeom>
              <a:avLst/>
              <a:gdLst>
                <a:gd name="T0" fmla="*/ 542591 w 428"/>
                <a:gd name="T1" fmla="*/ 634885 h 495"/>
                <a:gd name="T2" fmla="*/ 735472 w 428"/>
                <a:gd name="T3" fmla="*/ 600518 h 495"/>
                <a:gd name="T4" fmla="*/ 511946 w 428"/>
                <a:gd name="T5" fmla="*/ 432300 h 495"/>
                <a:gd name="T6" fmla="*/ 679591 w 428"/>
                <a:gd name="T7" fmla="*/ 383463 h 495"/>
                <a:gd name="T8" fmla="*/ 484907 w 428"/>
                <a:gd name="T9" fmla="*/ 251422 h 495"/>
                <a:gd name="T10" fmla="*/ 566025 w 428"/>
                <a:gd name="T11" fmla="*/ 217055 h 495"/>
                <a:gd name="T12" fmla="*/ 389368 w 428"/>
                <a:gd name="T13" fmla="*/ 0 h 495"/>
                <a:gd name="T14" fmla="*/ 185671 w 428"/>
                <a:gd name="T15" fmla="*/ 215246 h 495"/>
                <a:gd name="T16" fmla="*/ 284815 w 428"/>
                <a:gd name="T17" fmla="*/ 253230 h 495"/>
                <a:gd name="T18" fmla="*/ 91934 w 428"/>
                <a:gd name="T19" fmla="*/ 383463 h 495"/>
                <a:gd name="T20" fmla="*/ 259579 w 428"/>
                <a:gd name="T21" fmla="*/ 432300 h 495"/>
                <a:gd name="T22" fmla="*/ 36053 w 428"/>
                <a:gd name="T23" fmla="*/ 600518 h 495"/>
                <a:gd name="T24" fmla="*/ 228934 w 428"/>
                <a:gd name="T25" fmla="*/ 634885 h 495"/>
                <a:gd name="T26" fmla="*/ 0 w 428"/>
                <a:gd name="T27" fmla="*/ 828425 h 495"/>
                <a:gd name="T28" fmla="*/ 387565 w 428"/>
                <a:gd name="T29" fmla="*/ 895350 h 495"/>
                <a:gd name="T30" fmla="*/ 771525 w 428"/>
                <a:gd name="T31" fmla="*/ 828425 h 495"/>
                <a:gd name="T32" fmla="*/ 542591 w 428"/>
                <a:gd name="T33" fmla="*/ 634885 h 4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8" h="495">
                  <a:moveTo>
                    <a:pt x="301" y="351"/>
                  </a:moveTo>
                  <a:cubicBezTo>
                    <a:pt x="334" y="352"/>
                    <a:pt x="383" y="348"/>
                    <a:pt x="408" y="332"/>
                  </a:cubicBezTo>
                  <a:cubicBezTo>
                    <a:pt x="360" y="314"/>
                    <a:pt x="309" y="271"/>
                    <a:pt x="284" y="239"/>
                  </a:cubicBezTo>
                  <a:cubicBezTo>
                    <a:pt x="325" y="234"/>
                    <a:pt x="345" y="234"/>
                    <a:pt x="377" y="212"/>
                  </a:cubicBezTo>
                  <a:cubicBezTo>
                    <a:pt x="333" y="203"/>
                    <a:pt x="286" y="162"/>
                    <a:pt x="269" y="139"/>
                  </a:cubicBezTo>
                  <a:cubicBezTo>
                    <a:pt x="292" y="132"/>
                    <a:pt x="293" y="131"/>
                    <a:pt x="314" y="120"/>
                  </a:cubicBezTo>
                  <a:cubicBezTo>
                    <a:pt x="261" y="90"/>
                    <a:pt x="225" y="39"/>
                    <a:pt x="216" y="0"/>
                  </a:cubicBezTo>
                  <a:cubicBezTo>
                    <a:pt x="194" y="62"/>
                    <a:pt x="162" y="97"/>
                    <a:pt x="103" y="119"/>
                  </a:cubicBezTo>
                  <a:cubicBezTo>
                    <a:pt x="122" y="131"/>
                    <a:pt x="138" y="136"/>
                    <a:pt x="158" y="140"/>
                  </a:cubicBezTo>
                  <a:cubicBezTo>
                    <a:pt x="141" y="164"/>
                    <a:pt x="95" y="203"/>
                    <a:pt x="51" y="212"/>
                  </a:cubicBezTo>
                  <a:cubicBezTo>
                    <a:pt x="83" y="234"/>
                    <a:pt x="103" y="234"/>
                    <a:pt x="144" y="239"/>
                  </a:cubicBezTo>
                  <a:cubicBezTo>
                    <a:pt x="119" y="271"/>
                    <a:pt x="68" y="314"/>
                    <a:pt x="20" y="332"/>
                  </a:cubicBezTo>
                  <a:cubicBezTo>
                    <a:pt x="45" y="348"/>
                    <a:pt x="94" y="352"/>
                    <a:pt x="127" y="351"/>
                  </a:cubicBezTo>
                  <a:cubicBezTo>
                    <a:pt x="110" y="385"/>
                    <a:pt x="36" y="442"/>
                    <a:pt x="0" y="458"/>
                  </a:cubicBezTo>
                  <a:cubicBezTo>
                    <a:pt x="76" y="491"/>
                    <a:pt x="153" y="495"/>
                    <a:pt x="215" y="495"/>
                  </a:cubicBezTo>
                  <a:cubicBezTo>
                    <a:pt x="276" y="495"/>
                    <a:pt x="352" y="491"/>
                    <a:pt x="428" y="458"/>
                  </a:cubicBezTo>
                  <a:cubicBezTo>
                    <a:pt x="392" y="442"/>
                    <a:pt x="318" y="385"/>
                    <a:pt x="301" y="35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1" name="Freeform 74"/>
            <p:cNvSpPr/>
            <p:nvPr/>
          </p:nvSpPr>
          <p:spPr bwMode="auto">
            <a:xfrm>
              <a:off x="1544637" y="815975"/>
              <a:ext cx="65088" cy="303213"/>
            </a:xfrm>
            <a:custGeom>
              <a:avLst/>
              <a:gdLst>
                <a:gd name="T0" fmla="*/ 65088 w 36"/>
                <a:gd name="T1" fmla="*/ 288688 h 167"/>
                <a:gd name="T2" fmla="*/ 32544 w 36"/>
                <a:gd name="T3" fmla="*/ 303213 h 167"/>
                <a:gd name="T4" fmla="*/ 32544 w 36"/>
                <a:gd name="T5" fmla="*/ 303213 h 167"/>
                <a:gd name="T6" fmla="*/ 0 w 36"/>
                <a:gd name="T7" fmla="*/ 288688 h 167"/>
                <a:gd name="T8" fmla="*/ 0 w 36"/>
                <a:gd name="T9" fmla="*/ 12710 h 167"/>
                <a:gd name="T10" fmla="*/ 32544 w 36"/>
                <a:gd name="T11" fmla="*/ 0 h 167"/>
                <a:gd name="T12" fmla="*/ 32544 w 36"/>
                <a:gd name="T13" fmla="*/ 0 h 167"/>
                <a:gd name="T14" fmla="*/ 65088 w 36"/>
                <a:gd name="T15" fmla="*/ 12710 h 167"/>
                <a:gd name="T16" fmla="*/ 65088 w 36"/>
                <a:gd name="T17" fmla="*/ 288688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67">
                  <a:moveTo>
                    <a:pt x="36" y="159"/>
                  </a:moveTo>
                  <a:cubicBezTo>
                    <a:pt x="36" y="163"/>
                    <a:pt x="28" y="167"/>
                    <a:pt x="18" y="167"/>
                  </a:cubicBezTo>
                  <a:cubicBezTo>
                    <a:pt x="18" y="167"/>
                    <a:pt x="18" y="167"/>
                    <a:pt x="18" y="167"/>
                  </a:cubicBezTo>
                  <a:cubicBezTo>
                    <a:pt x="8" y="167"/>
                    <a:pt x="0" y="163"/>
                    <a:pt x="0" y="159"/>
                  </a:cubicBezTo>
                  <a:cubicBezTo>
                    <a:pt x="0" y="7"/>
                    <a:pt x="0" y="7"/>
                    <a:pt x="0" y="7"/>
                  </a:cubicBezTo>
                  <a:cubicBezTo>
                    <a:pt x="0" y="3"/>
                    <a:pt x="8" y="0"/>
                    <a:pt x="18" y="0"/>
                  </a:cubicBezTo>
                  <a:cubicBezTo>
                    <a:pt x="18" y="0"/>
                    <a:pt x="18" y="0"/>
                    <a:pt x="18" y="0"/>
                  </a:cubicBezTo>
                  <a:cubicBezTo>
                    <a:pt x="28" y="0"/>
                    <a:pt x="36" y="3"/>
                    <a:pt x="36" y="7"/>
                  </a:cubicBezTo>
                  <a:lnTo>
                    <a:pt x="36" y="159"/>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2" name="Freeform 75"/>
            <p:cNvSpPr/>
            <p:nvPr/>
          </p:nvSpPr>
          <p:spPr bwMode="auto">
            <a:xfrm>
              <a:off x="1277937" y="274637"/>
              <a:ext cx="598488" cy="693738"/>
            </a:xfrm>
            <a:custGeom>
              <a:avLst/>
              <a:gdLst>
                <a:gd name="T0" fmla="*/ 420023 w 332"/>
                <a:gd name="T1" fmla="*/ 490869 h 383"/>
                <a:gd name="T2" fmla="*/ 569645 w 332"/>
                <a:gd name="T3" fmla="*/ 465511 h 383"/>
                <a:gd name="T4" fmla="*/ 396588 w 332"/>
                <a:gd name="T5" fmla="*/ 335095 h 383"/>
                <a:gd name="T6" fmla="*/ 526381 w 332"/>
                <a:gd name="T7" fmla="*/ 297058 h 383"/>
                <a:gd name="T8" fmla="*/ 376759 w 332"/>
                <a:gd name="T9" fmla="*/ 193812 h 383"/>
                <a:gd name="T10" fmla="*/ 438050 w 332"/>
                <a:gd name="T11" fmla="*/ 166642 h 383"/>
                <a:gd name="T12" fmla="*/ 301047 w 332"/>
                <a:gd name="T13" fmla="*/ 0 h 383"/>
                <a:gd name="T14" fmla="*/ 144214 w 332"/>
                <a:gd name="T15" fmla="*/ 164831 h 383"/>
                <a:gd name="T16" fmla="*/ 219926 w 332"/>
                <a:gd name="T17" fmla="*/ 195623 h 383"/>
                <a:gd name="T18" fmla="*/ 72107 w 332"/>
                <a:gd name="T19" fmla="*/ 297058 h 383"/>
                <a:gd name="T20" fmla="*/ 201900 w 332"/>
                <a:gd name="T21" fmla="*/ 335095 h 383"/>
                <a:gd name="T22" fmla="*/ 28843 w 332"/>
                <a:gd name="T23" fmla="*/ 465511 h 383"/>
                <a:gd name="T24" fmla="*/ 178465 w 332"/>
                <a:gd name="T25" fmla="*/ 490869 h 383"/>
                <a:gd name="T26" fmla="*/ 0 w 332"/>
                <a:gd name="T27" fmla="*/ 641210 h 383"/>
                <a:gd name="T28" fmla="*/ 299244 w 332"/>
                <a:gd name="T29" fmla="*/ 693738 h 383"/>
                <a:gd name="T30" fmla="*/ 598488 w 332"/>
                <a:gd name="T31" fmla="*/ 641210 h 383"/>
                <a:gd name="T32" fmla="*/ 420023 w 332"/>
                <a:gd name="T33" fmla="*/ 490869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383">
                  <a:moveTo>
                    <a:pt x="233" y="271"/>
                  </a:moveTo>
                  <a:cubicBezTo>
                    <a:pt x="258" y="272"/>
                    <a:pt x="297" y="269"/>
                    <a:pt x="316" y="257"/>
                  </a:cubicBezTo>
                  <a:cubicBezTo>
                    <a:pt x="279" y="242"/>
                    <a:pt x="239" y="210"/>
                    <a:pt x="220" y="185"/>
                  </a:cubicBezTo>
                  <a:cubicBezTo>
                    <a:pt x="252" y="181"/>
                    <a:pt x="267" y="181"/>
                    <a:pt x="292" y="164"/>
                  </a:cubicBezTo>
                  <a:cubicBezTo>
                    <a:pt x="258" y="157"/>
                    <a:pt x="222" y="125"/>
                    <a:pt x="209" y="107"/>
                  </a:cubicBezTo>
                  <a:cubicBezTo>
                    <a:pt x="226" y="102"/>
                    <a:pt x="227" y="101"/>
                    <a:pt x="243" y="92"/>
                  </a:cubicBezTo>
                  <a:cubicBezTo>
                    <a:pt x="202" y="70"/>
                    <a:pt x="175" y="30"/>
                    <a:pt x="167" y="0"/>
                  </a:cubicBezTo>
                  <a:cubicBezTo>
                    <a:pt x="151" y="48"/>
                    <a:pt x="126" y="75"/>
                    <a:pt x="80" y="91"/>
                  </a:cubicBezTo>
                  <a:cubicBezTo>
                    <a:pt x="94" y="101"/>
                    <a:pt x="107" y="105"/>
                    <a:pt x="122" y="108"/>
                  </a:cubicBezTo>
                  <a:cubicBezTo>
                    <a:pt x="109" y="126"/>
                    <a:pt x="74" y="157"/>
                    <a:pt x="40" y="164"/>
                  </a:cubicBezTo>
                  <a:cubicBezTo>
                    <a:pt x="64" y="181"/>
                    <a:pt x="80" y="181"/>
                    <a:pt x="112" y="185"/>
                  </a:cubicBezTo>
                  <a:cubicBezTo>
                    <a:pt x="92" y="210"/>
                    <a:pt x="53" y="242"/>
                    <a:pt x="16" y="257"/>
                  </a:cubicBezTo>
                  <a:cubicBezTo>
                    <a:pt x="35" y="269"/>
                    <a:pt x="73" y="272"/>
                    <a:pt x="99" y="271"/>
                  </a:cubicBezTo>
                  <a:cubicBezTo>
                    <a:pt x="85" y="297"/>
                    <a:pt x="28" y="342"/>
                    <a:pt x="0" y="354"/>
                  </a:cubicBezTo>
                  <a:cubicBezTo>
                    <a:pt x="59" y="380"/>
                    <a:pt x="119" y="383"/>
                    <a:pt x="166" y="383"/>
                  </a:cubicBezTo>
                  <a:cubicBezTo>
                    <a:pt x="214" y="383"/>
                    <a:pt x="273" y="380"/>
                    <a:pt x="332" y="354"/>
                  </a:cubicBezTo>
                  <a:cubicBezTo>
                    <a:pt x="304" y="342"/>
                    <a:pt x="246" y="297"/>
                    <a:pt x="233" y="27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3" name="Freeform 76"/>
            <p:cNvSpPr/>
            <p:nvPr/>
          </p:nvSpPr>
          <p:spPr bwMode="auto">
            <a:xfrm>
              <a:off x="1862137" y="706437"/>
              <a:ext cx="85725" cy="392113"/>
            </a:xfrm>
            <a:custGeom>
              <a:avLst/>
              <a:gdLst>
                <a:gd name="T0" fmla="*/ 85725 w 47"/>
                <a:gd name="T1" fmla="*/ 375850 h 217"/>
                <a:gd name="T2" fmla="*/ 41951 w 47"/>
                <a:gd name="T3" fmla="*/ 392113 h 217"/>
                <a:gd name="T4" fmla="*/ 41951 w 47"/>
                <a:gd name="T5" fmla="*/ 392113 h 217"/>
                <a:gd name="T6" fmla="*/ 0 w 47"/>
                <a:gd name="T7" fmla="*/ 375850 h 217"/>
                <a:gd name="T8" fmla="*/ 0 w 47"/>
                <a:gd name="T9" fmla="*/ 16263 h 217"/>
                <a:gd name="T10" fmla="*/ 41951 w 47"/>
                <a:gd name="T11" fmla="*/ 0 h 217"/>
                <a:gd name="T12" fmla="*/ 41951 w 47"/>
                <a:gd name="T13" fmla="*/ 0 h 217"/>
                <a:gd name="T14" fmla="*/ 85725 w 47"/>
                <a:gd name="T15" fmla="*/ 16263 h 217"/>
                <a:gd name="T16" fmla="*/ 85725 w 47"/>
                <a:gd name="T17" fmla="*/ 37585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4" name="Freeform 77"/>
            <p:cNvSpPr/>
            <p:nvPr/>
          </p:nvSpPr>
          <p:spPr bwMode="auto">
            <a:xfrm>
              <a:off x="1514475" y="0"/>
              <a:ext cx="779463" cy="904875"/>
            </a:xfrm>
            <a:custGeom>
              <a:avLst/>
              <a:gdLst>
                <a:gd name="T0" fmla="*/ 548511 w 432"/>
                <a:gd name="T1" fmla="*/ 640652 h 500"/>
                <a:gd name="T2" fmla="*/ 743377 w 432"/>
                <a:gd name="T3" fmla="*/ 606266 h 500"/>
                <a:gd name="T4" fmla="*/ 517838 w 432"/>
                <a:gd name="T5" fmla="*/ 436150 h 500"/>
                <a:gd name="T6" fmla="*/ 687443 w 432"/>
                <a:gd name="T7" fmla="*/ 385477 h 500"/>
                <a:gd name="T8" fmla="*/ 490773 w 432"/>
                <a:gd name="T9" fmla="*/ 251555 h 500"/>
                <a:gd name="T10" fmla="*/ 571967 w 432"/>
                <a:gd name="T11" fmla="*/ 217170 h 500"/>
                <a:gd name="T12" fmla="*/ 393340 w 432"/>
                <a:gd name="T13" fmla="*/ 0 h 500"/>
                <a:gd name="T14" fmla="*/ 187649 w 432"/>
                <a:gd name="T15" fmla="*/ 215360 h 500"/>
                <a:gd name="T16" fmla="*/ 286886 w 432"/>
                <a:gd name="T17" fmla="*/ 255175 h 500"/>
                <a:gd name="T18" fmla="*/ 92020 w 432"/>
                <a:gd name="T19" fmla="*/ 385477 h 500"/>
                <a:gd name="T20" fmla="*/ 261625 w 432"/>
                <a:gd name="T21" fmla="*/ 436150 h 500"/>
                <a:gd name="T22" fmla="*/ 36086 w 432"/>
                <a:gd name="T23" fmla="*/ 606266 h 500"/>
                <a:gd name="T24" fmla="*/ 230952 w 432"/>
                <a:gd name="T25" fmla="*/ 640652 h 500"/>
                <a:gd name="T26" fmla="*/ 0 w 432"/>
                <a:gd name="T27" fmla="*/ 834295 h 500"/>
                <a:gd name="T28" fmla="*/ 391536 w 432"/>
                <a:gd name="T29" fmla="*/ 904875 h 500"/>
                <a:gd name="T30" fmla="*/ 779463 w 432"/>
                <a:gd name="T31" fmla="*/ 834295 h 500"/>
                <a:gd name="T32" fmla="*/ 548511 w 432"/>
                <a:gd name="T33" fmla="*/ 640652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6"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5" name="Freeform 78"/>
            <p:cNvSpPr/>
            <p:nvPr/>
          </p:nvSpPr>
          <p:spPr bwMode="auto">
            <a:xfrm>
              <a:off x="2586037" y="768350"/>
              <a:ext cx="71438" cy="336550"/>
            </a:xfrm>
            <a:custGeom>
              <a:avLst/>
              <a:gdLst>
                <a:gd name="T0" fmla="*/ 71438 w 40"/>
                <a:gd name="T1" fmla="*/ 322075 h 186"/>
                <a:gd name="T2" fmla="*/ 35719 w 40"/>
                <a:gd name="T3" fmla="*/ 336550 h 186"/>
                <a:gd name="T4" fmla="*/ 35719 w 40"/>
                <a:gd name="T5" fmla="*/ 336550 h 186"/>
                <a:gd name="T6" fmla="*/ 0 w 40"/>
                <a:gd name="T7" fmla="*/ 322075 h 186"/>
                <a:gd name="T8" fmla="*/ 0 w 40"/>
                <a:gd name="T9" fmla="*/ 14475 h 186"/>
                <a:gd name="T10" fmla="*/ 35719 w 40"/>
                <a:gd name="T11" fmla="*/ 0 h 186"/>
                <a:gd name="T12" fmla="*/ 35719 w 40"/>
                <a:gd name="T13" fmla="*/ 0 h 186"/>
                <a:gd name="T14" fmla="*/ 71438 w 40"/>
                <a:gd name="T15" fmla="*/ 14475 h 186"/>
                <a:gd name="T16" fmla="*/ 71438 w 40"/>
                <a:gd name="T17" fmla="*/ 322075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6" name="Freeform 79"/>
            <p:cNvSpPr/>
            <p:nvPr/>
          </p:nvSpPr>
          <p:spPr bwMode="auto">
            <a:xfrm>
              <a:off x="2287587" y="163512"/>
              <a:ext cx="666750" cy="774700"/>
            </a:xfrm>
            <a:custGeom>
              <a:avLst/>
              <a:gdLst>
                <a:gd name="T0" fmla="*/ 468527 w 370"/>
                <a:gd name="T1" fmla="*/ 548444 h 428"/>
                <a:gd name="T2" fmla="*/ 634314 w 370"/>
                <a:gd name="T3" fmla="*/ 519483 h 428"/>
                <a:gd name="T4" fmla="*/ 441497 w 370"/>
                <a:gd name="T5" fmla="*/ 372870 h 428"/>
                <a:gd name="T6" fmla="*/ 587461 w 370"/>
                <a:gd name="T7" fmla="*/ 331239 h 428"/>
                <a:gd name="T8" fmla="*/ 419872 w 370"/>
                <a:gd name="T9" fmla="*/ 215396 h 428"/>
                <a:gd name="T10" fmla="*/ 488349 w 370"/>
                <a:gd name="T11" fmla="*/ 186435 h 428"/>
                <a:gd name="T12" fmla="*/ 335177 w 370"/>
                <a:gd name="T13" fmla="*/ 0 h 428"/>
                <a:gd name="T14" fmla="*/ 160380 w 370"/>
                <a:gd name="T15" fmla="*/ 184625 h 428"/>
                <a:gd name="T16" fmla="*/ 245076 w 370"/>
                <a:gd name="T17" fmla="*/ 217206 h 428"/>
                <a:gd name="T18" fmla="*/ 79289 w 370"/>
                <a:gd name="T19" fmla="*/ 331239 h 428"/>
                <a:gd name="T20" fmla="*/ 223451 w 370"/>
                <a:gd name="T21" fmla="*/ 372870 h 428"/>
                <a:gd name="T22" fmla="*/ 30634 w 370"/>
                <a:gd name="T23" fmla="*/ 519483 h 428"/>
                <a:gd name="T24" fmla="*/ 196421 w 370"/>
                <a:gd name="T25" fmla="*/ 548444 h 428"/>
                <a:gd name="T26" fmla="*/ 0 w 370"/>
                <a:gd name="T27" fmla="*/ 714968 h 428"/>
                <a:gd name="T28" fmla="*/ 333375 w 370"/>
                <a:gd name="T29" fmla="*/ 774700 h 428"/>
                <a:gd name="T30" fmla="*/ 666750 w 370"/>
                <a:gd name="T31" fmla="*/ 714968 h 428"/>
                <a:gd name="T32" fmla="*/ 468527 w 370"/>
                <a:gd name="T33" fmla="*/ 548444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0" h="428">
                  <a:moveTo>
                    <a:pt x="260" y="303"/>
                  </a:moveTo>
                  <a:cubicBezTo>
                    <a:pt x="288" y="304"/>
                    <a:pt x="331" y="301"/>
                    <a:pt x="352" y="287"/>
                  </a:cubicBezTo>
                  <a:cubicBezTo>
                    <a:pt x="311" y="271"/>
                    <a:pt x="267" y="234"/>
                    <a:pt x="245" y="206"/>
                  </a:cubicBezTo>
                  <a:cubicBezTo>
                    <a:pt x="281" y="202"/>
                    <a:pt x="298" y="202"/>
                    <a:pt x="326" y="183"/>
                  </a:cubicBezTo>
                  <a:cubicBezTo>
                    <a:pt x="288" y="175"/>
                    <a:pt x="247" y="140"/>
                    <a:pt x="233" y="119"/>
                  </a:cubicBezTo>
                  <a:cubicBezTo>
                    <a:pt x="252" y="113"/>
                    <a:pt x="253" y="112"/>
                    <a:pt x="271" y="103"/>
                  </a:cubicBezTo>
                  <a:cubicBezTo>
                    <a:pt x="226" y="77"/>
                    <a:pt x="195" y="33"/>
                    <a:pt x="186" y="0"/>
                  </a:cubicBezTo>
                  <a:cubicBezTo>
                    <a:pt x="168" y="53"/>
                    <a:pt x="140" y="83"/>
                    <a:pt x="89" y="102"/>
                  </a:cubicBezTo>
                  <a:cubicBezTo>
                    <a:pt x="105" y="112"/>
                    <a:pt x="119" y="117"/>
                    <a:pt x="136" y="120"/>
                  </a:cubicBezTo>
                  <a:cubicBezTo>
                    <a:pt x="122" y="141"/>
                    <a:pt x="82" y="175"/>
                    <a:pt x="44" y="183"/>
                  </a:cubicBezTo>
                  <a:cubicBezTo>
                    <a:pt x="71" y="202"/>
                    <a:pt x="89" y="202"/>
                    <a:pt x="124" y="206"/>
                  </a:cubicBezTo>
                  <a:cubicBezTo>
                    <a:pt x="102" y="234"/>
                    <a:pt x="58" y="271"/>
                    <a:pt x="17" y="287"/>
                  </a:cubicBezTo>
                  <a:cubicBezTo>
                    <a:pt x="39" y="301"/>
                    <a:pt x="81" y="304"/>
                    <a:pt x="109" y="303"/>
                  </a:cubicBezTo>
                  <a:cubicBezTo>
                    <a:pt x="95" y="332"/>
                    <a:pt x="31" y="382"/>
                    <a:pt x="0" y="395"/>
                  </a:cubicBezTo>
                  <a:cubicBezTo>
                    <a:pt x="66" y="425"/>
                    <a:pt x="132" y="428"/>
                    <a:pt x="185" y="428"/>
                  </a:cubicBezTo>
                  <a:cubicBezTo>
                    <a:pt x="238" y="428"/>
                    <a:pt x="304" y="425"/>
                    <a:pt x="370" y="395"/>
                  </a:cubicBezTo>
                  <a:cubicBezTo>
                    <a:pt x="339" y="382"/>
                    <a:pt x="275" y="332"/>
                    <a:pt x="260" y="303"/>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7" name="Freeform 80"/>
            <p:cNvSpPr/>
            <p:nvPr/>
          </p:nvSpPr>
          <p:spPr bwMode="auto">
            <a:xfrm>
              <a:off x="2249487" y="757237"/>
              <a:ext cx="77788" cy="360363"/>
            </a:xfrm>
            <a:custGeom>
              <a:avLst/>
              <a:gdLst>
                <a:gd name="T0" fmla="*/ 77788 w 43"/>
                <a:gd name="T1" fmla="*/ 344065 h 199"/>
                <a:gd name="T2" fmla="*/ 39799 w 43"/>
                <a:gd name="T3" fmla="*/ 360363 h 199"/>
                <a:gd name="T4" fmla="*/ 39799 w 43"/>
                <a:gd name="T5" fmla="*/ 360363 h 199"/>
                <a:gd name="T6" fmla="*/ 0 w 43"/>
                <a:gd name="T7" fmla="*/ 344065 h 199"/>
                <a:gd name="T8" fmla="*/ 0 w 43"/>
                <a:gd name="T9" fmla="*/ 16298 h 199"/>
                <a:gd name="T10" fmla="*/ 39799 w 43"/>
                <a:gd name="T11" fmla="*/ 0 h 199"/>
                <a:gd name="T12" fmla="*/ 39799 w 43"/>
                <a:gd name="T13" fmla="*/ 0 h 199"/>
                <a:gd name="T14" fmla="*/ 77788 w 43"/>
                <a:gd name="T15" fmla="*/ 16298 h 199"/>
                <a:gd name="T16" fmla="*/ 77788 w 43"/>
                <a:gd name="T17" fmla="*/ 344065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8" name="Freeform 81"/>
            <p:cNvSpPr/>
            <p:nvPr/>
          </p:nvSpPr>
          <p:spPr bwMode="auto">
            <a:xfrm>
              <a:off x="1931987" y="111125"/>
              <a:ext cx="714375" cy="828675"/>
            </a:xfrm>
            <a:custGeom>
              <a:avLst/>
              <a:gdLst>
                <a:gd name="T0" fmla="*/ 501506 w 396"/>
                <a:gd name="T1" fmla="*/ 586224 h 458"/>
                <a:gd name="T2" fmla="*/ 680099 w 396"/>
                <a:gd name="T3" fmla="*/ 555466 h 458"/>
                <a:gd name="T4" fmla="*/ 474446 w 396"/>
                <a:gd name="T5" fmla="*/ 399863 h 458"/>
                <a:gd name="T6" fmla="*/ 629588 w 396"/>
                <a:gd name="T7" fmla="*/ 354629 h 458"/>
                <a:gd name="T8" fmla="*/ 449190 w 396"/>
                <a:gd name="T9" fmla="*/ 231595 h 458"/>
                <a:gd name="T10" fmla="*/ 523153 w 396"/>
                <a:gd name="T11" fmla="*/ 200836 h 458"/>
                <a:gd name="T12" fmla="*/ 358991 w 396"/>
                <a:gd name="T13" fmla="*/ 0 h 458"/>
                <a:gd name="T14" fmla="*/ 171378 w 396"/>
                <a:gd name="T15" fmla="*/ 197217 h 458"/>
                <a:gd name="T16" fmla="*/ 263381 w 396"/>
                <a:gd name="T17" fmla="*/ 233404 h 458"/>
                <a:gd name="T18" fmla="*/ 84787 w 396"/>
                <a:gd name="T19" fmla="*/ 354629 h 458"/>
                <a:gd name="T20" fmla="*/ 239929 w 396"/>
                <a:gd name="T21" fmla="*/ 399863 h 458"/>
                <a:gd name="T22" fmla="*/ 34276 w 396"/>
                <a:gd name="T23" fmla="*/ 555466 h 458"/>
                <a:gd name="T24" fmla="*/ 212869 w 396"/>
                <a:gd name="T25" fmla="*/ 586224 h 458"/>
                <a:gd name="T26" fmla="*/ 0 w 396"/>
                <a:gd name="T27" fmla="*/ 765348 h 458"/>
                <a:gd name="T28" fmla="*/ 358991 w 396"/>
                <a:gd name="T29" fmla="*/ 828675 h 458"/>
                <a:gd name="T30" fmla="*/ 714375 w 396"/>
                <a:gd name="T31" fmla="*/ 765348 h 458"/>
                <a:gd name="T32" fmla="*/ 501506 w 396"/>
                <a:gd name="T33" fmla="*/ 586224 h 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6" h="458">
                  <a:moveTo>
                    <a:pt x="278" y="324"/>
                  </a:moveTo>
                  <a:cubicBezTo>
                    <a:pt x="308" y="325"/>
                    <a:pt x="354" y="322"/>
                    <a:pt x="377" y="307"/>
                  </a:cubicBezTo>
                  <a:cubicBezTo>
                    <a:pt x="333" y="290"/>
                    <a:pt x="286" y="251"/>
                    <a:pt x="263" y="221"/>
                  </a:cubicBezTo>
                  <a:cubicBezTo>
                    <a:pt x="300" y="216"/>
                    <a:pt x="319" y="216"/>
                    <a:pt x="349" y="196"/>
                  </a:cubicBezTo>
                  <a:cubicBezTo>
                    <a:pt x="308" y="188"/>
                    <a:pt x="265" y="150"/>
                    <a:pt x="249" y="128"/>
                  </a:cubicBezTo>
                  <a:cubicBezTo>
                    <a:pt x="270" y="122"/>
                    <a:pt x="271" y="121"/>
                    <a:pt x="290" y="111"/>
                  </a:cubicBezTo>
                  <a:cubicBezTo>
                    <a:pt x="241" y="83"/>
                    <a:pt x="208" y="36"/>
                    <a:pt x="199" y="0"/>
                  </a:cubicBezTo>
                  <a:cubicBezTo>
                    <a:pt x="180" y="57"/>
                    <a:pt x="150" y="90"/>
                    <a:pt x="95" y="109"/>
                  </a:cubicBezTo>
                  <a:cubicBezTo>
                    <a:pt x="112" y="121"/>
                    <a:pt x="127" y="126"/>
                    <a:pt x="146" y="129"/>
                  </a:cubicBezTo>
                  <a:cubicBezTo>
                    <a:pt x="130" y="151"/>
                    <a:pt x="88" y="188"/>
                    <a:pt x="47" y="196"/>
                  </a:cubicBezTo>
                  <a:cubicBezTo>
                    <a:pt x="77" y="216"/>
                    <a:pt x="96" y="216"/>
                    <a:pt x="133" y="221"/>
                  </a:cubicBezTo>
                  <a:cubicBezTo>
                    <a:pt x="110" y="251"/>
                    <a:pt x="63" y="290"/>
                    <a:pt x="19" y="307"/>
                  </a:cubicBezTo>
                  <a:cubicBezTo>
                    <a:pt x="42" y="322"/>
                    <a:pt x="87" y="325"/>
                    <a:pt x="118" y="324"/>
                  </a:cubicBezTo>
                  <a:cubicBezTo>
                    <a:pt x="102" y="355"/>
                    <a:pt x="33" y="409"/>
                    <a:pt x="0" y="423"/>
                  </a:cubicBezTo>
                  <a:cubicBezTo>
                    <a:pt x="71" y="454"/>
                    <a:pt x="142" y="458"/>
                    <a:pt x="199" y="458"/>
                  </a:cubicBezTo>
                  <a:cubicBezTo>
                    <a:pt x="255" y="458"/>
                    <a:pt x="325" y="454"/>
                    <a:pt x="396" y="423"/>
                  </a:cubicBezTo>
                  <a:cubicBezTo>
                    <a:pt x="363"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9" name="Freeform 82"/>
            <p:cNvSpPr/>
            <p:nvPr/>
          </p:nvSpPr>
          <p:spPr bwMode="auto">
            <a:xfrm>
              <a:off x="3321050" y="750887"/>
              <a:ext cx="76200" cy="354013"/>
            </a:xfrm>
            <a:custGeom>
              <a:avLst/>
              <a:gdLst>
                <a:gd name="T0" fmla="*/ 76200 w 42"/>
                <a:gd name="T1" fmla="*/ 339489 h 195"/>
                <a:gd name="T2" fmla="*/ 38100 w 42"/>
                <a:gd name="T3" fmla="*/ 354013 h 195"/>
                <a:gd name="T4" fmla="*/ 38100 w 42"/>
                <a:gd name="T5" fmla="*/ 354013 h 195"/>
                <a:gd name="T6" fmla="*/ 0 w 42"/>
                <a:gd name="T7" fmla="*/ 339489 h 195"/>
                <a:gd name="T8" fmla="*/ 0 w 42"/>
                <a:gd name="T9" fmla="*/ 16339 h 195"/>
                <a:gd name="T10" fmla="*/ 38100 w 42"/>
                <a:gd name="T11" fmla="*/ 0 h 195"/>
                <a:gd name="T12" fmla="*/ 38100 w 42"/>
                <a:gd name="T13" fmla="*/ 0 h 195"/>
                <a:gd name="T14" fmla="*/ 76200 w 42"/>
                <a:gd name="T15" fmla="*/ 16339 h 195"/>
                <a:gd name="T16" fmla="*/ 76200 w 42"/>
                <a:gd name="T17" fmla="*/ 339489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195">
                  <a:moveTo>
                    <a:pt x="42" y="187"/>
                  </a:moveTo>
                  <a:cubicBezTo>
                    <a:pt x="42" y="191"/>
                    <a:pt x="33" y="195"/>
                    <a:pt x="21" y="195"/>
                  </a:cubicBezTo>
                  <a:cubicBezTo>
                    <a:pt x="21" y="195"/>
                    <a:pt x="21" y="195"/>
                    <a:pt x="21" y="195"/>
                  </a:cubicBezTo>
                  <a:cubicBezTo>
                    <a:pt x="10" y="195"/>
                    <a:pt x="0" y="191"/>
                    <a:pt x="0" y="187"/>
                  </a:cubicBezTo>
                  <a:cubicBezTo>
                    <a:pt x="0" y="9"/>
                    <a:pt x="0" y="9"/>
                    <a:pt x="0" y="9"/>
                  </a:cubicBezTo>
                  <a:cubicBezTo>
                    <a:pt x="0" y="4"/>
                    <a:pt x="10" y="0"/>
                    <a:pt x="21" y="0"/>
                  </a:cubicBezTo>
                  <a:cubicBezTo>
                    <a:pt x="21" y="0"/>
                    <a:pt x="21" y="0"/>
                    <a:pt x="21" y="0"/>
                  </a:cubicBezTo>
                  <a:cubicBezTo>
                    <a:pt x="33" y="0"/>
                    <a:pt x="42" y="4"/>
                    <a:pt x="42" y="9"/>
                  </a:cubicBezTo>
                  <a:lnTo>
                    <a:pt x="42" y="187"/>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30" name="Freeform 83"/>
            <p:cNvSpPr/>
            <p:nvPr/>
          </p:nvSpPr>
          <p:spPr bwMode="auto">
            <a:xfrm>
              <a:off x="3019425" y="142875"/>
              <a:ext cx="677863" cy="787400"/>
            </a:xfrm>
            <a:custGeom>
              <a:avLst/>
              <a:gdLst>
                <a:gd name="T0" fmla="*/ 477749 w 376"/>
                <a:gd name="T1" fmla="*/ 557515 h 435"/>
                <a:gd name="T2" fmla="*/ 645412 w 376"/>
                <a:gd name="T3" fmla="*/ 528554 h 435"/>
                <a:gd name="T4" fmla="*/ 450707 w 376"/>
                <a:gd name="T5" fmla="*/ 380124 h 435"/>
                <a:gd name="T6" fmla="*/ 598539 w 376"/>
                <a:gd name="T7" fmla="*/ 336681 h 435"/>
                <a:gd name="T8" fmla="*/ 427270 w 376"/>
                <a:gd name="T9" fmla="*/ 220834 h 435"/>
                <a:gd name="T10" fmla="*/ 497580 w 376"/>
                <a:gd name="T11" fmla="*/ 190062 h 435"/>
                <a:gd name="T12" fmla="*/ 342537 w 376"/>
                <a:gd name="T13" fmla="*/ 0 h 435"/>
                <a:gd name="T14" fmla="*/ 164057 w 376"/>
                <a:gd name="T15" fmla="*/ 188252 h 435"/>
                <a:gd name="T16" fmla="*/ 250593 w 376"/>
                <a:gd name="T17" fmla="*/ 222644 h 435"/>
                <a:gd name="T18" fmla="*/ 81127 w 376"/>
                <a:gd name="T19" fmla="*/ 336681 h 435"/>
                <a:gd name="T20" fmla="*/ 228959 w 376"/>
                <a:gd name="T21" fmla="*/ 380124 h 435"/>
                <a:gd name="T22" fmla="*/ 32451 w 376"/>
                <a:gd name="T23" fmla="*/ 528554 h 435"/>
                <a:gd name="T24" fmla="*/ 201917 w 376"/>
                <a:gd name="T25" fmla="*/ 557515 h 435"/>
                <a:gd name="T26" fmla="*/ 0 w 376"/>
                <a:gd name="T27" fmla="*/ 727666 h 435"/>
                <a:gd name="T28" fmla="*/ 340734 w 376"/>
                <a:gd name="T29" fmla="*/ 787400 h 435"/>
                <a:gd name="T30" fmla="*/ 677863 w 376"/>
                <a:gd name="T31" fmla="*/ 727666 h 435"/>
                <a:gd name="T32" fmla="*/ 477749 w 376"/>
                <a:gd name="T33" fmla="*/ 557515 h 4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6" h="435">
                  <a:moveTo>
                    <a:pt x="265" y="308"/>
                  </a:moveTo>
                  <a:cubicBezTo>
                    <a:pt x="293" y="309"/>
                    <a:pt x="337" y="306"/>
                    <a:pt x="358" y="292"/>
                  </a:cubicBezTo>
                  <a:cubicBezTo>
                    <a:pt x="317" y="275"/>
                    <a:pt x="272" y="238"/>
                    <a:pt x="250" y="210"/>
                  </a:cubicBezTo>
                  <a:cubicBezTo>
                    <a:pt x="285" y="205"/>
                    <a:pt x="303" y="205"/>
                    <a:pt x="332" y="186"/>
                  </a:cubicBezTo>
                  <a:cubicBezTo>
                    <a:pt x="293" y="179"/>
                    <a:pt x="252" y="142"/>
                    <a:pt x="237" y="122"/>
                  </a:cubicBezTo>
                  <a:cubicBezTo>
                    <a:pt x="257" y="116"/>
                    <a:pt x="258" y="115"/>
                    <a:pt x="276" y="105"/>
                  </a:cubicBezTo>
                  <a:cubicBezTo>
                    <a:pt x="230" y="79"/>
                    <a:pt x="198" y="34"/>
                    <a:pt x="190" y="0"/>
                  </a:cubicBezTo>
                  <a:cubicBezTo>
                    <a:pt x="171" y="54"/>
                    <a:pt x="142" y="85"/>
                    <a:pt x="91" y="104"/>
                  </a:cubicBezTo>
                  <a:cubicBezTo>
                    <a:pt x="107" y="115"/>
                    <a:pt x="121" y="119"/>
                    <a:pt x="139" y="123"/>
                  </a:cubicBezTo>
                  <a:cubicBezTo>
                    <a:pt x="124" y="144"/>
                    <a:pt x="84" y="179"/>
                    <a:pt x="45" y="186"/>
                  </a:cubicBezTo>
                  <a:cubicBezTo>
                    <a:pt x="73" y="205"/>
                    <a:pt x="91" y="205"/>
                    <a:pt x="127" y="210"/>
                  </a:cubicBezTo>
                  <a:cubicBezTo>
                    <a:pt x="105" y="238"/>
                    <a:pt x="60" y="275"/>
                    <a:pt x="18" y="292"/>
                  </a:cubicBezTo>
                  <a:cubicBezTo>
                    <a:pt x="40" y="306"/>
                    <a:pt x="83" y="309"/>
                    <a:pt x="112" y="308"/>
                  </a:cubicBezTo>
                  <a:cubicBezTo>
                    <a:pt x="97" y="338"/>
                    <a:pt x="32" y="388"/>
                    <a:pt x="0" y="402"/>
                  </a:cubicBezTo>
                  <a:cubicBezTo>
                    <a:pt x="67" y="431"/>
                    <a:pt x="135" y="435"/>
                    <a:pt x="189" y="435"/>
                  </a:cubicBezTo>
                  <a:cubicBezTo>
                    <a:pt x="243" y="435"/>
                    <a:pt x="309" y="431"/>
                    <a:pt x="376" y="402"/>
                  </a:cubicBezTo>
                  <a:cubicBezTo>
                    <a:pt x="345" y="388"/>
                    <a:pt x="279" y="338"/>
                    <a:pt x="265" y="308"/>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31" name="Freeform 84"/>
            <p:cNvSpPr/>
            <p:nvPr/>
          </p:nvSpPr>
          <p:spPr bwMode="auto">
            <a:xfrm>
              <a:off x="2922587" y="706437"/>
              <a:ext cx="84138" cy="392113"/>
            </a:xfrm>
            <a:custGeom>
              <a:avLst/>
              <a:gdLst>
                <a:gd name="T0" fmla="*/ 84138 w 47"/>
                <a:gd name="T1" fmla="*/ 375850 h 217"/>
                <a:gd name="T2" fmla="*/ 41174 w 47"/>
                <a:gd name="T3" fmla="*/ 392113 h 217"/>
                <a:gd name="T4" fmla="*/ 41174 w 47"/>
                <a:gd name="T5" fmla="*/ 392113 h 217"/>
                <a:gd name="T6" fmla="*/ 0 w 47"/>
                <a:gd name="T7" fmla="*/ 375850 h 217"/>
                <a:gd name="T8" fmla="*/ 0 w 47"/>
                <a:gd name="T9" fmla="*/ 16263 h 217"/>
                <a:gd name="T10" fmla="*/ 41174 w 47"/>
                <a:gd name="T11" fmla="*/ 0 h 217"/>
                <a:gd name="T12" fmla="*/ 41174 w 47"/>
                <a:gd name="T13" fmla="*/ 0 h 217"/>
                <a:gd name="T14" fmla="*/ 84138 w 47"/>
                <a:gd name="T15" fmla="*/ 16263 h 217"/>
                <a:gd name="T16" fmla="*/ 84138 w 47"/>
                <a:gd name="T17" fmla="*/ 37585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32" name="Freeform 85"/>
            <p:cNvSpPr/>
            <p:nvPr/>
          </p:nvSpPr>
          <p:spPr bwMode="auto">
            <a:xfrm>
              <a:off x="2574925" y="0"/>
              <a:ext cx="777875" cy="904875"/>
            </a:xfrm>
            <a:custGeom>
              <a:avLst/>
              <a:gdLst>
                <a:gd name="T0" fmla="*/ 547394 w 432"/>
                <a:gd name="T1" fmla="*/ 640652 h 500"/>
                <a:gd name="T2" fmla="*/ 741862 w 432"/>
                <a:gd name="T3" fmla="*/ 606266 h 500"/>
                <a:gd name="T4" fmla="*/ 516783 w 432"/>
                <a:gd name="T5" fmla="*/ 436150 h 500"/>
                <a:gd name="T6" fmla="*/ 686043 w 432"/>
                <a:gd name="T7" fmla="*/ 385477 h 500"/>
                <a:gd name="T8" fmla="*/ 489773 w 432"/>
                <a:gd name="T9" fmla="*/ 251555 h 500"/>
                <a:gd name="T10" fmla="*/ 570802 w 432"/>
                <a:gd name="T11" fmla="*/ 217170 h 500"/>
                <a:gd name="T12" fmla="*/ 392539 w 432"/>
                <a:gd name="T13" fmla="*/ 0 h 500"/>
                <a:gd name="T14" fmla="*/ 187266 w 432"/>
                <a:gd name="T15" fmla="*/ 215360 h 500"/>
                <a:gd name="T16" fmla="*/ 286301 w 432"/>
                <a:gd name="T17" fmla="*/ 255175 h 500"/>
                <a:gd name="T18" fmla="*/ 91832 w 432"/>
                <a:gd name="T19" fmla="*/ 385477 h 500"/>
                <a:gd name="T20" fmla="*/ 261092 w 432"/>
                <a:gd name="T21" fmla="*/ 436150 h 500"/>
                <a:gd name="T22" fmla="*/ 37813 w 432"/>
                <a:gd name="T23" fmla="*/ 606266 h 500"/>
                <a:gd name="T24" fmla="*/ 230481 w 432"/>
                <a:gd name="T25" fmla="*/ 640652 h 500"/>
                <a:gd name="T26" fmla="*/ 0 w 432"/>
                <a:gd name="T27" fmla="*/ 834295 h 500"/>
                <a:gd name="T28" fmla="*/ 390738 w 432"/>
                <a:gd name="T29" fmla="*/ 904875 h 500"/>
                <a:gd name="T30" fmla="*/ 777875 w 432"/>
                <a:gd name="T31" fmla="*/ 834295 h 500"/>
                <a:gd name="T32" fmla="*/ 547394 w 432"/>
                <a:gd name="T33" fmla="*/ 640652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7"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1"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33" name="Freeform 86"/>
            <p:cNvSpPr/>
            <p:nvPr/>
          </p:nvSpPr>
          <p:spPr bwMode="auto">
            <a:xfrm>
              <a:off x="2981325" y="839787"/>
              <a:ext cx="61913" cy="284163"/>
            </a:xfrm>
            <a:custGeom>
              <a:avLst/>
              <a:gdLst>
                <a:gd name="T0" fmla="*/ 61913 w 34"/>
                <a:gd name="T1" fmla="*/ 271493 h 157"/>
                <a:gd name="T2" fmla="*/ 30957 w 34"/>
                <a:gd name="T3" fmla="*/ 284163 h 157"/>
                <a:gd name="T4" fmla="*/ 30957 w 34"/>
                <a:gd name="T5" fmla="*/ 284163 h 157"/>
                <a:gd name="T6" fmla="*/ 0 w 34"/>
                <a:gd name="T7" fmla="*/ 271493 h 157"/>
                <a:gd name="T8" fmla="*/ 0 w 34"/>
                <a:gd name="T9" fmla="*/ 12670 h 157"/>
                <a:gd name="T10" fmla="*/ 30957 w 34"/>
                <a:gd name="T11" fmla="*/ 0 h 157"/>
                <a:gd name="T12" fmla="*/ 30957 w 34"/>
                <a:gd name="T13" fmla="*/ 0 h 157"/>
                <a:gd name="T14" fmla="*/ 61913 w 34"/>
                <a:gd name="T15" fmla="*/ 12670 h 157"/>
                <a:gd name="T16" fmla="*/ 61913 w 34"/>
                <a:gd name="T17" fmla="*/ 271493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57">
                  <a:moveTo>
                    <a:pt x="34" y="150"/>
                  </a:moveTo>
                  <a:cubicBezTo>
                    <a:pt x="34" y="154"/>
                    <a:pt x="27" y="157"/>
                    <a:pt x="17" y="157"/>
                  </a:cubicBezTo>
                  <a:cubicBezTo>
                    <a:pt x="17" y="157"/>
                    <a:pt x="17" y="157"/>
                    <a:pt x="17" y="157"/>
                  </a:cubicBezTo>
                  <a:cubicBezTo>
                    <a:pt x="8" y="157"/>
                    <a:pt x="0" y="154"/>
                    <a:pt x="0" y="150"/>
                  </a:cubicBezTo>
                  <a:cubicBezTo>
                    <a:pt x="0" y="7"/>
                    <a:pt x="0" y="7"/>
                    <a:pt x="0" y="7"/>
                  </a:cubicBezTo>
                  <a:cubicBezTo>
                    <a:pt x="0" y="3"/>
                    <a:pt x="8" y="0"/>
                    <a:pt x="17" y="0"/>
                  </a:cubicBezTo>
                  <a:cubicBezTo>
                    <a:pt x="17" y="0"/>
                    <a:pt x="17" y="0"/>
                    <a:pt x="17" y="0"/>
                  </a:cubicBezTo>
                  <a:cubicBezTo>
                    <a:pt x="27"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34" name="Freeform 87"/>
            <p:cNvSpPr/>
            <p:nvPr/>
          </p:nvSpPr>
          <p:spPr bwMode="auto">
            <a:xfrm>
              <a:off x="2732087" y="327025"/>
              <a:ext cx="563563" cy="655638"/>
            </a:xfrm>
            <a:custGeom>
              <a:avLst/>
              <a:gdLst>
                <a:gd name="T0" fmla="*/ 396115 w 313"/>
                <a:gd name="T1" fmla="*/ 465467 h 362"/>
                <a:gd name="T2" fmla="*/ 536555 w 313"/>
                <a:gd name="T3" fmla="*/ 440111 h 362"/>
                <a:gd name="T4" fmla="*/ 372708 w 313"/>
                <a:gd name="T5" fmla="*/ 316952 h 362"/>
                <a:gd name="T6" fmla="*/ 495143 w 313"/>
                <a:gd name="T7" fmla="*/ 280729 h 362"/>
                <a:gd name="T8" fmla="*/ 354703 w 313"/>
                <a:gd name="T9" fmla="*/ 182927 h 362"/>
                <a:gd name="T10" fmla="*/ 412319 w 313"/>
                <a:gd name="T11" fmla="*/ 159382 h 362"/>
                <a:gd name="T12" fmla="*/ 282682 w 313"/>
                <a:gd name="T13" fmla="*/ 0 h 362"/>
                <a:gd name="T14" fmla="*/ 135039 w 313"/>
                <a:gd name="T15" fmla="*/ 157570 h 362"/>
                <a:gd name="T16" fmla="*/ 207060 w 313"/>
                <a:gd name="T17" fmla="*/ 184738 h 362"/>
                <a:gd name="T18" fmla="*/ 66619 w 313"/>
                <a:gd name="T19" fmla="*/ 280729 h 362"/>
                <a:gd name="T20" fmla="*/ 189055 w 313"/>
                <a:gd name="T21" fmla="*/ 316952 h 362"/>
                <a:gd name="T22" fmla="*/ 27008 w 313"/>
                <a:gd name="T23" fmla="*/ 440111 h 362"/>
                <a:gd name="T24" fmla="*/ 167448 w 313"/>
                <a:gd name="T25" fmla="*/ 465467 h 362"/>
                <a:gd name="T26" fmla="*/ 0 w 313"/>
                <a:gd name="T27" fmla="*/ 606737 h 362"/>
                <a:gd name="T28" fmla="*/ 282682 w 313"/>
                <a:gd name="T29" fmla="*/ 655638 h 362"/>
                <a:gd name="T30" fmla="*/ 563563 w 313"/>
                <a:gd name="T31" fmla="*/ 606737 h 362"/>
                <a:gd name="T32" fmla="*/ 396115 w 313"/>
                <a:gd name="T33" fmla="*/ 465467 h 3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3" h="362">
                  <a:moveTo>
                    <a:pt x="220" y="257"/>
                  </a:moveTo>
                  <a:cubicBezTo>
                    <a:pt x="244" y="257"/>
                    <a:pt x="280" y="255"/>
                    <a:pt x="298" y="243"/>
                  </a:cubicBezTo>
                  <a:cubicBezTo>
                    <a:pt x="263" y="229"/>
                    <a:pt x="226" y="199"/>
                    <a:pt x="207" y="175"/>
                  </a:cubicBezTo>
                  <a:cubicBezTo>
                    <a:pt x="237" y="171"/>
                    <a:pt x="252" y="171"/>
                    <a:pt x="275" y="155"/>
                  </a:cubicBezTo>
                  <a:cubicBezTo>
                    <a:pt x="243" y="149"/>
                    <a:pt x="209" y="119"/>
                    <a:pt x="197" y="101"/>
                  </a:cubicBezTo>
                  <a:cubicBezTo>
                    <a:pt x="213" y="97"/>
                    <a:pt x="214" y="96"/>
                    <a:pt x="229" y="88"/>
                  </a:cubicBezTo>
                  <a:cubicBezTo>
                    <a:pt x="191" y="66"/>
                    <a:pt x="165" y="29"/>
                    <a:pt x="157" y="0"/>
                  </a:cubicBezTo>
                  <a:cubicBezTo>
                    <a:pt x="142" y="45"/>
                    <a:pt x="118" y="71"/>
                    <a:pt x="75" y="87"/>
                  </a:cubicBezTo>
                  <a:cubicBezTo>
                    <a:pt x="89" y="96"/>
                    <a:pt x="100" y="99"/>
                    <a:pt x="115" y="102"/>
                  </a:cubicBezTo>
                  <a:cubicBezTo>
                    <a:pt x="103" y="120"/>
                    <a:pt x="69" y="149"/>
                    <a:pt x="37" y="155"/>
                  </a:cubicBezTo>
                  <a:cubicBezTo>
                    <a:pt x="60" y="171"/>
                    <a:pt x="75" y="171"/>
                    <a:pt x="105" y="175"/>
                  </a:cubicBezTo>
                  <a:cubicBezTo>
                    <a:pt x="87" y="199"/>
                    <a:pt x="49" y="229"/>
                    <a:pt x="15" y="243"/>
                  </a:cubicBezTo>
                  <a:cubicBezTo>
                    <a:pt x="33" y="255"/>
                    <a:pt x="69" y="257"/>
                    <a:pt x="93" y="257"/>
                  </a:cubicBezTo>
                  <a:cubicBezTo>
                    <a:pt x="80" y="281"/>
                    <a:pt x="26" y="324"/>
                    <a:pt x="0" y="335"/>
                  </a:cubicBezTo>
                  <a:cubicBezTo>
                    <a:pt x="55" y="359"/>
                    <a:pt x="112" y="362"/>
                    <a:pt x="157" y="362"/>
                  </a:cubicBezTo>
                  <a:cubicBezTo>
                    <a:pt x="202" y="362"/>
                    <a:pt x="257" y="359"/>
                    <a:pt x="313" y="335"/>
                  </a:cubicBezTo>
                  <a:cubicBezTo>
                    <a:pt x="286" y="324"/>
                    <a:pt x="232" y="281"/>
                    <a:pt x="220" y="257"/>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35" name="Freeform 88"/>
            <p:cNvSpPr/>
            <p:nvPr/>
          </p:nvSpPr>
          <p:spPr bwMode="auto">
            <a:xfrm>
              <a:off x="3679825" y="742950"/>
              <a:ext cx="80963" cy="371475"/>
            </a:xfrm>
            <a:custGeom>
              <a:avLst/>
              <a:gdLst>
                <a:gd name="T0" fmla="*/ 80963 w 45"/>
                <a:gd name="T1" fmla="*/ 355246 h 206"/>
                <a:gd name="T2" fmla="*/ 41381 w 45"/>
                <a:gd name="T3" fmla="*/ 371475 h 206"/>
                <a:gd name="T4" fmla="*/ 41381 w 45"/>
                <a:gd name="T5" fmla="*/ 371475 h 206"/>
                <a:gd name="T6" fmla="*/ 0 w 45"/>
                <a:gd name="T7" fmla="*/ 355246 h 206"/>
                <a:gd name="T8" fmla="*/ 0 w 45"/>
                <a:gd name="T9" fmla="*/ 16229 h 206"/>
                <a:gd name="T10" fmla="*/ 41381 w 45"/>
                <a:gd name="T11" fmla="*/ 0 h 206"/>
                <a:gd name="T12" fmla="*/ 41381 w 45"/>
                <a:gd name="T13" fmla="*/ 0 h 206"/>
                <a:gd name="T14" fmla="*/ 80963 w 45"/>
                <a:gd name="T15" fmla="*/ 16229 h 206"/>
                <a:gd name="T16" fmla="*/ 80963 w 45"/>
                <a:gd name="T17" fmla="*/ 355246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06">
                  <a:moveTo>
                    <a:pt x="45" y="197"/>
                  </a:moveTo>
                  <a:cubicBezTo>
                    <a:pt x="45" y="202"/>
                    <a:pt x="35" y="206"/>
                    <a:pt x="23" y="206"/>
                  </a:cubicBezTo>
                  <a:cubicBezTo>
                    <a:pt x="23" y="206"/>
                    <a:pt x="23" y="206"/>
                    <a:pt x="23" y="206"/>
                  </a:cubicBezTo>
                  <a:cubicBezTo>
                    <a:pt x="10" y="206"/>
                    <a:pt x="0" y="202"/>
                    <a:pt x="0" y="197"/>
                  </a:cubicBezTo>
                  <a:cubicBezTo>
                    <a:pt x="0" y="9"/>
                    <a:pt x="0" y="9"/>
                    <a:pt x="0" y="9"/>
                  </a:cubicBezTo>
                  <a:cubicBezTo>
                    <a:pt x="0" y="4"/>
                    <a:pt x="10" y="0"/>
                    <a:pt x="23" y="0"/>
                  </a:cubicBezTo>
                  <a:cubicBezTo>
                    <a:pt x="23" y="0"/>
                    <a:pt x="23" y="0"/>
                    <a:pt x="23"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36" name="Freeform 89"/>
            <p:cNvSpPr/>
            <p:nvPr/>
          </p:nvSpPr>
          <p:spPr bwMode="auto">
            <a:xfrm>
              <a:off x="3349625" y="71437"/>
              <a:ext cx="741363" cy="858838"/>
            </a:xfrm>
            <a:custGeom>
              <a:avLst/>
              <a:gdLst>
                <a:gd name="T0" fmla="*/ 521299 w 411"/>
                <a:gd name="T1" fmla="*/ 607515 h 475"/>
                <a:gd name="T2" fmla="*/ 707091 w 411"/>
                <a:gd name="T3" fmla="*/ 576778 h 475"/>
                <a:gd name="T4" fmla="*/ 492438 w 411"/>
                <a:gd name="T5" fmla="*/ 414050 h 475"/>
                <a:gd name="T6" fmla="*/ 652977 w 411"/>
                <a:gd name="T7" fmla="*/ 367040 h 475"/>
                <a:gd name="T8" fmla="*/ 467185 w 411"/>
                <a:gd name="T9" fmla="*/ 240475 h 475"/>
                <a:gd name="T10" fmla="*/ 542945 w 411"/>
                <a:gd name="T11" fmla="*/ 207929 h 475"/>
                <a:gd name="T12" fmla="*/ 373387 w 411"/>
                <a:gd name="T13" fmla="*/ 0 h 475"/>
                <a:gd name="T14" fmla="*/ 178576 w 411"/>
                <a:gd name="T15" fmla="*/ 204313 h 475"/>
                <a:gd name="T16" fmla="*/ 274178 w 411"/>
                <a:gd name="T17" fmla="*/ 242283 h 475"/>
                <a:gd name="T18" fmla="*/ 88386 w 411"/>
                <a:gd name="T19" fmla="*/ 367040 h 475"/>
                <a:gd name="T20" fmla="*/ 248925 w 411"/>
                <a:gd name="T21" fmla="*/ 414050 h 475"/>
                <a:gd name="T22" fmla="*/ 36076 w 411"/>
                <a:gd name="T23" fmla="*/ 576778 h 475"/>
                <a:gd name="T24" fmla="*/ 220064 w 411"/>
                <a:gd name="T25" fmla="*/ 607515 h 475"/>
                <a:gd name="T26" fmla="*/ 0 w 411"/>
                <a:gd name="T27" fmla="*/ 793747 h 475"/>
                <a:gd name="T28" fmla="*/ 371583 w 411"/>
                <a:gd name="T29" fmla="*/ 858838 h 475"/>
                <a:gd name="T30" fmla="*/ 741363 w 411"/>
                <a:gd name="T31" fmla="*/ 793747 h 475"/>
                <a:gd name="T32" fmla="*/ 521299 w 411"/>
                <a:gd name="T33" fmla="*/ 607515 h 4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1" h="475">
                  <a:moveTo>
                    <a:pt x="289" y="336"/>
                  </a:moveTo>
                  <a:cubicBezTo>
                    <a:pt x="320" y="337"/>
                    <a:pt x="368" y="334"/>
                    <a:pt x="392" y="319"/>
                  </a:cubicBezTo>
                  <a:cubicBezTo>
                    <a:pt x="346" y="301"/>
                    <a:pt x="297" y="260"/>
                    <a:pt x="273" y="229"/>
                  </a:cubicBezTo>
                  <a:cubicBezTo>
                    <a:pt x="312" y="224"/>
                    <a:pt x="331" y="224"/>
                    <a:pt x="362" y="203"/>
                  </a:cubicBezTo>
                  <a:cubicBezTo>
                    <a:pt x="320" y="195"/>
                    <a:pt x="275" y="155"/>
                    <a:pt x="259" y="133"/>
                  </a:cubicBezTo>
                  <a:cubicBezTo>
                    <a:pt x="281" y="126"/>
                    <a:pt x="282" y="125"/>
                    <a:pt x="301" y="115"/>
                  </a:cubicBezTo>
                  <a:cubicBezTo>
                    <a:pt x="251" y="86"/>
                    <a:pt x="217" y="37"/>
                    <a:pt x="207" y="0"/>
                  </a:cubicBezTo>
                  <a:cubicBezTo>
                    <a:pt x="187" y="59"/>
                    <a:pt x="156" y="93"/>
                    <a:pt x="99" y="113"/>
                  </a:cubicBezTo>
                  <a:cubicBezTo>
                    <a:pt x="117" y="125"/>
                    <a:pt x="132" y="130"/>
                    <a:pt x="152" y="134"/>
                  </a:cubicBezTo>
                  <a:cubicBezTo>
                    <a:pt x="135" y="157"/>
                    <a:pt x="91" y="195"/>
                    <a:pt x="49" y="203"/>
                  </a:cubicBezTo>
                  <a:cubicBezTo>
                    <a:pt x="80" y="224"/>
                    <a:pt x="99" y="224"/>
                    <a:pt x="138" y="229"/>
                  </a:cubicBezTo>
                  <a:cubicBezTo>
                    <a:pt x="114" y="260"/>
                    <a:pt x="65" y="301"/>
                    <a:pt x="20" y="319"/>
                  </a:cubicBezTo>
                  <a:cubicBezTo>
                    <a:pt x="44" y="334"/>
                    <a:pt x="91" y="337"/>
                    <a:pt x="122" y="336"/>
                  </a:cubicBezTo>
                  <a:cubicBezTo>
                    <a:pt x="106" y="369"/>
                    <a:pt x="35" y="424"/>
                    <a:pt x="0" y="439"/>
                  </a:cubicBezTo>
                  <a:cubicBezTo>
                    <a:pt x="73" y="471"/>
                    <a:pt x="148" y="475"/>
                    <a:pt x="206" y="475"/>
                  </a:cubicBezTo>
                  <a:cubicBezTo>
                    <a:pt x="265" y="475"/>
                    <a:pt x="338" y="471"/>
                    <a:pt x="411" y="439"/>
                  </a:cubicBezTo>
                  <a:cubicBezTo>
                    <a:pt x="377"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1509" name="组合 120"/>
          <p:cNvGrpSpPr/>
          <p:nvPr/>
        </p:nvGrpSpPr>
        <p:grpSpPr bwMode="auto">
          <a:xfrm>
            <a:off x="4576763" y="2397125"/>
            <a:ext cx="6543675" cy="1547813"/>
            <a:chOff x="0" y="0"/>
            <a:chExt cx="6544864" cy="1548167"/>
          </a:xfrm>
        </p:grpSpPr>
        <p:grpSp>
          <p:nvGrpSpPr>
            <p:cNvPr id="21510" name="组合 55"/>
            <p:cNvGrpSpPr/>
            <p:nvPr/>
          </p:nvGrpSpPr>
          <p:grpSpPr bwMode="auto">
            <a:xfrm>
              <a:off x="0" y="0"/>
              <a:ext cx="6544864" cy="1548167"/>
              <a:chOff x="0" y="0"/>
              <a:chExt cx="6962996" cy="1647075"/>
            </a:xfrm>
          </p:grpSpPr>
          <p:sp>
            <p:nvSpPr>
              <p:cNvPr id="21515" name="矩形 3"/>
              <p:cNvSpPr/>
              <p:nvPr/>
            </p:nvSpPr>
            <p:spPr bwMode="auto">
              <a:xfrm>
                <a:off x="0" y="0"/>
                <a:ext cx="6657271" cy="1247861"/>
              </a:xfrm>
              <a:custGeom>
                <a:avLst/>
                <a:gdLst>
                  <a:gd name="T0" fmla="*/ 0 w 6657271"/>
                  <a:gd name="T1" fmla="*/ 0 h 1247861"/>
                  <a:gd name="T2" fmla="*/ 6393111 w 6657271"/>
                  <a:gd name="T3" fmla="*/ 386080 h 1247861"/>
                  <a:gd name="T4" fmla="*/ 6657271 w 6657271"/>
                  <a:gd name="T5" fmla="*/ 1247861 h 1247861"/>
                  <a:gd name="T6" fmla="*/ 213360 w 6657271"/>
                  <a:gd name="T7" fmla="*/ 1247861 h 1247861"/>
                  <a:gd name="T8" fmla="*/ 0 w 6657271"/>
                  <a:gd name="T9" fmla="*/ 0 h 12478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7271" h="1247861">
                    <a:moveTo>
                      <a:pt x="0" y="0"/>
                    </a:moveTo>
                    <a:lnTo>
                      <a:pt x="6393111" y="386080"/>
                    </a:lnTo>
                    <a:lnTo>
                      <a:pt x="6657271" y="1247861"/>
                    </a:lnTo>
                    <a:lnTo>
                      <a:pt x="213360" y="1247861"/>
                    </a:lnTo>
                    <a:lnTo>
                      <a:pt x="0" y="0"/>
                    </a:lnTo>
                    <a:close/>
                  </a:path>
                </a:pathLst>
              </a:custGeom>
              <a:solidFill>
                <a:srgbClr val="334D5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1516" name="矩形 3"/>
              <p:cNvSpPr/>
              <p:nvPr/>
            </p:nvSpPr>
            <p:spPr bwMode="auto">
              <a:xfrm>
                <a:off x="539405" y="968174"/>
                <a:ext cx="6423591" cy="678901"/>
              </a:xfrm>
              <a:custGeom>
                <a:avLst/>
                <a:gdLst>
                  <a:gd name="T0" fmla="*/ 0 w 6423591"/>
                  <a:gd name="T1" fmla="*/ 121920 h 678901"/>
                  <a:gd name="T2" fmla="*/ 6301671 w 6423591"/>
                  <a:gd name="T3" fmla="*/ 0 h 678901"/>
                  <a:gd name="T4" fmla="*/ 6423591 w 6423591"/>
                  <a:gd name="T5" fmla="*/ 678901 h 678901"/>
                  <a:gd name="T6" fmla="*/ 30480 w 6423591"/>
                  <a:gd name="T7" fmla="*/ 617941 h 678901"/>
                  <a:gd name="T8" fmla="*/ 0 w 6423591"/>
                  <a:gd name="T9" fmla="*/ 121920 h 6789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3591" h="678901">
                    <a:moveTo>
                      <a:pt x="0" y="121920"/>
                    </a:moveTo>
                    <a:lnTo>
                      <a:pt x="6301671" y="0"/>
                    </a:lnTo>
                    <a:lnTo>
                      <a:pt x="6423591" y="678901"/>
                    </a:lnTo>
                    <a:lnTo>
                      <a:pt x="30480" y="617941"/>
                    </a:lnTo>
                    <a:lnTo>
                      <a:pt x="0" y="1219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21511" name="组合 116"/>
            <p:cNvGrpSpPr/>
            <p:nvPr/>
          </p:nvGrpSpPr>
          <p:grpSpPr bwMode="auto">
            <a:xfrm>
              <a:off x="866574" y="322053"/>
              <a:ext cx="4159800" cy="584775"/>
              <a:chOff x="0" y="0"/>
              <a:chExt cx="4159800" cy="584775"/>
            </a:xfrm>
          </p:grpSpPr>
          <p:sp>
            <p:nvSpPr>
              <p:cNvPr id="21513" name="文本框 114"/>
              <p:cNvSpPr txBox="1">
                <a:spLocks noChangeArrowheads="1"/>
              </p:cNvSpPr>
              <p:nvPr/>
            </p:nvSpPr>
            <p:spPr bwMode="auto">
              <a:xfrm>
                <a:off x="0" y="0"/>
                <a:ext cx="7834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a:solidFill>
                      <a:srgbClr val="FFFFFF"/>
                    </a:solidFill>
                    <a:latin typeface="微软雅黑" panose="020B0503020204020204" pitchFamily="34" charset="-122"/>
                    <a:ea typeface="微软雅黑" panose="020B0503020204020204" pitchFamily="34" charset="-122"/>
                  </a:rPr>
                  <a:t>01</a:t>
                </a:r>
                <a:endParaRPr lang="zh-CN" altLang="en-US" sz="3200" b="1">
                  <a:solidFill>
                    <a:srgbClr val="FFFFFF"/>
                  </a:solidFill>
                  <a:latin typeface="微软雅黑" panose="020B0503020204020204" pitchFamily="34" charset="-122"/>
                  <a:ea typeface="微软雅黑" panose="020B0503020204020204" pitchFamily="34" charset="-122"/>
                </a:endParaRPr>
              </a:p>
            </p:txBody>
          </p:sp>
          <p:sp>
            <p:nvSpPr>
              <p:cNvPr id="21514" name="文本框 115"/>
              <p:cNvSpPr txBox="1">
                <a:spLocks noChangeArrowheads="1"/>
              </p:cNvSpPr>
              <p:nvPr/>
            </p:nvSpPr>
            <p:spPr bwMode="auto">
              <a:xfrm>
                <a:off x="641851" y="33781"/>
                <a:ext cx="3517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rPr>
                  <a:t>工作概述</a:t>
                </a:r>
              </a:p>
            </p:txBody>
          </p:sp>
        </p:grpSp>
        <p:sp>
          <p:nvSpPr>
            <p:cNvPr id="21512" name="文本框 119"/>
            <p:cNvSpPr txBox="1">
              <a:spLocks noChangeArrowheads="1"/>
            </p:cNvSpPr>
            <p:nvPr/>
          </p:nvSpPr>
          <p:spPr bwMode="auto">
            <a:xfrm>
              <a:off x="2334049" y="1002020"/>
              <a:ext cx="3517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400" b="1">
                  <a:solidFill>
                    <a:srgbClr val="262626"/>
                  </a:solidFill>
                  <a:latin typeface="微软雅黑" panose="020B0503020204020204" pitchFamily="34" charset="-122"/>
                  <a:ea typeface="微软雅黑" panose="020B0503020204020204" pitchFamily="34" charset="-122"/>
                </a:rPr>
                <a:t>ADD YOUR TITLE</a:t>
              </a:r>
              <a:endParaRPr lang="zh-CN" altLang="en-US" sz="2400" b="1">
                <a:solidFill>
                  <a:srgbClr val="262626"/>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2530" name="组合 45"/>
          <p:cNvGrpSpPr/>
          <p:nvPr/>
        </p:nvGrpSpPr>
        <p:grpSpPr bwMode="auto">
          <a:xfrm>
            <a:off x="0" y="292100"/>
            <a:ext cx="12190413" cy="549275"/>
            <a:chOff x="0" y="0"/>
            <a:chExt cx="12190828" cy="548640"/>
          </a:xfrm>
        </p:grpSpPr>
        <p:sp>
          <p:nvSpPr>
            <p:cNvPr id="22590" name="矩形 42"/>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cxnSp>
          <p:nvCxnSpPr>
            <p:cNvPr id="22591"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22531"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单击此处添加标题</a:t>
            </a:r>
          </a:p>
        </p:txBody>
      </p:sp>
      <p:grpSp>
        <p:nvGrpSpPr>
          <p:cNvPr id="22532" name="组合 39"/>
          <p:cNvGrpSpPr/>
          <p:nvPr/>
        </p:nvGrpSpPr>
        <p:grpSpPr bwMode="auto">
          <a:xfrm>
            <a:off x="3851275" y="1698625"/>
            <a:ext cx="4522788" cy="4519613"/>
            <a:chOff x="0" y="0"/>
            <a:chExt cx="4522897" cy="4520312"/>
          </a:xfrm>
        </p:grpSpPr>
        <p:grpSp>
          <p:nvGrpSpPr>
            <p:cNvPr id="22539" name="组合 40"/>
            <p:cNvGrpSpPr/>
            <p:nvPr/>
          </p:nvGrpSpPr>
          <p:grpSpPr bwMode="auto">
            <a:xfrm>
              <a:off x="0" y="0"/>
              <a:ext cx="2216853" cy="2216853"/>
              <a:chOff x="0" y="0"/>
              <a:chExt cx="2216853" cy="2216853"/>
            </a:xfrm>
          </p:grpSpPr>
          <p:sp>
            <p:nvSpPr>
              <p:cNvPr id="22578" name="Freeform 11"/>
              <p:cNvSpPr/>
              <p:nvPr/>
            </p:nvSpPr>
            <p:spPr bwMode="auto">
              <a:xfrm>
                <a:off x="0" y="0"/>
                <a:ext cx="2216853" cy="2216853"/>
              </a:xfrm>
              <a:custGeom>
                <a:avLst/>
                <a:gdLst>
                  <a:gd name="T0" fmla="*/ 939739 w 1715"/>
                  <a:gd name="T1" fmla="*/ 2216853 h 1715"/>
                  <a:gd name="T2" fmla="*/ 2216853 w 1715"/>
                  <a:gd name="T3" fmla="*/ 2216853 h 1715"/>
                  <a:gd name="T4" fmla="*/ 2216853 w 1715"/>
                  <a:gd name="T5" fmla="*/ 939739 h 1715"/>
                  <a:gd name="T6" fmla="*/ 1277114 w 1715"/>
                  <a:gd name="T7" fmla="*/ 0 h 1715"/>
                  <a:gd name="T8" fmla="*/ 0 w 1715"/>
                  <a:gd name="T9" fmla="*/ 1274529 h 1715"/>
                  <a:gd name="T10" fmla="*/ 939739 w 1715"/>
                  <a:gd name="T11" fmla="*/ 221685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rgbClr val="7CC8E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9" name="Freeform 12"/>
              <p:cNvSpPr/>
              <p:nvPr/>
            </p:nvSpPr>
            <p:spPr bwMode="auto">
              <a:xfrm>
                <a:off x="0" y="0"/>
                <a:ext cx="2216853" cy="2216853"/>
              </a:xfrm>
              <a:custGeom>
                <a:avLst/>
                <a:gdLst>
                  <a:gd name="T0" fmla="*/ 939739 w 1715"/>
                  <a:gd name="T1" fmla="*/ 2216853 h 1715"/>
                  <a:gd name="T2" fmla="*/ 2216853 w 1715"/>
                  <a:gd name="T3" fmla="*/ 2216853 h 1715"/>
                  <a:gd name="T4" fmla="*/ 2216853 w 1715"/>
                  <a:gd name="T5" fmla="*/ 939739 h 1715"/>
                  <a:gd name="T6" fmla="*/ 1277114 w 1715"/>
                  <a:gd name="T7" fmla="*/ 0 h 1715"/>
                  <a:gd name="T8" fmla="*/ 0 w 1715"/>
                  <a:gd name="T9" fmla="*/ 1274529 h 1715"/>
                  <a:gd name="T10" fmla="*/ 939739 w 1715"/>
                  <a:gd name="T11" fmla="*/ 221685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2580" name="组合 85"/>
              <p:cNvGrpSpPr/>
              <p:nvPr/>
            </p:nvGrpSpPr>
            <p:grpSpPr bwMode="auto">
              <a:xfrm>
                <a:off x="610097" y="493824"/>
                <a:ext cx="1371600" cy="913101"/>
                <a:chOff x="0" y="0"/>
                <a:chExt cx="1371600" cy="913101"/>
              </a:xfrm>
            </p:grpSpPr>
            <p:grpSp>
              <p:nvGrpSpPr>
                <p:cNvPr id="22581" name="组合 86"/>
                <p:cNvGrpSpPr/>
                <p:nvPr/>
              </p:nvGrpSpPr>
              <p:grpSpPr bwMode="auto">
                <a:xfrm>
                  <a:off x="360176" y="0"/>
                  <a:ext cx="474909" cy="430586"/>
                  <a:chOff x="0" y="0"/>
                  <a:chExt cx="357188" cy="323851"/>
                </a:xfrm>
              </p:grpSpPr>
              <p:sp>
                <p:nvSpPr>
                  <p:cNvPr id="22583" name="Freeform 31"/>
                  <p:cNvSpPr/>
                  <p:nvPr/>
                </p:nvSpPr>
                <p:spPr bwMode="auto">
                  <a:xfrm>
                    <a:off x="0" y="2841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84" name="Freeform 32"/>
                  <p:cNvSpPr/>
                  <p:nvPr/>
                </p:nvSpPr>
                <p:spPr bwMode="auto">
                  <a:xfrm>
                    <a:off x="44450" y="1397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85" name="Freeform 33"/>
                  <p:cNvSpPr/>
                  <p:nvPr/>
                </p:nvSpPr>
                <p:spPr bwMode="auto">
                  <a:xfrm>
                    <a:off x="120650" y="1397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86" name="Freeform 34"/>
                  <p:cNvSpPr/>
                  <p:nvPr/>
                </p:nvSpPr>
                <p:spPr bwMode="auto">
                  <a:xfrm>
                    <a:off x="196850" y="1397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87" name="Freeform 35"/>
                  <p:cNvSpPr/>
                  <p:nvPr/>
                </p:nvSpPr>
                <p:spPr bwMode="auto">
                  <a:xfrm>
                    <a:off x="269875" y="1397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88" name="Freeform 36"/>
                  <p:cNvSpPr/>
                  <p:nvPr/>
                </p:nvSpPr>
                <p:spPr bwMode="auto">
                  <a:xfrm>
                    <a:off x="68262" y="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89" name="Freeform 37"/>
                  <p:cNvSpPr/>
                  <p:nvPr/>
                </p:nvSpPr>
                <p:spPr bwMode="auto">
                  <a:xfrm>
                    <a:off x="20637" y="873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2582" name="文本框 87"/>
                <p:cNvSpPr txBox="1">
                  <a:spLocks noChangeArrowheads="1"/>
                </p:cNvSpPr>
                <p:nvPr/>
              </p:nvSpPr>
              <p:spPr bwMode="auto">
                <a:xfrm>
                  <a:off x="0" y="512991"/>
                  <a:ext cx="137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添加标题</a:t>
                  </a:r>
                </a:p>
              </p:txBody>
            </p:sp>
          </p:grpSp>
        </p:grpSp>
        <p:grpSp>
          <p:nvGrpSpPr>
            <p:cNvPr id="22540" name="组合 41"/>
            <p:cNvGrpSpPr/>
            <p:nvPr/>
          </p:nvGrpSpPr>
          <p:grpSpPr bwMode="auto">
            <a:xfrm>
              <a:off x="2306044" y="0"/>
              <a:ext cx="2216853" cy="2216853"/>
              <a:chOff x="0" y="0"/>
              <a:chExt cx="2216853" cy="2216853"/>
            </a:xfrm>
          </p:grpSpPr>
          <p:sp>
            <p:nvSpPr>
              <p:cNvPr id="22569" name="Freeform 5"/>
              <p:cNvSpPr/>
              <p:nvPr/>
            </p:nvSpPr>
            <p:spPr bwMode="auto">
              <a:xfrm>
                <a:off x="0" y="0"/>
                <a:ext cx="2216853" cy="2216853"/>
              </a:xfrm>
              <a:custGeom>
                <a:avLst/>
                <a:gdLst>
                  <a:gd name="T0" fmla="*/ 1277114 w 1715"/>
                  <a:gd name="T1" fmla="*/ 2216853 h 1715"/>
                  <a:gd name="T2" fmla="*/ 0 w 1715"/>
                  <a:gd name="T3" fmla="*/ 2216853 h 1715"/>
                  <a:gd name="T4" fmla="*/ 0 w 1715"/>
                  <a:gd name="T5" fmla="*/ 939739 h 1715"/>
                  <a:gd name="T6" fmla="*/ 939739 w 1715"/>
                  <a:gd name="T7" fmla="*/ 0 h 1715"/>
                  <a:gd name="T8" fmla="*/ 2216853 w 1715"/>
                  <a:gd name="T9" fmla="*/ 1274529 h 1715"/>
                  <a:gd name="T10" fmla="*/ 1277114 w 1715"/>
                  <a:gd name="T11" fmla="*/ 221685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988" y="1715"/>
                    </a:moveTo>
                    <a:lnTo>
                      <a:pt x="0" y="1715"/>
                    </a:lnTo>
                    <a:lnTo>
                      <a:pt x="0" y="727"/>
                    </a:lnTo>
                    <a:lnTo>
                      <a:pt x="727" y="0"/>
                    </a:lnTo>
                    <a:lnTo>
                      <a:pt x="1715" y="986"/>
                    </a:lnTo>
                    <a:lnTo>
                      <a:pt x="988" y="1715"/>
                    </a:lnTo>
                    <a:close/>
                  </a:path>
                </a:pathLst>
              </a:custGeom>
              <a:solidFill>
                <a:srgbClr val="F4726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0" name="Freeform 6"/>
              <p:cNvSpPr/>
              <p:nvPr/>
            </p:nvSpPr>
            <p:spPr bwMode="auto">
              <a:xfrm>
                <a:off x="0" y="0"/>
                <a:ext cx="2216853" cy="2216853"/>
              </a:xfrm>
              <a:custGeom>
                <a:avLst/>
                <a:gdLst>
                  <a:gd name="T0" fmla="*/ 1277114 w 1715"/>
                  <a:gd name="T1" fmla="*/ 2216853 h 1715"/>
                  <a:gd name="T2" fmla="*/ 0 w 1715"/>
                  <a:gd name="T3" fmla="*/ 2216853 h 1715"/>
                  <a:gd name="T4" fmla="*/ 0 w 1715"/>
                  <a:gd name="T5" fmla="*/ 939739 h 1715"/>
                  <a:gd name="T6" fmla="*/ 939739 w 1715"/>
                  <a:gd name="T7" fmla="*/ 0 h 1715"/>
                  <a:gd name="T8" fmla="*/ 2216853 w 1715"/>
                  <a:gd name="T9" fmla="*/ 1274529 h 1715"/>
                  <a:gd name="T10" fmla="*/ 1277114 w 1715"/>
                  <a:gd name="T11" fmla="*/ 221685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2571" name="组合 76"/>
              <p:cNvGrpSpPr/>
              <p:nvPr/>
            </p:nvGrpSpPr>
            <p:grpSpPr bwMode="auto">
              <a:xfrm>
                <a:off x="760003" y="548828"/>
                <a:ext cx="440909" cy="368182"/>
                <a:chOff x="0" y="0"/>
                <a:chExt cx="307975" cy="257176"/>
              </a:xfrm>
            </p:grpSpPr>
            <p:sp>
              <p:nvSpPr>
                <p:cNvPr id="22573" name="Freeform 26"/>
                <p:cNvSpPr/>
                <p:nvPr/>
              </p:nvSpPr>
              <p:spPr bwMode="auto">
                <a:xfrm>
                  <a:off x="0" y="217488"/>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4" name="Freeform 27"/>
                <p:cNvSpPr/>
                <p:nvPr/>
              </p:nvSpPr>
              <p:spPr bwMode="auto">
                <a:xfrm>
                  <a:off x="25400" y="73025"/>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5" name="Freeform 28"/>
                <p:cNvSpPr/>
                <p:nvPr/>
              </p:nvSpPr>
              <p:spPr bwMode="auto">
                <a:xfrm>
                  <a:off x="98425" y="36513"/>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6" name="Freeform 29"/>
                <p:cNvSpPr/>
                <p:nvPr/>
              </p:nvSpPr>
              <p:spPr bwMode="auto">
                <a:xfrm>
                  <a:off x="173037" y="0"/>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7" name="Freeform 30"/>
                <p:cNvSpPr/>
                <p:nvPr/>
              </p:nvSpPr>
              <p:spPr bwMode="auto">
                <a:xfrm>
                  <a:off x="246062" y="9525"/>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2572" name="文本框 77"/>
              <p:cNvSpPr txBox="1">
                <a:spLocks noChangeArrowheads="1"/>
              </p:cNvSpPr>
              <p:nvPr/>
            </p:nvSpPr>
            <p:spPr bwMode="auto">
              <a:xfrm>
                <a:off x="454884" y="1006815"/>
                <a:ext cx="137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添加标题</a:t>
                </a:r>
              </a:p>
            </p:txBody>
          </p:sp>
        </p:grpSp>
        <p:grpSp>
          <p:nvGrpSpPr>
            <p:cNvPr id="22541" name="组合 43"/>
            <p:cNvGrpSpPr/>
            <p:nvPr/>
          </p:nvGrpSpPr>
          <p:grpSpPr bwMode="auto">
            <a:xfrm>
              <a:off x="2304752" y="2311215"/>
              <a:ext cx="2209097" cy="2209097"/>
              <a:chOff x="0" y="0"/>
              <a:chExt cx="2209097" cy="2209097"/>
            </a:xfrm>
          </p:grpSpPr>
          <p:sp>
            <p:nvSpPr>
              <p:cNvPr id="22558" name="Freeform 9"/>
              <p:cNvSpPr/>
              <p:nvPr/>
            </p:nvSpPr>
            <p:spPr bwMode="auto">
              <a:xfrm>
                <a:off x="0" y="0"/>
                <a:ext cx="2209097" cy="2209097"/>
              </a:xfrm>
              <a:custGeom>
                <a:avLst/>
                <a:gdLst>
                  <a:gd name="T0" fmla="*/ 0 w 1709"/>
                  <a:gd name="T1" fmla="*/ 1274529 h 1709"/>
                  <a:gd name="T2" fmla="*/ 0 w 1709"/>
                  <a:gd name="T3" fmla="*/ 0 h 1709"/>
                  <a:gd name="T4" fmla="*/ 1275821 w 1709"/>
                  <a:gd name="T5" fmla="*/ 0 h 1709"/>
                  <a:gd name="T6" fmla="*/ 2209097 w 1709"/>
                  <a:gd name="T7" fmla="*/ 933276 h 1709"/>
                  <a:gd name="T8" fmla="*/ 931983 w 1709"/>
                  <a:gd name="T9" fmla="*/ 2209097 h 1709"/>
                  <a:gd name="T10" fmla="*/ 0 w 1709"/>
                  <a:gd name="T11" fmla="*/ 1274529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9" h="1709">
                    <a:moveTo>
                      <a:pt x="0" y="986"/>
                    </a:moveTo>
                    <a:lnTo>
                      <a:pt x="0" y="0"/>
                    </a:lnTo>
                    <a:lnTo>
                      <a:pt x="987" y="0"/>
                    </a:lnTo>
                    <a:lnTo>
                      <a:pt x="1709" y="722"/>
                    </a:lnTo>
                    <a:lnTo>
                      <a:pt x="721" y="1709"/>
                    </a:lnTo>
                    <a:lnTo>
                      <a:pt x="0" y="986"/>
                    </a:lnTo>
                    <a:close/>
                  </a:path>
                </a:pathLst>
              </a:custGeom>
              <a:solidFill>
                <a:srgbClr val="84CBC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9" name="Freeform 10"/>
              <p:cNvSpPr/>
              <p:nvPr/>
            </p:nvSpPr>
            <p:spPr bwMode="auto">
              <a:xfrm>
                <a:off x="0" y="0"/>
                <a:ext cx="2209097" cy="2209097"/>
              </a:xfrm>
              <a:custGeom>
                <a:avLst/>
                <a:gdLst>
                  <a:gd name="T0" fmla="*/ 0 w 1709"/>
                  <a:gd name="T1" fmla="*/ 1274529 h 1709"/>
                  <a:gd name="T2" fmla="*/ 0 w 1709"/>
                  <a:gd name="T3" fmla="*/ 0 h 1709"/>
                  <a:gd name="T4" fmla="*/ 1275821 w 1709"/>
                  <a:gd name="T5" fmla="*/ 0 h 1709"/>
                  <a:gd name="T6" fmla="*/ 2209097 w 1709"/>
                  <a:gd name="T7" fmla="*/ 933276 h 1709"/>
                  <a:gd name="T8" fmla="*/ 931983 w 1709"/>
                  <a:gd name="T9" fmla="*/ 2209097 h 1709"/>
                  <a:gd name="T10" fmla="*/ 0 w 1709"/>
                  <a:gd name="T11" fmla="*/ 1274529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9" h="1709">
                    <a:moveTo>
                      <a:pt x="0" y="986"/>
                    </a:moveTo>
                    <a:lnTo>
                      <a:pt x="0" y="0"/>
                    </a:lnTo>
                    <a:lnTo>
                      <a:pt x="987" y="0"/>
                    </a:lnTo>
                    <a:lnTo>
                      <a:pt x="1709" y="722"/>
                    </a:lnTo>
                    <a:lnTo>
                      <a:pt x="721" y="1709"/>
                    </a:lnTo>
                    <a:lnTo>
                      <a:pt x="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2560" name="组合 65"/>
              <p:cNvGrpSpPr/>
              <p:nvPr/>
            </p:nvGrpSpPr>
            <p:grpSpPr bwMode="auto">
              <a:xfrm>
                <a:off x="801945" y="454466"/>
                <a:ext cx="456761" cy="461009"/>
                <a:chOff x="0" y="0"/>
                <a:chExt cx="341313" cy="344487"/>
              </a:xfrm>
            </p:grpSpPr>
            <p:sp>
              <p:nvSpPr>
                <p:cNvPr id="22562" name="Freeform 48"/>
                <p:cNvSpPr>
                  <a:spLocks noEditPoints="1"/>
                </p:cNvSpPr>
                <p:nvPr/>
              </p:nvSpPr>
              <p:spPr bwMode="auto">
                <a:xfrm>
                  <a:off x="79375" y="14287"/>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3" name="Freeform 49"/>
                <p:cNvSpPr>
                  <a:spLocks noEditPoints="1"/>
                </p:cNvSpPr>
                <p:nvPr/>
              </p:nvSpPr>
              <p:spPr bwMode="auto">
                <a:xfrm>
                  <a:off x="0" y="68262"/>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4" name="Freeform 50"/>
                <p:cNvSpPr>
                  <a:spLocks noEditPoints="1"/>
                </p:cNvSpPr>
                <p:nvPr/>
              </p:nvSpPr>
              <p:spPr bwMode="auto">
                <a:xfrm>
                  <a:off x="4762" y="74612"/>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5" name="Oval 51"/>
                <p:cNvSpPr>
                  <a:spLocks noChangeArrowheads="1"/>
                </p:cNvSpPr>
                <p:nvPr/>
              </p:nvSpPr>
              <p:spPr bwMode="auto">
                <a:xfrm>
                  <a:off x="128587" y="136525"/>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2566" name="Oval 52"/>
                <p:cNvSpPr>
                  <a:spLocks noChangeArrowheads="1"/>
                </p:cNvSpPr>
                <p:nvPr/>
              </p:nvSpPr>
              <p:spPr bwMode="auto">
                <a:xfrm>
                  <a:off x="296862" y="220662"/>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2567" name="Oval 53"/>
                <p:cNvSpPr>
                  <a:spLocks noChangeArrowheads="1"/>
                </p:cNvSpPr>
                <p:nvPr/>
              </p:nvSpPr>
              <p:spPr bwMode="auto">
                <a:xfrm>
                  <a:off x="3175" y="220662"/>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2568" name="Oval 54"/>
                <p:cNvSpPr>
                  <a:spLocks noChangeArrowheads="1"/>
                </p:cNvSpPr>
                <p:nvPr/>
              </p:nvSpPr>
              <p:spPr bwMode="auto">
                <a:xfrm>
                  <a:off x="149225" y="0"/>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grpSp>
          <p:sp>
            <p:nvSpPr>
              <p:cNvPr id="22561" name="文本框 66"/>
              <p:cNvSpPr txBox="1">
                <a:spLocks noChangeArrowheads="1"/>
              </p:cNvSpPr>
              <p:nvPr/>
            </p:nvSpPr>
            <p:spPr bwMode="auto">
              <a:xfrm>
                <a:off x="418748" y="988951"/>
                <a:ext cx="137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添加标题</a:t>
                </a:r>
              </a:p>
            </p:txBody>
          </p:sp>
        </p:grpSp>
        <p:grpSp>
          <p:nvGrpSpPr>
            <p:cNvPr id="22542" name="组合 46"/>
            <p:cNvGrpSpPr/>
            <p:nvPr/>
          </p:nvGrpSpPr>
          <p:grpSpPr bwMode="auto">
            <a:xfrm>
              <a:off x="6464" y="2311215"/>
              <a:ext cx="2210390" cy="2209097"/>
              <a:chOff x="0" y="0"/>
              <a:chExt cx="2210390" cy="2209097"/>
            </a:xfrm>
          </p:grpSpPr>
          <p:sp>
            <p:nvSpPr>
              <p:cNvPr id="22544" name="Freeform 7"/>
              <p:cNvSpPr/>
              <p:nvPr/>
            </p:nvSpPr>
            <p:spPr bwMode="auto">
              <a:xfrm>
                <a:off x="0" y="0"/>
                <a:ext cx="2210390" cy="2209097"/>
              </a:xfrm>
              <a:custGeom>
                <a:avLst/>
                <a:gdLst>
                  <a:gd name="T0" fmla="*/ 2210390 w 1710"/>
                  <a:gd name="T1" fmla="*/ 1274529 h 1709"/>
                  <a:gd name="T2" fmla="*/ 2210390 w 1710"/>
                  <a:gd name="T3" fmla="*/ 0 h 1709"/>
                  <a:gd name="T4" fmla="*/ 933276 w 1710"/>
                  <a:gd name="T5" fmla="*/ 0 h 1709"/>
                  <a:gd name="T6" fmla="*/ 0 w 1710"/>
                  <a:gd name="T7" fmla="*/ 933276 h 1709"/>
                  <a:gd name="T8" fmla="*/ 1277114 w 1710"/>
                  <a:gd name="T9" fmla="*/ 2209097 h 1709"/>
                  <a:gd name="T10" fmla="*/ 2210390 w 1710"/>
                  <a:gd name="T11" fmla="*/ 1274529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0" h="1709">
                    <a:moveTo>
                      <a:pt x="1710" y="986"/>
                    </a:moveTo>
                    <a:lnTo>
                      <a:pt x="1710" y="0"/>
                    </a:lnTo>
                    <a:lnTo>
                      <a:pt x="722" y="0"/>
                    </a:lnTo>
                    <a:lnTo>
                      <a:pt x="0" y="722"/>
                    </a:lnTo>
                    <a:lnTo>
                      <a:pt x="988" y="1709"/>
                    </a:lnTo>
                    <a:lnTo>
                      <a:pt x="1710" y="986"/>
                    </a:lnTo>
                    <a:close/>
                  </a:path>
                </a:pathLst>
              </a:custGeom>
              <a:solidFill>
                <a:srgbClr val="F8D3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5" name="Freeform 8"/>
              <p:cNvSpPr/>
              <p:nvPr/>
            </p:nvSpPr>
            <p:spPr bwMode="auto">
              <a:xfrm>
                <a:off x="0" y="0"/>
                <a:ext cx="2210390" cy="2209097"/>
              </a:xfrm>
              <a:custGeom>
                <a:avLst/>
                <a:gdLst>
                  <a:gd name="T0" fmla="*/ 2210390 w 1710"/>
                  <a:gd name="T1" fmla="*/ 1274529 h 1709"/>
                  <a:gd name="T2" fmla="*/ 2210390 w 1710"/>
                  <a:gd name="T3" fmla="*/ 0 h 1709"/>
                  <a:gd name="T4" fmla="*/ 933276 w 1710"/>
                  <a:gd name="T5" fmla="*/ 0 h 1709"/>
                  <a:gd name="T6" fmla="*/ 0 w 1710"/>
                  <a:gd name="T7" fmla="*/ 933276 h 1709"/>
                  <a:gd name="T8" fmla="*/ 1277114 w 1710"/>
                  <a:gd name="T9" fmla="*/ 2209097 h 1709"/>
                  <a:gd name="T10" fmla="*/ 2210390 w 1710"/>
                  <a:gd name="T11" fmla="*/ 1274529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2546" name="组合 51"/>
              <p:cNvGrpSpPr/>
              <p:nvPr/>
            </p:nvGrpSpPr>
            <p:grpSpPr bwMode="auto">
              <a:xfrm>
                <a:off x="931653" y="495227"/>
                <a:ext cx="437906" cy="311193"/>
                <a:chOff x="0" y="0"/>
                <a:chExt cx="373063" cy="265113"/>
              </a:xfrm>
            </p:grpSpPr>
            <p:sp>
              <p:nvSpPr>
                <p:cNvPr id="22548" name="Oval 38"/>
                <p:cNvSpPr>
                  <a:spLocks noChangeArrowheads="1"/>
                </p:cNvSpPr>
                <p:nvPr/>
              </p:nvSpPr>
              <p:spPr bwMode="auto">
                <a:xfrm>
                  <a:off x="160338" y="136525"/>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2549" name="Freeform 39"/>
                <p:cNvSpPr/>
                <p:nvPr/>
              </p:nvSpPr>
              <p:spPr bwMode="auto">
                <a:xfrm>
                  <a:off x="139700" y="190500"/>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0" name="Oval 40"/>
                <p:cNvSpPr>
                  <a:spLocks noChangeArrowheads="1"/>
                </p:cNvSpPr>
                <p:nvPr/>
              </p:nvSpPr>
              <p:spPr bwMode="auto">
                <a:xfrm>
                  <a:off x="23813" y="136525"/>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2551" name="Freeform 41"/>
                <p:cNvSpPr/>
                <p:nvPr/>
              </p:nvSpPr>
              <p:spPr bwMode="auto">
                <a:xfrm>
                  <a:off x="0" y="190500"/>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2" name="Oval 42"/>
                <p:cNvSpPr>
                  <a:spLocks noChangeArrowheads="1"/>
                </p:cNvSpPr>
                <p:nvPr/>
              </p:nvSpPr>
              <p:spPr bwMode="auto">
                <a:xfrm>
                  <a:off x="300038" y="136525"/>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2553" name="Freeform 43"/>
                <p:cNvSpPr/>
                <p:nvPr/>
              </p:nvSpPr>
              <p:spPr bwMode="auto">
                <a:xfrm>
                  <a:off x="276225" y="190500"/>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4" name="Oval 44"/>
                <p:cNvSpPr>
                  <a:spLocks noChangeArrowheads="1"/>
                </p:cNvSpPr>
                <p:nvPr/>
              </p:nvSpPr>
              <p:spPr bwMode="auto">
                <a:xfrm>
                  <a:off x="92075" y="0"/>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2555" name="Freeform 45"/>
                <p:cNvSpPr/>
                <p:nvPr/>
              </p:nvSpPr>
              <p:spPr bwMode="auto">
                <a:xfrm>
                  <a:off x="68263" y="53975"/>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6" name="Oval 46"/>
                <p:cNvSpPr>
                  <a:spLocks noChangeArrowheads="1"/>
                </p:cNvSpPr>
                <p:nvPr/>
              </p:nvSpPr>
              <p:spPr bwMode="auto">
                <a:xfrm>
                  <a:off x="228600" y="0"/>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2557" name="Freeform 47"/>
                <p:cNvSpPr/>
                <p:nvPr/>
              </p:nvSpPr>
              <p:spPr bwMode="auto">
                <a:xfrm>
                  <a:off x="207963" y="53975"/>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2547" name="文本框 52"/>
              <p:cNvSpPr txBox="1">
                <a:spLocks noChangeArrowheads="1"/>
              </p:cNvSpPr>
              <p:nvPr/>
            </p:nvSpPr>
            <p:spPr bwMode="auto">
              <a:xfrm>
                <a:off x="566120" y="947394"/>
                <a:ext cx="137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添加标题</a:t>
                </a:r>
              </a:p>
            </p:txBody>
          </p:sp>
        </p:grpSp>
        <p:sp>
          <p:nvSpPr>
            <p:cNvPr id="22543" name="Oval 17"/>
            <p:cNvSpPr>
              <a:spLocks noChangeArrowheads="1"/>
            </p:cNvSpPr>
            <p:nvPr/>
          </p:nvSpPr>
          <p:spPr bwMode="auto">
            <a:xfrm>
              <a:off x="1313307" y="1312015"/>
              <a:ext cx="1896282" cy="1896282"/>
            </a:xfrm>
            <a:prstGeom prst="ellipse">
              <a:avLst/>
            </a:prstGeom>
            <a:solidFill>
              <a:srgbClr val="F8F4EA"/>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grpSp>
      <p:cxnSp>
        <p:nvCxnSpPr>
          <p:cNvPr id="22533" name="直接连接符 95"/>
          <p:cNvCxnSpPr>
            <a:cxnSpLocks noChangeShapeType="1"/>
          </p:cNvCxnSpPr>
          <p:nvPr/>
        </p:nvCxnSpPr>
        <p:spPr bwMode="auto">
          <a:xfrm>
            <a:off x="8364538" y="3957638"/>
            <a:ext cx="3325812" cy="0"/>
          </a:xfrm>
          <a:prstGeom prst="line">
            <a:avLst/>
          </a:prstGeom>
          <a:noFill/>
          <a:ln w="3175">
            <a:solidFill>
              <a:srgbClr val="7F7F7F"/>
            </a:solidFill>
            <a:round/>
          </a:ln>
          <a:extLst>
            <a:ext uri="{909E8E84-426E-40DD-AFC4-6F175D3DCCD1}">
              <a14:hiddenFill xmlns:a14="http://schemas.microsoft.com/office/drawing/2010/main">
                <a:noFill/>
              </a14:hiddenFill>
            </a:ext>
          </a:extLst>
        </p:spPr>
      </p:cxnSp>
      <p:sp>
        <p:nvSpPr>
          <p:cNvPr id="22534" name="文本框 96"/>
          <p:cNvSpPr txBox="1">
            <a:spLocks noChangeArrowheads="1"/>
          </p:cNvSpPr>
          <p:nvPr/>
        </p:nvSpPr>
        <p:spPr bwMode="auto">
          <a:xfrm>
            <a:off x="8462963" y="2905125"/>
            <a:ext cx="32813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600">
                <a:solidFill>
                  <a:srgbClr val="404040"/>
                </a:solidFill>
                <a:latin typeface="微软雅黑" panose="020B0503020204020204" pitchFamily="34" charset="-122"/>
                <a:ea typeface="微软雅黑" panose="020B0503020204020204" pitchFamily="34" charset="-122"/>
              </a:rPr>
              <a:t>我们工作室致力于专业</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模板的发布，课件及汇报</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的美化，并为您提供专业的</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个性定制服务。</a:t>
            </a:r>
            <a:endParaRPr lang="en-US" altLang="zh-CN" sz="1600">
              <a:solidFill>
                <a:srgbClr val="404040"/>
              </a:solidFill>
              <a:latin typeface="微软雅黑" panose="020B0503020204020204" pitchFamily="34" charset="-122"/>
              <a:ea typeface="微软雅黑" panose="020B0503020204020204" pitchFamily="34" charset="-122"/>
            </a:endParaRPr>
          </a:p>
        </p:txBody>
      </p:sp>
      <p:sp>
        <p:nvSpPr>
          <p:cNvPr id="22535" name="文本框 97"/>
          <p:cNvSpPr txBox="1">
            <a:spLocks noChangeArrowheads="1"/>
          </p:cNvSpPr>
          <p:nvPr/>
        </p:nvSpPr>
        <p:spPr bwMode="auto">
          <a:xfrm>
            <a:off x="8462963" y="4229100"/>
            <a:ext cx="32813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600">
                <a:solidFill>
                  <a:srgbClr val="404040"/>
                </a:solidFill>
                <a:latin typeface="微软雅黑" panose="020B0503020204020204" pitchFamily="34" charset="-122"/>
                <a:ea typeface="微软雅黑" panose="020B0503020204020204" pitchFamily="34" charset="-122"/>
              </a:rPr>
              <a:t>我们工作室致力于专业</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模板的发布，课件及汇报</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的美化，并为您提供专业的</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个性定制服务。</a:t>
            </a:r>
            <a:endParaRPr lang="en-US" altLang="zh-CN" sz="1600">
              <a:solidFill>
                <a:srgbClr val="404040"/>
              </a:solidFill>
              <a:latin typeface="微软雅黑" panose="020B0503020204020204" pitchFamily="34" charset="-122"/>
              <a:ea typeface="微软雅黑" panose="020B0503020204020204" pitchFamily="34" charset="-122"/>
            </a:endParaRPr>
          </a:p>
        </p:txBody>
      </p:sp>
      <p:cxnSp>
        <p:nvCxnSpPr>
          <p:cNvPr id="22536" name="直接连接符 98"/>
          <p:cNvCxnSpPr>
            <a:cxnSpLocks noChangeShapeType="1"/>
          </p:cNvCxnSpPr>
          <p:nvPr/>
        </p:nvCxnSpPr>
        <p:spPr bwMode="auto">
          <a:xfrm>
            <a:off x="274638" y="3957638"/>
            <a:ext cx="3325812" cy="0"/>
          </a:xfrm>
          <a:prstGeom prst="line">
            <a:avLst/>
          </a:prstGeom>
          <a:noFill/>
          <a:ln w="3175">
            <a:solidFill>
              <a:srgbClr val="7F7F7F"/>
            </a:solidFill>
            <a:round/>
          </a:ln>
          <a:extLst>
            <a:ext uri="{909E8E84-426E-40DD-AFC4-6F175D3DCCD1}">
              <a14:hiddenFill xmlns:a14="http://schemas.microsoft.com/office/drawing/2010/main">
                <a:noFill/>
              </a14:hiddenFill>
            </a:ext>
          </a:extLst>
        </p:spPr>
      </p:cxnSp>
      <p:sp>
        <p:nvSpPr>
          <p:cNvPr id="22537" name="文本框 99"/>
          <p:cNvSpPr txBox="1">
            <a:spLocks noChangeArrowheads="1"/>
          </p:cNvSpPr>
          <p:nvPr/>
        </p:nvSpPr>
        <p:spPr bwMode="auto">
          <a:xfrm>
            <a:off x="373063" y="2905125"/>
            <a:ext cx="32813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600">
                <a:solidFill>
                  <a:srgbClr val="404040"/>
                </a:solidFill>
                <a:latin typeface="微软雅黑" panose="020B0503020204020204" pitchFamily="34" charset="-122"/>
                <a:ea typeface="微软雅黑" panose="020B0503020204020204" pitchFamily="34" charset="-122"/>
              </a:rPr>
              <a:t>我们工作室致力于专业</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模板的发布，课件及汇报</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的美化，并为您提供专业的</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个性定制服务。</a:t>
            </a:r>
            <a:endParaRPr lang="en-US" altLang="zh-CN" sz="1600">
              <a:solidFill>
                <a:srgbClr val="404040"/>
              </a:solidFill>
              <a:latin typeface="微软雅黑" panose="020B0503020204020204" pitchFamily="34" charset="-122"/>
              <a:ea typeface="微软雅黑" panose="020B0503020204020204" pitchFamily="34" charset="-122"/>
            </a:endParaRPr>
          </a:p>
        </p:txBody>
      </p:sp>
      <p:sp>
        <p:nvSpPr>
          <p:cNvPr id="22538" name="文本框 100"/>
          <p:cNvSpPr txBox="1">
            <a:spLocks noChangeArrowheads="1"/>
          </p:cNvSpPr>
          <p:nvPr/>
        </p:nvSpPr>
        <p:spPr bwMode="auto">
          <a:xfrm>
            <a:off x="373063" y="4229100"/>
            <a:ext cx="32813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600">
                <a:solidFill>
                  <a:srgbClr val="404040"/>
                </a:solidFill>
                <a:latin typeface="微软雅黑" panose="020B0503020204020204" pitchFamily="34" charset="-122"/>
                <a:ea typeface="微软雅黑" panose="020B0503020204020204" pitchFamily="34" charset="-122"/>
              </a:rPr>
              <a:t>我们工作室致力于专业</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模板的发布，课件及汇报</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的美化，并为您提供专业的</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个性定制服务。</a:t>
            </a:r>
            <a:endParaRPr lang="en-US" altLang="zh-CN" sz="160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3554" name="组合 45"/>
          <p:cNvGrpSpPr/>
          <p:nvPr/>
        </p:nvGrpSpPr>
        <p:grpSpPr bwMode="auto">
          <a:xfrm>
            <a:off x="0" y="292100"/>
            <a:ext cx="12190413" cy="549275"/>
            <a:chOff x="0" y="0"/>
            <a:chExt cx="12190828" cy="548640"/>
          </a:xfrm>
        </p:grpSpPr>
        <p:sp>
          <p:nvSpPr>
            <p:cNvPr id="23566" name="矩形 42"/>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cxnSp>
          <p:nvCxnSpPr>
            <p:cNvPr id="23567"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23555"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单击此处添加标题</a:t>
            </a:r>
          </a:p>
        </p:txBody>
      </p:sp>
      <p:grpSp>
        <p:nvGrpSpPr>
          <p:cNvPr id="23556" name="组合 39"/>
          <p:cNvGrpSpPr>
            <a:grpSpLocks noChangeAspect="1"/>
          </p:cNvGrpSpPr>
          <p:nvPr/>
        </p:nvGrpSpPr>
        <p:grpSpPr bwMode="auto">
          <a:xfrm>
            <a:off x="769938" y="1900238"/>
            <a:ext cx="10623550" cy="2327275"/>
            <a:chOff x="0" y="0"/>
            <a:chExt cx="7121325" cy="1560453"/>
          </a:xfrm>
        </p:grpSpPr>
        <p:pic>
          <p:nvPicPr>
            <p:cNvPr id="23563" name="图片 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24"/>
              <a:ext cx="2366845" cy="155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图片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480" y="0"/>
              <a:ext cx="2366845" cy="156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图片 4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6845" y="1624"/>
              <a:ext cx="2387635" cy="155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57" name="组合 46"/>
          <p:cNvGrpSpPr/>
          <p:nvPr/>
        </p:nvGrpSpPr>
        <p:grpSpPr bwMode="auto">
          <a:xfrm>
            <a:off x="4300538" y="1900238"/>
            <a:ext cx="3562350" cy="2327275"/>
            <a:chOff x="0" y="0"/>
            <a:chExt cx="3561798" cy="2327835"/>
          </a:xfrm>
        </p:grpSpPr>
        <p:sp>
          <p:nvSpPr>
            <p:cNvPr id="23559" name="矩形 48"/>
            <p:cNvSpPr>
              <a:spLocks noChangeArrowheads="1"/>
            </p:cNvSpPr>
            <p:nvPr/>
          </p:nvSpPr>
          <p:spPr bwMode="auto">
            <a:xfrm>
              <a:off x="0" y="0"/>
              <a:ext cx="3561798" cy="2327835"/>
            </a:xfrm>
            <a:prstGeom prst="rect">
              <a:avLst/>
            </a:prstGeom>
            <a:solidFill>
              <a:schemeClr val="tx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560" name="Freeform 93"/>
            <p:cNvSpPr>
              <a:spLocks noEditPoints="1"/>
            </p:cNvSpPr>
            <p:nvPr/>
          </p:nvSpPr>
          <p:spPr bwMode="auto">
            <a:xfrm>
              <a:off x="1565372" y="256920"/>
              <a:ext cx="493994" cy="664057"/>
            </a:xfrm>
            <a:custGeom>
              <a:avLst/>
              <a:gdLst>
                <a:gd name="T0" fmla="*/ 429958 w 216"/>
                <a:gd name="T1" fmla="*/ 290525 h 288"/>
                <a:gd name="T2" fmla="*/ 429958 w 216"/>
                <a:gd name="T3" fmla="*/ 182155 h 288"/>
                <a:gd name="T4" fmla="*/ 249284 w 216"/>
                <a:gd name="T5" fmla="*/ 0 h 288"/>
                <a:gd name="T6" fmla="*/ 246997 w 216"/>
                <a:gd name="T7" fmla="*/ 0 h 288"/>
                <a:gd name="T8" fmla="*/ 242423 w 216"/>
                <a:gd name="T9" fmla="*/ 0 h 288"/>
                <a:gd name="T10" fmla="*/ 64036 w 216"/>
                <a:gd name="T11" fmla="*/ 182155 h 288"/>
                <a:gd name="T12" fmla="*/ 64036 w 216"/>
                <a:gd name="T13" fmla="*/ 290525 h 288"/>
                <a:gd name="T14" fmla="*/ 0 w 216"/>
                <a:gd name="T15" fmla="*/ 290525 h 288"/>
                <a:gd name="T16" fmla="*/ 0 w 216"/>
                <a:gd name="T17" fmla="*/ 664057 h 288"/>
                <a:gd name="T18" fmla="*/ 493994 w 216"/>
                <a:gd name="T19" fmla="*/ 664057 h 288"/>
                <a:gd name="T20" fmla="*/ 493994 w 216"/>
                <a:gd name="T21" fmla="*/ 290525 h 288"/>
                <a:gd name="T22" fmla="*/ 429958 w 216"/>
                <a:gd name="T23" fmla="*/ 290525 h 288"/>
                <a:gd name="T24" fmla="*/ 304172 w 216"/>
                <a:gd name="T25" fmla="*/ 597190 h 288"/>
                <a:gd name="T26" fmla="*/ 192109 w 216"/>
                <a:gd name="T27" fmla="*/ 597190 h 288"/>
                <a:gd name="T28" fmla="*/ 219553 w 216"/>
                <a:gd name="T29" fmla="*/ 474985 h 288"/>
                <a:gd name="T30" fmla="*/ 192109 w 216"/>
                <a:gd name="T31" fmla="*/ 426564 h 288"/>
                <a:gd name="T32" fmla="*/ 246997 w 216"/>
                <a:gd name="T33" fmla="*/ 371226 h 288"/>
                <a:gd name="T34" fmla="*/ 304172 w 216"/>
                <a:gd name="T35" fmla="*/ 426564 h 288"/>
                <a:gd name="T36" fmla="*/ 274441 w 216"/>
                <a:gd name="T37" fmla="*/ 474985 h 288"/>
                <a:gd name="T38" fmla="*/ 304172 w 216"/>
                <a:gd name="T39" fmla="*/ 597190 h 288"/>
                <a:gd name="T40" fmla="*/ 338477 w 216"/>
                <a:gd name="T41" fmla="*/ 290525 h 288"/>
                <a:gd name="T42" fmla="*/ 153230 w 216"/>
                <a:gd name="T43" fmla="*/ 290525 h 288"/>
                <a:gd name="T44" fmla="*/ 153230 w 216"/>
                <a:gd name="T45" fmla="*/ 182155 h 288"/>
                <a:gd name="T46" fmla="*/ 242423 w 216"/>
                <a:gd name="T47" fmla="*/ 92230 h 288"/>
                <a:gd name="T48" fmla="*/ 246997 w 216"/>
                <a:gd name="T49" fmla="*/ 92230 h 288"/>
                <a:gd name="T50" fmla="*/ 249284 w 216"/>
                <a:gd name="T51" fmla="*/ 92230 h 288"/>
                <a:gd name="T52" fmla="*/ 338477 w 216"/>
                <a:gd name="T53" fmla="*/ 182155 h 288"/>
                <a:gd name="T54" fmla="*/ 338477 w 216"/>
                <a:gd name="T55" fmla="*/ 290525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rgbClr val="7ACD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1" name="文本框 50"/>
            <p:cNvSpPr txBox="1">
              <a:spLocks noChangeArrowheads="1"/>
            </p:cNvSpPr>
            <p:nvPr/>
          </p:nvSpPr>
          <p:spPr bwMode="auto">
            <a:xfrm>
              <a:off x="870646" y="1055151"/>
              <a:ext cx="23774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b="1">
                  <a:solidFill>
                    <a:srgbClr val="7ACDEF"/>
                  </a:solidFill>
                  <a:latin typeface="微软雅黑" panose="020B0503020204020204" pitchFamily="34" charset="-122"/>
                  <a:ea typeface="微软雅黑" panose="020B0503020204020204" pitchFamily="34" charset="-122"/>
                </a:rPr>
                <a:t>单击此处添加标题</a:t>
              </a:r>
            </a:p>
          </p:txBody>
        </p:sp>
        <p:sp>
          <p:nvSpPr>
            <p:cNvPr id="23562" name="文本框 51"/>
            <p:cNvSpPr txBox="1">
              <a:spLocks noChangeArrowheads="1"/>
            </p:cNvSpPr>
            <p:nvPr/>
          </p:nvSpPr>
          <p:spPr bwMode="auto">
            <a:xfrm>
              <a:off x="146743" y="1445533"/>
              <a:ext cx="318735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FFFFFF"/>
                  </a:solidFill>
                  <a:latin typeface="微软雅黑" panose="020B0503020204020204" pitchFamily="34" charset="-122"/>
                  <a:ea typeface="微软雅黑" panose="020B0503020204020204" pitchFamily="34" charset="-122"/>
                </a:rPr>
                <a:t>我们工作室致力于专业</a:t>
              </a:r>
              <a:r>
                <a:rPr lang="en-US" altLang="zh-CN" sz="1400">
                  <a:solidFill>
                    <a:srgbClr val="FFFFFF"/>
                  </a:solidFill>
                  <a:latin typeface="微软雅黑" panose="020B0503020204020204" pitchFamily="34" charset="-122"/>
                  <a:ea typeface="微软雅黑" panose="020B0503020204020204" pitchFamily="34" charset="-122"/>
                </a:rPr>
                <a:t>PPT</a:t>
              </a:r>
              <a:r>
                <a:rPr lang="zh-CN" altLang="en-US" sz="1400">
                  <a:solidFill>
                    <a:srgbClr val="FFFFFF"/>
                  </a:solidFill>
                  <a:latin typeface="微软雅黑" panose="020B0503020204020204" pitchFamily="34" charset="-122"/>
                  <a:ea typeface="微软雅黑" panose="020B0503020204020204" pitchFamily="34" charset="-122"/>
                </a:rPr>
                <a:t>模板的发布，课件及汇报</a:t>
              </a:r>
              <a:r>
                <a:rPr lang="en-US" altLang="zh-CN" sz="1400">
                  <a:solidFill>
                    <a:srgbClr val="FFFFFF"/>
                  </a:solidFill>
                  <a:latin typeface="微软雅黑" panose="020B0503020204020204" pitchFamily="34" charset="-122"/>
                  <a:ea typeface="微软雅黑" panose="020B0503020204020204" pitchFamily="34" charset="-122"/>
                </a:rPr>
                <a:t>PPT</a:t>
              </a:r>
              <a:r>
                <a:rPr lang="zh-CN" altLang="en-US" sz="1400">
                  <a:solidFill>
                    <a:srgbClr val="FFFFFF"/>
                  </a:solidFill>
                  <a:latin typeface="微软雅黑" panose="020B0503020204020204" pitchFamily="34" charset="-122"/>
                  <a:ea typeface="微软雅黑" panose="020B0503020204020204" pitchFamily="34" charset="-122"/>
                </a:rPr>
                <a:t>的美化，并为您提供专业的</a:t>
              </a:r>
              <a:r>
                <a:rPr lang="en-US" altLang="zh-CN" sz="1400">
                  <a:solidFill>
                    <a:srgbClr val="FFFFFF"/>
                  </a:solidFill>
                  <a:latin typeface="微软雅黑" panose="020B0503020204020204" pitchFamily="34" charset="-122"/>
                  <a:ea typeface="微软雅黑" panose="020B0503020204020204" pitchFamily="34" charset="-122"/>
                </a:rPr>
                <a:t>PPT</a:t>
              </a:r>
              <a:r>
                <a:rPr lang="zh-CN" altLang="en-US" sz="1400">
                  <a:solidFill>
                    <a:srgbClr val="FFFFFF"/>
                  </a:solidFill>
                  <a:latin typeface="微软雅黑" panose="020B0503020204020204" pitchFamily="34" charset="-122"/>
                  <a:ea typeface="微软雅黑" panose="020B0503020204020204" pitchFamily="34" charset="-122"/>
                </a:rPr>
                <a:t>个性定制服务。</a:t>
              </a:r>
              <a:endParaRPr lang="en-US" altLang="zh-CN" sz="1400">
                <a:solidFill>
                  <a:srgbClr val="FFFFFF"/>
                </a:solidFill>
                <a:latin typeface="微软雅黑" panose="020B0503020204020204" pitchFamily="34" charset="-122"/>
                <a:ea typeface="微软雅黑" panose="020B0503020204020204" pitchFamily="34" charset="-122"/>
              </a:endParaRPr>
            </a:p>
          </p:txBody>
        </p:sp>
      </p:grpSp>
      <p:sp>
        <p:nvSpPr>
          <p:cNvPr id="23558" name="文本框 52"/>
          <p:cNvSpPr txBox="1">
            <a:spLocks noChangeArrowheads="1"/>
          </p:cNvSpPr>
          <p:nvPr/>
        </p:nvSpPr>
        <p:spPr bwMode="auto">
          <a:xfrm>
            <a:off x="1536700" y="4953000"/>
            <a:ext cx="9407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600">
                <a:solidFill>
                  <a:srgbClr val="404040"/>
                </a:solidFill>
                <a:latin typeface="微软雅黑" panose="020B0503020204020204" pitchFamily="34" charset="-122"/>
                <a:ea typeface="微软雅黑" panose="020B0503020204020204" pitchFamily="34" charset="-122"/>
              </a:rPr>
              <a:t>我们工作室致力于专业</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模板的发布，课件及汇报</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的美化，并为您提供专业的</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600">
                <a:solidFill>
                  <a:srgbClr val="404040"/>
                </a:solidFill>
                <a:latin typeface="微软雅黑" panose="020B0503020204020204" pitchFamily="34" charset="-122"/>
                <a:ea typeface="微软雅黑" panose="020B0503020204020204" pitchFamily="34" charset="-122"/>
              </a:rPr>
              <a:t>,</a:t>
            </a:r>
            <a:r>
              <a:rPr lang="zh-CN" altLang="en-US" sz="1600">
                <a:solidFill>
                  <a:srgbClr val="404040"/>
                </a:solidFill>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60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4578" name="组合 45"/>
          <p:cNvGrpSpPr/>
          <p:nvPr/>
        </p:nvGrpSpPr>
        <p:grpSpPr bwMode="auto">
          <a:xfrm>
            <a:off x="0" y="292100"/>
            <a:ext cx="12190413" cy="549275"/>
            <a:chOff x="0" y="0"/>
            <a:chExt cx="12190828" cy="548640"/>
          </a:xfrm>
        </p:grpSpPr>
        <p:sp>
          <p:nvSpPr>
            <p:cNvPr id="24588" name="矩形 42"/>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cxnSp>
          <p:nvCxnSpPr>
            <p:cNvPr id="24589"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24579"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单击此处添加标题</a:t>
            </a:r>
          </a:p>
        </p:txBody>
      </p:sp>
      <p:pic>
        <p:nvPicPr>
          <p:cNvPr id="24580" name="图片 39"/>
          <p:cNvPicPr>
            <a:picLocks noChangeAspect="1" noChangeArrowheads="1"/>
          </p:cNvPicPr>
          <p:nvPr/>
        </p:nvPicPr>
        <p:blipFill>
          <a:blip r:embed="rId3">
            <a:extLst>
              <a:ext uri="{28A0092B-C50C-407E-A947-70E740481C1C}">
                <a14:useLocalDpi xmlns:a14="http://schemas.microsoft.com/office/drawing/2010/main" val="0"/>
              </a:ext>
            </a:extLst>
          </a:blip>
          <a:srcRect t="11636" b="6398"/>
          <a:stretch>
            <a:fillRect/>
          </a:stretch>
        </p:blipFill>
        <p:spPr bwMode="auto">
          <a:xfrm>
            <a:off x="4924425" y="2817813"/>
            <a:ext cx="6192838"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1" name="组合 40"/>
          <p:cNvGrpSpPr/>
          <p:nvPr/>
        </p:nvGrpSpPr>
        <p:grpSpPr bwMode="auto">
          <a:xfrm>
            <a:off x="692150" y="2817813"/>
            <a:ext cx="4232275" cy="2957512"/>
            <a:chOff x="0" y="0"/>
            <a:chExt cx="4232436" cy="2957804"/>
          </a:xfrm>
        </p:grpSpPr>
        <p:sp>
          <p:nvSpPr>
            <p:cNvPr id="24584" name="矩形 41"/>
            <p:cNvSpPr>
              <a:spLocks noChangeArrowheads="1"/>
            </p:cNvSpPr>
            <p:nvPr/>
          </p:nvSpPr>
          <p:spPr bwMode="auto">
            <a:xfrm>
              <a:off x="97972" y="0"/>
              <a:ext cx="4134464" cy="2957804"/>
            </a:xfrm>
            <a:prstGeom prst="rect">
              <a:avLst/>
            </a:prstGeom>
            <a:solidFill>
              <a:srgbClr val="7ACD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24585" name="组合 43"/>
            <p:cNvGrpSpPr/>
            <p:nvPr/>
          </p:nvGrpSpPr>
          <p:grpSpPr bwMode="auto">
            <a:xfrm>
              <a:off x="0" y="461183"/>
              <a:ext cx="3326930" cy="2035437"/>
              <a:chOff x="0" y="0"/>
              <a:chExt cx="3326930" cy="2035437"/>
            </a:xfrm>
          </p:grpSpPr>
          <p:sp>
            <p:nvSpPr>
              <p:cNvPr id="24586" name="文本框 46"/>
              <p:cNvSpPr txBox="1">
                <a:spLocks noChangeArrowheads="1"/>
              </p:cNvSpPr>
              <p:nvPr/>
            </p:nvSpPr>
            <p:spPr bwMode="auto">
              <a:xfrm>
                <a:off x="0" y="0"/>
                <a:ext cx="3452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9600">
                    <a:solidFill>
                      <a:srgbClr val="FFFFFF"/>
                    </a:solidFill>
                    <a:latin typeface="微软雅黑" panose="020B0503020204020204" pitchFamily="34" charset="-122"/>
                    <a:ea typeface="微软雅黑" panose="020B0503020204020204" pitchFamily="34" charset="-122"/>
                  </a:rPr>
                  <a:t>“</a:t>
                </a:r>
              </a:p>
            </p:txBody>
          </p:sp>
          <p:sp>
            <p:nvSpPr>
              <p:cNvPr id="24587" name="文本框 48"/>
              <p:cNvSpPr txBox="1">
                <a:spLocks noChangeArrowheads="1"/>
              </p:cNvSpPr>
              <p:nvPr/>
            </p:nvSpPr>
            <p:spPr bwMode="auto">
              <a:xfrm>
                <a:off x="1325383" y="465777"/>
                <a:ext cx="200154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rPr>
                  <a:t>我们工作室致力于专业</a:t>
                </a:r>
                <a:r>
                  <a:rPr lang="en-US" altLang="zh-CN" sz="1600">
                    <a:solidFill>
                      <a:srgbClr val="FFFFFF"/>
                    </a:solidFill>
                    <a:latin typeface="微软雅黑" panose="020B0503020204020204" pitchFamily="34" charset="-122"/>
                    <a:ea typeface="微软雅黑" panose="020B0503020204020204" pitchFamily="34" charset="-122"/>
                  </a:rPr>
                  <a:t>PPT</a:t>
                </a:r>
                <a:r>
                  <a:rPr lang="zh-CN" altLang="en-US" sz="1600">
                    <a:solidFill>
                      <a:srgbClr val="FFFFFF"/>
                    </a:solidFill>
                    <a:latin typeface="微软雅黑" panose="020B0503020204020204" pitchFamily="34" charset="-122"/>
                    <a:ea typeface="微软雅黑" panose="020B0503020204020204" pitchFamily="34" charset="-122"/>
                  </a:rPr>
                  <a:t>模板的发布，课件及汇报</a:t>
                </a:r>
                <a:r>
                  <a:rPr lang="en-US" altLang="zh-CN" sz="1600">
                    <a:solidFill>
                      <a:srgbClr val="FFFFFF"/>
                    </a:solidFill>
                    <a:latin typeface="微软雅黑" panose="020B0503020204020204" pitchFamily="34" charset="-122"/>
                    <a:ea typeface="微软雅黑" panose="020B0503020204020204" pitchFamily="34" charset="-122"/>
                  </a:rPr>
                  <a:t>PPT</a:t>
                </a:r>
                <a:r>
                  <a:rPr lang="zh-CN" altLang="en-US" sz="1600">
                    <a:solidFill>
                      <a:srgbClr val="FFFFFF"/>
                    </a:solidFill>
                    <a:latin typeface="微软雅黑" panose="020B0503020204020204" pitchFamily="34" charset="-122"/>
                    <a:ea typeface="微软雅黑" panose="020B0503020204020204" pitchFamily="34" charset="-122"/>
                  </a:rPr>
                  <a:t>的美化，并为您提供专业的</a:t>
                </a:r>
                <a:r>
                  <a:rPr lang="en-US" altLang="zh-CN" sz="1600">
                    <a:solidFill>
                      <a:srgbClr val="FFFFFF"/>
                    </a:solidFill>
                    <a:latin typeface="微软雅黑" panose="020B0503020204020204" pitchFamily="34" charset="-122"/>
                    <a:ea typeface="微软雅黑" panose="020B0503020204020204" pitchFamily="34" charset="-122"/>
                  </a:rPr>
                  <a:t>PPT</a:t>
                </a:r>
                <a:r>
                  <a:rPr lang="zh-CN" altLang="en-US" sz="1600">
                    <a:solidFill>
                      <a:srgbClr val="FFFFFF"/>
                    </a:solidFill>
                    <a:latin typeface="微软雅黑" panose="020B0503020204020204" pitchFamily="34" charset="-122"/>
                    <a:ea typeface="微软雅黑" panose="020B0503020204020204" pitchFamily="34" charset="-122"/>
                  </a:rPr>
                  <a:t>个性定制服务。</a:t>
                </a:r>
                <a:endParaRPr lang="en-US" altLang="zh-CN" sz="1600">
                  <a:solidFill>
                    <a:srgbClr val="FFFFFF"/>
                  </a:solidFill>
                  <a:latin typeface="微软雅黑" panose="020B0503020204020204" pitchFamily="34" charset="-122"/>
                  <a:ea typeface="微软雅黑" panose="020B0503020204020204" pitchFamily="34" charset="-122"/>
                </a:endParaRPr>
              </a:p>
            </p:txBody>
          </p:sp>
        </p:grpSp>
      </p:grpSp>
      <p:sp>
        <p:nvSpPr>
          <p:cNvPr id="24582" name="矩形 49"/>
          <p:cNvSpPr>
            <a:spLocks noChangeArrowheads="1"/>
          </p:cNvSpPr>
          <p:nvPr/>
        </p:nvSpPr>
        <p:spPr bwMode="auto">
          <a:xfrm>
            <a:off x="10883900" y="5541963"/>
            <a:ext cx="466725" cy="466725"/>
          </a:xfrm>
          <a:prstGeom prst="rect">
            <a:avLst/>
          </a:prstGeom>
          <a:solidFill>
            <a:srgbClr val="7ACD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4583" name="文本框 50"/>
          <p:cNvSpPr txBox="1">
            <a:spLocks noChangeArrowheads="1"/>
          </p:cNvSpPr>
          <p:nvPr/>
        </p:nvSpPr>
        <p:spPr bwMode="auto">
          <a:xfrm>
            <a:off x="723900" y="1504950"/>
            <a:ext cx="104314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404040"/>
                </a:solidFill>
                <a:latin typeface="微软雅黑" panose="020B0503020204020204" pitchFamily="34" charset="-122"/>
                <a:ea typeface="微软雅黑" panose="020B0503020204020204" pitchFamily="34" charset="-122"/>
              </a:rPr>
              <a:t>我们工作室致力于专业</a:t>
            </a:r>
            <a:r>
              <a:rPr lang="en-US" altLang="zh-CN" sz="1800">
                <a:solidFill>
                  <a:srgbClr val="404040"/>
                </a:solidFill>
                <a:latin typeface="微软雅黑" panose="020B0503020204020204" pitchFamily="34" charset="-122"/>
                <a:ea typeface="微软雅黑" panose="020B0503020204020204" pitchFamily="34" charset="-122"/>
              </a:rPr>
              <a:t>PPT</a:t>
            </a:r>
            <a:r>
              <a:rPr lang="zh-CN" altLang="en-US" sz="1800">
                <a:solidFill>
                  <a:srgbClr val="404040"/>
                </a:solidFill>
                <a:latin typeface="微软雅黑" panose="020B0503020204020204" pitchFamily="34" charset="-122"/>
                <a:ea typeface="微软雅黑" panose="020B0503020204020204" pitchFamily="34" charset="-122"/>
              </a:rPr>
              <a:t>模板的发布，课件及汇报</a:t>
            </a:r>
            <a:r>
              <a:rPr lang="en-US" altLang="zh-CN" sz="1800">
                <a:solidFill>
                  <a:srgbClr val="404040"/>
                </a:solidFill>
                <a:latin typeface="微软雅黑" panose="020B0503020204020204" pitchFamily="34" charset="-122"/>
                <a:ea typeface="微软雅黑" panose="020B0503020204020204" pitchFamily="34" charset="-122"/>
              </a:rPr>
              <a:t>PPT</a:t>
            </a:r>
            <a:r>
              <a:rPr lang="zh-CN" altLang="en-US" sz="1800">
                <a:solidFill>
                  <a:srgbClr val="404040"/>
                </a:solidFill>
                <a:latin typeface="微软雅黑" panose="020B0503020204020204" pitchFamily="34" charset="-122"/>
                <a:ea typeface="微软雅黑" panose="020B0503020204020204" pitchFamily="34" charset="-122"/>
              </a:rPr>
              <a:t>的美化，并为您提供专业的</a:t>
            </a:r>
            <a:r>
              <a:rPr lang="en-US" altLang="zh-CN" sz="1800">
                <a:solidFill>
                  <a:srgbClr val="404040"/>
                </a:solidFill>
                <a:latin typeface="微软雅黑" panose="020B0503020204020204" pitchFamily="34" charset="-122"/>
                <a:ea typeface="微软雅黑" panose="020B0503020204020204" pitchFamily="34" charset="-122"/>
              </a:rPr>
              <a:t>PPT</a:t>
            </a:r>
            <a:r>
              <a:rPr lang="zh-CN" altLang="en-US" sz="1800">
                <a:solidFill>
                  <a:srgbClr val="404040"/>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800">
                <a:solidFill>
                  <a:srgbClr val="404040"/>
                </a:solidFill>
                <a:latin typeface="微软雅黑" panose="020B0503020204020204" pitchFamily="34" charset="-122"/>
                <a:ea typeface="微软雅黑" panose="020B0503020204020204" pitchFamily="34" charset="-122"/>
              </a:rPr>
              <a:t>,</a:t>
            </a:r>
            <a:r>
              <a:rPr lang="zh-CN" altLang="en-US" sz="1800">
                <a:solidFill>
                  <a:srgbClr val="404040"/>
                </a:solidFill>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80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5602" name="组合 45"/>
          <p:cNvGrpSpPr/>
          <p:nvPr/>
        </p:nvGrpSpPr>
        <p:grpSpPr bwMode="auto">
          <a:xfrm>
            <a:off x="0" y="292100"/>
            <a:ext cx="12190413" cy="549275"/>
            <a:chOff x="0" y="0"/>
            <a:chExt cx="12190828" cy="548640"/>
          </a:xfrm>
        </p:grpSpPr>
        <p:sp>
          <p:nvSpPr>
            <p:cNvPr id="25619" name="矩形 42"/>
            <p:cNvSpPr/>
            <p:nvPr/>
          </p:nvSpPr>
          <p:spPr bwMode="auto">
            <a:xfrm>
              <a:off x="0" y="0"/>
              <a:ext cx="3118104" cy="548640"/>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cxnSp>
          <p:nvCxnSpPr>
            <p:cNvPr id="25620" name="直接连接符 44"/>
            <p:cNvCxnSpPr>
              <a:cxnSpLocks noChangeShapeType="1"/>
            </p:cNvCxnSpPr>
            <p:nvPr/>
          </p:nvCxnSpPr>
          <p:spPr bwMode="auto">
            <a:xfrm>
              <a:off x="3108960" y="539496"/>
              <a:ext cx="9081868" cy="0"/>
            </a:xfrm>
            <a:prstGeom prst="line">
              <a:avLst/>
            </a:prstGeom>
            <a:noFill/>
            <a:ln w="3175">
              <a:solidFill>
                <a:srgbClr val="BFBFBF"/>
              </a:solidFill>
              <a:round/>
            </a:ln>
            <a:extLst>
              <a:ext uri="{909E8E84-426E-40DD-AFC4-6F175D3DCCD1}">
                <a14:hiddenFill xmlns:a14="http://schemas.microsoft.com/office/drawing/2010/main">
                  <a:noFill/>
                </a14:hiddenFill>
              </a:ext>
            </a:extLst>
          </p:spPr>
        </p:cxnSp>
      </p:grpSp>
      <p:sp>
        <p:nvSpPr>
          <p:cNvPr id="25603" name="文本框 47"/>
          <p:cNvSpPr txBox="1">
            <a:spLocks noChangeArrowheads="1"/>
          </p:cNvSpPr>
          <p:nvPr/>
        </p:nvSpPr>
        <p:spPr bwMode="auto">
          <a:xfrm>
            <a:off x="292100" y="366713"/>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单击此处添加标题</a:t>
            </a:r>
          </a:p>
        </p:txBody>
      </p:sp>
      <p:sp>
        <p:nvSpPr>
          <p:cNvPr id="25604" name="Freeform 9"/>
          <p:cNvSpPr/>
          <p:nvPr/>
        </p:nvSpPr>
        <p:spPr bwMode="auto">
          <a:xfrm>
            <a:off x="1252538" y="3965575"/>
            <a:ext cx="3001962" cy="1617663"/>
          </a:xfrm>
          <a:custGeom>
            <a:avLst/>
            <a:gdLst>
              <a:gd name="T0" fmla="*/ 1623629 w 1542"/>
              <a:gd name="T1" fmla="*/ 1617663 h 831"/>
              <a:gd name="T2" fmla="*/ 1378333 w 1542"/>
              <a:gd name="T3" fmla="*/ 1617663 h 831"/>
              <a:gd name="T4" fmla="*/ 1347184 w 1542"/>
              <a:gd name="T5" fmla="*/ 1411319 h 831"/>
              <a:gd name="T6" fmla="*/ 860485 w 1542"/>
              <a:gd name="T7" fmla="*/ 1280893 h 831"/>
              <a:gd name="T8" fmla="*/ 731996 w 1542"/>
              <a:gd name="T9" fmla="*/ 1444411 h 831"/>
              <a:gd name="T10" fmla="*/ 517848 w 1542"/>
              <a:gd name="T11" fmla="*/ 1321773 h 831"/>
              <a:gd name="T12" fmla="*/ 595720 w 1542"/>
              <a:gd name="T13" fmla="*/ 1127108 h 831"/>
              <a:gd name="T14" fmla="*/ 239456 w 1542"/>
              <a:gd name="T15" fmla="*/ 770872 h 831"/>
              <a:gd name="T16" fmla="*/ 44776 w 1542"/>
              <a:gd name="T17" fmla="*/ 848738 h 831"/>
              <a:gd name="T18" fmla="*/ 0 w 1542"/>
              <a:gd name="T19" fmla="*/ 770872 h 831"/>
              <a:gd name="T20" fmla="*/ 1335503 w 1542"/>
              <a:gd name="T21" fmla="*/ 0 h 831"/>
              <a:gd name="T22" fmla="*/ 1339397 w 1542"/>
              <a:gd name="T23" fmla="*/ 3893 h 831"/>
              <a:gd name="T24" fmla="*/ 1500981 w 1542"/>
              <a:gd name="T25" fmla="*/ 77866 h 831"/>
              <a:gd name="T26" fmla="*/ 1662565 w 1542"/>
              <a:gd name="T27" fmla="*/ 3893 h 831"/>
              <a:gd name="T28" fmla="*/ 1666459 w 1542"/>
              <a:gd name="T29" fmla="*/ 0 h 831"/>
              <a:gd name="T30" fmla="*/ 1672299 w 1542"/>
              <a:gd name="T31" fmla="*/ 3893 h 831"/>
              <a:gd name="T32" fmla="*/ 3001962 w 1542"/>
              <a:gd name="T33" fmla="*/ 770872 h 831"/>
              <a:gd name="T34" fmla="*/ 2957186 w 1542"/>
              <a:gd name="T35" fmla="*/ 848738 h 831"/>
              <a:gd name="T36" fmla="*/ 2762506 w 1542"/>
              <a:gd name="T37" fmla="*/ 770872 h 831"/>
              <a:gd name="T38" fmla="*/ 2406242 w 1542"/>
              <a:gd name="T39" fmla="*/ 1127108 h 831"/>
              <a:gd name="T40" fmla="*/ 2484114 w 1542"/>
              <a:gd name="T41" fmla="*/ 1321773 h 831"/>
              <a:gd name="T42" fmla="*/ 2269966 w 1542"/>
              <a:gd name="T43" fmla="*/ 1444411 h 831"/>
              <a:gd name="T44" fmla="*/ 2141477 w 1542"/>
              <a:gd name="T45" fmla="*/ 1280893 h 831"/>
              <a:gd name="T46" fmla="*/ 1654778 w 1542"/>
              <a:gd name="T47" fmla="*/ 1411319 h 831"/>
              <a:gd name="T48" fmla="*/ 1623629 w 1542"/>
              <a:gd name="T49" fmla="*/ 1617663 h 8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42" h="831">
                <a:moveTo>
                  <a:pt x="834" y="831"/>
                </a:moveTo>
                <a:cubicBezTo>
                  <a:pt x="708" y="831"/>
                  <a:pt x="708" y="831"/>
                  <a:pt x="708" y="831"/>
                </a:cubicBezTo>
                <a:cubicBezTo>
                  <a:pt x="692" y="725"/>
                  <a:pt x="692" y="725"/>
                  <a:pt x="692" y="725"/>
                </a:cubicBezTo>
                <a:cubicBezTo>
                  <a:pt x="605" y="716"/>
                  <a:pt x="521" y="694"/>
                  <a:pt x="442" y="658"/>
                </a:cubicBezTo>
                <a:cubicBezTo>
                  <a:pt x="376" y="742"/>
                  <a:pt x="376" y="742"/>
                  <a:pt x="376" y="742"/>
                </a:cubicBezTo>
                <a:cubicBezTo>
                  <a:pt x="266" y="679"/>
                  <a:pt x="266" y="679"/>
                  <a:pt x="266" y="679"/>
                </a:cubicBezTo>
                <a:cubicBezTo>
                  <a:pt x="306" y="579"/>
                  <a:pt x="306" y="579"/>
                  <a:pt x="306" y="579"/>
                </a:cubicBezTo>
                <a:cubicBezTo>
                  <a:pt x="235" y="528"/>
                  <a:pt x="174" y="467"/>
                  <a:pt x="123" y="396"/>
                </a:cubicBezTo>
                <a:cubicBezTo>
                  <a:pt x="23" y="436"/>
                  <a:pt x="23" y="436"/>
                  <a:pt x="23" y="436"/>
                </a:cubicBezTo>
                <a:cubicBezTo>
                  <a:pt x="0" y="396"/>
                  <a:pt x="0" y="396"/>
                  <a:pt x="0" y="396"/>
                </a:cubicBezTo>
                <a:cubicBezTo>
                  <a:pt x="686" y="0"/>
                  <a:pt x="686" y="0"/>
                  <a:pt x="686" y="0"/>
                </a:cubicBezTo>
                <a:cubicBezTo>
                  <a:pt x="688" y="2"/>
                  <a:pt x="688" y="2"/>
                  <a:pt x="688" y="2"/>
                </a:cubicBezTo>
                <a:cubicBezTo>
                  <a:pt x="709" y="27"/>
                  <a:pt x="739" y="40"/>
                  <a:pt x="771" y="40"/>
                </a:cubicBezTo>
                <a:cubicBezTo>
                  <a:pt x="803" y="40"/>
                  <a:pt x="833" y="27"/>
                  <a:pt x="854" y="2"/>
                </a:cubicBezTo>
                <a:cubicBezTo>
                  <a:pt x="856" y="0"/>
                  <a:pt x="856" y="0"/>
                  <a:pt x="856" y="0"/>
                </a:cubicBezTo>
                <a:cubicBezTo>
                  <a:pt x="859" y="2"/>
                  <a:pt x="859" y="2"/>
                  <a:pt x="859" y="2"/>
                </a:cubicBezTo>
                <a:cubicBezTo>
                  <a:pt x="1542" y="396"/>
                  <a:pt x="1542" y="396"/>
                  <a:pt x="1542" y="396"/>
                </a:cubicBezTo>
                <a:cubicBezTo>
                  <a:pt x="1519" y="436"/>
                  <a:pt x="1519" y="436"/>
                  <a:pt x="1519" y="436"/>
                </a:cubicBezTo>
                <a:cubicBezTo>
                  <a:pt x="1419" y="396"/>
                  <a:pt x="1419" y="396"/>
                  <a:pt x="1419" y="396"/>
                </a:cubicBezTo>
                <a:cubicBezTo>
                  <a:pt x="1368" y="467"/>
                  <a:pt x="1307" y="528"/>
                  <a:pt x="1236" y="579"/>
                </a:cubicBezTo>
                <a:cubicBezTo>
                  <a:pt x="1276" y="679"/>
                  <a:pt x="1276" y="679"/>
                  <a:pt x="1276" y="679"/>
                </a:cubicBezTo>
                <a:cubicBezTo>
                  <a:pt x="1166" y="742"/>
                  <a:pt x="1166" y="742"/>
                  <a:pt x="1166" y="742"/>
                </a:cubicBezTo>
                <a:cubicBezTo>
                  <a:pt x="1100" y="658"/>
                  <a:pt x="1100" y="658"/>
                  <a:pt x="1100" y="658"/>
                </a:cubicBezTo>
                <a:cubicBezTo>
                  <a:pt x="1021" y="694"/>
                  <a:pt x="937" y="716"/>
                  <a:pt x="850" y="725"/>
                </a:cubicBezTo>
                <a:lnTo>
                  <a:pt x="834" y="831"/>
                </a:lnTo>
                <a:close/>
              </a:path>
            </a:pathLst>
          </a:custGeom>
          <a:solidFill>
            <a:srgbClr val="F8D3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5" name="Freeform 31"/>
          <p:cNvSpPr>
            <a:spLocks noEditPoints="1"/>
          </p:cNvSpPr>
          <p:nvPr/>
        </p:nvSpPr>
        <p:spPr bwMode="auto">
          <a:xfrm>
            <a:off x="2560638" y="4506913"/>
            <a:ext cx="385762" cy="525462"/>
          </a:xfrm>
          <a:custGeom>
            <a:avLst/>
            <a:gdLst>
              <a:gd name="T0" fmla="*/ 77922 w 802"/>
              <a:gd name="T1" fmla="*/ 195364 h 1092"/>
              <a:gd name="T2" fmla="*/ 118326 w 802"/>
              <a:gd name="T3" fmla="*/ 291121 h 1092"/>
              <a:gd name="T4" fmla="*/ 151515 w 802"/>
              <a:gd name="T5" fmla="*/ 367631 h 1092"/>
              <a:gd name="T6" fmla="*/ 226070 w 802"/>
              <a:gd name="T7" fmla="*/ 370037 h 1092"/>
              <a:gd name="T8" fmla="*/ 242424 w 802"/>
              <a:gd name="T9" fmla="*/ 339241 h 1092"/>
              <a:gd name="T10" fmla="*/ 283790 w 802"/>
              <a:gd name="T11" fmla="*/ 262250 h 1092"/>
              <a:gd name="T12" fmla="*/ 192881 w 802"/>
              <a:gd name="T13" fmla="*/ 80359 h 1092"/>
              <a:gd name="T14" fmla="*/ 159692 w 802"/>
              <a:gd name="T15" fmla="*/ 394097 h 1092"/>
              <a:gd name="T16" fmla="*/ 121693 w 802"/>
              <a:gd name="T17" fmla="*/ 350308 h 1092"/>
              <a:gd name="T18" fmla="*/ 81770 w 802"/>
              <a:gd name="T19" fmla="*/ 275723 h 1092"/>
              <a:gd name="T20" fmla="*/ 192881 w 802"/>
              <a:gd name="T21" fmla="*/ 56300 h 1092"/>
              <a:gd name="T22" fmla="*/ 303992 w 802"/>
              <a:gd name="T23" fmla="*/ 275723 h 1092"/>
              <a:gd name="T24" fmla="*/ 263588 w 802"/>
              <a:gd name="T25" fmla="*/ 350308 h 1092"/>
              <a:gd name="T26" fmla="*/ 226070 w 802"/>
              <a:gd name="T27" fmla="*/ 394097 h 1092"/>
              <a:gd name="T28" fmla="*/ 138047 w 802"/>
              <a:gd name="T29" fmla="*/ 471087 h 1092"/>
              <a:gd name="T30" fmla="*/ 231361 w 802"/>
              <a:gd name="T31" fmla="*/ 488891 h 1092"/>
              <a:gd name="T32" fmla="*/ 231361 w 802"/>
              <a:gd name="T33" fmla="*/ 453283 h 1092"/>
              <a:gd name="T34" fmla="*/ 149110 w 802"/>
              <a:gd name="T35" fmla="*/ 482155 h 1092"/>
              <a:gd name="T36" fmla="*/ 238576 w 802"/>
              <a:gd name="T37" fmla="*/ 482155 h 1092"/>
              <a:gd name="T38" fmla="*/ 249639 w 802"/>
              <a:gd name="T39" fmla="*/ 471087 h 1092"/>
              <a:gd name="T40" fmla="*/ 138047 w 802"/>
              <a:gd name="T41" fmla="*/ 414788 h 1092"/>
              <a:gd name="T42" fmla="*/ 249639 w 802"/>
              <a:gd name="T43" fmla="*/ 471087 h 1092"/>
              <a:gd name="T44" fmla="*/ 248677 w 802"/>
              <a:gd name="T45" fmla="*/ 219424 h 1092"/>
              <a:gd name="T46" fmla="*/ 211159 w 802"/>
              <a:gd name="T47" fmla="*/ 257438 h 1092"/>
              <a:gd name="T48" fmla="*/ 174603 w 802"/>
              <a:gd name="T49" fmla="*/ 257438 h 1092"/>
              <a:gd name="T50" fmla="*/ 136604 w 802"/>
              <a:gd name="T51" fmla="*/ 219424 h 1092"/>
              <a:gd name="T52" fmla="*/ 136604 w 802"/>
              <a:gd name="T53" fmla="*/ 182853 h 1092"/>
              <a:gd name="T54" fmla="*/ 174603 w 802"/>
              <a:gd name="T55" fmla="*/ 145320 h 1092"/>
              <a:gd name="T56" fmla="*/ 211159 w 802"/>
              <a:gd name="T57" fmla="*/ 145320 h 1092"/>
              <a:gd name="T58" fmla="*/ 248677 w 802"/>
              <a:gd name="T59" fmla="*/ 182853 h 1092"/>
              <a:gd name="T60" fmla="*/ 370370 w 802"/>
              <a:gd name="T61" fmla="*/ 177560 h 1092"/>
              <a:gd name="T62" fmla="*/ 350649 w 802"/>
              <a:gd name="T63" fmla="*/ 195364 h 1092"/>
              <a:gd name="T64" fmla="*/ 370370 w 802"/>
              <a:gd name="T65" fmla="*/ 206432 h 1092"/>
              <a:gd name="T66" fmla="*/ 370370 w 802"/>
              <a:gd name="T67" fmla="*/ 177560 h 1092"/>
              <a:gd name="T68" fmla="*/ 328042 w 802"/>
              <a:gd name="T69" fmla="*/ 77953 h 1092"/>
              <a:gd name="T70" fmla="*/ 307840 w 802"/>
              <a:gd name="T71" fmla="*/ 57262 h 1092"/>
              <a:gd name="T72" fmla="*/ 313131 w 802"/>
              <a:gd name="T73" fmla="*/ 92870 h 1092"/>
              <a:gd name="T74" fmla="*/ 206830 w 802"/>
              <a:gd name="T75" fmla="*/ 37533 h 1092"/>
              <a:gd name="T76" fmla="*/ 192400 w 802"/>
              <a:gd name="T77" fmla="*/ 0 h 1092"/>
              <a:gd name="T78" fmla="*/ 177970 w 802"/>
              <a:gd name="T79" fmla="*/ 37533 h 1092"/>
              <a:gd name="T80" fmla="*/ 70707 w 802"/>
              <a:gd name="T81" fmla="*/ 94314 h 1092"/>
              <a:gd name="T82" fmla="*/ 76960 w 802"/>
              <a:gd name="T83" fmla="*/ 59668 h 1092"/>
              <a:gd name="T84" fmla="*/ 56758 w 802"/>
              <a:gd name="T85" fmla="*/ 80359 h 1092"/>
              <a:gd name="T86" fmla="*/ 34632 w 802"/>
              <a:gd name="T87" fmla="*/ 195364 h 1092"/>
              <a:gd name="T88" fmla="*/ 14911 w 802"/>
              <a:gd name="T89" fmla="*/ 177560 h 1092"/>
              <a:gd name="T90" fmla="*/ 14911 w 802"/>
              <a:gd name="T91" fmla="*/ 206432 h 1092"/>
              <a:gd name="T92" fmla="*/ 34632 w 802"/>
              <a:gd name="T93" fmla="*/ 195364 h 10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02" h="1092">
                <a:moveTo>
                  <a:pt x="401" y="167"/>
                </a:moveTo>
                <a:cubicBezTo>
                  <a:pt x="269" y="167"/>
                  <a:pt x="162" y="274"/>
                  <a:pt x="162" y="406"/>
                </a:cubicBezTo>
                <a:cubicBezTo>
                  <a:pt x="162" y="469"/>
                  <a:pt x="211" y="545"/>
                  <a:pt x="212" y="545"/>
                </a:cubicBezTo>
                <a:cubicBezTo>
                  <a:pt x="222" y="561"/>
                  <a:pt x="238" y="587"/>
                  <a:pt x="246" y="605"/>
                </a:cubicBezTo>
                <a:lnTo>
                  <a:pt x="298" y="705"/>
                </a:lnTo>
                <a:cubicBezTo>
                  <a:pt x="308" y="724"/>
                  <a:pt x="315" y="749"/>
                  <a:pt x="315" y="764"/>
                </a:cubicBezTo>
                <a:cubicBezTo>
                  <a:pt x="316" y="764"/>
                  <a:pt x="321" y="769"/>
                  <a:pt x="332" y="769"/>
                </a:cubicBezTo>
                <a:lnTo>
                  <a:pt x="470" y="769"/>
                </a:lnTo>
                <a:cubicBezTo>
                  <a:pt x="480" y="769"/>
                  <a:pt x="486" y="764"/>
                  <a:pt x="487" y="763"/>
                </a:cubicBezTo>
                <a:cubicBezTo>
                  <a:pt x="487" y="749"/>
                  <a:pt x="494" y="724"/>
                  <a:pt x="504" y="705"/>
                </a:cubicBezTo>
                <a:lnTo>
                  <a:pt x="555" y="605"/>
                </a:lnTo>
                <a:cubicBezTo>
                  <a:pt x="564" y="588"/>
                  <a:pt x="579" y="561"/>
                  <a:pt x="590" y="545"/>
                </a:cubicBezTo>
                <a:cubicBezTo>
                  <a:pt x="607" y="519"/>
                  <a:pt x="640" y="456"/>
                  <a:pt x="640" y="406"/>
                </a:cubicBezTo>
                <a:cubicBezTo>
                  <a:pt x="640" y="274"/>
                  <a:pt x="533" y="167"/>
                  <a:pt x="401" y="167"/>
                </a:cubicBezTo>
                <a:close/>
                <a:moveTo>
                  <a:pt x="470" y="819"/>
                </a:moveTo>
                <a:lnTo>
                  <a:pt x="332" y="819"/>
                </a:lnTo>
                <a:cubicBezTo>
                  <a:pt x="294" y="819"/>
                  <a:pt x="265" y="795"/>
                  <a:pt x="265" y="764"/>
                </a:cubicBezTo>
                <a:cubicBezTo>
                  <a:pt x="265" y="760"/>
                  <a:pt x="261" y="743"/>
                  <a:pt x="253" y="728"/>
                </a:cubicBezTo>
                <a:lnTo>
                  <a:pt x="202" y="628"/>
                </a:lnTo>
                <a:cubicBezTo>
                  <a:pt x="194" y="612"/>
                  <a:pt x="180" y="587"/>
                  <a:pt x="170" y="573"/>
                </a:cubicBezTo>
                <a:cubicBezTo>
                  <a:pt x="164" y="564"/>
                  <a:pt x="112" y="482"/>
                  <a:pt x="112" y="406"/>
                </a:cubicBezTo>
                <a:cubicBezTo>
                  <a:pt x="112" y="246"/>
                  <a:pt x="241" y="117"/>
                  <a:pt x="401" y="117"/>
                </a:cubicBezTo>
                <a:cubicBezTo>
                  <a:pt x="560" y="117"/>
                  <a:pt x="690" y="246"/>
                  <a:pt x="690" y="406"/>
                </a:cubicBezTo>
                <a:cubicBezTo>
                  <a:pt x="690" y="482"/>
                  <a:pt x="638" y="564"/>
                  <a:pt x="632" y="573"/>
                </a:cubicBezTo>
                <a:cubicBezTo>
                  <a:pt x="622" y="587"/>
                  <a:pt x="608" y="612"/>
                  <a:pt x="600" y="628"/>
                </a:cubicBezTo>
                <a:lnTo>
                  <a:pt x="548" y="728"/>
                </a:lnTo>
                <a:cubicBezTo>
                  <a:pt x="541" y="743"/>
                  <a:pt x="537" y="760"/>
                  <a:pt x="537" y="764"/>
                </a:cubicBezTo>
                <a:cubicBezTo>
                  <a:pt x="537" y="795"/>
                  <a:pt x="507" y="819"/>
                  <a:pt x="470" y="819"/>
                </a:cubicBezTo>
                <a:close/>
                <a:moveTo>
                  <a:pt x="325" y="942"/>
                </a:moveTo>
                <a:cubicBezTo>
                  <a:pt x="304" y="942"/>
                  <a:pt x="287" y="958"/>
                  <a:pt x="287" y="979"/>
                </a:cubicBezTo>
                <a:cubicBezTo>
                  <a:pt x="287" y="999"/>
                  <a:pt x="304" y="1016"/>
                  <a:pt x="325" y="1016"/>
                </a:cubicBezTo>
                <a:lnTo>
                  <a:pt x="481" y="1016"/>
                </a:lnTo>
                <a:cubicBezTo>
                  <a:pt x="502" y="1016"/>
                  <a:pt x="519" y="999"/>
                  <a:pt x="519" y="979"/>
                </a:cubicBezTo>
                <a:cubicBezTo>
                  <a:pt x="519" y="958"/>
                  <a:pt x="502" y="942"/>
                  <a:pt x="481" y="942"/>
                </a:cubicBezTo>
                <a:lnTo>
                  <a:pt x="325" y="942"/>
                </a:lnTo>
                <a:close/>
                <a:moveTo>
                  <a:pt x="310" y="1002"/>
                </a:moveTo>
                <a:cubicBezTo>
                  <a:pt x="312" y="1052"/>
                  <a:pt x="353" y="1092"/>
                  <a:pt x="403" y="1092"/>
                </a:cubicBezTo>
                <a:cubicBezTo>
                  <a:pt x="453" y="1092"/>
                  <a:pt x="494" y="1052"/>
                  <a:pt x="496" y="1002"/>
                </a:cubicBezTo>
                <a:lnTo>
                  <a:pt x="310" y="1002"/>
                </a:lnTo>
                <a:close/>
                <a:moveTo>
                  <a:pt x="519" y="979"/>
                </a:moveTo>
                <a:lnTo>
                  <a:pt x="287" y="979"/>
                </a:lnTo>
                <a:lnTo>
                  <a:pt x="287" y="862"/>
                </a:lnTo>
                <a:lnTo>
                  <a:pt x="519" y="862"/>
                </a:lnTo>
                <a:lnTo>
                  <a:pt x="519" y="979"/>
                </a:lnTo>
                <a:close/>
                <a:moveTo>
                  <a:pt x="555" y="418"/>
                </a:moveTo>
                <a:cubicBezTo>
                  <a:pt x="555" y="439"/>
                  <a:pt x="538" y="456"/>
                  <a:pt x="517" y="456"/>
                </a:cubicBezTo>
                <a:lnTo>
                  <a:pt x="439" y="456"/>
                </a:lnTo>
                <a:lnTo>
                  <a:pt x="439" y="535"/>
                </a:lnTo>
                <a:cubicBezTo>
                  <a:pt x="439" y="556"/>
                  <a:pt x="422" y="573"/>
                  <a:pt x="401" y="573"/>
                </a:cubicBezTo>
                <a:cubicBezTo>
                  <a:pt x="380" y="573"/>
                  <a:pt x="363" y="556"/>
                  <a:pt x="363" y="535"/>
                </a:cubicBezTo>
                <a:lnTo>
                  <a:pt x="363" y="456"/>
                </a:lnTo>
                <a:lnTo>
                  <a:pt x="284" y="456"/>
                </a:lnTo>
                <a:cubicBezTo>
                  <a:pt x="263" y="456"/>
                  <a:pt x="246" y="439"/>
                  <a:pt x="246" y="418"/>
                </a:cubicBezTo>
                <a:cubicBezTo>
                  <a:pt x="246" y="397"/>
                  <a:pt x="263" y="380"/>
                  <a:pt x="284" y="380"/>
                </a:cubicBezTo>
                <a:lnTo>
                  <a:pt x="363" y="380"/>
                </a:lnTo>
                <a:lnTo>
                  <a:pt x="363" y="302"/>
                </a:lnTo>
                <a:cubicBezTo>
                  <a:pt x="363" y="281"/>
                  <a:pt x="380" y="264"/>
                  <a:pt x="401" y="264"/>
                </a:cubicBezTo>
                <a:cubicBezTo>
                  <a:pt x="422" y="264"/>
                  <a:pt x="439" y="281"/>
                  <a:pt x="439" y="302"/>
                </a:cubicBezTo>
                <a:lnTo>
                  <a:pt x="439" y="380"/>
                </a:lnTo>
                <a:lnTo>
                  <a:pt x="517" y="380"/>
                </a:lnTo>
                <a:cubicBezTo>
                  <a:pt x="538" y="380"/>
                  <a:pt x="555" y="397"/>
                  <a:pt x="555" y="418"/>
                </a:cubicBezTo>
                <a:close/>
                <a:moveTo>
                  <a:pt x="770" y="369"/>
                </a:moveTo>
                <a:lnTo>
                  <a:pt x="727" y="369"/>
                </a:lnTo>
                <a:cubicBezTo>
                  <a:pt x="728" y="381"/>
                  <a:pt x="729" y="393"/>
                  <a:pt x="729" y="406"/>
                </a:cubicBezTo>
                <a:cubicBezTo>
                  <a:pt x="729" y="414"/>
                  <a:pt x="728" y="421"/>
                  <a:pt x="728" y="429"/>
                </a:cubicBezTo>
                <a:lnTo>
                  <a:pt x="770" y="429"/>
                </a:lnTo>
                <a:cubicBezTo>
                  <a:pt x="788" y="429"/>
                  <a:pt x="802" y="416"/>
                  <a:pt x="802" y="399"/>
                </a:cubicBezTo>
                <a:cubicBezTo>
                  <a:pt x="802" y="383"/>
                  <a:pt x="788" y="369"/>
                  <a:pt x="770" y="369"/>
                </a:cubicBezTo>
                <a:close/>
                <a:moveTo>
                  <a:pt x="651" y="193"/>
                </a:moveTo>
                <a:lnTo>
                  <a:pt x="682" y="162"/>
                </a:lnTo>
                <a:cubicBezTo>
                  <a:pt x="694" y="149"/>
                  <a:pt x="695" y="130"/>
                  <a:pt x="683" y="118"/>
                </a:cubicBezTo>
                <a:cubicBezTo>
                  <a:pt x="671" y="107"/>
                  <a:pt x="652" y="107"/>
                  <a:pt x="640" y="119"/>
                </a:cubicBezTo>
                <a:lnTo>
                  <a:pt x="608" y="151"/>
                </a:lnTo>
                <a:cubicBezTo>
                  <a:pt x="624" y="163"/>
                  <a:pt x="638" y="177"/>
                  <a:pt x="651" y="193"/>
                </a:cubicBezTo>
                <a:close/>
                <a:moveTo>
                  <a:pt x="400" y="77"/>
                </a:moveTo>
                <a:cubicBezTo>
                  <a:pt x="410" y="77"/>
                  <a:pt x="420" y="77"/>
                  <a:pt x="430" y="78"/>
                </a:cubicBezTo>
                <a:lnTo>
                  <a:pt x="430" y="32"/>
                </a:lnTo>
                <a:cubicBezTo>
                  <a:pt x="430" y="14"/>
                  <a:pt x="416" y="0"/>
                  <a:pt x="400" y="0"/>
                </a:cubicBezTo>
                <a:cubicBezTo>
                  <a:pt x="384" y="0"/>
                  <a:pt x="370" y="14"/>
                  <a:pt x="370" y="32"/>
                </a:cubicBezTo>
                <a:lnTo>
                  <a:pt x="370" y="78"/>
                </a:lnTo>
                <a:cubicBezTo>
                  <a:pt x="380" y="77"/>
                  <a:pt x="390" y="77"/>
                  <a:pt x="400" y="77"/>
                </a:cubicBezTo>
                <a:close/>
                <a:moveTo>
                  <a:pt x="147" y="196"/>
                </a:moveTo>
                <a:cubicBezTo>
                  <a:pt x="160" y="181"/>
                  <a:pt x="174" y="167"/>
                  <a:pt x="189" y="154"/>
                </a:cubicBezTo>
                <a:lnTo>
                  <a:pt x="160" y="124"/>
                </a:lnTo>
                <a:cubicBezTo>
                  <a:pt x="148" y="112"/>
                  <a:pt x="129" y="112"/>
                  <a:pt x="117" y="124"/>
                </a:cubicBezTo>
                <a:cubicBezTo>
                  <a:pt x="105" y="135"/>
                  <a:pt x="106" y="155"/>
                  <a:pt x="118" y="167"/>
                </a:cubicBezTo>
                <a:lnTo>
                  <a:pt x="147" y="196"/>
                </a:lnTo>
                <a:close/>
                <a:moveTo>
                  <a:pt x="72" y="406"/>
                </a:moveTo>
                <a:cubicBezTo>
                  <a:pt x="72" y="393"/>
                  <a:pt x="72" y="381"/>
                  <a:pt x="74" y="369"/>
                </a:cubicBezTo>
                <a:lnTo>
                  <a:pt x="31" y="369"/>
                </a:lnTo>
                <a:cubicBezTo>
                  <a:pt x="14" y="369"/>
                  <a:pt x="0" y="383"/>
                  <a:pt x="0" y="399"/>
                </a:cubicBezTo>
                <a:cubicBezTo>
                  <a:pt x="0" y="416"/>
                  <a:pt x="14" y="429"/>
                  <a:pt x="31" y="429"/>
                </a:cubicBezTo>
                <a:lnTo>
                  <a:pt x="73" y="429"/>
                </a:lnTo>
                <a:cubicBezTo>
                  <a:pt x="72" y="421"/>
                  <a:pt x="72" y="414"/>
                  <a:pt x="72" y="40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5606" name="组合 41"/>
          <p:cNvGrpSpPr/>
          <p:nvPr/>
        </p:nvGrpSpPr>
        <p:grpSpPr bwMode="auto">
          <a:xfrm>
            <a:off x="1000125" y="2047875"/>
            <a:ext cx="1719263" cy="2598738"/>
            <a:chOff x="0" y="0"/>
            <a:chExt cx="2073637" cy="3134721"/>
          </a:xfrm>
        </p:grpSpPr>
        <p:sp>
          <p:nvSpPr>
            <p:cNvPr id="25617" name="Freeform 5"/>
            <p:cNvSpPr/>
            <p:nvPr/>
          </p:nvSpPr>
          <p:spPr bwMode="auto">
            <a:xfrm>
              <a:off x="0" y="0"/>
              <a:ext cx="2073637" cy="3134721"/>
            </a:xfrm>
            <a:custGeom>
              <a:avLst/>
              <a:gdLst>
                <a:gd name="T0" fmla="*/ 263021 w 883"/>
                <a:gd name="T1" fmla="*/ 3134721 h 1335"/>
                <a:gd name="T2" fmla="*/ 209008 w 883"/>
                <a:gd name="T3" fmla="*/ 3040797 h 1335"/>
                <a:gd name="T4" fmla="*/ 406273 w 883"/>
                <a:gd name="T5" fmla="*/ 2885822 h 1335"/>
                <a:gd name="T6" fmla="*/ 248930 w 883"/>
                <a:gd name="T7" fmla="*/ 2298795 h 1335"/>
                <a:gd name="T8" fmla="*/ 0 w 883"/>
                <a:gd name="T9" fmla="*/ 2261226 h 1335"/>
                <a:gd name="T10" fmla="*/ 0 w 883"/>
                <a:gd name="T11" fmla="*/ 1963016 h 1335"/>
                <a:gd name="T12" fmla="*/ 248930 w 883"/>
                <a:gd name="T13" fmla="*/ 1927795 h 1335"/>
                <a:gd name="T14" fmla="*/ 406273 w 883"/>
                <a:gd name="T15" fmla="*/ 1340768 h 1335"/>
                <a:gd name="T16" fmla="*/ 209008 w 883"/>
                <a:gd name="T17" fmla="*/ 1185793 h 1335"/>
                <a:gd name="T18" fmla="*/ 356957 w 883"/>
                <a:gd name="T19" fmla="*/ 927502 h 1335"/>
                <a:gd name="T20" fmla="*/ 591797 w 883"/>
                <a:gd name="T21" fmla="*/ 1021426 h 1335"/>
                <a:gd name="T22" fmla="*/ 1021554 w 883"/>
                <a:gd name="T23" fmla="*/ 591723 h 1335"/>
                <a:gd name="T24" fmla="*/ 927618 w 883"/>
                <a:gd name="T25" fmla="*/ 356912 h 1335"/>
                <a:gd name="T26" fmla="*/ 1185942 w 883"/>
                <a:gd name="T27" fmla="*/ 208981 h 1335"/>
                <a:gd name="T28" fmla="*/ 1340936 w 883"/>
                <a:gd name="T29" fmla="*/ 406222 h 1335"/>
                <a:gd name="T30" fmla="*/ 1928036 w 883"/>
                <a:gd name="T31" fmla="*/ 248899 h 1335"/>
                <a:gd name="T32" fmla="*/ 1963262 w 883"/>
                <a:gd name="T33" fmla="*/ 0 h 1335"/>
                <a:gd name="T34" fmla="*/ 2073637 w 883"/>
                <a:gd name="T35" fmla="*/ 0 h 1335"/>
                <a:gd name="T36" fmla="*/ 2073637 w 883"/>
                <a:gd name="T37" fmla="*/ 1859700 h 1335"/>
                <a:gd name="T38" fmla="*/ 2064243 w 883"/>
                <a:gd name="T39" fmla="*/ 1859700 h 1335"/>
                <a:gd name="T40" fmla="*/ 1855236 w 883"/>
                <a:gd name="T41" fmla="*/ 2113295 h 1335"/>
                <a:gd name="T42" fmla="*/ 1871675 w 883"/>
                <a:gd name="T43" fmla="*/ 2197827 h 1335"/>
                <a:gd name="T44" fmla="*/ 1874023 w 883"/>
                <a:gd name="T45" fmla="*/ 2204871 h 1335"/>
                <a:gd name="T46" fmla="*/ 1866978 w 883"/>
                <a:gd name="T47" fmla="*/ 2209567 h 1335"/>
                <a:gd name="T48" fmla="*/ 263021 w 883"/>
                <a:gd name="T49" fmla="*/ 3134721 h 13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83" h="1335">
                  <a:moveTo>
                    <a:pt x="112" y="1335"/>
                  </a:moveTo>
                  <a:cubicBezTo>
                    <a:pt x="89" y="1295"/>
                    <a:pt x="89" y="1295"/>
                    <a:pt x="89" y="1295"/>
                  </a:cubicBezTo>
                  <a:cubicBezTo>
                    <a:pt x="173" y="1229"/>
                    <a:pt x="173" y="1229"/>
                    <a:pt x="173" y="1229"/>
                  </a:cubicBezTo>
                  <a:cubicBezTo>
                    <a:pt x="137" y="1149"/>
                    <a:pt x="115" y="1065"/>
                    <a:pt x="106" y="979"/>
                  </a:cubicBezTo>
                  <a:cubicBezTo>
                    <a:pt x="0" y="963"/>
                    <a:pt x="0" y="963"/>
                    <a:pt x="0" y="963"/>
                  </a:cubicBezTo>
                  <a:cubicBezTo>
                    <a:pt x="0" y="836"/>
                    <a:pt x="0" y="836"/>
                    <a:pt x="0" y="836"/>
                  </a:cubicBezTo>
                  <a:cubicBezTo>
                    <a:pt x="106" y="821"/>
                    <a:pt x="106" y="821"/>
                    <a:pt x="106" y="821"/>
                  </a:cubicBezTo>
                  <a:cubicBezTo>
                    <a:pt x="115" y="734"/>
                    <a:pt x="137" y="650"/>
                    <a:pt x="173" y="571"/>
                  </a:cubicBezTo>
                  <a:cubicBezTo>
                    <a:pt x="89" y="505"/>
                    <a:pt x="89" y="505"/>
                    <a:pt x="89" y="505"/>
                  </a:cubicBezTo>
                  <a:cubicBezTo>
                    <a:pt x="152" y="395"/>
                    <a:pt x="152" y="395"/>
                    <a:pt x="152" y="395"/>
                  </a:cubicBezTo>
                  <a:cubicBezTo>
                    <a:pt x="252" y="435"/>
                    <a:pt x="252" y="435"/>
                    <a:pt x="252" y="435"/>
                  </a:cubicBezTo>
                  <a:cubicBezTo>
                    <a:pt x="303" y="364"/>
                    <a:pt x="364" y="303"/>
                    <a:pt x="435" y="252"/>
                  </a:cubicBezTo>
                  <a:cubicBezTo>
                    <a:pt x="395" y="152"/>
                    <a:pt x="395" y="152"/>
                    <a:pt x="395" y="152"/>
                  </a:cubicBezTo>
                  <a:cubicBezTo>
                    <a:pt x="505" y="89"/>
                    <a:pt x="505" y="89"/>
                    <a:pt x="505" y="89"/>
                  </a:cubicBezTo>
                  <a:cubicBezTo>
                    <a:pt x="571" y="173"/>
                    <a:pt x="571" y="173"/>
                    <a:pt x="571" y="173"/>
                  </a:cubicBezTo>
                  <a:cubicBezTo>
                    <a:pt x="650" y="137"/>
                    <a:pt x="734" y="115"/>
                    <a:pt x="821" y="106"/>
                  </a:cubicBezTo>
                  <a:cubicBezTo>
                    <a:pt x="836" y="0"/>
                    <a:pt x="836" y="0"/>
                    <a:pt x="836" y="0"/>
                  </a:cubicBezTo>
                  <a:cubicBezTo>
                    <a:pt x="883" y="0"/>
                    <a:pt x="883" y="0"/>
                    <a:pt x="883" y="0"/>
                  </a:cubicBezTo>
                  <a:cubicBezTo>
                    <a:pt x="883" y="792"/>
                    <a:pt x="883" y="792"/>
                    <a:pt x="883" y="792"/>
                  </a:cubicBezTo>
                  <a:cubicBezTo>
                    <a:pt x="879" y="792"/>
                    <a:pt x="879" y="792"/>
                    <a:pt x="879" y="792"/>
                  </a:cubicBezTo>
                  <a:cubicBezTo>
                    <a:pt x="828" y="802"/>
                    <a:pt x="790" y="847"/>
                    <a:pt x="790" y="900"/>
                  </a:cubicBezTo>
                  <a:cubicBezTo>
                    <a:pt x="790" y="912"/>
                    <a:pt x="793" y="924"/>
                    <a:pt x="797" y="936"/>
                  </a:cubicBezTo>
                  <a:cubicBezTo>
                    <a:pt x="798" y="939"/>
                    <a:pt x="798" y="939"/>
                    <a:pt x="798" y="939"/>
                  </a:cubicBezTo>
                  <a:cubicBezTo>
                    <a:pt x="795" y="941"/>
                    <a:pt x="795" y="941"/>
                    <a:pt x="795" y="941"/>
                  </a:cubicBezTo>
                  <a:lnTo>
                    <a:pt x="112" y="1335"/>
                  </a:lnTo>
                  <a:close/>
                </a:path>
              </a:pathLst>
            </a:custGeom>
            <a:solidFill>
              <a:srgbClr val="7CC8E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8" name="Freeform 43"/>
            <p:cNvSpPr>
              <a:spLocks noEditPoints="1"/>
            </p:cNvSpPr>
            <p:nvPr/>
          </p:nvSpPr>
          <p:spPr bwMode="auto">
            <a:xfrm>
              <a:off x="904110" y="1311014"/>
              <a:ext cx="518886" cy="583244"/>
            </a:xfrm>
            <a:custGeom>
              <a:avLst/>
              <a:gdLst>
                <a:gd name="T0" fmla="*/ 265828 w 894"/>
                <a:gd name="T1" fmla="*/ 94596 h 1005"/>
                <a:gd name="T2" fmla="*/ 242031 w 894"/>
                <a:gd name="T3" fmla="*/ 70802 h 1005"/>
                <a:gd name="T4" fmla="*/ 265828 w 894"/>
                <a:gd name="T5" fmla="*/ 47008 h 1005"/>
                <a:gd name="T6" fmla="*/ 289624 w 894"/>
                <a:gd name="T7" fmla="*/ 70802 h 1005"/>
                <a:gd name="T8" fmla="*/ 265828 w 894"/>
                <a:gd name="T9" fmla="*/ 94596 h 1005"/>
                <a:gd name="T10" fmla="*/ 516564 w 894"/>
                <a:gd name="T11" fmla="*/ 439899 h 1005"/>
                <a:gd name="T12" fmla="*/ 466069 w 894"/>
                <a:gd name="T13" fmla="*/ 369678 h 1005"/>
                <a:gd name="T14" fmla="*/ 415573 w 894"/>
                <a:gd name="T15" fmla="*/ 226333 h 1005"/>
                <a:gd name="T16" fmla="*/ 414412 w 894"/>
                <a:gd name="T17" fmla="*/ 222851 h 1005"/>
                <a:gd name="T18" fmla="*/ 315743 w 894"/>
                <a:gd name="T19" fmla="*/ 120711 h 1005"/>
                <a:gd name="T20" fmla="*/ 336637 w 894"/>
                <a:gd name="T21" fmla="*/ 70802 h 1005"/>
                <a:gd name="T22" fmla="*/ 265828 w 894"/>
                <a:gd name="T23" fmla="*/ 0 h 1005"/>
                <a:gd name="T24" fmla="*/ 195018 w 894"/>
                <a:gd name="T25" fmla="*/ 70802 h 1005"/>
                <a:gd name="T26" fmla="*/ 214171 w 894"/>
                <a:gd name="T27" fmla="*/ 118970 h 1005"/>
                <a:gd name="T28" fmla="*/ 107376 w 894"/>
                <a:gd name="T29" fmla="*/ 220530 h 1005"/>
                <a:gd name="T30" fmla="*/ 106795 w 894"/>
                <a:gd name="T31" fmla="*/ 224012 h 1005"/>
                <a:gd name="T32" fmla="*/ 54558 w 894"/>
                <a:gd name="T33" fmla="*/ 366776 h 1005"/>
                <a:gd name="T34" fmla="*/ 2322 w 894"/>
                <a:gd name="T35" fmla="*/ 435837 h 1005"/>
                <a:gd name="T36" fmla="*/ 22636 w 894"/>
                <a:gd name="T37" fmla="*/ 475300 h 1005"/>
                <a:gd name="T38" fmla="*/ 214171 w 894"/>
                <a:gd name="T39" fmla="*/ 511862 h 1005"/>
                <a:gd name="T40" fmla="*/ 210689 w 894"/>
                <a:gd name="T41" fmla="*/ 529272 h 1005"/>
                <a:gd name="T42" fmla="*/ 263506 w 894"/>
                <a:gd name="T43" fmla="*/ 582664 h 1005"/>
                <a:gd name="T44" fmla="*/ 316904 w 894"/>
                <a:gd name="T45" fmla="*/ 530433 h 1005"/>
                <a:gd name="T46" fmla="*/ 314001 w 894"/>
                <a:gd name="T47" fmla="*/ 511862 h 1005"/>
                <a:gd name="T48" fmla="*/ 496830 w 894"/>
                <a:gd name="T49" fmla="*/ 478202 h 1005"/>
                <a:gd name="T50" fmla="*/ 516564 w 894"/>
                <a:gd name="T51" fmla="*/ 439899 h 10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94" h="1005">
                  <a:moveTo>
                    <a:pt x="458" y="163"/>
                  </a:moveTo>
                  <a:cubicBezTo>
                    <a:pt x="436" y="163"/>
                    <a:pt x="417" y="144"/>
                    <a:pt x="417" y="122"/>
                  </a:cubicBezTo>
                  <a:cubicBezTo>
                    <a:pt x="417" y="100"/>
                    <a:pt x="436" y="81"/>
                    <a:pt x="458" y="81"/>
                  </a:cubicBezTo>
                  <a:cubicBezTo>
                    <a:pt x="480" y="81"/>
                    <a:pt x="499" y="100"/>
                    <a:pt x="499" y="122"/>
                  </a:cubicBezTo>
                  <a:cubicBezTo>
                    <a:pt x="499" y="144"/>
                    <a:pt x="480" y="163"/>
                    <a:pt x="458" y="163"/>
                  </a:cubicBezTo>
                  <a:close/>
                  <a:moveTo>
                    <a:pt x="890" y="758"/>
                  </a:moveTo>
                  <a:cubicBezTo>
                    <a:pt x="888" y="746"/>
                    <a:pt x="876" y="686"/>
                    <a:pt x="803" y="637"/>
                  </a:cubicBezTo>
                  <a:cubicBezTo>
                    <a:pt x="797" y="632"/>
                    <a:pt x="765" y="593"/>
                    <a:pt x="716" y="390"/>
                  </a:cubicBezTo>
                  <a:lnTo>
                    <a:pt x="714" y="384"/>
                  </a:lnTo>
                  <a:cubicBezTo>
                    <a:pt x="696" y="306"/>
                    <a:pt x="660" y="233"/>
                    <a:pt x="544" y="208"/>
                  </a:cubicBezTo>
                  <a:cubicBezTo>
                    <a:pt x="566" y="186"/>
                    <a:pt x="580" y="156"/>
                    <a:pt x="580" y="122"/>
                  </a:cubicBezTo>
                  <a:cubicBezTo>
                    <a:pt x="580" y="55"/>
                    <a:pt x="525" y="0"/>
                    <a:pt x="458" y="0"/>
                  </a:cubicBezTo>
                  <a:cubicBezTo>
                    <a:pt x="391" y="0"/>
                    <a:pt x="336" y="55"/>
                    <a:pt x="336" y="122"/>
                  </a:cubicBezTo>
                  <a:cubicBezTo>
                    <a:pt x="336" y="154"/>
                    <a:pt x="349" y="183"/>
                    <a:pt x="369" y="205"/>
                  </a:cubicBezTo>
                  <a:cubicBezTo>
                    <a:pt x="243" y="227"/>
                    <a:pt x="205" y="304"/>
                    <a:pt x="185" y="380"/>
                  </a:cubicBezTo>
                  <a:lnTo>
                    <a:pt x="184" y="386"/>
                  </a:lnTo>
                  <a:cubicBezTo>
                    <a:pt x="132" y="588"/>
                    <a:pt x="99" y="627"/>
                    <a:pt x="94" y="632"/>
                  </a:cubicBezTo>
                  <a:cubicBezTo>
                    <a:pt x="19" y="680"/>
                    <a:pt x="6" y="740"/>
                    <a:pt x="4" y="751"/>
                  </a:cubicBezTo>
                  <a:cubicBezTo>
                    <a:pt x="0" y="779"/>
                    <a:pt x="14" y="806"/>
                    <a:pt x="39" y="819"/>
                  </a:cubicBezTo>
                  <a:cubicBezTo>
                    <a:pt x="44" y="821"/>
                    <a:pt x="149" y="870"/>
                    <a:pt x="369" y="882"/>
                  </a:cubicBezTo>
                  <a:cubicBezTo>
                    <a:pt x="365" y="891"/>
                    <a:pt x="363" y="901"/>
                    <a:pt x="363" y="912"/>
                  </a:cubicBezTo>
                  <a:cubicBezTo>
                    <a:pt x="363" y="963"/>
                    <a:pt x="403" y="1004"/>
                    <a:pt x="454" y="1004"/>
                  </a:cubicBezTo>
                  <a:cubicBezTo>
                    <a:pt x="504" y="1005"/>
                    <a:pt x="546" y="964"/>
                    <a:pt x="546" y="914"/>
                  </a:cubicBezTo>
                  <a:cubicBezTo>
                    <a:pt x="546" y="903"/>
                    <a:pt x="544" y="892"/>
                    <a:pt x="541" y="882"/>
                  </a:cubicBezTo>
                  <a:cubicBezTo>
                    <a:pt x="752" y="873"/>
                    <a:pt x="845" y="829"/>
                    <a:pt x="856" y="824"/>
                  </a:cubicBezTo>
                  <a:cubicBezTo>
                    <a:pt x="880" y="811"/>
                    <a:pt x="894" y="785"/>
                    <a:pt x="890" y="7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25607" name="组合 4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038" y="2047875"/>
            <a:ext cx="1719262"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矩形 51"/>
          <p:cNvSpPr>
            <a:spLocks noChangeArrowheads="1"/>
          </p:cNvSpPr>
          <p:nvPr/>
        </p:nvSpPr>
        <p:spPr bwMode="auto">
          <a:xfrm>
            <a:off x="5400675" y="2444750"/>
            <a:ext cx="647700" cy="647700"/>
          </a:xfrm>
          <a:prstGeom prst="rect">
            <a:avLst/>
          </a:prstGeom>
          <a:solidFill>
            <a:srgbClr val="F472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9" name="文本框 52"/>
          <p:cNvSpPr txBox="1">
            <a:spLocks noChangeArrowheads="1"/>
          </p:cNvSpPr>
          <p:nvPr/>
        </p:nvSpPr>
        <p:spPr bwMode="auto">
          <a:xfrm>
            <a:off x="5348288" y="2487613"/>
            <a:ext cx="7064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i="1">
                <a:solidFill>
                  <a:schemeClr val="bg1"/>
                </a:solidFill>
                <a:latin typeface="微软雅黑" panose="020B0503020204020204" pitchFamily="34" charset="-122"/>
                <a:ea typeface="微软雅黑" panose="020B0503020204020204" pitchFamily="34" charset="-122"/>
              </a:rPr>
              <a:t>01</a:t>
            </a:r>
            <a:endParaRPr lang="zh-CN" altLang="en-US" sz="3200" b="1" i="1">
              <a:solidFill>
                <a:schemeClr val="bg1"/>
              </a:solidFill>
              <a:latin typeface="微软雅黑" panose="020B0503020204020204" pitchFamily="34" charset="-122"/>
              <a:ea typeface="微软雅黑" panose="020B0503020204020204" pitchFamily="34" charset="-122"/>
            </a:endParaRPr>
          </a:p>
        </p:txBody>
      </p:sp>
      <p:sp>
        <p:nvSpPr>
          <p:cNvPr id="25610" name="Content Placeholder 2"/>
          <p:cNvSpPr txBox="1">
            <a:spLocks noChangeArrowheads="1"/>
          </p:cNvSpPr>
          <p:nvPr/>
        </p:nvSpPr>
        <p:spPr bwMode="auto">
          <a:xfrm>
            <a:off x="6100763" y="2439988"/>
            <a:ext cx="54229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a:solidFill>
                  <a:srgbClr val="404040"/>
                </a:solidFill>
                <a:latin typeface="微软雅黑" panose="020B0503020204020204" pitchFamily="34" charset="-122"/>
                <a:ea typeface="微软雅黑" panose="020B0503020204020204" pitchFamily="34" charset="-122"/>
              </a:rPr>
              <a:t>我们工作室致力于专业</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模板的发布，课件及汇报</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的美化，并为您提供专业的</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个性定制服务。</a:t>
            </a:r>
          </a:p>
        </p:txBody>
      </p:sp>
      <p:sp>
        <p:nvSpPr>
          <p:cNvPr id="25611" name="矩形 54"/>
          <p:cNvSpPr>
            <a:spLocks noChangeArrowheads="1"/>
          </p:cNvSpPr>
          <p:nvPr/>
        </p:nvSpPr>
        <p:spPr bwMode="auto">
          <a:xfrm>
            <a:off x="5348288" y="3494088"/>
            <a:ext cx="647700" cy="647700"/>
          </a:xfrm>
          <a:prstGeom prst="rect">
            <a:avLst/>
          </a:prstGeom>
          <a:solidFill>
            <a:srgbClr val="F8D3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12" name="文本框 55"/>
          <p:cNvSpPr txBox="1">
            <a:spLocks noChangeArrowheads="1"/>
          </p:cNvSpPr>
          <p:nvPr/>
        </p:nvSpPr>
        <p:spPr bwMode="auto">
          <a:xfrm>
            <a:off x="5295900" y="3536950"/>
            <a:ext cx="7064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i="1">
                <a:solidFill>
                  <a:schemeClr val="bg1"/>
                </a:solidFill>
                <a:latin typeface="微软雅黑" panose="020B0503020204020204" pitchFamily="34" charset="-122"/>
                <a:ea typeface="微软雅黑" panose="020B0503020204020204" pitchFamily="34" charset="-122"/>
              </a:rPr>
              <a:t>02</a:t>
            </a:r>
            <a:endParaRPr lang="zh-CN" altLang="en-US" sz="3200" b="1" i="1">
              <a:solidFill>
                <a:schemeClr val="bg1"/>
              </a:solidFill>
              <a:latin typeface="微软雅黑" panose="020B0503020204020204" pitchFamily="34" charset="-122"/>
              <a:ea typeface="微软雅黑" panose="020B0503020204020204" pitchFamily="34" charset="-122"/>
            </a:endParaRPr>
          </a:p>
        </p:txBody>
      </p:sp>
      <p:sp>
        <p:nvSpPr>
          <p:cNvPr id="25613" name="Content Placeholder 2"/>
          <p:cNvSpPr txBox="1">
            <a:spLocks noChangeArrowheads="1"/>
          </p:cNvSpPr>
          <p:nvPr/>
        </p:nvSpPr>
        <p:spPr bwMode="auto">
          <a:xfrm>
            <a:off x="6048375" y="3489325"/>
            <a:ext cx="54229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a:solidFill>
                  <a:srgbClr val="404040"/>
                </a:solidFill>
                <a:latin typeface="微软雅黑" panose="020B0503020204020204" pitchFamily="34" charset="-122"/>
                <a:ea typeface="微软雅黑" panose="020B0503020204020204" pitchFamily="34" charset="-122"/>
              </a:rPr>
              <a:t>我们工作室致力于专业</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模板的发布，课件及汇报</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的美化，并为您提供专业的</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个性定制服务。</a:t>
            </a:r>
          </a:p>
        </p:txBody>
      </p:sp>
      <p:sp>
        <p:nvSpPr>
          <p:cNvPr id="25614" name="矩形 57"/>
          <p:cNvSpPr>
            <a:spLocks noChangeArrowheads="1"/>
          </p:cNvSpPr>
          <p:nvPr/>
        </p:nvSpPr>
        <p:spPr bwMode="auto">
          <a:xfrm>
            <a:off x="5400675" y="4537075"/>
            <a:ext cx="647700" cy="649288"/>
          </a:xfrm>
          <a:prstGeom prst="rect">
            <a:avLst/>
          </a:prstGeom>
          <a:solidFill>
            <a:srgbClr val="7CC8E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15" name="文本框 58"/>
          <p:cNvSpPr txBox="1">
            <a:spLocks noChangeArrowheads="1"/>
          </p:cNvSpPr>
          <p:nvPr/>
        </p:nvSpPr>
        <p:spPr bwMode="auto">
          <a:xfrm>
            <a:off x="5348288" y="4581525"/>
            <a:ext cx="706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i="1">
                <a:solidFill>
                  <a:schemeClr val="bg1"/>
                </a:solidFill>
                <a:latin typeface="微软雅黑" panose="020B0503020204020204" pitchFamily="34" charset="-122"/>
                <a:ea typeface="微软雅黑" panose="020B0503020204020204" pitchFamily="34" charset="-122"/>
              </a:rPr>
              <a:t>03</a:t>
            </a:r>
            <a:endParaRPr lang="zh-CN" altLang="en-US" sz="3200" b="1" i="1">
              <a:solidFill>
                <a:schemeClr val="bg1"/>
              </a:solidFill>
              <a:latin typeface="微软雅黑" panose="020B0503020204020204" pitchFamily="34" charset="-122"/>
              <a:ea typeface="微软雅黑" panose="020B0503020204020204" pitchFamily="34" charset="-122"/>
            </a:endParaRPr>
          </a:p>
        </p:txBody>
      </p:sp>
      <p:sp>
        <p:nvSpPr>
          <p:cNvPr id="25616" name="Content Placeholder 2"/>
          <p:cNvSpPr txBox="1">
            <a:spLocks noChangeArrowheads="1"/>
          </p:cNvSpPr>
          <p:nvPr/>
        </p:nvSpPr>
        <p:spPr bwMode="auto">
          <a:xfrm>
            <a:off x="6100763" y="4532313"/>
            <a:ext cx="54229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a:solidFill>
                  <a:srgbClr val="404040"/>
                </a:solidFill>
                <a:latin typeface="微软雅黑" panose="020B0503020204020204" pitchFamily="34" charset="-122"/>
                <a:ea typeface="微软雅黑" panose="020B0503020204020204" pitchFamily="34" charset="-122"/>
              </a:rPr>
              <a:t>我们工作室致力于专业</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模板的发布，课件及汇报</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的美化，并为您提供专业的</a:t>
            </a:r>
            <a:r>
              <a:rPr lang="en-US" altLang="zh-CN" sz="1600">
                <a:solidFill>
                  <a:srgbClr val="404040"/>
                </a:solidFill>
                <a:latin typeface="微软雅黑" panose="020B0503020204020204" pitchFamily="34" charset="-122"/>
                <a:ea typeface="微软雅黑" panose="020B0503020204020204" pitchFamily="34" charset="-122"/>
              </a:rPr>
              <a:t>PPT</a:t>
            </a:r>
            <a:r>
              <a:rPr lang="zh-CN" altLang="en-US" sz="1600">
                <a:solidFill>
                  <a:srgbClr val="404040"/>
                </a:solidFill>
                <a:latin typeface="微软雅黑" panose="020B0503020204020204" pitchFamily="34" charset="-122"/>
                <a:ea typeface="微软雅黑" panose="020B0503020204020204" pitchFamily="34" charset="-122"/>
              </a:rPr>
              <a:t>个性定制服务。</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rgbClr val="C4E0E2"/>
        </a:solidFill>
        <a:effectLst/>
      </p:bgPr>
    </p:bg>
    <p:spTree>
      <p:nvGrpSpPr>
        <p:cNvPr id="1" name=""/>
        <p:cNvGrpSpPr/>
        <p:nvPr/>
      </p:nvGrpSpPr>
      <p:grpSpPr>
        <a:xfrm>
          <a:off x="0" y="0"/>
          <a:ext cx="0" cy="0"/>
          <a:chOff x="0" y="0"/>
          <a:chExt cx="0" cy="0"/>
        </a:xfrm>
      </p:grpSpPr>
      <p:grpSp>
        <p:nvGrpSpPr>
          <p:cNvPr id="26626" name="组合 60"/>
          <p:cNvGrpSpPr/>
          <p:nvPr/>
        </p:nvGrpSpPr>
        <p:grpSpPr bwMode="auto">
          <a:xfrm>
            <a:off x="895350" y="1776413"/>
            <a:ext cx="3136900" cy="3108325"/>
            <a:chOff x="0" y="0"/>
            <a:chExt cx="3136392" cy="3108960"/>
          </a:xfrm>
        </p:grpSpPr>
        <p:grpSp>
          <p:nvGrpSpPr>
            <p:cNvPr id="26669" name="组合 11"/>
            <p:cNvGrpSpPr/>
            <p:nvPr/>
          </p:nvGrpSpPr>
          <p:grpSpPr bwMode="auto">
            <a:xfrm>
              <a:off x="0" y="0"/>
              <a:ext cx="3136392" cy="3108960"/>
              <a:chOff x="0" y="0"/>
              <a:chExt cx="3136392" cy="3108960"/>
            </a:xfrm>
          </p:grpSpPr>
          <p:sp>
            <p:nvSpPr>
              <p:cNvPr id="26712" name="椭圆 3"/>
              <p:cNvSpPr>
                <a:spLocks noChangeArrowheads="1"/>
              </p:cNvSpPr>
              <p:nvPr/>
            </p:nvSpPr>
            <p:spPr bwMode="auto">
              <a:xfrm>
                <a:off x="182880" y="164592"/>
                <a:ext cx="2770632" cy="2770632"/>
              </a:xfrm>
              <a:prstGeom prst="ellipse">
                <a:avLst/>
              </a:prstGeom>
              <a:noFill/>
              <a:ln w="12700">
                <a:solidFill>
                  <a:srgbClr val="404040"/>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cxnSp>
            <p:nvCxnSpPr>
              <p:cNvPr id="26713" name="直接连接符 5"/>
              <p:cNvCxnSpPr>
                <a:cxnSpLocks noChangeShapeType="1"/>
              </p:cNvCxnSpPr>
              <p:nvPr/>
            </p:nvCxnSpPr>
            <p:spPr bwMode="auto">
              <a:xfrm>
                <a:off x="1554480" y="0"/>
                <a:ext cx="0" cy="356616"/>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26714" name="直接连接符 8"/>
              <p:cNvCxnSpPr>
                <a:cxnSpLocks noChangeShapeType="1"/>
              </p:cNvCxnSpPr>
              <p:nvPr/>
            </p:nvCxnSpPr>
            <p:spPr bwMode="auto">
              <a:xfrm>
                <a:off x="2798064" y="1554480"/>
                <a:ext cx="338328"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26715" name="直接连接符 9"/>
              <p:cNvCxnSpPr>
                <a:cxnSpLocks noChangeShapeType="1"/>
              </p:cNvCxnSpPr>
              <p:nvPr/>
            </p:nvCxnSpPr>
            <p:spPr bwMode="auto">
              <a:xfrm>
                <a:off x="1551432" y="2752344"/>
                <a:ext cx="0" cy="356616"/>
              </a:xfrm>
              <a:prstGeom prst="line">
                <a:avLst/>
              </a:prstGeom>
              <a:noFill/>
              <a:ln w="6350">
                <a:solidFill>
                  <a:srgbClr val="404040"/>
                </a:solidFill>
                <a:round/>
              </a:ln>
              <a:extLst>
                <a:ext uri="{909E8E84-426E-40DD-AFC4-6F175D3DCCD1}">
                  <a14:hiddenFill xmlns:a14="http://schemas.microsoft.com/office/drawing/2010/main">
                    <a:noFill/>
                  </a14:hiddenFill>
                </a:ext>
              </a:extLst>
            </p:spPr>
          </p:cxnSp>
          <p:cxnSp>
            <p:nvCxnSpPr>
              <p:cNvPr id="26716" name="直接连接符 10"/>
              <p:cNvCxnSpPr>
                <a:cxnSpLocks noChangeShapeType="1"/>
              </p:cNvCxnSpPr>
              <p:nvPr/>
            </p:nvCxnSpPr>
            <p:spPr bwMode="auto">
              <a:xfrm>
                <a:off x="0" y="1549908"/>
                <a:ext cx="338328" cy="0"/>
              </a:xfrm>
              <a:prstGeom prst="line">
                <a:avLst/>
              </a:prstGeom>
              <a:noFill/>
              <a:ln w="6350">
                <a:solidFill>
                  <a:srgbClr val="404040"/>
                </a:solidFill>
                <a:round/>
              </a:ln>
              <a:extLst>
                <a:ext uri="{909E8E84-426E-40DD-AFC4-6F175D3DCCD1}">
                  <a14:hiddenFill xmlns:a14="http://schemas.microsoft.com/office/drawing/2010/main">
                    <a:noFill/>
                  </a14:hiddenFill>
                </a:ext>
              </a:extLst>
            </p:spPr>
          </p:cxnSp>
        </p:grpSp>
        <p:grpSp>
          <p:nvGrpSpPr>
            <p:cNvPr id="26670" name="组合 12"/>
            <p:cNvGrpSpPr/>
            <p:nvPr/>
          </p:nvGrpSpPr>
          <p:grpSpPr bwMode="auto">
            <a:xfrm flipH="1">
              <a:off x="892961" y="1033272"/>
              <a:ext cx="1467285" cy="851361"/>
              <a:chOff x="0" y="0"/>
              <a:chExt cx="5212055" cy="3024188"/>
            </a:xfrm>
          </p:grpSpPr>
          <p:sp>
            <p:nvSpPr>
              <p:cNvPr id="26671" name="Freeform 101"/>
              <p:cNvSpPr/>
              <p:nvPr/>
            </p:nvSpPr>
            <p:spPr bwMode="auto">
              <a:xfrm>
                <a:off x="4216400" y="1936750"/>
                <a:ext cx="130175" cy="593725"/>
              </a:xfrm>
              <a:custGeom>
                <a:avLst/>
                <a:gdLst>
                  <a:gd name="T0" fmla="*/ 130175 w 41"/>
                  <a:gd name="T1" fmla="*/ 568188 h 186"/>
                  <a:gd name="T2" fmla="*/ 63500 w 41"/>
                  <a:gd name="T3" fmla="*/ 593725 h 186"/>
                  <a:gd name="T4" fmla="*/ 0 w 41"/>
                  <a:gd name="T5" fmla="*/ 568188 h 186"/>
                  <a:gd name="T6" fmla="*/ 0 w 41"/>
                  <a:gd name="T7" fmla="*/ 25537 h 186"/>
                  <a:gd name="T8" fmla="*/ 63500 w 41"/>
                  <a:gd name="T9" fmla="*/ 0 h 186"/>
                  <a:gd name="T10" fmla="*/ 130175 w 41"/>
                  <a:gd name="T11" fmla="*/ 25537 h 186"/>
                  <a:gd name="T12" fmla="*/ 130175 w 41"/>
                  <a:gd name="T13" fmla="*/ 568188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2" name="Freeform 105"/>
              <p:cNvSpPr/>
              <p:nvPr/>
            </p:nvSpPr>
            <p:spPr bwMode="auto">
              <a:xfrm>
                <a:off x="2547938" y="0"/>
                <a:ext cx="103188" cy="461963"/>
              </a:xfrm>
              <a:custGeom>
                <a:avLst/>
                <a:gdLst>
                  <a:gd name="T0" fmla="*/ 0 w 32"/>
                  <a:gd name="T1" fmla="*/ 50975 h 145"/>
                  <a:gd name="T2" fmla="*/ 0 w 32"/>
                  <a:gd name="T3" fmla="*/ 410988 h 145"/>
                  <a:gd name="T4" fmla="*/ 51594 w 32"/>
                  <a:gd name="T5" fmla="*/ 461963 h 145"/>
                  <a:gd name="T6" fmla="*/ 103188 w 32"/>
                  <a:gd name="T7" fmla="*/ 410988 h 145"/>
                  <a:gd name="T8" fmla="*/ 103188 w 32"/>
                  <a:gd name="T9" fmla="*/ 50975 h 145"/>
                  <a:gd name="T10" fmla="*/ 51594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3" name="Freeform 106"/>
              <p:cNvSpPr/>
              <p:nvPr/>
            </p:nvSpPr>
            <p:spPr bwMode="auto">
              <a:xfrm>
                <a:off x="3522663"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4" name="Freeform 107"/>
              <p:cNvSpPr/>
              <p:nvPr/>
            </p:nvSpPr>
            <p:spPr bwMode="auto">
              <a:xfrm>
                <a:off x="4492625"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5" name="Rectangle 108"/>
              <p:cNvSpPr>
                <a:spLocks noChangeArrowheads="1"/>
              </p:cNvSpPr>
              <p:nvPr/>
            </p:nvSpPr>
            <p:spPr bwMode="auto">
              <a:xfrm>
                <a:off x="2600325" y="107950"/>
                <a:ext cx="1943100" cy="76200"/>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6676" name="Freeform 109"/>
              <p:cNvSpPr/>
              <p:nvPr/>
            </p:nvSpPr>
            <p:spPr bwMode="auto">
              <a:xfrm>
                <a:off x="2600325" y="107950"/>
                <a:ext cx="1943100" cy="76200"/>
              </a:xfrm>
              <a:custGeom>
                <a:avLst/>
                <a:gdLst>
                  <a:gd name="T0" fmla="*/ 0 w 1224"/>
                  <a:gd name="T1" fmla="*/ 76200 h 48"/>
                  <a:gd name="T2" fmla="*/ 1943100 w 1224"/>
                  <a:gd name="T3" fmla="*/ 76200 h 48"/>
                  <a:gd name="T4" fmla="*/ 1943100 w 1224"/>
                  <a:gd name="T5" fmla="*/ 0 h 48"/>
                  <a:gd name="T6" fmla="*/ 0 w 122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4" h="48">
                    <a:moveTo>
                      <a:pt x="0" y="48"/>
                    </a:moveTo>
                    <a:lnTo>
                      <a:pt x="1224" y="48"/>
                    </a:lnTo>
                    <a:lnTo>
                      <a:pt x="12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7" name="Freeform 110"/>
              <p:cNvSpPr/>
              <p:nvPr/>
            </p:nvSpPr>
            <p:spPr bwMode="auto">
              <a:xfrm>
                <a:off x="70142" y="1454393"/>
                <a:ext cx="5141913" cy="1371600"/>
              </a:xfrm>
              <a:custGeom>
                <a:avLst/>
                <a:gdLst>
                  <a:gd name="T0" fmla="*/ 531373 w 1616"/>
                  <a:gd name="T1" fmla="*/ 0 h 430"/>
                  <a:gd name="T2" fmla="*/ 25455 w 1616"/>
                  <a:gd name="T3" fmla="*/ 373203 h 430"/>
                  <a:gd name="T4" fmla="*/ 0 w 1616"/>
                  <a:gd name="T5" fmla="*/ 909084 h 430"/>
                  <a:gd name="T6" fmla="*/ 432735 w 1616"/>
                  <a:gd name="T7" fmla="*/ 1371600 h 430"/>
                  <a:gd name="T8" fmla="*/ 4874635 w 1616"/>
                  <a:gd name="T9" fmla="*/ 1371600 h 430"/>
                  <a:gd name="T10" fmla="*/ 5132367 w 1616"/>
                  <a:gd name="T11" fmla="*/ 1049433 h 430"/>
                  <a:gd name="T12" fmla="*/ 5126004 w 1616"/>
                  <a:gd name="T13" fmla="*/ 0 h 430"/>
                  <a:gd name="T14" fmla="*/ 531373 w 1616"/>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8" name="Freeform 111"/>
              <p:cNvSpPr/>
              <p:nvPr/>
            </p:nvSpPr>
            <p:spPr bwMode="auto">
              <a:xfrm>
                <a:off x="98425" y="271463"/>
                <a:ext cx="5100638" cy="1582738"/>
              </a:xfrm>
              <a:custGeom>
                <a:avLst/>
                <a:gdLst>
                  <a:gd name="T0" fmla="*/ 505927 w 1603"/>
                  <a:gd name="T1" fmla="*/ 1210142 h 497"/>
                  <a:gd name="T2" fmla="*/ 5100638 w 1603"/>
                  <a:gd name="T3" fmla="*/ 1210142 h 497"/>
                  <a:gd name="T4" fmla="*/ 5094274 w 1603"/>
                  <a:gd name="T5" fmla="*/ 1015882 h 497"/>
                  <a:gd name="T6" fmla="*/ 4906540 w 1603"/>
                  <a:gd name="T7" fmla="*/ 92353 h 497"/>
                  <a:gd name="T8" fmla="*/ 4779263 w 1603"/>
                  <a:gd name="T9" fmla="*/ 0 h 497"/>
                  <a:gd name="T10" fmla="*/ 989581 w 1603"/>
                  <a:gd name="T11" fmla="*/ 0 h 497"/>
                  <a:gd name="T12" fmla="*/ 470926 w 1603"/>
                  <a:gd name="T13" fmla="*/ 140122 h 497"/>
                  <a:gd name="T14" fmla="*/ 28637 w 1603"/>
                  <a:gd name="T15" fmla="*/ 1261095 h 497"/>
                  <a:gd name="T16" fmla="*/ 0 w 1603"/>
                  <a:gd name="T17" fmla="*/ 1582738 h 497"/>
                  <a:gd name="T18" fmla="*/ 505927 w 1603"/>
                  <a:gd name="T19" fmla="*/ 1210142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79" name="Oval 112"/>
              <p:cNvSpPr>
                <a:spLocks noChangeArrowheads="1"/>
              </p:cNvSpPr>
              <p:nvPr/>
            </p:nvSpPr>
            <p:spPr bwMode="auto">
              <a:xfrm>
                <a:off x="3513138" y="2176463"/>
                <a:ext cx="830263"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6680" name="Freeform 113"/>
              <p:cNvSpPr/>
              <p:nvPr/>
            </p:nvSpPr>
            <p:spPr bwMode="auto">
              <a:xfrm>
                <a:off x="3500438" y="2163763"/>
                <a:ext cx="855663" cy="860425"/>
              </a:xfrm>
              <a:custGeom>
                <a:avLst/>
                <a:gdLst>
                  <a:gd name="T0" fmla="*/ 842939 w 269"/>
                  <a:gd name="T1" fmla="*/ 430213 h 270"/>
                  <a:gd name="T2" fmla="*/ 830216 w 269"/>
                  <a:gd name="T3" fmla="*/ 430213 h 270"/>
                  <a:gd name="T4" fmla="*/ 712522 w 269"/>
                  <a:gd name="T5" fmla="*/ 713834 h 270"/>
                  <a:gd name="T6" fmla="*/ 426241 w 269"/>
                  <a:gd name="T7" fmla="*/ 834931 h 270"/>
                  <a:gd name="T8" fmla="*/ 143141 w 269"/>
                  <a:gd name="T9" fmla="*/ 713834 h 270"/>
                  <a:gd name="T10" fmla="*/ 25447 w 269"/>
                  <a:gd name="T11" fmla="*/ 430213 h 270"/>
                  <a:gd name="T12" fmla="*/ 143141 w 269"/>
                  <a:gd name="T13" fmla="*/ 143404 h 270"/>
                  <a:gd name="T14" fmla="*/ 426241 w 269"/>
                  <a:gd name="T15" fmla="*/ 25494 h 270"/>
                  <a:gd name="T16" fmla="*/ 712522 w 269"/>
                  <a:gd name="T17" fmla="*/ 143404 h 270"/>
                  <a:gd name="T18" fmla="*/ 830216 w 269"/>
                  <a:gd name="T19" fmla="*/ 430213 h 270"/>
                  <a:gd name="T20" fmla="*/ 842939 w 269"/>
                  <a:gd name="T21" fmla="*/ 430213 h 270"/>
                  <a:gd name="T22" fmla="*/ 855663 w 269"/>
                  <a:gd name="T23" fmla="*/ 430213 h 270"/>
                  <a:gd name="T24" fmla="*/ 426241 w 269"/>
                  <a:gd name="T25" fmla="*/ 0 h 270"/>
                  <a:gd name="T26" fmla="*/ 0 w 269"/>
                  <a:gd name="T27" fmla="*/ 430213 h 270"/>
                  <a:gd name="T28" fmla="*/ 426241 w 269"/>
                  <a:gd name="T29" fmla="*/ 860425 h 270"/>
                  <a:gd name="T30" fmla="*/ 855663 w 269"/>
                  <a:gd name="T31" fmla="*/ 430213 h 270"/>
                  <a:gd name="T32" fmla="*/ 842939 w 269"/>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1" name="Oval 114"/>
              <p:cNvSpPr>
                <a:spLocks noChangeArrowheads="1"/>
              </p:cNvSpPr>
              <p:nvPr/>
            </p:nvSpPr>
            <p:spPr bwMode="auto">
              <a:xfrm>
                <a:off x="3513138" y="2176463"/>
                <a:ext cx="830263"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6682" name="Oval 115"/>
              <p:cNvSpPr>
                <a:spLocks noChangeArrowheads="1"/>
              </p:cNvSpPr>
              <p:nvPr/>
            </p:nvSpPr>
            <p:spPr bwMode="auto">
              <a:xfrm>
                <a:off x="3760788" y="2428875"/>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6683" name="Rectangle 116"/>
              <p:cNvSpPr>
                <a:spLocks noChangeArrowheads="1"/>
              </p:cNvSpPr>
              <p:nvPr/>
            </p:nvSpPr>
            <p:spPr bwMode="auto">
              <a:xfrm>
                <a:off x="1800225" y="604838"/>
                <a:ext cx="620713"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6684" name="Freeform 117"/>
              <p:cNvSpPr/>
              <p:nvPr/>
            </p:nvSpPr>
            <p:spPr bwMode="auto">
              <a:xfrm>
                <a:off x="1774825" y="579438"/>
                <a:ext cx="671513" cy="669925"/>
              </a:xfrm>
              <a:custGeom>
                <a:avLst/>
                <a:gdLst>
                  <a:gd name="T0" fmla="*/ 25400 w 423"/>
                  <a:gd name="T1" fmla="*/ 25400 h 422"/>
                  <a:gd name="T2" fmla="*/ 25400 w 423"/>
                  <a:gd name="T3" fmla="*/ 50800 h 422"/>
                  <a:gd name="T4" fmla="*/ 620713 w 423"/>
                  <a:gd name="T5" fmla="*/ 50800 h 422"/>
                  <a:gd name="T6" fmla="*/ 620713 w 423"/>
                  <a:gd name="T7" fmla="*/ 619125 h 422"/>
                  <a:gd name="T8" fmla="*/ 50800 w 423"/>
                  <a:gd name="T9" fmla="*/ 619125 h 422"/>
                  <a:gd name="T10" fmla="*/ 50800 w 423"/>
                  <a:gd name="T11" fmla="*/ 25400 h 422"/>
                  <a:gd name="T12" fmla="*/ 25400 w 423"/>
                  <a:gd name="T13" fmla="*/ 25400 h 422"/>
                  <a:gd name="T14" fmla="*/ 25400 w 423"/>
                  <a:gd name="T15" fmla="*/ 50800 h 422"/>
                  <a:gd name="T16" fmla="*/ 25400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5400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5" name="Rectangle 118"/>
              <p:cNvSpPr>
                <a:spLocks noChangeArrowheads="1"/>
              </p:cNvSpPr>
              <p:nvPr/>
            </p:nvSpPr>
            <p:spPr bwMode="auto">
              <a:xfrm>
                <a:off x="2609850" y="604838"/>
                <a:ext cx="619125"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6686" name="Freeform 119"/>
              <p:cNvSpPr/>
              <p:nvPr/>
            </p:nvSpPr>
            <p:spPr bwMode="auto">
              <a:xfrm>
                <a:off x="2582863" y="579438"/>
                <a:ext cx="671513" cy="669925"/>
              </a:xfrm>
              <a:custGeom>
                <a:avLst/>
                <a:gdLst>
                  <a:gd name="T0" fmla="*/ 26988 w 423"/>
                  <a:gd name="T1" fmla="*/ 25400 h 422"/>
                  <a:gd name="T2" fmla="*/ 26988 w 423"/>
                  <a:gd name="T3" fmla="*/ 50800 h 422"/>
                  <a:gd name="T4" fmla="*/ 620713 w 423"/>
                  <a:gd name="T5" fmla="*/ 50800 h 422"/>
                  <a:gd name="T6" fmla="*/ 620713 w 423"/>
                  <a:gd name="T7" fmla="*/ 619125 h 422"/>
                  <a:gd name="T8" fmla="*/ 52388 w 423"/>
                  <a:gd name="T9" fmla="*/ 619125 h 422"/>
                  <a:gd name="T10" fmla="*/ 52388 w 423"/>
                  <a:gd name="T11" fmla="*/ 25400 h 422"/>
                  <a:gd name="T12" fmla="*/ 26988 w 423"/>
                  <a:gd name="T13" fmla="*/ 25400 h 422"/>
                  <a:gd name="T14" fmla="*/ 26988 w 423"/>
                  <a:gd name="T15" fmla="*/ 50800 h 422"/>
                  <a:gd name="T16" fmla="*/ 26988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6988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7" name="Rectangle 120"/>
              <p:cNvSpPr>
                <a:spLocks noChangeArrowheads="1"/>
              </p:cNvSpPr>
              <p:nvPr/>
            </p:nvSpPr>
            <p:spPr bwMode="auto">
              <a:xfrm>
                <a:off x="3417888"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6688" name="Freeform 121"/>
              <p:cNvSpPr/>
              <p:nvPr/>
            </p:nvSpPr>
            <p:spPr bwMode="auto">
              <a:xfrm>
                <a:off x="3392488" y="579438"/>
                <a:ext cx="666750" cy="669925"/>
              </a:xfrm>
              <a:custGeom>
                <a:avLst/>
                <a:gdLst>
                  <a:gd name="T0" fmla="*/ 25400 w 420"/>
                  <a:gd name="T1" fmla="*/ 25400 h 422"/>
                  <a:gd name="T2" fmla="*/ 25400 w 420"/>
                  <a:gd name="T3" fmla="*/ 50800 h 422"/>
                  <a:gd name="T4" fmla="*/ 615950 w 420"/>
                  <a:gd name="T5" fmla="*/ 50800 h 422"/>
                  <a:gd name="T6" fmla="*/ 615950 w 420"/>
                  <a:gd name="T7" fmla="*/ 619125 h 422"/>
                  <a:gd name="T8" fmla="*/ 50800 w 420"/>
                  <a:gd name="T9" fmla="*/ 619125 h 422"/>
                  <a:gd name="T10" fmla="*/ 50800 w 420"/>
                  <a:gd name="T11" fmla="*/ 25400 h 422"/>
                  <a:gd name="T12" fmla="*/ 25400 w 420"/>
                  <a:gd name="T13" fmla="*/ 25400 h 422"/>
                  <a:gd name="T14" fmla="*/ 25400 w 420"/>
                  <a:gd name="T15" fmla="*/ 50800 h 422"/>
                  <a:gd name="T16" fmla="*/ 25400 w 420"/>
                  <a:gd name="T17" fmla="*/ 25400 h 422"/>
                  <a:gd name="T18" fmla="*/ 0 w 420"/>
                  <a:gd name="T19" fmla="*/ 25400 h 422"/>
                  <a:gd name="T20" fmla="*/ 0 w 420"/>
                  <a:gd name="T21" fmla="*/ 669925 h 422"/>
                  <a:gd name="T22" fmla="*/ 666750 w 420"/>
                  <a:gd name="T23" fmla="*/ 669925 h 422"/>
                  <a:gd name="T24" fmla="*/ 666750 w 420"/>
                  <a:gd name="T25" fmla="*/ 0 h 422"/>
                  <a:gd name="T26" fmla="*/ 0 w 420"/>
                  <a:gd name="T27" fmla="*/ 0 h 422"/>
                  <a:gd name="T28" fmla="*/ 0 w 420"/>
                  <a:gd name="T29" fmla="*/ 25400 h 422"/>
                  <a:gd name="T30" fmla="*/ 25400 w 420"/>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89" name="Rectangle 122"/>
              <p:cNvSpPr>
                <a:spLocks noChangeArrowheads="1"/>
              </p:cNvSpPr>
              <p:nvPr/>
            </p:nvSpPr>
            <p:spPr bwMode="auto">
              <a:xfrm>
                <a:off x="4225925"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6690" name="Freeform 123"/>
              <p:cNvSpPr/>
              <p:nvPr/>
            </p:nvSpPr>
            <p:spPr bwMode="auto">
              <a:xfrm>
                <a:off x="4200525" y="579438"/>
                <a:ext cx="668338" cy="669925"/>
              </a:xfrm>
              <a:custGeom>
                <a:avLst/>
                <a:gdLst>
                  <a:gd name="T0" fmla="*/ 25400 w 421"/>
                  <a:gd name="T1" fmla="*/ 25400 h 422"/>
                  <a:gd name="T2" fmla="*/ 25400 w 421"/>
                  <a:gd name="T3" fmla="*/ 50800 h 422"/>
                  <a:gd name="T4" fmla="*/ 615950 w 421"/>
                  <a:gd name="T5" fmla="*/ 50800 h 422"/>
                  <a:gd name="T6" fmla="*/ 615950 w 421"/>
                  <a:gd name="T7" fmla="*/ 619125 h 422"/>
                  <a:gd name="T8" fmla="*/ 50800 w 421"/>
                  <a:gd name="T9" fmla="*/ 619125 h 422"/>
                  <a:gd name="T10" fmla="*/ 50800 w 421"/>
                  <a:gd name="T11" fmla="*/ 25400 h 422"/>
                  <a:gd name="T12" fmla="*/ 25400 w 421"/>
                  <a:gd name="T13" fmla="*/ 25400 h 422"/>
                  <a:gd name="T14" fmla="*/ 25400 w 421"/>
                  <a:gd name="T15" fmla="*/ 50800 h 422"/>
                  <a:gd name="T16" fmla="*/ 25400 w 421"/>
                  <a:gd name="T17" fmla="*/ 25400 h 422"/>
                  <a:gd name="T18" fmla="*/ 0 w 421"/>
                  <a:gd name="T19" fmla="*/ 25400 h 422"/>
                  <a:gd name="T20" fmla="*/ 0 w 421"/>
                  <a:gd name="T21" fmla="*/ 669925 h 422"/>
                  <a:gd name="T22" fmla="*/ 668338 w 421"/>
                  <a:gd name="T23" fmla="*/ 669925 h 422"/>
                  <a:gd name="T24" fmla="*/ 668338 w 421"/>
                  <a:gd name="T25" fmla="*/ 0 h 422"/>
                  <a:gd name="T26" fmla="*/ 0 w 421"/>
                  <a:gd name="T27" fmla="*/ 0 h 422"/>
                  <a:gd name="T28" fmla="*/ 0 w 421"/>
                  <a:gd name="T29" fmla="*/ 25400 h 422"/>
                  <a:gd name="T30" fmla="*/ 25400 w 421"/>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91" name="Freeform 124"/>
              <p:cNvSpPr/>
              <p:nvPr/>
            </p:nvSpPr>
            <p:spPr bwMode="auto">
              <a:xfrm>
                <a:off x="414338" y="604838"/>
                <a:ext cx="1189038" cy="619125"/>
              </a:xfrm>
              <a:custGeom>
                <a:avLst/>
                <a:gdLst>
                  <a:gd name="T0" fmla="*/ 1189038 w 374"/>
                  <a:gd name="T1" fmla="*/ 619125 h 194"/>
                  <a:gd name="T2" fmla="*/ 1189038 w 374"/>
                  <a:gd name="T3" fmla="*/ 0 h 194"/>
                  <a:gd name="T4" fmla="*/ 241623 w 374"/>
                  <a:gd name="T5" fmla="*/ 0 h 194"/>
                  <a:gd name="T6" fmla="*/ 41330 w 374"/>
                  <a:gd name="T7" fmla="*/ 405303 h 194"/>
                  <a:gd name="T8" fmla="*/ 0 w 374"/>
                  <a:gd name="T9" fmla="*/ 619125 h 194"/>
                  <a:gd name="T10" fmla="*/ 1189038 w 374"/>
                  <a:gd name="T11" fmla="*/ 619125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92" name="Freeform 125"/>
              <p:cNvSpPr/>
              <p:nvPr/>
            </p:nvSpPr>
            <p:spPr bwMode="auto">
              <a:xfrm>
                <a:off x="388938" y="579438"/>
                <a:ext cx="1239838" cy="669925"/>
              </a:xfrm>
              <a:custGeom>
                <a:avLst/>
                <a:gdLst>
                  <a:gd name="T0" fmla="*/ 1214405 w 390"/>
                  <a:gd name="T1" fmla="*/ 644404 h 210"/>
                  <a:gd name="T2" fmla="*/ 1239838 w 390"/>
                  <a:gd name="T3" fmla="*/ 644404 h 210"/>
                  <a:gd name="T4" fmla="*/ 1239838 w 390"/>
                  <a:gd name="T5" fmla="*/ 0 h 210"/>
                  <a:gd name="T6" fmla="*/ 251147 w 390"/>
                  <a:gd name="T7" fmla="*/ 0 h 210"/>
                  <a:gd name="T8" fmla="*/ 244789 w 390"/>
                  <a:gd name="T9" fmla="*/ 12760 h 210"/>
                  <a:gd name="T10" fmla="*/ 149416 w 390"/>
                  <a:gd name="T11" fmla="*/ 178647 h 210"/>
                  <a:gd name="T12" fmla="*/ 82656 w 390"/>
                  <a:gd name="T13" fmla="*/ 315822 h 210"/>
                  <a:gd name="T14" fmla="*/ 57223 w 390"/>
                  <a:gd name="T15" fmla="*/ 376434 h 210"/>
                  <a:gd name="T16" fmla="*/ 41328 w 390"/>
                  <a:gd name="T17" fmla="*/ 424286 h 210"/>
                  <a:gd name="T18" fmla="*/ 12716 w 390"/>
                  <a:gd name="T19" fmla="*/ 539130 h 210"/>
                  <a:gd name="T20" fmla="*/ 0 w 390"/>
                  <a:gd name="T21" fmla="*/ 644404 h 210"/>
                  <a:gd name="T22" fmla="*/ 0 w 390"/>
                  <a:gd name="T23" fmla="*/ 669925 h 210"/>
                  <a:gd name="T24" fmla="*/ 1239838 w 390"/>
                  <a:gd name="T25" fmla="*/ 669925 h 210"/>
                  <a:gd name="T26" fmla="*/ 1239838 w 390"/>
                  <a:gd name="T27" fmla="*/ 644404 h 210"/>
                  <a:gd name="T28" fmla="*/ 1214405 w 390"/>
                  <a:gd name="T29" fmla="*/ 644404 h 210"/>
                  <a:gd name="T30" fmla="*/ 1214405 w 390"/>
                  <a:gd name="T31" fmla="*/ 618883 h 210"/>
                  <a:gd name="T32" fmla="*/ 25433 w 390"/>
                  <a:gd name="T33" fmla="*/ 618883 h 210"/>
                  <a:gd name="T34" fmla="*/ 25433 w 390"/>
                  <a:gd name="T35" fmla="*/ 644404 h 210"/>
                  <a:gd name="T36" fmla="*/ 50865 w 390"/>
                  <a:gd name="T37" fmla="*/ 644404 h 210"/>
                  <a:gd name="T38" fmla="*/ 63581 w 390"/>
                  <a:gd name="T39" fmla="*/ 551891 h 210"/>
                  <a:gd name="T40" fmla="*/ 92193 w 390"/>
                  <a:gd name="T41" fmla="*/ 433856 h 210"/>
                  <a:gd name="T42" fmla="*/ 104909 w 390"/>
                  <a:gd name="T43" fmla="*/ 392385 h 210"/>
                  <a:gd name="T44" fmla="*/ 152595 w 390"/>
                  <a:gd name="T45" fmla="*/ 287111 h 210"/>
                  <a:gd name="T46" fmla="*/ 241609 w 390"/>
                  <a:gd name="T47" fmla="*/ 118034 h 210"/>
                  <a:gd name="T48" fmla="*/ 273400 w 390"/>
                  <a:gd name="T49" fmla="*/ 60612 h 210"/>
                  <a:gd name="T50" fmla="*/ 282937 w 390"/>
                  <a:gd name="T51" fmla="*/ 44662 h 210"/>
                  <a:gd name="T52" fmla="*/ 286116 w 390"/>
                  <a:gd name="T53" fmla="*/ 38281 h 210"/>
                  <a:gd name="T54" fmla="*/ 267042 w 390"/>
                  <a:gd name="T55" fmla="*/ 25521 h 210"/>
                  <a:gd name="T56" fmla="*/ 267042 w 390"/>
                  <a:gd name="T57" fmla="*/ 51042 h 210"/>
                  <a:gd name="T58" fmla="*/ 1188973 w 390"/>
                  <a:gd name="T59" fmla="*/ 51042 h 210"/>
                  <a:gd name="T60" fmla="*/ 1188973 w 390"/>
                  <a:gd name="T61" fmla="*/ 644404 h 210"/>
                  <a:gd name="T62" fmla="*/ 1214405 w 390"/>
                  <a:gd name="T63" fmla="*/ 644404 h 210"/>
                  <a:gd name="T64" fmla="*/ 1214405 w 390"/>
                  <a:gd name="T65" fmla="*/ 618883 h 210"/>
                  <a:gd name="T66" fmla="*/ 1214405 w 390"/>
                  <a:gd name="T67" fmla="*/ 644404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93" name="Oval 126"/>
              <p:cNvSpPr>
                <a:spLocks noChangeArrowheads="1"/>
              </p:cNvSpPr>
              <p:nvPr/>
            </p:nvSpPr>
            <p:spPr bwMode="auto">
              <a:xfrm>
                <a:off x="155575" y="1952625"/>
                <a:ext cx="195263" cy="3000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6694" name="Freeform 127"/>
              <p:cNvSpPr/>
              <p:nvPr/>
            </p:nvSpPr>
            <p:spPr bwMode="auto">
              <a:xfrm>
                <a:off x="149225" y="1946275"/>
                <a:ext cx="207963" cy="312738"/>
              </a:xfrm>
              <a:custGeom>
                <a:avLst/>
                <a:gdLst>
                  <a:gd name="T0" fmla="*/ 201564 w 65"/>
                  <a:gd name="T1" fmla="*/ 156369 h 98"/>
                  <a:gd name="T2" fmla="*/ 195165 w 65"/>
                  <a:gd name="T3" fmla="*/ 156369 h 98"/>
                  <a:gd name="T4" fmla="*/ 166370 w 65"/>
                  <a:gd name="T5" fmla="*/ 258488 h 98"/>
                  <a:gd name="T6" fmla="*/ 102382 w 65"/>
                  <a:gd name="T7" fmla="*/ 299973 h 98"/>
                  <a:gd name="T8" fmla="*/ 38393 w 65"/>
                  <a:gd name="T9" fmla="*/ 258488 h 98"/>
                  <a:gd name="T10" fmla="*/ 12798 w 65"/>
                  <a:gd name="T11" fmla="*/ 156369 h 98"/>
                  <a:gd name="T12" fmla="*/ 38393 w 65"/>
                  <a:gd name="T13" fmla="*/ 54250 h 98"/>
                  <a:gd name="T14" fmla="*/ 102382 w 65"/>
                  <a:gd name="T15" fmla="*/ 12765 h 98"/>
                  <a:gd name="T16" fmla="*/ 166370 w 65"/>
                  <a:gd name="T17" fmla="*/ 54250 h 98"/>
                  <a:gd name="T18" fmla="*/ 195165 w 65"/>
                  <a:gd name="T19" fmla="*/ 156369 h 98"/>
                  <a:gd name="T20" fmla="*/ 201564 w 65"/>
                  <a:gd name="T21" fmla="*/ 156369 h 98"/>
                  <a:gd name="T22" fmla="*/ 207963 w 65"/>
                  <a:gd name="T23" fmla="*/ 156369 h 98"/>
                  <a:gd name="T24" fmla="*/ 179168 w 65"/>
                  <a:gd name="T25" fmla="*/ 47868 h 98"/>
                  <a:gd name="T26" fmla="*/ 102382 w 65"/>
                  <a:gd name="T27" fmla="*/ 0 h 98"/>
                  <a:gd name="T28" fmla="*/ 28795 w 65"/>
                  <a:gd name="T29" fmla="*/ 47868 h 98"/>
                  <a:gd name="T30" fmla="*/ 0 w 65"/>
                  <a:gd name="T31" fmla="*/ 156369 h 98"/>
                  <a:gd name="T32" fmla="*/ 28795 w 65"/>
                  <a:gd name="T33" fmla="*/ 264870 h 98"/>
                  <a:gd name="T34" fmla="*/ 102382 w 65"/>
                  <a:gd name="T35" fmla="*/ 312738 h 98"/>
                  <a:gd name="T36" fmla="*/ 179168 w 65"/>
                  <a:gd name="T37" fmla="*/ 264870 h 98"/>
                  <a:gd name="T38" fmla="*/ 207963 w 65"/>
                  <a:gd name="T39" fmla="*/ 156369 h 98"/>
                  <a:gd name="T40" fmla="*/ 201564 w 65"/>
                  <a:gd name="T41" fmla="*/ 156369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95" name="Oval 128"/>
              <p:cNvSpPr>
                <a:spLocks noChangeArrowheads="1"/>
              </p:cNvSpPr>
              <p:nvPr/>
            </p:nvSpPr>
            <p:spPr bwMode="auto">
              <a:xfrm>
                <a:off x="782638" y="2176463"/>
                <a:ext cx="833438"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6696" name="Freeform 129"/>
              <p:cNvSpPr/>
              <p:nvPr/>
            </p:nvSpPr>
            <p:spPr bwMode="auto">
              <a:xfrm>
                <a:off x="769938" y="2163763"/>
                <a:ext cx="858838" cy="860425"/>
              </a:xfrm>
              <a:custGeom>
                <a:avLst/>
                <a:gdLst>
                  <a:gd name="T0" fmla="*/ 846114 w 270"/>
                  <a:gd name="T1" fmla="*/ 430213 h 270"/>
                  <a:gd name="T2" fmla="*/ 833391 w 270"/>
                  <a:gd name="T3" fmla="*/ 430213 h 270"/>
                  <a:gd name="T4" fmla="*/ 712517 w 270"/>
                  <a:gd name="T5" fmla="*/ 713834 h 270"/>
                  <a:gd name="T6" fmla="*/ 429419 w 270"/>
                  <a:gd name="T7" fmla="*/ 834931 h 270"/>
                  <a:gd name="T8" fmla="*/ 143140 w 270"/>
                  <a:gd name="T9" fmla="*/ 713834 h 270"/>
                  <a:gd name="T10" fmla="*/ 25447 w 270"/>
                  <a:gd name="T11" fmla="*/ 430213 h 270"/>
                  <a:gd name="T12" fmla="*/ 143140 w 270"/>
                  <a:gd name="T13" fmla="*/ 143404 h 270"/>
                  <a:gd name="T14" fmla="*/ 429419 w 270"/>
                  <a:gd name="T15" fmla="*/ 25494 h 270"/>
                  <a:gd name="T16" fmla="*/ 712517 w 270"/>
                  <a:gd name="T17" fmla="*/ 143404 h 270"/>
                  <a:gd name="T18" fmla="*/ 833391 w 270"/>
                  <a:gd name="T19" fmla="*/ 430213 h 270"/>
                  <a:gd name="T20" fmla="*/ 846114 w 270"/>
                  <a:gd name="T21" fmla="*/ 430213 h 270"/>
                  <a:gd name="T22" fmla="*/ 858838 w 270"/>
                  <a:gd name="T23" fmla="*/ 430213 h 270"/>
                  <a:gd name="T24" fmla="*/ 429419 w 270"/>
                  <a:gd name="T25" fmla="*/ 0 h 270"/>
                  <a:gd name="T26" fmla="*/ 0 w 270"/>
                  <a:gd name="T27" fmla="*/ 430213 h 270"/>
                  <a:gd name="T28" fmla="*/ 429419 w 270"/>
                  <a:gd name="T29" fmla="*/ 860425 h 270"/>
                  <a:gd name="T30" fmla="*/ 858838 w 270"/>
                  <a:gd name="T31" fmla="*/ 430213 h 270"/>
                  <a:gd name="T32" fmla="*/ 846114 w 270"/>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97" name="Oval 130"/>
              <p:cNvSpPr>
                <a:spLocks noChangeArrowheads="1"/>
              </p:cNvSpPr>
              <p:nvPr/>
            </p:nvSpPr>
            <p:spPr bwMode="auto">
              <a:xfrm>
                <a:off x="782638" y="2176463"/>
                <a:ext cx="833438"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6698" name="Oval 131"/>
              <p:cNvSpPr>
                <a:spLocks noChangeArrowheads="1"/>
              </p:cNvSpPr>
              <p:nvPr/>
            </p:nvSpPr>
            <p:spPr bwMode="auto">
              <a:xfrm>
                <a:off x="1033463" y="2428875"/>
                <a:ext cx="331788"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6699" name="Rectangle 132"/>
              <p:cNvSpPr>
                <a:spLocks noChangeArrowheads="1"/>
              </p:cNvSpPr>
              <p:nvPr/>
            </p:nvSpPr>
            <p:spPr bwMode="auto">
              <a:xfrm>
                <a:off x="1247775" y="582613"/>
                <a:ext cx="50800" cy="669925"/>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6700" name="Freeform 133"/>
              <p:cNvSpPr/>
              <p:nvPr/>
            </p:nvSpPr>
            <p:spPr bwMode="auto">
              <a:xfrm>
                <a:off x="1247775" y="582613"/>
                <a:ext cx="50800" cy="669925"/>
              </a:xfrm>
              <a:custGeom>
                <a:avLst/>
                <a:gdLst>
                  <a:gd name="T0" fmla="*/ 0 w 32"/>
                  <a:gd name="T1" fmla="*/ 0 h 422"/>
                  <a:gd name="T2" fmla="*/ 0 w 32"/>
                  <a:gd name="T3" fmla="*/ 669925 h 422"/>
                  <a:gd name="T4" fmla="*/ 50800 w 32"/>
                  <a:gd name="T5" fmla="*/ 669925 h 422"/>
                  <a:gd name="T6" fmla="*/ 50800 w 32"/>
                  <a:gd name="T7" fmla="*/ 0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22">
                    <a:moveTo>
                      <a:pt x="0" y="0"/>
                    </a:moveTo>
                    <a:lnTo>
                      <a:pt x="0" y="422"/>
                    </a:lnTo>
                    <a:lnTo>
                      <a:pt x="32" y="42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701" name="Rectangle 134"/>
              <p:cNvSpPr>
                <a:spLocks noChangeArrowheads="1"/>
              </p:cNvSpPr>
              <p:nvPr/>
            </p:nvSpPr>
            <p:spPr bwMode="auto">
              <a:xfrm>
                <a:off x="4467225" y="2024063"/>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6702" name="Rectangle 135"/>
              <p:cNvSpPr>
                <a:spLocks noChangeArrowheads="1"/>
              </p:cNvSpPr>
              <p:nvPr/>
            </p:nvSpPr>
            <p:spPr bwMode="auto">
              <a:xfrm>
                <a:off x="4467225" y="2024063"/>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6703" name="Rectangle 136"/>
              <p:cNvSpPr>
                <a:spLocks noChangeArrowheads="1"/>
              </p:cNvSpPr>
              <p:nvPr/>
            </p:nvSpPr>
            <p:spPr bwMode="auto">
              <a:xfrm>
                <a:off x="4467225" y="1854200"/>
                <a:ext cx="417513" cy="79375"/>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6704" name="Rectangle 137"/>
              <p:cNvSpPr>
                <a:spLocks noChangeArrowheads="1"/>
              </p:cNvSpPr>
              <p:nvPr/>
            </p:nvSpPr>
            <p:spPr bwMode="auto">
              <a:xfrm>
                <a:off x="4467225" y="1854200"/>
                <a:ext cx="417513"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6705" name="Rectangle 138"/>
              <p:cNvSpPr>
                <a:spLocks noChangeArrowheads="1"/>
              </p:cNvSpPr>
              <p:nvPr/>
            </p:nvSpPr>
            <p:spPr bwMode="auto">
              <a:xfrm>
                <a:off x="4467225" y="1689100"/>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6706" name="Rectangle 139"/>
              <p:cNvSpPr>
                <a:spLocks noChangeArrowheads="1"/>
              </p:cNvSpPr>
              <p:nvPr/>
            </p:nvSpPr>
            <p:spPr bwMode="auto">
              <a:xfrm>
                <a:off x="4467225" y="1689100"/>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6707" name="Freeform 140"/>
              <p:cNvSpPr/>
              <p:nvPr/>
            </p:nvSpPr>
            <p:spPr bwMode="auto">
              <a:xfrm>
                <a:off x="107950" y="1335088"/>
                <a:ext cx="5087938" cy="388938"/>
              </a:xfrm>
              <a:custGeom>
                <a:avLst/>
                <a:gdLst>
                  <a:gd name="T0" fmla="*/ 496384 w 1599"/>
                  <a:gd name="T1" fmla="*/ 0 h 122"/>
                  <a:gd name="T2" fmla="*/ 108186 w 1599"/>
                  <a:gd name="T3" fmla="*/ 200845 h 122"/>
                  <a:gd name="T4" fmla="*/ 6364 w 1599"/>
                  <a:gd name="T5" fmla="*/ 334742 h 122"/>
                  <a:gd name="T6" fmla="*/ 0 w 1599"/>
                  <a:gd name="T7" fmla="*/ 388938 h 122"/>
                  <a:gd name="T8" fmla="*/ 496384 w 1599"/>
                  <a:gd name="T9" fmla="*/ 22316 h 122"/>
                  <a:gd name="T10" fmla="*/ 5087938 w 1599"/>
                  <a:gd name="T11" fmla="*/ 22316 h 122"/>
                  <a:gd name="T12" fmla="*/ 5084756 w 1599"/>
                  <a:gd name="T13" fmla="*/ 0 h 122"/>
                  <a:gd name="T14" fmla="*/ 496384 w 1599"/>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708" name="Freeform 141"/>
              <p:cNvSpPr/>
              <p:nvPr/>
            </p:nvSpPr>
            <p:spPr bwMode="auto">
              <a:xfrm>
                <a:off x="0" y="2628900"/>
                <a:ext cx="598488" cy="252413"/>
              </a:xfrm>
              <a:custGeom>
                <a:avLst/>
                <a:gdLst>
                  <a:gd name="T0" fmla="*/ 598488 w 188"/>
                  <a:gd name="T1" fmla="*/ 214072 h 79"/>
                  <a:gd name="T2" fmla="*/ 560287 w 188"/>
                  <a:gd name="T3" fmla="*/ 252413 h 79"/>
                  <a:gd name="T4" fmla="*/ 38201 w 188"/>
                  <a:gd name="T5" fmla="*/ 252413 h 79"/>
                  <a:gd name="T6" fmla="*/ 0 w 188"/>
                  <a:gd name="T7" fmla="*/ 214072 h 79"/>
                  <a:gd name="T8" fmla="*/ 0 w 188"/>
                  <a:gd name="T9" fmla="*/ 38341 h 79"/>
                  <a:gd name="T10" fmla="*/ 38201 w 188"/>
                  <a:gd name="T11" fmla="*/ 0 h 79"/>
                  <a:gd name="T12" fmla="*/ 560287 w 188"/>
                  <a:gd name="T13" fmla="*/ 0 h 79"/>
                  <a:gd name="T14" fmla="*/ 598488 w 188"/>
                  <a:gd name="T15" fmla="*/ 38341 h 79"/>
                  <a:gd name="T16" fmla="*/ 598488 w 188"/>
                  <a:gd name="T17" fmla="*/ 214072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709" name="Oval 142"/>
              <p:cNvSpPr>
                <a:spLocks noChangeArrowheads="1"/>
              </p:cNvSpPr>
              <p:nvPr/>
            </p:nvSpPr>
            <p:spPr bwMode="auto">
              <a:xfrm>
                <a:off x="63500" y="2435225"/>
                <a:ext cx="101600"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6710" name="Freeform 143"/>
              <p:cNvSpPr/>
              <p:nvPr/>
            </p:nvSpPr>
            <p:spPr bwMode="auto">
              <a:xfrm>
                <a:off x="57150" y="2428875"/>
                <a:ext cx="114300" cy="212725"/>
              </a:xfrm>
              <a:custGeom>
                <a:avLst/>
                <a:gdLst>
                  <a:gd name="T0" fmla="*/ 107950 w 36"/>
                  <a:gd name="T1" fmla="*/ 104775 h 67"/>
                  <a:gd name="T2" fmla="*/ 101600 w 36"/>
                  <a:gd name="T3" fmla="*/ 104775 h 67"/>
                  <a:gd name="T4" fmla="*/ 85725 w 36"/>
                  <a:gd name="T5" fmla="*/ 174625 h 67"/>
                  <a:gd name="T6" fmla="*/ 73025 w 36"/>
                  <a:gd name="T7" fmla="*/ 193675 h 67"/>
                  <a:gd name="T8" fmla="*/ 57150 w 36"/>
                  <a:gd name="T9" fmla="*/ 200025 h 67"/>
                  <a:gd name="T10" fmla="*/ 41275 w 36"/>
                  <a:gd name="T11" fmla="*/ 193675 h 67"/>
                  <a:gd name="T12" fmla="*/ 22225 w 36"/>
                  <a:gd name="T13" fmla="*/ 158750 h 67"/>
                  <a:gd name="T14" fmla="*/ 12700 w 36"/>
                  <a:gd name="T15" fmla="*/ 104775 h 67"/>
                  <a:gd name="T16" fmla="*/ 28575 w 36"/>
                  <a:gd name="T17" fmla="*/ 38100 h 67"/>
                  <a:gd name="T18" fmla="*/ 41275 w 36"/>
                  <a:gd name="T19" fmla="*/ 19050 h 67"/>
                  <a:gd name="T20" fmla="*/ 57150 w 36"/>
                  <a:gd name="T21" fmla="*/ 12700 h 67"/>
                  <a:gd name="T22" fmla="*/ 73025 w 36"/>
                  <a:gd name="T23" fmla="*/ 19050 h 67"/>
                  <a:gd name="T24" fmla="*/ 92075 w 36"/>
                  <a:gd name="T25" fmla="*/ 50800 h 67"/>
                  <a:gd name="T26" fmla="*/ 101600 w 36"/>
                  <a:gd name="T27" fmla="*/ 104775 h 67"/>
                  <a:gd name="T28" fmla="*/ 107950 w 36"/>
                  <a:gd name="T29" fmla="*/ 104775 h 67"/>
                  <a:gd name="T30" fmla="*/ 114300 w 36"/>
                  <a:gd name="T31" fmla="*/ 104775 h 67"/>
                  <a:gd name="T32" fmla="*/ 98425 w 36"/>
                  <a:gd name="T33" fmla="*/ 31750 h 67"/>
                  <a:gd name="T34" fmla="*/ 79375 w 36"/>
                  <a:gd name="T35" fmla="*/ 9525 h 67"/>
                  <a:gd name="T36" fmla="*/ 57150 w 36"/>
                  <a:gd name="T37" fmla="*/ 0 h 67"/>
                  <a:gd name="T38" fmla="*/ 31750 w 36"/>
                  <a:gd name="T39" fmla="*/ 9525 h 67"/>
                  <a:gd name="T40" fmla="*/ 9525 w 36"/>
                  <a:gd name="T41" fmla="*/ 47625 h 67"/>
                  <a:gd name="T42" fmla="*/ 0 w 36"/>
                  <a:gd name="T43" fmla="*/ 104775 h 67"/>
                  <a:gd name="T44" fmla="*/ 15875 w 36"/>
                  <a:gd name="T45" fmla="*/ 180975 h 67"/>
                  <a:gd name="T46" fmla="*/ 31750 w 36"/>
                  <a:gd name="T47" fmla="*/ 203200 h 67"/>
                  <a:gd name="T48" fmla="*/ 57150 w 36"/>
                  <a:gd name="T49" fmla="*/ 212725 h 67"/>
                  <a:gd name="T50" fmla="*/ 79375 w 36"/>
                  <a:gd name="T51" fmla="*/ 203200 h 67"/>
                  <a:gd name="T52" fmla="*/ 104775 w 36"/>
                  <a:gd name="T53" fmla="*/ 165100 h 67"/>
                  <a:gd name="T54" fmla="*/ 114300 w 36"/>
                  <a:gd name="T55" fmla="*/ 104775 h 67"/>
                  <a:gd name="T56" fmla="*/ 107950 w 36"/>
                  <a:gd name="T57" fmla="*/ 104775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711" name="Freeform 144"/>
              <p:cNvSpPr/>
              <p:nvPr/>
            </p:nvSpPr>
            <p:spPr bwMode="auto">
              <a:xfrm>
                <a:off x="588963" y="319088"/>
                <a:ext cx="4400550" cy="139700"/>
              </a:xfrm>
              <a:custGeom>
                <a:avLst/>
                <a:gdLst>
                  <a:gd name="T0" fmla="*/ 4400550 w 1383"/>
                  <a:gd name="T1" fmla="*/ 139700 h 44"/>
                  <a:gd name="T2" fmla="*/ 4371913 w 1383"/>
                  <a:gd name="T3" fmla="*/ 63500 h 44"/>
                  <a:gd name="T4" fmla="*/ 4289184 w 1383"/>
                  <a:gd name="T5" fmla="*/ 0 h 44"/>
                  <a:gd name="T6" fmla="*/ 499556 w 1383"/>
                  <a:gd name="T7" fmla="*/ 0 h 44"/>
                  <a:gd name="T8" fmla="*/ 12728 w 1383"/>
                  <a:gd name="T9" fmla="*/ 127000 h 44"/>
                  <a:gd name="T10" fmla="*/ 0 w 1383"/>
                  <a:gd name="T11" fmla="*/ 139700 h 44"/>
                  <a:gd name="T12" fmla="*/ 4400550 w 1383"/>
                  <a:gd name="T13" fmla="*/ 1397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26627" name="组合 1"/>
          <p:cNvGrpSpPr/>
          <p:nvPr/>
        </p:nvGrpSpPr>
        <p:grpSpPr bwMode="auto">
          <a:xfrm>
            <a:off x="6635750" y="4765675"/>
            <a:ext cx="5570538" cy="2109788"/>
            <a:chOff x="0" y="0"/>
            <a:chExt cx="5570335" cy="2108954"/>
          </a:xfrm>
        </p:grpSpPr>
        <p:grpSp>
          <p:nvGrpSpPr>
            <p:cNvPr id="26657" name="组合 90"/>
            <p:cNvGrpSpPr/>
            <p:nvPr/>
          </p:nvGrpSpPr>
          <p:grpSpPr bwMode="auto">
            <a:xfrm>
              <a:off x="0" y="22270"/>
              <a:ext cx="2331415" cy="2086684"/>
              <a:chOff x="0" y="0"/>
              <a:chExt cx="2331415" cy="2086684"/>
            </a:xfrm>
          </p:grpSpPr>
          <p:sp>
            <p:nvSpPr>
              <p:cNvPr id="26666" name="任意多边形 82"/>
              <p:cNvSpPr/>
              <p:nvPr/>
            </p:nvSpPr>
            <p:spPr bwMode="auto">
              <a:xfrm>
                <a:off x="0" y="1"/>
                <a:ext cx="2331415" cy="2086081"/>
              </a:xfrm>
              <a:custGeom>
                <a:avLst/>
                <a:gdLst>
                  <a:gd name="T0" fmla="*/ 800818 w 2331415"/>
                  <a:gd name="T1" fmla="*/ 0 h 2086081"/>
                  <a:gd name="T2" fmla="*/ 2331415 w 2331415"/>
                  <a:gd name="T3" fmla="*/ 2086081 h 2086081"/>
                  <a:gd name="T4" fmla="*/ 0 w 2331415"/>
                  <a:gd name="T5" fmla="*/ 2086081 h 2086081"/>
                  <a:gd name="T6" fmla="*/ 800818 w 2331415"/>
                  <a:gd name="T7" fmla="*/ 0 h 20860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31415" h="2086081">
                    <a:moveTo>
                      <a:pt x="800818" y="0"/>
                    </a:moveTo>
                    <a:lnTo>
                      <a:pt x="2331415" y="2086081"/>
                    </a:lnTo>
                    <a:lnTo>
                      <a:pt x="0" y="2086081"/>
                    </a:lnTo>
                    <a:lnTo>
                      <a:pt x="800818"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7" name="任意多边形 83"/>
              <p:cNvSpPr/>
              <p:nvPr/>
            </p:nvSpPr>
            <p:spPr bwMode="auto">
              <a:xfrm>
                <a:off x="800818" y="0"/>
                <a:ext cx="1482603" cy="2086684"/>
              </a:xfrm>
              <a:custGeom>
                <a:avLst/>
                <a:gdLst>
                  <a:gd name="T0" fmla="*/ 0 w 1482603"/>
                  <a:gd name="T1" fmla="*/ 0 h 2086684"/>
                  <a:gd name="T2" fmla="*/ 1482603 w 1482603"/>
                  <a:gd name="T3" fmla="*/ 1919271 h 2086684"/>
                  <a:gd name="T4" fmla="*/ 1443562 w 1482603"/>
                  <a:gd name="T5" fmla="*/ 2071812 h 2086684"/>
                  <a:gd name="T6" fmla="*/ 1439711 w 1482603"/>
                  <a:gd name="T7" fmla="*/ 2086684 h 2086684"/>
                  <a:gd name="T8" fmla="*/ 903587 w 1482603"/>
                  <a:gd name="T9" fmla="*/ 2086684 h 2086684"/>
                  <a:gd name="T10" fmla="*/ 830128 w 1482603"/>
                  <a:gd name="T11" fmla="*/ 1915611 h 2086684"/>
                  <a:gd name="T12" fmla="*/ 0 w 1482603"/>
                  <a:gd name="T13" fmla="*/ 0 h 20866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2603" h="2086684">
                    <a:moveTo>
                      <a:pt x="0" y="0"/>
                    </a:moveTo>
                    <a:lnTo>
                      <a:pt x="1482603" y="1919271"/>
                    </a:lnTo>
                    <a:cubicBezTo>
                      <a:pt x="1482603" y="1919271"/>
                      <a:pt x="1467081" y="1980665"/>
                      <a:pt x="1443562" y="2071812"/>
                    </a:cubicBezTo>
                    <a:lnTo>
                      <a:pt x="1439711" y="2086684"/>
                    </a:lnTo>
                    <a:lnTo>
                      <a:pt x="903587" y="2086684"/>
                    </a:lnTo>
                    <a:lnTo>
                      <a:pt x="830128" y="1915611"/>
                    </a:lnTo>
                    <a:cubicBezTo>
                      <a:pt x="473309" y="1086202"/>
                      <a:pt x="0" y="0"/>
                      <a:pt x="0" y="0"/>
                    </a:cubicBez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8" name="Freeform 67"/>
              <p:cNvSpPr/>
              <p:nvPr/>
            </p:nvSpPr>
            <p:spPr bwMode="auto">
              <a:xfrm>
                <a:off x="476300" y="302248"/>
                <a:ext cx="865382" cy="642673"/>
              </a:xfrm>
              <a:custGeom>
                <a:avLst/>
                <a:gdLst>
                  <a:gd name="T0" fmla="*/ 0 w 272"/>
                  <a:gd name="T1" fmla="*/ 534500 h 202"/>
                  <a:gd name="T2" fmla="*/ 248161 w 272"/>
                  <a:gd name="T3" fmla="*/ 378604 h 202"/>
                  <a:gd name="T4" fmla="*/ 429509 w 272"/>
                  <a:gd name="T5" fmla="*/ 642673 h 202"/>
                  <a:gd name="T6" fmla="*/ 489959 w 272"/>
                  <a:gd name="T7" fmla="*/ 353152 h 202"/>
                  <a:gd name="T8" fmla="*/ 722212 w 272"/>
                  <a:gd name="T9" fmla="*/ 620402 h 202"/>
                  <a:gd name="T10" fmla="*/ 661763 w 272"/>
                  <a:gd name="T11" fmla="*/ 209982 h 202"/>
                  <a:gd name="T12" fmla="*/ 865382 w 272"/>
                  <a:gd name="T13" fmla="*/ 378604 h 202"/>
                  <a:gd name="T14" fmla="*/ 563135 w 272"/>
                  <a:gd name="T15" fmla="*/ 0 h 202"/>
                  <a:gd name="T16" fmla="*/ 601313 w 272"/>
                  <a:gd name="T17" fmla="*/ 270432 h 202"/>
                  <a:gd name="T18" fmla="*/ 419965 w 272"/>
                  <a:gd name="T19" fmla="*/ 171804 h 202"/>
                  <a:gd name="T20" fmla="*/ 375423 w 272"/>
                  <a:gd name="T21" fmla="*/ 369060 h 202"/>
                  <a:gd name="T22" fmla="*/ 254524 w 272"/>
                  <a:gd name="T23" fmla="*/ 143170 h 202"/>
                  <a:gd name="T24" fmla="*/ 133625 w 272"/>
                  <a:gd name="T25" fmla="*/ 330881 h 202"/>
                  <a:gd name="T26" fmla="*/ 165441 w 272"/>
                  <a:gd name="T27" fmla="*/ 89083 h 202"/>
                  <a:gd name="T28" fmla="*/ 0 w 272"/>
                  <a:gd name="T29" fmla="*/ 53450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58" name="组合 91"/>
            <p:cNvGrpSpPr/>
            <p:nvPr/>
          </p:nvGrpSpPr>
          <p:grpSpPr bwMode="auto">
            <a:xfrm>
              <a:off x="2122803" y="604495"/>
              <a:ext cx="1872971" cy="1503858"/>
              <a:chOff x="0" y="0"/>
              <a:chExt cx="1872971" cy="1503858"/>
            </a:xfrm>
          </p:grpSpPr>
          <p:sp>
            <p:nvSpPr>
              <p:cNvPr id="26663" name="任意多边形 84"/>
              <p:cNvSpPr/>
              <p:nvPr/>
            </p:nvSpPr>
            <p:spPr bwMode="auto">
              <a:xfrm>
                <a:off x="0" y="1"/>
                <a:ext cx="1872971" cy="1503857"/>
              </a:xfrm>
              <a:custGeom>
                <a:avLst/>
                <a:gdLst>
                  <a:gd name="T0" fmla="*/ 930554 w 1872971"/>
                  <a:gd name="T1" fmla="*/ 0 h 1503857"/>
                  <a:gd name="T2" fmla="*/ 1872971 w 1872971"/>
                  <a:gd name="T3" fmla="*/ 1503857 h 1503857"/>
                  <a:gd name="T4" fmla="*/ 0 w 1872971"/>
                  <a:gd name="T5" fmla="*/ 1503857 h 1503857"/>
                  <a:gd name="T6" fmla="*/ 930554 w 1872971"/>
                  <a:gd name="T7" fmla="*/ 0 h 15038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2971" h="1503857">
                    <a:moveTo>
                      <a:pt x="930554" y="0"/>
                    </a:moveTo>
                    <a:lnTo>
                      <a:pt x="1872971" y="1503857"/>
                    </a:lnTo>
                    <a:lnTo>
                      <a:pt x="0" y="1503857"/>
                    </a:lnTo>
                    <a:lnTo>
                      <a:pt x="930554"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4" name="任意多边形 85"/>
              <p:cNvSpPr/>
              <p:nvPr/>
            </p:nvSpPr>
            <p:spPr bwMode="auto">
              <a:xfrm>
                <a:off x="930554" y="0"/>
                <a:ext cx="820840" cy="1503857"/>
              </a:xfrm>
              <a:custGeom>
                <a:avLst/>
                <a:gdLst>
                  <a:gd name="T0" fmla="*/ 0 w 820840"/>
                  <a:gd name="T1" fmla="*/ 0 h 1503857"/>
                  <a:gd name="T2" fmla="*/ 820840 w 820840"/>
                  <a:gd name="T3" fmla="*/ 1291710 h 1503857"/>
                  <a:gd name="T4" fmla="*/ 697163 w 820840"/>
                  <a:gd name="T5" fmla="*/ 1503857 h 1503857"/>
                  <a:gd name="T6" fmla="*/ 283880 w 820840"/>
                  <a:gd name="T7" fmla="*/ 1503857 h 1503857"/>
                  <a:gd name="T8" fmla="*/ 0 w 820840"/>
                  <a:gd name="T9" fmla="*/ 0 h 15038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0840" h="1503857">
                    <a:moveTo>
                      <a:pt x="0" y="0"/>
                    </a:moveTo>
                    <a:lnTo>
                      <a:pt x="820840" y="1291710"/>
                    </a:lnTo>
                    <a:lnTo>
                      <a:pt x="697163" y="1503857"/>
                    </a:lnTo>
                    <a:lnTo>
                      <a:pt x="283880" y="1503857"/>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5" name="Freeform 68"/>
              <p:cNvSpPr/>
              <p:nvPr/>
            </p:nvSpPr>
            <p:spPr bwMode="auto">
              <a:xfrm>
                <a:off x="583763" y="171804"/>
                <a:ext cx="722213" cy="680852"/>
              </a:xfrm>
              <a:custGeom>
                <a:avLst/>
                <a:gdLst>
                  <a:gd name="T0" fmla="*/ 0 w 227"/>
                  <a:gd name="T1" fmla="*/ 362697 h 214"/>
                  <a:gd name="T2" fmla="*/ 149533 w 227"/>
                  <a:gd name="T3" fmla="*/ 295884 h 214"/>
                  <a:gd name="T4" fmla="*/ 149533 w 227"/>
                  <a:gd name="T5" fmla="*/ 499504 h 214"/>
                  <a:gd name="T6" fmla="*/ 346790 w 227"/>
                  <a:gd name="T7" fmla="*/ 289521 h 214"/>
                  <a:gd name="T8" fmla="*/ 362697 w 227"/>
                  <a:gd name="T9" fmla="*/ 680852 h 214"/>
                  <a:gd name="T10" fmla="*/ 445418 w 227"/>
                  <a:gd name="T11" fmla="*/ 349971 h 214"/>
                  <a:gd name="T12" fmla="*/ 626766 w 227"/>
                  <a:gd name="T13" fmla="*/ 544045 h 214"/>
                  <a:gd name="T14" fmla="*/ 556772 w 227"/>
                  <a:gd name="T15" fmla="*/ 302247 h 214"/>
                  <a:gd name="T16" fmla="*/ 722213 w 227"/>
                  <a:gd name="T17" fmla="*/ 410420 h 214"/>
                  <a:gd name="T18" fmla="*/ 505867 w 227"/>
                  <a:gd name="T19" fmla="*/ 54086 h 214"/>
                  <a:gd name="T20" fmla="*/ 604495 w 227"/>
                  <a:gd name="T21" fmla="*/ 257706 h 214"/>
                  <a:gd name="T22" fmla="*/ 467689 w 227"/>
                  <a:gd name="T23" fmla="*/ 174985 h 214"/>
                  <a:gd name="T24" fmla="*/ 467689 w 227"/>
                  <a:gd name="T25" fmla="*/ 267250 h 214"/>
                  <a:gd name="T26" fmla="*/ 384968 w 227"/>
                  <a:gd name="T27" fmla="*/ 130444 h 214"/>
                  <a:gd name="T28" fmla="*/ 264069 w 227"/>
                  <a:gd name="T29" fmla="*/ 235435 h 214"/>
                  <a:gd name="T30" fmla="*/ 232254 w 227"/>
                  <a:gd name="T31" fmla="*/ 0 h 214"/>
                  <a:gd name="T32" fmla="*/ 0 w 227"/>
                  <a:gd name="T33" fmla="*/ 362697 h 2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59" name="组合 92"/>
            <p:cNvGrpSpPr/>
            <p:nvPr/>
          </p:nvGrpSpPr>
          <p:grpSpPr bwMode="auto">
            <a:xfrm>
              <a:off x="3763682" y="0"/>
              <a:ext cx="1806653" cy="2108352"/>
              <a:chOff x="0" y="0"/>
              <a:chExt cx="1806653" cy="2108352"/>
            </a:xfrm>
          </p:grpSpPr>
          <p:sp>
            <p:nvSpPr>
              <p:cNvPr id="26660" name="任意多边形 87"/>
              <p:cNvSpPr/>
              <p:nvPr/>
            </p:nvSpPr>
            <p:spPr bwMode="auto">
              <a:xfrm>
                <a:off x="0" y="0"/>
                <a:ext cx="1806653" cy="2108352"/>
              </a:xfrm>
              <a:custGeom>
                <a:avLst/>
                <a:gdLst>
                  <a:gd name="T0" fmla="*/ 1271781 w 1806653"/>
                  <a:gd name="T1" fmla="*/ 0 h 2108352"/>
                  <a:gd name="T2" fmla="*/ 1806653 w 1806653"/>
                  <a:gd name="T3" fmla="*/ 947793 h 2108352"/>
                  <a:gd name="T4" fmla="*/ 1806653 w 1806653"/>
                  <a:gd name="T5" fmla="*/ 2108352 h 2108352"/>
                  <a:gd name="T6" fmla="*/ 0 w 1806653"/>
                  <a:gd name="T7" fmla="*/ 2108352 h 2108352"/>
                  <a:gd name="T8" fmla="*/ 1271781 w 1806653"/>
                  <a:gd name="T9" fmla="*/ 0 h 21083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6653" h="2108352">
                    <a:moveTo>
                      <a:pt x="1271781" y="0"/>
                    </a:moveTo>
                    <a:lnTo>
                      <a:pt x="1806653" y="947793"/>
                    </a:lnTo>
                    <a:lnTo>
                      <a:pt x="1806653" y="2108352"/>
                    </a:lnTo>
                    <a:lnTo>
                      <a:pt x="0" y="2108352"/>
                    </a:lnTo>
                    <a:lnTo>
                      <a:pt x="1271781" y="0"/>
                    </a:lnTo>
                    <a:close/>
                  </a:path>
                </a:pathLst>
              </a:custGeom>
              <a:solidFill>
                <a:srgbClr val="5DA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1" name="任意多边形 89"/>
              <p:cNvSpPr/>
              <p:nvPr/>
            </p:nvSpPr>
            <p:spPr bwMode="auto">
              <a:xfrm>
                <a:off x="1271780" y="0"/>
                <a:ext cx="521010" cy="2010740"/>
              </a:xfrm>
              <a:custGeom>
                <a:avLst/>
                <a:gdLst>
                  <a:gd name="T0" fmla="*/ 0 w 521010"/>
                  <a:gd name="T1" fmla="*/ 0 h 2010740"/>
                  <a:gd name="T2" fmla="*/ 521010 w 521010"/>
                  <a:gd name="T3" fmla="*/ 922444 h 2010740"/>
                  <a:gd name="T4" fmla="*/ 521010 w 521010"/>
                  <a:gd name="T5" fmla="*/ 1807123 h 2010740"/>
                  <a:gd name="T6" fmla="*/ 400876 w 521010"/>
                  <a:gd name="T7" fmla="*/ 2010740 h 2010740"/>
                  <a:gd name="T8" fmla="*/ 0 w 521010"/>
                  <a:gd name="T9" fmla="*/ 0 h 2010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1010" h="2010740">
                    <a:moveTo>
                      <a:pt x="0" y="0"/>
                    </a:moveTo>
                    <a:lnTo>
                      <a:pt x="521010" y="922444"/>
                    </a:lnTo>
                    <a:lnTo>
                      <a:pt x="521010" y="1807123"/>
                    </a:lnTo>
                    <a:lnTo>
                      <a:pt x="400876" y="2010740"/>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62" name="Freeform 69"/>
              <p:cNvSpPr/>
              <p:nvPr/>
            </p:nvSpPr>
            <p:spPr bwMode="auto">
              <a:xfrm>
                <a:off x="842272" y="203619"/>
                <a:ext cx="919469" cy="763572"/>
              </a:xfrm>
              <a:custGeom>
                <a:avLst/>
                <a:gdLst>
                  <a:gd name="T0" fmla="*/ 731757 w 289"/>
                  <a:gd name="T1" fmla="*/ 346789 h 240"/>
                  <a:gd name="T2" fmla="*/ 919469 w 289"/>
                  <a:gd name="T3" fmla="*/ 664944 h 240"/>
                  <a:gd name="T4" fmla="*/ 550409 w 289"/>
                  <a:gd name="T5" fmla="*/ 423146 h 240"/>
                  <a:gd name="T6" fmla="*/ 451781 w 289"/>
                  <a:gd name="T7" fmla="*/ 763572 h 240"/>
                  <a:gd name="T8" fmla="*/ 375423 w 289"/>
                  <a:gd name="T9" fmla="*/ 423146 h 240"/>
                  <a:gd name="T10" fmla="*/ 174985 w 289"/>
                  <a:gd name="T11" fmla="*/ 680852 h 240"/>
                  <a:gd name="T12" fmla="*/ 286340 w 289"/>
                  <a:gd name="T13" fmla="*/ 171804 h 240"/>
                  <a:gd name="T14" fmla="*/ 0 w 289"/>
                  <a:gd name="T15" fmla="*/ 483596 h 240"/>
                  <a:gd name="T16" fmla="*/ 292703 w 289"/>
                  <a:gd name="T17" fmla="*/ 0 h 240"/>
                  <a:gd name="T18" fmla="*/ 353152 w 289"/>
                  <a:gd name="T19" fmla="*/ 197256 h 240"/>
                  <a:gd name="T20" fmla="*/ 451781 w 289"/>
                  <a:gd name="T21" fmla="*/ 165441 h 240"/>
                  <a:gd name="T22" fmla="*/ 483596 w 289"/>
                  <a:gd name="T23" fmla="*/ 474051 h 240"/>
                  <a:gd name="T24" fmla="*/ 496322 w 289"/>
                  <a:gd name="T25" fmla="*/ 165441 h 240"/>
                  <a:gd name="T26" fmla="*/ 754028 w 289"/>
                  <a:gd name="T27" fmla="*/ 439054 h 240"/>
                  <a:gd name="T28" fmla="*/ 731757 w 289"/>
                  <a:gd name="T29" fmla="*/ 346789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26628" name="组合 93"/>
          <p:cNvGrpSpPr/>
          <p:nvPr/>
        </p:nvGrpSpPr>
        <p:grpSpPr bwMode="auto">
          <a:xfrm>
            <a:off x="4421188" y="6223000"/>
            <a:ext cx="2236787" cy="614363"/>
            <a:chOff x="0" y="0"/>
            <a:chExt cx="4090988" cy="1123950"/>
          </a:xfrm>
        </p:grpSpPr>
        <p:sp>
          <p:nvSpPr>
            <p:cNvPr id="26637" name="Freeform 70"/>
            <p:cNvSpPr/>
            <p:nvPr/>
          </p:nvSpPr>
          <p:spPr bwMode="auto">
            <a:xfrm>
              <a:off x="296862" y="776287"/>
              <a:ext cx="73025" cy="338138"/>
            </a:xfrm>
            <a:custGeom>
              <a:avLst/>
              <a:gdLst>
                <a:gd name="T0" fmla="*/ 73025 w 40"/>
                <a:gd name="T1" fmla="*/ 321864 h 187"/>
                <a:gd name="T2" fmla="*/ 36513 w 40"/>
                <a:gd name="T3" fmla="*/ 338138 h 187"/>
                <a:gd name="T4" fmla="*/ 36513 w 40"/>
                <a:gd name="T5" fmla="*/ 338138 h 187"/>
                <a:gd name="T6" fmla="*/ 0 w 40"/>
                <a:gd name="T7" fmla="*/ 321864 h 187"/>
                <a:gd name="T8" fmla="*/ 0 w 40"/>
                <a:gd name="T9" fmla="*/ 14466 h 187"/>
                <a:gd name="T10" fmla="*/ 36513 w 40"/>
                <a:gd name="T11" fmla="*/ 0 h 187"/>
                <a:gd name="T12" fmla="*/ 36513 w 40"/>
                <a:gd name="T13" fmla="*/ 0 h 187"/>
                <a:gd name="T14" fmla="*/ 73025 w 40"/>
                <a:gd name="T15" fmla="*/ 14466 h 187"/>
                <a:gd name="T16" fmla="*/ 73025 w 40"/>
                <a:gd name="T17" fmla="*/ 321864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7">
                  <a:moveTo>
                    <a:pt x="40" y="178"/>
                  </a:moveTo>
                  <a:cubicBezTo>
                    <a:pt x="40" y="183"/>
                    <a:pt x="31" y="187"/>
                    <a:pt x="20" y="187"/>
                  </a:cubicBezTo>
                  <a:cubicBezTo>
                    <a:pt x="20" y="187"/>
                    <a:pt x="20" y="187"/>
                    <a:pt x="20" y="187"/>
                  </a:cubicBezTo>
                  <a:cubicBezTo>
                    <a:pt x="9" y="187"/>
                    <a:pt x="0" y="183"/>
                    <a:pt x="0" y="178"/>
                  </a:cubicBezTo>
                  <a:cubicBezTo>
                    <a:pt x="0" y="8"/>
                    <a:pt x="0" y="8"/>
                    <a:pt x="0" y="8"/>
                  </a:cubicBezTo>
                  <a:cubicBezTo>
                    <a:pt x="0" y="4"/>
                    <a:pt x="9" y="0"/>
                    <a:pt x="20" y="0"/>
                  </a:cubicBezTo>
                  <a:cubicBezTo>
                    <a:pt x="20" y="0"/>
                    <a:pt x="20" y="0"/>
                    <a:pt x="20" y="0"/>
                  </a:cubicBezTo>
                  <a:cubicBezTo>
                    <a:pt x="31" y="0"/>
                    <a:pt x="40" y="4"/>
                    <a:pt x="40" y="8"/>
                  </a:cubicBezTo>
                  <a:lnTo>
                    <a:pt x="40" y="178"/>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8" name="Freeform 71"/>
            <p:cNvSpPr/>
            <p:nvPr/>
          </p:nvSpPr>
          <p:spPr bwMode="auto">
            <a:xfrm>
              <a:off x="0" y="169862"/>
              <a:ext cx="666750" cy="776288"/>
            </a:xfrm>
            <a:custGeom>
              <a:avLst/>
              <a:gdLst>
                <a:gd name="T0" fmla="*/ 468527 w 370"/>
                <a:gd name="T1" fmla="*/ 550097 h 429"/>
                <a:gd name="T2" fmla="*/ 636116 w 370"/>
                <a:gd name="T3" fmla="*/ 521144 h 429"/>
                <a:gd name="T4" fmla="*/ 443299 w 370"/>
                <a:gd name="T5" fmla="*/ 374573 h 429"/>
                <a:gd name="T6" fmla="*/ 587461 w 370"/>
                <a:gd name="T7" fmla="*/ 332953 h 429"/>
                <a:gd name="T8" fmla="*/ 419872 w 370"/>
                <a:gd name="T9" fmla="*/ 217143 h 429"/>
                <a:gd name="T10" fmla="*/ 488349 w 370"/>
                <a:gd name="T11" fmla="*/ 188191 h 429"/>
                <a:gd name="T12" fmla="*/ 335177 w 370"/>
                <a:gd name="T13" fmla="*/ 0 h 429"/>
                <a:gd name="T14" fmla="*/ 160380 w 370"/>
                <a:gd name="T15" fmla="*/ 186382 h 429"/>
                <a:gd name="T16" fmla="*/ 245076 w 370"/>
                <a:gd name="T17" fmla="*/ 218953 h 429"/>
                <a:gd name="T18" fmla="*/ 79289 w 370"/>
                <a:gd name="T19" fmla="*/ 332953 h 429"/>
                <a:gd name="T20" fmla="*/ 223451 w 370"/>
                <a:gd name="T21" fmla="*/ 374573 h 429"/>
                <a:gd name="T22" fmla="*/ 30634 w 370"/>
                <a:gd name="T23" fmla="*/ 521144 h 429"/>
                <a:gd name="T24" fmla="*/ 198223 w 370"/>
                <a:gd name="T25" fmla="*/ 550097 h 429"/>
                <a:gd name="T26" fmla="*/ 0 w 370"/>
                <a:gd name="T27" fmla="*/ 718383 h 429"/>
                <a:gd name="T28" fmla="*/ 335177 w 370"/>
                <a:gd name="T29" fmla="*/ 776288 h 429"/>
                <a:gd name="T30" fmla="*/ 666750 w 370"/>
                <a:gd name="T31" fmla="*/ 718383 h 429"/>
                <a:gd name="T32" fmla="*/ 468527 w 370"/>
                <a:gd name="T33" fmla="*/ 550097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0" h="429">
                  <a:moveTo>
                    <a:pt x="260" y="304"/>
                  </a:moveTo>
                  <a:cubicBezTo>
                    <a:pt x="289" y="305"/>
                    <a:pt x="331" y="302"/>
                    <a:pt x="353" y="288"/>
                  </a:cubicBezTo>
                  <a:cubicBezTo>
                    <a:pt x="312" y="272"/>
                    <a:pt x="267" y="235"/>
                    <a:pt x="246" y="207"/>
                  </a:cubicBezTo>
                  <a:cubicBezTo>
                    <a:pt x="281" y="203"/>
                    <a:pt x="299" y="203"/>
                    <a:pt x="326" y="184"/>
                  </a:cubicBezTo>
                  <a:cubicBezTo>
                    <a:pt x="288" y="176"/>
                    <a:pt x="248" y="141"/>
                    <a:pt x="233" y="120"/>
                  </a:cubicBezTo>
                  <a:cubicBezTo>
                    <a:pt x="253" y="114"/>
                    <a:pt x="254" y="113"/>
                    <a:pt x="271" y="104"/>
                  </a:cubicBezTo>
                  <a:cubicBezTo>
                    <a:pt x="226" y="78"/>
                    <a:pt x="195" y="34"/>
                    <a:pt x="186" y="0"/>
                  </a:cubicBezTo>
                  <a:cubicBezTo>
                    <a:pt x="168" y="54"/>
                    <a:pt x="140" y="84"/>
                    <a:pt x="89" y="103"/>
                  </a:cubicBezTo>
                  <a:cubicBezTo>
                    <a:pt x="105" y="113"/>
                    <a:pt x="119" y="118"/>
                    <a:pt x="136" y="121"/>
                  </a:cubicBezTo>
                  <a:cubicBezTo>
                    <a:pt x="122" y="142"/>
                    <a:pt x="82" y="176"/>
                    <a:pt x="44" y="184"/>
                  </a:cubicBezTo>
                  <a:cubicBezTo>
                    <a:pt x="71" y="203"/>
                    <a:pt x="89" y="203"/>
                    <a:pt x="124" y="207"/>
                  </a:cubicBezTo>
                  <a:cubicBezTo>
                    <a:pt x="103" y="235"/>
                    <a:pt x="58" y="272"/>
                    <a:pt x="17" y="288"/>
                  </a:cubicBezTo>
                  <a:cubicBezTo>
                    <a:pt x="39" y="302"/>
                    <a:pt x="81" y="305"/>
                    <a:pt x="110" y="304"/>
                  </a:cubicBezTo>
                  <a:cubicBezTo>
                    <a:pt x="95" y="333"/>
                    <a:pt x="31" y="383"/>
                    <a:pt x="0" y="397"/>
                  </a:cubicBezTo>
                  <a:cubicBezTo>
                    <a:pt x="66" y="426"/>
                    <a:pt x="133" y="429"/>
                    <a:pt x="186" y="429"/>
                  </a:cubicBezTo>
                  <a:cubicBezTo>
                    <a:pt x="239" y="429"/>
                    <a:pt x="304" y="426"/>
                    <a:pt x="370" y="397"/>
                  </a:cubicBezTo>
                  <a:cubicBezTo>
                    <a:pt x="339" y="383"/>
                    <a:pt x="275" y="333"/>
                    <a:pt x="260" y="30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9" name="Freeform 72"/>
            <p:cNvSpPr/>
            <p:nvPr/>
          </p:nvSpPr>
          <p:spPr bwMode="auto">
            <a:xfrm>
              <a:off x="706437" y="720725"/>
              <a:ext cx="82550" cy="388938"/>
            </a:xfrm>
            <a:custGeom>
              <a:avLst/>
              <a:gdLst>
                <a:gd name="T0" fmla="*/ 82550 w 46"/>
                <a:gd name="T1" fmla="*/ 370848 h 215"/>
                <a:gd name="T2" fmla="*/ 41275 w 46"/>
                <a:gd name="T3" fmla="*/ 388938 h 215"/>
                <a:gd name="T4" fmla="*/ 41275 w 46"/>
                <a:gd name="T5" fmla="*/ 388938 h 215"/>
                <a:gd name="T6" fmla="*/ 0 w 46"/>
                <a:gd name="T7" fmla="*/ 370848 h 215"/>
                <a:gd name="T8" fmla="*/ 0 w 46"/>
                <a:gd name="T9" fmla="*/ 16281 h 215"/>
                <a:gd name="T10" fmla="*/ 41275 w 46"/>
                <a:gd name="T11" fmla="*/ 0 h 215"/>
                <a:gd name="T12" fmla="*/ 41275 w 46"/>
                <a:gd name="T13" fmla="*/ 0 h 215"/>
                <a:gd name="T14" fmla="*/ 82550 w 46"/>
                <a:gd name="T15" fmla="*/ 16281 h 215"/>
                <a:gd name="T16" fmla="*/ 82550 w 46"/>
                <a:gd name="T17" fmla="*/ 370848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215">
                  <a:moveTo>
                    <a:pt x="46" y="205"/>
                  </a:moveTo>
                  <a:cubicBezTo>
                    <a:pt x="46" y="211"/>
                    <a:pt x="36" y="215"/>
                    <a:pt x="23" y="215"/>
                  </a:cubicBezTo>
                  <a:cubicBezTo>
                    <a:pt x="23" y="215"/>
                    <a:pt x="23" y="215"/>
                    <a:pt x="23" y="215"/>
                  </a:cubicBezTo>
                  <a:cubicBezTo>
                    <a:pt x="10" y="215"/>
                    <a:pt x="0" y="211"/>
                    <a:pt x="0" y="205"/>
                  </a:cubicBezTo>
                  <a:cubicBezTo>
                    <a:pt x="0" y="9"/>
                    <a:pt x="0" y="9"/>
                    <a:pt x="0" y="9"/>
                  </a:cubicBezTo>
                  <a:cubicBezTo>
                    <a:pt x="0" y="4"/>
                    <a:pt x="10" y="0"/>
                    <a:pt x="23" y="0"/>
                  </a:cubicBezTo>
                  <a:cubicBezTo>
                    <a:pt x="23" y="0"/>
                    <a:pt x="23" y="0"/>
                    <a:pt x="23" y="0"/>
                  </a:cubicBezTo>
                  <a:cubicBezTo>
                    <a:pt x="36" y="0"/>
                    <a:pt x="46" y="4"/>
                    <a:pt x="46" y="9"/>
                  </a:cubicBezTo>
                  <a:lnTo>
                    <a:pt x="46" y="205"/>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0" name="Freeform 73"/>
            <p:cNvSpPr/>
            <p:nvPr/>
          </p:nvSpPr>
          <p:spPr bwMode="auto">
            <a:xfrm>
              <a:off x="361950" y="20637"/>
              <a:ext cx="771525" cy="895350"/>
            </a:xfrm>
            <a:custGeom>
              <a:avLst/>
              <a:gdLst>
                <a:gd name="T0" fmla="*/ 542591 w 428"/>
                <a:gd name="T1" fmla="*/ 634885 h 495"/>
                <a:gd name="T2" fmla="*/ 735472 w 428"/>
                <a:gd name="T3" fmla="*/ 600518 h 495"/>
                <a:gd name="T4" fmla="*/ 511946 w 428"/>
                <a:gd name="T5" fmla="*/ 432300 h 495"/>
                <a:gd name="T6" fmla="*/ 679591 w 428"/>
                <a:gd name="T7" fmla="*/ 383463 h 495"/>
                <a:gd name="T8" fmla="*/ 484907 w 428"/>
                <a:gd name="T9" fmla="*/ 251422 h 495"/>
                <a:gd name="T10" fmla="*/ 566025 w 428"/>
                <a:gd name="T11" fmla="*/ 217055 h 495"/>
                <a:gd name="T12" fmla="*/ 389368 w 428"/>
                <a:gd name="T13" fmla="*/ 0 h 495"/>
                <a:gd name="T14" fmla="*/ 185671 w 428"/>
                <a:gd name="T15" fmla="*/ 215246 h 495"/>
                <a:gd name="T16" fmla="*/ 284815 w 428"/>
                <a:gd name="T17" fmla="*/ 253230 h 495"/>
                <a:gd name="T18" fmla="*/ 91934 w 428"/>
                <a:gd name="T19" fmla="*/ 383463 h 495"/>
                <a:gd name="T20" fmla="*/ 259579 w 428"/>
                <a:gd name="T21" fmla="*/ 432300 h 495"/>
                <a:gd name="T22" fmla="*/ 36053 w 428"/>
                <a:gd name="T23" fmla="*/ 600518 h 495"/>
                <a:gd name="T24" fmla="*/ 228934 w 428"/>
                <a:gd name="T25" fmla="*/ 634885 h 495"/>
                <a:gd name="T26" fmla="*/ 0 w 428"/>
                <a:gd name="T27" fmla="*/ 828425 h 495"/>
                <a:gd name="T28" fmla="*/ 387565 w 428"/>
                <a:gd name="T29" fmla="*/ 895350 h 495"/>
                <a:gd name="T30" fmla="*/ 771525 w 428"/>
                <a:gd name="T31" fmla="*/ 828425 h 495"/>
                <a:gd name="T32" fmla="*/ 542591 w 428"/>
                <a:gd name="T33" fmla="*/ 634885 h 4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8" h="495">
                  <a:moveTo>
                    <a:pt x="301" y="351"/>
                  </a:moveTo>
                  <a:cubicBezTo>
                    <a:pt x="334" y="352"/>
                    <a:pt x="383" y="348"/>
                    <a:pt x="408" y="332"/>
                  </a:cubicBezTo>
                  <a:cubicBezTo>
                    <a:pt x="360" y="314"/>
                    <a:pt x="309" y="271"/>
                    <a:pt x="284" y="239"/>
                  </a:cubicBezTo>
                  <a:cubicBezTo>
                    <a:pt x="325" y="234"/>
                    <a:pt x="345" y="234"/>
                    <a:pt x="377" y="212"/>
                  </a:cubicBezTo>
                  <a:cubicBezTo>
                    <a:pt x="333" y="203"/>
                    <a:pt x="286" y="162"/>
                    <a:pt x="269" y="139"/>
                  </a:cubicBezTo>
                  <a:cubicBezTo>
                    <a:pt x="292" y="132"/>
                    <a:pt x="293" y="131"/>
                    <a:pt x="314" y="120"/>
                  </a:cubicBezTo>
                  <a:cubicBezTo>
                    <a:pt x="261" y="90"/>
                    <a:pt x="225" y="39"/>
                    <a:pt x="216" y="0"/>
                  </a:cubicBezTo>
                  <a:cubicBezTo>
                    <a:pt x="194" y="62"/>
                    <a:pt x="162" y="97"/>
                    <a:pt x="103" y="119"/>
                  </a:cubicBezTo>
                  <a:cubicBezTo>
                    <a:pt x="122" y="131"/>
                    <a:pt x="138" y="136"/>
                    <a:pt x="158" y="140"/>
                  </a:cubicBezTo>
                  <a:cubicBezTo>
                    <a:pt x="141" y="164"/>
                    <a:pt x="95" y="203"/>
                    <a:pt x="51" y="212"/>
                  </a:cubicBezTo>
                  <a:cubicBezTo>
                    <a:pt x="83" y="234"/>
                    <a:pt x="103" y="234"/>
                    <a:pt x="144" y="239"/>
                  </a:cubicBezTo>
                  <a:cubicBezTo>
                    <a:pt x="119" y="271"/>
                    <a:pt x="68" y="314"/>
                    <a:pt x="20" y="332"/>
                  </a:cubicBezTo>
                  <a:cubicBezTo>
                    <a:pt x="45" y="348"/>
                    <a:pt x="94" y="352"/>
                    <a:pt x="127" y="351"/>
                  </a:cubicBezTo>
                  <a:cubicBezTo>
                    <a:pt x="110" y="385"/>
                    <a:pt x="36" y="442"/>
                    <a:pt x="0" y="458"/>
                  </a:cubicBezTo>
                  <a:cubicBezTo>
                    <a:pt x="76" y="491"/>
                    <a:pt x="153" y="495"/>
                    <a:pt x="215" y="495"/>
                  </a:cubicBezTo>
                  <a:cubicBezTo>
                    <a:pt x="276" y="495"/>
                    <a:pt x="352" y="491"/>
                    <a:pt x="428" y="458"/>
                  </a:cubicBezTo>
                  <a:cubicBezTo>
                    <a:pt x="392" y="442"/>
                    <a:pt x="318" y="385"/>
                    <a:pt x="301" y="35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1" name="Freeform 74"/>
            <p:cNvSpPr/>
            <p:nvPr/>
          </p:nvSpPr>
          <p:spPr bwMode="auto">
            <a:xfrm>
              <a:off x="1544637" y="815975"/>
              <a:ext cx="65088" cy="303213"/>
            </a:xfrm>
            <a:custGeom>
              <a:avLst/>
              <a:gdLst>
                <a:gd name="T0" fmla="*/ 65088 w 36"/>
                <a:gd name="T1" fmla="*/ 288688 h 167"/>
                <a:gd name="T2" fmla="*/ 32544 w 36"/>
                <a:gd name="T3" fmla="*/ 303213 h 167"/>
                <a:gd name="T4" fmla="*/ 32544 w 36"/>
                <a:gd name="T5" fmla="*/ 303213 h 167"/>
                <a:gd name="T6" fmla="*/ 0 w 36"/>
                <a:gd name="T7" fmla="*/ 288688 h 167"/>
                <a:gd name="T8" fmla="*/ 0 w 36"/>
                <a:gd name="T9" fmla="*/ 12710 h 167"/>
                <a:gd name="T10" fmla="*/ 32544 w 36"/>
                <a:gd name="T11" fmla="*/ 0 h 167"/>
                <a:gd name="T12" fmla="*/ 32544 w 36"/>
                <a:gd name="T13" fmla="*/ 0 h 167"/>
                <a:gd name="T14" fmla="*/ 65088 w 36"/>
                <a:gd name="T15" fmla="*/ 12710 h 167"/>
                <a:gd name="T16" fmla="*/ 65088 w 36"/>
                <a:gd name="T17" fmla="*/ 288688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67">
                  <a:moveTo>
                    <a:pt x="36" y="159"/>
                  </a:moveTo>
                  <a:cubicBezTo>
                    <a:pt x="36" y="163"/>
                    <a:pt x="28" y="167"/>
                    <a:pt x="18" y="167"/>
                  </a:cubicBezTo>
                  <a:cubicBezTo>
                    <a:pt x="18" y="167"/>
                    <a:pt x="18" y="167"/>
                    <a:pt x="18" y="167"/>
                  </a:cubicBezTo>
                  <a:cubicBezTo>
                    <a:pt x="8" y="167"/>
                    <a:pt x="0" y="163"/>
                    <a:pt x="0" y="159"/>
                  </a:cubicBezTo>
                  <a:cubicBezTo>
                    <a:pt x="0" y="7"/>
                    <a:pt x="0" y="7"/>
                    <a:pt x="0" y="7"/>
                  </a:cubicBezTo>
                  <a:cubicBezTo>
                    <a:pt x="0" y="3"/>
                    <a:pt x="8" y="0"/>
                    <a:pt x="18" y="0"/>
                  </a:cubicBezTo>
                  <a:cubicBezTo>
                    <a:pt x="18" y="0"/>
                    <a:pt x="18" y="0"/>
                    <a:pt x="18" y="0"/>
                  </a:cubicBezTo>
                  <a:cubicBezTo>
                    <a:pt x="28" y="0"/>
                    <a:pt x="36" y="3"/>
                    <a:pt x="36" y="7"/>
                  </a:cubicBezTo>
                  <a:lnTo>
                    <a:pt x="36" y="159"/>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2" name="Freeform 75"/>
            <p:cNvSpPr/>
            <p:nvPr/>
          </p:nvSpPr>
          <p:spPr bwMode="auto">
            <a:xfrm>
              <a:off x="1277937" y="274637"/>
              <a:ext cx="598488" cy="693738"/>
            </a:xfrm>
            <a:custGeom>
              <a:avLst/>
              <a:gdLst>
                <a:gd name="T0" fmla="*/ 420023 w 332"/>
                <a:gd name="T1" fmla="*/ 490869 h 383"/>
                <a:gd name="T2" fmla="*/ 569645 w 332"/>
                <a:gd name="T3" fmla="*/ 465511 h 383"/>
                <a:gd name="T4" fmla="*/ 396588 w 332"/>
                <a:gd name="T5" fmla="*/ 335095 h 383"/>
                <a:gd name="T6" fmla="*/ 526381 w 332"/>
                <a:gd name="T7" fmla="*/ 297058 h 383"/>
                <a:gd name="T8" fmla="*/ 376759 w 332"/>
                <a:gd name="T9" fmla="*/ 193812 h 383"/>
                <a:gd name="T10" fmla="*/ 438050 w 332"/>
                <a:gd name="T11" fmla="*/ 166642 h 383"/>
                <a:gd name="T12" fmla="*/ 301047 w 332"/>
                <a:gd name="T13" fmla="*/ 0 h 383"/>
                <a:gd name="T14" fmla="*/ 144214 w 332"/>
                <a:gd name="T15" fmla="*/ 164831 h 383"/>
                <a:gd name="T16" fmla="*/ 219926 w 332"/>
                <a:gd name="T17" fmla="*/ 195623 h 383"/>
                <a:gd name="T18" fmla="*/ 72107 w 332"/>
                <a:gd name="T19" fmla="*/ 297058 h 383"/>
                <a:gd name="T20" fmla="*/ 201900 w 332"/>
                <a:gd name="T21" fmla="*/ 335095 h 383"/>
                <a:gd name="T22" fmla="*/ 28843 w 332"/>
                <a:gd name="T23" fmla="*/ 465511 h 383"/>
                <a:gd name="T24" fmla="*/ 178465 w 332"/>
                <a:gd name="T25" fmla="*/ 490869 h 383"/>
                <a:gd name="T26" fmla="*/ 0 w 332"/>
                <a:gd name="T27" fmla="*/ 641210 h 383"/>
                <a:gd name="T28" fmla="*/ 299244 w 332"/>
                <a:gd name="T29" fmla="*/ 693738 h 383"/>
                <a:gd name="T30" fmla="*/ 598488 w 332"/>
                <a:gd name="T31" fmla="*/ 641210 h 383"/>
                <a:gd name="T32" fmla="*/ 420023 w 332"/>
                <a:gd name="T33" fmla="*/ 490869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383">
                  <a:moveTo>
                    <a:pt x="233" y="271"/>
                  </a:moveTo>
                  <a:cubicBezTo>
                    <a:pt x="258" y="272"/>
                    <a:pt x="297" y="269"/>
                    <a:pt x="316" y="257"/>
                  </a:cubicBezTo>
                  <a:cubicBezTo>
                    <a:pt x="279" y="242"/>
                    <a:pt x="239" y="210"/>
                    <a:pt x="220" y="185"/>
                  </a:cubicBezTo>
                  <a:cubicBezTo>
                    <a:pt x="252" y="181"/>
                    <a:pt x="267" y="181"/>
                    <a:pt x="292" y="164"/>
                  </a:cubicBezTo>
                  <a:cubicBezTo>
                    <a:pt x="258" y="157"/>
                    <a:pt x="222" y="125"/>
                    <a:pt x="209" y="107"/>
                  </a:cubicBezTo>
                  <a:cubicBezTo>
                    <a:pt x="226" y="102"/>
                    <a:pt x="227" y="101"/>
                    <a:pt x="243" y="92"/>
                  </a:cubicBezTo>
                  <a:cubicBezTo>
                    <a:pt x="202" y="70"/>
                    <a:pt x="175" y="30"/>
                    <a:pt x="167" y="0"/>
                  </a:cubicBezTo>
                  <a:cubicBezTo>
                    <a:pt x="151" y="48"/>
                    <a:pt x="126" y="75"/>
                    <a:pt x="80" y="91"/>
                  </a:cubicBezTo>
                  <a:cubicBezTo>
                    <a:pt x="94" y="101"/>
                    <a:pt x="107" y="105"/>
                    <a:pt x="122" y="108"/>
                  </a:cubicBezTo>
                  <a:cubicBezTo>
                    <a:pt x="109" y="126"/>
                    <a:pt x="74" y="157"/>
                    <a:pt x="40" y="164"/>
                  </a:cubicBezTo>
                  <a:cubicBezTo>
                    <a:pt x="64" y="181"/>
                    <a:pt x="80" y="181"/>
                    <a:pt x="112" y="185"/>
                  </a:cubicBezTo>
                  <a:cubicBezTo>
                    <a:pt x="92" y="210"/>
                    <a:pt x="53" y="242"/>
                    <a:pt x="16" y="257"/>
                  </a:cubicBezTo>
                  <a:cubicBezTo>
                    <a:pt x="35" y="269"/>
                    <a:pt x="73" y="272"/>
                    <a:pt x="99" y="271"/>
                  </a:cubicBezTo>
                  <a:cubicBezTo>
                    <a:pt x="85" y="297"/>
                    <a:pt x="28" y="342"/>
                    <a:pt x="0" y="354"/>
                  </a:cubicBezTo>
                  <a:cubicBezTo>
                    <a:pt x="59" y="380"/>
                    <a:pt x="119" y="383"/>
                    <a:pt x="166" y="383"/>
                  </a:cubicBezTo>
                  <a:cubicBezTo>
                    <a:pt x="214" y="383"/>
                    <a:pt x="273" y="380"/>
                    <a:pt x="332" y="354"/>
                  </a:cubicBezTo>
                  <a:cubicBezTo>
                    <a:pt x="304" y="342"/>
                    <a:pt x="246" y="297"/>
                    <a:pt x="233" y="271"/>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3" name="Freeform 76"/>
            <p:cNvSpPr/>
            <p:nvPr/>
          </p:nvSpPr>
          <p:spPr bwMode="auto">
            <a:xfrm>
              <a:off x="1862137" y="706437"/>
              <a:ext cx="85725" cy="392113"/>
            </a:xfrm>
            <a:custGeom>
              <a:avLst/>
              <a:gdLst>
                <a:gd name="T0" fmla="*/ 85725 w 47"/>
                <a:gd name="T1" fmla="*/ 375850 h 217"/>
                <a:gd name="T2" fmla="*/ 41951 w 47"/>
                <a:gd name="T3" fmla="*/ 392113 h 217"/>
                <a:gd name="T4" fmla="*/ 41951 w 47"/>
                <a:gd name="T5" fmla="*/ 392113 h 217"/>
                <a:gd name="T6" fmla="*/ 0 w 47"/>
                <a:gd name="T7" fmla="*/ 375850 h 217"/>
                <a:gd name="T8" fmla="*/ 0 w 47"/>
                <a:gd name="T9" fmla="*/ 16263 h 217"/>
                <a:gd name="T10" fmla="*/ 41951 w 47"/>
                <a:gd name="T11" fmla="*/ 0 h 217"/>
                <a:gd name="T12" fmla="*/ 41951 w 47"/>
                <a:gd name="T13" fmla="*/ 0 h 217"/>
                <a:gd name="T14" fmla="*/ 85725 w 47"/>
                <a:gd name="T15" fmla="*/ 16263 h 217"/>
                <a:gd name="T16" fmla="*/ 85725 w 47"/>
                <a:gd name="T17" fmla="*/ 37585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4" name="Freeform 77"/>
            <p:cNvSpPr/>
            <p:nvPr/>
          </p:nvSpPr>
          <p:spPr bwMode="auto">
            <a:xfrm>
              <a:off x="1514475" y="0"/>
              <a:ext cx="779463" cy="904875"/>
            </a:xfrm>
            <a:custGeom>
              <a:avLst/>
              <a:gdLst>
                <a:gd name="T0" fmla="*/ 548511 w 432"/>
                <a:gd name="T1" fmla="*/ 640652 h 500"/>
                <a:gd name="T2" fmla="*/ 743377 w 432"/>
                <a:gd name="T3" fmla="*/ 606266 h 500"/>
                <a:gd name="T4" fmla="*/ 517838 w 432"/>
                <a:gd name="T5" fmla="*/ 436150 h 500"/>
                <a:gd name="T6" fmla="*/ 687443 w 432"/>
                <a:gd name="T7" fmla="*/ 385477 h 500"/>
                <a:gd name="T8" fmla="*/ 490773 w 432"/>
                <a:gd name="T9" fmla="*/ 251555 h 500"/>
                <a:gd name="T10" fmla="*/ 571967 w 432"/>
                <a:gd name="T11" fmla="*/ 217170 h 500"/>
                <a:gd name="T12" fmla="*/ 393340 w 432"/>
                <a:gd name="T13" fmla="*/ 0 h 500"/>
                <a:gd name="T14" fmla="*/ 187649 w 432"/>
                <a:gd name="T15" fmla="*/ 215360 h 500"/>
                <a:gd name="T16" fmla="*/ 286886 w 432"/>
                <a:gd name="T17" fmla="*/ 255175 h 500"/>
                <a:gd name="T18" fmla="*/ 92020 w 432"/>
                <a:gd name="T19" fmla="*/ 385477 h 500"/>
                <a:gd name="T20" fmla="*/ 261625 w 432"/>
                <a:gd name="T21" fmla="*/ 436150 h 500"/>
                <a:gd name="T22" fmla="*/ 36086 w 432"/>
                <a:gd name="T23" fmla="*/ 606266 h 500"/>
                <a:gd name="T24" fmla="*/ 230952 w 432"/>
                <a:gd name="T25" fmla="*/ 640652 h 500"/>
                <a:gd name="T26" fmla="*/ 0 w 432"/>
                <a:gd name="T27" fmla="*/ 834295 h 500"/>
                <a:gd name="T28" fmla="*/ 391536 w 432"/>
                <a:gd name="T29" fmla="*/ 904875 h 500"/>
                <a:gd name="T30" fmla="*/ 779463 w 432"/>
                <a:gd name="T31" fmla="*/ 834295 h 500"/>
                <a:gd name="T32" fmla="*/ 548511 w 432"/>
                <a:gd name="T33" fmla="*/ 640652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6"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5" name="Freeform 78"/>
            <p:cNvSpPr/>
            <p:nvPr/>
          </p:nvSpPr>
          <p:spPr bwMode="auto">
            <a:xfrm>
              <a:off x="2586037" y="768350"/>
              <a:ext cx="71438" cy="336550"/>
            </a:xfrm>
            <a:custGeom>
              <a:avLst/>
              <a:gdLst>
                <a:gd name="T0" fmla="*/ 71438 w 40"/>
                <a:gd name="T1" fmla="*/ 322075 h 186"/>
                <a:gd name="T2" fmla="*/ 35719 w 40"/>
                <a:gd name="T3" fmla="*/ 336550 h 186"/>
                <a:gd name="T4" fmla="*/ 35719 w 40"/>
                <a:gd name="T5" fmla="*/ 336550 h 186"/>
                <a:gd name="T6" fmla="*/ 0 w 40"/>
                <a:gd name="T7" fmla="*/ 322075 h 186"/>
                <a:gd name="T8" fmla="*/ 0 w 40"/>
                <a:gd name="T9" fmla="*/ 14475 h 186"/>
                <a:gd name="T10" fmla="*/ 35719 w 40"/>
                <a:gd name="T11" fmla="*/ 0 h 186"/>
                <a:gd name="T12" fmla="*/ 35719 w 40"/>
                <a:gd name="T13" fmla="*/ 0 h 186"/>
                <a:gd name="T14" fmla="*/ 71438 w 40"/>
                <a:gd name="T15" fmla="*/ 14475 h 186"/>
                <a:gd name="T16" fmla="*/ 71438 w 40"/>
                <a:gd name="T17" fmla="*/ 322075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6" name="Freeform 79"/>
            <p:cNvSpPr/>
            <p:nvPr/>
          </p:nvSpPr>
          <p:spPr bwMode="auto">
            <a:xfrm>
              <a:off x="2287587" y="163512"/>
              <a:ext cx="666750" cy="774700"/>
            </a:xfrm>
            <a:custGeom>
              <a:avLst/>
              <a:gdLst>
                <a:gd name="T0" fmla="*/ 468527 w 370"/>
                <a:gd name="T1" fmla="*/ 548444 h 428"/>
                <a:gd name="T2" fmla="*/ 634314 w 370"/>
                <a:gd name="T3" fmla="*/ 519483 h 428"/>
                <a:gd name="T4" fmla="*/ 441497 w 370"/>
                <a:gd name="T5" fmla="*/ 372870 h 428"/>
                <a:gd name="T6" fmla="*/ 587461 w 370"/>
                <a:gd name="T7" fmla="*/ 331239 h 428"/>
                <a:gd name="T8" fmla="*/ 419872 w 370"/>
                <a:gd name="T9" fmla="*/ 215396 h 428"/>
                <a:gd name="T10" fmla="*/ 488349 w 370"/>
                <a:gd name="T11" fmla="*/ 186435 h 428"/>
                <a:gd name="T12" fmla="*/ 335177 w 370"/>
                <a:gd name="T13" fmla="*/ 0 h 428"/>
                <a:gd name="T14" fmla="*/ 160380 w 370"/>
                <a:gd name="T15" fmla="*/ 184625 h 428"/>
                <a:gd name="T16" fmla="*/ 245076 w 370"/>
                <a:gd name="T17" fmla="*/ 217206 h 428"/>
                <a:gd name="T18" fmla="*/ 79289 w 370"/>
                <a:gd name="T19" fmla="*/ 331239 h 428"/>
                <a:gd name="T20" fmla="*/ 223451 w 370"/>
                <a:gd name="T21" fmla="*/ 372870 h 428"/>
                <a:gd name="T22" fmla="*/ 30634 w 370"/>
                <a:gd name="T23" fmla="*/ 519483 h 428"/>
                <a:gd name="T24" fmla="*/ 196421 w 370"/>
                <a:gd name="T25" fmla="*/ 548444 h 428"/>
                <a:gd name="T26" fmla="*/ 0 w 370"/>
                <a:gd name="T27" fmla="*/ 714968 h 428"/>
                <a:gd name="T28" fmla="*/ 333375 w 370"/>
                <a:gd name="T29" fmla="*/ 774700 h 428"/>
                <a:gd name="T30" fmla="*/ 666750 w 370"/>
                <a:gd name="T31" fmla="*/ 714968 h 428"/>
                <a:gd name="T32" fmla="*/ 468527 w 370"/>
                <a:gd name="T33" fmla="*/ 548444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0" h="428">
                  <a:moveTo>
                    <a:pt x="260" y="303"/>
                  </a:moveTo>
                  <a:cubicBezTo>
                    <a:pt x="288" y="304"/>
                    <a:pt x="331" y="301"/>
                    <a:pt x="352" y="287"/>
                  </a:cubicBezTo>
                  <a:cubicBezTo>
                    <a:pt x="311" y="271"/>
                    <a:pt x="267" y="234"/>
                    <a:pt x="245" y="206"/>
                  </a:cubicBezTo>
                  <a:cubicBezTo>
                    <a:pt x="281" y="202"/>
                    <a:pt x="298" y="202"/>
                    <a:pt x="326" y="183"/>
                  </a:cubicBezTo>
                  <a:cubicBezTo>
                    <a:pt x="288" y="175"/>
                    <a:pt x="247" y="140"/>
                    <a:pt x="233" y="119"/>
                  </a:cubicBezTo>
                  <a:cubicBezTo>
                    <a:pt x="252" y="113"/>
                    <a:pt x="253" y="112"/>
                    <a:pt x="271" y="103"/>
                  </a:cubicBezTo>
                  <a:cubicBezTo>
                    <a:pt x="226" y="77"/>
                    <a:pt x="195" y="33"/>
                    <a:pt x="186" y="0"/>
                  </a:cubicBezTo>
                  <a:cubicBezTo>
                    <a:pt x="168" y="53"/>
                    <a:pt x="140" y="83"/>
                    <a:pt x="89" y="102"/>
                  </a:cubicBezTo>
                  <a:cubicBezTo>
                    <a:pt x="105" y="112"/>
                    <a:pt x="119" y="117"/>
                    <a:pt x="136" y="120"/>
                  </a:cubicBezTo>
                  <a:cubicBezTo>
                    <a:pt x="122" y="141"/>
                    <a:pt x="82" y="175"/>
                    <a:pt x="44" y="183"/>
                  </a:cubicBezTo>
                  <a:cubicBezTo>
                    <a:pt x="71" y="202"/>
                    <a:pt x="89" y="202"/>
                    <a:pt x="124" y="206"/>
                  </a:cubicBezTo>
                  <a:cubicBezTo>
                    <a:pt x="102" y="234"/>
                    <a:pt x="58" y="271"/>
                    <a:pt x="17" y="287"/>
                  </a:cubicBezTo>
                  <a:cubicBezTo>
                    <a:pt x="39" y="301"/>
                    <a:pt x="81" y="304"/>
                    <a:pt x="109" y="303"/>
                  </a:cubicBezTo>
                  <a:cubicBezTo>
                    <a:pt x="95" y="332"/>
                    <a:pt x="31" y="382"/>
                    <a:pt x="0" y="395"/>
                  </a:cubicBezTo>
                  <a:cubicBezTo>
                    <a:pt x="66" y="425"/>
                    <a:pt x="132" y="428"/>
                    <a:pt x="185" y="428"/>
                  </a:cubicBezTo>
                  <a:cubicBezTo>
                    <a:pt x="238" y="428"/>
                    <a:pt x="304" y="425"/>
                    <a:pt x="370" y="395"/>
                  </a:cubicBezTo>
                  <a:cubicBezTo>
                    <a:pt x="339" y="382"/>
                    <a:pt x="275" y="332"/>
                    <a:pt x="260" y="303"/>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7" name="Freeform 80"/>
            <p:cNvSpPr/>
            <p:nvPr/>
          </p:nvSpPr>
          <p:spPr bwMode="auto">
            <a:xfrm>
              <a:off x="2249487" y="757237"/>
              <a:ext cx="77788" cy="360363"/>
            </a:xfrm>
            <a:custGeom>
              <a:avLst/>
              <a:gdLst>
                <a:gd name="T0" fmla="*/ 77788 w 43"/>
                <a:gd name="T1" fmla="*/ 344065 h 199"/>
                <a:gd name="T2" fmla="*/ 39799 w 43"/>
                <a:gd name="T3" fmla="*/ 360363 h 199"/>
                <a:gd name="T4" fmla="*/ 39799 w 43"/>
                <a:gd name="T5" fmla="*/ 360363 h 199"/>
                <a:gd name="T6" fmla="*/ 0 w 43"/>
                <a:gd name="T7" fmla="*/ 344065 h 199"/>
                <a:gd name="T8" fmla="*/ 0 w 43"/>
                <a:gd name="T9" fmla="*/ 16298 h 199"/>
                <a:gd name="T10" fmla="*/ 39799 w 43"/>
                <a:gd name="T11" fmla="*/ 0 h 199"/>
                <a:gd name="T12" fmla="*/ 39799 w 43"/>
                <a:gd name="T13" fmla="*/ 0 h 199"/>
                <a:gd name="T14" fmla="*/ 77788 w 43"/>
                <a:gd name="T15" fmla="*/ 16298 h 199"/>
                <a:gd name="T16" fmla="*/ 77788 w 43"/>
                <a:gd name="T17" fmla="*/ 344065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8" name="Freeform 81"/>
            <p:cNvSpPr/>
            <p:nvPr/>
          </p:nvSpPr>
          <p:spPr bwMode="auto">
            <a:xfrm>
              <a:off x="1931987" y="111125"/>
              <a:ext cx="714375" cy="828675"/>
            </a:xfrm>
            <a:custGeom>
              <a:avLst/>
              <a:gdLst>
                <a:gd name="T0" fmla="*/ 501506 w 396"/>
                <a:gd name="T1" fmla="*/ 586224 h 458"/>
                <a:gd name="T2" fmla="*/ 680099 w 396"/>
                <a:gd name="T3" fmla="*/ 555466 h 458"/>
                <a:gd name="T4" fmla="*/ 474446 w 396"/>
                <a:gd name="T5" fmla="*/ 399863 h 458"/>
                <a:gd name="T6" fmla="*/ 629588 w 396"/>
                <a:gd name="T7" fmla="*/ 354629 h 458"/>
                <a:gd name="T8" fmla="*/ 449190 w 396"/>
                <a:gd name="T9" fmla="*/ 231595 h 458"/>
                <a:gd name="T10" fmla="*/ 523153 w 396"/>
                <a:gd name="T11" fmla="*/ 200836 h 458"/>
                <a:gd name="T12" fmla="*/ 358991 w 396"/>
                <a:gd name="T13" fmla="*/ 0 h 458"/>
                <a:gd name="T14" fmla="*/ 171378 w 396"/>
                <a:gd name="T15" fmla="*/ 197217 h 458"/>
                <a:gd name="T16" fmla="*/ 263381 w 396"/>
                <a:gd name="T17" fmla="*/ 233404 h 458"/>
                <a:gd name="T18" fmla="*/ 84787 w 396"/>
                <a:gd name="T19" fmla="*/ 354629 h 458"/>
                <a:gd name="T20" fmla="*/ 239929 w 396"/>
                <a:gd name="T21" fmla="*/ 399863 h 458"/>
                <a:gd name="T22" fmla="*/ 34276 w 396"/>
                <a:gd name="T23" fmla="*/ 555466 h 458"/>
                <a:gd name="T24" fmla="*/ 212869 w 396"/>
                <a:gd name="T25" fmla="*/ 586224 h 458"/>
                <a:gd name="T26" fmla="*/ 0 w 396"/>
                <a:gd name="T27" fmla="*/ 765348 h 458"/>
                <a:gd name="T28" fmla="*/ 358991 w 396"/>
                <a:gd name="T29" fmla="*/ 828675 h 458"/>
                <a:gd name="T30" fmla="*/ 714375 w 396"/>
                <a:gd name="T31" fmla="*/ 765348 h 458"/>
                <a:gd name="T32" fmla="*/ 501506 w 396"/>
                <a:gd name="T33" fmla="*/ 586224 h 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6" h="458">
                  <a:moveTo>
                    <a:pt x="278" y="324"/>
                  </a:moveTo>
                  <a:cubicBezTo>
                    <a:pt x="308" y="325"/>
                    <a:pt x="354" y="322"/>
                    <a:pt x="377" y="307"/>
                  </a:cubicBezTo>
                  <a:cubicBezTo>
                    <a:pt x="333" y="290"/>
                    <a:pt x="286" y="251"/>
                    <a:pt x="263" y="221"/>
                  </a:cubicBezTo>
                  <a:cubicBezTo>
                    <a:pt x="300" y="216"/>
                    <a:pt x="319" y="216"/>
                    <a:pt x="349" y="196"/>
                  </a:cubicBezTo>
                  <a:cubicBezTo>
                    <a:pt x="308" y="188"/>
                    <a:pt x="265" y="150"/>
                    <a:pt x="249" y="128"/>
                  </a:cubicBezTo>
                  <a:cubicBezTo>
                    <a:pt x="270" y="122"/>
                    <a:pt x="271" y="121"/>
                    <a:pt x="290" y="111"/>
                  </a:cubicBezTo>
                  <a:cubicBezTo>
                    <a:pt x="241" y="83"/>
                    <a:pt x="208" y="36"/>
                    <a:pt x="199" y="0"/>
                  </a:cubicBezTo>
                  <a:cubicBezTo>
                    <a:pt x="180" y="57"/>
                    <a:pt x="150" y="90"/>
                    <a:pt x="95" y="109"/>
                  </a:cubicBezTo>
                  <a:cubicBezTo>
                    <a:pt x="112" y="121"/>
                    <a:pt x="127" y="126"/>
                    <a:pt x="146" y="129"/>
                  </a:cubicBezTo>
                  <a:cubicBezTo>
                    <a:pt x="130" y="151"/>
                    <a:pt x="88" y="188"/>
                    <a:pt x="47" y="196"/>
                  </a:cubicBezTo>
                  <a:cubicBezTo>
                    <a:pt x="77" y="216"/>
                    <a:pt x="96" y="216"/>
                    <a:pt x="133" y="221"/>
                  </a:cubicBezTo>
                  <a:cubicBezTo>
                    <a:pt x="110" y="251"/>
                    <a:pt x="63" y="290"/>
                    <a:pt x="19" y="307"/>
                  </a:cubicBezTo>
                  <a:cubicBezTo>
                    <a:pt x="42" y="322"/>
                    <a:pt x="87" y="325"/>
                    <a:pt x="118" y="324"/>
                  </a:cubicBezTo>
                  <a:cubicBezTo>
                    <a:pt x="102" y="355"/>
                    <a:pt x="33" y="409"/>
                    <a:pt x="0" y="423"/>
                  </a:cubicBezTo>
                  <a:cubicBezTo>
                    <a:pt x="71" y="454"/>
                    <a:pt x="142" y="458"/>
                    <a:pt x="199" y="458"/>
                  </a:cubicBezTo>
                  <a:cubicBezTo>
                    <a:pt x="255" y="458"/>
                    <a:pt x="325" y="454"/>
                    <a:pt x="396" y="423"/>
                  </a:cubicBezTo>
                  <a:cubicBezTo>
                    <a:pt x="363"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9" name="Freeform 82"/>
            <p:cNvSpPr/>
            <p:nvPr/>
          </p:nvSpPr>
          <p:spPr bwMode="auto">
            <a:xfrm>
              <a:off x="3321050" y="750887"/>
              <a:ext cx="76200" cy="354013"/>
            </a:xfrm>
            <a:custGeom>
              <a:avLst/>
              <a:gdLst>
                <a:gd name="T0" fmla="*/ 76200 w 42"/>
                <a:gd name="T1" fmla="*/ 339489 h 195"/>
                <a:gd name="T2" fmla="*/ 38100 w 42"/>
                <a:gd name="T3" fmla="*/ 354013 h 195"/>
                <a:gd name="T4" fmla="*/ 38100 w 42"/>
                <a:gd name="T5" fmla="*/ 354013 h 195"/>
                <a:gd name="T6" fmla="*/ 0 w 42"/>
                <a:gd name="T7" fmla="*/ 339489 h 195"/>
                <a:gd name="T8" fmla="*/ 0 w 42"/>
                <a:gd name="T9" fmla="*/ 16339 h 195"/>
                <a:gd name="T10" fmla="*/ 38100 w 42"/>
                <a:gd name="T11" fmla="*/ 0 h 195"/>
                <a:gd name="T12" fmla="*/ 38100 w 42"/>
                <a:gd name="T13" fmla="*/ 0 h 195"/>
                <a:gd name="T14" fmla="*/ 76200 w 42"/>
                <a:gd name="T15" fmla="*/ 16339 h 195"/>
                <a:gd name="T16" fmla="*/ 76200 w 42"/>
                <a:gd name="T17" fmla="*/ 339489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195">
                  <a:moveTo>
                    <a:pt x="42" y="187"/>
                  </a:moveTo>
                  <a:cubicBezTo>
                    <a:pt x="42" y="191"/>
                    <a:pt x="33" y="195"/>
                    <a:pt x="21" y="195"/>
                  </a:cubicBezTo>
                  <a:cubicBezTo>
                    <a:pt x="21" y="195"/>
                    <a:pt x="21" y="195"/>
                    <a:pt x="21" y="195"/>
                  </a:cubicBezTo>
                  <a:cubicBezTo>
                    <a:pt x="10" y="195"/>
                    <a:pt x="0" y="191"/>
                    <a:pt x="0" y="187"/>
                  </a:cubicBezTo>
                  <a:cubicBezTo>
                    <a:pt x="0" y="9"/>
                    <a:pt x="0" y="9"/>
                    <a:pt x="0" y="9"/>
                  </a:cubicBezTo>
                  <a:cubicBezTo>
                    <a:pt x="0" y="4"/>
                    <a:pt x="10" y="0"/>
                    <a:pt x="21" y="0"/>
                  </a:cubicBezTo>
                  <a:cubicBezTo>
                    <a:pt x="21" y="0"/>
                    <a:pt x="21" y="0"/>
                    <a:pt x="21" y="0"/>
                  </a:cubicBezTo>
                  <a:cubicBezTo>
                    <a:pt x="33" y="0"/>
                    <a:pt x="42" y="4"/>
                    <a:pt x="42" y="9"/>
                  </a:cubicBezTo>
                  <a:lnTo>
                    <a:pt x="42" y="187"/>
                  </a:ln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0" name="Freeform 83"/>
            <p:cNvSpPr/>
            <p:nvPr/>
          </p:nvSpPr>
          <p:spPr bwMode="auto">
            <a:xfrm>
              <a:off x="3019425" y="142875"/>
              <a:ext cx="677863" cy="787400"/>
            </a:xfrm>
            <a:custGeom>
              <a:avLst/>
              <a:gdLst>
                <a:gd name="T0" fmla="*/ 477749 w 376"/>
                <a:gd name="T1" fmla="*/ 557515 h 435"/>
                <a:gd name="T2" fmla="*/ 645412 w 376"/>
                <a:gd name="T3" fmla="*/ 528554 h 435"/>
                <a:gd name="T4" fmla="*/ 450707 w 376"/>
                <a:gd name="T5" fmla="*/ 380124 h 435"/>
                <a:gd name="T6" fmla="*/ 598539 w 376"/>
                <a:gd name="T7" fmla="*/ 336681 h 435"/>
                <a:gd name="T8" fmla="*/ 427270 w 376"/>
                <a:gd name="T9" fmla="*/ 220834 h 435"/>
                <a:gd name="T10" fmla="*/ 497580 w 376"/>
                <a:gd name="T11" fmla="*/ 190062 h 435"/>
                <a:gd name="T12" fmla="*/ 342537 w 376"/>
                <a:gd name="T13" fmla="*/ 0 h 435"/>
                <a:gd name="T14" fmla="*/ 164057 w 376"/>
                <a:gd name="T15" fmla="*/ 188252 h 435"/>
                <a:gd name="T16" fmla="*/ 250593 w 376"/>
                <a:gd name="T17" fmla="*/ 222644 h 435"/>
                <a:gd name="T18" fmla="*/ 81127 w 376"/>
                <a:gd name="T19" fmla="*/ 336681 h 435"/>
                <a:gd name="T20" fmla="*/ 228959 w 376"/>
                <a:gd name="T21" fmla="*/ 380124 h 435"/>
                <a:gd name="T22" fmla="*/ 32451 w 376"/>
                <a:gd name="T23" fmla="*/ 528554 h 435"/>
                <a:gd name="T24" fmla="*/ 201917 w 376"/>
                <a:gd name="T25" fmla="*/ 557515 h 435"/>
                <a:gd name="T26" fmla="*/ 0 w 376"/>
                <a:gd name="T27" fmla="*/ 727666 h 435"/>
                <a:gd name="T28" fmla="*/ 340734 w 376"/>
                <a:gd name="T29" fmla="*/ 787400 h 435"/>
                <a:gd name="T30" fmla="*/ 677863 w 376"/>
                <a:gd name="T31" fmla="*/ 727666 h 435"/>
                <a:gd name="T32" fmla="*/ 477749 w 376"/>
                <a:gd name="T33" fmla="*/ 557515 h 4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6" h="435">
                  <a:moveTo>
                    <a:pt x="265" y="308"/>
                  </a:moveTo>
                  <a:cubicBezTo>
                    <a:pt x="293" y="309"/>
                    <a:pt x="337" y="306"/>
                    <a:pt x="358" y="292"/>
                  </a:cubicBezTo>
                  <a:cubicBezTo>
                    <a:pt x="317" y="275"/>
                    <a:pt x="272" y="238"/>
                    <a:pt x="250" y="210"/>
                  </a:cubicBezTo>
                  <a:cubicBezTo>
                    <a:pt x="285" y="205"/>
                    <a:pt x="303" y="205"/>
                    <a:pt x="332" y="186"/>
                  </a:cubicBezTo>
                  <a:cubicBezTo>
                    <a:pt x="293" y="179"/>
                    <a:pt x="252" y="142"/>
                    <a:pt x="237" y="122"/>
                  </a:cubicBezTo>
                  <a:cubicBezTo>
                    <a:pt x="257" y="116"/>
                    <a:pt x="258" y="115"/>
                    <a:pt x="276" y="105"/>
                  </a:cubicBezTo>
                  <a:cubicBezTo>
                    <a:pt x="230" y="79"/>
                    <a:pt x="198" y="34"/>
                    <a:pt x="190" y="0"/>
                  </a:cubicBezTo>
                  <a:cubicBezTo>
                    <a:pt x="171" y="54"/>
                    <a:pt x="142" y="85"/>
                    <a:pt x="91" y="104"/>
                  </a:cubicBezTo>
                  <a:cubicBezTo>
                    <a:pt x="107" y="115"/>
                    <a:pt x="121" y="119"/>
                    <a:pt x="139" y="123"/>
                  </a:cubicBezTo>
                  <a:cubicBezTo>
                    <a:pt x="124" y="144"/>
                    <a:pt x="84" y="179"/>
                    <a:pt x="45" y="186"/>
                  </a:cubicBezTo>
                  <a:cubicBezTo>
                    <a:pt x="73" y="205"/>
                    <a:pt x="91" y="205"/>
                    <a:pt x="127" y="210"/>
                  </a:cubicBezTo>
                  <a:cubicBezTo>
                    <a:pt x="105" y="238"/>
                    <a:pt x="60" y="275"/>
                    <a:pt x="18" y="292"/>
                  </a:cubicBezTo>
                  <a:cubicBezTo>
                    <a:pt x="40" y="306"/>
                    <a:pt x="83" y="309"/>
                    <a:pt x="112" y="308"/>
                  </a:cubicBezTo>
                  <a:cubicBezTo>
                    <a:pt x="97" y="338"/>
                    <a:pt x="32" y="388"/>
                    <a:pt x="0" y="402"/>
                  </a:cubicBezTo>
                  <a:cubicBezTo>
                    <a:pt x="67" y="431"/>
                    <a:pt x="135" y="435"/>
                    <a:pt x="189" y="435"/>
                  </a:cubicBezTo>
                  <a:cubicBezTo>
                    <a:pt x="243" y="435"/>
                    <a:pt x="309" y="431"/>
                    <a:pt x="376" y="402"/>
                  </a:cubicBezTo>
                  <a:cubicBezTo>
                    <a:pt x="345" y="388"/>
                    <a:pt x="279" y="338"/>
                    <a:pt x="265" y="308"/>
                  </a:cubicBezTo>
                  <a:close/>
                </a:path>
              </a:pathLst>
            </a:custGeom>
            <a:solidFill>
              <a:srgbClr val="4F85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1" name="Freeform 84"/>
            <p:cNvSpPr/>
            <p:nvPr/>
          </p:nvSpPr>
          <p:spPr bwMode="auto">
            <a:xfrm>
              <a:off x="2922587" y="706437"/>
              <a:ext cx="84138" cy="392113"/>
            </a:xfrm>
            <a:custGeom>
              <a:avLst/>
              <a:gdLst>
                <a:gd name="T0" fmla="*/ 84138 w 47"/>
                <a:gd name="T1" fmla="*/ 375850 h 217"/>
                <a:gd name="T2" fmla="*/ 41174 w 47"/>
                <a:gd name="T3" fmla="*/ 392113 h 217"/>
                <a:gd name="T4" fmla="*/ 41174 w 47"/>
                <a:gd name="T5" fmla="*/ 392113 h 217"/>
                <a:gd name="T6" fmla="*/ 0 w 47"/>
                <a:gd name="T7" fmla="*/ 375850 h 217"/>
                <a:gd name="T8" fmla="*/ 0 w 47"/>
                <a:gd name="T9" fmla="*/ 16263 h 217"/>
                <a:gd name="T10" fmla="*/ 41174 w 47"/>
                <a:gd name="T11" fmla="*/ 0 h 217"/>
                <a:gd name="T12" fmla="*/ 41174 w 47"/>
                <a:gd name="T13" fmla="*/ 0 h 217"/>
                <a:gd name="T14" fmla="*/ 84138 w 47"/>
                <a:gd name="T15" fmla="*/ 16263 h 217"/>
                <a:gd name="T16" fmla="*/ 84138 w 47"/>
                <a:gd name="T17" fmla="*/ 37585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2" name="Freeform 85"/>
            <p:cNvSpPr/>
            <p:nvPr/>
          </p:nvSpPr>
          <p:spPr bwMode="auto">
            <a:xfrm>
              <a:off x="2574925" y="0"/>
              <a:ext cx="777875" cy="904875"/>
            </a:xfrm>
            <a:custGeom>
              <a:avLst/>
              <a:gdLst>
                <a:gd name="T0" fmla="*/ 547394 w 432"/>
                <a:gd name="T1" fmla="*/ 640652 h 500"/>
                <a:gd name="T2" fmla="*/ 741862 w 432"/>
                <a:gd name="T3" fmla="*/ 606266 h 500"/>
                <a:gd name="T4" fmla="*/ 516783 w 432"/>
                <a:gd name="T5" fmla="*/ 436150 h 500"/>
                <a:gd name="T6" fmla="*/ 686043 w 432"/>
                <a:gd name="T7" fmla="*/ 385477 h 500"/>
                <a:gd name="T8" fmla="*/ 489773 w 432"/>
                <a:gd name="T9" fmla="*/ 251555 h 500"/>
                <a:gd name="T10" fmla="*/ 570802 w 432"/>
                <a:gd name="T11" fmla="*/ 217170 h 500"/>
                <a:gd name="T12" fmla="*/ 392539 w 432"/>
                <a:gd name="T13" fmla="*/ 0 h 500"/>
                <a:gd name="T14" fmla="*/ 187266 w 432"/>
                <a:gd name="T15" fmla="*/ 215360 h 500"/>
                <a:gd name="T16" fmla="*/ 286301 w 432"/>
                <a:gd name="T17" fmla="*/ 255175 h 500"/>
                <a:gd name="T18" fmla="*/ 91832 w 432"/>
                <a:gd name="T19" fmla="*/ 385477 h 500"/>
                <a:gd name="T20" fmla="*/ 261092 w 432"/>
                <a:gd name="T21" fmla="*/ 436150 h 500"/>
                <a:gd name="T22" fmla="*/ 37813 w 432"/>
                <a:gd name="T23" fmla="*/ 606266 h 500"/>
                <a:gd name="T24" fmla="*/ 230481 w 432"/>
                <a:gd name="T25" fmla="*/ 640652 h 500"/>
                <a:gd name="T26" fmla="*/ 0 w 432"/>
                <a:gd name="T27" fmla="*/ 834295 h 500"/>
                <a:gd name="T28" fmla="*/ 390738 w 432"/>
                <a:gd name="T29" fmla="*/ 904875 h 500"/>
                <a:gd name="T30" fmla="*/ 777875 w 432"/>
                <a:gd name="T31" fmla="*/ 834295 h 500"/>
                <a:gd name="T32" fmla="*/ 547394 w 432"/>
                <a:gd name="T33" fmla="*/ 640652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7"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1"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3" name="Freeform 86"/>
            <p:cNvSpPr/>
            <p:nvPr/>
          </p:nvSpPr>
          <p:spPr bwMode="auto">
            <a:xfrm>
              <a:off x="2981325" y="839787"/>
              <a:ext cx="61913" cy="284163"/>
            </a:xfrm>
            <a:custGeom>
              <a:avLst/>
              <a:gdLst>
                <a:gd name="T0" fmla="*/ 61913 w 34"/>
                <a:gd name="T1" fmla="*/ 271493 h 157"/>
                <a:gd name="T2" fmla="*/ 30957 w 34"/>
                <a:gd name="T3" fmla="*/ 284163 h 157"/>
                <a:gd name="T4" fmla="*/ 30957 w 34"/>
                <a:gd name="T5" fmla="*/ 284163 h 157"/>
                <a:gd name="T6" fmla="*/ 0 w 34"/>
                <a:gd name="T7" fmla="*/ 271493 h 157"/>
                <a:gd name="T8" fmla="*/ 0 w 34"/>
                <a:gd name="T9" fmla="*/ 12670 h 157"/>
                <a:gd name="T10" fmla="*/ 30957 w 34"/>
                <a:gd name="T11" fmla="*/ 0 h 157"/>
                <a:gd name="T12" fmla="*/ 30957 w 34"/>
                <a:gd name="T13" fmla="*/ 0 h 157"/>
                <a:gd name="T14" fmla="*/ 61913 w 34"/>
                <a:gd name="T15" fmla="*/ 12670 h 157"/>
                <a:gd name="T16" fmla="*/ 61913 w 34"/>
                <a:gd name="T17" fmla="*/ 271493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57">
                  <a:moveTo>
                    <a:pt x="34" y="150"/>
                  </a:moveTo>
                  <a:cubicBezTo>
                    <a:pt x="34" y="154"/>
                    <a:pt x="27" y="157"/>
                    <a:pt x="17" y="157"/>
                  </a:cubicBezTo>
                  <a:cubicBezTo>
                    <a:pt x="17" y="157"/>
                    <a:pt x="17" y="157"/>
                    <a:pt x="17" y="157"/>
                  </a:cubicBezTo>
                  <a:cubicBezTo>
                    <a:pt x="8" y="157"/>
                    <a:pt x="0" y="154"/>
                    <a:pt x="0" y="150"/>
                  </a:cubicBezTo>
                  <a:cubicBezTo>
                    <a:pt x="0" y="7"/>
                    <a:pt x="0" y="7"/>
                    <a:pt x="0" y="7"/>
                  </a:cubicBezTo>
                  <a:cubicBezTo>
                    <a:pt x="0" y="3"/>
                    <a:pt x="8" y="0"/>
                    <a:pt x="17" y="0"/>
                  </a:cubicBezTo>
                  <a:cubicBezTo>
                    <a:pt x="17" y="0"/>
                    <a:pt x="17" y="0"/>
                    <a:pt x="17" y="0"/>
                  </a:cubicBezTo>
                  <a:cubicBezTo>
                    <a:pt x="27"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4" name="Freeform 87"/>
            <p:cNvSpPr/>
            <p:nvPr/>
          </p:nvSpPr>
          <p:spPr bwMode="auto">
            <a:xfrm>
              <a:off x="2732087" y="327025"/>
              <a:ext cx="563563" cy="655638"/>
            </a:xfrm>
            <a:custGeom>
              <a:avLst/>
              <a:gdLst>
                <a:gd name="T0" fmla="*/ 396115 w 313"/>
                <a:gd name="T1" fmla="*/ 465467 h 362"/>
                <a:gd name="T2" fmla="*/ 536555 w 313"/>
                <a:gd name="T3" fmla="*/ 440111 h 362"/>
                <a:gd name="T4" fmla="*/ 372708 w 313"/>
                <a:gd name="T5" fmla="*/ 316952 h 362"/>
                <a:gd name="T6" fmla="*/ 495143 w 313"/>
                <a:gd name="T7" fmla="*/ 280729 h 362"/>
                <a:gd name="T8" fmla="*/ 354703 w 313"/>
                <a:gd name="T9" fmla="*/ 182927 h 362"/>
                <a:gd name="T10" fmla="*/ 412319 w 313"/>
                <a:gd name="T11" fmla="*/ 159382 h 362"/>
                <a:gd name="T12" fmla="*/ 282682 w 313"/>
                <a:gd name="T13" fmla="*/ 0 h 362"/>
                <a:gd name="T14" fmla="*/ 135039 w 313"/>
                <a:gd name="T15" fmla="*/ 157570 h 362"/>
                <a:gd name="T16" fmla="*/ 207060 w 313"/>
                <a:gd name="T17" fmla="*/ 184738 h 362"/>
                <a:gd name="T18" fmla="*/ 66619 w 313"/>
                <a:gd name="T19" fmla="*/ 280729 h 362"/>
                <a:gd name="T20" fmla="*/ 189055 w 313"/>
                <a:gd name="T21" fmla="*/ 316952 h 362"/>
                <a:gd name="T22" fmla="*/ 27008 w 313"/>
                <a:gd name="T23" fmla="*/ 440111 h 362"/>
                <a:gd name="T24" fmla="*/ 167448 w 313"/>
                <a:gd name="T25" fmla="*/ 465467 h 362"/>
                <a:gd name="T26" fmla="*/ 0 w 313"/>
                <a:gd name="T27" fmla="*/ 606737 h 362"/>
                <a:gd name="T28" fmla="*/ 282682 w 313"/>
                <a:gd name="T29" fmla="*/ 655638 h 362"/>
                <a:gd name="T30" fmla="*/ 563563 w 313"/>
                <a:gd name="T31" fmla="*/ 606737 h 362"/>
                <a:gd name="T32" fmla="*/ 396115 w 313"/>
                <a:gd name="T33" fmla="*/ 465467 h 3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3" h="362">
                  <a:moveTo>
                    <a:pt x="220" y="257"/>
                  </a:moveTo>
                  <a:cubicBezTo>
                    <a:pt x="244" y="257"/>
                    <a:pt x="280" y="255"/>
                    <a:pt x="298" y="243"/>
                  </a:cubicBezTo>
                  <a:cubicBezTo>
                    <a:pt x="263" y="229"/>
                    <a:pt x="226" y="199"/>
                    <a:pt x="207" y="175"/>
                  </a:cubicBezTo>
                  <a:cubicBezTo>
                    <a:pt x="237" y="171"/>
                    <a:pt x="252" y="171"/>
                    <a:pt x="275" y="155"/>
                  </a:cubicBezTo>
                  <a:cubicBezTo>
                    <a:pt x="243" y="149"/>
                    <a:pt x="209" y="119"/>
                    <a:pt x="197" y="101"/>
                  </a:cubicBezTo>
                  <a:cubicBezTo>
                    <a:pt x="213" y="97"/>
                    <a:pt x="214" y="96"/>
                    <a:pt x="229" y="88"/>
                  </a:cubicBezTo>
                  <a:cubicBezTo>
                    <a:pt x="191" y="66"/>
                    <a:pt x="165" y="29"/>
                    <a:pt x="157" y="0"/>
                  </a:cubicBezTo>
                  <a:cubicBezTo>
                    <a:pt x="142" y="45"/>
                    <a:pt x="118" y="71"/>
                    <a:pt x="75" y="87"/>
                  </a:cubicBezTo>
                  <a:cubicBezTo>
                    <a:pt x="89" y="96"/>
                    <a:pt x="100" y="99"/>
                    <a:pt x="115" y="102"/>
                  </a:cubicBezTo>
                  <a:cubicBezTo>
                    <a:pt x="103" y="120"/>
                    <a:pt x="69" y="149"/>
                    <a:pt x="37" y="155"/>
                  </a:cubicBezTo>
                  <a:cubicBezTo>
                    <a:pt x="60" y="171"/>
                    <a:pt x="75" y="171"/>
                    <a:pt x="105" y="175"/>
                  </a:cubicBezTo>
                  <a:cubicBezTo>
                    <a:pt x="87" y="199"/>
                    <a:pt x="49" y="229"/>
                    <a:pt x="15" y="243"/>
                  </a:cubicBezTo>
                  <a:cubicBezTo>
                    <a:pt x="33" y="255"/>
                    <a:pt x="69" y="257"/>
                    <a:pt x="93" y="257"/>
                  </a:cubicBezTo>
                  <a:cubicBezTo>
                    <a:pt x="80" y="281"/>
                    <a:pt x="26" y="324"/>
                    <a:pt x="0" y="335"/>
                  </a:cubicBezTo>
                  <a:cubicBezTo>
                    <a:pt x="55" y="359"/>
                    <a:pt x="112" y="362"/>
                    <a:pt x="157" y="362"/>
                  </a:cubicBezTo>
                  <a:cubicBezTo>
                    <a:pt x="202" y="362"/>
                    <a:pt x="257" y="359"/>
                    <a:pt x="313" y="335"/>
                  </a:cubicBezTo>
                  <a:cubicBezTo>
                    <a:pt x="286" y="324"/>
                    <a:pt x="232" y="281"/>
                    <a:pt x="220" y="257"/>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5" name="Freeform 88"/>
            <p:cNvSpPr/>
            <p:nvPr/>
          </p:nvSpPr>
          <p:spPr bwMode="auto">
            <a:xfrm>
              <a:off x="3679825" y="742950"/>
              <a:ext cx="80963" cy="371475"/>
            </a:xfrm>
            <a:custGeom>
              <a:avLst/>
              <a:gdLst>
                <a:gd name="T0" fmla="*/ 80963 w 45"/>
                <a:gd name="T1" fmla="*/ 355246 h 206"/>
                <a:gd name="T2" fmla="*/ 41381 w 45"/>
                <a:gd name="T3" fmla="*/ 371475 h 206"/>
                <a:gd name="T4" fmla="*/ 41381 w 45"/>
                <a:gd name="T5" fmla="*/ 371475 h 206"/>
                <a:gd name="T6" fmla="*/ 0 w 45"/>
                <a:gd name="T7" fmla="*/ 355246 h 206"/>
                <a:gd name="T8" fmla="*/ 0 w 45"/>
                <a:gd name="T9" fmla="*/ 16229 h 206"/>
                <a:gd name="T10" fmla="*/ 41381 w 45"/>
                <a:gd name="T11" fmla="*/ 0 h 206"/>
                <a:gd name="T12" fmla="*/ 41381 w 45"/>
                <a:gd name="T13" fmla="*/ 0 h 206"/>
                <a:gd name="T14" fmla="*/ 80963 w 45"/>
                <a:gd name="T15" fmla="*/ 16229 h 206"/>
                <a:gd name="T16" fmla="*/ 80963 w 45"/>
                <a:gd name="T17" fmla="*/ 355246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06">
                  <a:moveTo>
                    <a:pt x="45" y="197"/>
                  </a:moveTo>
                  <a:cubicBezTo>
                    <a:pt x="45" y="202"/>
                    <a:pt x="35" y="206"/>
                    <a:pt x="23" y="206"/>
                  </a:cubicBezTo>
                  <a:cubicBezTo>
                    <a:pt x="23" y="206"/>
                    <a:pt x="23" y="206"/>
                    <a:pt x="23" y="206"/>
                  </a:cubicBezTo>
                  <a:cubicBezTo>
                    <a:pt x="10" y="206"/>
                    <a:pt x="0" y="202"/>
                    <a:pt x="0" y="197"/>
                  </a:cubicBezTo>
                  <a:cubicBezTo>
                    <a:pt x="0" y="9"/>
                    <a:pt x="0" y="9"/>
                    <a:pt x="0" y="9"/>
                  </a:cubicBezTo>
                  <a:cubicBezTo>
                    <a:pt x="0" y="4"/>
                    <a:pt x="10" y="0"/>
                    <a:pt x="23" y="0"/>
                  </a:cubicBezTo>
                  <a:cubicBezTo>
                    <a:pt x="23" y="0"/>
                    <a:pt x="23" y="0"/>
                    <a:pt x="23"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6" name="Freeform 89"/>
            <p:cNvSpPr/>
            <p:nvPr/>
          </p:nvSpPr>
          <p:spPr bwMode="auto">
            <a:xfrm>
              <a:off x="3349625" y="71437"/>
              <a:ext cx="741363" cy="858838"/>
            </a:xfrm>
            <a:custGeom>
              <a:avLst/>
              <a:gdLst>
                <a:gd name="T0" fmla="*/ 521299 w 411"/>
                <a:gd name="T1" fmla="*/ 607515 h 475"/>
                <a:gd name="T2" fmla="*/ 707091 w 411"/>
                <a:gd name="T3" fmla="*/ 576778 h 475"/>
                <a:gd name="T4" fmla="*/ 492438 w 411"/>
                <a:gd name="T5" fmla="*/ 414050 h 475"/>
                <a:gd name="T6" fmla="*/ 652977 w 411"/>
                <a:gd name="T7" fmla="*/ 367040 h 475"/>
                <a:gd name="T8" fmla="*/ 467185 w 411"/>
                <a:gd name="T9" fmla="*/ 240475 h 475"/>
                <a:gd name="T10" fmla="*/ 542945 w 411"/>
                <a:gd name="T11" fmla="*/ 207929 h 475"/>
                <a:gd name="T12" fmla="*/ 373387 w 411"/>
                <a:gd name="T13" fmla="*/ 0 h 475"/>
                <a:gd name="T14" fmla="*/ 178576 w 411"/>
                <a:gd name="T15" fmla="*/ 204313 h 475"/>
                <a:gd name="T16" fmla="*/ 274178 w 411"/>
                <a:gd name="T17" fmla="*/ 242283 h 475"/>
                <a:gd name="T18" fmla="*/ 88386 w 411"/>
                <a:gd name="T19" fmla="*/ 367040 h 475"/>
                <a:gd name="T20" fmla="*/ 248925 w 411"/>
                <a:gd name="T21" fmla="*/ 414050 h 475"/>
                <a:gd name="T22" fmla="*/ 36076 w 411"/>
                <a:gd name="T23" fmla="*/ 576778 h 475"/>
                <a:gd name="T24" fmla="*/ 220064 w 411"/>
                <a:gd name="T25" fmla="*/ 607515 h 475"/>
                <a:gd name="T26" fmla="*/ 0 w 411"/>
                <a:gd name="T27" fmla="*/ 793747 h 475"/>
                <a:gd name="T28" fmla="*/ 371583 w 411"/>
                <a:gd name="T29" fmla="*/ 858838 h 475"/>
                <a:gd name="T30" fmla="*/ 741363 w 411"/>
                <a:gd name="T31" fmla="*/ 793747 h 475"/>
                <a:gd name="T32" fmla="*/ 521299 w 411"/>
                <a:gd name="T33" fmla="*/ 607515 h 4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1" h="475">
                  <a:moveTo>
                    <a:pt x="289" y="336"/>
                  </a:moveTo>
                  <a:cubicBezTo>
                    <a:pt x="320" y="337"/>
                    <a:pt x="368" y="334"/>
                    <a:pt x="392" y="319"/>
                  </a:cubicBezTo>
                  <a:cubicBezTo>
                    <a:pt x="346" y="301"/>
                    <a:pt x="297" y="260"/>
                    <a:pt x="273" y="229"/>
                  </a:cubicBezTo>
                  <a:cubicBezTo>
                    <a:pt x="312" y="224"/>
                    <a:pt x="331" y="224"/>
                    <a:pt x="362" y="203"/>
                  </a:cubicBezTo>
                  <a:cubicBezTo>
                    <a:pt x="320" y="195"/>
                    <a:pt x="275" y="155"/>
                    <a:pt x="259" y="133"/>
                  </a:cubicBezTo>
                  <a:cubicBezTo>
                    <a:pt x="281" y="126"/>
                    <a:pt x="282" y="125"/>
                    <a:pt x="301" y="115"/>
                  </a:cubicBezTo>
                  <a:cubicBezTo>
                    <a:pt x="251" y="86"/>
                    <a:pt x="217" y="37"/>
                    <a:pt x="207" y="0"/>
                  </a:cubicBezTo>
                  <a:cubicBezTo>
                    <a:pt x="187" y="59"/>
                    <a:pt x="156" y="93"/>
                    <a:pt x="99" y="113"/>
                  </a:cubicBezTo>
                  <a:cubicBezTo>
                    <a:pt x="117" y="125"/>
                    <a:pt x="132" y="130"/>
                    <a:pt x="152" y="134"/>
                  </a:cubicBezTo>
                  <a:cubicBezTo>
                    <a:pt x="135" y="157"/>
                    <a:pt x="91" y="195"/>
                    <a:pt x="49" y="203"/>
                  </a:cubicBezTo>
                  <a:cubicBezTo>
                    <a:pt x="80" y="224"/>
                    <a:pt x="99" y="224"/>
                    <a:pt x="138" y="229"/>
                  </a:cubicBezTo>
                  <a:cubicBezTo>
                    <a:pt x="114" y="260"/>
                    <a:pt x="65" y="301"/>
                    <a:pt x="20" y="319"/>
                  </a:cubicBezTo>
                  <a:cubicBezTo>
                    <a:pt x="44" y="334"/>
                    <a:pt x="91" y="337"/>
                    <a:pt x="122" y="336"/>
                  </a:cubicBezTo>
                  <a:cubicBezTo>
                    <a:pt x="106" y="369"/>
                    <a:pt x="35" y="424"/>
                    <a:pt x="0" y="439"/>
                  </a:cubicBezTo>
                  <a:cubicBezTo>
                    <a:pt x="73" y="471"/>
                    <a:pt x="148" y="475"/>
                    <a:pt x="206" y="475"/>
                  </a:cubicBezTo>
                  <a:cubicBezTo>
                    <a:pt x="265" y="475"/>
                    <a:pt x="338" y="471"/>
                    <a:pt x="411" y="439"/>
                  </a:cubicBezTo>
                  <a:cubicBezTo>
                    <a:pt x="377"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29" name="组合 120"/>
          <p:cNvGrpSpPr/>
          <p:nvPr/>
        </p:nvGrpSpPr>
        <p:grpSpPr bwMode="auto">
          <a:xfrm>
            <a:off x="4576763" y="2397125"/>
            <a:ext cx="6543675" cy="1547813"/>
            <a:chOff x="0" y="0"/>
            <a:chExt cx="6544864" cy="1548167"/>
          </a:xfrm>
        </p:grpSpPr>
        <p:grpSp>
          <p:nvGrpSpPr>
            <p:cNvPr id="26630" name="组合 55"/>
            <p:cNvGrpSpPr/>
            <p:nvPr/>
          </p:nvGrpSpPr>
          <p:grpSpPr bwMode="auto">
            <a:xfrm>
              <a:off x="0" y="0"/>
              <a:ext cx="6544864" cy="1548167"/>
              <a:chOff x="0" y="0"/>
              <a:chExt cx="6962996" cy="1647075"/>
            </a:xfrm>
          </p:grpSpPr>
          <p:sp>
            <p:nvSpPr>
              <p:cNvPr id="26635" name="矩形 3"/>
              <p:cNvSpPr/>
              <p:nvPr/>
            </p:nvSpPr>
            <p:spPr bwMode="auto">
              <a:xfrm>
                <a:off x="0" y="0"/>
                <a:ext cx="6657271" cy="1247861"/>
              </a:xfrm>
              <a:custGeom>
                <a:avLst/>
                <a:gdLst>
                  <a:gd name="T0" fmla="*/ 0 w 6657271"/>
                  <a:gd name="T1" fmla="*/ 0 h 1247861"/>
                  <a:gd name="T2" fmla="*/ 6393111 w 6657271"/>
                  <a:gd name="T3" fmla="*/ 386080 h 1247861"/>
                  <a:gd name="T4" fmla="*/ 6657271 w 6657271"/>
                  <a:gd name="T5" fmla="*/ 1247861 h 1247861"/>
                  <a:gd name="T6" fmla="*/ 213360 w 6657271"/>
                  <a:gd name="T7" fmla="*/ 1247861 h 1247861"/>
                  <a:gd name="T8" fmla="*/ 0 w 6657271"/>
                  <a:gd name="T9" fmla="*/ 0 h 12478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7271" h="1247861">
                    <a:moveTo>
                      <a:pt x="0" y="0"/>
                    </a:moveTo>
                    <a:lnTo>
                      <a:pt x="6393111" y="386080"/>
                    </a:lnTo>
                    <a:lnTo>
                      <a:pt x="6657271" y="1247861"/>
                    </a:lnTo>
                    <a:lnTo>
                      <a:pt x="213360" y="1247861"/>
                    </a:lnTo>
                    <a:lnTo>
                      <a:pt x="0" y="0"/>
                    </a:lnTo>
                    <a:close/>
                  </a:path>
                </a:pathLst>
              </a:custGeom>
              <a:solidFill>
                <a:srgbClr val="334D5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6636" name="矩形 3"/>
              <p:cNvSpPr/>
              <p:nvPr/>
            </p:nvSpPr>
            <p:spPr bwMode="auto">
              <a:xfrm>
                <a:off x="539405" y="968174"/>
                <a:ext cx="6423591" cy="678901"/>
              </a:xfrm>
              <a:custGeom>
                <a:avLst/>
                <a:gdLst>
                  <a:gd name="T0" fmla="*/ 0 w 6423591"/>
                  <a:gd name="T1" fmla="*/ 121920 h 678901"/>
                  <a:gd name="T2" fmla="*/ 6301671 w 6423591"/>
                  <a:gd name="T3" fmla="*/ 0 h 678901"/>
                  <a:gd name="T4" fmla="*/ 6423591 w 6423591"/>
                  <a:gd name="T5" fmla="*/ 678901 h 678901"/>
                  <a:gd name="T6" fmla="*/ 30480 w 6423591"/>
                  <a:gd name="T7" fmla="*/ 617941 h 678901"/>
                  <a:gd name="T8" fmla="*/ 0 w 6423591"/>
                  <a:gd name="T9" fmla="*/ 121920 h 6789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3591" h="678901">
                    <a:moveTo>
                      <a:pt x="0" y="121920"/>
                    </a:moveTo>
                    <a:lnTo>
                      <a:pt x="6301671" y="0"/>
                    </a:lnTo>
                    <a:lnTo>
                      <a:pt x="6423591" y="678901"/>
                    </a:lnTo>
                    <a:lnTo>
                      <a:pt x="30480" y="617941"/>
                    </a:lnTo>
                    <a:lnTo>
                      <a:pt x="0" y="1219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26631" name="组合 116"/>
            <p:cNvGrpSpPr/>
            <p:nvPr/>
          </p:nvGrpSpPr>
          <p:grpSpPr bwMode="auto">
            <a:xfrm>
              <a:off x="866574" y="322053"/>
              <a:ext cx="4159800" cy="584775"/>
              <a:chOff x="0" y="0"/>
              <a:chExt cx="4159800" cy="584775"/>
            </a:xfrm>
          </p:grpSpPr>
          <p:sp>
            <p:nvSpPr>
              <p:cNvPr id="26633" name="文本框 114"/>
              <p:cNvSpPr txBox="1">
                <a:spLocks noChangeArrowheads="1"/>
              </p:cNvSpPr>
              <p:nvPr/>
            </p:nvSpPr>
            <p:spPr bwMode="auto">
              <a:xfrm>
                <a:off x="0" y="0"/>
                <a:ext cx="7834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a:solidFill>
                      <a:srgbClr val="FFFFFF"/>
                    </a:solidFill>
                    <a:latin typeface="微软雅黑" panose="020B0503020204020204" pitchFamily="34" charset="-122"/>
                    <a:ea typeface="微软雅黑" panose="020B0503020204020204" pitchFamily="34" charset="-122"/>
                  </a:rPr>
                  <a:t>02</a:t>
                </a:r>
                <a:endParaRPr lang="zh-CN" altLang="en-US" sz="3200" b="1">
                  <a:solidFill>
                    <a:srgbClr val="FFFFFF"/>
                  </a:solidFill>
                  <a:latin typeface="微软雅黑" panose="020B0503020204020204" pitchFamily="34" charset="-122"/>
                  <a:ea typeface="微软雅黑" panose="020B0503020204020204" pitchFamily="34" charset="-122"/>
                </a:endParaRPr>
              </a:p>
            </p:txBody>
          </p:sp>
          <p:sp>
            <p:nvSpPr>
              <p:cNvPr id="26634" name="文本框 115"/>
              <p:cNvSpPr txBox="1">
                <a:spLocks noChangeArrowheads="1"/>
              </p:cNvSpPr>
              <p:nvPr/>
            </p:nvSpPr>
            <p:spPr bwMode="auto">
              <a:xfrm>
                <a:off x="641851" y="33781"/>
                <a:ext cx="3517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rPr>
                  <a:t>重点项目</a:t>
                </a:r>
              </a:p>
            </p:txBody>
          </p:sp>
        </p:grpSp>
        <p:sp>
          <p:nvSpPr>
            <p:cNvPr id="26632" name="文本框 119"/>
            <p:cNvSpPr txBox="1">
              <a:spLocks noChangeArrowheads="1"/>
            </p:cNvSpPr>
            <p:nvPr/>
          </p:nvSpPr>
          <p:spPr bwMode="auto">
            <a:xfrm>
              <a:off x="2334049" y="1002020"/>
              <a:ext cx="3517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400" b="1">
                  <a:solidFill>
                    <a:srgbClr val="262626"/>
                  </a:solidFill>
                  <a:latin typeface="微软雅黑" panose="020B0503020204020204" pitchFamily="34" charset="-122"/>
                  <a:ea typeface="微软雅黑" panose="020B0503020204020204" pitchFamily="34" charset="-122"/>
                </a:rPr>
                <a:t>ADD YOUR TITLE</a:t>
              </a:r>
              <a:endParaRPr lang="zh-CN" altLang="en-US" sz="2400" b="1">
                <a:solidFill>
                  <a:srgbClr val="262626"/>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矩形 39"/>
          <p:cNvSpPr/>
          <p:nvPr/>
        </p:nvSpPr>
        <p:spPr bwMode="auto">
          <a:xfrm>
            <a:off x="0" y="0"/>
            <a:ext cx="4724400" cy="6858000"/>
          </a:xfrm>
          <a:custGeom>
            <a:avLst/>
            <a:gdLst>
              <a:gd name="T0" fmla="*/ 10248 w 4391025"/>
              <a:gd name="T1" fmla="*/ 0 h 6858000"/>
              <a:gd name="T2" fmla="*/ 2951469 w 4391025"/>
              <a:gd name="T3" fmla="*/ 9525 h 6858000"/>
              <a:gd name="T4" fmla="*/ 4724400 w 4391025"/>
              <a:gd name="T5" fmla="*/ 6858000 h 6858000"/>
              <a:gd name="T6" fmla="*/ 0 w 4391025"/>
              <a:gd name="T7" fmla="*/ 6858000 h 6858000"/>
              <a:gd name="T8" fmla="*/ 10248 w 4391025"/>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91025" h="6858000">
                <a:moveTo>
                  <a:pt x="9525" y="0"/>
                </a:moveTo>
                <a:lnTo>
                  <a:pt x="2743200" y="9525"/>
                </a:lnTo>
                <a:lnTo>
                  <a:pt x="4391025" y="6858000"/>
                </a:lnTo>
                <a:lnTo>
                  <a:pt x="0" y="6858000"/>
                </a:lnTo>
                <a:lnTo>
                  <a:pt x="9525" y="0"/>
                </a:lnTo>
                <a:close/>
              </a:path>
            </a:pathLst>
          </a:custGeom>
          <a:solidFill>
            <a:srgbClr val="7CC8E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pic>
        <p:nvPicPr>
          <p:cNvPr id="27651" name="图片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3" y="1085850"/>
            <a:ext cx="53657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图片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3038" y="1338263"/>
            <a:ext cx="31940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文本框 43"/>
          <p:cNvSpPr txBox="1">
            <a:spLocks noChangeArrowheads="1"/>
          </p:cNvSpPr>
          <p:nvPr/>
        </p:nvSpPr>
        <p:spPr bwMode="auto">
          <a:xfrm>
            <a:off x="6699250" y="3236913"/>
            <a:ext cx="40036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rPr>
              <a:t>我们工作室致力于专业</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模板的发布，课件及汇报</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的美化，并为您提供专业的</a:t>
            </a:r>
            <a:r>
              <a:rPr lang="en-US" altLang="zh-CN" sz="1400">
                <a:solidFill>
                  <a:srgbClr val="262626"/>
                </a:solidFill>
                <a:latin typeface="微软雅黑" panose="020B0503020204020204" pitchFamily="34" charset="-122"/>
                <a:ea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400">
                <a:solidFill>
                  <a:srgbClr val="262626"/>
                </a:solidFill>
                <a:latin typeface="微软雅黑" panose="020B0503020204020204" pitchFamily="34" charset="-122"/>
                <a:ea typeface="微软雅黑" panose="020B0503020204020204" pitchFamily="34" charset="-122"/>
              </a:rPr>
              <a:t>,</a:t>
            </a:r>
            <a:r>
              <a:rPr lang="zh-CN" altLang="en-US" sz="1400">
                <a:solidFill>
                  <a:srgbClr val="262626"/>
                </a:solidFill>
                <a:latin typeface="微软雅黑" panose="020B0503020204020204" pitchFamily="34" charset="-122"/>
                <a:ea typeface="微软雅黑" panose="020B0503020204020204" pitchFamily="34" charset="-122"/>
              </a:rPr>
              <a:t>让您的每一次亮相都信心澎湃。</a:t>
            </a:r>
            <a:endParaRPr lang="en-US" altLang="zh-CN" sz="1400">
              <a:solidFill>
                <a:srgbClr val="262626"/>
              </a:solidFill>
              <a:latin typeface="微软雅黑" panose="020B0503020204020204" pitchFamily="34" charset="-122"/>
              <a:ea typeface="微软雅黑" panose="020B0503020204020204" pitchFamily="34" charset="-122"/>
            </a:endParaRPr>
          </a:p>
        </p:txBody>
      </p:sp>
      <p:sp>
        <p:nvSpPr>
          <p:cNvPr id="27654" name="Title 13"/>
          <p:cNvSpPr txBox="1">
            <a:spLocks noChangeArrowheads="1"/>
          </p:cNvSpPr>
          <p:nvPr/>
        </p:nvSpPr>
        <p:spPr bwMode="auto">
          <a:xfrm>
            <a:off x="6640513" y="2589213"/>
            <a:ext cx="4121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600" b="1">
                <a:solidFill>
                  <a:srgbClr val="262626"/>
                </a:solidFill>
                <a:latin typeface="微软雅黑" panose="020B0503020204020204" pitchFamily="34" charset="-122"/>
                <a:ea typeface="微软雅黑" panose="020B0503020204020204" pitchFamily="34" charset="-122"/>
              </a:rPr>
              <a:t>单击此处添加标题</a:t>
            </a:r>
            <a:endParaRPr lang="en-US" altLang="zh-CN" sz="3600" b="1">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主题">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2292</Words>
  <Application>Microsoft Office PowerPoint</Application>
  <PresentationFormat>宽屏</PresentationFormat>
  <Paragraphs>193</Paragraphs>
  <Slides>27</Slides>
  <Notes>1</Notes>
  <HiddenSlides>0</HiddenSlides>
  <MMClips>0</MMClips>
  <ScaleCrop>false</ScaleCrop>
  <HeadingPairs>
    <vt:vector size="6" baseType="variant">
      <vt:variant>
        <vt:lpstr>已用的字体</vt:lpstr>
      </vt:variant>
      <vt:variant>
        <vt:i4>8</vt:i4>
      </vt:variant>
      <vt:variant>
        <vt:lpstr>主题</vt:lpstr>
      </vt:variant>
      <vt:variant>
        <vt:i4>14</vt:i4>
      </vt:variant>
      <vt:variant>
        <vt:lpstr>幻灯片标题</vt:lpstr>
      </vt:variant>
      <vt:variant>
        <vt:i4>27</vt:i4>
      </vt:variant>
    </vt:vector>
  </HeadingPairs>
  <TitlesOfParts>
    <vt:vector size="49" baseType="lpstr">
      <vt:lpstr>Gulim</vt:lpstr>
      <vt:lpstr>方正呐喊体</vt:lpstr>
      <vt:lpstr>方正正中黑简体</vt:lpstr>
      <vt:lpstr>宋体</vt:lpstr>
      <vt:lpstr>微软雅黑</vt:lpstr>
      <vt:lpstr>Arial</vt:lpstr>
      <vt:lpstr>Calibri</vt:lpstr>
      <vt:lpstr>Calibri Light</vt:lpstr>
      <vt:lpstr>1_Office 主题</vt:lpstr>
      <vt:lpstr>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68</cp:revision>
  <dcterms:created xsi:type="dcterms:W3CDTF">2015-09-07T14:37:00Z</dcterms:created>
  <dcterms:modified xsi:type="dcterms:W3CDTF">2021-01-04T15:13:08Z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