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4" r:id="rId5"/>
    <p:sldId id="260" r:id="rId6"/>
    <p:sldId id="265" r:id="rId7"/>
    <p:sldId id="261" r:id="rId8"/>
    <p:sldId id="266" r:id="rId9"/>
    <p:sldId id="262" r:id="rId10"/>
    <p:sldId id="268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7469">
          <p15:clr>
            <a:srgbClr val="A4A3A4"/>
          </p15:clr>
        </p15:guide>
        <p15:guide id="4" pos="2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243"/>
    <a:srgbClr val="DD6A7A"/>
    <a:srgbClr val="14BAC6"/>
    <a:srgbClr val="F65123"/>
    <a:srgbClr val="92D050"/>
    <a:srgbClr val="F8F7E2"/>
    <a:srgbClr val="25AC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90" y="84"/>
      </p:cViewPr>
      <p:guideLst>
        <p:guide orient="horz" pos="2160"/>
        <p:guide pos="3840"/>
        <p:guide pos="7469"/>
        <p:guide pos="2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t>2021/1/4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t>2021/1/4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t>2021/1/4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t>2021/1/4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t>2021/1/4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t>2021/1/4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t>2021/1/4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t>2021/1/4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t>2021/1/4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t>2021/1/4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t>2021/1/4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t>2021/1/4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emf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hyperlink" Target="http://gongdapaopao.yanj.cn/goods-15850.html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gongdapaopao.yanj.cn/goods-15850.html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gongdapaopao.yanj.cn/goods-15504.html" TargetMode="External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12" Type="http://schemas.openxmlformats.org/officeDocument/2006/relationships/hyperlink" Target="http://gongdapaopao.yanj.cn/goods-14581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gongdapaopao.yanj.cn/goods-14137.html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7.png"/><Relationship Id="rId10" Type="http://schemas.openxmlformats.org/officeDocument/2006/relationships/hyperlink" Target="http://gongdapaopao.yanj.cn/goods-14424.html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gongdapaopao.yanj.cn/goods-13088.html" TargetMode="External"/><Relationship Id="rId7" Type="http://schemas.openxmlformats.org/officeDocument/2006/relationships/hyperlink" Target="http://gongdapaopao.yanj.cn/goods-15470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7.jpeg"/><Relationship Id="rId5" Type="http://schemas.openxmlformats.org/officeDocument/2006/relationships/hyperlink" Target="http://gongdapaopao.yanj.cn/goods-15167.html" TargetMode="External"/><Relationship Id="rId10" Type="http://schemas.openxmlformats.org/officeDocument/2006/relationships/hyperlink" Target="http://gongdapaopao.yanj.cn/goods-15568.html" TargetMode="External"/><Relationship Id="rId4" Type="http://schemas.openxmlformats.org/officeDocument/2006/relationships/image" Target="../media/image13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2.jpeg"/><Relationship Id="rId3" Type="http://schemas.openxmlformats.org/officeDocument/2006/relationships/hyperlink" Target="http://gongdapaopao.yanj.cn/goods-15130.html" TargetMode="External"/><Relationship Id="rId7" Type="http://schemas.openxmlformats.org/officeDocument/2006/relationships/hyperlink" Target="http://gongdapaopao.yanj.cn/goods-15342.html" TargetMode="External"/><Relationship Id="rId12" Type="http://schemas.openxmlformats.org/officeDocument/2006/relationships/hyperlink" Target="http://gongdapaopao.yanj.cn/goods-14629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16.jpeg"/><Relationship Id="rId5" Type="http://schemas.openxmlformats.org/officeDocument/2006/relationships/hyperlink" Target="http://gongdapaopao.yanj.cn/goods-15661.html" TargetMode="External"/><Relationship Id="rId15" Type="http://schemas.openxmlformats.org/officeDocument/2006/relationships/image" Target="../media/image23.jpeg"/><Relationship Id="rId10" Type="http://schemas.openxmlformats.org/officeDocument/2006/relationships/image" Target="../media/image21.jpeg"/><Relationship Id="rId4" Type="http://schemas.openxmlformats.org/officeDocument/2006/relationships/image" Target="../media/image18.jpeg"/><Relationship Id="rId9" Type="http://schemas.openxmlformats.org/officeDocument/2006/relationships/hyperlink" Target="http://gongdapaopao.yanj.cn/goods-15024.html" TargetMode="External"/><Relationship Id="rId14" Type="http://schemas.openxmlformats.org/officeDocument/2006/relationships/hyperlink" Target="http://gongdapaopao.yanj.cn/goods-14726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>
            <a:fillRect/>
          </a:stretch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>
            <a:fillRect/>
          </a:stretch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pic>
        <p:nvPicPr>
          <p:cNvPr id="504" name="图片 5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7369" y="4632540"/>
            <a:ext cx="965530" cy="980384"/>
          </a:xfrm>
          <a:prstGeom prst="rect">
            <a:avLst/>
          </a:prstGeom>
        </p:spPr>
      </p:pic>
      <p:grpSp>
        <p:nvGrpSpPr>
          <p:cNvPr id="521" name="Group 50"/>
          <p:cNvGrpSpPr>
            <a:grpSpLocks noChangeAspect="1"/>
          </p:cNvGrpSpPr>
          <p:nvPr/>
        </p:nvGrpSpPr>
        <p:grpSpPr bwMode="auto">
          <a:xfrm rot="20644093">
            <a:off x="2485074" y="4725444"/>
            <a:ext cx="635873" cy="394014"/>
            <a:chOff x="3562" y="1977"/>
            <a:chExt cx="560" cy="347"/>
          </a:xfrm>
        </p:grpSpPr>
        <p:sp>
          <p:nvSpPr>
            <p:cNvPr id="523" name="Freeform 52"/>
            <p:cNvSpPr/>
            <p:nvPr/>
          </p:nvSpPr>
          <p:spPr bwMode="auto">
            <a:xfrm>
              <a:off x="3570" y="1977"/>
              <a:ext cx="543" cy="243"/>
            </a:xfrm>
            <a:custGeom>
              <a:avLst/>
              <a:gdLst>
                <a:gd name="T0" fmla="*/ 227 w 227"/>
                <a:gd name="T1" fmla="*/ 101 h 101"/>
                <a:gd name="T2" fmla="*/ 171 w 227"/>
                <a:gd name="T3" fmla="*/ 49 h 101"/>
                <a:gd name="T4" fmla="*/ 91 w 227"/>
                <a:gd name="T5" fmla="*/ 0 h 101"/>
                <a:gd name="T6" fmla="*/ 0 w 227"/>
                <a:gd name="T7" fmla="*/ 90 h 101"/>
                <a:gd name="T8" fmla="*/ 1 w 227"/>
                <a:gd name="T9" fmla="*/ 100 h 101"/>
                <a:gd name="T10" fmla="*/ 164 w 227"/>
                <a:gd name="T11" fmla="*/ 100 h 101"/>
                <a:gd name="T12" fmla="*/ 164 w 227"/>
                <a:gd name="T13" fmla="*/ 101 h 101"/>
                <a:gd name="T14" fmla="*/ 227 w 227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7" h="101">
                  <a:moveTo>
                    <a:pt x="227" y="101"/>
                  </a:moveTo>
                  <a:cubicBezTo>
                    <a:pt x="227" y="65"/>
                    <a:pt x="197" y="56"/>
                    <a:pt x="171" y="49"/>
                  </a:cubicBezTo>
                  <a:cubicBezTo>
                    <a:pt x="156" y="20"/>
                    <a:pt x="126" y="0"/>
                    <a:pt x="91" y="0"/>
                  </a:cubicBezTo>
                  <a:cubicBezTo>
                    <a:pt x="41" y="0"/>
                    <a:pt x="0" y="40"/>
                    <a:pt x="0" y="90"/>
                  </a:cubicBezTo>
                  <a:cubicBezTo>
                    <a:pt x="0" y="94"/>
                    <a:pt x="0" y="97"/>
                    <a:pt x="1" y="100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64" y="101"/>
                    <a:pt x="164" y="101"/>
                    <a:pt x="164" y="101"/>
                  </a:cubicBezTo>
                  <a:lnTo>
                    <a:pt x="227" y="1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4" name="Freeform 53"/>
            <p:cNvSpPr/>
            <p:nvPr/>
          </p:nvSpPr>
          <p:spPr bwMode="auto">
            <a:xfrm>
              <a:off x="3562" y="2182"/>
              <a:ext cx="560" cy="72"/>
            </a:xfrm>
            <a:custGeom>
              <a:avLst/>
              <a:gdLst>
                <a:gd name="T0" fmla="*/ 224 w 234"/>
                <a:gd name="T1" fmla="*/ 0 h 30"/>
                <a:gd name="T2" fmla="*/ 9 w 234"/>
                <a:gd name="T3" fmla="*/ 0 h 30"/>
                <a:gd name="T4" fmla="*/ 0 w 234"/>
                <a:gd name="T5" fmla="*/ 10 h 30"/>
                <a:gd name="T6" fmla="*/ 0 w 234"/>
                <a:gd name="T7" fmla="*/ 21 h 30"/>
                <a:gd name="T8" fmla="*/ 9 w 234"/>
                <a:gd name="T9" fmla="*/ 30 h 30"/>
                <a:gd name="T10" fmla="*/ 30 w 234"/>
                <a:gd name="T11" fmla="*/ 30 h 30"/>
                <a:gd name="T12" fmla="*/ 51 w 234"/>
                <a:gd name="T13" fmla="*/ 12 h 30"/>
                <a:gd name="T14" fmla="*/ 73 w 234"/>
                <a:gd name="T15" fmla="*/ 30 h 30"/>
                <a:gd name="T16" fmla="*/ 154 w 234"/>
                <a:gd name="T17" fmla="*/ 30 h 30"/>
                <a:gd name="T18" fmla="*/ 176 w 234"/>
                <a:gd name="T19" fmla="*/ 12 h 30"/>
                <a:gd name="T20" fmla="*/ 178 w 234"/>
                <a:gd name="T21" fmla="*/ 12 h 30"/>
                <a:gd name="T22" fmla="*/ 200 w 234"/>
                <a:gd name="T23" fmla="*/ 30 h 30"/>
                <a:gd name="T24" fmla="*/ 224 w 234"/>
                <a:gd name="T25" fmla="*/ 30 h 30"/>
                <a:gd name="T26" fmla="*/ 234 w 234"/>
                <a:gd name="T27" fmla="*/ 21 h 30"/>
                <a:gd name="T28" fmla="*/ 234 w 234"/>
                <a:gd name="T29" fmla="*/ 10 h 30"/>
                <a:gd name="T30" fmla="*/ 224 w 234"/>
                <a:gd name="T3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4" h="30">
                  <a:moveTo>
                    <a:pt x="2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6"/>
                    <a:pt x="4" y="30"/>
                    <a:pt x="9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2" y="20"/>
                    <a:pt x="39" y="12"/>
                    <a:pt x="51" y="12"/>
                  </a:cubicBezTo>
                  <a:cubicBezTo>
                    <a:pt x="64" y="12"/>
                    <a:pt x="71" y="20"/>
                    <a:pt x="73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6" y="20"/>
                    <a:pt x="166" y="12"/>
                    <a:pt x="176" y="12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8" y="12"/>
                    <a:pt x="198" y="20"/>
                    <a:pt x="200" y="30"/>
                  </a:cubicBezTo>
                  <a:cubicBezTo>
                    <a:pt x="224" y="30"/>
                    <a:pt x="224" y="30"/>
                    <a:pt x="224" y="30"/>
                  </a:cubicBezTo>
                  <a:cubicBezTo>
                    <a:pt x="230" y="30"/>
                    <a:pt x="234" y="26"/>
                    <a:pt x="234" y="21"/>
                  </a:cubicBezTo>
                  <a:cubicBezTo>
                    <a:pt x="234" y="10"/>
                    <a:pt x="234" y="10"/>
                    <a:pt x="234" y="10"/>
                  </a:cubicBezTo>
                  <a:cubicBezTo>
                    <a:pt x="234" y="4"/>
                    <a:pt x="230" y="0"/>
                    <a:pt x="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5" name="Freeform 55"/>
            <p:cNvSpPr/>
            <p:nvPr/>
          </p:nvSpPr>
          <p:spPr bwMode="auto">
            <a:xfrm>
              <a:off x="3814" y="2010"/>
              <a:ext cx="129" cy="111"/>
            </a:xfrm>
            <a:custGeom>
              <a:avLst/>
              <a:gdLst>
                <a:gd name="T0" fmla="*/ 0 w 54"/>
                <a:gd name="T1" fmla="*/ 46 h 46"/>
                <a:gd name="T2" fmla="*/ 54 w 54"/>
                <a:gd name="T3" fmla="*/ 46 h 46"/>
                <a:gd name="T4" fmla="*/ 0 w 54"/>
                <a:gd name="T5" fmla="*/ 0 h 46"/>
                <a:gd name="T6" fmla="*/ 0 w 54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46">
                  <a:moveTo>
                    <a:pt x="0" y="46"/>
                  </a:moveTo>
                  <a:cubicBezTo>
                    <a:pt x="54" y="46"/>
                    <a:pt x="54" y="46"/>
                    <a:pt x="54" y="46"/>
                  </a:cubicBezTo>
                  <a:cubicBezTo>
                    <a:pt x="45" y="20"/>
                    <a:pt x="21" y="2"/>
                    <a:pt x="0" y="0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6" name="Freeform 56"/>
            <p:cNvSpPr/>
            <p:nvPr/>
          </p:nvSpPr>
          <p:spPr bwMode="auto">
            <a:xfrm>
              <a:off x="3632" y="2010"/>
              <a:ext cx="139" cy="111"/>
            </a:xfrm>
            <a:custGeom>
              <a:avLst/>
              <a:gdLst>
                <a:gd name="T0" fmla="*/ 58 w 58"/>
                <a:gd name="T1" fmla="*/ 0 h 46"/>
                <a:gd name="T2" fmla="*/ 0 w 58"/>
                <a:gd name="T3" fmla="*/ 46 h 46"/>
                <a:gd name="T4" fmla="*/ 58 w 58"/>
                <a:gd name="T5" fmla="*/ 46 h 46"/>
                <a:gd name="T6" fmla="*/ 58 w 58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6">
                  <a:moveTo>
                    <a:pt x="58" y="0"/>
                  </a:moveTo>
                  <a:cubicBezTo>
                    <a:pt x="31" y="3"/>
                    <a:pt x="9" y="21"/>
                    <a:pt x="0" y="46"/>
                  </a:cubicBezTo>
                  <a:cubicBezTo>
                    <a:pt x="58" y="46"/>
                    <a:pt x="58" y="46"/>
                    <a:pt x="58" y="46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FFF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7" name="Freeform 57"/>
            <p:cNvSpPr>
              <a:spLocks noEditPoints="1"/>
            </p:cNvSpPr>
            <p:nvPr/>
          </p:nvSpPr>
          <p:spPr bwMode="auto">
            <a:xfrm>
              <a:off x="3912" y="2182"/>
              <a:ext cx="141" cy="142"/>
            </a:xfrm>
            <a:custGeom>
              <a:avLst/>
              <a:gdLst>
                <a:gd name="T0" fmla="*/ 30 w 59"/>
                <a:gd name="T1" fmla="*/ 59 h 59"/>
                <a:gd name="T2" fmla="*/ 0 w 59"/>
                <a:gd name="T3" fmla="*/ 30 h 59"/>
                <a:gd name="T4" fmla="*/ 30 w 59"/>
                <a:gd name="T5" fmla="*/ 0 h 59"/>
                <a:gd name="T6" fmla="*/ 59 w 59"/>
                <a:gd name="T7" fmla="*/ 30 h 59"/>
                <a:gd name="T8" fmla="*/ 30 w 59"/>
                <a:gd name="T9" fmla="*/ 59 h 59"/>
                <a:gd name="T10" fmla="*/ 30 w 59"/>
                <a:gd name="T11" fmla="*/ 20 h 59"/>
                <a:gd name="T12" fmla="*/ 20 w 59"/>
                <a:gd name="T13" fmla="*/ 30 h 59"/>
                <a:gd name="T14" fmla="*/ 30 w 59"/>
                <a:gd name="T15" fmla="*/ 39 h 59"/>
                <a:gd name="T16" fmla="*/ 39 w 59"/>
                <a:gd name="T17" fmla="*/ 30 h 59"/>
                <a:gd name="T18" fmla="*/ 30 w 59"/>
                <a:gd name="T19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30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59" y="13"/>
                    <a:pt x="59" y="30"/>
                  </a:cubicBezTo>
                  <a:cubicBezTo>
                    <a:pt x="59" y="46"/>
                    <a:pt x="46" y="59"/>
                    <a:pt x="30" y="59"/>
                  </a:cubicBezTo>
                  <a:close/>
                  <a:moveTo>
                    <a:pt x="30" y="20"/>
                  </a:moveTo>
                  <a:cubicBezTo>
                    <a:pt x="24" y="20"/>
                    <a:pt x="20" y="24"/>
                    <a:pt x="20" y="30"/>
                  </a:cubicBezTo>
                  <a:cubicBezTo>
                    <a:pt x="20" y="35"/>
                    <a:pt x="24" y="39"/>
                    <a:pt x="30" y="39"/>
                  </a:cubicBezTo>
                  <a:cubicBezTo>
                    <a:pt x="35" y="39"/>
                    <a:pt x="39" y="35"/>
                    <a:pt x="39" y="30"/>
                  </a:cubicBezTo>
                  <a:cubicBezTo>
                    <a:pt x="39" y="24"/>
                    <a:pt x="35" y="20"/>
                    <a:pt x="30" y="20"/>
                  </a:cubicBezTo>
                  <a:close/>
                </a:path>
              </a:pathLst>
            </a:custGeom>
            <a:solidFill>
              <a:srgbClr val="565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8" name="Freeform 58"/>
            <p:cNvSpPr>
              <a:spLocks noEditPoints="1"/>
            </p:cNvSpPr>
            <p:nvPr/>
          </p:nvSpPr>
          <p:spPr bwMode="auto">
            <a:xfrm>
              <a:off x="3615" y="2182"/>
              <a:ext cx="141" cy="142"/>
            </a:xfrm>
            <a:custGeom>
              <a:avLst/>
              <a:gdLst>
                <a:gd name="T0" fmla="*/ 29 w 59"/>
                <a:gd name="T1" fmla="*/ 59 h 59"/>
                <a:gd name="T2" fmla="*/ 0 w 59"/>
                <a:gd name="T3" fmla="*/ 30 h 59"/>
                <a:gd name="T4" fmla="*/ 29 w 59"/>
                <a:gd name="T5" fmla="*/ 0 h 59"/>
                <a:gd name="T6" fmla="*/ 59 w 59"/>
                <a:gd name="T7" fmla="*/ 30 h 59"/>
                <a:gd name="T8" fmla="*/ 29 w 59"/>
                <a:gd name="T9" fmla="*/ 59 h 59"/>
                <a:gd name="T10" fmla="*/ 29 w 59"/>
                <a:gd name="T11" fmla="*/ 20 h 59"/>
                <a:gd name="T12" fmla="*/ 20 w 59"/>
                <a:gd name="T13" fmla="*/ 30 h 59"/>
                <a:gd name="T14" fmla="*/ 29 w 59"/>
                <a:gd name="T15" fmla="*/ 39 h 59"/>
                <a:gd name="T16" fmla="*/ 39 w 59"/>
                <a:gd name="T17" fmla="*/ 30 h 59"/>
                <a:gd name="T18" fmla="*/ 29 w 59"/>
                <a:gd name="T19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29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6" y="0"/>
                    <a:pt x="59" y="13"/>
                    <a:pt x="59" y="30"/>
                  </a:cubicBezTo>
                  <a:cubicBezTo>
                    <a:pt x="59" y="46"/>
                    <a:pt x="46" y="59"/>
                    <a:pt x="29" y="59"/>
                  </a:cubicBezTo>
                  <a:close/>
                  <a:moveTo>
                    <a:pt x="29" y="20"/>
                  </a:moveTo>
                  <a:cubicBezTo>
                    <a:pt x="24" y="20"/>
                    <a:pt x="20" y="24"/>
                    <a:pt x="20" y="30"/>
                  </a:cubicBezTo>
                  <a:cubicBezTo>
                    <a:pt x="20" y="35"/>
                    <a:pt x="24" y="39"/>
                    <a:pt x="29" y="39"/>
                  </a:cubicBezTo>
                  <a:cubicBezTo>
                    <a:pt x="35" y="39"/>
                    <a:pt x="39" y="35"/>
                    <a:pt x="39" y="30"/>
                  </a:cubicBezTo>
                  <a:cubicBezTo>
                    <a:pt x="39" y="24"/>
                    <a:pt x="35" y="20"/>
                    <a:pt x="29" y="20"/>
                  </a:cubicBezTo>
                  <a:close/>
                </a:path>
              </a:pathLst>
            </a:custGeom>
            <a:solidFill>
              <a:srgbClr val="565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grpSp>
        <p:nvGrpSpPr>
          <p:cNvPr id="538" name="Group 486"/>
          <p:cNvGrpSpPr>
            <a:grpSpLocks noChangeAspect="1"/>
          </p:cNvGrpSpPr>
          <p:nvPr/>
        </p:nvGrpSpPr>
        <p:grpSpPr bwMode="auto">
          <a:xfrm>
            <a:off x="822561" y="1239694"/>
            <a:ext cx="10546878" cy="3067516"/>
            <a:chOff x="2114" y="1091"/>
            <a:chExt cx="3452" cy="1004"/>
          </a:xfrm>
          <a:solidFill>
            <a:srgbClr val="FFE306"/>
          </a:solidFill>
          <a:effectLst/>
        </p:grpSpPr>
        <p:sp>
          <p:nvSpPr>
            <p:cNvPr id="540" name="Freeform 487"/>
            <p:cNvSpPr/>
            <p:nvPr/>
          </p:nvSpPr>
          <p:spPr bwMode="auto">
            <a:xfrm>
              <a:off x="2114" y="1441"/>
              <a:ext cx="795" cy="654"/>
            </a:xfrm>
            <a:custGeom>
              <a:avLst/>
              <a:gdLst>
                <a:gd name="T0" fmla="*/ 281 w 336"/>
                <a:gd name="T1" fmla="*/ 0 h 275"/>
                <a:gd name="T2" fmla="*/ 0 w 336"/>
                <a:gd name="T3" fmla="*/ 154 h 275"/>
                <a:gd name="T4" fmla="*/ 108 w 336"/>
                <a:gd name="T5" fmla="*/ 169 h 275"/>
                <a:gd name="T6" fmla="*/ 94 w 336"/>
                <a:gd name="T7" fmla="*/ 275 h 275"/>
                <a:gd name="T8" fmla="*/ 336 w 336"/>
                <a:gd name="T9" fmla="*/ 143 h 275"/>
                <a:gd name="T10" fmla="*/ 281 w 336"/>
                <a:gd name="T1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275">
                  <a:moveTo>
                    <a:pt x="281" y="0"/>
                  </a:moveTo>
                  <a:cubicBezTo>
                    <a:pt x="165" y="45"/>
                    <a:pt x="99" y="77"/>
                    <a:pt x="0" y="154"/>
                  </a:cubicBezTo>
                  <a:cubicBezTo>
                    <a:pt x="108" y="169"/>
                    <a:pt x="108" y="169"/>
                    <a:pt x="108" y="169"/>
                  </a:cubicBezTo>
                  <a:cubicBezTo>
                    <a:pt x="94" y="275"/>
                    <a:pt x="94" y="275"/>
                    <a:pt x="94" y="275"/>
                  </a:cubicBezTo>
                  <a:cubicBezTo>
                    <a:pt x="181" y="207"/>
                    <a:pt x="234" y="183"/>
                    <a:pt x="336" y="143"/>
                  </a:cubicBez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1" name="Freeform 488"/>
            <p:cNvSpPr/>
            <p:nvPr/>
          </p:nvSpPr>
          <p:spPr bwMode="auto">
            <a:xfrm>
              <a:off x="4770" y="1441"/>
              <a:ext cx="796" cy="654"/>
            </a:xfrm>
            <a:custGeom>
              <a:avLst/>
              <a:gdLst>
                <a:gd name="T0" fmla="*/ 55 w 336"/>
                <a:gd name="T1" fmla="*/ 0 h 275"/>
                <a:gd name="T2" fmla="*/ 336 w 336"/>
                <a:gd name="T3" fmla="*/ 154 h 275"/>
                <a:gd name="T4" fmla="*/ 228 w 336"/>
                <a:gd name="T5" fmla="*/ 169 h 275"/>
                <a:gd name="T6" fmla="*/ 242 w 336"/>
                <a:gd name="T7" fmla="*/ 275 h 275"/>
                <a:gd name="T8" fmla="*/ 0 w 336"/>
                <a:gd name="T9" fmla="*/ 143 h 275"/>
                <a:gd name="T10" fmla="*/ 55 w 336"/>
                <a:gd name="T1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275">
                  <a:moveTo>
                    <a:pt x="55" y="0"/>
                  </a:moveTo>
                  <a:cubicBezTo>
                    <a:pt x="171" y="45"/>
                    <a:pt x="237" y="77"/>
                    <a:pt x="336" y="154"/>
                  </a:cubicBezTo>
                  <a:cubicBezTo>
                    <a:pt x="228" y="169"/>
                    <a:pt x="228" y="169"/>
                    <a:pt x="228" y="169"/>
                  </a:cubicBezTo>
                  <a:cubicBezTo>
                    <a:pt x="242" y="275"/>
                    <a:pt x="242" y="275"/>
                    <a:pt x="242" y="275"/>
                  </a:cubicBezTo>
                  <a:cubicBezTo>
                    <a:pt x="155" y="207"/>
                    <a:pt x="102" y="183"/>
                    <a:pt x="0" y="143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2" name="Freeform 489"/>
            <p:cNvSpPr/>
            <p:nvPr/>
          </p:nvSpPr>
          <p:spPr bwMode="auto">
            <a:xfrm>
              <a:off x="2500" y="1258"/>
              <a:ext cx="786" cy="551"/>
            </a:xfrm>
            <a:custGeom>
              <a:avLst/>
              <a:gdLst>
                <a:gd name="T0" fmla="*/ 307 w 332"/>
                <a:gd name="T1" fmla="*/ 0 h 232"/>
                <a:gd name="T2" fmla="*/ 0 w 332"/>
                <a:gd name="T3" fmla="*/ 95 h 232"/>
                <a:gd name="T4" fmla="*/ 69 w 332"/>
                <a:gd name="T5" fmla="*/ 232 h 232"/>
                <a:gd name="T6" fmla="*/ 332 w 332"/>
                <a:gd name="T7" fmla="*/ 151 h 232"/>
                <a:gd name="T8" fmla="*/ 307 w 332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232">
                  <a:moveTo>
                    <a:pt x="307" y="0"/>
                  </a:moveTo>
                  <a:cubicBezTo>
                    <a:pt x="184" y="20"/>
                    <a:pt x="113" y="39"/>
                    <a:pt x="0" y="95"/>
                  </a:cubicBezTo>
                  <a:cubicBezTo>
                    <a:pt x="69" y="232"/>
                    <a:pt x="69" y="232"/>
                    <a:pt x="69" y="232"/>
                  </a:cubicBezTo>
                  <a:cubicBezTo>
                    <a:pt x="168" y="183"/>
                    <a:pt x="224" y="169"/>
                    <a:pt x="332" y="151"/>
                  </a:cubicBezTo>
                  <a:lnTo>
                    <a:pt x="307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3" name="Freeform 490"/>
            <p:cNvSpPr/>
            <p:nvPr/>
          </p:nvSpPr>
          <p:spPr bwMode="auto">
            <a:xfrm>
              <a:off x="4394" y="1258"/>
              <a:ext cx="784" cy="551"/>
            </a:xfrm>
            <a:custGeom>
              <a:avLst/>
              <a:gdLst>
                <a:gd name="T0" fmla="*/ 25 w 331"/>
                <a:gd name="T1" fmla="*/ 0 h 232"/>
                <a:gd name="T2" fmla="*/ 331 w 331"/>
                <a:gd name="T3" fmla="*/ 95 h 232"/>
                <a:gd name="T4" fmla="*/ 263 w 331"/>
                <a:gd name="T5" fmla="*/ 232 h 232"/>
                <a:gd name="T6" fmla="*/ 0 w 331"/>
                <a:gd name="T7" fmla="*/ 151 h 232"/>
                <a:gd name="T8" fmla="*/ 25 w 331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32">
                  <a:moveTo>
                    <a:pt x="25" y="0"/>
                  </a:moveTo>
                  <a:cubicBezTo>
                    <a:pt x="148" y="20"/>
                    <a:pt x="219" y="39"/>
                    <a:pt x="331" y="95"/>
                  </a:cubicBezTo>
                  <a:cubicBezTo>
                    <a:pt x="263" y="232"/>
                    <a:pt x="263" y="232"/>
                    <a:pt x="263" y="232"/>
                  </a:cubicBezTo>
                  <a:cubicBezTo>
                    <a:pt x="164" y="183"/>
                    <a:pt x="108" y="169"/>
                    <a:pt x="0" y="151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4" name="Freeform 491"/>
            <p:cNvSpPr/>
            <p:nvPr/>
          </p:nvSpPr>
          <p:spPr bwMode="auto">
            <a:xfrm>
              <a:off x="2836" y="1091"/>
              <a:ext cx="2005" cy="530"/>
            </a:xfrm>
            <a:custGeom>
              <a:avLst/>
              <a:gdLst>
                <a:gd name="T0" fmla="*/ 650 w 847"/>
                <a:gd name="T1" fmla="*/ 35 h 223"/>
                <a:gd name="T2" fmla="*/ 650 w 847"/>
                <a:gd name="T3" fmla="*/ 35 h 223"/>
                <a:gd name="T4" fmla="*/ 198 w 847"/>
                <a:gd name="T5" fmla="*/ 35 h 223"/>
                <a:gd name="T6" fmla="*/ 198 w 847"/>
                <a:gd name="T7" fmla="*/ 35 h 223"/>
                <a:gd name="T8" fmla="*/ 0 w 847"/>
                <a:gd name="T9" fmla="*/ 77 h 223"/>
                <a:gd name="T10" fmla="*/ 45 w 847"/>
                <a:gd name="T11" fmla="*/ 223 h 223"/>
                <a:gd name="T12" fmla="*/ 208 w 847"/>
                <a:gd name="T13" fmla="*/ 189 h 223"/>
                <a:gd name="T14" fmla="*/ 636 w 847"/>
                <a:gd name="T15" fmla="*/ 188 h 223"/>
                <a:gd name="T16" fmla="*/ 637 w 847"/>
                <a:gd name="T17" fmla="*/ 188 h 223"/>
                <a:gd name="T18" fmla="*/ 802 w 847"/>
                <a:gd name="T19" fmla="*/ 223 h 223"/>
                <a:gd name="T20" fmla="*/ 847 w 847"/>
                <a:gd name="T21" fmla="*/ 77 h 223"/>
                <a:gd name="T22" fmla="*/ 650 w 847"/>
                <a:gd name="T23" fmla="*/ 3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7" h="223">
                  <a:moveTo>
                    <a:pt x="650" y="35"/>
                  </a:moveTo>
                  <a:cubicBezTo>
                    <a:pt x="650" y="35"/>
                    <a:pt x="650" y="35"/>
                    <a:pt x="650" y="35"/>
                  </a:cubicBezTo>
                  <a:cubicBezTo>
                    <a:pt x="438" y="0"/>
                    <a:pt x="198" y="35"/>
                    <a:pt x="198" y="35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27" y="45"/>
                    <a:pt x="59" y="58"/>
                    <a:pt x="0" y="77"/>
                  </a:cubicBezTo>
                  <a:cubicBezTo>
                    <a:pt x="15" y="126"/>
                    <a:pt x="30" y="174"/>
                    <a:pt x="45" y="223"/>
                  </a:cubicBezTo>
                  <a:cubicBezTo>
                    <a:pt x="94" y="208"/>
                    <a:pt x="149" y="197"/>
                    <a:pt x="208" y="189"/>
                  </a:cubicBezTo>
                  <a:cubicBezTo>
                    <a:pt x="408" y="170"/>
                    <a:pt x="436" y="170"/>
                    <a:pt x="636" y="188"/>
                  </a:cubicBezTo>
                  <a:cubicBezTo>
                    <a:pt x="637" y="188"/>
                    <a:pt x="637" y="188"/>
                    <a:pt x="637" y="188"/>
                  </a:cubicBezTo>
                  <a:cubicBezTo>
                    <a:pt x="697" y="196"/>
                    <a:pt x="753" y="208"/>
                    <a:pt x="802" y="223"/>
                  </a:cubicBezTo>
                  <a:cubicBezTo>
                    <a:pt x="817" y="174"/>
                    <a:pt x="832" y="126"/>
                    <a:pt x="847" y="77"/>
                  </a:cubicBezTo>
                  <a:cubicBezTo>
                    <a:pt x="788" y="58"/>
                    <a:pt x="721" y="45"/>
                    <a:pt x="650" y="3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sp>
        <p:nvSpPr>
          <p:cNvPr id="548" name="文本框 547"/>
          <p:cNvSpPr txBox="1"/>
          <p:nvPr/>
        </p:nvSpPr>
        <p:spPr>
          <a:xfrm>
            <a:off x="2395092" y="2891874"/>
            <a:ext cx="7391656" cy="68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pPr algn="ctr">
              <a:lnSpc>
                <a:spcPct val="110000"/>
              </a:lnSpc>
            </a:pPr>
            <a:endParaRPr lang="zh-CN" altLang="en-US" sz="1800">
              <a:solidFill>
                <a:prstClr val="white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10000"/>
              </a:lnSpc>
            </a:pPr>
            <a:r>
              <a:rPr lang="zh-CN" altLang="en-US" sz="1800">
                <a:solidFill>
                  <a:prstClr val="white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制作人：</a:t>
            </a:r>
            <a:r>
              <a:rPr lang="en-US" altLang="zh-CN" sz="1800">
                <a:solidFill>
                  <a:prstClr val="white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600" dirty="0">
              <a:solidFill>
                <a:prstClr val="white"/>
              </a:solidFill>
              <a:effectLst/>
              <a:latin typeface="张海山锐谐体" panose="02000000000000000000" pitchFamily="2" charset="-122"/>
              <a:ea typeface="张海山锐谐体" panose="02000000000000000000" pitchFamily="2" charset="-122"/>
            </a:endParaRPr>
          </a:p>
        </p:txBody>
      </p:sp>
      <p:sp>
        <p:nvSpPr>
          <p:cNvPr id="549" name="文本框 548"/>
          <p:cNvSpPr txBox="1"/>
          <p:nvPr/>
        </p:nvSpPr>
        <p:spPr>
          <a:xfrm>
            <a:off x="3450232" y="2077894"/>
            <a:ext cx="5291536" cy="88717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zh-CN" altLang="en-US" sz="11500" b="1" dirty="0">
                <a:solidFill>
                  <a:srgbClr val="F25243"/>
                </a:solidFill>
                <a:effectLst>
                  <a:innerShdw blurRad="63500" dist="50800" dir="13500000">
                    <a:srgbClr val="555354">
                      <a:alpha val="50000"/>
                    </a:srgbClr>
                  </a:innerShdw>
                </a:effectLst>
                <a:latin typeface="张海山锐谐体" panose="02000000000000000000" pitchFamily="2" charset="-122"/>
                <a:ea typeface="张海山锐谐体" panose="02000000000000000000" pitchFamily="2" charset="-122"/>
              </a:rPr>
              <a:t>工大泡泡工作室</a:t>
            </a:r>
            <a:endParaRPr lang="en-US" altLang="zh-CN" sz="11500" b="1" dirty="0">
              <a:solidFill>
                <a:srgbClr val="F25243"/>
              </a:solidFill>
              <a:effectLst>
                <a:innerShdw blurRad="63500" dist="50800" dir="13500000">
                  <a:srgbClr val="555354">
                    <a:alpha val="50000"/>
                  </a:srgbClr>
                </a:innerShdw>
              </a:effectLst>
              <a:latin typeface="张海山锐谐体" panose="02000000000000000000" pitchFamily="2" charset="-122"/>
              <a:ea typeface="张海山锐谐体" panose="02000000000000000000" pitchFamily="2" charset="-122"/>
            </a:endParaRPr>
          </a:p>
        </p:txBody>
      </p:sp>
      <p:pic>
        <p:nvPicPr>
          <p:cNvPr id="784" name="图片 78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791" y="4178648"/>
            <a:ext cx="3150826" cy="1434276"/>
          </a:xfrm>
          <a:prstGeom prst="rect">
            <a:avLst/>
          </a:prstGeom>
        </p:spPr>
      </p:pic>
      <p:pic>
        <p:nvPicPr>
          <p:cNvPr id="503" name="图片 5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6708" y="4936729"/>
            <a:ext cx="1344242" cy="676195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/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/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/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/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/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/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/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/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/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/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/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/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/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/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/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/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/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/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/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/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/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/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/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/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/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/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/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/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/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/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/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/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/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/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/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/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/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/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/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/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/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/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/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/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/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/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/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/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/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/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/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/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/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/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/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/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/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/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/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/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/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/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/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/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/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/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/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/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/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/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/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/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sp>
        <p:nvSpPr>
          <p:cNvPr id="786" name="椭圆形标注 785"/>
          <p:cNvSpPr/>
          <p:nvPr/>
        </p:nvSpPr>
        <p:spPr>
          <a:xfrm>
            <a:off x="9340826" y="850644"/>
            <a:ext cx="1533832" cy="979303"/>
          </a:xfrm>
          <a:prstGeom prst="wedgeEllipseCallout">
            <a:avLst>
              <a:gd name="adj1" fmla="val -36920"/>
              <a:gd name="adj2" fmla="val 5953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87" name="文本框 786"/>
          <p:cNvSpPr txBox="1"/>
          <p:nvPr/>
        </p:nvSpPr>
        <p:spPr>
          <a:xfrm>
            <a:off x="9220928" y="1155629"/>
            <a:ext cx="1773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55535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华康娃娃体W5(P)" panose="040B0500000000000000" pitchFamily="82" charset="-122"/>
                <a:ea typeface="华康娃娃体W5(P)" panose="040B0500000000000000" pitchFamily="82" charset="-122"/>
                <a:hlinkClick r:id="rId9"/>
              </a:rPr>
              <a:t>Click here</a:t>
            </a:r>
            <a:endParaRPr lang="zh-CN" altLang="en-US" b="1" dirty="0">
              <a:solidFill>
                <a:srgbClr val="555354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pic>
        <p:nvPicPr>
          <p:cNvPr id="381" name="图片 38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>
            <a:fillRect/>
          </a:stretch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pic>
        <p:nvPicPr>
          <p:cNvPr id="785" name="图片 78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03" y="5303525"/>
            <a:ext cx="1713124" cy="5974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>
            <a:fillRect/>
          </a:stretch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>
            <a:fillRect/>
          </a:stretch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pic>
        <p:nvPicPr>
          <p:cNvPr id="504" name="图片 5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369" y="4632540"/>
            <a:ext cx="965530" cy="980384"/>
          </a:xfrm>
          <a:prstGeom prst="rect">
            <a:avLst/>
          </a:prstGeom>
        </p:spPr>
      </p:pic>
      <p:grpSp>
        <p:nvGrpSpPr>
          <p:cNvPr id="521" name="Group 50"/>
          <p:cNvGrpSpPr>
            <a:grpSpLocks noChangeAspect="1"/>
          </p:cNvGrpSpPr>
          <p:nvPr/>
        </p:nvGrpSpPr>
        <p:grpSpPr bwMode="auto">
          <a:xfrm rot="20644093">
            <a:off x="2485074" y="4725444"/>
            <a:ext cx="635873" cy="394014"/>
            <a:chOff x="3562" y="1977"/>
            <a:chExt cx="560" cy="347"/>
          </a:xfrm>
        </p:grpSpPr>
        <p:sp>
          <p:nvSpPr>
            <p:cNvPr id="523" name="Freeform 52"/>
            <p:cNvSpPr/>
            <p:nvPr/>
          </p:nvSpPr>
          <p:spPr bwMode="auto">
            <a:xfrm>
              <a:off x="3570" y="1977"/>
              <a:ext cx="543" cy="243"/>
            </a:xfrm>
            <a:custGeom>
              <a:avLst/>
              <a:gdLst>
                <a:gd name="T0" fmla="*/ 227 w 227"/>
                <a:gd name="T1" fmla="*/ 101 h 101"/>
                <a:gd name="T2" fmla="*/ 171 w 227"/>
                <a:gd name="T3" fmla="*/ 49 h 101"/>
                <a:gd name="T4" fmla="*/ 91 w 227"/>
                <a:gd name="T5" fmla="*/ 0 h 101"/>
                <a:gd name="T6" fmla="*/ 0 w 227"/>
                <a:gd name="T7" fmla="*/ 90 h 101"/>
                <a:gd name="T8" fmla="*/ 1 w 227"/>
                <a:gd name="T9" fmla="*/ 100 h 101"/>
                <a:gd name="T10" fmla="*/ 164 w 227"/>
                <a:gd name="T11" fmla="*/ 100 h 101"/>
                <a:gd name="T12" fmla="*/ 164 w 227"/>
                <a:gd name="T13" fmla="*/ 101 h 101"/>
                <a:gd name="T14" fmla="*/ 227 w 227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7" h="101">
                  <a:moveTo>
                    <a:pt x="227" y="101"/>
                  </a:moveTo>
                  <a:cubicBezTo>
                    <a:pt x="227" y="65"/>
                    <a:pt x="197" y="56"/>
                    <a:pt x="171" y="49"/>
                  </a:cubicBezTo>
                  <a:cubicBezTo>
                    <a:pt x="156" y="20"/>
                    <a:pt x="126" y="0"/>
                    <a:pt x="91" y="0"/>
                  </a:cubicBezTo>
                  <a:cubicBezTo>
                    <a:pt x="41" y="0"/>
                    <a:pt x="0" y="40"/>
                    <a:pt x="0" y="90"/>
                  </a:cubicBezTo>
                  <a:cubicBezTo>
                    <a:pt x="0" y="94"/>
                    <a:pt x="0" y="97"/>
                    <a:pt x="1" y="100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64" y="101"/>
                    <a:pt x="164" y="101"/>
                    <a:pt x="164" y="101"/>
                  </a:cubicBezTo>
                  <a:lnTo>
                    <a:pt x="227" y="1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4" name="Freeform 53"/>
            <p:cNvSpPr/>
            <p:nvPr/>
          </p:nvSpPr>
          <p:spPr bwMode="auto">
            <a:xfrm>
              <a:off x="3562" y="2182"/>
              <a:ext cx="560" cy="72"/>
            </a:xfrm>
            <a:custGeom>
              <a:avLst/>
              <a:gdLst>
                <a:gd name="T0" fmla="*/ 224 w 234"/>
                <a:gd name="T1" fmla="*/ 0 h 30"/>
                <a:gd name="T2" fmla="*/ 9 w 234"/>
                <a:gd name="T3" fmla="*/ 0 h 30"/>
                <a:gd name="T4" fmla="*/ 0 w 234"/>
                <a:gd name="T5" fmla="*/ 10 h 30"/>
                <a:gd name="T6" fmla="*/ 0 w 234"/>
                <a:gd name="T7" fmla="*/ 21 h 30"/>
                <a:gd name="T8" fmla="*/ 9 w 234"/>
                <a:gd name="T9" fmla="*/ 30 h 30"/>
                <a:gd name="T10" fmla="*/ 30 w 234"/>
                <a:gd name="T11" fmla="*/ 30 h 30"/>
                <a:gd name="T12" fmla="*/ 51 w 234"/>
                <a:gd name="T13" fmla="*/ 12 h 30"/>
                <a:gd name="T14" fmla="*/ 73 w 234"/>
                <a:gd name="T15" fmla="*/ 30 h 30"/>
                <a:gd name="T16" fmla="*/ 154 w 234"/>
                <a:gd name="T17" fmla="*/ 30 h 30"/>
                <a:gd name="T18" fmla="*/ 176 w 234"/>
                <a:gd name="T19" fmla="*/ 12 h 30"/>
                <a:gd name="T20" fmla="*/ 178 w 234"/>
                <a:gd name="T21" fmla="*/ 12 h 30"/>
                <a:gd name="T22" fmla="*/ 200 w 234"/>
                <a:gd name="T23" fmla="*/ 30 h 30"/>
                <a:gd name="T24" fmla="*/ 224 w 234"/>
                <a:gd name="T25" fmla="*/ 30 h 30"/>
                <a:gd name="T26" fmla="*/ 234 w 234"/>
                <a:gd name="T27" fmla="*/ 21 h 30"/>
                <a:gd name="T28" fmla="*/ 234 w 234"/>
                <a:gd name="T29" fmla="*/ 10 h 30"/>
                <a:gd name="T30" fmla="*/ 224 w 234"/>
                <a:gd name="T3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4" h="30">
                  <a:moveTo>
                    <a:pt x="2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6"/>
                    <a:pt x="4" y="30"/>
                    <a:pt x="9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2" y="20"/>
                    <a:pt x="39" y="12"/>
                    <a:pt x="51" y="12"/>
                  </a:cubicBezTo>
                  <a:cubicBezTo>
                    <a:pt x="64" y="12"/>
                    <a:pt x="71" y="20"/>
                    <a:pt x="73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6" y="20"/>
                    <a:pt x="166" y="12"/>
                    <a:pt x="176" y="12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8" y="12"/>
                    <a:pt x="198" y="20"/>
                    <a:pt x="200" y="30"/>
                  </a:cubicBezTo>
                  <a:cubicBezTo>
                    <a:pt x="224" y="30"/>
                    <a:pt x="224" y="30"/>
                    <a:pt x="224" y="30"/>
                  </a:cubicBezTo>
                  <a:cubicBezTo>
                    <a:pt x="230" y="30"/>
                    <a:pt x="234" y="26"/>
                    <a:pt x="234" y="21"/>
                  </a:cubicBezTo>
                  <a:cubicBezTo>
                    <a:pt x="234" y="10"/>
                    <a:pt x="234" y="10"/>
                    <a:pt x="234" y="10"/>
                  </a:cubicBezTo>
                  <a:cubicBezTo>
                    <a:pt x="234" y="4"/>
                    <a:pt x="230" y="0"/>
                    <a:pt x="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5" name="Freeform 55"/>
            <p:cNvSpPr/>
            <p:nvPr/>
          </p:nvSpPr>
          <p:spPr bwMode="auto">
            <a:xfrm>
              <a:off x="3814" y="2010"/>
              <a:ext cx="129" cy="111"/>
            </a:xfrm>
            <a:custGeom>
              <a:avLst/>
              <a:gdLst>
                <a:gd name="T0" fmla="*/ 0 w 54"/>
                <a:gd name="T1" fmla="*/ 46 h 46"/>
                <a:gd name="T2" fmla="*/ 54 w 54"/>
                <a:gd name="T3" fmla="*/ 46 h 46"/>
                <a:gd name="T4" fmla="*/ 0 w 54"/>
                <a:gd name="T5" fmla="*/ 0 h 46"/>
                <a:gd name="T6" fmla="*/ 0 w 54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46">
                  <a:moveTo>
                    <a:pt x="0" y="46"/>
                  </a:moveTo>
                  <a:cubicBezTo>
                    <a:pt x="54" y="46"/>
                    <a:pt x="54" y="46"/>
                    <a:pt x="54" y="46"/>
                  </a:cubicBezTo>
                  <a:cubicBezTo>
                    <a:pt x="45" y="20"/>
                    <a:pt x="21" y="2"/>
                    <a:pt x="0" y="0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6" name="Freeform 56"/>
            <p:cNvSpPr/>
            <p:nvPr/>
          </p:nvSpPr>
          <p:spPr bwMode="auto">
            <a:xfrm>
              <a:off x="3632" y="2010"/>
              <a:ext cx="139" cy="111"/>
            </a:xfrm>
            <a:custGeom>
              <a:avLst/>
              <a:gdLst>
                <a:gd name="T0" fmla="*/ 58 w 58"/>
                <a:gd name="T1" fmla="*/ 0 h 46"/>
                <a:gd name="T2" fmla="*/ 0 w 58"/>
                <a:gd name="T3" fmla="*/ 46 h 46"/>
                <a:gd name="T4" fmla="*/ 58 w 58"/>
                <a:gd name="T5" fmla="*/ 46 h 46"/>
                <a:gd name="T6" fmla="*/ 58 w 58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6">
                  <a:moveTo>
                    <a:pt x="58" y="0"/>
                  </a:moveTo>
                  <a:cubicBezTo>
                    <a:pt x="31" y="3"/>
                    <a:pt x="9" y="21"/>
                    <a:pt x="0" y="46"/>
                  </a:cubicBezTo>
                  <a:cubicBezTo>
                    <a:pt x="58" y="46"/>
                    <a:pt x="58" y="46"/>
                    <a:pt x="58" y="46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FFF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7" name="Freeform 57"/>
            <p:cNvSpPr>
              <a:spLocks noEditPoints="1"/>
            </p:cNvSpPr>
            <p:nvPr/>
          </p:nvSpPr>
          <p:spPr bwMode="auto">
            <a:xfrm>
              <a:off x="3912" y="2182"/>
              <a:ext cx="141" cy="142"/>
            </a:xfrm>
            <a:custGeom>
              <a:avLst/>
              <a:gdLst>
                <a:gd name="T0" fmla="*/ 30 w 59"/>
                <a:gd name="T1" fmla="*/ 59 h 59"/>
                <a:gd name="T2" fmla="*/ 0 w 59"/>
                <a:gd name="T3" fmla="*/ 30 h 59"/>
                <a:gd name="T4" fmla="*/ 30 w 59"/>
                <a:gd name="T5" fmla="*/ 0 h 59"/>
                <a:gd name="T6" fmla="*/ 59 w 59"/>
                <a:gd name="T7" fmla="*/ 30 h 59"/>
                <a:gd name="T8" fmla="*/ 30 w 59"/>
                <a:gd name="T9" fmla="*/ 59 h 59"/>
                <a:gd name="T10" fmla="*/ 30 w 59"/>
                <a:gd name="T11" fmla="*/ 20 h 59"/>
                <a:gd name="T12" fmla="*/ 20 w 59"/>
                <a:gd name="T13" fmla="*/ 30 h 59"/>
                <a:gd name="T14" fmla="*/ 30 w 59"/>
                <a:gd name="T15" fmla="*/ 39 h 59"/>
                <a:gd name="T16" fmla="*/ 39 w 59"/>
                <a:gd name="T17" fmla="*/ 30 h 59"/>
                <a:gd name="T18" fmla="*/ 30 w 59"/>
                <a:gd name="T19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30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59" y="13"/>
                    <a:pt x="59" y="30"/>
                  </a:cubicBezTo>
                  <a:cubicBezTo>
                    <a:pt x="59" y="46"/>
                    <a:pt x="46" y="59"/>
                    <a:pt x="30" y="59"/>
                  </a:cubicBezTo>
                  <a:close/>
                  <a:moveTo>
                    <a:pt x="30" y="20"/>
                  </a:moveTo>
                  <a:cubicBezTo>
                    <a:pt x="24" y="20"/>
                    <a:pt x="20" y="24"/>
                    <a:pt x="20" y="30"/>
                  </a:cubicBezTo>
                  <a:cubicBezTo>
                    <a:pt x="20" y="35"/>
                    <a:pt x="24" y="39"/>
                    <a:pt x="30" y="39"/>
                  </a:cubicBezTo>
                  <a:cubicBezTo>
                    <a:pt x="35" y="39"/>
                    <a:pt x="39" y="35"/>
                    <a:pt x="39" y="30"/>
                  </a:cubicBezTo>
                  <a:cubicBezTo>
                    <a:pt x="39" y="24"/>
                    <a:pt x="35" y="20"/>
                    <a:pt x="30" y="20"/>
                  </a:cubicBezTo>
                  <a:close/>
                </a:path>
              </a:pathLst>
            </a:custGeom>
            <a:solidFill>
              <a:srgbClr val="565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8" name="Freeform 58"/>
            <p:cNvSpPr>
              <a:spLocks noEditPoints="1"/>
            </p:cNvSpPr>
            <p:nvPr/>
          </p:nvSpPr>
          <p:spPr bwMode="auto">
            <a:xfrm>
              <a:off x="3615" y="2182"/>
              <a:ext cx="141" cy="142"/>
            </a:xfrm>
            <a:custGeom>
              <a:avLst/>
              <a:gdLst>
                <a:gd name="T0" fmla="*/ 29 w 59"/>
                <a:gd name="T1" fmla="*/ 59 h 59"/>
                <a:gd name="T2" fmla="*/ 0 w 59"/>
                <a:gd name="T3" fmla="*/ 30 h 59"/>
                <a:gd name="T4" fmla="*/ 29 w 59"/>
                <a:gd name="T5" fmla="*/ 0 h 59"/>
                <a:gd name="T6" fmla="*/ 59 w 59"/>
                <a:gd name="T7" fmla="*/ 30 h 59"/>
                <a:gd name="T8" fmla="*/ 29 w 59"/>
                <a:gd name="T9" fmla="*/ 59 h 59"/>
                <a:gd name="T10" fmla="*/ 29 w 59"/>
                <a:gd name="T11" fmla="*/ 20 h 59"/>
                <a:gd name="T12" fmla="*/ 20 w 59"/>
                <a:gd name="T13" fmla="*/ 30 h 59"/>
                <a:gd name="T14" fmla="*/ 29 w 59"/>
                <a:gd name="T15" fmla="*/ 39 h 59"/>
                <a:gd name="T16" fmla="*/ 39 w 59"/>
                <a:gd name="T17" fmla="*/ 30 h 59"/>
                <a:gd name="T18" fmla="*/ 29 w 59"/>
                <a:gd name="T19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29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6" y="0"/>
                    <a:pt x="59" y="13"/>
                    <a:pt x="59" y="30"/>
                  </a:cubicBezTo>
                  <a:cubicBezTo>
                    <a:pt x="59" y="46"/>
                    <a:pt x="46" y="59"/>
                    <a:pt x="29" y="59"/>
                  </a:cubicBezTo>
                  <a:close/>
                  <a:moveTo>
                    <a:pt x="29" y="20"/>
                  </a:moveTo>
                  <a:cubicBezTo>
                    <a:pt x="24" y="20"/>
                    <a:pt x="20" y="24"/>
                    <a:pt x="20" y="30"/>
                  </a:cubicBezTo>
                  <a:cubicBezTo>
                    <a:pt x="20" y="35"/>
                    <a:pt x="24" y="39"/>
                    <a:pt x="29" y="39"/>
                  </a:cubicBezTo>
                  <a:cubicBezTo>
                    <a:pt x="35" y="39"/>
                    <a:pt x="39" y="35"/>
                    <a:pt x="39" y="30"/>
                  </a:cubicBezTo>
                  <a:cubicBezTo>
                    <a:pt x="39" y="24"/>
                    <a:pt x="35" y="20"/>
                    <a:pt x="29" y="20"/>
                  </a:cubicBezTo>
                  <a:close/>
                </a:path>
              </a:pathLst>
            </a:custGeom>
            <a:solidFill>
              <a:srgbClr val="565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grpSp>
        <p:nvGrpSpPr>
          <p:cNvPr id="538" name="Group 486"/>
          <p:cNvGrpSpPr>
            <a:grpSpLocks noChangeAspect="1"/>
          </p:cNvGrpSpPr>
          <p:nvPr/>
        </p:nvGrpSpPr>
        <p:grpSpPr bwMode="auto">
          <a:xfrm>
            <a:off x="822561" y="1239694"/>
            <a:ext cx="10546878" cy="3067516"/>
            <a:chOff x="2114" y="1091"/>
            <a:chExt cx="3452" cy="1004"/>
          </a:xfrm>
          <a:solidFill>
            <a:srgbClr val="FFE306"/>
          </a:solidFill>
          <a:effectLst/>
        </p:grpSpPr>
        <p:sp>
          <p:nvSpPr>
            <p:cNvPr id="540" name="Freeform 487"/>
            <p:cNvSpPr/>
            <p:nvPr/>
          </p:nvSpPr>
          <p:spPr bwMode="auto">
            <a:xfrm>
              <a:off x="2114" y="1441"/>
              <a:ext cx="795" cy="654"/>
            </a:xfrm>
            <a:custGeom>
              <a:avLst/>
              <a:gdLst>
                <a:gd name="T0" fmla="*/ 281 w 336"/>
                <a:gd name="T1" fmla="*/ 0 h 275"/>
                <a:gd name="T2" fmla="*/ 0 w 336"/>
                <a:gd name="T3" fmla="*/ 154 h 275"/>
                <a:gd name="T4" fmla="*/ 108 w 336"/>
                <a:gd name="T5" fmla="*/ 169 h 275"/>
                <a:gd name="T6" fmla="*/ 94 w 336"/>
                <a:gd name="T7" fmla="*/ 275 h 275"/>
                <a:gd name="T8" fmla="*/ 336 w 336"/>
                <a:gd name="T9" fmla="*/ 143 h 275"/>
                <a:gd name="T10" fmla="*/ 281 w 336"/>
                <a:gd name="T1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275">
                  <a:moveTo>
                    <a:pt x="281" y="0"/>
                  </a:moveTo>
                  <a:cubicBezTo>
                    <a:pt x="165" y="45"/>
                    <a:pt x="99" y="77"/>
                    <a:pt x="0" y="154"/>
                  </a:cubicBezTo>
                  <a:cubicBezTo>
                    <a:pt x="108" y="169"/>
                    <a:pt x="108" y="169"/>
                    <a:pt x="108" y="169"/>
                  </a:cubicBezTo>
                  <a:cubicBezTo>
                    <a:pt x="94" y="275"/>
                    <a:pt x="94" y="275"/>
                    <a:pt x="94" y="275"/>
                  </a:cubicBezTo>
                  <a:cubicBezTo>
                    <a:pt x="181" y="207"/>
                    <a:pt x="234" y="183"/>
                    <a:pt x="336" y="143"/>
                  </a:cubicBez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1" name="Freeform 488"/>
            <p:cNvSpPr/>
            <p:nvPr/>
          </p:nvSpPr>
          <p:spPr bwMode="auto">
            <a:xfrm>
              <a:off x="4770" y="1441"/>
              <a:ext cx="796" cy="654"/>
            </a:xfrm>
            <a:custGeom>
              <a:avLst/>
              <a:gdLst>
                <a:gd name="T0" fmla="*/ 55 w 336"/>
                <a:gd name="T1" fmla="*/ 0 h 275"/>
                <a:gd name="T2" fmla="*/ 336 w 336"/>
                <a:gd name="T3" fmla="*/ 154 h 275"/>
                <a:gd name="T4" fmla="*/ 228 w 336"/>
                <a:gd name="T5" fmla="*/ 169 h 275"/>
                <a:gd name="T6" fmla="*/ 242 w 336"/>
                <a:gd name="T7" fmla="*/ 275 h 275"/>
                <a:gd name="T8" fmla="*/ 0 w 336"/>
                <a:gd name="T9" fmla="*/ 143 h 275"/>
                <a:gd name="T10" fmla="*/ 55 w 336"/>
                <a:gd name="T1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275">
                  <a:moveTo>
                    <a:pt x="55" y="0"/>
                  </a:moveTo>
                  <a:cubicBezTo>
                    <a:pt x="171" y="45"/>
                    <a:pt x="237" y="77"/>
                    <a:pt x="336" y="154"/>
                  </a:cubicBezTo>
                  <a:cubicBezTo>
                    <a:pt x="228" y="169"/>
                    <a:pt x="228" y="169"/>
                    <a:pt x="228" y="169"/>
                  </a:cubicBezTo>
                  <a:cubicBezTo>
                    <a:pt x="242" y="275"/>
                    <a:pt x="242" y="275"/>
                    <a:pt x="242" y="275"/>
                  </a:cubicBezTo>
                  <a:cubicBezTo>
                    <a:pt x="155" y="207"/>
                    <a:pt x="102" y="183"/>
                    <a:pt x="0" y="143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2" name="Freeform 489"/>
            <p:cNvSpPr/>
            <p:nvPr/>
          </p:nvSpPr>
          <p:spPr bwMode="auto">
            <a:xfrm>
              <a:off x="2500" y="1258"/>
              <a:ext cx="786" cy="551"/>
            </a:xfrm>
            <a:custGeom>
              <a:avLst/>
              <a:gdLst>
                <a:gd name="T0" fmla="*/ 307 w 332"/>
                <a:gd name="T1" fmla="*/ 0 h 232"/>
                <a:gd name="T2" fmla="*/ 0 w 332"/>
                <a:gd name="T3" fmla="*/ 95 h 232"/>
                <a:gd name="T4" fmla="*/ 69 w 332"/>
                <a:gd name="T5" fmla="*/ 232 h 232"/>
                <a:gd name="T6" fmla="*/ 332 w 332"/>
                <a:gd name="T7" fmla="*/ 151 h 232"/>
                <a:gd name="T8" fmla="*/ 307 w 332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232">
                  <a:moveTo>
                    <a:pt x="307" y="0"/>
                  </a:moveTo>
                  <a:cubicBezTo>
                    <a:pt x="184" y="20"/>
                    <a:pt x="113" y="39"/>
                    <a:pt x="0" y="95"/>
                  </a:cubicBezTo>
                  <a:cubicBezTo>
                    <a:pt x="69" y="232"/>
                    <a:pt x="69" y="232"/>
                    <a:pt x="69" y="232"/>
                  </a:cubicBezTo>
                  <a:cubicBezTo>
                    <a:pt x="168" y="183"/>
                    <a:pt x="224" y="169"/>
                    <a:pt x="332" y="151"/>
                  </a:cubicBezTo>
                  <a:lnTo>
                    <a:pt x="307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3" name="Freeform 490"/>
            <p:cNvSpPr/>
            <p:nvPr/>
          </p:nvSpPr>
          <p:spPr bwMode="auto">
            <a:xfrm>
              <a:off x="4394" y="1258"/>
              <a:ext cx="784" cy="551"/>
            </a:xfrm>
            <a:custGeom>
              <a:avLst/>
              <a:gdLst>
                <a:gd name="T0" fmla="*/ 25 w 331"/>
                <a:gd name="T1" fmla="*/ 0 h 232"/>
                <a:gd name="T2" fmla="*/ 331 w 331"/>
                <a:gd name="T3" fmla="*/ 95 h 232"/>
                <a:gd name="T4" fmla="*/ 263 w 331"/>
                <a:gd name="T5" fmla="*/ 232 h 232"/>
                <a:gd name="T6" fmla="*/ 0 w 331"/>
                <a:gd name="T7" fmla="*/ 151 h 232"/>
                <a:gd name="T8" fmla="*/ 25 w 331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32">
                  <a:moveTo>
                    <a:pt x="25" y="0"/>
                  </a:moveTo>
                  <a:cubicBezTo>
                    <a:pt x="148" y="20"/>
                    <a:pt x="219" y="39"/>
                    <a:pt x="331" y="95"/>
                  </a:cubicBezTo>
                  <a:cubicBezTo>
                    <a:pt x="263" y="232"/>
                    <a:pt x="263" y="232"/>
                    <a:pt x="263" y="232"/>
                  </a:cubicBezTo>
                  <a:cubicBezTo>
                    <a:pt x="164" y="183"/>
                    <a:pt x="108" y="169"/>
                    <a:pt x="0" y="151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4" name="Freeform 491"/>
            <p:cNvSpPr/>
            <p:nvPr/>
          </p:nvSpPr>
          <p:spPr bwMode="auto">
            <a:xfrm>
              <a:off x="2836" y="1091"/>
              <a:ext cx="2005" cy="530"/>
            </a:xfrm>
            <a:custGeom>
              <a:avLst/>
              <a:gdLst>
                <a:gd name="T0" fmla="*/ 650 w 847"/>
                <a:gd name="T1" fmla="*/ 35 h 223"/>
                <a:gd name="T2" fmla="*/ 650 w 847"/>
                <a:gd name="T3" fmla="*/ 35 h 223"/>
                <a:gd name="T4" fmla="*/ 198 w 847"/>
                <a:gd name="T5" fmla="*/ 35 h 223"/>
                <a:gd name="T6" fmla="*/ 198 w 847"/>
                <a:gd name="T7" fmla="*/ 35 h 223"/>
                <a:gd name="T8" fmla="*/ 0 w 847"/>
                <a:gd name="T9" fmla="*/ 77 h 223"/>
                <a:gd name="T10" fmla="*/ 45 w 847"/>
                <a:gd name="T11" fmla="*/ 223 h 223"/>
                <a:gd name="T12" fmla="*/ 208 w 847"/>
                <a:gd name="T13" fmla="*/ 189 h 223"/>
                <a:gd name="T14" fmla="*/ 636 w 847"/>
                <a:gd name="T15" fmla="*/ 188 h 223"/>
                <a:gd name="T16" fmla="*/ 637 w 847"/>
                <a:gd name="T17" fmla="*/ 188 h 223"/>
                <a:gd name="T18" fmla="*/ 802 w 847"/>
                <a:gd name="T19" fmla="*/ 223 h 223"/>
                <a:gd name="T20" fmla="*/ 847 w 847"/>
                <a:gd name="T21" fmla="*/ 77 h 223"/>
                <a:gd name="T22" fmla="*/ 650 w 847"/>
                <a:gd name="T23" fmla="*/ 3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7" h="223">
                  <a:moveTo>
                    <a:pt x="650" y="35"/>
                  </a:moveTo>
                  <a:cubicBezTo>
                    <a:pt x="650" y="35"/>
                    <a:pt x="650" y="35"/>
                    <a:pt x="650" y="35"/>
                  </a:cubicBezTo>
                  <a:cubicBezTo>
                    <a:pt x="438" y="0"/>
                    <a:pt x="198" y="35"/>
                    <a:pt x="198" y="35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27" y="45"/>
                    <a:pt x="59" y="58"/>
                    <a:pt x="0" y="77"/>
                  </a:cubicBezTo>
                  <a:cubicBezTo>
                    <a:pt x="15" y="126"/>
                    <a:pt x="30" y="174"/>
                    <a:pt x="45" y="223"/>
                  </a:cubicBezTo>
                  <a:cubicBezTo>
                    <a:pt x="94" y="208"/>
                    <a:pt x="149" y="197"/>
                    <a:pt x="208" y="189"/>
                  </a:cubicBezTo>
                  <a:cubicBezTo>
                    <a:pt x="408" y="170"/>
                    <a:pt x="436" y="170"/>
                    <a:pt x="636" y="188"/>
                  </a:cubicBezTo>
                  <a:cubicBezTo>
                    <a:pt x="637" y="188"/>
                    <a:pt x="637" y="188"/>
                    <a:pt x="637" y="188"/>
                  </a:cubicBezTo>
                  <a:cubicBezTo>
                    <a:pt x="697" y="196"/>
                    <a:pt x="753" y="208"/>
                    <a:pt x="802" y="223"/>
                  </a:cubicBezTo>
                  <a:cubicBezTo>
                    <a:pt x="817" y="174"/>
                    <a:pt x="832" y="126"/>
                    <a:pt x="847" y="77"/>
                  </a:cubicBezTo>
                  <a:cubicBezTo>
                    <a:pt x="788" y="58"/>
                    <a:pt x="721" y="45"/>
                    <a:pt x="650" y="3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sp>
        <p:nvSpPr>
          <p:cNvPr id="549" name="文本框 548"/>
          <p:cNvSpPr txBox="1"/>
          <p:nvPr/>
        </p:nvSpPr>
        <p:spPr>
          <a:xfrm>
            <a:off x="3450232" y="2077894"/>
            <a:ext cx="5291536" cy="88717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altLang="zh-CN" sz="11500" b="1">
                <a:solidFill>
                  <a:srgbClr val="F25243"/>
                </a:solidFill>
                <a:effectLst>
                  <a:innerShdw blurRad="63500" dist="50800" dir="13500000">
                    <a:srgbClr val="555354">
                      <a:alpha val="50000"/>
                    </a:srgbClr>
                  </a:innerShdw>
                </a:effectLst>
                <a:latin typeface="张海山锐谐体" panose="02000000000000000000" pitchFamily="2" charset="-122"/>
                <a:ea typeface="张海山锐谐体" panose="02000000000000000000" pitchFamily="2" charset="-122"/>
              </a:rPr>
              <a:t>xiazaii</a:t>
            </a:r>
          </a:p>
          <a:p>
            <a:pPr algn="ctr">
              <a:lnSpc>
                <a:spcPct val="110000"/>
              </a:lnSpc>
            </a:pPr>
            <a:endParaRPr lang="zh-CN" altLang="en-US" sz="11500" b="1" dirty="0">
              <a:solidFill>
                <a:srgbClr val="F25243"/>
              </a:solidFill>
              <a:effectLst>
                <a:innerShdw blurRad="63500" dist="50800" dir="13500000">
                  <a:srgbClr val="555354">
                    <a:alpha val="50000"/>
                  </a:srgbClr>
                </a:innerShdw>
              </a:effectLst>
              <a:latin typeface="张海山锐谐体" panose="02000000000000000000" pitchFamily="2" charset="-122"/>
              <a:ea typeface="张海山锐谐体" panose="02000000000000000000" pitchFamily="2" charset="-122"/>
            </a:endParaRPr>
          </a:p>
        </p:txBody>
      </p:sp>
      <p:pic>
        <p:nvPicPr>
          <p:cNvPr id="784" name="图片 7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791" y="4178648"/>
            <a:ext cx="3150826" cy="1434276"/>
          </a:xfrm>
          <a:prstGeom prst="rect">
            <a:avLst/>
          </a:prstGeom>
        </p:spPr>
      </p:pic>
      <p:pic>
        <p:nvPicPr>
          <p:cNvPr id="503" name="图片 5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6708" y="4936729"/>
            <a:ext cx="1344242" cy="676195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/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/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/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/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/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/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/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/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/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/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/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/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/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/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/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/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/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/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/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/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/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/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/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/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/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/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/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/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/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/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/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/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/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/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/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/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/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/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/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/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/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/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/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/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/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/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/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/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/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/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/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/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/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/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/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/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/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/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/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/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/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/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/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/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/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/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/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/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/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/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/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/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sp>
        <p:nvSpPr>
          <p:cNvPr id="786" name="椭圆形标注 785"/>
          <p:cNvSpPr/>
          <p:nvPr/>
        </p:nvSpPr>
        <p:spPr>
          <a:xfrm>
            <a:off x="9340826" y="850644"/>
            <a:ext cx="1533832" cy="979303"/>
          </a:xfrm>
          <a:prstGeom prst="wedgeEllipseCallout">
            <a:avLst>
              <a:gd name="adj1" fmla="val -36920"/>
              <a:gd name="adj2" fmla="val 5953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87" name="文本框 786"/>
          <p:cNvSpPr txBox="1"/>
          <p:nvPr/>
        </p:nvSpPr>
        <p:spPr>
          <a:xfrm>
            <a:off x="9220928" y="1155629"/>
            <a:ext cx="1773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55535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华康娃娃体W5(P)" panose="040B0500000000000000" pitchFamily="82" charset="-122"/>
                <a:ea typeface="华康娃娃体W5(P)" panose="040B0500000000000000" pitchFamily="82" charset="-122"/>
                <a:hlinkClick r:id="rId8"/>
              </a:rPr>
              <a:t>Click here</a:t>
            </a:r>
            <a:endParaRPr lang="zh-CN" altLang="en-US" b="1" dirty="0">
              <a:solidFill>
                <a:srgbClr val="555354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pic>
        <p:nvPicPr>
          <p:cNvPr id="381" name="图片 38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>
            <a:fillRect/>
          </a:stretch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pic>
        <p:nvPicPr>
          <p:cNvPr id="785" name="图片 78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03" y="5303525"/>
            <a:ext cx="1713124" cy="5974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>
            <a:fillRect/>
          </a:stretch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>
            <a:fillRect/>
          </a:stretch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pic>
        <p:nvPicPr>
          <p:cNvPr id="504" name="图片 5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369" y="4632540"/>
            <a:ext cx="965530" cy="980384"/>
          </a:xfrm>
          <a:prstGeom prst="rect">
            <a:avLst/>
          </a:prstGeom>
        </p:spPr>
      </p:pic>
      <p:grpSp>
        <p:nvGrpSpPr>
          <p:cNvPr id="521" name="Group 50"/>
          <p:cNvGrpSpPr>
            <a:grpSpLocks noChangeAspect="1"/>
          </p:cNvGrpSpPr>
          <p:nvPr/>
        </p:nvGrpSpPr>
        <p:grpSpPr bwMode="auto">
          <a:xfrm rot="20644093">
            <a:off x="2485074" y="4725444"/>
            <a:ext cx="635873" cy="394014"/>
            <a:chOff x="3562" y="1977"/>
            <a:chExt cx="560" cy="347"/>
          </a:xfrm>
        </p:grpSpPr>
        <p:sp>
          <p:nvSpPr>
            <p:cNvPr id="523" name="Freeform 52"/>
            <p:cNvSpPr/>
            <p:nvPr/>
          </p:nvSpPr>
          <p:spPr bwMode="auto">
            <a:xfrm>
              <a:off x="3570" y="1977"/>
              <a:ext cx="543" cy="243"/>
            </a:xfrm>
            <a:custGeom>
              <a:avLst/>
              <a:gdLst>
                <a:gd name="T0" fmla="*/ 227 w 227"/>
                <a:gd name="T1" fmla="*/ 101 h 101"/>
                <a:gd name="T2" fmla="*/ 171 w 227"/>
                <a:gd name="T3" fmla="*/ 49 h 101"/>
                <a:gd name="T4" fmla="*/ 91 w 227"/>
                <a:gd name="T5" fmla="*/ 0 h 101"/>
                <a:gd name="T6" fmla="*/ 0 w 227"/>
                <a:gd name="T7" fmla="*/ 90 h 101"/>
                <a:gd name="T8" fmla="*/ 1 w 227"/>
                <a:gd name="T9" fmla="*/ 100 h 101"/>
                <a:gd name="T10" fmla="*/ 164 w 227"/>
                <a:gd name="T11" fmla="*/ 100 h 101"/>
                <a:gd name="T12" fmla="*/ 164 w 227"/>
                <a:gd name="T13" fmla="*/ 101 h 101"/>
                <a:gd name="T14" fmla="*/ 227 w 227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7" h="101">
                  <a:moveTo>
                    <a:pt x="227" y="101"/>
                  </a:moveTo>
                  <a:cubicBezTo>
                    <a:pt x="227" y="65"/>
                    <a:pt x="197" y="56"/>
                    <a:pt x="171" y="49"/>
                  </a:cubicBezTo>
                  <a:cubicBezTo>
                    <a:pt x="156" y="20"/>
                    <a:pt x="126" y="0"/>
                    <a:pt x="91" y="0"/>
                  </a:cubicBezTo>
                  <a:cubicBezTo>
                    <a:pt x="41" y="0"/>
                    <a:pt x="0" y="40"/>
                    <a:pt x="0" y="90"/>
                  </a:cubicBezTo>
                  <a:cubicBezTo>
                    <a:pt x="0" y="94"/>
                    <a:pt x="0" y="97"/>
                    <a:pt x="1" y="100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64" y="101"/>
                    <a:pt x="164" y="101"/>
                    <a:pt x="164" y="101"/>
                  </a:cubicBezTo>
                  <a:lnTo>
                    <a:pt x="227" y="1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4" name="Freeform 53"/>
            <p:cNvSpPr/>
            <p:nvPr/>
          </p:nvSpPr>
          <p:spPr bwMode="auto">
            <a:xfrm>
              <a:off x="3562" y="2182"/>
              <a:ext cx="560" cy="72"/>
            </a:xfrm>
            <a:custGeom>
              <a:avLst/>
              <a:gdLst>
                <a:gd name="T0" fmla="*/ 224 w 234"/>
                <a:gd name="T1" fmla="*/ 0 h 30"/>
                <a:gd name="T2" fmla="*/ 9 w 234"/>
                <a:gd name="T3" fmla="*/ 0 h 30"/>
                <a:gd name="T4" fmla="*/ 0 w 234"/>
                <a:gd name="T5" fmla="*/ 10 h 30"/>
                <a:gd name="T6" fmla="*/ 0 w 234"/>
                <a:gd name="T7" fmla="*/ 21 h 30"/>
                <a:gd name="T8" fmla="*/ 9 w 234"/>
                <a:gd name="T9" fmla="*/ 30 h 30"/>
                <a:gd name="T10" fmla="*/ 30 w 234"/>
                <a:gd name="T11" fmla="*/ 30 h 30"/>
                <a:gd name="T12" fmla="*/ 51 w 234"/>
                <a:gd name="T13" fmla="*/ 12 h 30"/>
                <a:gd name="T14" fmla="*/ 73 w 234"/>
                <a:gd name="T15" fmla="*/ 30 h 30"/>
                <a:gd name="T16" fmla="*/ 154 w 234"/>
                <a:gd name="T17" fmla="*/ 30 h 30"/>
                <a:gd name="T18" fmla="*/ 176 w 234"/>
                <a:gd name="T19" fmla="*/ 12 h 30"/>
                <a:gd name="T20" fmla="*/ 178 w 234"/>
                <a:gd name="T21" fmla="*/ 12 h 30"/>
                <a:gd name="T22" fmla="*/ 200 w 234"/>
                <a:gd name="T23" fmla="*/ 30 h 30"/>
                <a:gd name="T24" fmla="*/ 224 w 234"/>
                <a:gd name="T25" fmla="*/ 30 h 30"/>
                <a:gd name="T26" fmla="*/ 234 w 234"/>
                <a:gd name="T27" fmla="*/ 21 h 30"/>
                <a:gd name="T28" fmla="*/ 234 w 234"/>
                <a:gd name="T29" fmla="*/ 10 h 30"/>
                <a:gd name="T30" fmla="*/ 224 w 234"/>
                <a:gd name="T3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4" h="30">
                  <a:moveTo>
                    <a:pt x="2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6"/>
                    <a:pt x="4" y="30"/>
                    <a:pt x="9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2" y="20"/>
                    <a:pt x="39" y="12"/>
                    <a:pt x="51" y="12"/>
                  </a:cubicBezTo>
                  <a:cubicBezTo>
                    <a:pt x="64" y="12"/>
                    <a:pt x="71" y="20"/>
                    <a:pt x="73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6" y="20"/>
                    <a:pt x="166" y="12"/>
                    <a:pt x="176" y="12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8" y="12"/>
                    <a:pt x="198" y="20"/>
                    <a:pt x="200" y="30"/>
                  </a:cubicBezTo>
                  <a:cubicBezTo>
                    <a:pt x="224" y="30"/>
                    <a:pt x="224" y="30"/>
                    <a:pt x="224" y="30"/>
                  </a:cubicBezTo>
                  <a:cubicBezTo>
                    <a:pt x="230" y="30"/>
                    <a:pt x="234" y="26"/>
                    <a:pt x="234" y="21"/>
                  </a:cubicBezTo>
                  <a:cubicBezTo>
                    <a:pt x="234" y="10"/>
                    <a:pt x="234" y="10"/>
                    <a:pt x="234" y="10"/>
                  </a:cubicBezTo>
                  <a:cubicBezTo>
                    <a:pt x="234" y="4"/>
                    <a:pt x="230" y="0"/>
                    <a:pt x="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5" name="Freeform 55"/>
            <p:cNvSpPr/>
            <p:nvPr/>
          </p:nvSpPr>
          <p:spPr bwMode="auto">
            <a:xfrm>
              <a:off x="3814" y="2010"/>
              <a:ext cx="129" cy="111"/>
            </a:xfrm>
            <a:custGeom>
              <a:avLst/>
              <a:gdLst>
                <a:gd name="T0" fmla="*/ 0 w 54"/>
                <a:gd name="T1" fmla="*/ 46 h 46"/>
                <a:gd name="T2" fmla="*/ 54 w 54"/>
                <a:gd name="T3" fmla="*/ 46 h 46"/>
                <a:gd name="T4" fmla="*/ 0 w 54"/>
                <a:gd name="T5" fmla="*/ 0 h 46"/>
                <a:gd name="T6" fmla="*/ 0 w 54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46">
                  <a:moveTo>
                    <a:pt x="0" y="46"/>
                  </a:moveTo>
                  <a:cubicBezTo>
                    <a:pt x="54" y="46"/>
                    <a:pt x="54" y="46"/>
                    <a:pt x="54" y="46"/>
                  </a:cubicBezTo>
                  <a:cubicBezTo>
                    <a:pt x="45" y="20"/>
                    <a:pt x="21" y="2"/>
                    <a:pt x="0" y="0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6" name="Freeform 56"/>
            <p:cNvSpPr/>
            <p:nvPr/>
          </p:nvSpPr>
          <p:spPr bwMode="auto">
            <a:xfrm>
              <a:off x="3632" y="2010"/>
              <a:ext cx="139" cy="111"/>
            </a:xfrm>
            <a:custGeom>
              <a:avLst/>
              <a:gdLst>
                <a:gd name="T0" fmla="*/ 58 w 58"/>
                <a:gd name="T1" fmla="*/ 0 h 46"/>
                <a:gd name="T2" fmla="*/ 0 w 58"/>
                <a:gd name="T3" fmla="*/ 46 h 46"/>
                <a:gd name="T4" fmla="*/ 58 w 58"/>
                <a:gd name="T5" fmla="*/ 46 h 46"/>
                <a:gd name="T6" fmla="*/ 58 w 58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6">
                  <a:moveTo>
                    <a:pt x="58" y="0"/>
                  </a:moveTo>
                  <a:cubicBezTo>
                    <a:pt x="31" y="3"/>
                    <a:pt x="9" y="21"/>
                    <a:pt x="0" y="46"/>
                  </a:cubicBezTo>
                  <a:cubicBezTo>
                    <a:pt x="58" y="46"/>
                    <a:pt x="58" y="46"/>
                    <a:pt x="58" y="46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FFF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7" name="Freeform 57"/>
            <p:cNvSpPr>
              <a:spLocks noEditPoints="1"/>
            </p:cNvSpPr>
            <p:nvPr/>
          </p:nvSpPr>
          <p:spPr bwMode="auto">
            <a:xfrm>
              <a:off x="3912" y="2182"/>
              <a:ext cx="141" cy="142"/>
            </a:xfrm>
            <a:custGeom>
              <a:avLst/>
              <a:gdLst>
                <a:gd name="T0" fmla="*/ 30 w 59"/>
                <a:gd name="T1" fmla="*/ 59 h 59"/>
                <a:gd name="T2" fmla="*/ 0 w 59"/>
                <a:gd name="T3" fmla="*/ 30 h 59"/>
                <a:gd name="T4" fmla="*/ 30 w 59"/>
                <a:gd name="T5" fmla="*/ 0 h 59"/>
                <a:gd name="T6" fmla="*/ 59 w 59"/>
                <a:gd name="T7" fmla="*/ 30 h 59"/>
                <a:gd name="T8" fmla="*/ 30 w 59"/>
                <a:gd name="T9" fmla="*/ 59 h 59"/>
                <a:gd name="T10" fmla="*/ 30 w 59"/>
                <a:gd name="T11" fmla="*/ 20 h 59"/>
                <a:gd name="T12" fmla="*/ 20 w 59"/>
                <a:gd name="T13" fmla="*/ 30 h 59"/>
                <a:gd name="T14" fmla="*/ 30 w 59"/>
                <a:gd name="T15" fmla="*/ 39 h 59"/>
                <a:gd name="T16" fmla="*/ 39 w 59"/>
                <a:gd name="T17" fmla="*/ 30 h 59"/>
                <a:gd name="T18" fmla="*/ 30 w 59"/>
                <a:gd name="T19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30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59" y="13"/>
                    <a:pt x="59" y="30"/>
                  </a:cubicBezTo>
                  <a:cubicBezTo>
                    <a:pt x="59" y="46"/>
                    <a:pt x="46" y="59"/>
                    <a:pt x="30" y="59"/>
                  </a:cubicBezTo>
                  <a:close/>
                  <a:moveTo>
                    <a:pt x="30" y="20"/>
                  </a:moveTo>
                  <a:cubicBezTo>
                    <a:pt x="24" y="20"/>
                    <a:pt x="20" y="24"/>
                    <a:pt x="20" y="30"/>
                  </a:cubicBezTo>
                  <a:cubicBezTo>
                    <a:pt x="20" y="35"/>
                    <a:pt x="24" y="39"/>
                    <a:pt x="30" y="39"/>
                  </a:cubicBezTo>
                  <a:cubicBezTo>
                    <a:pt x="35" y="39"/>
                    <a:pt x="39" y="35"/>
                    <a:pt x="39" y="30"/>
                  </a:cubicBezTo>
                  <a:cubicBezTo>
                    <a:pt x="39" y="24"/>
                    <a:pt x="35" y="20"/>
                    <a:pt x="30" y="20"/>
                  </a:cubicBezTo>
                  <a:close/>
                </a:path>
              </a:pathLst>
            </a:custGeom>
            <a:solidFill>
              <a:srgbClr val="565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8" name="Freeform 58"/>
            <p:cNvSpPr>
              <a:spLocks noEditPoints="1"/>
            </p:cNvSpPr>
            <p:nvPr/>
          </p:nvSpPr>
          <p:spPr bwMode="auto">
            <a:xfrm>
              <a:off x="3615" y="2182"/>
              <a:ext cx="141" cy="142"/>
            </a:xfrm>
            <a:custGeom>
              <a:avLst/>
              <a:gdLst>
                <a:gd name="T0" fmla="*/ 29 w 59"/>
                <a:gd name="T1" fmla="*/ 59 h 59"/>
                <a:gd name="T2" fmla="*/ 0 w 59"/>
                <a:gd name="T3" fmla="*/ 30 h 59"/>
                <a:gd name="T4" fmla="*/ 29 w 59"/>
                <a:gd name="T5" fmla="*/ 0 h 59"/>
                <a:gd name="T6" fmla="*/ 59 w 59"/>
                <a:gd name="T7" fmla="*/ 30 h 59"/>
                <a:gd name="T8" fmla="*/ 29 w 59"/>
                <a:gd name="T9" fmla="*/ 59 h 59"/>
                <a:gd name="T10" fmla="*/ 29 w 59"/>
                <a:gd name="T11" fmla="*/ 20 h 59"/>
                <a:gd name="T12" fmla="*/ 20 w 59"/>
                <a:gd name="T13" fmla="*/ 30 h 59"/>
                <a:gd name="T14" fmla="*/ 29 w 59"/>
                <a:gd name="T15" fmla="*/ 39 h 59"/>
                <a:gd name="T16" fmla="*/ 39 w 59"/>
                <a:gd name="T17" fmla="*/ 30 h 59"/>
                <a:gd name="T18" fmla="*/ 29 w 59"/>
                <a:gd name="T19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29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6" y="0"/>
                    <a:pt x="59" y="13"/>
                    <a:pt x="59" y="30"/>
                  </a:cubicBezTo>
                  <a:cubicBezTo>
                    <a:pt x="59" y="46"/>
                    <a:pt x="46" y="59"/>
                    <a:pt x="29" y="59"/>
                  </a:cubicBezTo>
                  <a:close/>
                  <a:moveTo>
                    <a:pt x="29" y="20"/>
                  </a:moveTo>
                  <a:cubicBezTo>
                    <a:pt x="24" y="20"/>
                    <a:pt x="20" y="24"/>
                    <a:pt x="20" y="30"/>
                  </a:cubicBezTo>
                  <a:cubicBezTo>
                    <a:pt x="20" y="35"/>
                    <a:pt x="24" y="39"/>
                    <a:pt x="29" y="39"/>
                  </a:cubicBezTo>
                  <a:cubicBezTo>
                    <a:pt x="35" y="39"/>
                    <a:pt x="39" y="35"/>
                    <a:pt x="39" y="30"/>
                  </a:cubicBezTo>
                  <a:cubicBezTo>
                    <a:pt x="39" y="24"/>
                    <a:pt x="35" y="20"/>
                    <a:pt x="29" y="20"/>
                  </a:cubicBezTo>
                  <a:close/>
                </a:path>
              </a:pathLst>
            </a:custGeom>
            <a:solidFill>
              <a:srgbClr val="565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pic>
        <p:nvPicPr>
          <p:cNvPr id="784" name="图片 7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791" y="4178648"/>
            <a:ext cx="3150826" cy="1434276"/>
          </a:xfrm>
          <a:prstGeom prst="rect">
            <a:avLst/>
          </a:prstGeom>
        </p:spPr>
      </p:pic>
      <p:pic>
        <p:nvPicPr>
          <p:cNvPr id="503" name="图片 5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6708" y="4936729"/>
            <a:ext cx="1344242" cy="676195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/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/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/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/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/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/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/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/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/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/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/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/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/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/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/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/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/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/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/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/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/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/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/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/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/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/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/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/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/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/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/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/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/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/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/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/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/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/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/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/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/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/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/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/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/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/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/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/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/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/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/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/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/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/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/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/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/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/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/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/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/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/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/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/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/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/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/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/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/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/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/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/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pic>
        <p:nvPicPr>
          <p:cNvPr id="381" name="图片 38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>
            <a:fillRect/>
          </a:stretch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pic>
        <p:nvPicPr>
          <p:cNvPr id="785" name="图片 78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03" y="5303525"/>
            <a:ext cx="1713124" cy="597460"/>
          </a:xfrm>
          <a:prstGeom prst="rect">
            <a:avLst/>
          </a:prstGeom>
        </p:spPr>
      </p:pic>
      <p:grpSp>
        <p:nvGrpSpPr>
          <p:cNvPr id="100" name="组合 99"/>
          <p:cNvGrpSpPr/>
          <p:nvPr/>
        </p:nvGrpSpPr>
        <p:grpSpPr>
          <a:xfrm>
            <a:off x="1912374" y="308864"/>
            <a:ext cx="8367252" cy="967486"/>
            <a:chOff x="4152900" y="449166"/>
            <a:chExt cx="3886200" cy="686882"/>
          </a:xfrm>
        </p:grpSpPr>
        <p:grpSp>
          <p:nvGrpSpPr>
            <p:cNvPr id="101" name="组合 100"/>
            <p:cNvGrpSpPr/>
            <p:nvPr/>
          </p:nvGrpSpPr>
          <p:grpSpPr>
            <a:xfrm>
              <a:off x="4152900" y="449166"/>
              <a:ext cx="3886200" cy="686882"/>
              <a:chOff x="16151555" y="13922480"/>
              <a:chExt cx="18903302" cy="3341149"/>
            </a:xfrm>
          </p:grpSpPr>
          <p:sp>
            <p:nvSpPr>
              <p:cNvPr id="103" name="中间"/>
              <p:cNvSpPr/>
              <p:nvPr/>
            </p:nvSpPr>
            <p:spPr>
              <a:xfrm>
                <a:off x="19703856" y="13922480"/>
                <a:ext cx="11798706" cy="2507224"/>
              </a:xfrm>
              <a:custGeom>
                <a:avLst/>
                <a:gdLst>
                  <a:gd name="connsiteX0" fmla="*/ 565356 w 11798706"/>
                  <a:gd name="connsiteY0" fmla="*/ 0 h 2507224"/>
                  <a:gd name="connsiteX1" fmla="*/ 11233350 w 11798706"/>
                  <a:gd name="connsiteY1" fmla="*/ 0 h 2507224"/>
                  <a:gd name="connsiteX2" fmla="*/ 11798706 w 11798706"/>
                  <a:gd name="connsiteY2" fmla="*/ 565353 h 2507224"/>
                  <a:gd name="connsiteX3" fmla="*/ 11798706 w 11798706"/>
                  <a:gd name="connsiteY3" fmla="*/ 1941871 h 2507224"/>
                  <a:gd name="connsiteX4" fmla="*/ 11233350 w 11798706"/>
                  <a:gd name="connsiteY4" fmla="*/ 2507224 h 2507224"/>
                  <a:gd name="connsiteX5" fmla="*/ 565356 w 11798706"/>
                  <a:gd name="connsiteY5" fmla="*/ 2507224 h 2507224"/>
                  <a:gd name="connsiteX6" fmla="*/ 0 w 11798706"/>
                  <a:gd name="connsiteY6" fmla="*/ 1941871 h 2507224"/>
                  <a:gd name="connsiteX7" fmla="*/ 0 w 11798706"/>
                  <a:gd name="connsiteY7" fmla="*/ 565353 h 2507224"/>
                  <a:gd name="connsiteX8" fmla="*/ 565356 w 11798706"/>
                  <a:gd name="connsiteY8" fmla="*/ 0 h 250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98706" h="2507224">
                    <a:moveTo>
                      <a:pt x="565356" y="0"/>
                    </a:moveTo>
                    <a:lnTo>
                      <a:pt x="11233350" y="0"/>
                    </a:lnTo>
                    <a:cubicBezTo>
                      <a:pt x="11545586" y="0"/>
                      <a:pt x="11798706" y="253117"/>
                      <a:pt x="11798706" y="565353"/>
                    </a:cubicBezTo>
                    <a:lnTo>
                      <a:pt x="11798706" y="1941871"/>
                    </a:lnTo>
                    <a:cubicBezTo>
                      <a:pt x="11798706" y="2254107"/>
                      <a:pt x="11545586" y="2507224"/>
                      <a:pt x="11233350" y="2507224"/>
                    </a:cubicBezTo>
                    <a:lnTo>
                      <a:pt x="565356" y="2507224"/>
                    </a:lnTo>
                    <a:cubicBezTo>
                      <a:pt x="253120" y="2507224"/>
                      <a:pt x="0" y="2254107"/>
                      <a:pt x="0" y="1941871"/>
                    </a:cubicBezTo>
                    <a:lnTo>
                      <a:pt x="0" y="565353"/>
                    </a:lnTo>
                    <a:cubicBezTo>
                      <a:pt x="0" y="253117"/>
                      <a:pt x="253120" y="0"/>
                      <a:pt x="565356" y="0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右"/>
              <p:cNvSpPr/>
              <p:nvPr/>
            </p:nvSpPr>
            <p:spPr>
              <a:xfrm>
                <a:off x="29397009" y="14758555"/>
                <a:ext cx="5657848" cy="2505074"/>
              </a:xfrm>
              <a:custGeom>
                <a:avLst/>
                <a:gdLst>
                  <a:gd name="connsiteX0" fmla="*/ 2371724 w 5657848"/>
                  <a:gd name="connsiteY0" fmla="*/ 0 h 2505074"/>
                  <a:gd name="connsiteX1" fmla="*/ 5657848 w 5657848"/>
                  <a:gd name="connsiteY1" fmla="*/ 0 h 2505074"/>
                  <a:gd name="connsiteX2" fmla="*/ 4779248 w 5657848"/>
                  <a:gd name="connsiteY2" fmla="*/ 1252536 h 2505074"/>
                  <a:gd name="connsiteX3" fmla="*/ 5657848 w 5657848"/>
                  <a:gd name="connsiteY3" fmla="*/ 2505074 h 2505074"/>
                  <a:gd name="connsiteX4" fmla="*/ 0 w 5657848"/>
                  <a:gd name="connsiteY4" fmla="*/ 2505074 h 2505074"/>
                  <a:gd name="connsiteX5" fmla="*/ 0 w 5657848"/>
                  <a:gd name="connsiteY5" fmla="*/ 1943099 h 2505074"/>
                  <a:gd name="connsiteX6" fmla="*/ 1978016 w 5657848"/>
                  <a:gd name="connsiteY6" fmla="*/ 1943099 h 2505074"/>
                  <a:gd name="connsiteX7" fmla="*/ 2371724 w 5657848"/>
                  <a:gd name="connsiteY7" fmla="*/ 1549391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2371724" y="0"/>
                    </a:moveTo>
                    <a:lnTo>
                      <a:pt x="5657848" y="0"/>
                    </a:lnTo>
                    <a:lnTo>
                      <a:pt x="4779248" y="1252536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0" y="1943099"/>
                    </a:lnTo>
                    <a:lnTo>
                      <a:pt x="1978016" y="1943099"/>
                    </a:lnTo>
                    <a:cubicBezTo>
                      <a:pt x="2195456" y="1943099"/>
                      <a:pt x="2371724" y="1766830"/>
                      <a:pt x="2371724" y="1549391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左"/>
              <p:cNvSpPr/>
              <p:nvPr/>
            </p:nvSpPr>
            <p:spPr>
              <a:xfrm>
                <a:off x="16151555" y="14758555"/>
                <a:ext cx="5657848" cy="2505074"/>
              </a:xfrm>
              <a:custGeom>
                <a:avLst/>
                <a:gdLst>
                  <a:gd name="connsiteX0" fmla="*/ 1 w 5657848"/>
                  <a:gd name="connsiteY0" fmla="*/ 0 h 2505074"/>
                  <a:gd name="connsiteX1" fmla="*/ 3286124 w 5657848"/>
                  <a:gd name="connsiteY1" fmla="*/ 0 h 2505074"/>
                  <a:gd name="connsiteX2" fmla="*/ 3286124 w 5657848"/>
                  <a:gd name="connsiteY2" fmla="*/ 1549391 h 2505074"/>
                  <a:gd name="connsiteX3" fmla="*/ 3679828 w 5657848"/>
                  <a:gd name="connsiteY3" fmla="*/ 1943099 h 2505074"/>
                  <a:gd name="connsiteX4" fmla="*/ 5657848 w 5657848"/>
                  <a:gd name="connsiteY4" fmla="*/ 1943099 h 2505074"/>
                  <a:gd name="connsiteX5" fmla="*/ 5657848 w 5657848"/>
                  <a:gd name="connsiteY5" fmla="*/ 2505074 h 2505074"/>
                  <a:gd name="connsiteX6" fmla="*/ 0 w 5657848"/>
                  <a:gd name="connsiteY6" fmla="*/ 2505074 h 2505074"/>
                  <a:gd name="connsiteX7" fmla="*/ 878596 w 5657848"/>
                  <a:gd name="connsiteY7" fmla="*/ 1252536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1" y="0"/>
                    </a:moveTo>
                    <a:lnTo>
                      <a:pt x="3286124" y="0"/>
                    </a:lnTo>
                    <a:lnTo>
                      <a:pt x="3286124" y="1549391"/>
                    </a:lnTo>
                    <a:cubicBezTo>
                      <a:pt x="3286124" y="1766830"/>
                      <a:pt x="3462392" y="1943099"/>
                      <a:pt x="3679828" y="1943099"/>
                    </a:cubicBezTo>
                    <a:lnTo>
                      <a:pt x="5657848" y="1943099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878596" y="1252536"/>
                    </a:ln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2" name="文本框 101"/>
            <p:cNvSpPr txBox="1"/>
            <p:nvPr/>
          </p:nvSpPr>
          <p:spPr>
            <a:xfrm>
              <a:off x="4448175" y="500377"/>
              <a:ext cx="3295650" cy="433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迷你简汉真广标" panose="02010609000101010101" pitchFamily="49" charset="-122"/>
                  <a:ea typeface="迷你简汉真广标" panose="02010609000101010101" pitchFamily="49" charset="-122"/>
                </a:defRPr>
              </a:lvl1pPr>
            </a:lstStyle>
            <a:p>
              <a:pPr algn="ctr">
                <a:lnSpc>
                  <a:spcPct val="110000"/>
                </a:lnSpc>
              </a:pPr>
              <a:r>
                <a:rPr lang="zh-CN" altLang="en-US" sz="3200" b="1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目录</a:t>
              </a:r>
              <a:endParaRPr lang="en-US" altLang="zh-CN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68782" y="1753649"/>
            <a:ext cx="1334852" cy="2108928"/>
            <a:chOff x="5786438" y="2944813"/>
            <a:chExt cx="615950" cy="973138"/>
          </a:xfrm>
        </p:grpSpPr>
        <p:sp>
          <p:nvSpPr>
            <p:cNvPr id="5" name="Freeform 5"/>
            <p:cNvSpPr/>
            <p:nvPr/>
          </p:nvSpPr>
          <p:spPr bwMode="auto">
            <a:xfrm>
              <a:off x="6003926" y="3860801"/>
              <a:ext cx="179388" cy="57150"/>
            </a:xfrm>
            <a:custGeom>
              <a:avLst/>
              <a:gdLst>
                <a:gd name="T0" fmla="*/ 0 w 47"/>
                <a:gd name="T1" fmla="*/ 0 h 15"/>
                <a:gd name="T2" fmla="*/ 0 w 47"/>
                <a:gd name="T3" fmla="*/ 6 h 15"/>
                <a:gd name="T4" fmla="*/ 9 w 47"/>
                <a:gd name="T5" fmla="*/ 15 h 15"/>
                <a:gd name="T6" fmla="*/ 38 w 47"/>
                <a:gd name="T7" fmla="*/ 15 h 15"/>
                <a:gd name="T8" fmla="*/ 47 w 47"/>
                <a:gd name="T9" fmla="*/ 6 h 15"/>
                <a:gd name="T10" fmla="*/ 47 w 47"/>
                <a:gd name="T11" fmla="*/ 0 h 15"/>
                <a:gd name="T12" fmla="*/ 0 w 47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5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1"/>
                    <a:pt x="4" y="15"/>
                    <a:pt x="9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43" y="15"/>
                    <a:pt x="47" y="11"/>
                    <a:pt x="47" y="6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5A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6003926" y="3773488"/>
              <a:ext cx="179388" cy="87313"/>
            </a:xfrm>
            <a:custGeom>
              <a:avLst/>
              <a:gdLst>
                <a:gd name="T0" fmla="*/ 47 w 47"/>
                <a:gd name="T1" fmla="*/ 16 h 23"/>
                <a:gd name="T2" fmla="*/ 38 w 47"/>
                <a:gd name="T3" fmla="*/ 7 h 23"/>
                <a:gd name="T4" fmla="*/ 35 w 47"/>
                <a:gd name="T5" fmla="*/ 7 h 23"/>
                <a:gd name="T6" fmla="*/ 35 w 47"/>
                <a:gd name="T7" fmla="*/ 5 h 23"/>
                <a:gd name="T8" fmla="*/ 30 w 47"/>
                <a:gd name="T9" fmla="*/ 0 h 23"/>
                <a:gd name="T10" fmla="*/ 17 w 47"/>
                <a:gd name="T11" fmla="*/ 0 h 23"/>
                <a:gd name="T12" fmla="*/ 13 w 47"/>
                <a:gd name="T13" fmla="*/ 5 h 23"/>
                <a:gd name="T14" fmla="*/ 13 w 47"/>
                <a:gd name="T15" fmla="*/ 7 h 23"/>
                <a:gd name="T16" fmla="*/ 9 w 47"/>
                <a:gd name="T17" fmla="*/ 7 h 23"/>
                <a:gd name="T18" fmla="*/ 0 w 47"/>
                <a:gd name="T19" fmla="*/ 16 h 23"/>
                <a:gd name="T20" fmla="*/ 0 w 47"/>
                <a:gd name="T21" fmla="*/ 23 h 23"/>
                <a:gd name="T22" fmla="*/ 47 w 47"/>
                <a:gd name="T23" fmla="*/ 23 h 23"/>
                <a:gd name="T24" fmla="*/ 47 w 47"/>
                <a:gd name="T25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23">
                  <a:moveTo>
                    <a:pt x="47" y="16"/>
                  </a:moveTo>
                  <a:cubicBezTo>
                    <a:pt x="47" y="11"/>
                    <a:pt x="43" y="7"/>
                    <a:pt x="38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2"/>
                    <a:pt x="33" y="0"/>
                    <a:pt x="3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3" y="2"/>
                    <a:pt x="13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4" y="7"/>
                    <a:pt x="0" y="11"/>
                    <a:pt x="0" y="1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7" y="23"/>
                    <a:pt x="47" y="23"/>
                    <a:pt x="47" y="23"/>
                  </a:cubicBezTo>
                  <a:lnTo>
                    <a:pt x="47" y="16"/>
                  </a:lnTo>
                  <a:close/>
                </a:path>
              </a:pathLst>
            </a:custGeom>
            <a:solidFill>
              <a:srgbClr val="25A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6030913" y="3743326"/>
              <a:ext cx="127000" cy="49213"/>
            </a:xfrm>
            <a:prstGeom prst="ellipse">
              <a:avLst/>
            </a:prstGeom>
            <a:solidFill>
              <a:srgbClr val="2F4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5786438" y="2944813"/>
              <a:ext cx="615950" cy="717550"/>
            </a:xfrm>
            <a:custGeom>
              <a:avLst/>
              <a:gdLst>
                <a:gd name="T0" fmla="*/ 72 w 161"/>
                <a:gd name="T1" fmla="*/ 189 h 189"/>
                <a:gd name="T2" fmla="*/ 89 w 161"/>
                <a:gd name="T3" fmla="*/ 189 h 189"/>
                <a:gd name="T4" fmla="*/ 161 w 161"/>
                <a:gd name="T5" fmla="*/ 80 h 189"/>
                <a:gd name="T6" fmla="*/ 81 w 161"/>
                <a:gd name="T7" fmla="*/ 0 h 189"/>
                <a:gd name="T8" fmla="*/ 0 w 161"/>
                <a:gd name="T9" fmla="*/ 80 h 189"/>
                <a:gd name="T10" fmla="*/ 72 w 161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189">
                  <a:moveTo>
                    <a:pt x="72" y="189"/>
                  </a:moveTo>
                  <a:cubicBezTo>
                    <a:pt x="89" y="189"/>
                    <a:pt x="89" y="189"/>
                    <a:pt x="89" y="189"/>
                  </a:cubicBezTo>
                  <a:cubicBezTo>
                    <a:pt x="110" y="169"/>
                    <a:pt x="161" y="116"/>
                    <a:pt x="161" y="80"/>
                  </a:cubicBezTo>
                  <a:cubicBezTo>
                    <a:pt x="161" y="36"/>
                    <a:pt x="125" y="0"/>
                    <a:pt x="81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116"/>
                    <a:pt x="52" y="169"/>
                    <a:pt x="72" y="189"/>
                  </a:cubicBezTo>
                  <a:close/>
                </a:path>
              </a:pathLst>
            </a:custGeom>
            <a:solidFill>
              <a:srgbClr val="D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5870576" y="2944813"/>
              <a:ext cx="447675" cy="717550"/>
            </a:xfrm>
            <a:custGeom>
              <a:avLst/>
              <a:gdLst>
                <a:gd name="T0" fmla="*/ 65 w 117"/>
                <a:gd name="T1" fmla="*/ 189 h 189"/>
                <a:gd name="T2" fmla="*/ 117 w 117"/>
                <a:gd name="T3" fmla="*/ 80 h 189"/>
                <a:gd name="T4" fmla="*/ 59 w 117"/>
                <a:gd name="T5" fmla="*/ 0 h 189"/>
                <a:gd name="T6" fmla="*/ 43 w 117"/>
                <a:gd name="T7" fmla="*/ 3 h 189"/>
                <a:gd name="T8" fmla="*/ 0 w 117"/>
                <a:gd name="T9" fmla="*/ 80 h 189"/>
                <a:gd name="T10" fmla="*/ 53 w 117"/>
                <a:gd name="T11" fmla="*/ 189 h 189"/>
                <a:gd name="T12" fmla="*/ 65 w 117"/>
                <a:gd name="T13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89">
                  <a:moveTo>
                    <a:pt x="65" y="189"/>
                  </a:moveTo>
                  <a:cubicBezTo>
                    <a:pt x="80" y="169"/>
                    <a:pt x="117" y="116"/>
                    <a:pt x="117" y="80"/>
                  </a:cubicBezTo>
                  <a:cubicBezTo>
                    <a:pt x="117" y="36"/>
                    <a:pt x="91" y="0"/>
                    <a:pt x="59" y="0"/>
                  </a:cubicBezTo>
                  <a:cubicBezTo>
                    <a:pt x="53" y="0"/>
                    <a:pt x="48" y="1"/>
                    <a:pt x="43" y="3"/>
                  </a:cubicBezTo>
                  <a:cubicBezTo>
                    <a:pt x="18" y="12"/>
                    <a:pt x="0" y="43"/>
                    <a:pt x="0" y="80"/>
                  </a:cubicBezTo>
                  <a:cubicBezTo>
                    <a:pt x="0" y="116"/>
                    <a:pt x="37" y="169"/>
                    <a:pt x="53" y="189"/>
                  </a:cubicBezTo>
                  <a:lnTo>
                    <a:pt x="65" y="189"/>
                  </a:ln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5938838" y="2944813"/>
              <a:ext cx="309563" cy="717550"/>
            </a:xfrm>
            <a:custGeom>
              <a:avLst/>
              <a:gdLst>
                <a:gd name="T0" fmla="*/ 45 w 81"/>
                <a:gd name="T1" fmla="*/ 189 h 189"/>
                <a:gd name="T2" fmla="*/ 81 w 81"/>
                <a:gd name="T3" fmla="*/ 80 h 189"/>
                <a:gd name="T4" fmla="*/ 41 w 81"/>
                <a:gd name="T5" fmla="*/ 0 h 189"/>
                <a:gd name="T6" fmla="*/ 0 w 81"/>
                <a:gd name="T7" fmla="*/ 80 h 189"/>
                <a:gd name="T8" fmla="*/ 36 w 81"/>
                <a:gd name="T9" fmla="*/ 189 h 189"/>
                <a:gd name="T10" fmla="*/ 45 w 81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89">
                  <a:moveTo>
                    <a:pt x="45" y="189"/>
                  </a:moveTo>
                  <a:cubicBezTo>
                    <a:pt x="55" y="169"/>
                    <a:pt x="81" y="116"/>
                    <a:pt x="81" y="80"/>
                  </a:cubicBezTo>
                  <a:cubicBezTo>
                    <a:pt x="81" y="36"/>
                    <a:pt x="63" y="0"/>
                    <a:pt x="41" y="0"/>
                  </a:cubicBezTo>
                  <a:cubicBezTo>
                    <a:pt x="18" y="0"/>
                    <a:pt x="0" y="36"/>
                    <a:pt x="0" y="80"/>
                  </a:cubicBezTo>
                  <a:cubicBezTo>
                    <a:pt x="0" y="116"/>
                    <a:pt x="26" y="169"/>
                    <a:pt x="36" y="189"/>
                  </a:cubicBezTo>
                  <a:lnTo>
                    <a:pt x="45" y="189"/>
                  </a:lnTo>
                  <a:close/>
                </a:path>
              </a:pathLst>
            </a:custGeom>
            <a:solidFill>
              <a:srgbClr val="D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6049963" y="2944813"/>
              <a:ext cx="88900" cy="717550"/>
            </a:xfrm>
            <a:custGeom>
              <a:avLst/>
              <a:gdLst>
                <a:gd name="T0" fmla="*/ 13 w 23"/>
                <a:gd name="T1" fmla="*/ 189 h 189"/>
                <a:gd name="T2" fmla="*/ 23 w 23"/>
                <a:gd name="T3" fmla="*/ 80 h 189"/>
                <a:gd name="T4" fmla="*/ 12 w 23"/>
                <a:gd name="T5" fmla="*/ 0 h 189"/>
                <a:gd name="T6" fmla="*/ 0 w 23"/>
                <a:gd name="T7" fmla="*/ 80 h 189"/>
                <a:gd name="T8" fmla="*/ 10 w 23"/>
                <a:gd name="T9" fmla="*/ 189 h 189"/>
                <a:gd name="T10" fmla="*/ 13 w 23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89">
                  <a:moveTo>
                    <a:pt x="13" y="189"/>
                  </a:moveTo>
                  <a:cubicBezTo>
                    <a:pt x="16" y="169"/>
                    <a:pt x="23" y="116"/>
                    <a:pt x="23" y="80"/>
                  </a:cubicBezTo>
                  <a:cubicBezTo>
                    <a:pt x="23" y="36"/>
                    <a:pt x="12" y="0"/>
                    <a:pt x="12" y="0"/>
                  </a:cubicBezTo>
                  <a:cubicBezTo>
                    <a:pt x="12" y="0"/>
                    <a:pt x="0" y="36"/>
                    <a:pt x="0" y="80"/>
                  </a:cubicBezTo>
                  <a:cubicBezTo>
                    <a:pt x="0" y="116"/>
                    <a:pt x="7" y="169"/>
                    <a:pt x="10" y="189"/>
                  </a:cubicBezTo>
                  <a:lnTo>
                    <a:pt x="13" y="189"/>
                  </a:ln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5930901" y="3522663"/>
              <a:ext cx="325438" cy="246063"/>
            </a:xfrm>
            <a:custGeom>
              <a:avLst/>
              <a:gdLst>
                <a:gd name="T0" fmla="*/ 59 w 85"/>
                <a:gd name="T1" fmla="*/ 65 h 65"/>
                <a:gd name="T2" fmla="*/ 26 w 85"/>
                <a:gd name="T3" fmla="*/ 65 h 65"/>
                <a:gd name="T4" fmla="*/ 25 w 85"/>
                <a:gd name="T5" fmla="*/ 65 h 65"/>
                <a:gd name="T6" fmla="*/ 0 w 85"/>
                <a:gd name="T7" fmla="*/ 2 h 65"/>
                <a:gd name="T8" fmla="*/ 1 w 85"/>
                <a:gd name="T9" fmla="*/ 1 h 65"/>
                <a:gd name="T10" fmla="*/ 2 w 85"/>
                <a:gd name="T11" fmla="*/ 1 h 65"/>
                <a:gd name="T12" fmla="*/ 42 w 85"/>
                <a:gd name="T13" fmla="*/ 15 h 65"/>
                <a:gd name="T14" fmla="*/ 84 w 85"/>
                <a:gd name="T15" fmla="*/ 1 h 65"/>
                <a:gd name="T16" fmla="*/ 85 w 85"/>
                <a:gd name="T17" fmla="*/ 1 h 65"/>
                <a:gd name="T18" fmla="*/ 85 w 85"/>
                <a:gd name="T19" fmla="*/ 2 h 65"/>
                <a:gd name="T20" fmla="*/ 60 w 85"/>
                <a:gd name="T21" fmla="*/ 65 h 65"/>
                <a:gd name="T22" fmla="*/ 59 w 85"/>
                <a:gd name="T23" fmla="*/ 65 h 65"/>
                <a:gd name="T24" fmla="*/ 27 w 85"/>
                <a:gd name="T25" fmla="*/ 63 h 65"/>
                <a:gd name="T26" fmla="*/ 59 w 85"/>
                <a:gd name="T27" fmla="*/ 63 h 65"/>
                <a:gd name="T28" fmla="*/ 82 w 85"/>
                <a:gd name="T29" fmla="*/ 6 h 65"/>
                <a:gd name="T30" fmla="*/ 42 w 85"/>
                <a:gd name="T31" fmla="*/ 17 h 65"/>
                <a:gd name="T32" fmla="*/ 4 w 85"/>
                <a:gd name="T33" fmla="*/ 6 h 65"/>
                <a:gd name="T34" fmla="*/ 27 w 85"/>
                <a:gd name="T35" fmla="*/ 6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65">
                  <a:moveTo>
                    <a:pt x="59" y="65"/>
                  </a:move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25" y="65"/>
                    <a:pt x="25" y="6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8" y="15"/>
                    <a:pt x="42" y="15"/>
                  </a:cubicBezTo>
                  <a:cubicBezTo>
                    <a:pt x="77" y="15"/>
                    <a:pt x="84" y="1"/>
                    <a:pt x="84" y="1"/>
                  </a:cubicBezTo>
                  <a:cubicBezTo>
                    <a:pt x="84" y="1"/>
                    <a:pt x="84" y="0"/>
                    <a:pt x="85" y="1"/>
                  </a:cubicBezTo>
                  <a:cubicBezTo>
                    <a:pt x="85" y="1"/>
                    <a:pt x="85" y="1"/>
                    <a:pt x="85" y="2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65"/>
                    <a:pt x="60" y="65"/>
                    <a:pt x="59" y="65"/>
                  </a:cubicBezTo>
                  <a:close/>
                  <a:moveTo>
                    <a:pt x="27" y="63"/>
                  </a:moveTo>
                  <a:cubicBezTo>
                    <a:pt x="59" y="63"/>
                    <a:pt x="59" y="63"/>
                    <a:pt x="59" y="63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77" y="10"/>
                    <a:pt x="65" y="17"/>
                    <a:pt x="42" y="17"/>
                  </a:cubicBezTo>
                  <a:cubicBezTo>
                    <a:pt x="19" y="17"/>
                    <a:pt x="9" y="11"/>
                    <a:pt x="4" y="6"/>
                  </a:cubicBezTo>
                  <a:cubicBezTo>
                    <a:pt x="27" y="63"/>
                    <a:pt x="27" y="63"/>
                    <a:pt x="27" y="63"/>
                  </a:cubicBez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6003926" y="3803651"/>
              <a:ext cx="50800" cy="49213"/>
            </a:xfrm>
            <a:custGeom>
              <a:avLst/>
              <a:gdLst>
                <a:gd name="T0" fmla="*/ 1 w 13"/>
                <a:gd name="T1" fmla="*/ 13 h 13"/>
                <a:gd name="T2" fmla="*/ 3 w 13"/>
                <a:gd name="T3" fmla="*/ 3 h 13"/>
                <a:gd name="T4" fmla="*/ 13 w 13"/>
                <a:gd name="T5" fmla="*/ 0 h 13"/>
                <a:gd name="T6" fmla="*/ 1 w 13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cubicBezTo>
                    <a:pt x="1" y="13"/>
                    <a:pt x="1" y="6"/>
                    <a:pt x="3" y="3"/>
                  </a:cubicBezTo>
                  <a:cubicBezTo>
                    <a:pt x="6" y="0"/>
                    <a:pt x="13" y="0"/>
                    <a:pt x="13" y="0"/>
                  </a:cubicBezTo>
                  <a:cubicBezTo>
                    <a:pt x="13" y="0"/>
                    <a:pt x="0" y="0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6134101" y="3803651"/>
              <a:ext cx="49213" cy="49213"/>
            </a:xfrm>
            <a:custGeom>
              <a:avLst/>
              <a:gdLst>
                <a:gd name="T0" fmla="*/ 12 w 13"/>
                <a:gd name="T1" fmla="*/ 13 h 13"/>
                <a:gd name="T2" fmla="*/ 10 w 13"/>
                <a:gd name="T3" fmla="*/ 3 h 13"/>
                <a:gd name="T4" fmla="*/ 0 w 13"/>
                <a:gd name="T5" fmla="*/ 0 h 13"/>
                <a:gd name="T6" fmla="*/ 12 w 13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12" y="13"/>
                  </a:moveTo>
                  <a:cubicBezTo>
                    <a:pt x="12" y="13"/>
                    <a:pt x="12" y="6"/>
                    <a:pt x="10" y="3"/>
                  </a:cubicBezTo>
                  <a:cubicBezTo>
                    <a:pt x="7" y="0"/>
                    <a:pt x="0" y="0"/>
                    <a:pt x="0" y="0"/>
                  </a:cubicBezTo>
                  <a:cubicBezTo>
                    <a:pt x="0" y="0"/>
                    <a:pt x="13" y="0"/>
                    <a:pt x="1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6134101" y="3863976"/>
              <a:ext cx="49213" cy="53975"/>
            </a:xfrm>
            <a:custGeom>
              <a:avLst/>
              <a:gdLst>
                <a:gd name="T0" fmla="*/ 12 w 13"/>
                <a:gd name="T1" fmla="*/ 0 h 14"/>
                <a:gd name="T2" fmla="*/ 10 w 13"/>
                <a:gd name="T3" fmla="*/ 10 h 14"/>
                <a:gd name="T4" fmla="*/ 0 w 13"/>
                <a:gd name="T5" fmla="*/ 13 h 14"/>
                <a:gd name="T6" fmla="*/ 12 w 1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4">
                  <a:moveTo>
                    <a:pt x="12" y="0"/>
                  </a:moveTo>
                  <a:cubicBezTo>
                    <a:pt x="12" y="0"/>
                    <a:pt x="12" y="7"/>
                    <a:pt x="10" y="10"/>
                  </a:cubicBezTo>
                  <a:cubicBezTo>
                    <a:pt x="7" y="14"/>
                    <a:pt x="0" y="13"/>
                    <a:pt x="0" y="13"/>
                  </a:cubicBezTo>
                  <a:cubicBezTo>
                    <a:pt x="0" y="13"/>
                    <a:pt x="13" y="13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6003926" y="3863976"/>
              <a:ext cx="50800" cy="53975"/>
            </a:xfrm>
            <a:custGeom>
              <a:avLst/>
              <a:gdLst>
                <a:gd name="T0" fmla="*/ 1 w 13"/>
                <a:gd name="T1" fmla="*/ 0 h 14"/>
                <a:gd name="T2" fmla="*/ 3 w 13"/>
                <a:gd name="T3" fmla="*/ 10 h 14"/>
                <a:gd name="T4" fmla="*/ 13 w 13"/>
                <a:gd name="T5" fmla="*/ 13 h 14"/>
                <a:gd name="T6" fmla="*/ 1 w 1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4">
                  <a:moveTo>
                    <a:pt x="1" y="0"/>
                  </a:moveTo>
                  <a:cubicBezTo>
                    <a:pt x="1" y="0"/>
                    <a:pt x="1" y="7"/>
                    <a:pt x="3" y="10"/>
                  </a:cubicBezTo>
                  <a:cubicBezTo>
                    <a:pt x="6" y="14"/>
                    <a:pt x="13" y="13"/>
                    <a:pt x="13" y="13"/>
                  </a:cubicBezTo>
                  <a:cubicBezTo>
                    <a:pt x="13" y="13"/>
                    <a:pt x="0" y="1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1068782" y="2011229"/>
            <a:ext cx="1334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</a:t>
            </a:r>
          </a:p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5" name="组合 124"/>
          <p:cNvGrpSpPr/>
          <p:nvPr/>
        </p:nvGrpSpPr>
        <p:grpSpPr>
          <a:xfrm>
            <a:off x="3978510" y="1753649"/>
            <a:ext cx="1334852" cy="2108928"/>
            <a:chOff x="5786438" y="2944813"/>
            <a:chExt cx="615950" cy="973138"/>
          </a:xfrm>
        </p:grpSpPr>
        <p:sp>
          <p:nvSpPr>
            <p:cNvPr id="126" name="Freeform 5"/>
            <p:cNvSpPr/>
            <p:nvPr/>
          </p:nvSpPr>
          <p:spPr bwMode="auto">
            <a:xfrm>
              <a:off x="6003926" y="3860801"/>
              <a:ext cx="179388" cy="57150"/>
            </a:xfrm>
            <a:custGeom>
              <a:avLst/>
              <a:gdLst>
                <a:gd name="T0" fmla="*/ 0 w 47"/>
                <a:gd name="T1" fmla="*/ 0 h 15"/>
                <a:gd name="T2" fmla="*/ 0 w 47"/>
                <a:gd name="T3" fmla="*/ 6 h 15"/>
                <a:gd name="T4" fmla="*/ 9 w 47"/>
                <a:gd name="T5" fmla="*/ 15 h 15"/>
                <a:gd name="T6" fmla="*/ 38 w 47"/>
                <a:gd name="T7" fmla="*/ 15 h 15"/>
                <a:gd name="T8" fmla="*/ 47 w 47"/>
                <a:gd name="T9" fmla="*/ 6 h 15"/>
                <a:gd name="T10" fmla="*/ 47 w 47"/>
                <a:gd name="T11" fmla="*/ 0 h 15"/>
                <a:gd name="T12" fmla="*/ 0 w 47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5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1"/>
                    <a:pt x="4" y="15"/>
                    <a:pt x="9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43" y="15"/>
                    <a:pt x="47" y="11"/>
                    <a:pt x="47" y="6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5A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6"/>
            <p:cNvSpPr/>
            <p:nvPr/>
          </p:nvSpPr>
          <p:spPr bwMode="auto">
            <a:xfrm>
              <a:off x="6003926" y="3773488"/>
              <a:ext cx="179388" cy="87313"/>
            </a:xfrm>
            <a:custGeom>
              <a:avLst/>
              <a:gdLst>
                <a:gd name="T0" fmla="*/ 47 w 47"/>
                <a:gd name="T1" fmla="*/ 16 h 23"/>
                <a:gd name="T2" fmla="*/ 38 w 47"/>
                <a:gd name="T3" fmla="*/ 7 h 23"/>
                <a:gd name="T4" fmla="*/ 35 w 47"/>
                <a:gd name="T5" fmla="*/ 7 h 23"/>
                <a:gd name="T6" fmla="*/ 35 w 47"/>
                <a:gd name="T7" fmla="*/ 5 h 23"/>
                <a:gd name="T8" fmla="*/ 30 w 47"/>
                <a:gd name="T9" fmla="*/ 0 h 23"/>
                <a:gd name="T10" fmla="*/ 17 w 47"/>
                <a:gd name="T11" fmla="*/ 0 h 23"/>
                <a:gd name="T12" fmla="*/ 13 w 47"/>
                <a:gd name="T13" fmla="*/ 5 h 23"/>
                <a:gd name="T14" fmla="*/ 13 w 47"/>
                <a:gd name="T15" fmla="*/ 7 h 23"/>
                <a:gd name="T16" fmla="*/ 9 w 47"/>
                <a:gd name="T17" fmla="*/ 7 h 23"/>
                <a:gd name="T18" fmla="*/ 0 w 47"/>
                <a:gd name="T19" fmla="*/ 16 h 23"/>
                <a:gd name="T20" fmla="*/ 0 w 47"/>
                <a:gd name="T21" fmla="*/ 23 h 23"/>
                <a:gd name="T22" fmla="*/ 47 w 47"/>
                <a:gd name="T23" fmla="*/ 23 h 23"/>
                <a:gd name="T24" fmla="*/ 47 w 47"/>
                <a:gd name="T25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23">
                  <a:moveTo>
                    <a:pt x="47" y="16"/>
                  </a:moveTo>
                  <a:cubicBezTo>
                    <a:pt x="47" y="11"/>
                    <a:pt x="43" y="7"/>
                    <a:pt x="38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2"/>
                    <a:pt x="33" y="0"/>
                    <a:pt x="3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3" y="2"/>
                    <a:pt x="13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4" y="7"/>
                    <a:pt x="0" y="11"/>
                    <a:pt x="0" y="1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7" y="23"/>
                    <a:pt x="47" y="23"/>
                    <a:pt x="47" y="23"/>
                  </a:cubicBezTo>
                  <a:lnTo>
                    <a:pt x="47" y="16"/>
                  </a:lnTo>
                  <a:close/>
                </a:path>
              </a:pathLst>
            </a:custGeom>
            <a:solidFill>
              <a:srgbClr val="25A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Oval 7"/>
            <p:cNvSpPr>
              <a:spLocks noChangeArrowheads="1"/>
            </p:cNvSpPr>
            <p:nvPr/>
          </p:nvSpPr>
          <p:spPr bwMode="auto">
            <a:xfrm>
              <a:off x="6030913" y="3743326"/>
              <a:ext cx="127000" cy="49213"/>
            </a:xfrm>
            <a:prstGeom prst="ellipse">
              <a:avLst/>
            </a:prstGeom>
            <a:solidFill>
              <a:srgbClr val="2F4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8"/>
            <p:cNvSpPr/>
            <p:nvPr/>
          </p:nvSpPr>
          <p:spPr bwMode="auto">
            <a:xfrm>
              <a:off x="5786438" y="2944813"/>
              <a:ext cx="615950" cy="717550"/>
            </a:xfrm>
            <a:custGeom>
              <a:avLst/>
              <a:gdLst>
                <a:gd name="T0" fmla="*/ 72 w 161"/>
                <a:gd name="T1" fmla="*/ 189 h 189"/>
                <a:gd name="T2" fmla="*/ 89 w 161"/>
                <a:gd name="T3" fmla="*/ 189 h 189"/>
                <a:gd name="T4" fmla="*/ 161 w 161"/>
                <a:gd name="T5" fmla="*/ 80 h 189"/>
                <a:gd name="T6" fmla="*/ 81 w 161"/>
                <a:gd name="T7" fmla="*/ 0 h 189"/>
                <a:gd name="T8" fmla="*/ 0 w 161"/>
                <a:gd name="T9" fmla="*/ 80 h 189"/>
                <a:gd name="T10" fmla="*/ 72 w 161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189">
                  <a:moveTo>
                    <a:pt x="72" y="189"/>
                  </a:moveTo>
                  <a:cubicBezTo>
                    <a:pt x="89" y="189"/>
                    <a:pt x="89" y="189"/>
                    <a:pt x="89" y="189"/>
                  </a:cubicBezTo>
                  <a:cubicBezTo>
                    <a:pt x="110" y="169"/>
                    <a:pt x="161" y="116"/>
                    <a:pt x="161" y="80"/>
                  </a:cubicBezTo>
                  <a:cubicBezTo>
                    <a:pt x="161" y="36"/>
                    <a:pt x="125" y="0"/>
                    <a:pt x="81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116"/>
                    <a:pt x="52" y="169"/>
                    <a:pt x="72" y="189"/>
                  </a:cubicBezTo>
                  <a:close/>
                </a:path>
              </a:pathLst>
            </a:custGeom>
            <a:solidFill>
              <a:srgbClr val="D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9"/>
            <p:cNvSpPr/>
            <p:nvPr/>
          </p:nvSpPr>
          <p:spPr bwMode="auto">
            <a:xfrm>
              <a:off x="5870576" y="2944813"/>
              <a:ext cx="447675" cy="717550"/>
            </a:xfrm>
            <a:custGeom>
              <a:avLst/>
              <a:gdLst>
                <a:gd name="T0" fmla="*/ 65 w 117"/>
                <a:gd name="T1" fmla="*/ 189 h 189"/>
                <a:gd name="T2" fmla="*/ 117 w 117"/>
                <a:gd name="T3" fmla="*/ 80 h 189"/>
                <a:gd name="T4" fmla="*/ 59 w 117"/>
                <a:gd name="T5" fmla="*/ 0 h 189"/>
                <a:gd name="T6" fmla="*/ 43 w 117"/>
                <a:gd name="T7" fmla="*/ 3 h 189"/>
                <a:gd name="T8" fmla="*/ 0 w 117"/>
                <a:gd name="T9" fmla="*/ 80 h 189"/>
                <a:gd name="T10" fmla="*/ 53 w 117"/>
                <a:gd name="T11" fmla="*/ 189 h 189"/>
                <a:gd name="T12" fmla="*/ 65 w 117"/>
                <a:gd name="T13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89">
                  <a:moveTo>
                    <a:pt x="65" y="189"/>
                  </a:moveTo>
                  <a:cubicBezTo>
                    <a:pt x="80" y="169"/>
                    <a:pt x="117" y="116"/>
                    <a:pt x="117" y="80"/>
                  </a:cubicBezTo>
                  <a:cubicBezTo>
                    <a:pt x="117" y="36"/>
                    <a:pt x="91" y="0"/>
                    <a:pt x="59" y="0"/>
                  </a:cubicBezTo>
                  <a:cubicBezTo>
                    <a:pt x="53" y="0"/>
                    <a:pt x="48" y="1"/>
                    <a:pt x="43" y="3"/>
                  </a:cubicBezTo>
                  <a:cubicBezTo>
                    <a:pt x="18" y="12"/>
                    <a:pt x="0" y="43"/>
                    <a:pt x="0" y="80"/>
                  </a:cubicBezTo>
                  <a:cubicBezTo>
                    <a:pt x="0" y="116"/>
                    <a:pt x="37" y="169"/>
                    <a:pt x="53" y="189"/>
                  </a:cubicBezTo>
                  <a:lnTo>
                    <a:pt x="65" y="189"/>
                  </a:ln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0"/>
            <p:cNvSpPr/>
            <p:nvPr/>
          </p:nvSpPr>
          <p:spPr bwMode="auto">
            <a:xfrm>
              <a:off x="5938838" y="2944813"/>
              <a:ext cx="309563" cy="717550"/>
            </a:xfrm>
            <a:custGeom>
              <a:avLst/>
              <a:gdLst>
                <a:gd name="T0" fmla="*/ 45 w 81"/>
                <a:gd name="T1" fmla="*/ 189 h 189"/>
                <a:gd name="T2" fmla="*/ 81 w 81"/>
                <a:gd name="T3" fmla="*/ 80 h 189"/>
                <a:gd name="T4" fmla="*/ 41 w 81"/>
                <a:gd name="T5" fmla="*/ 0 h 189"/>
                <a:gd name="T6" fmla="*/ 0 w 81"/>
                <a:gd name="T7" fmla="*/ 80 h 189"/>
                <a:gd name="T8" fmla="*/ 36 w 81"/>
                <a:gd name="T9" fmla="*/ 189 h 189"/>
                <a:gd name="T10" fmla="*/ 45 w 81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89">
                  <a:moveTo>
                    <a:pt x="45" y="189"/>
                  </a:moveTo>
                  <a:cubicBezTo>
                    <a:pt x="55" y="169"/>
                    <a:pt x="81" y="116"/>
                    <a:pt x="81" y="80"/>
                  </a:cubicBezTo>
                  <a:cubicBezTo>
                    <a:pt x="81" y="36"/>
                    <a:pt x="63" y="0"/>
                    <a:pt x="41" y="0"/>
                  </a:cubicBezTo>
                  <a:cubicBezTo>
                    <a:pt x="18" y="0"/>
                    <a:pt x="0" y="36"/>
                    <a:pt x="0" y="80"/>
                  </a:cubicBezTo>
                  <a:cubicBezTo>
                    <a:pt x="0" y="116"/>
                    <a:pt x="26" y="169"/>
                    <a:pt x="36" y="189"/>
                  </a:cubicBezTo>
                  <a:lnTo>
                    <a:pt x="45" y="189"/>
                  </a:lnTo>
                  <a:close/>
                </a:path>
              </a:pathLst>
            </a:custGeom>
            <a:solidFill>
              <a:srgbClr val="D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1"/>
            <p:cNvSpPr/>
            <p:nvPr/>
          </p:nvSpPr>
          <p:spPr bwMode="auto">
            <a:xfrm>
              <a:off x="6049963" y="2944813"/>
              <a:ext cx="88900" cy="717550"/>
            </a:xfrm>
            <a:custGeom>
              <a:avLst/>
              <a:gdLst>
                <a:gd name="T0" fmla="*/ 13 w 23"/>
                <a:gd name="T1" fmla="*/ 189 h 189"/>
                <a:gd name="T2" fmla="*/ 23 w 23"/>
                <a:gd name="T3" fmla="*/ 80 h 189"/>
                <a:gd name="T4" fmla="*/ 12 w 23"/>
                <a:gd name="T5" fmla="*/ 0 h 189"/>
                <a:gd name="T6" fmla="*/ 0 w 23"/>
                <a:gd name="T7" fmla="*/ 80 h 189"/>
                <a:gd name="T8" fmla="*/ 10 w 23"/>
                <a:gd name="T9" fmla="*/ 189 h 189"/>
                <a:gd name="T10" fmla="*/ 13 w 23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89">
                  <a:moveTo>
                    <a:pt x="13" y="189"/>
                  </a:moveTo>
                  <a:cubicBezTo>
                    <a:pt x="16" y="169"/>
                    <a:pt x="23" y="116"/>
                    <a:pt x="23" y="80"/>
                  </a:cubicBezTo>
                  <a:cubicBezTo>
                    <a:pt x="23" y="36"/>
                    <a:pt x="12" y="0"/>
                    <a:pt x="12" y="0"/>
                  </a:cubicBezTo>
                  <a:cubicBezTo>
                    <a:pt x="12" y="0"/>
                    <a:pt x="0" y="36"/>
                    <a:pt x="0" y="80"/>
                  </a:cubicBezTo>
                  <a:cubicBezTo>
                    <a:pt x="0" y="116"/>
                    <a:pt x="7" y="169"/>
                    <a:pt x="10" y="189"/>
                  </a:cubicBezTo>
                  <a:lnTo>
                    <a:pt x="13" y="189"/>
                  </a:ln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2"/>
            <p:cNvSpPr>
              <a:spLocks noEditPoints="1"/>
            </p:cNvSpPr>
            <p:nvPr/>
          </p:nvSpPr>
          <p:spPr bwMode="auto">
            <a:xfrm>
              <a:off x="5930901" y="3522663"/>
              <a:ext cx="325438" cy="246063"/>
            </a:xfrm>
            <a:custGeom>
              <a:avLst/>
              <a:gdLst>
                <a:gd name="T0" fmla="*/ 59 w 85"/>
                <a:gd name="T1" fmla="*/ 65 h 65"/>
                <a:gd name="T2" fmla="*/ 26 w 85"/>
                <a:gd name="T3" fmla="*/ 65 h 65"/>
                <a:gd name="T4" fmla="*/ 25 w 85"/>
                <a:gd name="T5" fmla="*/ 65 h 65"/>
                <a:gd name="T6" fmla="*/ 0 w 85"/>
                <a:gd name="T7" fmla="*/ 2 h 65"/>
                <a:gd name="T8" fmla="*/ 1 w 85"/>
                <a:gd name="T9" fmla="*/ 1 h 65"/>
                <a:gd name="T10" fmla="*/ 2 w 85"/>
                <a:gd name="T11" fmla="*/ 1 h 65"/>
                <a:gd name="T12" fmla="*/ 42 w 85"/>
                <a:gd name="T13" fmla="*/ 15 h 65"/>
                <a:gd name="T14" fmla="*/ 84 w 85"/>
                <a:gd name="T15" fmla="*/ 1 h 65"/>
                <a:gd name="T16" fmla="*/ 85 w 85"/>
                <a:gd name="T17" fmla="*/ 1 h 65"/>
                <a:gd name="T18" fmla="*/ 85 w 85"/>
                <a:gd name="T19" fmla="*/ 2 h 65"/>
                <a:gd name="T20" fmla="*/ 60 w 85"/>
                <a:gd name="T21" fmla="*/ 65 h 65"/>
                <a:gd name="T22" fmla="*/ 59 w 85"/>
                <a:gd name="T23" fmla="*/ 65 h 65"/>
                <a:gd name="T24" fmla="*/ 27 w 85"/>
                <a:gd name="T25" fmla="*/ 63 h 65"/>
                <a:gd name="T26" fmla="*/ 59 w 85"/>
                <a:gd name="T27" fmla="*/ 63 h 65"/>
                <a:gd name="T28" fmla="*/ 82 w 85"/>
                <a:gd name="T29" fmla="*/ 6 h 65"/>
                <a:gd name="T30" fmla="*/ 42 w 85"/>
                <a:gd name="T31" fmla="*/ 17 h 65"/>
                <a:gd name="T32" fmla="*/ 4 w 85"/>
                <a:gd name="T33" fmla="*/ 6 h 65"/>
                <a:gd name="T34" fmla="*/ 27 w 85"/>
                <a:gd name="T35" fmla="*/ 6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65">
                  <a:moveTo>
                    <a:pt x="59" y="65"/>
                  </a:move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25" y="65"/>
                    <a:pt x="25" y="6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8" y="15"/>
                    <a:pt x="42" y="15"/>
                  </a:cubicBezTo>
                  <a:cubicBezTo>
                    <a:pt x="77" y="15"/>
                    <a:pt x="84" y="1"/>
                    <a:pt x="84" y="1"/>
                  </a:cubicBezTo>
                  <a:cubicBezTo>
                    <a:pt x="84" y="1"/>
                    <a:pt x="84" y="0"/>
                    <a:pt x="85" y="1"/>
                  </a:cubicBezTo>
                  <a:cubicBezTo>
                    <a:pt x="85" y="1"/>
                    <a:pt x="85" y="1"/>
                    <a:pt x="85" y="2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65"/>
                    <a:pt x="60" y="65"/>
                    <a:pt x="59" y="65"/>
                  </a:cubicBezTo>
                  <a:close/>
                  <a:moveTo>
                    <a:pt x="27" y="63"/>
                  </a:moveTo>
                  <a:cubicBezTo>
                    <a:pt x="59" y="63"/>
                    <a:pt x="59" y="63"/>
                    <a:pt x="59" y="63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77" y="10"/>
                    <a:pt x="65" y="17"/>
                    <a:pt x="42" y="17"/>
                  </a:cubicBezTo>
                  <a:cubicBezTo>
                    <a:pt x="19" y="17"/>
                    <a:pt x="9" y="11"/>
                    <a:pt x="4" y="6"/>
                  </a:cubicBezTo>
                  <a:cubicBezTo>
                    <a:pt x="27" y="63"/>
                    <a:pt x="27" y="63"/>
                    <a:pt x="27" y="63"/>
                  </a:cubicBez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6"/>
            <p:cNvSpPr/>
            <p:nvPr/>
          </p:nvSpPr>
          <p:spPr bwMode="auto">
            <a:xfrm>
              <a:off x="6003926" y="3803651"/>
              <a:ext cx="50800" cy="49213"/>
            </a:xfrm>
            <a:custGeom>
              <a:avLst/>
              <a:gdLst>
                <a:gd name="T0" fmla="*/ 1 w 13"/>
                <a:gd name="T1" fmla="*/ 13 h 13"/>
                <a:gd name="T2" fmla="*/ 3 w 13"/>
                <a:gd name="T3" fmla="*/ 3 h 13"/>
                <a:gd name="T4" fmla="*/ 13 w 13"/>
                <a:gd name="T5" fmla="*/ 0 h 13"/>
                <a:gd name="T6" fmla="*/ 1 w 13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cubicBezTo>
                    <a:pt x="1" y="13"/>
                    <a:pt x="1" y="6"/>
                    <a:pt x="3" y="3"/>
                  </a:cubicBezTo>
                  <a:cubicBezTo>
                    <a:pt x="6" y="0"/>
                    <a:pt x="13" y="0"/>
                    <a:pt x="13" y="0"/>
                  </a:cubicBezTo>
                  <a:cubicBezTo>
                    <a:pt x="13" y="0"/>
                    <a:pt x="0" y="0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7"/>
            <p:cNvSpPr/>
            <p:nvPr/>
          </p:nvSpPr>
          <p:spPr bwMode="auto">
            <a:xfrm>
              <a:off x="6134101" y="3803651"/>
              <a:ext cx="49213" cy="49213"/>
            </a:xfrm>
            <a:custGeom>
              <a:avLst/>
              <a:gdLst>
                <a:gd name="T0" fmla="*/ 12 w 13"/>
                <a:gd name="T1" fmla="*/ 13 h 13"/>
                <a:gd name="T2" fmla="*/ 10 w 13"/>
                <a:gd name="T3" fmla="*/ 3 h 13"/>
                <a:gd name="T4" fmla="*/ 0 w 13"/>
                <a:gd name="T5" fmla="*/ 0 h 13"/>
                <a:gd name="T6" fmla="*/ 12 w 13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12" y="13"/>
                  </a:moveTo>
                  <a:cubicBezTo>
                    <a:pt x="12" y="13"/>
                    <a:pt x="12" y="6"/>
                    <a:pt x="10" y="3"/>
                  </a:cubicBezTo>
                  <a:cubicBezTo>
                    <a:pt x="7" y="0"/>
                    <a:pt x="0" y="0"/>
                    <a:pt x="0" y="0"/>
                  </a:cubicBezTo>
                  <a:cubicBezTo>
                    <a:pt x="0" y="0"/>
                    <a:pt x="13" y="0"/>
                    <a:pt x="1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8"/>
            <p:cNvSpPr/>
            <p:nvPr/>
          </p:nvSpPr>
          <p:spPr bwMode="auto">
            <a:xfrm>
              <a:off x="6134101" y="3863976"/>
              <a:ext cx="49213" cy="53975"/>
            </a:xfrm>
            <a:custGeom>
              <a:avLst/>
              <a:gdLst>
                <a:gd name="T0" fmla="*/ 12 w 13"/>
                <a:gd name="T1" fmla="*/ 0 h 14"/>
                <a:gd name="T2" fmla="*/ 10 w 13"/>
                <a:gd name="T3" fmla="*/ 10 h 14"/>
                <a:gd name="T4" fmla="*/ 0 w 13"/>
                <a:gd name="T5" fmla="*/ 13 h 14"/>
                <a:gd name="T6" fmla="*/ 12 w 1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4">
                  <a:moveTo>
                    <a:pt x="12" y="0"/>
                  </a:moveTo>
                  <a:cubicBezTo>
                    <a:pt x="12" y="0"/>
                    <a:pt x="12" y="7"/>
                    <a:pt x="10" y="10"/>
                  </a:cubicBezTo>
                  <a:cubicBezTo>
                    <a:pt x="7" y="14"/>
                    <a:pt x="0" y="13"/>
                    <a:pt x="0" y="13"/>
                  </a:cubicBezTo>
                  <a:cubicBezTo>
                    <a:pt x="0" y="13"/>
                    <a:pt x="13" y="13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9"/>
            <p:cNvSpPr/>
            <p:nvPr/>
          </p:nvSpPr>
          <p:spPr bwMode="auto">
            <a:xfrm>
              <a:off x="6003926" y="3863976"/>
              <a:ext cx="50800" cy="53975"/>
            </a:xfrm>
            <a:custGeom>
              <a:avLst/>
              <a:gdLst>
                <a:gd name="T0" fmla="*/ 1 w 13"/>
                <a:gd name="T1" fmla="*/ 0 h 14"/>
                <a:gd name="T2" fmla="*/ 3 w 13"/>
                <a:gd name="T3" fmla="*/ 10 h 14"/>
                <a:gd name="T4" fmla="*/ 13 w 13"/>
                <a:gd name="T5" fmla="*/ 13 h 14"/>
                <a:gd name="T6" fmla="*/ 1 w 1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4">
                  <a:moveTo>
                    <a:pt x="1" y="0"/>
                  </a:moveTo>
                  <a:cubicBezTo>
                    <a:pt x="1" y="0"/>
                    <a:pt x="1" y="7"/>
                    <a:pt x="3" y="10"/>
                  </a:cubicBezTo>
                  <a:cubicBezTo>
                    <a:pt x="6" y="14"/>
                    <a:pt x="13" y="13"/>
                    <a:pt x="13" y="13"/>
                  </a:cubicBezTo>
                  <a:cubicBezTo>
                    <a:pt x="13" y="13"/>
                    <a:pt x="0" y="1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5" name="文本框 164"/>
          <p:cNvSpPr txBox="1"/>
          <p:nvPr/>
        </p:nvSpPr>
        <p:spPr>
          <a:xfrm>
            <a:off x="3978510" y="2011229"/>
            <a:ext cx="1334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</a:t>
            </a:r>
          </a:p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8" name="组合 137"/>
          <p:cNvGrpSpPr/>
          <p:nvPr/>
        </p:nvGrpSpPr>
        <p:grpSpPr>
          <a:xfrm>
            <a:off x="6888238" y="1753649"/>
            <a:ext cx="1334852" cy="2108928"/>
            <a:chOff x="5786438" y="2944813"/>
            <a:chExt cx="615950" cy="973138"/>
          </a:xfrm>
        </p:grpSpPr>
        <p:sp>
          <p:nvSpPr>
            <p:cNvPr id="139" name="Freeform 5"/>
            <p:cNvSpPr/>
            <p:nvPr/>
          </p:nvSpPr>
          <p:spPr bwMode="auto">
            <a:xfrm>
              <a:off x="6003926" y="3860801"/>
              <a:ext cx="179388" cy="57150"/>
            </a:xfrm>
            <a:custGeom>
              <a:avLst/>
              <a:gdLst>
                <a:gd name="T0" fmla="*/ 0 w 47"/>
                <a:gd name="T1" fmla="*/ 0 h 15"/>
                <a:gd name="T2" fmla="*/ 0 w 47"/>
                <a:gd name="T3" fmla="*/ 6 h 15"/>
                <a:gd name="T4" fmla="*/ 9 w 47"/>
                <a:gd name="T5" fmla="*/ 15 h 15"/>
                <a:gd name="T6" fmla="*/ 38 w 47"/>
                <a:gd name="T7" fmla="*/ 15 h 15"/>
                <a:gd name="T8" fmla="*/ 47 w 47"/>
                <a:gd name="T9" fmla="*/ 6 h 15"/>
                <a:gd name="T10" fmla="*/ 47 w 47"/>
                <a:gd name="T11" fmla="*/ 0 h 15"/>
                <a:gd name="T12" fmla="*/ 0 w 47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5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1"/>
                    <a:pt x="4" y="15"/>
                    <a:pt x="9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43" y="15"/>
                    <a:pt x="47" y="11"/>
                    <a:pt x="47" y="6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5A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6"/>
            <p:cNvSpPr/>
            <p:nvPr/>
          </p:nvSpPr>
          <p:spPr bwMode="auto">
            <a:xfrm>
              <a:off x="6003926" y="3773488"/>
              <a:ext cx="179388" cy="87313"/>
            </a:xfrm>
            <a:custGeom>
              <a:avLst/>
              <a:gdLst>
                <a:gd name="T0" fmla="*/ 47 w 47"/>
                <a:gd name="T1" fmla="*/ 16 h 23"/>
                <a:gd name="T2" fmla="*/ 38 w 47"/>
                <a:gd name="T3" fmla="*/ 7 h 23"/>
                <a:gd name="T4" fmla="*/ 35 w 47"/>
                <a:gd name="T5" fmla="*/ 7 h 23"/>
                <a:gd name="T6" fmla="*/ 35 w 47"/>
                <a:gd name="T7" fmla="*/ 5 h 23"/>
                <a:gd name="T8" fmla="*/ 30 w 47"/>
                <a:gd name="T9" fmla="*/ 0 h 23"/>
                <a:gd name="T10" fmla="*/ 17 w 47"/>
                <a:gd name="T11" fmla="*/ 0 h 23"/>
                <a:gd name="T12" fmla="*/ 13 w 47"/>
                <a:gd name="T13" fmla="*/ 5 h 23"/>
                <a:gd name="T14" fmla="*/ 13 w 47"/>
                <a:gd name="T15" fmla="*/ 7 h 23"/>
                <a:gd name="T16" fmla="*/ 9 w 47"/>
                <a:gd name="T17" fmla="*/ 7 h 23"/>
                <a:gd name="T18" fmla="*/ 0 w 47"/>
                <a:gd name="T19" fmla="*/ 16 h 23"/>
                <a:gd name="T20" fmla="*/ 0 w 47"/>
                <a:gd name="T21" fmla="*/ 23 h 23"/>
                <a:gd name="T22" fmla="*/ 47 w 47"/>
                <a:gd name="T23" fmla="*/ 23 h 23"/>
                <a:gd name="T24" fmla="*/ 47 w 47"/>
                <a:gd name="T25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23">
                  <a:moveTo>
                    <a:pt x="47" y="16"/>
                  </a:moveTo>
                  <a:cubicBezTo>
                    <a:pt x="47" y="11"/>
                    <a:pt x="43" y="7"/>
                    <a:pt x="38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2"/>
                    <a:pt x="33" y="0"/>
                    <a:pt x="3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3" y="2"/>
                    <a:pt x="13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4" y="7"/>
                    <a:pt x="0" y="11"/>
                    <a:pt x="0" y="1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7" y="23"/>
                    <a:pt x="47" y="23"/>
                    <a:pt x="47" y="23"/>
                  </a:cubicBezTo>
                  <a:lnTo>
                    <a:pt x="47" y="16"/>
                  </a:lnTo>
                  <a:close/>
                </a:path>
              </a:pathLst>
            </a:custGeom>
            <a:solidFill>
              <a:srgbClr val="25A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Oval 7"/>
            <p:cNvSpPr>
              <a:spLocks noChangeArrowheads="1"/>
            </p:cNvSpPr>
            <p:nvPr/>
          </p:nvSpPr>
          <p:spPr bwMode="auto">
            <a:xfrm>
              <a:off x="6030913" y="3743326"/>
              <a:ext cx="127000" cy="49213"/>
            </a:xfrm>
            <a:prstGeom prst="ellipse">
              <a:avLst/>
            </a:prstGeom>
            <a:solidFill>
              <a:srgbClr val="2F4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8"/>
            <p:cNvSpPr/>
            <p:nvPr/>
          </p:nvSpPr>
          <p:spPr bwMode="auto">
            <a:xfrm>
              <a:off x="5786438" y="2944813"/>
              <a:ext cx="615950" cy="717550"/>
            </a:xfrm>
            <a:custGeom>
              <a:avLst/>
              <a:gdLst>
                <a:gd name="T0" fmla="*/ 72 w 161"/>
                <a:gd name="T1" fmla="*/ 189 h 189"/>
                <a:gd name="T2" fmla="*/ 89 w 161"/>
                <a:gd name="T3" fmla="*/ 189 h 189"/>
                <a:gd name="T4" fmla="*/ 161 w 161"/>
                <a:gd name="T5" fmla="*/ 80 h 189"/>
                <a:gd name="T6" fmla="*/ 81 w 161"/>
                <a:gd name="T7" fmla="*/ 0 h 189"/>
                <a:gd name="T8" fmla="*/ 0 w 161"/>
                <a:gd name="T9" fmla="*/ 80 h 189"/>
                <a:gd name="T10" fmla="*/ 72 w 161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189">
                  <a:moveTo>
                    <a:pt x="72" y="189"/>
                  </a:moveTo>
                  <a:cubicBezTo>
                    <a:pt x="89" y="189"/>
                    <a:pt x="89" y="189"/>
                    <a:pt x="89" y="189"/>
                  </a:cubicBezTo>
                  <a:cubicBezTo>
                    <a:pt x="110" y="169"/>
                    <a:pt x="161" y="116"/>
                    <a:pt x="161" y="80"/>
                  </a:cubicBezTo>
                  <a:cubicBezTo>
                    <a:pt x="161" y="36"/>
                    <a:pt x="125" y="0"/>
                    <a:pt x="81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116"/>
                    <a:pt x="52" y="169"/>
                    <a:pt x="72" y="189"/>
                  </a:cubicBezTo>
                  <a:close/>
                </a:path>
              </a:pathLst>
            </a:custGeom>
            <a:solidFill>
              <a:srgbClr val="D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9"/>
            <p:cNvSpPr/>
            <p:nvPr/>
          </p:nvSpPr>
          <p:spPr bwMode="auto">
            <a:xfrm>
              <a:off x="5870576" y="2944813"/>
              <a:ext cx="447675" cy="717550"/>
            </a:xfrm>
            <a:custGeom>
              <a:avLst/>
              <a:gdLst>
                <a:gd name="T0" fmla="*/ 65 w 117"/>
                <a:gd name="T1" fmla="*/ 189 h 189"/>
                <a:gd name="T2" fmla="*/ 117 w 117"/>
                <a:gd name="T3" fmla="*/ 80 h 189"/>
                <a:gd name="T4" fmla="*/ 59 w 117"/>
                <a:gd name="T5" fmla="*/ 0 h 189"/>
                <a:gd name="T6" fmla="*/ 43 w 117"/>
                <a:gd name="T7" fmla="*/ 3 h 189"/>
                <a:gd name="T8" fmla="*/ 0 w 117"/>
                <a:gd name="T9" fmla="*/ 80 h 189"/>
                <a:gd name="T10" fmla="*/ 53 w 117"/>
                <a:gd name="T11" fmla="*/ 189 h 189"/>
                <a:gd name="T12" fmla="*/ 65 w 117"/>
                <a:gd name="T13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89">
                  <a:moveTo>
                    <a:pt x="65" y="189"/>
                  </a:moveTo>
                  <a:cubicBezTo>
                    <a:pt x="80" y="169"/>
                    <a:pt x="117" y="116"/>
                    <a:pt x="117" y="80"/>
                  </a:cubicBezTo>
                  <a:cubicBezTo>
                    <a:pt x="117" y="36"/>
                    <a:pt x="91" y="0"/>
                    <a:pt x="59" y="0"/>
                  </a:cubicBezTo>
                  <a:cubicBezTo>
                    <a:pt x="53" y="0"/>
                    <a:pt x="48" y="1"/>
                    <a:pt x="43" y="3"/>
                  </a:cubicBezTo>
                  <a:cubicBezTo>
                    <a:pt x="18" y="12"/>
                    <a:pt x="0" y="43"/>
                    <a:pt x="0" y="80"/>
                  </a:cubicBezTo>
                  <a:cubicBezTo>
                    <a:pt x="0" y="116"/>
                    <a:pt x="37" y="169"/>
                    <a:pt x="53" y="189"/>
                  </a:cubicBezTo>
                  <a:lnTo>
                    <a:pt x="65" y="189"/>
                  </a:ln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0"/>
            <p:cNvSpPr/>
            <p:nvPr/>
          </p:nvSpPr>
          <p:spPr bwMode="auto">
            <a:xfrm>
              <a:off x="5938838" y="2944813"/>
              <a:ext cx="309563" cy="717550"/>
            </a:xfrm>
            <a:custGeom>
              <a:avLst/>
              <a:gdLst>
                <a:gd name="T0" fmla="*/ 45 w 81"/>
                <a:gd name="T1" fmla="*/ 189 h 189"/>
                <a:gd name="T2" fmla="*/ 81 w 81"/>
                <a:gd name="T3" fmla="*/ 80 h 189"/>
                <a:gd name="T4" fmla="*/ 41 w 81"/>
                <a:gd name="T5" fmla="*/ 0 h 189"/>
                <a:gd name="T6" fmla="*/ 0 w 81"/>
                <a:gd name="T7" fmla="*/ 80 h 189"/>
                <a:gd name="T8" fmla="*/ 36 w 81"/>
                <a:gd name="T9" fmla="*/ 189 h 189"/>
                <a:gd name="T10" fmla="*/ 45 w 81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89">
                  <a:moveTo>
                    <a:pt x="45" y="189"/>
                  </a:moveTo>
                  <a:cubicBezTo>
                    <a:pt x="55" y="169"/>
                    <a:pt x="81" y="116"/>
                    <a:pt x="81" y="80"/>
                  </a:cubicBezTo>
                  <a:cubicBezTo>
                    <a:pt x="81" y="36"/>
                    <a:pt x="63" y="0"/>
                    <a:pt x="41" y="0"/>
                  </a:cubicBezTo>
                  <a:cubicBezTo>
                    <a:pt x="18" y="0"/>
                    <a:pt x="0" y="36"/>
                    <a:pt x="0" y="80"/>
                  </a:cubicBezTo>
                  <a:cubicBezTo>
                    <a:pt x="0" y="116"/>
                    <a:pt x="26" y="169"/>
                    <a:pt x="36" y="189"/>
                  </a:cubicBezTo>
                  <a:lnTo>
                    <a:pt x="45" y="189"/>
                  </a:lnTo>
                  <a:close/>
                </a:path>
              </a:pathLst>
            </a:custGeom>
            <a:solidFill>
              <a:srgbClr val="D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1"/>
            <p:cNvSpPr/>
            <p:nvPr/>
          </p:nvSpPr>
          <p:spPr bwMode="auto">
            <a:xfrm>
              <a:off x="6049963" y="2944813"/>
              <a:ext cx="88900" cy="717550"/>
            </a:xfrm>
            <a:custGeom>
              <a:avLst/>
              <a:gdLst>
                <a:gd name="T0" fmla="*/ 13 w 23"/>
                <a:gd name="T1" fmla="*/ 189 h 189"/>
                <a:gd name="T2" fmla="*/ 23 w 23"/>
                <a:gd name="T3" fmla="*/ 80 h 189"/>
                <a:gd name="T4" fmla="*/ 12 w 23"/>
                <a:gd name="T5" fmla="*/ 0 h 189"/>
                <a:gd name="T6" fmla="*/ 0 w 23"/>
                <a:gd name="T7" fmla="*/ 80 h 189"/>
                <a:gd name="T8" fmla="*/ 10 w 23"/>
                <a:gd name="T9" fmla="*/ 189 h 189"/>
                <a:gd name="T10" fmla="*/ 13 w 23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89">
                  <a:moveTo>
                    <a:pt x="13" y="189"/>
                  </a:moveTo>
                  <a:cubicBezTo>
                    <a:pt x="16" y="169"/>
                    <a:pt x="23" y="116"/>
                    <a:pt x="23" y="80"/>
                  </a:cubicBezTo>
                  <a:cubicBezTo>
                    <a:pt x="23" y="36"/>
                    <a:pt x="12" y="0"/>
                    <a:pt x="12" y="0"/>
                  </a:cubicBezTo>
                  <a:cubicBezTo>
                    <a:pt x="12" y="0"/>
                    <a:pt x="0" y="36"/>
                    <a:pt x="0" y="80"/>
                  </a:cubicBezTo>
                  <a:cubicBezTo>
                    <a:pt x="0" y="116"/>
                    <a:pt x="7" y="169"/>
                    <a:pt x="10" y="189"/>
                  </a:cubicBezTo>
                  <a:lnTo>
                    <a:pt x="13" y="189"/>
                  </a:ln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2"/>
            <p:cNvSpPr>
              <a:spLocks noEditPoints="1"/>
            </p:cNvSpPr>
            <p:nvPr/>
          </p:nvSpPr>
          <p:spPr bwMode="auto">
            <a:xfrm>
              <a:off x="5930901" y="3522663"/>
              <a:ext cx="325438" cy="246063"/>
            </a:xfrm>
            <a:custGeom>
              <a:avLst/>
              <a:gdLst>
                <a:gd name="T0" fmla="*/ 59 w 85"/>
                <a:gd name="T1" fmla="*/ 65 h 65"/>
                <a:gd name="T2" fmla="*/ 26 w 85"/>
                <a:gd name="T3" fmla="*/ 65 h 65"/>
                <a:gd name="T4" fmla="*/ 25 w 85"/>
                <a:gd name="T5" fmla="*/ 65 h 65"/>
                <a:gd name="T6" fmla="*/ 0 w 85"/>
                <a:gd name="T7" fmla="*/ 2 h 65"/>
                <a:gd name="T8" fmla="*/ 1 w 85"/>
                <a:gd name="T9" fmla="*/ 1 h 65"/>
                <a:gd name="T10" fmla="*/ 2 w 85"/>
                <a:gd name="T11" fmla="*/ 1 h 65"/>
                <a:gd name="T12" fmla="*/ 42 w 85"/>
                <a:gd name="T13" fmla="*/ 15 h 65"/>
                <a:gd name="T14" fmla="*/ 84 w 85"/>
                <a:gd name="T15" fmla="*/ 1 h 65"/>
                <a:gd name="T16" fmla="*/ 85 w 85"/>
                <a:gd name="T17" fmla="*/ 1 h 65"/>
                <a:gd name="T18" fmla="*/ 85 w 85"/>
                <a:gd name="T19" fmla="*/ 2 h 65"/>
                <a:gd name="T20" fmla="*/ 60 w 85"/>
                <a:gd name="T21" fmla="*/ 65 h 65"/>
                <a:gd name="T22" fmla="*/ 59 w 85"/>
                <a:gd name="T23" fmla="*/ 65 h 65"/>
                <a:gd name="T24" fmla="*/ 27 w 85"/>
                <a:gd name="T25" fmla="*/ 63 h 65"/>
                <a:gd name="T26" fmla="*/ 59 w 85"/>
                <a:gd name="T27" fmla="*/ 63 h 65"/>
                <a:gd name="T28" fmla="*/ 82 w 85"/>
                <a:gd name="T29" fmla="*/ 6 h 65"/>
                <a:gd name="T30" fmla="*/ 42 w 85"/>
                <a:gd name="T31" fmla="*/ 17 h 65"/>
                <a:gd name="T32" fmla="*/ 4 w 85"/>
                <a:gd name="T33" fmla="*/ 6 h 65"/>
                <a:gd name="T34" fmla="*/ 27 w 85"/>
                <a:gd name="T35" fmla="*/ 6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65">
                  <a:moveTo>
                    <a:pt x="59" y="65"/>
                  </a:move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25" y="65"/>
                    <a:pt x="25" y="6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8" y="15"/>
                    <a:pt x="42" y="15"/>
                  </a:cubicBezTo>
                  <a:cubicBezTo>
                    <a:pt x="77" y="15"/>
                    <a:pt x="84" y="1"/>
                    <a:pt x="84" y="1"/>
                  </a:cubicBezTo>
                  <a:cubicBezTo>
                    <a:pt x="84" y="1"/>
                    <a:pt x="84" y="0"/>
                    <a:pt x="85" y="1"/>
                  </a:cubicBezTo>
                  <a:cubicBezTo>
                    <a:pt x="85" y="1"/>
                    <a:pt x="85" y="1"/>
                    <a:pt x="85" y="2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65"/>
                    <a:pt x="60" y="65"/>
                    <a:pt x="59" y="65"/>
                  </a:cubicBezTo>
                  <a:close/>
                  <a:moveTo>
                    <a:pt x="27" y="63"/>
                  </a:moveTo>
                  <a:cubicBezTo>
                    <a:pt x="59" y="63"/>
                    <a:pt x="59" y="63"/>
                    <a:pt x="59" y="63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77" y="10"/>
                    <a:pt x="65" y="17"/>
                    <a:pt x="42" y="17"/>
                  </a:cubicBezTo>
                  <a:cubicBezTo>
                    <a:pt x="19" y="17"/>
                    <a:pt x="9" y="11"/>
                    <a:pt x="4" y="6"/>
                  </a:cubicBezTo>
                  <a:cubicBezTo>
                    <a:pt x="27" y="63"/>
                    <a:pt x="27" y="63"/>
                    <a:pt x="27" y="63"/>
                  </a:cubicBez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6"/>
            <p:cNvSpPr/>
            <p:nvPr/>
          </p:nvSpPr>
          <p:spPr bwMode="auto">
            <a:xfrm>
              <a:off x="6003926" y="3803651"/>
              <a:ext cx="50800" cy="49213"/>
            </a:xfrm>
            <a:custGeom>
              <a:avLst/>
              <a:gdLst>
                <a:gd name="T0" fmla="*/ 1 w 13"/>
                <a:gd name="T1" fmla="*/ 13 h 13"/>
                <a:gd name="T2" fmla="*/ 3 w 13"/>
                <a:gd name="T3" fmla="*/ 3 h 13"/>
                <a:gd name="T4" fmla="*/ 13 w 13"/>
                <a:gd name="T5" fmla="*/ 0 h 13"/>
                <a:gd name="T6" fmla="*/ 1 w 13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cubicBezTo>
                    <a:pt x="1" y="13"/>
                    <a:pt x="1" y="6"/>
                    <a:pt x="3" y="3"/>
                  </a:cubicBezTo>
                  <a:cubicBezTo>
                    <a:pt x="6" y="0"/>
                    <a:pt x="13" y="0"/>
                    <a:pt x="13" y="0"/>
                  </a:cubicBezTo>
                  <a:cubicBezTo>
                    <a:pt x="13" y="0"/>
                    <a:pt x="0" y="0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7"/>
            <p:cNvSpPr/>
            <p:nvPr/>
          </p:nvSpPr>
          <p:spPr bwMode="auto">
            <a:xfrm>
              <a:off x="6134101" y="3803651"/>
              <a:ext cx="49213" cy="49213"/>
            </a:xfrm>
            <a:custGeom>
              <a:avLst/>
              <a:gdLst>
                <a:gd name="T0" fmla="*/ 12 w 13"/>
                <a:gd name="T1" fmla="*/ 13 h 13"/>
                <a:gd name="T2" fmla="*/ 10 w 13"/>
                <a:gd name="T3" fmla="*/ 3 h 13"/>
                <a:gd name="T4" fmla="*/ 0 w 13"/>
                <a:gd name="T5" fmla="*/ 0 h 13"/>
                <a:gd name="T6" fmla="*/ 12 w 13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12" y="13"/>
                  </a:moveTo>
                  <a:cubicBezTo>
                    <a:pt x="12" y="13"/>
                    <a:pt x="12" y="6"/>
                    <a:pt x="10" y="3"/>
                  </a:cubicBezTo>
                  <a:cubicBezTo>
                    <a:pt x="7" y="0"/>
                    <a:pt x="0" y="0"/>
                    <a:pt x="0" y="0"/>
                  </a:cubicBezTo>
                  <a:cubicBezTo>
                    <a:pt x="0" y="0"/>
                    <a:pt x="13" y="0"/>
                    <a:pt x="1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8"/>
            <p:cNvSpPr/>
            <p:nvPr/>
          </p:nvSpPr>
          <p:spPr bwMode="auto">
            <a:xfrm>
              <a:off x="6134101" y="3863976"/>
              <a:ext cx="49213" cy="53975"/>
            </a:xfrm>
            <a:custGeom>
              <a:avLst/>
              <a:gdLst>
                <a:gd name="T0" fmla="*/ 12 w 13"/>
                <a:gd name="T1" fmla="*/ 0 h 14"/>
                <a:gd name="T2" fmla="*/ 10 w 13"/>
                <a:gd name="T3" fmla="*/ 10 h 14"/>
                <a:gd name="T4" fmla="*/ 0 w 13"/>
                <a:gd name="T5" fmla="*/ 13 h 14"/>
                <a:gd name="T6" fmla="*/ 12 w 1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4">
                  <a:moveTo>
                    <a:pt x="12" y="0"/>
                  </a:moveTo>
                  <a:cubicBezTo>
                    <a:pt x="12" y="0"/>
                    <a:pt x="12" y="7"/>
                    <a:pt x="10" y="10"/>
                  </a:cubicBezTo>
                  <a:cubicBezTo>
                    <a:pt x="7" y="14"/>
                    <a:pt x="0" y="13"/>
                    <a:pt x="0" y="13"/>
                  </a:cubicBezTo>
                  <a:cubicBezTo>
                    <a:pt x="0" y="13"/>
                    <a:pt x="13" y="13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9"/>
            <p:cNvSpPr/>
            <p:nvPr/>
          </p:nvSpPr>
          <p:spPr bwMode="auto">
            <a:xfrm>
              <a:off x="6003926" y="3863976"/>
              <a:ext cx="50800" cy="53975"/>
            </a:xfrm>
            <a:custGeom>
              <a:avLst/>
              <a:gdLst>
                <a:gd name="T0" fmla="*/ 1 w 13"/>
                <a:gd name="T1" fmla="*/ 0 h 14"/>
                <a:gd name="T2" fmla="*/ 3 w 13"/>
                <a:gd name="T3" fmla="*/ 10 h 14"/>
                <a:gd name="T4" fmla="*/ 13 w 13"/>
                <a:gd name="T5" fmla="*/ 13 h 14"/>
                <a:gd name="T6" fmla="*/ 1 w 1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4">
                  <a:moveTo>
                    <a:pt x="1" y="0"/>
                  </a:moveTo>
                  <a:cubicBezTo>
                    <a:pt x="1" y="0"/>
                    <a:pt x="1" y="7"/>
                    <a:pt x="3" y="10"/>
                  </a:cubicBezTo>
                  <a:cubicBezTo>
                    <a:pt x="6" y="14"/>
                    <a:pt x="13" y="13"/>
                    <a:pt x="13" y="13"/>
                  </a:cubicBezTo>
                  <a:cubicBezTo>
                    <a:pt x="13" y="13"/>
                    <a:pt x="0" y="1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6" name="文本框 165"/>
          <p:cNvSpPr txBox="1"/>
          <p:nvPr/>
        </p:nvSpPr>
        <p:spPr>
          <a:xfrm>
            <a:off x="6888238" y="2011229"/>
            <a:ext cx="1334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</a:t>
            </a:r>
          </a:p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1" name="组合 150"/>
          <p:cNvGrpSpPr/>
          <p:nvPr/>
        </p:nvGrpSpPr>
        <p:grpSpPr>
          <a:xfrm>
            <a:off x="9797965" y="1753649"/>
            <a:ext cx="1334852" cy="2108928"/>
            <a:chOff x="5786438" y="2944813"/>
            <a:chExt cx="615950" cy="973138"/>
          </a:xfrm>
        </p:grpSpPr>
        <p:sp>
          <p:nvSpPr>
            <p:cNvPr id="152" name="Freeform 5"/>
            <p:cNvSpPr/>
            <p:nvPr/>
          </p:nvSpPr>
          <p:spPr bwMode="auto">
            <a:xfrm>
              <a:off x="6003926" y="3860801"/>
              <a:ext cx="179388" cy="57150"/>
            </a:xfrm>
            <a:custGeom>
              <a:avLst/>
              <a:gdLst>
                <a:gd name="T0" fmla="*/ 0 w 47"/>
                <a:gd name="T1" fmla="*/ 0 h 15"/>
                <a:gd name="T2" fmla="*/ 0 w 47"/>
                <a:gd name="T3" fmla="*/ 6 h 15"/>
                <a:gd name="T4" fmla="*/ 9 w 47"/>
                <a:gd name="T5" fmla="*/ 15 h 15"/>
                <a:gd name="T6" fmla="*/ 38 w 47"/>
                <a:gd name="T7" fmla="*/ 15 h 15"/>
                <a:gd name="T8" fmla="*/ 47 w 47"/>
                <a:gd name="T9" fmla="*/ 6 h 15"/>
                <a:gd name="T10" fmla="*/ 47 w 47"/>
                <a:gd name="T11" fmla="*/ 0 h 15"/>
                <a:gd name="T12" fmla="*/ 0 w 47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5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1"/>
                    <a:pt x="4" y="15"/>
                    <a:pt x="9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43" y="15"/>
                    <a:pt x="47" y="11"/>
                    <a:pt x="47" y="6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5A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6"/>
            <p:cNvSpPr/>
            <p:nvPr/>
          </p:nvSpPr>
          <p:spPr bwMode="auto">
            <a:xfrm>
              <a:off x="6003926" y="3773488"/>
              <a:ext cx="179388" cy="87313"/>
            </a:xfrm>
            <a:custGeom>
              <a:avLst/>
              <a:gdLst>
                <a:gd name="T0" fmla="*/ 47 w 47"/>
                <a:gd name="T1" fmla="*/ 16 h 23"/>
                <a:gd name="T2" fmla="*/ 38 w 47"/>
                <a:gd name="T3" fmla="*/ 7 h 23"/>
                <a:gd name="T4" fmla="*/ 35 w 47"/>
                <a:gd name="T5" fmla="*/ 7 h 23"/>
                <a:gd name="T6" fmla="*/ 35 w 47"/>
                <a:gd name="T7" fmla="*/ 5 h 23"/>
                <a:gd name="T8" fmla="*/ 30 w 47"/>
                <a:gd name="T9" fmla="*/ 0 h 23"/>
                <a:gd name="T10" fmla="*/ 17 w 47"/>
                <a:gd name="T11" fmla="*/ 0 h 23"/>
                <a:gd name="T12" fmla="*/ 13 w 47"/>
                <a:gd name="T13" fmla="*/ 5 h 23"/>
                <a:gd name="T14" fmla="*/ 13 w 47"/>
                <a:gd name="T15" fmla="*/ 7 h 23"/>
                <a:gd name="T16" fmla="*/ 9 w 47"/>
                <a:gd name="T17" fmla="*/ 7 h 23"/>
                <a:gd name="T18" fmla="*/ 0 w 47"/>
                <a:gd name="T19" fmla="*/ 16 h 23"/>
                <a:gd name="T20" fmla="*/ 0 w 47"/>
                <a:gd name="T21" fmla="*/ 23 h 23"/>
                <a:gd name="T22" fmla="*/ 47 w 47"/>
                <a:gd name="T23" fmla="*/ 23 h 23"/>
                <a:gd name="T24" fmla="*/ 47 w 47"/>
                <a:gd name="T25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23">
                  <a:moveTo>
                    <a:pt x="47" y="16"/>
                  </a:moveTo>
                  <a:cubicBezTo>
                    <a:pt x="47" y="11"/>
                    <a:pt x="43" y="7"/>
                    <a:pt x="38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2"/>
                    <a:pt x="33" y="0"/>
                    <a:pt x="3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3" y="2"/>
                    <a:pt x="13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4" y="7"/>
                    <a:pt x="0" y="11"/>
                    <a:pt x="0" y="1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7" y="23"/>
                    <a:pt x="47" y="23"/>
                    <a:pt x="47" y="23"/>
                  </a:cubicBezTo>
                  <a:lnTo>
                    <a:pt x="47" y="16"/>
                  </a:lnTo>
                  <a:close/>
                </a:path>
              </a:pathLst>
            </a:custGeom>
            <a:solidFill>
              <a:srgbClr val="25A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Oval 7"/>
            <p:cNvSpPr>
              <a:spLocks noChangeArrowheads="1"/>
            </p:cNvSpPr>
            <p:nvPr/>
          </p:nvSpPr>
          <p:spPr bwMode="auto">
            <a:xfrm>
              <a:off x="6030913" y="3743326"/>
              <a:ext cx="127000" cy="49213"/>
            </a:xfrm>
            <a:prstGeom prst="ellipse">
              <a:avLst/>
            </a:prstGeom>
            <a:solidFill>
              <a:srgbClr val="2F4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8"/>
            <p:cNvSpPr/>
            <p:nvPr/>
          </p:nvSpPr>
          <p:spPr bwMode="auto">
            <a:xfrm>
              <a:off x="5786438" y="2944813"/>
              <a:ext cx="615950" cy="717550"/>
            </a:xfrm>
            <a:custGeom>
              <a:avLst/>
              <a:gdLst>
                <a:gd name="T0" fmla="*/ 72 w 161"/>
                <a:gd name="T1" fmla="*/ 189 h 189"/>
                <a:gd name="T2" fmla="*/ 89 w 161"/>
                <a:gd name="T3" fmla="*/ 189 h 189"/>
                <a:gd name="T4" fmla="*/ 161 w 161"/>
                <a:gd name="T5" fmla="*/ 80 h 189"/>
                <a:gd name="T6" fmla="*/ 81 w 161"/>
                <a:gd name="T7" fmla="*/ 0 h 189"/>
                <a:gd name="T8" fmla="*/ 0 w 161"/>
                <a:gd name="T9" fmla="*/ 80 h 189"/>
                <a:gd name="T10" fmla="*/ 72 w 161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189">
                  <a:moveTo>
                    <a:pt x="72" y="189"/>
                  </a:moveTo>
                  <a:cubicBezTo>
                    <a:pt x="89" y="189"/>
                    <a:pt x="89" y="189"/>
                    <a:pt x="89" y="189"/>
                  </a:cubicBezTo>
                  <a:cubicBezTo>
                    <a:pt x="110" y="169"/>
                    <a:pt x="161" y="116"/>
                    <a:pt x="161" y="80"/>
                  </a:cubicBezTo>
                  <a:cubicBezTo>
                    <a:pt x="161" y="36"/>
                    <a:pt x="125" y="0"/>
                    <a:pt x="81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116"/>
                    <a:pt x="52" y="169"/>
                    <a:pt x="72" y="189"/>
                  </a:cubicBezTo>
                  <a:close/>
                </a:path>
              </a:pathLst>
            </a:custGeom>
            <a:solidFill>
              <a:srgbClr val="D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9"/>
            <p:cNvSpPr/>
            <p:nvPr/>
          </p:nvSpPr>
          <p:spPr bwMode="auto">
            <a:xfrm>
              <a:off x="5870576" y="2944813"/>
              <a:ext cx="447675" cy="717550"/>
            </a:xfrm>
            <a:custGeom>
              <a:avLst/>
              <a:gdLst>
                <a:gd name="T0" fmla="*/ 65 w 117"/>
                <a:gd name="T1" fmla="*/ 189 h 189"/>
                <a:gd name="T2" fmla="*/ 117 w 117"/>
                <a:gd name="T3" fmla="*/ 80 h 189"/>
                <a:gd name="T4" fmla="*/ 59 w 117"/>
                <a:gd name="T5" fmla="*/ 0 h 189"/>
                <a:gd name="T6" fmla="*/ 43 w 117"/>
                <a:gd name="T7" fmla="*/ 3 h 189"/>
                <a:gd name="T8" fmla="*/ 0 w 117"/>
                <a:gd name="T9" fmla="*/ 80 h 189"/>
                <a:gd name="T10" fmla="*/ 53 w 117"/>
                <a:gd name="T11" fmla="*/ 189 h 189"/>
                <a:gd name="T12" fmla="*/ 65 w 117"/>
                <a:gd name="T13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89">
                  <a:moveTo>
                    <a:pt x="65" y="189"/>
                  </a:moveTo>
                  <a:cubicBezTo>
                    <a:pt x="80" y="169"/>
                    <a:pt x="117" y="116"/>
                    <a:pt x="117" y="80"/>
                  </a:cubicBezTo>
                  <a:cubicBezTo>
                    <a:pt x="117" y="36"/>
                    <a:pt x="91" y="0"/>
                    <a:pt x="59" y="0"/>
                  </a:cubicBezTo>
                  <a:cubicBezTo>
                    <a:pt x="53" y="0"/>
                    <a:pt x="48" y="1"/>
                    <a:pt x="43" y="3"/>
                  </a:cubicBezTo>
                  <a:cubicBezTo>
                    <a:pt x="18" y="12"/>
                    <a:pt x="0" y="43"/>
                    <a:pt x="0" y="80"/>
                  </a:cubicBezTo>
                  <a:cubicBezTo>
                    <a:pt x="0" y="116"/>
                    <a:pt x="37" y="169"/>
                    <a:pt x="53" y="189"/>
                  </a:cubicBezTo>
                  <a:lnTo>
                    <a:pt x="65" y="189"/>
                  </a:ln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0"/>
            <p:cNvSpPr/>
            <p:nvPr/>
          </p:nvSpPr>
          <p:spPr bwMode="auto">
            <a:xfrm>
              <a:off x="5938838" y="2944813"/>
              <a:ext cx="309563" cy="717550"/>
            </a:xfrm>
            <a:custGeom>
              <a:avLst/>
              <a:gdLst>
                <a:gd name="T0" fmla="*/ 45 w 81"/>
                <a:gd name="T1" fmla="*/ 189 h 189"/>
                <a:gd name="T2" fmla="*/ 81 w 81"/>
                <a:gd name="T3" fmla="*/ 80 h 189"/>
                <a:gd name="T4" fmla="*/ 41 w 81"/>
                <a:gd name="T5" fmla="*/ 0 h 189"/>
                <a:gd name="T6" fmla="*/ 0 w 81"/>
                <a:gd name="T7" fmla="*/ 80 h 189"/>
                <a:gd name="T8" fmla="*/ 36 w 81"/>
                <a:gd name="T9" fmla="*/ 189 h 189"/>
                <a:gd name="T10" fmla="*/ 45 w 81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89">
                  <a:moveTo>
                    <a:pt x="45" y="189"/>
                  </a:moveTo>
                  <a:cubicBezTo>
                    <a:pt x="55" y="169"/>
                    <a:pt x="81" y="116"/>
                    <a:pt x="81" y="80"/>
                  </a:cubicBezTo>
                  <a:cubicBezTo>
                    <a:pt x="81" y="36"/>
                    <a:pt x="63" y="0"/>
                    <a:pt x="41" y="0"/>
                  </a:cubicBezTo>
                  <a:cubicBezTo>
                    <a:pt x="18" y="0"/>
                    <a:pt x="0" y="36"/>
                    <a:pt x="0" y="80"/>
                  </a:cubicBezTo>
                  <a:cubicBezTo>
                    <a:pt x="0" y="116"/>
                    <a:pt x="26" y="169"/>
                    <a:pt x="36" y="189"/>
                  </a:cubicBezTo>
                  <a:lnTo>
                    <a:pt x="45" y="189"/>
                  </a:lnTo>
                  <a:close/>
                </a:path>
              </a:pathLst>
            </a:custGeom>
            <a:solidFill>
              <a:srgbClr val="D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1"/>
            <p:cNvSpPr/>
            <p:nvPr/>
          </p:nvSpPr>
          <p:spPr bwMode="auto">
            <a:xfrm>
              <a:off x="6049963" y="2944813"/>
              <a:ext cx="88900" cy="717550"/>
            </a:xfrm>
            <a:custGeom>
              <a:avLst/>
              <a:gdLst>
                <a:gd name="T0" fmla="*/ 13 w 23"/>
                <a:gd name="T1" fmla="*/ 189 h 189"/>
                <a:gd name="T2" fmla="*/ 23 w 23"/>
                <a:gd name="T3" fmla="*/ 80 h 189"/>
                <a:gd name="T4" fmla="*/ 12 w 23"/>
                <a:gd name="T5" fmla="*/ 0 h 189"/>
                <a:gd name="T6" fmla="*/ 0 w 23"/>
                <a:gd name="T7" fmla="*/ 80 h 189"/>
                <a:gd name="T8" fmla="*/ 10 w 23"/>
                <a:gd name="T9" fmla="*/ 189 h 189"/>
                <a:gd name="T10" fmla="*/ 13 w 23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89">
                  <a:moveTo>
                    <a:pt x="13" y="189"/>
                  </a:moveTo>
                  <a:cubicBezTo>
                    <a:pt x="16" y="169"/>
                    <a:pt x="23" y="116"/>
                    <a:pt x="23" y="80"/>
                  </a:cubicBezTo>
                  <a:cubicBezTo>
                    <a:pt x="23" y="36"/>
                    <a:pt x="12" y="0"/>
                    <a:pt x="12" y="0"/>
                  </a:cubicBezTo>
                  <a:cubicBezTo>
                    <a:pt x="12" y="0"/>
                    <a:pt x="0" y="36"/>
                    <a:pt x="0" y="80"/>
                  </a:cubicBezTo>
                  <a:cubicBezTo>
                    <a:pt x="0" y="116"/>
                    <a:pt x="7" y="169"/>
                    <a:pt x="10" y="189"/>
                  </a:cubicBezTo>
                  <a:lnTo>
                    <a:pt x="13" y="189"/>
                  </a:ln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2"/>
            <p:cNvSpPr>
              <a:spLocks noEditPoints="1"/>
            </p:cNvSpPr>
            <p:nvPr/>
          </p:nvSpPr>
          <p:spPr bwMode="auto">
            <a:xfrm>
              <a:off x="5930901" y="3522663"/>
              <a:ext cx="325438" cy="246063"/>
            </a:xfrm>
            <a:custGeom>
              <a:avLst/>
              <a:gdLst>
                <a:gd name="T0" fmla="*/ 59 w 85"/>
                <a:gd name="T1" fmla="*/ 65 h 65"/>
                <a:gd name="T2" fmla="*/ 26 w 85"/>
                <a:gd name="T3" fmla="*/ 65 h 65"/>
                <a:gd name="T4" fmla="*/ 25 w 85"/>
                <a:gd name="T5" fmla="*/ 65 h 65"/>
                <a:gd name="T6" fmla="*/ 0 w 85"/>
                <a:gd name="T7" fmla="*/ 2 h 65"/>
                <a:gd name="T8" fmla="*/ 1 w 85"/>
                <a:gd name="T9" fmla="*/ 1 h 65"/>
                <a:gd name="T10" fmla="*/ 2 w 85"/>
                <a:gd name="T11" fmla="*/ 1 h 65"/>
                <a:gd name="T12" fmla="*/ 42 w 85"/>
                <a:gd name="T13" fmla="*/ 15 h 65"/>
                <a:gd name="T14" fmla="*/ 84 w 85"/>
                <a:gd name="T15" fmla="*/ 1 h 65"/>
                <a:gd name="T16" fmla="*/ 85 w 85"/>
                <a:gd name="T17" fmla="*/ 1 h 65"/>
                <a:gd name="T18" fmla="*/ 85 w 85"/>
                <a:gd name="T19" fmla="*/ 2 h 65"/>
                <a:gd name="T20" fmla="*/ 60 w 85"/>
                <a:gd name="T21" fmla="*/ 65 h 65"/>
                <a:gd name="T22" fmla="*/ 59 w 85"/>
                <a:gd name="T23" fmla="*/ 65 h 65"/>
                <a:gd name="T24" fmla="*/ 27 w 85"/>
                <a:gd name="T25" fmla="*/ 63 h 65"/>
                <a:gd name="T26" fmla="*/ 59 w 85"/>
                <a:gd name="T27" fmla="*/ 63 h 65"/>
                <a:gd name="T28" fmla="*/ 82 w 85"/>
                <a:gd name="T29" fmla="*/ 6 h 65"/>
                <a:gd name="T30" fmla="*/ 42 w 85"/>
                <a:gd name="T31" fmla="*/ 17 h 65"/>
                <a:gd name="T32" fmla="*/ 4 w 85"/>
                <a:gd name="T33" fmla="*/ 6 h 65"/>
                <a:gd name="T34" fmla="*/ 27 w 85"/>
                <a:gd name="T35" fmla="*/ 6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65">
                  <a:moveTo>
                    <a:pt x="59" y="65"/>
                  </a:move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25" y="65"/>
                    <a:pt x="25" y="6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8" y="15"/>
                    <a:pt x="42" y="15"/>
                  </a:cubicBezTo>
                  <a:cubicBezTo>
                    <a:pt x="77" y="15"/>
                    <a:pt x="84" y="1"/>
                    <a:pt x="84" y="1"/>
                  </a:cubicBezTo>
                  <a:cubicBezTo>
                    <a:pt x="84" y="1"/>
                    <a:pt x="84" y="0"/>
                    <a:pt x="85" y="1"/>
                  </a:cubicBezTo>
                  <a:cubicBezTo>
                    <a:pt x="85" y="1"/>
                    <a:pt x="85" y="1"/>
                    <a:pt x="85" y="2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65"/>
                    <a:pt x="60" y="65"/>
                    <a:pt x="59" y="65"/>
                  </a:cubicBezTo>
                  <a:close/>
                  <a:moveTo>
                    <a:pt x="27" y="63"/>
                  </a:moveTo>
                  <a:cubicBezTo>
                    <a:pt x="59" y="63"/>
                    <a:pt x="59" y="63"/>
                    <a:pt x="59" y="63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77" y="10"/>
                    <a:pt x="65" y="17"/>
                    <a:pt x="42" y="17"/>
                  </a:cubicBezTo>
                  <a:cubicBezTo>
                    <a:pt x="19" y="17"/>
                    <a:pt x="9" y="11"/>
                    <a:pt x="4" y="6"/>
                  </a:cubicBezTo>
                  <a:cubicBezTo>
                    <a:pt x="27" y="63"/>
                    <a:pt x="27" y="63"/>
                    <a:pt x="27" y="63"/>
                  </a:cubicBez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6"/>
            <p:cNvSpPr/>
            <p:nvPr/>
          </p:nvSpPr>
          <p:spPr bwMode="auto">
            <a:xfrm>
              <a:off x="6003926" y="3803651"/>
              <a:ext cx="50800" cy="49213"/>
            </a:xfrm>
            <a:custGeom>
              <a:avLst/>
              <a:gdLst>
                <a:gd name="T0" fmla="*/ 1 w 13"/>
                <a:gd name="T1" fmla="*/ 13 h 13"/>
                <a:gd name="T2" fmla="*/ 3 w 13"/>
                <a:gd name="T3" fmla="*/ 3 h 13"/>
                <a:gd name="T4" fmla="*/ 13 w 13"/>
                <a:gd name="T5" fmla="*/ 0 h 13"/>
                <a:gd name="T6" fmla="*/ 1 w 13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cubicBezTo>
                    <a:pt x="1" y="13"/>
                    <a:pt x="1" y="6"/>
                    <a:pt x="3" y="3"/>
                  </a:cubicBezTo>
                  <a:cubicBezTo>
                    <a:pt x="6" y="0"/>
                    <a:pt x="13" y="0"/>
                    <a:pt x="13" y="0"/>
                  </a:cubicBezTo>
                  <a:cubicBezTo>
                    <a:pt x="13" y="0"/>
                    <a:pt x="0" y="0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7"/>
            <p:cNvSpPr/>
            <p:nvPr/>
          </p:nvSpPr>
          <p:spPr bwMode="auto">
            <a:xfrm>
              <a:off x="6134101" y="3803651"/>
              <a:ext cx="49213" cy="49213"/>
            </a:xfrm>
            <a:custGeom>
              <a:avLst/>
              <a:gdLst>
                <a:gd name="T0" fmla="*/ 12 w 13"/>
                <a:gd name="T1" fmla="*/ 13 h 13"/>
                <a:gd name="T2" fmla="*/ 10 w 13"/>
                <a:gd name="T3" fmla="*/ 3 h 13"/>
                <a:gd name="T4" fmla="*/ 0 w 13"/>
                <a:gd name="T5" fmla="*/ 0 h 13"/>
                <a:gd name="T6" fmla="*/ 12 w 13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12" y="13"/>
                  </a:moveTo>
                  <a:cubicBezTo>
                    <a:pt x="12" y="13"/>
                    <a:pt x="12" y="6"/>
                    <a:pt x="10" y="3"/>
                  </a:cubicBezTo>
                  <a:cubicBezTo>
                    <a:pt x="7" y="0"/>
                    <a:pt x="0" y="0"/>
                    <a:pt x="0" y="0"/>
                  </a:cubicBezTo>
                  <a:cubicBezTo>
                    <a:pt x="0" y="0"/>
                    <a:pt x="13" y="0"/>
                    <a:pt x="1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8"/>
            <p:cNvSpPr/>
            <p:nvPr/>
          </p:nvSpPr>
          <p:spPr bwMode="auto">
            <a:xfrm>
              <a:off x="6134101" y="3863976"/>
              <a:ext cx="49213" cy="53975"/>
            </a:xfrm>
            <a:custGeom>
              <a:avLst/>
              <a:gdLst>
                <a:gd name="T0" fmla="*/ 12 w 13"/>
                <a:gd name="T1" fmla="*/ 0 h 14"/>
                <a:gd name="T2" fmla="*/ 10 w 13"/>
                <a:gd name="T3" fmla="*/ 10 h 14"/>
                <a:gd name="T4" fmla="*/ 0 w 13"/>
                <a:gd name="T5" fmla="*/ 13 h 14"/>
                <a:gd name="T6" fmla="*/ 12 w 1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4">
                  <a:moveTo>
                    <a:pt x="12" y="0"/>
                  </a:moveTo>
                  <a:cubicBezTo>
                    <a:pt x="12" y="0"/>
                    <a:pt x="12" y="7"/>
                    <a:pt x="10" y="10"/>
                  </a:cubicBezTo>
                  <a:cubicBezTo>
                    <a:pt x="7" y="14"/>
                    <a:pt x="0" y="13"/>
                    <a:pt x="0" y="13"/>
                  </a:cubicBezTo>
                  <a:cubicBezTo>
                    <a:pt x="0" y="13"/>
                    <a:pt x="13" y="13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9"/>
            <p:cNvSpPr/>
            <p:nvPr/>
          </p:nvSpPr>
          <p:spPr bwMode="auto">
            <a:xfrm>
              <a:off x="6003926" y="3863976"/>
              <a:ext cx="50800" cy="53975"/>
            </a:xfrm>
            <a:custGeom>
              <a:avLst/>
              <a:gdLst>
                <a:gd name="T0" fmla="*/ 1 w 13"/>
                <a:gd name="T1" fmla="*/ 0 h 14"/>
                <a:gd name="T2" fmla="*/ 3 w 13"/>
                <a:gd name="T3" fmla="*/ 10 h 14"/>
                <a:gd name="T4" fmla="*/ 13 w 13"/>
                <a:gd name="T5" fmla="*/ 13 h 14"/>
                <a:gd name="T6" fmla="*/ 1 w 1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4">
                  <a:moveTo>
                    <a:pt x="1" y="0"/>
                  </a:moveTo>
                  <a:cubicBezTo>
                    <a:pt x="1" y="0"/>
                    <a:pt x="1" y="7"/>
                    <a:pt x="3" y="10"/>
                  </a:cubicBezTo>
                  <a:cubicBezTo>
                    <a:pt x="6" y="14"/>
                    <a:pt x="13" y="13"/>
                    <a:pt x="13" y="13"/>
                  </a:cubicBezTo>
                  <a:cubicBezTo>
                    <a:pt x="13" y="13"/>
                    <a:pt x="0" y="1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7" name="文本框 166"/>
          <p:cNvSpPr txBox="1"/>
          <p:nvPr/>
        </p:nvSpPr>
        <p:spPr>
          <a:xfrm>
            <a:off x="9797965" y="2011229"/>
            <a:ext cx="1334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</a:t>
            </a:r>
          </a:p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>
            <a:fillRect/>
          </a:stretch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>
            <a:fillRect/>
          </a:stretch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/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/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/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/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/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/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/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/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/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/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/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/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/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/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/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/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/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/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/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/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/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/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/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/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/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/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/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/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/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/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/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/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/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/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/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/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/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/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/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/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/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/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/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/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/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/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/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/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/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/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/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/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/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/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/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/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/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/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/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/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/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/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/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/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/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/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/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/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/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/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/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/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1912374" y="308864"/>
            <a:ext cx="8367252" cy="967486"/>
            <a:chOff x="4152900" y="449166"/>
            <a:chExt cx="3886200" cy="686882"/>
          </a:xfrm>
        </p:grpSpPr>
        <p:grpSp>
          <p:nvGrpSpPr>
            <p:cNvPr id="101" name="组合 100"/>
            <p:cNvGrpSpPr/>
            <p:nvPr/>
          </p:nvGrpSpPr>
          <p:grpSpPr>
            <a:xfrm>
              <a:off x="4152900" y="449166"/>
              <a:ext cx="3886200" cy="686882"/>
              <a:chOff x="16151555" y="13922480"/>
              <a:chExt cx="18903302" cy="3341149"/>
            </a:xfrm>
          </p:grpSpPr>
          <p:sp>
            <p:nvSpPr>
              <p:cNvPr id="103" name="中间"/>
              <p:cNvSpPr/>
              <p:nvPr/>
            </p:nvSpPr>
            <p:spPr>
              <a:xfrm>
                <a:off x="19703856" y="13922480"/>
                <a:ext cx="11798706" cy="2507224"/>
              </a:xfrm>
              <a:custGeom>
                <a:avLst/>
                <a:gdLst>
                  <a:gd name="connsiteX0" fmla="*/ 565356 w 11798706"/>
                  <a:gd name="connsiteY0" fmla="*/ 0 h 2507224"/>
                  <a:gd name="connsiteX1" fmla="*/ 11233350 w 11798706"/>
                  <a:gd name="connsiteY1" fmla="*/ 0 h 2507224"/>
                  <a:gd name="connsiteX2" fmla="*/ 11798706 w 11798706"/>
                  <a:gd name="connsiteY2" fmla="*/ 565353 h 2507224"/>
                  <a:gd name="connsiteX3" fmla="*/ 11798706 w 11798706"/>
                  <a:gd name="connsiteY3" fmla="*/ 1941871 h 2507224"/>
                  <a:gd name="connsiteX4" fmla="*/ 11233350 w 11798706"/>
                  <a:gd name="connsiteY4" fmla="*/ 2507224 h 2507224"/>
                  <a:gd name="connsiteX5" fmla="*/ 565356 w 11798706"/>
                  <a:gd name="connsiteY5" fmla="*/ 2507224 h 2507224"/>
                  <a:gd name="connsiteX6" fmla="*/ 0 w 11798706"/>
                  <a:gd name="connsiteY6" fmla="*/ 1941871 h 2507224"/>
                  <a:gd name="connsiteX7" fmla="*/ 0 w 11798706"/>
                  <a:gd name="connsiteY7" fmla="*/ 565353 h 2507224"/>
                  <a:gd name="connsiteX8" fmla="*/ 565356 w 11798706"/>
                  <a:gd name="connsiteY8" fmla="*/ 0 h 250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98706" h="2507224">
                    <a:moveTo>
                      <a:pt x="565356" y="0"/>
                    </a:moveTo>
                    <a:lnTo>
                      <a:pt x="11233350" y="0"/>
                    </a:lnTo>
                    <a:cubicBezTo>
                      <a:pt x="11545586" y="0"/>
                      <a:pt x="11798706" y="253117"/>
                      <a:pt x="11798706" y="565353"/>
                    </a:cubicBezTo>
                    <a:lnTo>
                      <a:pt x="11798706" y="1941871"/>
                    </a:lnTo>
                    <a:cubicBezTo>
                      <a:pt x="11798706" y="2254107"/>
                      <a:pt x="11545586" y="2507224"/>
                      <a:pt x="11233350" y="2507224"/>
                    </a:cubicBezTo>
                    <a:lnTo>
                      <a:pt x="565356" y="2507224"/>
                    </a:lnTo>
                    <a:cubicBezTo>
                      <a:pt x="253120" y="2507224"/>
                      <a:pt x="0" y="2254107"/>
                      <a:pt x="0" y="1941871"/>
                    </a:cubicBezTo>
                    <a:lnTo>
                      <a:pt x="0" y="565353"/>
                    </a:lnTo>
                    <a:cubicBezTo>
                      <a:pt x="0" y="253117"/>
                      <a:pt x="253120" y="0"/>
                      <a:pt x="565356" y="0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右"/>
              <p:cNvSpPr/>
              <p:nvPr/>
            </p:nvSpPr>
            <p:spPr>
              <a:xfrm>
                <a:off x="29397009" y="14758555"/>
                <a:ext cx="5657848" cy="2505074"/>
              </a:xfrm>
              <a:custGeom>
                <a:avLst/>
                <a:gdLst>
                  <a:gd name="connsiteX0" fmla="*/ 2371724 w 5657848"/>
                  <a:gd name="connsiteY0" fmla="*/ 0 h 2505074"/>
                  <a:gd name="connsiteX1" fmla="*/ 5657848 w 5657848"/>
                  <a:gd name="connsiteY1" fmla="*/ 0 h 2505074"/>
                  <a:gd name="connsiteX2" fmla="*/ 4779248 w 5657848"/>
                  <a:gd name="connsiteY2" fmla="*/ 1252536 h 2505074"/>
                  <a:gd name="connsiteX3" fmla="*/ 5657848 w 5657848"/>
                  <a:gd name="connsiteY3" fmla="*/ 2505074 h 2505074"/>
                  <a:gd name="connsiteX4" fmla="*/ 0 w 5657848"/>
                  <a:gd name="connsiteY4" fmla="*/ 2505074 h 2505074"/>
                  <a:gd name="connsiteX5" fmla="*/ 0 w 5657848"/>
                  <a:gd name="connsiteY5" fmla="*/ 1943099 h 2505074"/>
                  <a:gd name="connsiteX6" fmla="*/ 1978016 w 5657848"/>
                  <a:gd name="connsiteY6" fmla="*/ 1943099 h 2505074"/>
                  <a:gd name="connsiteX7" fmla="*/ 2371724 w 5657848"/>
                  <a:gd name="connsiteY7" fmla="*/ 1549391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2371724" y="0"/>
                    </a:moveTo>
                    <a:lnTo>
                      <a:pt x="5657848" y="0"/>
                    </a:lnTo>
                    <a:lnTo>
                      <a:pt x="4779248" y="1252536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0" y="1943099"/>
                    </a:lnTo>
                    <a:lnTo>
                      <a:pt x="1978016" y="1943099"/>
                    </a:lnTo>
                    <a:cubicBezTo>
                      <a:pt x="2195456" y="1943099"/>
                      <a:pt x="2371724" y="1766830"/>
                      <a:pt x="2371724" y="1549391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左"/>
              <p:cNvSpPr/>
              <p:nvPr/>
            </p:nvSpPr>
            <p:spPr>
              <a:xfrm>
                <a:off x="16151555" y="14758555"/>
                <a:ext cx="5657848" cy="2505074"/>
              </a:xfrm>
              <a:custGeom>
                <a:avLst/>
                <a:gdLst>
                  <a:gd name="connsiteX0" fmla="*/ 1 w 5657848"/>
                  <a:gd name="connsiteY0" fmla="*/ 0 h 2505074"/>
                  <a:gd name="connsiteX1" fmla="*/ 3286124 w 5657848"/>
                  <a:gd name="connsiteY1" fmla="*/ 0 h 2505074"/>
                  <a:gd name="connsiteX2" fmla="*/ 3286124 w 5657848"/>
                  <a:gd name="connsiteY2" fmla="*/ 1549391 h 2505074"/>
                  <a:gd name="connsiteX3" fmla="*/ 3679828 w 5657848"/>
                  <a:gd name="connsiteY3" fmla="*/ 1943099 h 2505074"/>
                  <a:gd name="connsiteX4" fmla="*/ 5657848 w 5657848"/>
                  <a:gd name="connsiteY4" fmla="*/ 1943099 h 2505074"/>
                  <a:gd name="connsiteX5" fmla="*/ 5657848 w 5657848"/>
                  <a:gd name="connsiteY5" fmla="*/ 2505074 h 2505074"/>
                  <a:gd name="connsiteX6" fmla="*/ 0 w 5657848"/>
                  <a:gd name="connsiteY6" fmla="*/ 2505074 h 2505074"/>
                  <a:gd name="connsiteX7" fmla="*/ 878596 w 5657848"/>
                  <a:gd name="connsiteY7" fmla="*/ 1252536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1" y="0"/>
                    </a:moveTo>
                    <a:lnTo>
                      <a:pt x="3286124" y="0"/>
                    </a:lnTo>
                    <a:lnTo>
                      <a:pt x="3286124" y="1549391"/>
                    </a:lnTo>
                    <a:cubicBezTo>
                      <a:pt x="3286124" y="1766830"/>
                      <a:pt x="3462392" y="1943099"/>
                      <a:pt x="3679828" y="1943099"/>
                    </a:cubicBezTo>
                    <a:lnTo>
                      <a:pt x="5657848" y="1943099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878596" y="1252536"/>
                    </a:ln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2" name="文本框 101"/>
            <p:cNvSpPr txBox="1"/>
            <p:nvPr/>
          </p:nvSpPr>
          <p:spPr>
            <a:xfrm>
              <a:off x="4448175" y="500377"/>
              <a:ext cx="3295650" cy="433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迷你简汉真广标" panose="02010609000101010101" pitchFamily="49" charset="-122"/>
                  <a:ea typeface="迷你简汉真广标" panose="02010609000101010101" pitchFamily="49" charset="-122"/>
                </a:defRPr>
              </a:lvl1pPr>
            </a:lstStyle>
            <a:p>
              <a:pPr algn="ctr">
                <a:lnSpc>
                  <a:spcPct val="110000"/>
                </a:lnSpc>
              </a:pPr>
              <a:r>
                <a:rPr lang="zh-CN" altLang="en-US" sz="3200" b="1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目录</a:t>
              </a:r>
              <a:endParaRPr lang="en-US" altLang="zh-CN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</p:grpSp>
      <p:pic>
        <p:nvPicPr>
          <p:cNvPr id="164" name="图片 16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>
            <a:fillRect/>
          </a:stretch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046975" y="1714500"/>
            <a:ext cx="2098050" cy="3314700"/>
            <a:chOff x="1068782" y="1753649"/>
            <a:chExt cx="1334852" cy="2108928"/>
          </a:xfrm>
        </p:grpSpPr>
        <p:grpSp>
          <p:nvGrpSpPr>
            <p:cNvPr id="20" name="组合 19"/>
            <p:cNvGrpSpPr/>
            <p:nvPr/>
          </p:nvGrpSpPr>
          <p:grpSpPr>
            <a:xfrm>
              <a:off x="1068782" y="1753649"/>
              <a:ext cx="1334852" cy="2108928"/>
              <a:chOff x="5786438" y="2944813"/>
              <a:chExt cx="615950" cy="973138"/>
            </a:xfrm>
          </p:grpSpPr>
          <p:sp>
            <p:nvSpPr>
              <p:cNvPr id="5" name="Freeform 5"/>
              <p:cNvSpPr/>
              <p:nvPr/>
            </p:nvSpPr>
            <p:spPr bwMode="auto">
              <a:xfrm>
                <a:off x="6003926" y="3860801"/>
                <a:ext cx="179388" cy="57150"/>
              </a:xfrm>
              <a:custGeom>
                <a:avLst/>
                <a:gdLst>
                  <a:gd name="T0" fmla="*/ 0 w 47"/>
                  <a:gd name="T1" fmla="*/ 0 h 15"/>
                  <a:gd name="T2" fmla="*/ 0 w 47"/>
                  <a:gd name="T3" fmla="*/ 6 h 15"/>
                  <a:gd name="T4" fmla="*/ 9 w 47"/>
                  <a:gd name="T5" fmla="*/ 15 h 15"/>
                  <a:gd name="T6" fmla="*/ 38 w 47"/>
                  <a:gd name="T7" fmla="*/ 15 h 15"/>
                  <a:gd name="T8" fmla="*/ 47 w 47"/>
                  <a:gd name="T9" fmla="*/ 6 h 15"/>
                  <a:gd name="T10" fmla="*/ 47 w 47"/>
                  <a:gd name="T11" fmla="*/ 0 h 15"/>
                  <a:gd name="T12" fmla="*/ 0 w 47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15">
                    <a:moveTo>
                      <a:pt x="0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11"/>
                      <a:pt x="4" y="15"/>
                      <a:pt x="9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43" y="15"/>
                      <a:pt x="47" y="11"/>
                      <a:pt x="47" y="6"/>
                    </a:cubicBezTo>
                    <a:cubicBezTo>
                      <a:pt x="47" y="0"/>
                      <a:pt x="47" y="0"/>
                      <a:pt x="4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A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6"/>
              <p:cNvSpPr/>
              <p:nvPr/>
            </p:nvSpPr>
            <p:spPr bwMode="auto">
              <a:xfrm>
                <a:off x="6003926" y="3773488"/>
                <a:ext cx="179388" cy="87313"/>
              </a:xfrm>
              <a:custGeom>
                <a:avLst/>
                <a:gdLst>
                  <a:gd name="T0" fmla="*/ 47 w 47"/>
                  <a:gd name="T1" fmla="*/ 16 h 23"/>
                  <a:gd name="T2" fmla="*/ 38 w 47"/>
                  <a:gd name="T3" fmla="*/ 7 h 23"/>
                  <a:gd name="T4" fmla="*/ 35 w 47"/>
                  <a:gd name="T5" fmla="*/ 7 h 23"/>
                  <a:gd name="T6" fmla="*/ 35 w 47"/>
                  <a:gd name="T7" fmla="*/ 5 h 23"/>
                  <a:gd name="T8" fmla="*/ 30 w 47"/>
                  <a:gd name="T9" fmla="*/ 0 h 23"/>
                  <a:gd name="T10" fmla="*/ 17 w 47"/>
                  <a:gd name="T11" fmla="*/ 0 h 23"/>
                  <a:gd name="T12" fmla="*/ 13 w 47"/>
                  <a:gd name="T13" fmla="*/ 5 h 23"/>
                  <a:gd name="T14" fmla="*/ 13 w 47"/>
                  <a:gd name="T15" fmla="*/ 7 h 23"/>
                  <a:gd name="T16" fmla="*/ 9 w 47"/>
                  <a:gd name="T17" fmla="*/ 7 h 23"/>
                  <a:gd name="T18" fmla="*/ 0 w 47"/>
                  <a:gd name="T19" fmla="*/ 16 h 23"/>
                  <a:gd name="T20" fmla="*/ 0 w 47"/>
                  <a:gd name="T21" fmla="*/ 23 h 23"/>
                  <a:gd name="T22" fmla="*/ 47 w 47"/>
                  <a:gd name="T23" fmla="*/ 23 h 23"/>
                  <a:gd name="T24" fmla="*/ 47 w 47"/>
                  <a:gd name="T25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23">
                    <a:moveTo>
                      <a:pt x="47" y="16"/>
                    </a:moveTo>
                    <a:cubicBezTo>
                      <a:pt x="47" y="11"/>
                      <a:pt x="43" y="7"/>
                      <a:pt x="38" y="7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2"/>
                      <a:pt x="33" y="0"/>
                      <a:pt x="3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0"/>
                      <a:pt x="13" y="2"/>
                      <a:pt x="13" y="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4" y="7"/>
                      <a:pt x="0" y="11"/>
                      <a:pt x="0" y="16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7" y="23"/>
                      <a:pt x="47" y="23"/>
                      <a:pt x="47" y="23"/>
                    </a:cubicBezTo>
                    <a:lnTo>
                      <a:pt x="47" y="16"/>
                    </a:lnTo>
                    <a:close/>
                  </a:path>
                </a:pathLst>
              </a:custGeom>
              <a:solidFill>
                <a:srgbClr val="25A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Oval 7"/>
              <p:cNvSpPr>
                <a:spLocks noChangeArrowheads="1"/>
              </p:cNvSpPr>
              <p:nvPr/>
            </p:nvSpPr>
            <p:spPr bwMode="auto">
              <a:xfrm>
                <a:off x="6030913" y="3743326"/>
                <a:ext cx="127000" cy="49213"/>
              </a:xfrm>
              <a:prstGeom prst="ellipse">
                <a:avLst/>
              </a:prstGeom>
              <a:solidFill>
                <a:srgbClr val="2F40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8"/>
              <p:cNvSpPr/>
              <p:nvPr/>
            </p:nvSpPr>
            <p:spPr bwMode="auto">
              <a:xfrm>
                <a:off x="5786438" y="2944813"/>
                <a:ext cx="615950" cy="717550"/>
              </a:xfrm>
              <a:custGeom>
                <a:avLst/>
                <a:gdLst>
                  <a:gd name="T0" fmla="*/ 72 w 161"/>
                  <a:gd name="T1" fmla="*/ 189 h 189"/>
                  <a:gd name="T2" fmla="*/ 89 w 161"/>
                  <a:gd name="T3" fmla="*/ 189 h 189"/>
                  <a:gd name="T4" fmla="*/ 161 w 161"/>
                  <a:gd name="T5" fmla="*/ 80 h 189"/>
                  <a:gd name="T6" fmla="*/ 81 w 161"/>
                  <a:gd name="T7" fmla="*/ 0 h 189"/>
                  <a:gd name="T8" fmla="*/ 0 w 161"/>
                  <a:gd name="T9" fmla="*/ 80 h 189"/>
                  <a:gd name="T10" fmla="*/ 72 w 161"/>
                  <a:gd name="T11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1" h="189">
                    <a:moveTo>
                      <a:pt x="72" y="189"/>
                    </a:moveTo>
                    <a:cubicBezTo>
                      <a:pt x="89" y="189"/>
                      <a:pt x="89" y="189"/>
                      <a:pt x="89" y="189"/>
                    </a:cubicBezTo>
                    <a:cubicBezTo>
                      <a:pt x="110" y="169"/>
                      <a:pt x="161" y="116"/>
                      <a:pt x="161" y="80"/>
                    </a:cubicBezTo>
                    <a:cubicBezTo>
                      <a:pt x="161" y="36"/>
                      <a:pt x="125" y="0"/>
                      <a:pt x="81" y="0"/>
                    </a:cubicBezTo>
                    <a:cubicBezTo>
                      <a:pt x="36" y="0"/>
                      <a:pt x="0" y="36"/>
                      <a:pt x="0" y="80"/>
                    </a:cubicBezTo>
                    <a:cubicBezTo>
                      <a:pt x="0" y="116"/>
                      <a:pt x="52" y="169"/>
                      <a:pt x="72" y="189"/>
                    </a:cubicBezTo>
                    <a:close/>
                  </a:path>
                </a:pathLst>
              </a:custGeom>
              <a:solidFill>
                <a:srgbClr val="DD4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9"/>
              <p:cNvSpPr/>
              <p:nvPr/>
            </p:nvSpPr>
            <p:spPr bwMode="auto">
              <a:xfrm>
                <a:off x="5870576" y="2944813"/>
                <a:ext cx="447675" cy="717550"/>
              </a:xfrm>
              <a:custGeom>
                <a:avLst/>
                <a:gdLst>
                  <a:gd name="T0" fmla="*/ 65 w 117"/>
                  <a:gd name="T1" fmla="*/ 189 h 189"/>
                  <a:gd name="T2" fmla="*/ 117 w 117"/>
                  <a:gd name="T3" fmla="*/ 80 h 189"/>
                  <a:gd name="T4" fmla="*/ 59 w 117"/>
                  <a:gd name="T5" fmla="*/ 0 h 189"/>
                  <a:gd name="T6" fmla="*/ 43 w 117"/>
                  <a:gd name="T7" fmla="*/ 3 h 189"/>
                  <a:gd name="T8" fmla="*/ 0 w 117"/>
                  <a:gd name="T9" fmla="*/ 80 h 189"/>
                  <a:gd name="T10" fmla="*/ 53 w 117"/>
                  <a:gd name="T11" fmla="*/ 189 h 189"/>
                  <a:gd name="T12" fmla="*/ 65 w 117"/>
                  <a:gd name="T13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189">
                    <a:moveTo>
                      <a:pt x="65" y="189"/>
                    </a:moveTo>
                    <a:cubicBezTo>
                      <a:pt x="80" y="169"/>
                      <a:pt x="117" y="116"/>
                      <a:pt x="117" y="80"/>
                    </a:cubicBezTo>
                    <a:cubicBezTo>
                      <a:pt x="117" y="36"/>
                      <a:pt x="91" y="0"/>
                      <a:pt x="59" y="0"/>
                    </a:cubicBezTo>
                    <a:cubicBezTo>
                      <a:pt x="53" y="0"/>
                      <a:pt x="48" y="1"/>
                      <a:pt x="43" y="3"/>
                    </a:cubicBezTo>
                    <a:cubicBezTo>
                      <a:pt x="18" y="12"/>
                      <a:pt x="0" y="43"/>
                      <a:pt x="0" y="80"/>
                    </a:cubicBezTo>
                    <a:cubicBezTo>
                      <a:pt x="0" y="116"/>
                      <a:pt x="37" y="169"/>
                      <a:pt x="53" y="189"/>
                    </a:cubicBezTo>
                    <a:lnTo>
                      <a:pt x="65" y="189"/>
                    </a:lnTo>
                    <a:close/>
                  </a:path>
                </a:pathLst>
              </a:custGeom>
              <a:solidFill>
                <a:srgbClr val="F8A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10"/>
              <p:cNvSpPr/>
              <p:nvPr/>
            </p:nvSpPr>
            <p:spPr bwMode="auto">
              <a:xfrm>
                <a:off x="5938838" y="2944813"/>
                <a:ext cx="309563" cy="717550"/>
              </a:xfrm>
              <a:custGeom>
                <a:avLst/>
                <a:gdLst>
                  <a:gd name="T0" fmla="*/ 45 w 81"/>
                  <a:gd name="T1" fmla="*/ 189 h 189"/>
                  <a:gd name="T2" fmla="*/ 81 w 81"/>
                  <a:gd name="T3" fmla="*/ 80 h 189"/>
                  <a:gd name="T4" fmla="*/ 41 w 81"/>
                  <a:gd name="T5" fmla="*/ 0 h 189"/>
                  <a:gd name="T6" fmla="*/ 0 w 81"/>
                  <a:gd name="T7" fmla="*/ 80 h 189"/>
                  <a:gd name="T8" fmla="*/ 36 w 81"/>
                  <a:gd name="T9" fmla="*/ 189 h 189"/>
                  <a:gd name="T10" fmla="*/ 45 w 81"/>
                  <a:gd name="T11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189">
                    <a:moveTo>
                      <a:pt x="45" y="189"/>
                    </a:moveTo>
                    <a:cubicBezTo>
                      <a:pt x="55" y="169"/>
                      <a:pt x="81" y="116"/>
                      <a:pt x="81" y="80"/>
                    </a:cubicBezTo>
                    <a:cubicBezTo>
                      <a:pt x="81" y="36"/>
                      <a:pt x="63" y="0"/>
                      <a:pt x="41" y="0"/>
                    </a:cubicBezTo>
                    <a:cubicBezTo>
                      <a:pt x="18" y="0"/>
                      <a:pt x="0" y="36"/>
                      <a:pt x="0" y="80"/>
                    </a:cubicBezTo>
                    <a:cubicBezTo>
                      <a:pt x="0" y="116"/>
                      <a:pt x="26" y="169"/>
                      <a:pt x="36" y="189"/>
                    </a:cubicBezTo>
                    <a:lnTo>
                      <a:pt x="45" y="189"/>
                    </a:lnTo>
                    <a:close/>
                  </a:path>
                </a:pathLst>
              </a:custGeom>
              <a:solidFill>
                <a:srgbClr val="DD4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11"/>
              <p:cNvSpPr/>
              <p:nvPr/>
            </p:nvSpPr>
            <p:spPr bwMode="auto">
              <a:xfrm>
                <a:off x="6049963" y="2944813"/>
                <a:ext cx="88900" cy="717550"/>
              </a:xfrm>
              <a:custGeom>
                <a:avLst/>
                <a:gdLst>
                  <a:gd name="T0" fmla="*/ 13 w 23"/>
                  <a:gd name="T1" fmla="*/ 189 h 189"/>
                  <a:gd name="T2" fmla="*/ 23 w 23"/>
                  <a:gd name="T3" fmla="*/ 80 h 189"/>
                  <a:gd name="T4" fmla="*/ 12 w 23"/>
                  <a:gd name="T5" fmla="*/ 0 h 189"/>
                  <a:gd name="T6" fmla="*/ 0 w 23"/>
                  <a:gd name="T7" fmla="*/ 80 h 189"/>
                  <a:gd name="T8" fmla="*/ 10 w 23"/>
                  <a:gd name="T9" fmla="*/ 189 h 189"/>
                  <a:gd name="T10" fmla="*/ 13 w 23"/>
                  <a:gd name="T11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89">
                    <a:moveTo>
                      <a:pt x="13" y="189"/>
                    </a:moveTo>
                    <a:cubicBezTo>
                      <a:pt x="16" y="169"/>
                      <a:pt x="23" y="116"/>
                      <a:pt x="23" y="80"/>
                    </a:cubicBezTo>
                    <a:cubicBezTo>
                      <a:pt x="23" y="36"/>
                      <a:pt x="12" y="0"/>
                      <a:pt x="12" y="0"/>
                    </a:cubicBezTo>
                    <a:cubicBezTo>
                      <a:pt x="12" y="0"/>
                      <a:pt x="0" y="36"/>
                      <a:pt x="0" y="80"/>
                    </a:cubicBezTo>
                    <a:cubicBezTo>
                      <a:pt x="0" y="116"/>
                      <a:pt x="7" y="169"/>
                      <a:pt x="10" y="189"/>
                    </a:cubicBezTo>
                    <a:lnTo>
                      <a:pt x="13" y="189"/>
                    </a:lnTo>
                    <a:close/>
                  </a:path>
                </a:pathLst>
              </a:custGeom>
              <a:solidFill>
                <a:srgbClr val="F8A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12"/>
              <p:cNvSpPr>
                <a:spLocks noEditPoints="1"/>
              </p:cNvSpPr>
              <p:nvPr/>
            </p:nvSpPr>
            <p:spPr bwMode="auto">
              <a:xfrm>
                <a:off x="5930901" y="3522663"/>
                <a:ext cx="325438" cy="246063"/>
              </a:xfrm>
              <a:custGeom>
                <a:avLst/>
                <a:gdLst>
                  <a:gd name="T0" fmla="*/ 59 w 85"/>
                  <a:gd name="T1" fmla="*/ 65 h 65"/>
                  <a:gd name="T2" fmla="*/ 26 w 85"/>
                  <a:gd name="T3" fmla="*/ 65 h 65"/>
                  <a:gd name="T4" fmla="*/ 25 w 85"/>
                  <a:gd name="T5" fmla="*/ 65 h 65"/>
                  <a:gd name="T6" fmla="*/ 0 w 85"/>
                  <a:gd name="T7" fmla="*/ 2 h 65"/>
                  <a:gd name="T8" fmla="*/ 1 w 85"/>
                  <a:gd name="T9" fmla="*/ 1 h 65"/>
                  <a:gd name="T10" fmla="*/ 2 w 85"/>
                  <a:gd name="T11" fmla="*/ 1 h 65"/>
                  <a:gd name="T12" fmla="*/ 42 w 85"/>
                  <a:gd name="T13" fmla="*/ 15 h 65"/>
                  <a:gd name="T14" fmla="*/ 84 w 85"/>
                  <a:gd name="T15" fmla="*/ 1 h 65"/>
                  <a:gd name="T16" fmla="*/ 85 w 85"/>
                  <a:gd name="T17" fmla="*/ 1 h 65"/>
                  <a:gd name="T18" fmla="*/ 85 w 85"/>
                  <a:gd name="T19" fmla="*/ 2 h 65"/>
                  <a:gd name="T20" fmla="*/ 60 w 85"/>
                  <a:gd name="T21" fmla="*/ 65 h 65"/>
                  <a:gd name="T22" fmla="*/ 59 w 85"/>
                  <a:gd name="T23" fmla="*/ 65 h 65"/>
                  <a:gd name="T24" fmla="*/ 27 w 85"/>
                  <a:gd name="T25" fmla="*/ 63 h 65"/>
                  <a:gd name="T26" fmla="*/ 59 w 85"/>
                  <a:gd name="T27" fmla="*/ 63 h 65"/>
                  <a:gd name="T28" fmla="*/ 82 w 85"/>
                  <a:gd name="T29" fmla="*/ 6 h 65"/>
                  <a:gd name="T30" fmla="*/ 42 w 85"/>
                  <a:gd name="T31" fmla="*/ 17 h 65"/>
                  <a:gd name="T32" fmla="*/ 4 w 85"/>
                  <a:gd name="T33" fmla="*/ 6 h 65"/>
                  <a:gd name="T34" fmla="*/ 27 w 85"/>
                  <a:gd name="T35" fmla="*/ 6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5" h="65">
                    <a:moveTo>
                      <a:pt x="59" y="65"/>
                    </a:moveTo>
                    <a:cubicBezTo>
                      <a:pt x="26" y="65"/>
                      <a:pt x="26" y="65"/>
                      <a:pt x="26" y="65"/>
                    </a:cubicBezTo>
                    <a:cubicBezTo>
                      <a:pt x="26" y="65"/>
                      <a:pt x="25" y="65"/>
                      <a:pt x="25" y="6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8" y="15"/>
                      <a:pt x="42" y="15"/>
                    </a:cubicBezTo>
                    <a:cubicBezTo>
                      <a:pt x="77" y="15"/>
                      <a:pt x="84" y="1"/>
                      <a:pt x="84" y="1"/>
                    </a:cubicBezTo>
                    <a:cubicBezTo>
                      <a:pt x="84" y="1"/>
                      <a:pt x="84" y="0"/>
                      <a:pt x="85" y="1"/>
                    </a:cubicBezTo>
                    <a:cubicBezTo>
                      <a:pt x="85" y="1"/>
                      <a:pt x="85" y="1"/>
                      <a:pt x="85" y="2"/>
                    </a:cubicBezTo>
                    <a:cubicBezTo>
                      <a:pt x="60" y="65"/>
                      <a:pt x="60" y="65"/>
                      <a:pt x="60" y="65"/>
                    </a:cubicBezTo>
                    <a:cubicBezTo>
                      <a:pt x="60" y="65"/>
                      <a:pt x="60" y="65"/>
                      <a:pt x="59" y="65"/>
                    </a:cubicBezTo>
                    <a:close/>
                    <a:moveTo>
                      <a:pt x="27" y="63"/>
                    </a:moveTo>
                    <a:cubicBezTo>
                      <a:pt x="59" y="63"/>
                      <a:pt x="59" y="63"/>
                      <a:pt x="59" y="63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77" y="10"/>
                      <a:pt x="65" y="17"/>
                      <a:pt x="42" y="17"/>
                    </a:cubicBezTo>
                    <a:cubicBezTo>
                      <a:pt x="19" y="17"/>
                      <a:pt x="9" y="11"/>
                      <a:pt x="4" y="6"/>
                    </a:cubicBezTo>
                    <a:cubicBezTo>
                      <a:pt x="27" y="63"/>
                      <a:pt x="27" y="63"/>
                      <a:pt x="27" y="63"/>
                    </a:cubicBezTo>
                    <a:close/>
                  </a:path>
                </a:pathLst>
              </a:custGeom>
              <a:solidFill>
                <a:srgbClr val="F8A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6"/>
              <p:cNvSpPr/>
              <p:nvPr/>
            </p:nvSpPr>
            <p:spPr bwMode="auto">
              <a:xfrm>
                <a:off x="6003926" y="3803651"/>
                <a:ext cx="50800" cy="49213"/>
              </a:xfrm>
              <a:custGeom>
                <a:avLst/>
                <a:gdLst>
                  <a:gd name="T0" fmla="*/ 1 w 13"/>
                  <a:gd name="T1" fmla="*/ 13 h 13"/>
                  <a:gd name="T2" fmla="*/ 3 w 13"/>
                  <a:gd name="T3" fmla="*/ 3 h 13"/>
                  <a:gd name="T4" fmla="*/ 13 w 13"/>
                  <a:gd name="T5" fmla="*/ 0 h 13"/>
                  <a:gd name="T6" fmla="*/ 1 w 13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3">
                    <a:moveTo>
                      <a:pt x="1" y="13"/>
                    </a:moveTo>
                    <a:cubicBezTo>
                      <a:pt x="1" y="13"/>
                      <a:pt x="1" y="6"/>
                      <a:pt x="3" y="3"/>
                    </a:cubicBezTo>
                    <a:cubicBezTo>
                      <a:pt x="6" y="0"/>
                      <a:pt x="13" y="0"/>
                      <a:pt x="13" y="0"/>
                    </a:cubicBezTo>
                    <a:cubicBezTo>
                      <a:pt x="13" y="0"/>
                      <a:pt x="0" y="0"/>
                      <a:pt x="1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7"/>
              <p:cNvSpPr/>
              <p:nvPr/>
            </p:nvSpPr>
            <p:spPr bwMode="auto">
              <a:xfrm>
                <a:off x="6134101" y="3803651"/>
                <a:ext cx="49213" cy="49213"/>
              </a:xfrm>
              <a:custGeom>
                <a:avLst/>
                <a:gdLst>
                  <a:gd name="T0" fmla="*/ 12 w 13"/>
                  <a:gd name="T1" fmla="*/ 13 h 13"/>
                  <a:gd name="T2" fmla="*/ 10 w 13"/>
                  <a:gd name="T3" fmla="*/ 3 h 13"/>
                  <a:gd name="T4" fmla="*/ 0 w 13"/>
                  <a:gd name="T5" fmla="*/ 0 h 13"/>
                  <a:gd name="T6" fmla="*/ 12 w 13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3">
                    <a:moveTo>
                      <a:pt x="12" y="13"/>
                    </a:moveTo>
                    <a:cubicBezTo>
                      <a:pt x="12" y="13"/>
                      <a:pt x="12" y="6"/>
                      <a:pt x="10" y="3"/>
                    </a:cubicBezTo>
                    <a:cubicBezTo>
                      <a:pt x="7" y="0"/>
                      <a:pt x="0" y="0"/>
                      <a:pt x="0" y="0"/>
                    </a:cubicBezTo>
                    <a:cubicBezTo>
                      <a:pt x="0" y="0"/>
                      <a:pt x="13" y="0"/>
                      <a:pt x="12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8"/>
              <p:cNvSpPr/>
              <p:nvPr/>
            </p:nvSpPr>
            <p:spPr bwMode="auto">
              <a:xfrm>
                <a:off x="6134101" y="3863976"/>
                <a:ext cx="49213" cy="53975"/>
              </a:xfrm>
              <a:custGeom>
                <a:avLst/>
                <a:gdLst>
                  <a:gd name="T0" fmla="*/ 12 w 13"/>
                  <a:gd name="T1" fmla="*/ 0 h 14"/>
                  <a:gd name="T2" fmla="*/ 10 w 13"/>
                  <a:gd name="T3" fmla="*/ 10 h 14"/>
                  <a:gd name="T4" fmla="*/ 0 w 13"/>
                  <a:gd name="T5" fmla="*/ 13 h 14"/>
                  <a:gd name="T6" fmla="*/ 12 w 13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4">
                    <a:moveTo>
                      <a:pt x="12" y="0"/>
                    </a:moveTo>
                    <a:cubicBezTo>
                      <a:pt x="12" y="0"/>
                      <a:pt x="12" y="7"/>
                      <a:pt x="10" y="10"/>
                    </a:cubicBezTo>
                    <a:cubicBezTo>
                      <a:pt x="7" y="14"/>
                      <a:pt x="0" y="13"/>
                      <a:pt x="0" y="13"/>
                    </a:cubicBezTo>
                    <a:cubicBezTo>
                      <a:pt x="0" y="13"/>
                      <a:pt x="13" y="13"/>
                      <a:pt x="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9"/>
              <p:cNvSpPr/>
              <p:nvPr/>
            </p:nvSpPr>
            <p:spPr bwMode="auto">
              <a:xfrm>
                <a:off x="6003926" y="3863976"/>
                <a:ext cx="50800" cy="53975"/>
              </a:xfrm>
              <a:custGeom>
                <a:avLst/>
                <a:gdLst>
                  <a:gd name="T0" fmla="*/ 1 w 13"/>
                  <a:gd name="T1" fmla="*/ 0 h 14"/>
                  <a:gd name="T2" fmla="*/ 3 w 13"/>
                  <a:gd name="T3" fmla="*/ 10 h 14"/>
                  <a:gd name="T4" fmla="*/ 13 w 13"/>
                  <a:gd name="T5" fmla="*/ 13 h 14"/>
                  <a:gd name="T6" fmla="*/ 1 w 13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4">
                    <a:moveTo>
                      <a:pt x="1" y="0"/>
                    </a:moveTo>
                    <a:cubicBezTo>
                      <a:pt x="1" y="0"/>
                      <a:pt x="1" y="7"/>
                      <a:pt x="3" y="10"/>
                    </a:cubicBezTo>
                    <a:cubicBezTo>
                      <a:pt x="6" y="14"/>
                      <a:pt x="13" y="13"/>
                      <a:pt x="13" y="13"/>
                    </a:cubicBezTo>
                    <a:cubicBezTo>
                      <a:pt x="13" y="13"/>
                      <a:pt x="0" y="13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068782" y="2000440"/>
              <a:ext cx="1334852" cy="842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PART</a:t>
              </a:r>
            </a:p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ONE</a:t>
              </a:r>
              <a:endPara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>
            <a:fillRect/>
          </a:stretch>
        </p:blipFill>
        <p:spPr>
          <a:xfrm>
            <a:off x="-60" y="44123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>
            <a:fillRect/>
          </a:stretch>
        </p:blipFill>
        <p:spPr>
          <a:xfrm>
            <a:off x="-60" y="4165600"/>
            <a:ext cx="12192120" cy="2387600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/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/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/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/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/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/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/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/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/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/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/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/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/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/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/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/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/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/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/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/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/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/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/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/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/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/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/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/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/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/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/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/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/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/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/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/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/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/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/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/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/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/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/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/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/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/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/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/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/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/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/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/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/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/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/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/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/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/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/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/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/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/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/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/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/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/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/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/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/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/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/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/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pic>
        <p:nvPicPr>
          <p:cNvPr id="164" name="图片 16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>
            <a:fillRect/>
          </a:stretch>
        </p:blipFill>
        <p:spPr>
          <a:xfrm>
            <a:off x="1872343" y="4064000"/>
            <a:ext cx="8011886" cy="1683657"/>
          </a:xfrm>
          <a:prstGeom prst="rect">
            <a:avLst/>
          </a:prstGeom>
        </p:spPr>
      </p:pic>
      <p:sp>
        <p:nvSpPr>
          <p:cNvPr id="106" name="矩形 105"/>
          <p:cNvSpPr/>
          <p:nvPr/>
        </p:nvSpPr>
        <p:spPr>
          <a:xfrm>
            <a:off x="-30" y="1"/>
            <a:ext cx="12192060" cy="6857999"/>
          </a:xfrm>
          <a:prstGeom prst="rect">
            <a:avLst/>
          </a:prstGeom>
          <a:solidFill>
            <a:srgbClr val="F8F7E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0" name="组合 99"/>
          <p:cNvGrpSpPr/>
          <p:nvPr/>
        </p:nvGrpSpPr>
        <p:grpSpPr>
          <a:xfrm>
            <a:off x="1912374" y="308864"/>
            <a:ext cx="8367252" cy="967486"/>
            <a:chOff x="4152900" y="449166"/>
            <a:chExt cx="3886200" cy="686882"/>
          </a:xfrm>
        </p:grpSpPr>
        <p:grpSp>
          <p:nvGrpSpPr>
            <p:cNvPr id="101" name="组合 100"/>
            <p:cNvGrpSpPr/>
            <p:nvPr/>
          </p:nvGrpSpPr>
          <p:grpSpPr>
            <a:xfrm>
              <a:off x="4152900" y="449166"/>
              <a:ext cx="3886200" cy="686882"/>
              <a:chOff x="16151555" y="13922480"/>
              <a:chExt cx="18903302" cy="3341149"/>
            </a:xfrm>
          </p:grpSpPr>
          <p:sp>
            <p:nvSpPr>
              <p:cNvPr id="103" name="中间"/>
              <p:cNvSpPr/>
              <p:nvPr/>
            </p:nvSpPr>
            <p:spPr>
              <a:xfrm>
                <a:off x="19703856" y="13922480"/>
                <a:ext cx="11798706" cy="2507224"/>
              </a:xfrm>
              <a:custGeom>
                <a:avLst/>
                <a:gdLst>
                  <a:gd name="connsiteX0" fmla="*/ 565356 w 11798706"/>
                  <a:gd name="connsiteY0" fmla="*/ 0 h 2507224"/>
                  <a:gd name="connsiteX1" fmla="*/ 11233350 w 11798706"/>
                  <a:gd name="connsiteY1" fmla="*/ 0 h 2507224"/>
                  <a:gd name="connsiteX2" fmla="*/ 11798706 w 11798706"/>
                  <a:gd name="connsiteY2" fmla="*/ 565353 h 2507224"/>
                  <a:gd name="connsiteX3" fmla="*/ 11798706 w 11798706"/>
                  <a:gd name="connsiteY3" fmla="*/ 1941871 h 2507224"/>
                  <a:gd name="connsiteX4" fmla="*/ 11233350 w 11798706"/>
                  <a:gd name="connsiteY4" fmla="*/ 2507224 h 2507224"/>
                  <a:gd name="connsiteX5" fmla="*/ 565356 w 11798706"/>
                  <a:gd name="connsiteY5" fmla="*/ 2507224 h 2507224"/>
                  <a:gd name="connsiteX6" fmla="*/ 0 w 11798706"/>
                  <a:gd name="connsiteY6" fmla="*/ 1941871 h 2507224"/>
                  <a:gd name="connsiteX7" fmla="*/ 0 w 11798706"/>
                  <a:gd name="connsiteY7" fmla="*/ 565353 h 2507224"/>
                  <a:gd name="connsiteX8" fmla="*/ 565356 w 11798706"/>
                  <a:gd name="connsiteY8" fmla="*/ 0 h 250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98706" h="2507224">
                    <a:moveTo>
                      <a:pt x="565356" y="0"/>
                    </a:moveTo>
                    <a:lnTo>
                      <a:pt x="11233350" y="0"/>
                    </a:lnTo>
                    <a:cubicBezTo>
                      <a:pt x="11545586" y="0"/>
                      <a:pt x="11798706" y="253117"/>
                      <a:pt x="11798706" y="565353"/>
                    </a:cubicBezTo>
                    <a:lnTo>
                      <a:pt x="11798706" y="1941871"/>
                    </a:lnTo>
                    <a:cubicBezTo>
                      <a:pt x="11798706" y="2254107"/>
                      <a:pt x="11545586" y="2507224"/>
                      <a:pt x="11233350" y="2507224"/>
                    </a:cubicBezTo>
                    <a:lnTo>
                      <a:pt x="565356" y="2507224"/>
                    </a:lnTo>
                    <a:cubicBezTo>
                      <a:pt x="253120" y="2507224"/>
                      <a:pt x="0" y="2254107"/>
                      <a:pt x="0" y="1941871"/>
                    </a:cubicBezTo>
                    <a:lnTo>
                      <a:pt x="0" y="565353"/>
                    </a:lnTo>
                    <a:cubicBezTo>
                      <a:pt x="0" y="253117"/>
                      <a:pt x="253120" y="0"/>
                      <a:pt x="565356" y="0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右"/>
              <p:cNvSpPr/>
              <p:nvPr/>
            </p:nvSpPr>
            <p:spPr>
              <a:xfrm>
                <a:off x="29397009" y="14758555"/>
                <a:ext cx="5657848" cy="2505074"/>
              </a:xfrm>
              <a:custGeom>
                <a:avLst/>
                <a:gdLst>
                  <a:gd name="connsiteX0" fmla="*/ 2371724 w 5657848"/>
                  <a:gd name="connsiteY0" fmla="*/ 0 h 2505074"/>
                  <a:gd name="connsiteX1" fmla="*/ 5657848 w 5657848"/>
                  <a:gd name="connsiteY1" fmla="*/ 0 h 2505074"/>
                  <a:gd name="connsiteX2" fmla="*/ 4779248 w 5657848"/>
                  <a:gd name="connsiteY2" fmla="*/ 1252536 h 2505074"/>
                  <a:gd name="connsiteX3" fmla="*/ 5657848 w 5657848"/>
                  <a:gd name="connsiteY3" fmla="*/ 2505074 h 2505074"/>
                  <a:gd name="connsiteX4" fmla="*/ 0 w 5657848"/>
                  <a:gd name="connsiteY4" fmla="*/ 2505074 h 2505074"/>
                  <a:gd name="connsiteX5" fmla="*/ 0 w 5657848"/>
                  <a:gd name="connsiteY5" fmla="*/ 1943099 h 2505074"/>
                  <a:gd name="connsiteX6" fmla="*/ 1978016 w 5657848"/>
                  <a:gd name="connsiteY6" fmla="*/ 1943099 h 2505074"/>
                  <a:gd name="connsiteX7" fmla="*/ 2371724 w 5657848"/>
                  <a:gd name="connsiteY7" fmla="*/ 1549391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2371724" y="0"/>
                    </a:moveTo>
                    <a:lnTo>
                      <a:pt x="5657848" y="0"/>
                    </a:lnTo>
                    <a:lnTo>
                      <a:pt x="4779248" y="1252536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0" y="1943099"/>
                    </a:lnTo>
                    <a:lnTo>
                      <a:pt x="1978016" y="1943099"/>
                    </a:lnTo>
                    <a:cubicBezTo>
                      <a:pt x="2195456" y="1943099"/>
                      <a:pt x="2371724" y="1766830"/>
                      <a:pt x="2371724" y="1549391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左"/>
              <p:cNvSpPr/>
              <p:nvPr/>
            </p:nvSpPr>
            <p:spPr>
              <a:xfrm>
                <a:off x="16151555" y="14758555"/>
                <a:ext cx="5657848" cy="2505074"/>
              </a:xfrm>
              <a:custGeom>
                <a:avLst/>
                <a:gdLst>
                  <a:gd name="connsiteX0" fmla="*/ 1 w 5657848"/>
                  <a:gd name="connsiteY0" fmla="*/ 0 h 2505074"/>
                  <a:gd name="connsiteX1" fmla="*/ 3286124 w 5657848"/>
                  <a:gd name="connsiteY1" fmla="*/ 0 h 2505074"/>
                  <a:gd name="connsiteX2" fmla="*/ 3286124 w 5657848"/>
                  <a:gd name="connsiteY2" fmla="*/ 1549391 h 2505074"/>
                  <a:gd name="connsiteX3" fmla="*/ 3679828 w 5657848"/>
                  <a:gd name="connsiteY3" fmla="*/ 1943099 h 2505074"/>
                  <a:gd name="connsiteX4" fmla="*/ 5657848 w 5657848"/>
                  <a:gd name="connsiteY4" fmla="*/ 1943099 h 2505074"/>
                  <a:gd name="connsiteX5" fmla="*/ 5657848 w 5657848"/>
                  <a:gd name="connsiteY5" fmla="*/ 2505074 h 2505074"/>
                  <a:gd name="connsiteX6" fmla="*/ 0 w 5657848"/>
                  <a:gd name="connsiteY6" fmla="*/ 2505074 h 2505074"/>
                  <a:gd name="connsiteX7" fmla="*/ 878596 w 5657848"/>
                  <a:gd name="connsiteY7" fmla="*/ 1252536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1" y="0"/>
                    </a:moveTo>
                    <a:lnTo>
                      <a:pt x="3286124" y="0"/>
                    </a:lnTo>
                    <a:lnTo>
                      <a:pt x="3286124" y="1549391"/>
                    </a:lnTo>
                    <a:cubicBezTo>
                      <a:pt x="3286124" y="1766830"/>
                      <a:pt x="3462392" y="1943099"/>
                      <a:pt x="3679828" y="1943099"/>
                    </a:cubicBezTo>
                    <a:lnTo>
                      <a:pt x="5657848" y="1943099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878596" y="1252536"/>
                    </a:ln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2" name="文本框 101"/>
            <p:cNvSpPr txBox="1"/>
            <p:nvPr/>
          </p:nvSpPr>
          <p:spPr>
            <a:xfrm>
              <a:off x="4448175" y="500377"/>
              <a:ext cx="3295650" cy="433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迷你简汉真广标" panose="02010609000101010101" pitchFamily="49" charset="-122"/>
                  <a:ea typeface="迷你简汉真广标" panose="02010609000101010101" pitchFamily="49" charset="-122"/>
                </a:defRPr>
              </a:lvl1pPr>
            </a:lstStyle>
            <a:p>
              <a:pPr algn="ctr">
                <a:lnSpc>
                  <a:spcPct val="110000"/>
                </a:lnSpc>
              </a:pPr>
              <a:r>
                <a:rPr lang="en-US" altLang="zh-CN" sz="3200" b="1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PART ONE</a:t>
              </a:r>
            </a:p>
          </p:txBody>
        </p:sp>
      </p:grpSp>
      <p:sp>
        <p:nvSpPr>
          <p:cNvPr id="107" name="任意多边形 106"/>
          <p:cNvSpPr/>
          <p:nvPr/>
        </p:nvSpPr>
        <p:spPr>
          <a:xfrm>
            <a:off x="6066588" y="3539027"/>
            <a:ext cx="58825" cy="2797642"/>
          </a:xfrm>
          <a:custGeom>
            <a:avLst/>
            <a:gdLst>
              <a:gd name="connsiteX0" fmla="*/ 0 w 85725"/>
              <a:gd name="connsiteY0" fmla="*/ 0 h 2185987"/>
              <a:gd name="connsiteX1" fmla="*/ 0 w 85725"/>
              <a:gd name="connsiteY1" fmla="*/ 2185987 h 2185987"/>
              <a:gd name="connsiteX2" fmla="*/ 85725 w 85725"/>
              <a:gd name="connsiteY2" fmla="*/ 2185987 h 2185987"/>
              <a:gd name="connsiteX3" fmla="*/ 85725 w 85725"/>
              <a:gd name="connsiteY3" fmla="*/ 23812 h 2185987"/>
              <a:gd name="connsiteX4" fmla="*/ 0 w 85725"/>
              <a:gd name="connsiteY4" fmla="*/ 0 h 218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" h="2185987">
                <a:moveTo>
                  <a:pt x="0" y="0"/>
                </a:moveTo>
                <a:lnTo>
                  <a:pt x="0" y="2185987"/>
                </a:lnTo>
                <a:lnTo>
                  <a:pt x="85725" y="2185987"/>
                </a:lnTo>
                <a:lnTo>
                  <a:pt x="85725" y="23812"/>
                </a:lnTo>
                <a:lnTo>
                  <a:pt x="0" y="0"/>
                </a:lnTo>
                <a:close/>
              </a:path>
            </a:pathLst>
          </a:custGeom>
          <a:solidFill>
            <a:srgbClr val="F19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8" name="组合 107"/>
          <p:cNvGrpSpPr/>
          <p:nvPr/>
        </p:nvGrpSpPr>
        <p:grpSpPr>
          <a:xfrm rot="1442081">
            <a:off x="3836250" y="795662"/>
            <a:ext cx="4519500" cy="4518626"/>
            <a:chOff x="4023677" y="1429515"/>
            <a:chExt cx="3828553" cy="3827814"/>
          </a:xfrm>
        </p:grpSpPr>
        <p:grpSp>
          <p:nvGrpSpPr>
            <p:cNvPr id="109" name="组合 108"/>
            <p:cNvGrpSpPr/>
            <p:nvPr/>
          </p:nvGrpSpPr>
          <p:grpSpPr>
            <a:xfrm>
              <a:off x="5962205" y="1429515"/>
              <a:ext cx="1061775" cy="2169714"/>
              <a:chOff x="5956300" y="1895475"/>
              <a:chExt cx="803275" cy="1641475"/>
            </a:xfrm>
            <a:solidFill>
              <a:srgbClr val="14BAC6"/>
            </a:solidFill>
          </p:grpSpPr>
          <p:sp>
            <p:nvSpPr>
              <p:cNvPr id="119" name="任意多边形 118"/>
              <p:cNvSpPr/>
              <p:nvPr/>
            </p:nvSpPr>
            <p:spPr>
              <a:xfrm>
                <a:off x="5967413" y="1895475"/>
                <a:ext cx="771525" cy="1390650"/>
              </a:xfrm>
              <a:custGeom>
                <a:avLst/>
                <a:gdLst>
                  <a:gd name="connsiteX0" fmla="*/ 523875 w 771525"/>
                  <a:gd name="connsiteY0" fmla="*/ 0 h 1390650"/>
                  <a:gd name="connsiteX1" fmla="*/ 0 w 771525"/>
                  <a:gd name="connsiteY1" fmla="*/ 1390650 h 1390650"/>
                  <a:gd name="connsiteX2" fmla="*/ 771525 w 771525"/>
                  <a:gd name="connsiteY2" fmla="*/ 981075 h 1390650"/>
                  <a:gd name="connsiteX3" fmla="*/ 523875 w 77152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1525" h="1390650">
                    <a:moveTo>
                      <a:pt x="523875" y="0"/>
                    </a:moveTo>
                    <a:lnTo>
                      <a:pt x="0" y="1390650"/>
                    </a:lnTo>
                    <a:lnTo>
                      <a:pt x="771525" y="981075"/>
                    </a:lnTo>
                    <a:lnTo>
                      <a:pt x="5238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任意多边形 119"/>
              <p:cNvSpPr/>
              <p:nvPr/>
            </p:nvSpPr>
            <p:spPr>
              <a:xfrm>
                <a:off x="5956300" y="2908300"/>
                <a:ext cx="803275" cy="628650"/>
              </a:xfrm>
              <a:custGeom>
                <a:avLst/>
                <a:gdLst>
                  <a:gd name="connsiteX0" fmla="*/ 0 w 803275"/>
                  <a:gd name="connsiteY0" fmla="*/ 425450 h 628650"/>
                  <a:gd name="connsiteX1" fmla="*/ 803275 w 803275"/>
                  <a:gd name="connsiteY1" fmla="*/ 0 h 628650"/>
                  <a:gd name="connsiteX2" fmla="*/ 555625 w 803275"/>
                  <a:gd name="connsiteY2" fmla="*/ 628650 h 628650"/>
                  <a:gd name="connsiteX3" fmla="*/ 0 w 803275"/>
                  <a:gd name="connsiteY3" fmla="*/ 425450 h 62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3275" h="628650">
                    <a:moveTo>
                      <a:pt x="0" y="425450"/>
                    </a:moveTo>
                    <a:lnTo>
                      <a:pt x="803275" y="0"/>
                    </a:lnTo>
                    <a:lnTo>
                      <a:pt x="555625" y="628650"/>
                    </a:lnTo>
                    <a:lnTo>
                      <a:pt x="0" y="42545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0" name="组合 109"/>
            <p:cNvGrpSpPr/>
            <p:nvPr/>
          </p:nvGrpSpPr>
          <p:grpSpPr>
            <a:xfrm rot="5400000">
              <a:off x="6236485" y="2812312"/>
              <a:ext cx="1061775" cy="2169714"/>
              <a:chOff x="5956300" y="1895475"/>
              <a:chExt cx="803275" cy="1641475"/>
            </a:xfrm>
            <a:solidFill>
              <a:srgbClr val="DD6A7A"/>
            </a:solidFill>
          </p:grpSpPr>
          <p:sp>
            <p:nvSpPr>
              <p:cNvPr id="117" name="任意多边形 116"/>
              <p:cNvSpPr/>
              <p:nvPr/>
            </p:nvSpPr>
            <p:spPr>
              <a:xfrm>
                <a:off x="5967413" y="1895475"/>
                <a:ext cx="771525" cy="1390650"/>
              </a:xfrm>
              <a:custGeom>
                <a:avLst/>
                <a:gdLst>
                  <a:gd name="connsiteX0" fmla="*/ 523875 w 771525"/>
                  <a:gd name="connsiteY0" fmla="*/ 0 h 1390650"/>
                  <a:gd name="connsiteX1" fmla="*/ 0 w 771525"/>
                  <a:gd name="connsiteY1" fmla="*/ 1390650 h 1390650"/>
                  <a:gd name="connsiteX2" fmla="*/ 771525 w 771525"/>
                  <a:gd name="connsiteY2" fmla="*/ 981075 h 1390650"/>
                  <a:gd name="connsiteX3" fmla="*/ 523875 w 77152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1525" h="1390650">
                    <a:moveTo>
                      <a:pt x="523875" y="0"/>
                    </a:moveTo>
                    <a:lnTo>
                      <a:pt x="0" y="1390650"/>
                    </a:lnTo>
                    <a:lnTo>
                      <a:pt x="771525" y="981075"/>
                    </a:lnTo>
                    <a:lnTo>
                      <a:pt x="5238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任意多边形 117"/>
              <p:cNvSpPr/>
              <p:nvPr/>
            </p:nvSpPr>
            <p:spPr>
              <a:xfrm>
                <a:off x="5956300" y="2908300"/>
                <a:ext cx="803275" cy="628650"/>
              </a:xfrm>
              <a:custGeom>
                <a:avLst/>
                <a:gdLst>
                  <a:gd name="connsiteX0" fmla="*/ 0 w 803275"/>
                  <a:gd name="connsiteY0" fmla="*/ 425450 h 628650"/>
                  <a:gd name="connsiteX1" fmla="*/ 803275 w 803275"/>
                  <a:gd name="connsiteY1" fmla="*/ 0 h 628650"/>
                  <a:gd name="connsiteX2" fmla="*/ 555625 w 803275"/>
                  <a:gd name="connsiteY2" fmla="*/ 628650 h 628650"/>
                  <a:gd name="connsiteX3" fmla="*/ 0 w 803275"/>
                  <a:gd name="connsiteY3" fmla="*/ 425450 h 62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3275" h="628650">
                    <a:moveTo>
                      <a:pt x="0" y="425450"/>
                    </a:moveTo>
                    <a:lnTo>
                      <a:pt x="803275" y="0"/>
                    </a:lnTo>
                    <a:lnTo>
                      <a:pt x="555625" y="628650"/>
                    </a:lnTo>
                    <a:lnTo>
                      <a:pt x="0" y="42545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1" name="组合 110"/>
            <p:cNvGrpSpPr/>
            <p:nvPr/>
          </p:nvGrpSpPr>
          <p:grpSpPr>
            <a:xfrm rot="16200000">
              <a:off x="4577646" y="1689591"/>
              <a:ext cx="1061775" cy="2169714"/>
              <a:chOff x="5956300" y="1895475"/>
              <a:chExt cx="803275" cy="1641475"/>
            </a:xfrm>
            <a:solidFill>
              <a:srgbClr val="92D050"/>
            </a:solidFill>
          </p:grpSpPr>
          <p:sp>
            <p:nvSpPr>
              <p:cNvPr id="115" name="任意多边形 114"/>
              <p:cNvSpPr/>
              <p:nvPr/>
            </p:nvSpPr>
            <p:spPr>
              <a:xfrm>
                <a:off x="5967413" y="1895475"/>
                <a:ext cx="771525" cy="1390650"/>
              </a:xfrm>
              <a:custGeom>
                <a:avLst/>
                <a:gdLst>
                  <a:gd name="connsiteX0" fmla="*/ 523875 w 771525"/>
                  <a:gd name="connsiteY0" fmla="*/ 0 h 1390650"/>
                  <a:gd name="connsiteX1" fmla="*/ 0 w 771525"/>
                  <a:gd name="connsiteY1" fmla="*/ 1390650 h 1390650"/>
                  <a:gd name="connsiteX2" fmla="*/ 771525 w 771525"/>
                  <a:gd name="connsiteY2" fmla="*/ 981075 h 1390650"/>
                  <a:gd name="connsiteX3" fmla="*/ 523875 w 77152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1525" h="1390650">
                    <a:moveTo>
                      <a:pt x="523875" y="0"/>
                    </a:moveTo>
                    <a:lnTo>
                      <a:pt x="0" y="1390650"/>
                    </a:lnTo>
                    <a:lnTo>
                      <a:pt x="771525" y="981075"/>
                    </a:lnTo>
                    <a:lnTo>
                      <a:pt x="5238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任意多边形 115"/>
              <p:cNvSpPr/>
              <p:nvPr/>
            </p:nvSpPr>
            <p:spPr>
              <a:xfrm>
                <a:off x="5956300" y="2908300"/>
                <a:ext cx="803275" cy="628650"/>
              </a:xfrm>
              <a:custGeom>
                <a:avLst/>
                <a:gdLst>
                  <a:gd name="connsiteX0" fmla="*/ 0 w 803275"/>
                  <a:gd name="connsiteY0" fmla="*/ 425450 h 628650"/>
                  <a:gd name="connsiteX1" fmla="*/ 803275 w 803275"/>
                  <a:gd name="connsiteY1" fmla="*/ 0 h 628650"/>
                  <a:gd name="connsiteX2" fmla="*/ 555625 w 803275"/>
                  <a:gd name="connsiteY2" fmla="*/ 628650 h 628650"/>
                  <a:gd name="connsiteX3" fmla="*/ 0 w 803275"/>
                  <a:gd name="connsiteY3" fmla="*/ 425450 h 62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3275" h="628650">
                    <a:moveTo>
                      <a:pt x="0" y="425450"/>
                    </a:moveTo>
                    <a:lnTo>
                      <a:pt x="803275" y="0"/>
                    </a:lnTo>
                    <a:lnTo>
                      <a:pt x="555625" y="628650"/>
                    </a:lnTo>
                    <a:lnTo>
                      <a:pt x="0" y="42545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2" name="组合 111"/>
            <p:cNvGrpSpPr/>
            <p:nvPr/>
          </p:nvGrpSpPr>
          <p:grpSpPr>
            <a:xfrm rot="10800000">
              <a:off x="4839246" y="3087615"/>
              <a:ext cx="1061775" cy="2169714"/>
              <a:chOff x="5956300" y="1895475"/>
              <a:chExt cx="803275" cy="1641475"/>
            </a:xfrm>
            <a:solidFill>
              <a:srgbClr val="F65123"/>
            </a:solidFill>
          </p:grpSpPr>
          <p:sp>
            <p:nvSpPr>
              <p:cNvPr id="113" name="任意多边形 112"/>
              <p:cNvSpPr/>
              <p:nvPr/>
            </p:nvSpPr>
            <p:spPr>
              <a:xfrm>
                <a:off x="5967413" y="1895475"/>
                <a:ext cx="771525" cy="1390650"/>
              </a:xfrm>
              <a:custGeom>
                <a:avLst/>
                <a:gdLst>
                  <a:gd name="connsiteX0" fmla="*/ 523875 w 771525"/>
                  <a:gd name="connsiteY0" fmla="*/ 0 h 1390650"/>
                  <a:gd name="connsiteX1" fmla="*/ 0 w 771525"/>
                  <a:gd name="connsiteY1" fmla="*/ 1390650 h 1390650"/>
                  <a:gd name="connsiteX2" fmla="*/ 771525 w 771525"/>
                  <a:gd name="connsiteY2" fmla="*/ 981075 h 1390650"/>
                  <a:gd name="connsiteX3" fmla="*/ 523875 w 77152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1525" h="1390650">
                    <a:moveTo>
                      <a:pt x="523875" y="0"/>
                    </a:moveTo>
                    <a:lnTo>
                      <a:pt x="0" y="1390650"/>
                    </a:lnTo>
                    <a:lnTo>
                      <a:pt x="771525" y="981075"/>
                    </a:lnTo>
                    <a:lnTo>
                      <a:pt x="5238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任意多边形 113"/>
              <p:cNvSpPr/>
              <p:nvPr/>
            </p:nvSpPr>
            <p:spPr>
              <a:xfrm>
                <a:off x="5956300" y="2908300"/>
                <a:ext cx="803275" cy="628650"/>
              </a:xfrm>
              <a:custGeom>
                <a:avLst/>
                <a:gdLst>
                  <a:gd name="connsiteX0" fmla="*/ 0 w 803275"/>
                  <a:gd name="connsiteY0" fmla="*/ 425450 h 628650"/>
                  <a:gd name="connsiteX1" fmla="*/ 803275 w 803275"/>
                  <a:gd name="connsiteY1" fmla="*/ 0 h 628650"/>
                  <a:gd name="connsiteX2" fmla="*/ 555625 w 803275"/>
                  <a:gd name="connsiteY2" fmla="*/ 628650 h 628650"/>
                  <a:gd name="connsiteX3" fmla="*/ 0 w 803275"/>
                  <a:gd name="connsiteY3" fmla="*/ 425450 h 62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3275" h="628650">
                    <a:moveTo>
                      <a:pt x="0" y="425450"/>
                    </a:moveTo>
                    <a:lnTo>
                      <a:pt x="803275" y="0"/>
                    </a:lnTo>
                    <a:lnTo>
                      <a:pt x="555625" y="628650"/>
                    </a:lnTo>
                    <a:lnTo>
                      <a:pt x="0" y="42545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cxnSp>
        <p:nvCxnSpPr>
          <p:cNvPr id="121" name="直接连接符 120"/>
          <p:cNvCxnSpPr/>
          <p:nvPr/>
        </p:nvCxnSpPr>
        <p:spPr>
          <a:xfrm>
            <a:off x="7503886" y="4588405"/>
            <a:ext cx="3956277" cy="0"/>
          </a:xfrm>
          <a:prstGeom prst="line">
            <a:avLst/>
          </a:prstGeom>
          <a:ln w="19050">
            <a:solidFill>
              <a:srgbClr val="DD6A7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/>
          <p:nvPr/>
        </p:nvCxnSpPr>
        <p:spPr>
          <a:xfrm flipH="1">
            <a:off x="695331" y="4588405"/>
            <a:ext cx="3711569" cy="0"/>
          </a:xfrm>
          <a:prstGeom prst="line">
            <a:avLst/>
          </a:prstGeom>
          <a:ln w="19050">
            <a:solidFill>
              <a:srgbClr val="F6512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/>
          <p:nvPr/>
        </p:nvCxnSpPr>
        <p:spPr>
          <a:xfrm>
            <a:off x="7474857" y="1752096"/>
            <a:ext cx="3985306" cy="0"/>
          </a:xfrm>
          <a:prstGeom prst="line">
            <a:avLst/>
          </a:prstGeom>
          <a:ln w="19050">
            <a:solidFill>
              <a:srgbClr val="14BAC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/>
          <p:nvPr/>
        </p:nvCxnSpPr>
        <p:spPr>
          <a:xfrm flipH="1">
            <a:off x="695332" y="1752096"/>
            <a:ext cx="4225011" cy="0"/>
          </a:xfrm>
          <a:prstGeom prst="line">
            <a:avLst/>
          </a:prstGeom>
          <a:ln w="1905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组合 128"/>
          <p:cNvGrpSpPr/>
          <p:nvPr/>
        </p:nvGrpSpPr>
        <p:grpSpPr>
          <a:xfrm>
            <a:off x="839574" y="3864923"/>
            <a:ext cx="3063516" cy="728172"/>
            <a:chOff x="839574" y="3864923"/>
            <a:chExt cx="3063516" cy="728172"/>
          </a:xfrm>
        </p:grpSpPr>
        <p:sp>
          <p:nvSpPr>
            <p:cNvPr id="130" name="文本框 129"/>
            <p:cNvSpPr txBox="1"/>
            <p:nvPr/>
          </p:nvSpPr>
          <p:spPr>
            <a:xfrm>
              <a:off x="1355875" y="4192985"/>
              <a:ext cx="25472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F6512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小清新第二部</a:t>
              </a:r>
            </a:p>
          </p:txBody>
        </p:sp>
        <p:grpSp>
          <p:nvGrpSpPr>
            <p:cNvPr id="132" name="组合 131"/>
            <p:cNvGrpSpPr/>
            <p:nvPr/>
          </p:nvGrpSpPr>
          <p:grpSpPr>
            <a:xfrm>
              <a:off x="839574" y="3864923"/>
              <a:ext cx="525907" cy="612607"/>
              <a:chOff x="5837259" y="247704"/>
              <a:chExt cx="525907" cy="612607"/>
            </a:xfrm>
            <a:solidFill>
              <a:srgbClr val="F65123"/>
            </a:solidFill>
          </p:grpSpPr>
          <p:sp>
            <p:nvSpPr>
              <p:cNvPr id="133" name="Freeform 413"/>
              <p:cNvSpPr/>
              <p:nvPr/>
            </p:nvSpPr>
            <p:spPr bwMode="auto">
              <a:xfrm>
                <a:off x="6009979" y="379928"/>
                <a:ext cx="201530" cy="183320"/>
              </a:xfrm>
              <a:custGeom>
                <a:avLst/>
                <a:gdLst>
                  <a:gd name="T0" fmla="*/ 278 w 628"/>
                  <a:gd name="T1" fmla="*/ 5 h 571"/>
                  <a:gd name="T2" fmla="*/ 0 w 628"/>
                  <a:gd name="T3" fmla="*/ 162 h 571"/>
                  <a:gd name="T4" fmla="*/ 200 w 628"/>
                  <a:gd name="T5" fmla="*/ 94 h 571"/>
                  <a:gd name="T6" fmla="*/ 560 w 628"/>
                  <a:gd name="T7" fmla="*/ 438 h 571"/>
                  <a:gd name="T8" fmla="*/ 537 w 628"/>
                  <a:gd name="T9" fmla="*/ 571 h 571"/>
                  <a:gd name="T10" fmla="*/ 626 w 628"/>
                  <a:gd name="T11" fmla="*/ 336 h 571"/>
                  <a:gd name="T12" fmla="*/ 278 w 628"/>
                  <a:gd name="T13" fmla="*/ 5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8" h="571">
                    <a:moveTo>
                      <a:pt x="278" y="5"/>
                    </a:moveTo>
                    <a:cubicBezTo>
                      <a:pt x="161" y="7"/>
                      <a:pt x="59" y="70"/>
                      <a:pt x="0" y="162"/>
                    </a:cubicBezTo>
                    <a:cubicBezTo>
                      <a:pt x="56" y="121"/>
                      <a:pt x="125" y="96"/>
                      <a:pt x="200" y="94"/>
                    </a:cubicBezTo>
                    <a:cubicBezTo>
                      <a:pt x="394" y="89"/>
                      <a:pt x="556" y="244"/>
                      <a:pt x="560" y="438"/>
                    </a:cubicBezTo>
                    <a:cubicBezTo>
                      <a:pt x="561" y="484"/>
                      <a:pt x="553" y="529"/>
                      <a:pt x="537" y="571"/>
                    </a:cubicBezTo>
                    <a:cubicBezTo>
                      <a:pt x="596" y="507"/>
                      <a:pt x="628" y="424"/>
                      <a:pt x="626" y="336"/>
                    </a:cubicBezTo>
                    <a:cubicBezTo>
                      <a:pt x="621" y="149"/>
                      <a:pt x="465" y="0"/>
                      <a:pt x="27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4" name="Freeform 414"/>
              <p:cNvSpPr/>
              <p:nvPr/>
            </p:nvSpPr>
            <p:spPr bwMode="auto">
              <a:xfrm>
                <a:off x="6034032" y="759750"/>
                <a:ext cx="147716" cy="100561"/>
              </a:xfrm>
              <a:custGeom>
                <a:avLst/>
                <a:gdLst>
                  <a:gd name="T0" fmla="*/ 457 w 460"/>
                  <a:gd name="T1" fmla="*/ 37 h 313"/>
                  <a:gd name="T2" fmla="*/ 411 w 460"/>
                  <a:gd name="T3" fmla="*/ 0 h 313"/>
                  <a:gd name="T4" fmla="*/ 45 w 460"/>
                  <a:gd name="T5" fmla="*/ 9 h 313"/>
                  <a:gd name="T6" fmla="*/ 1 w 460"/>
                  <a:gd name="T7" fmla="*/ 48 h 313"/>
                  <a:gd name="T8" fmla="*/ 41 w 460"/>
                  <a:gd name="T9" fmla="*/ 84 h 313"/>
                  <a:gd name="T10" fmla="*/ 40 w 460"/>
                  <a:gd name="T11" fmla="*/ 85 h 313"/>
                  <a:gd name="T12" fmla="*/ 98 w 460"/>
                  <a:gd name="T13" fmla="*/ 122 h 313"/>
                  <a:gd name="T14" fmla="*/ 48 w 460"/>
                  <a:gd name="T15" fmla="*/ 123 h 313"/>
                  <a:gd name="T16" fmla="*/ 3 w 460"/>
                  <a:gd name="T17" fmla="*/ 162 h 313"/>
                  <a:gd name="T18" fmla="*/ 50 w 460"/>
                  <a:gd name="T19" fmla="*/ 199 h 313"/>
                  <a:gd name="T20" fmla="*/ 80 w 460"/>
                  <a:gd name="T21" fmla="*/ 199 h 313"/>
                  <a:gd name="T22" fmla="*/ 138 w 460"/>
                  <a:gd name="T23" fmla="*/ 235 h 313"/>
                  <a:gd name="T24" fmla="*/ 81 w 460"/>
                  <a:gd name="T25" fmla="*/ 237 h 313"/>
                  <a:gd name="T26" fmla="*/ 44 w 460"/>
                  <a:gd name="T27" fmla="*/ 276 h 313"/>
                  <a:gd name="T28" fmla="*/ 83 w 460"/>
                  <a:gd name="T29" fmla="*/ 313 h 313"/>
                  <a:gd name="T30" fmla="*/ 387 w 460"/>
                  <a:gd name="T31" fmla="*/ 306 h 313"/>
                  <a:gd name="T32" fmla="*/ 425 w 460"/>
                  <a:gd name="T33" fmla="*/ 267 h 313"/>
                  <a:gd name="T34" fmla="*/ 386 w 460"/>
                  <a:gd name="T35" fmla="*/ 229 h 313"/>
                  <a:gd name="T36" fmla="*/ 233 w 460"/>
                  <a:gd name="T37" fmla="*/ 233 h 313"/>
                  <a:gd name="T38" fmla="*/ 194 w 460"/>
                  <a:gd name="T39" fmla="*/ 196 h 313"/>
                  <a:gd name="T40" fmla="*/ 415 w 460"/>
                  <a:gd name="T41" fmla="*/ 191 h 313"/>
                  <a:gd name="T42" fmla="*/ 460 w 460"/>
                  <a:gd name="T43" fmla="*/ 151 h 313"/>
                  <a:gd name="T44" fmla="*/ 413 w 460"/>
                  <a:gd name="T45" fmla="*/ 114 h 313"/>
                  <a:gd name="T46" fmla="*/ 193 w 460"/>
                  <a:gd name="T47" fmla="*/ 120 h 313"/>
                  <a:gd name="T48" fmla="*/ 154 w 460"/>
                  <a:gd name="T49" fmla="*/ 83 h 313"/>
                  <a:gd name="T50" fmla="*/ 413 w 460"/>
                  <a:gd name="T51" fmla="*/ 76 h 313"/>
                  <a:gd name="T52" fmla="*/ 457 w 460"/>
                  <a:gd name="T53" fmla="*/ 37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60" h="313">
                    <a:moveTo>
                      <a:pt x="457" y="37"/>
                    </a:moveTo>
                    <a:cubicBezTo>
                      <a:pt x="457" y="16"/>
                      <a:pt x="436" y="0"/>
                      <a:pt x="411" y="0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20" y="10"/>
                      <a:pt x="0" y="27"/>
                      <a:pt x="1" y="48"/>
                    </a:cubicBezTo>
                    <a:cubicBezTo>
                      <a:pt x="1" y="67"/>
                      <a:pt x="19" y="82"/>
                      <a:pt x="41" y="84"/>
                    </a:cubicBezTo>
                    <a:cubicBezTo>
                      <a:pt x="40" y="85"/>
                      <a:pt x="40" y="85"/>
                      <a:pt x="40" y="85"/>
                    </a:cubicBezTo>
                    <a:cubicBezTo>
                      <a:pt x="98" y="122"/>
                      <a:pt x="98" y="122"/>
                      <a:pt x="98" y="122"/>
                    </a:cubicBezTo>
                    <a:cubicBezTo>
                      <a:pt x="48" y="123"/>
                      <a:pt x="48" y="123"/>
                      <a:pt x="48" y="123"/>
                    </a:cubicBezTo>
                    <a:cubicBezTo>
                      <a:pt x="23" y="124"/>
                      <a:pt x="3" y="141"/>
                      <a:pt x="3" y="162"/>
                    </a:cubicBezTo>
                    <a:cubicBezTo>
                      <a:pt x="4" y="183"/>
                      <a:pt x="25" y="200"/>
                      <a:pt x="50" y="199"/>
                    </a:cubicBezTo>
                    <a:cubicBezTo>
                      <a:pt x="80" y="199"/>
                      <a:pt x="80" y="199"/>
                      <a:pt x="80" y="199"/>
                    </a:cubicBezTo>
                    <a:cubicBezTo>
                      <a:pt x="138" y="235"/>
                      <a:pt x="138" y="235"/>
                      <a:pt x="138" y="235"/>
                    </a:cubicBezTo>
                    <a:cubicBezTo>
                      <a:pt x="81" y="237"/>
                      <a:pt x="81" y="237"/>
                      <a:pt x="81" y="237"/>
                    </a:cubicBezTo>
                    <a:cubicBezTo>
                      <a:pt x="60" y="237"/>
                      <a:pt x="44" y="255"/>
                      <a:pt x="44" y="276"/>
                    </a:cubicBezTo>
                    <a:cubicBezTo>
                      <a:pt x="45" y="297"/>
                      <a:pt x="62" y="313"/>
                      <a:pt x="83" y="313"/>
                    </a:cubicBezTo>
                    <a:cubicBezTo>
                      <a:pt x="387" y="306"/>
                      <a:pt x="387" y="306"/>
                      <a:pt x="387" y="306"/>
                    </a:cubicBezTo>
                    <a:cubicBezTo>
                      <a:pt x="409" y="305"/>
                      <a:pt x="425" y="288"/>
                      <a:pt x="425" y="267"/>
                    </a:cubicBezTo>
                    <a:cubicBezTo>
                      <a:pt x="424" y="245"/>
                      <a:pt x="407" y="229"/>
                      <a:pt x="386" y="229"/>
                    </a:cubicBezTo>
                    <a:cubicBezTo>
                      <a:pt x="233" y="233"/>
                      <a:pt x="233" y="233"/>
                      <a:pt x="233" y="233"/>
                    </a:cubicBezTo>
                    <a:cubicBezTo>
                      <a:pt x="194" y="196"/>
                      <a:pt x="194" y="196"/>
                      <a:pt x="194" y="196"/>
                    </a:cubicBezTo>
                    <a:cubicBezTo>
                      <a:pt x="415" y="191"/>
                      <a:pt x="415" y="191"/>
                      <a:pt x="415" y="191"/>
                    </a:cubicBezTo>
                    <a:cubicBezTo>
                      <a:pt x="440" y="190"/>
                      <a:pt x="460" y="173"/>
                      <a:pt x="460" y="151"/>
                    </a:cubicBezTo>
                    <a:cubicBezTo>
                      <a:pt x="460" y="130"/>
                      <a:pt x="439" y="114"/>
                      <a:pt x="413" y="114"/>
                    </a:cubicBezTo>
                    <a:cubicBezTo>
                      <a:pt x="193" y="120"/>
                      <a:pt x="193" y="120"/>
                      <a:pt x="193" y="120"/>
                    </a:cubicBezTo>
                    <a:cubicBezTo>
                      <a:pt x="154" y="83"/>
                      <a:pt x="154" y="83"/>
                      <a:pt x="154" y="83"/>
                    </a:cubicBezTo>
                    <a:cubicBezTo>
                      <a:pt x="413" y="76"/>
                      <a:pt x="413" y="76"/>
                      <a:pt x="413" y="76"/>
                    </a:cubicBezTo>
                    <a:cubicBezTo>
                      <a:pt x="438" y="76"/>
                      <a:pt x="458" y="58"/>
                      <a:pt x="457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Freeform 415"/>
              <p:cNvSpPr/>
              <p:nvPr/>
            </p:nvSpPr>
            <p:spPr bwMode="auto">
              <a:xfrm>
                <a:off x="6082818" y="247704"/>
                <a:ext cx="25684" cy="61560"/>
              </a:xfrm>
              <a:custGeom>
                <a:avLst/>
                <a:gdLst>
                  <a:gd name="T0" fmla="*/ 43 w 80"/>
                  <a:gd name="T1" fmla="*/ 191 h 192"/>
                  <a:gd name="T2" fmla="*/ 80 w 80"/>
                  <a:gd name="T3" fmla="*/ 152 h 192"/>
                  <a:gd name="T4" fmla="*/ 77 w 80"/>
                  <a:gd name="T5" fmla="*/ 38 h 192"/>
                  <a:gd name="T6" fmla="*/ 38 w 80"/>
                  <a:gd name="T7" fmla="*/ 1 h 192"/>
                  <a:gd name="T8" fmla="*/ 1 w 80"/>
                  <a:gd name="T9" fmla="*/ 40 h 192"/>
                  <a:gd name="T10" fmla="*/ 4 w 80"/>
                  <a:gd name="T11" fmla="*/ 154 h 192"/>
                  <a:gd name="T12" fmla="*/ 43 w 80"/>
                  <a:gd name="T13" fmla="*/ 19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192">
                    <a:moveTo>
                      <a:pt x="43" y="191"/>
                    </a:moveTo>
                    <a:cubicBezTo>
                      <a:pt x="64" y="191"/>
                      <a:pt x="80" y="173"/>
                      <a:pt x="80" y="152"/>
                    </a:cubicBezTo>
                    <a:cubicBezTo>
                      <a:pt x="77" y="38"/>
                      <a:pt x="77" y="38"/>
                      <a:pt x="77" y="38"/>
                    </a:cubicBezTo>
                    <a:cubicBezTo>
                      <a:pt x="77" y="17"/>
                      <a:pt x="59" y="0"/>
                      <a:pt x="38" y="1"/>
                    </a:cubicBezTo>
                    <a:cubicBezTo>
                      <a:pt x="17" y="1"/>
                      <a:pt x="0" y="19"/>
                      <a:pt x="1" y="40"/>
                    </a:cubicBezTo>
                    <a:cubicBezTo>
                      <a:pt x="4" y="154"/>
                      <a:pt x="4" y="154"/>
                      <a:pt x="4" y="154"/>
                    </a:cubicBezTo>
                    <a:cubicBezTo>
                      <a:pt x="4" y="175"/>
                      <a:pt x="22" y="192"/>
                      <a:pt x="43" y="1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Freeform 416"/>
              <p:cNvSpPr/>
              <p:nvPr/>
            </p:nvSpPr>
            <p:spPr bwMode="auto">
              <a:xfrm>
                <a:off x="6240726" y="277601"/>
                <a:ext cx="52455" cy="53542"/>
              </a:xfrm>
              <a:custGeom>
                <a:avLst/>
                <a:gdLst>
                  <a:gd name="T0" fmla="*/ 93 w 163"/>
                  <a:gd name="T1" fmla="*/ 16 h 167"/>
                  <a:gd name="T2" fmla="*/ 14 w 163"/>
                  <a:gd name="T3" fmla="*/ 98 h 167"/>
                  <a:gd name="T4" fmla="*/ 15 w 163"/>
                  <a:gd name="T5" fmla="*/ 152 h 167"/>
                  <a:gd name="T6" fmla="*/ 69 w 163"/>
                  <a:gd name="T7" fmla="*/ 151 h 167"/>
                  <a:gd name="T8" fmla="*/ 148 w 163"/>
                  <a:gd name="T9" fmla="*/ 68 h 167"/>
                  <a:gd name="T10" fmla="*/ 147 w 163"/>
                  <a:gd name="T11" fmla="*/ 14 h 167"/>
                  <a:gd name="T12" fmla="*/ 93 w 163"/>
                  <a:gd name="T13" fmla="*/ 16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" h="167">
                    <a:moveTo>
                      <a:pt x="93" y="16"/>
                    </a:moveTo>
                    <a:cubicBezTo>
                      <a:pt x="14" y="98"/>
                      <a:pt x="14" y="98"/>
                      <a:pt x="14" y="98"/>
                    </a:cubicBezTo>
                    <a:cubicBezTo>
                      <a:pt x="0" y="114"/>
                      <a:pt x="0" y="138"/>
                      <a:pt x="15" y="152"/>
                    </a:cubicBezTo>
                    <a:cubicBezTo>
                      <a:pt x="31" y="167"/>
                      <a:pt x="55" y="166"/>
                      <a:pt x="69" y="151"/>
                    </a:cubicBezTo>
                    <a:cubicBezTo>
                      <a:pt x="148" y="68"/>
                      <a:pt x="148" y="68"/>
                      <a:pt x="148" y="68"/>
                    </a:cubicBezTo>
                    <a:cubicBezTo>
                      <a:pt x="163" y="53"/>
                      <a:pt x="162" y="29"/>
                      <a:pt x="147" y="14"/>
                    </a:cubicBezTo>
                    <a:cubicBezTo>
                      <a:pt x="132" y="0"/>
                      <a:pt x="107" y="1"/>
                      <a:pt x="93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7" name="Freeform 417"/>
              <p:cNvSpPr/>
              <p:nvPr/>
            </p:nvSpPr>
            <p:spPr bwMode="auto">
              <a:xfrm>
                <a:off x="5898547" y="286162"/>
                <a:ext cx="53678" cy="52319"/>
              </a:xfrm>
              <a:custGeom>
                <a:avLst/>
                <a:gdLst>
                  <a:gd name="T0" fmla="*/ 99 w 167"/>
                  <a:gd name="T1" fmla="*/ 149 h 163"/>
                  <a:gd name="T2" fmla="*/ 153 w 167"/>
                  <a:gd name="T3" fmla="*/ 147 h 163"/>
                  <a:gd name="T4" fmla="*/ 151 w 167"/>
                  <a:gd name="T5" fmla="*/ 93 h 163"/>
                  <a:gd name="T6" fmla="*/ 69 w 167"/>
                  <a:gd name="T7" fmla="*/ 15 h 163"/>
                  <a:gd name="T8" fmla="*/ 15 w 167"/>
                  <a:gd name="T9" fmla="*/ 16 h 163"/>
                  <a:gd name="T10" fmla="*/ 16 w 167"/>
                  <a:gd name="T11" fmla="*/ 70 h 163"/>
                  <a:gd name="T12" fmla="*/ 99 w 167"/>
                  <a:gd name="T13" fmla="*/ 149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163">
                    <a:moveTo>
                      <a:pt x="99" y="149"/>
                    </a:moveTo>
                    <a:cubicBezTo>
                      <a:pt x="114" y="163"/>
                      <a:pt x="138" y="163"/>
                      <a:pt x="153" y="147"/>
                    </a:cubicBezTo>
                    <a:cubicBezTo>
                      <a:pt x="167" y="132"/>
                      <a:pt x="166" y="108"/>
                      <a:pt x="151" y="93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53" y="0"/>
                      <a:pt x="29" y="1"/>
                      <a:pt x="15" y="16"/>
                    </a:cubicBezTo>
                    <a:cubicBezTo>
                      <a:pt x="0" y="31"/>
                      <a:pt x="1" y="55"/>
                      <a:pt x="16" y="70"/>
                    </a:cubicBezTo>
                    <a:lnTo>
                      <a:pt x="99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8" name="Freeform 418"/>
              <p:cNvSpPr/>
              <p:nvPr/>
            </p:nvSpPr>
            <p:spPr bwMode="auto">
              <a:xfrm>
                <a:off x="6247792" y="609452"/>
                <a:ext cx="53678" cy="52455"/>
              </a:xfrm>
              <a:custGeom>
                <a:avLst/>
                <a:gdLst>
                  <a:gd name="T0" fmla="*/ 69 w 167"/>
                  <a:gd name="T1" fmla="*/ 15 h 163"/>
                  <a:gd name="T2" fmla="*/ 15 w 167"/>
                  <a:gd name="T3" fmla="*/ 16 h 163"/>
                  <a:gd name="T4" fmla="*/ 16 w 167"/>
                  <a:gd name="T5" fmla="*/ 70 h 163"/>
                  <a:gd name="T6" fmla="*/ 99 w 167"/>
                  <a:gd name="T7" fmla="*/ 149 h 163"/>
                  <a:gd name="T8" fmla="*/ 152 w 167"/>
                  <a:gd name="T9" fmla="*/ 147 h 163"/>
                  <a:gd name="T10" fmla="*/ 151 w 167"/>
                  <a:gd name="T11" fmla="*/ 94 h 163"/>
                  <a:gd name="T12" fmla="*/ 69 w 167"/>
                  <a:gd name="T13" fmla="*/ 15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163">
                    <a:moveTo>
                      <a:pt x="69" y="15"/>
                    </a:moveTo>
                    <a:cubicBezTo>
                      <a:pt x="53" y="0"/>
                      <a:pt x="29" y="1"/>
                      <a:pt x="15" y="16"/>
                    </a:cubicBezTo>
                    <a:cubicBezTo>
                      <a:pt x="0" y="31"/>
                      <a:pt x="1" y="55"/>
                      <a:pt x="16" y="70"/>
                    </a:cubicBezTo>
                    <a:cubicBezTo>
                      <a:pt x="99" y="149"/>
                      <a:pt x="99" y="149"/>
                      <a:pt x="99" y="149"/>
                    </a:cubicBezTo>
                    <a:cubicBezTo>
                      <a:pt x="114" y="163"/>
                      <a:pt x="138" y="163"/>
                      <a:pt x="152" y="147"/>
                    </a:cubicBezTo>
                    <a:cubicBezTo>
                      <a:pt x="167" y="132"/>
                      <a:pt x="166" y="108"/>
                      <a:pt x="151" y="94"/>
                    </a:cubicBezTo>
                    <a:lnTo>
                      <a:pt x="69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Freeform 419"/>
              <p:cNvSpPr/>
              <p:nvPr/>
            </p:nvSpPr>
            <p:spPr bwMode="auto">
              <a:xfrm>
                <a:off x="5907244" y="617198"/>
                <a:ext cx="52319" cy="53270"/>
              </a:xfrm>
              <a:custGeom>
                <a:avLst/>
                <a:gdLst>
                  <a:gd name="T0" fmla="*/ 93 w 163"/>
                  <a:gd name="T1" fmla="*/ 15 h 166"/>
                  <a:gd name="T2" fmla="*/ 14 w 163"/>
                  <a:gd name="T3" fmla="*/ 98 h 166"/>
                  <a:gd name="T4" fmla="*/ 15 w 163"/>
                  <a:gd name="T5" fmla="*/ 152 h 166"/>
                  <a:gd name="T6" fmla="*/ 69 w 163"/>
                  <a:gd name="T7" fmla="*/ 151 h 166"/>
                  <a:gd name="T8" fmla="*/ 148 w 163"/>
                  <a:gd name="T9" fmla="*/ 68 h 166"/>
                  <a:gd name="T10" fmla="*/ 147 w 163"/>
                  <a:gd name="T11" fmla="*/ 14 h 166"/>
                  <a:gd name="T12" fmla="*/ 93 w 163"/>
                  <a:gd name="T13" fmla="*/ 15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" h="166">
                    <a:moveTo>
                      <a:pt x="93" y="15"/>
                    </a:moveTo>
                    <a:cubicBezTo>
                      <a:pt x="14" y="98"/>
                      <a:pt x="14" y="98"/>
                      <a:pt x="14" y="98"/>
                    </a:cubicBezTo>
                    <a:cubicBezTo>
                      <a:pt x="0" y="113"/>
                      <a:pt x="0" y="137"/>
                      <a:pt x="15" y="152"/>
                    </a:cubicBezTo>
                    <a:cubicBezTo>
                      <a:pt x="31" y="166"/>
                      <a:pt x="55" y="166"/>
                      <a:pt x="69" y="151"/>
                    </a:cubicBezTo>
                    <a:cubicBezTo>
                      <a:pt x="148" y="68"/>
                      <a:pt x="148" y="68"/>
                      <a:pt x="148" y="68"/>
                    </a:cubicBezTo>
                    <a:cubicBezTo>
                      <a:pt x="163" y="53"/>
                      <a:pt x="162" y="29"/>
                      <a:pt x="147" y="14"/>
                    </a:cubicBezTo>
                    <a:cubicBezTo>
                      <a:pt x="132" y="0"/>
                      <a:pt x="108" y="0"/>
                      <a:pt x="9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Freeform 420"/>
              <p:cNvSpPr/>
              <p:nvPr/>
            </p:nvSpPr>
            <p:spPr bwMode="auto">
              <a:xfrm>
                <a:off x="5837259" y="460513"/>
                <a:ext cx="61560" cy="25684"/>
              </a:xfrm>
              <a:custGeom>
                <a:avLst/>
                <a:gdLst>
                  <a:gd name="T0" fmla="*/ 152 w 192"/>
                  <a:gd name="T1" fmla="*/ 1 h 80"/>
                  <a:gd name="T2" fmla="*/ 38 w 192"/>
                  <a:gd name="T3" fmla="*/ 4 h 80"/>
                  <a:gd name="T4" fmla="*/ 1 w 192"/>
                  <a:gd name="T5" fmla="*/ 43 h 80"/>
                  <a:gd name="T6" fmla="*/ 40 w 192"/>
                  <a:gd name="T7" fmla="*/ 80 h 80"/>
                  <a:gd name="T8" fmla="*/ 154 w 192"/>
                  <a:gd name="T9" fmla="*/ 77 h 80"/>
                  <a:gd name="T10" fmla="*/ 191 w 192"/>
                  <a:gd name="T11" fmla="*/ 38 h 80"/>
                  <a:gd name="T12" fmla="*/ 152 w 192"/>
                  <a:gd name="T13" fmla="*/ 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80">
                    <a:moveTo>
                      <a:pt x="152" y="1"/>
                    </a:moveTo>
                    <a:cubicBezTo>
                      <a:pt x="38" y="4"/>
                      <a:pt x="38" y="4"/>
                      <a:pt x="38" y="4"/>
                    </a:cubicBezTo>
                    <a:cubicBezTo>
                      <a:pt x="17" y="4"/>
                      <a:pt x="0" y="22"/>
                      <a:pt x="1" y="43"/>
                    </a:cubicBezTo>
                    <a:cubicBezTo>
                      <a:pt x="1" y="64"/>
                      <a:pt x="19" y="80"/>
                      <a:pt x="40" y="80"/>
                    </a:cubicBezTo>
                    <a:cubicBezTo>
                      <a:pt x="154" y="77"/>
                      <a:pt x="154" y="77"/>
                      <a:pt x="154" y="77"/>
                    </a:cubicBezTo>
                    <a:cubicBezTo>
                      <a:pt x="175" y="76"/>
                      <a:pt x="192" y="59"/>
                      <a:pt x="191" y="38"/>
                    </a:cubicBezTo>
                    <a:cubicBezTo>
                      <a:pt x="191" y="17"/>
                      <a:pt x="173" y="0"/>
                      <a:pt x="15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1" name="Freeform 421"/>
              <p:cNvSpPr/>
              <p:nvPr/>
            </p:nvSpPr>
            <p:spPr bwMode="auto">
              <a:xfrm>
                <a:off x="6301742" y="449641"/>
                <a:ext cx="61424" cy="25684"/>
              </a:xfrm>
              <a:custGeom>
                <a:avLst/>
                <a:gdLst>
                  <a:gd name="T0" fmla="*/ 152 w 191"/>
                  <a:gd name="T1" fmla="*/ 0 h 80"/>
                  <a:gd name="T2" fmla="*/ 37 w 191"/>
                  <a:gd name="T3" fmla="*/ 3 h 80"/>
                  <a:gd name="T4" fmla="*/ 0 w 191"/>
                  <a:gd name="T5" fmla="*/ 42 h 80"/>
                  <a:gd name="T6" fmla="*/ 39 w 191"/>
                  <a:gd name="T7" fmla="*/ 79 h 80"/>
                  <a:gd name="T8" fmla="*/ 154 w 191"/>
                  <a:gd name="T9" fmla="*/ 77 h 80"/>
                  <a:gd name="T10" fmla="*/ 191 w 191"/>
                  <a:gd name="T11" fmla="*/ 38 h 80"/>
                  <a:gd name="T12" fmla="*/ 152 w 191"/>
                  <a:gd name="T1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1" h="80">
                    <a:moveTo>
                      <a:pt x="152" y="0"/>
                    </a:moveTo>
                    <a:cubicBezTo>
                      <a:pt x="37" y="3"/>
                      <a:pt x="37" y="3"/>
                      <a:pt x="37" y="3"/>
                    </a:cubicBezTo>
                    <a:cubicBezTo>
                      <a:pt x="16" y="4"/>
                      <a:pt x="0" y="21"/>
                      <a:pt x="0" y="42"/>
                    </a:cubicBezTo>
                    <a:cubicBezTo>
                      <a:pt x="1" y="63"/>
                      <a:pt x="18" y="80"/>
                      <a:pt x="39" y="79"/>
                    </a:cubicBezTo>
                    <a:cubicBezTo>
                      <a:pt x="154" y="77"/>
                      <a:pt x="154" y="77"/>
                      <a:pt x="154" y="77"/>
                    </a:cubicBezTo>
                    <a:cubicBezTo>
                      <a:pt x="175" y="76"/>
                      <a:pt x="191" y="59"/>
                      <a:pt x="191" y="38"/>
                    </a:cubicBezTo>
                    <a:cubicBezTo>
                      <a:pt x="190" y="17"/>
                      <a:pt x="173" y="0"/>
                      <a:pt x="15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2" name="Freeform 422"/>
              <p:cNvSpPr>
                <a:spLocks noEditPoints="1"/>
              </p:cNvSpPr>
              <p:nvPr/>
            </p:nvSpPr>
            <p:spPr bwMode="auto">
              <a:xfrm>
                <a:off x="5927492" y="318912"/>
                <a:ext cx="345441" cy="431597"/>
              </a:xfrm>
              <a:custGeom>
                <a:avLst/>
                <a:gdLst>
                  <a:gd name="T0" fmla="*/ 527 w 1076"/>
                  <a:gd name="T1" fmla="*/ 7 h 1344"/>
                  <a:gd name="T2" fmla="*/ 7 w 1076"/>
                  <a:gd name="T3" fmla="*/ 553 h 1344"/>
                  <a:gd name="T4" fmla="*/ 28 w 1076"/>
                  <a:gd name="T5" fmla="*/ 674 h 1344"/>
                  <a:gd name="T6" fmla="*/ 84 w 1076"/>
                  <a:gd name="T7" fmla="*/ 817 h 1344"/>
                  <a:gd name="T8" fmla="*/ 359 w 1076"/>
                  <a:gd name="T9" fmla="*/ 1344 h 1344"/>
                  <a:gd name="T10" fmla="*/ 526 w 1076"/>
                  <a:gd name="T11" fmla="*/ 1340 h 1344"/>
                  <a:gd name="T12" fmla="*/ 537 w 1076"/>
                  <a:gd name="T13" fmla="*/ 1340 h 1344"/>
                  <a:gd name="T14" fmla="*/ 737 w 1076"/>
                  <a:gd name="T15" fmla="*/ 1335 h 1344"/>
                  <a:gd name="T16" fmla="*/ 805 w 1076"/>
                  <a:gd name="T17" fmla="*/ 1048 h 1344"/>
                  <a:gd name="T18" fmla="*/ 940 w 1076"/>
                  <a:gd name="T19" fmla="*/ 892 h 1344"/>
                  <a:gd name="T20" fmla="*/ 1073 w 1076"/>
                  <a:gd name="T21" fmla="*/ 528 h 1344"/>
                  <a:gd name="T22" fmla="*/ 527 w 1076"/>
                  <a:gd name="T23" fmla="*/ 7 h 1344"/>
                  <a:gd name="T24" fmla="*/ 874 w 1076"/>
                  <a:gd name="T25" fmla="*/ 851 h 1344"/>
                  <a:gd name="T26" fmla="*/ 739 w 1076"/>
                  <a:gd name="T27" fmla="*/ 1012 h 1344"/>
                  <a:gd name="T28" fmla="*/ 651 w 1076"/>
                  <a:gd name="T29" fmla="*/ 1261 h 1344"/>
                  <a:gd name="T30" fmla="*/ 564 w 1076"/>
                  <a:gd name="T31" fmla="*/ 1263 h 1344"/>
                  <a:gd name="T32" fmla="*/ 653 w 1076"/>
                  <a:gd name="T33" fmla="*/ 759 h 1344"/>
                  <a:gd name="T34" fmla="*/ 603 w 1076"/>
                  <a:gd name="T35" fmla="*/ 764 h 1344"/>
                  <a:gd name="T36" fmla="*/ 536 w 1076"/>
                  <a:gd name="T37" fmla="*/ 1210 h 1344"/>
                  <a:gd name="T38" fmla="*/ 432 w 1076"/>
                  <a:gd name="T39" fmla="*/ 809 h 1344"/>
                  <a:gd name="T40" fmla="*/ 392 w 1076"/>
                  <a:gd name="T41" fmla="*/ 734 h 1344"/>
                  <a:gd name="T42" fmla="*/ 507 w 1076"/>
                  <a:gd name="T43" fmla="*/ 770 h 1344"/>
                  <a:gd name="T44" fmla="*/ 473 w 1076"/>
                  <a:gd name="T45" fmla="*/ 650 h 1344"/>
                  <a:gd name="T46" fmla="*/ 692 w 1076"/>
                  <a:gd name="T47" fmla="*/ 718 h 1344"/>
                  <a:gd name="T48" fmla="*/ 692 w 1076"/>
                  <a:gd name="T49" fmla="*/ 537 h 1344"/>
                  <a:gd name="T50" fmla="*/ 620 w 1076"/>
                  <a:gd name="T51" fmla="*/ 645 h 1344"/>
                  <a:gd name="T52" fmla="*/ 419 w 1076"/>
                  <a:gd name="T53" fmla="*/ 578 h 1344"/>
                  <a:gd name="T54" fmla="*/ 392 w 1076"/>
                  <a:gd name="T55" fmla="*/ 696 h 1344"/>
                  <a:gd name="T56" fmla="*/ 315 w 1076"/>
                  <a:gd name="T57" fmla="*/ 698 h 1344"/>
                  <a:gd name="T58" fmla="*/ 509 w 1076"/>
                  <a:gd name="T59" fmla="*/ 1265 h 1344"/>
                  <a:gd name="T60" fmla="*/ 442 w 1076"/>
                  <a:gd name="T61" fmla="*/ 1266 h 1344"/>
                  <a:gd name="T62" fmla="*/ 223 w 1076"/>
                  <a:gd name="T63" fmla="*/ 873 h 1344"/>
                  <a:gd name="T64" fmla="*/ 122 w 1076"/>
                  <a:gd name="T65" fmla="*/ 723 h 1344"/>
                  <a:gd name="T66" fmla="*/ 83 w 1076"/>
                  <a:gd name="T67" fmla="*/ 551 h 1344"/>
                  <a:gd name="T68" fmla="*/ 529 w 1076"/>
                  <a:gd name="T69" fmla="*/ 83 h 1344"/>
                  <a:gd name="T70" fmla="*/ 997 w 1076"/>
                  <a:gd name="T71" fmla="*/ 529 h 1344"/>
                  <a:gd name="T72" fmla="*/ 874 w 1076"/>
                  <a:gd name="T73" fmla="*/ 851 h 1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76" h="1344">
                    <a:moveTo>
                      <a:pt x="527" y="7"/>
                    </a:moveTo>
                    <a:cubicBezTo>
                      <a:pt x="233" y="14"/>
                      <a:pt x="0" y="259"/>
                      <a:pt x="7" y="553"/>
                    </a:cubicBezTo>
                    <a:cubicBezTo>
                      <a:pt x="8" y="587"/>
                      <a:pt x="18" y="634"/>
                      <a:pt x="28" y="674"/>
                    </a:cubicBezTo>
                    <a:cubicBezTo>
                      <a:pt x="38" y="716"/>
                      <a:pt x="62" y="788"/>
                      <a:pt x="84" y="817"/>
                    </a:cubicBezTo>
                    <a:cubicBezTo>
                      <a:pt x="182" y="948"/>
                      <a:pt x="411" y="1145"/>
                      <a:pt x="359" y="1344"/>
                    </a:cubicBezTo>
                    <a:cubicBezTo>
                      <a:pt x="526" y="1340"/>
                      <a:pt x="526" y="1340"/>
                      <a:pt x="526" y="1340"/>
                    </a:cubicBezTo>
                    <a:cubicBezTo>
                      <a:pt x="537" y="1340"/>
                      <a:pt x="537" y="1340"/>
                      <a:pt x="537" y="1340"/>
                    </a:cubicBezTo>
                    <a:cubicBezTo>
                      <a:pt x="737" y="1335"/>
                      <a:pt x="737" y="1335"/>
                      <a:pt x="737" y="1335"/>
                    </a:cubicBezTo>
                    <a:cubicBezTo>
                      <a:pt x="707" y="1239"/>
                      <a:pt x="747" y="1140"/>
                      <a:pt x="805" y="1048"/>
                    </a:cubicBezTo>
                    <a:cubicBezTo>
                      <a:pt x="825" y="1018"/>
                      <a:pt x="918" y="917"/>
                      <a:pt x="940" y="892"/>
                    </a:cubicBezTo>
                    <a:cubicBezTo>
                      <a:pt x="1025" y="795"/>
                      <a:pt x="1076" y="667"/>
                      <a:pt x="1073" y="528"/>
                    </a:cubicBezTo>
                    <a:cubicBezTo>
                      <a:pt x="1066" y="233"/>
                      <a:pt x="822" y="0"/>
                      <a:pt x="527" y="7"/>
                    </a:cubicBezTo>
                    <a:close/>
                    <a:moveTo>
                      <a:pt x="874" y="851"/>
                    </a:moveTo>
                    <a:cubicBezTo>
                      <a:pt x="858" y="869"/>
                      <a:pt x="760" y="978"/>
                      <a:pt x="739" y="1012"/>
                    </a:cubicBezTo>
                    <a:cubicBezTo>
                      <a:pt x="690" y="1090"/>
                      <a:pt x="652" y="1174"/>
                      <a:pt x="651" y="1261"/>
                    </a:cubicBezTo>
                    <a:cubicBezTo>
                      <a:pt x="564" y="1263"/>
                      <a:pt x="564" y="1263"/>
                      <a:pt x="564" y="1263"/>
                    </a:cubicBezTo>
                    <a:cubicBezTo>
                      <a:pt x="577" y="1175"/>
                      <a:pt x="613" y="942"/>
                      <a:pt x="653" y="759"/>
                    </a:cubicBezTo>
                    <a:cubicBezTo>
                      <a:pt x="603" y="764"/>
                      <a:pt x="603" y="764"/>
                      <a:pt x="603" y="764"/>
                    </a:cubicBezTo>
                    <a:cubicBezTo>
                      <a:pt x="593" y="861"/>
                      <a:pt x="557" y="1083"/>
                      <a:pt x="536" y="1210"/>
                    </a:cubicBezTo>
                    <a:cubicBezTo>
                      <a:pt x="503" y="1074"/>
                      <a:pt x="443" y="834"/>
                      <a:pt x="432" y="809"/>
                    </a:cubicBezTo>
                    <a:cubicBezTo>
                      <a:pt x="415" y="768"/>
                      <a:pt x="392" y="734"/>
                      <a:pt x="392" y="734"/>
                    </a:cubicBezTo>
                    <a:cubicBezTo>
                      <a:pt x="507" y="770"/>
                      <a:pt x="507" y="770"/>
                      <a:pt x="507" y="770"/>
                    </a:cubicBezTo>
                    <a:cubicBezTo>
                      <a:pt x="507" y="770"/>
                      <a:pt x="435" y="644"/>
                      <a:pt x="473" y="650"/>
                    </a:cubicBezTo>
                    <a:cubicBezTo>
                      <a:pt x="530" y="658"/>
                      <a:pt x="692" y="718"/>
                      <a:pt x="692" y="718"/>
                    </a:cubicBezTo>
                    <a:cubicBezTo>
                      <a:pt x="692" y="718"/>
                      <a:pt x="693" y="575"/>
                      <a:pt x="692" y="537"/>
                    </a:cubicBezTo>
                    <a:cubicBezTo>
                      <a:pt x="691" y="499"/>
                      <a:pt x="620" y="645"/>
                      <a:pt x="620" y="645"/>
                    </a:cubicBezTo>
                    <a:cubicBezTo>
                      <a:pt x="419" y="578"/>
                      <a:pt x="419" y="578"/>
                      <a:pt x="419" y="578"/>
                    </a:cubicBezTo>
                    <a:cubicBezTo>
                      <a:pt x="392" y="696"/>
                      <a:pt x="392" y="696"/>
                      <a:pt x="392" y="696"/>
                    </a:cubicBezTo>
                    <a:cubicBezTo>
                      <a:pt x="392" y="696"/>
                      <a:pt x="262" y="597"/>
                      <a:pt x="315" y="698"/>
                    </a:cubicBezTo>
                    <a:cubicBezTo>
                      <a:pt x="381" y="822"/>
                      <a:pt x="478" y="1153"/>
                      <a:pt x="509" y="1265"/>
                    </a:cubicBezTo>
                    <a:cubicBezTo>
                      <a:pt x="442" y="1266"/>
                      <a:pt x="442" y="1266"/>
                      <a:pt x="442" y="1266"/>
                    </a:cubicBezTo>
                    <a:cubicBezTo>
                      <a:pt x="433" y="1116"/>
                      <a:pt x="319" y="983"/>
                      <a:pt x="223" y="873"/>
                    </a:cubicBezTo>
                    <a:cubicBezTo>
                      <a:pt x="150" y="803"/>
                      <a:pt x="122" y="723"/>
                      <a:pt x="122" y="723"/>
                    </a:cubicBezTo>
                    <a:cubicBezTo>
                      <a:pt x="98" y="668"/>
                      <a:pt x="85" y="611"/>
                      <a:pt x="83" y="551"/>
                    </a:cubicBezTo>
                    <a:cubicBezTo>
                      <a:pt x="77" y="299"/>
                      <a:pt x="277" y="89"/>
                      <a:pt x="529" y="83"/>
                    </a:cubicBezTo>
                    <a:cubicBezTo>
                      <a:pt x="781" y="77"/>
                      <a:pt x="991" y="278"/>
                      <a:pt x="997" y="529"/>
                    </a:cubicBezTo>
                    <a:cubicBezTo>
                      <a:pt x="1000" y="651"/>
                      <a:pt x="956" y="765"/>
                      <a:pt x="874" y="8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43" name="组合 142"/>
          <p:cNvGrpSpPr/>
          <p:nvPr/>
        </p:nvGrpSpPr>
        <p:grpSpPr>
          <a:xfrm>
            <a:off x="8311631" y="4017960"/>
            <a:ext cx="3033832" cy="575135"/>
            <a:chOff x="8311631" y="4017960"/>
            <a:chExt cx="3033832" cy="575135"/>
          </a:xfrm>
        </p:grpSpPr>
        <p:sp>
          <p:nvSpPr>
            <p:cNvPr id="144" name="文本框 143"/>
            <p:cNvSpPr txBox="1"/>
            <p:nvPr/>
          </p:nvSpPr>
          <p:spPr>
            <a:xfrm>
              <a:off x="8311631" y="4192985"/>
              <a:ext cx="25654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b="1" dirty="0">
                  <a:solidFill>
                    <a:srgbClr val="DD6A7A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《SEASON》</a:t>
              </a:r>
              <a:r>
                <a:rPr lang="zh-CN" altLang="en-US" sz="2000" b="1" dirty="0">
                  <a:solidFill>
                    <a:srgbClr val="DD6A7A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低面风</a:t>
              </a:r>
            </a:p>
          </p:txBody>
        </p:sp>
        <p:grpSp>
          <p:nvGrpSpPr>
            <p:cNvPr id="146" name="组合 145"/>
            <p:cNvGrpSpPr/>
            <p:nvPr/>
          </p:nvGrpSpPr>
          <p:grpSpPr>
            <a:xfrm>
              <a:off x="10853257" y="4017960"/>
              <a:ext cx="492206" cy="455922"/>
              <a:chOff x="3585916" y="4296235"/>
              <a:chExt cx="492206" cy="455922"/>
            </a:xfrm>
            <a:solidFill>
              <a:srgbClr val="DD6A7A"/>
            </a:solidFill>
          </p:grpSpPr>
          <p:sp>
            <p:nvSpPr>
              <p:cNvPr id="147" name="Freeform 423"/>
              <p:cNvSpPr/>
              <p:nvPr/>
            </p:nvSpPr>
            <p:spPr bwMode="auto">
              <a:xfrm>
                <a:off x="3585916" y="4296235"/>
                <a:ext cx="307662" cy="332938"/>
              </a:xfrm>
              <a:custGeom>
                <a:avLst/>
                <a:gdLst>
                  <a:gd name="T0" fmla="*/ 958 w 958"/>
                  <a:gd name="T1" fmla="*/ 174 h 1037"/>
                  <a:gd name="T2" fmla="*/ 958 w 958"/>
                  <a:gd name="T3" fmla="*/ 174 h 1037"/>
                  <a:gd name="T4" fmla="*/ 784 w 958"/>
                  <a:gd name="T5" fmla="*/ 0 h 1037"/>
                  <a:gd name="T6" fmla="*/ 174 w 958"/>
                  <a:gd name="T7" fmla="*/ 0 h 1037"/>
                  <a:gd name="T8" fmla="*/ 0 w 958"/>
                  <a:gd name="T9" fmla="*/ 174 h 1037"/>
                  <a:gd name="T10" fmla="*/ 0 w 958"/>
                  <a:gd name="T11" fmla="*/ 575 h 1037"/>
                  <a:gd name="T12" fmla="*/ 174 w 958"/>
                  <a:gd name="T13" fmla="*/ 749 h 1037"/>
                  <a:gd name="T14" fmla="*/ 191 w 958"/>
                  <a:gd name="T15" fmla="*/ 749 h 1037"/>
                  <a:gd name="T16" fmla="*/ 191 w 958"/>
                  <a:gd name="T17" fmla="*/ 1037 h 1037"/>
                  <a:gd name="T18" fmla="*/ 383 w 958"/>
                  <a:gd name="T19" fmla="*/ 845 h 1037"/>
                  <a:gd name="T20" fmla="*/ 383 w 958"/>
                  <a:gd name="T21" fmla="*/ 366 h 1037"/>
                  <a:gd name="T22" fmla="*/ 575 w 958"/>
                  <a:gd name="T23" fmla="*/ 174 h 1037"/>
                  <a:gd name="T24" fmla="*/ 958 w 958"/>
                  <a:gd name="T25" fmla="*/ 174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8" h="1037">
                    <a:moveTo>
                      <a:pt x="958" y="174"/>
                    </a:moveTo>
                    <a:cubicBezTo>
                      <a:pt x="958" y="174"/>
                      <a:pt x="958" y="174"/>
                      <a:pt x="958" y="174"/>
                    </a:cubicBezTo>
                    <a:cubicBezTo>
                      <a:pt x="958" y="78"/>
                      <a:pt x="880" y="0"/>
                      <a:pt x="784" y="0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78" y="0"/>
                      <a:pt x="0" y="78"/>
                      <a:pt x="0" y="174"/>
                    </a:cubicBezTo>
                    <a:cubicBezTo>
                      <a:pt x="0" y="575"/>
                      <a:pt x="0" y="575"/>
                      <a:pt x="0" y="575"/>
                    </a:cubicBezTo>
                    <a:cubicBezTo>
                      <a:pt x="0" y="671"/>
                      <a:pt x="78" y="749"/>
                      <a:pt x="174" y="749"/>
                    </a:cubicBezTo>
                    <a:cubicBezTo>
                      <a:pt x="191" y="749"/>
                      <a:pt x="191" y="749"/>
                      <a:pt x="191" y="749"/>
                    </a:cubicBezTo>
                    <a:cubicBezTo>
                      <a:pt x="191" y="1037"/>
                      <a:pt x="191" y="1037"/>
                      <a:pt x="191" y="1037"/>
                    </a:cubicBezTo>
                    <a:cubicBezTo>
                      <a:pt x="383" y="845"/>
                      <a:pt x="383" y="845"/>
                      <a:pt x="383" y="845"/>
                    </a:cubicBezTo>
                    <a:cubicBezTo>
                      <a:pt x="383" y="366"/>
                      <a:pt x="383" y="366"/>
                      <a:pt x="383" y="366"/>
                    </a:cubicBezTo>
                    <a:cubicBezTo>
                      <a:pt x="383" y="260"/>
                      <a:pt x="469" y="174"/>
                      <a:pt x="575" y="174"/>
                    </a:cubicBezTo>
                    <a:lnTo>
                      <a:pt x="958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8" name="Freeform 424"/>
              <p:cNvSpPr>
                <a:spLocks noEditPoints="1"/>
              </p:cNvSpPr>
              <p:nvPr/>
            </p:nvSpPr>
            <p:spPr bwMode="auto">
              <a:xfrm>
                <a:off x="3739748" y="4382935"/>
                <a:ext cx="338374" cy="369222"/>
              </a:xfrm>
              <a:custGeom>
                <a:avLst/>
                <a:gdLst>
                  <a:gd name="T0" fmla="*/ 863 w 1054"/>
                  <a:gd name="T1" fmla="*/ 0 h 1150"/>
                  <a:gd name="T2" fmla="*/ 192 w 1054"/>
                  <a:gd name="T3" fmla="*/ 0 h 1150"/>
                  <a:gd name="T4" fmla="*/ 0 w 1054"/>
                  <a:gd name="T5" fmla="*/ 192 h 1150"/>
                  <a:gd name="T6" fmla="*/ 0 w 1054"/>
                  <a:gd name="T7" fmla="*/ 671 h 1150"/>
                  <a:gd name="T8" fmla="*/ 192 w 1054"/>
                  <a:gd name="T9" fmla="*/ 863 h 1150"/>
                  <a:gd name="T10" fmla="*/ 383 w 1054"/>
                  <a:gd name="T11" fmla="*/ 863 h 1150"/>
                  <a:gd name="T12" fmla="*/ 383 w 1054"/>
                  <a:gd name="T13" fmla="*/ 1150 h 1150"/>
                  <a:gd name="T14" fmla="*/ 671 w 1054"/>
                  <a:gd name="T15" fmla="*/ 863 h 1150"/>
                  <a:gd name="T16" fmla="*/ 863 w 1054"/>
                  <a:gd name="T17" fmla="*/ 863 h 1150"/>
                  <a:gd name="T18" fmla="*/ 1054 w 1054"/>
                  <a:gd name="T19" fmla="*/ 671 h 1150"/>
                  <a:gd name="T20" fmla="*/ 1054 w 1054"/>
                  <a:gd name="T21" fmla="*/ 192 h 1150"/>
                  <a:gd name="T22" fmla="*/ 863 w 1054"/>
                  <a:gd name="T23" fmla="*/ 0 h 1150"/>
                  <a:gd name="T24" fmla="*/ 192 w 1054"/>
                  <a:gd name="T25" fmla="*/ 671 h 1150"/>
                  <a:gd name="T26" fmla="*/ 192 w 1054"/>
                  <a:gd name="T27" fmla="*/ 575 h 1150"/>
                  <a:gd name="T28" fmla="*/ 575 w 1054"/>
                  <a:gd name="T29" fmla="*/ 575 h 1150"/>
                  <a:gd name="T30" fmla="*/ 575 w 1054"/>
                  <a:gd name="T31" fmla="*/ 671 h 1150"/>
                  <a:gd name="T32" fmla="*/ 192 w 1054"/>
                  <a:gd name="T33" fmla="*/ 671 h 1150"/>
                  <a:gd name="T34" fmla="*/ 863 w 1054"/>
                  <a:gd name="T35" fmla="*/ 479 h 1150"/>
                  <a:gd name="T36" fmla="*/ 192 w 1054"/>
                  <a:gd name="T37" fmla="*/ 479 h 1150"/>
                  <a:gd name="T38" fmla="*/ 192 w 1054"/>
                  <a:gd name="T39" fmla="*/ 383 h 1150"/>
                  <a:gd name="T40" fmla="*/ 863 w 1054"/>
                  <a:gd name="T41" fmla="*/ 383 h 1150"/>
                  <a:gd name="T42" fmla="*/ 863 w 1054"/>
                  <a:gd name="T43" fmla="*/ 479 h 1150"/>
                  <a:gd name="T44" fmla="*/ 863 w 1054"/>
                  <a:gd name="T45" fmla="*/ 288 h 1150"/>
                  <a:gd name="T46" fmla="*/ 192 w 1054"/>
                  <a:gd name="T47" fmla="*/ 288 h 1150"/>
                  <a:gd name="T48" fmla="*/ 192 w 1054"/>
                  <a:gd name="T49" fmla="*/ 192 h 1150"/>
                  <a:gd name="T50" fmla="*/ 863 w 1054"/>
                  <a:gd name="T51" fmla="*/ 192 h 1150"/>
                  <a:gd name="T52" fmla="*/ 863 w 1054"/>
                  <a:gd name="T53" fmla="*/ 288 h 1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54" h="1150">
                    <a:moveTo>
                      <a:pt x="863" y="0"/>
                    </a:moveTo>
                    <a:cubicBezTo>
                      <a:pt x="192" y="0"/>
                      <a:pt x="192" y="0"/>
                      <a:pt x="192" y="0"/>
                    </a:cubicBezTo>
                    <a:cubicBezTo>
                      <a:pt x="86" y="0"/>
                      <a:pt x="0" y="86"/>
                      <a:pt x="0" y="192"/>
                    </a:cubicBezTo>
                    <a:cubicBezTo>
                      <a:pt x="0" y="671"/>
                      <a:pt x="0" y="671"/>
                      <a:pt x="0" y="671"/>
                    </a:cubicBezTo>
                    <a:cubicBezTo>
                      <a:pt x="0" y="777"/>
                      <a:pt x="86" y="863"/>
                      <a:pt x="192" y="863"/>
                    </a:cubicBezTo>
                    <a:cubicBezTo>
                      <a:pt x="383" y="863"/>
                      <a:pt x="383" y="863"/>
                      <a:pt x="383" y="863"/>
                    </a:cubicBezTo>
                    <a:cubicBezTo>
                      <a:pt x="383" y="1150"/>
                      <a:pt x="383" y="1150"/>
                      <a:pt x="383" y="1150"/>
                    </a:cubicBezTo>
                    <a:cubicBezTo>
                      <a:pt x="671" y="863"/>
                      <a:pt x="671" y="863"/>
                      <a:pt x="671" y="863"/>
                    </a:cubicBezTo>
                    <a:cubicBezTo>
                      <a:pt x="863" y="863"/>
                      <a:pt x="863" y="863"/>
                      <a:pt x="863" y="863"/>
                    </a:cubicBezTo>
                    <a:cubicBezTo>
                      <a:pt x="969" y="863"/>
                      <a:pt x="1054" y="777"/>
                      <a:pt x="1054" y="671"/>
                    </a:cubicBezTo>
                    <a:cubicBezTo>
                      <a:pt x="1054" y="192"/>
                      <a:pt x="1054" y="192"/>
                      <a:pt x="1054" y="192"/>
                    </a:cubicBezTo>
                    <a:cubicBezTo>
                      <a:pt x="1054" y="86"/>
                      <a:pt x="969" y="0"/>
                      <a:pt x="863" y="0"/>
                    </a:cubicBezTo>
                    <a:close/>
                    <a:moveTo>
                      <a:pt x="192" y="671"/>
                    </a:moveTo>
                    <a:cubicBezTo>
                      <a:pt x="192" y="575"/>
                      <a:pt x="192" y="575"/>
                      <a:pt x="192" y="575"/>
                    </a:cubicBezTo>
                    <a:cubicBezTo>
                      <a:pt x="575" y="575"/>
                      <a:pt x="575" y="575"/>
                      <a:pt x="575" y="575"/>
                    </a:cubicBezTo>
                    <a:cubicBezTo>
                      <a:pt x="575" y="671"/>
                      <a:pt x="575" y="671"/>
                      <a:pt x="575" y="671"/>
                    </a:cubicBezTo>
                    <a:lnTo>
                      <a:pt x="192" y="671"/>
                    </a:lnTo>
                    <a:close/>
                    <a:moveTo>
                      <a:pt x="863" y="479"/>
                    </a:moveTo>
                    <a:cubicBezTo>
                      <a:pt x="192" y="479"/>
                      <a:pt x="192" y="479"/>
                      <a:pt x="192" y="479"/>
                    </a:cubicBezTo>
                    <a:cubicBezTo>
                      <a:pt x="192" y="383"/>
                      <a:pt x="192" y="383"/>
                      <a:pt x="192" y="383"/>
                    </a:cubicBezTo>
                    <a:cubicBezTo>
                      <a:pt x="863" y="383"/>
                      <a:pt x="863" y="383"/>
                      <a:pt x="863" y="383"/>
                    </a:cubicBezTo>
                    <a:lnTo>
                      <a:pt x="863" y="479"/>
                    </a:lnTo>
                    <a:close/>
                    <a:moveTo>
                      <a:pt x="863" y="288"/>
                    </a:moveTo>
                    <a:cubicBezTo>
                      <a:pt x="192" y="288"/>
                      <a:pt x="192" y="288"/>
                      <a:pt x="192" y="288"/>
                    </a:cubicBezTo>
                    <a:cubicBezTo>
                      <a:pt x="192" y="192"/>
                      <a:pt x="192" y="192"/>
                      <a:pt x="192" y="192"/>
                    </a:cubicBezTo>
                    <a:cubicBezTo>
                      <a:pt x="863" y="192"/>
                      <a:pt x="863" y="192"/>
                      <a:pt x="863" y="192"/>
                    </a:cubicBezTo>
                    <a:lnTo>
                      <a:pt x="863" y="2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49" name="组合 148"/>
          <p:cNvGrpSpPr/>
          <p:nvPr/>
        </p:nvGrpSpPr>
        <p:grpSpPr>
          <a:xfrm>
            <a:off x="8264567" y="1197144"/>
            <a:ext cx="3080896" cy="554952"/>
            <a:chOff x="8264567" y="1197144"/>
            <a:chExt cx="3080896" cy="554952"/>
          </a:xfrm>
        </p:grpSpPr>
        <p:sp>
          <p:nvSpPr>
            <p:cNvPr id="150" name="文本框 149"/>
            <p:cNvSpPr txBox="1"/>
            <p:nvPr/>
          </p:nvSpPr>
          <p:spPr>
            <a:xfrm>
              <a:off x="8264567" y="1351986"/>
              <a:ext cx="26124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b="1" dirty="0">
                  <a:solidFill>
                    <a:srgbClr val="14BAC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小房子卡通风</a:t>
              </a:r>
            </a:p>
          </p:txBody>
        </p:sp>
        <p:grpSp>
          <p:nvGrpSpPr>
            <p:cNvPr id="152" name="组合 151"/>
            <p:cNvGrpSpPr/>
            <p:nvPr/>
          </p:nvGrpSpPr>
          <p:grpSpPr>
            <a:xfrm>
              <a:off x="10877039" y="1197144"/>
              <a:ext cx="468424" cy="439207"/>
              <a:chOff x="3266839" y="2958366"/>
              <a:chExt cx="468424" cy="439207"/>
            </a:xfrm>
            <a:solidFill>
              <a:srgbClr val="14BAC6"/>
            </a:solidFill>
          </p:grpSpPr>
          <p:sp>
            <p:nvSpPr>
              <p:cNvPr id="153" name="Freeform 425"/>
              <p:cNvSpPr/>
              <p:nvPr/>
            </p:nvSpPr>
            <p:spPr bwMode="auto">
              <a:xfrm>
                <a:off x="3266839" y="3192374"/>
                <a:ext cx="468424" cy="205199"/>
              </a:xfrm>
              <a:custGeom>
                <a:avLst/>
                <a:gdLst>
                  <a:gd name="T0" fmla="*/ 912 w 1459"/>
                  <a:gd name="T1" fmla="*/ 91 h 639"/>
                  <a:gd name="T2" fmla="*/ 730 w 1459"/>
                  <a:gd name="T3" fmla="*/ 274 h 639"/>
                  <a:gd name="T4" fmla="*/ 547 w 1459"/>
                  <a:gd name="T5" fmla="*/ 91 h 639"/>
                  <a:gd name="T6" fmla="*/ 547 w 1459"/>
                  <a:gd name="T7" fmla="*/ 0 h 639"/>
                  <a:gd name="T8" fmla="*/ 0 w 1459"/>
                  <a:gd name="T9" fmla="*/ 0 h 639"/>
                  <a:gd name="T10" fmla="*/ 0 w 1459"/>
                  <a:gd name="T11" fmla="*/ 456 h 639"/>
                  <a:gd name="T12" fmla="*/ 183 w 1459"/>
                  <a:gd name="T13" fmla="*/ 639 h 639"/>
                  <a:gd name="T14" fmla="*/ 1277 w 1459"/>
                  <a:gd name="T15" fmla="*/ 639 h 639"/>
                  <a:gd name="T16" fmla="*/ 1459 w 1459"/>
                  <a:gd name="T17" fmla="*/ 456 h 639"/>
                  <a:gd name="T18" fmla="*/ 1459 w 1459"/>
                  <a:gd name="T19" fmla="*/ 0 h 639"/>
                  <a:gd name="T20" fmla="*/ 912 w 1459"/>
                  <a:gd name="T21" fmla="*/ 0 h 639"/>
                  <a:gd name="T22" fmla="*/ 912 w 1459"/>
                  <a:gd name="T23" fmla="*/ 91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59" h="639">
                    <a:moveTo>
                      <a:pt x="912" y="91"/>
                    </a:moveTo>
                    <a:cubicBezTo>
                      <a:pt x="912" y="192"/>
                      <a:pt x="830" y="274"/>
                      <a:pt x="730" y="274"/>
                    </a:cubicBezTo>
                    <a:cubicBezTo>
                      <a:pt x="629" y="274"/>
                      <a:pt x="547" y="192"/>
                      <a:pt x="547" y="91"/>
                    </a:cubicBezTo>
                    <a:cubicBezTo>
                      <a:pt x="547" y="0"/>
                      <a:pt x="547" y="0"/>
                      <a:pt x="5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56"/>
                      <a:pt x="0" y="456"/>
                      <a:pt x="0" y="456"/>
                    </a:cubicBezTo>
                    <a:cubicBezTo>
                      <a:pt x="0" y="557"/>
                      <a:pt x="82" y="639"/>
                      <a:pt x="183" y="639"/>
                    </a:cubicBezTo>
                    <a:cubicBezTo>
                      <a:pt x="1277" y="639"/>
                      <a:pt x="1277" y="639"/>
                      <a:pt x="1277" y="639"/>
                    </a:cubicBezTo>
                    <a:cubicBezTo>
                      <a:pt x="1378" y="639"/>
                      <a:pt x="1459" y="557"/>
                      <a:pt x="1459" y="456"/>
                    </a:cubicBezTo>
                    <a:cubicBezTo>
                      <a:pt x="1459" y="0"/>
                      <a:pt x="1459" y="0"/>
                      <a:pt x="1459" y="0"/>
                    </a:cubicBezTo>
                    <a:cubicBezTo>
                      <a:pt x="912" y="0"/>
                      <a:pt x="912" y="0"/>
                      <a:pt x="912" y="0"/>
                    </a:cubicBezTo>
                    <a:lnTo>
                      <a:pt x="912" y="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4" name="Freeform 426"/>
              <p:cNvSpPr>
                <a:spLocks noEditPoints="1"/>
              </p:cNvSpPr>
              <p:nvPr/>
            </p:nvSpPr>
            <p:spPr bwMode="auto">
              <a:xfrm>
                <a:off x="3266839" y="2958366"/>
                <a:ext cx="468424" cy="204791"/>
              </a:xfrm>
              <a:custGeom>
                <a:avLst/>
                <a:gdLst>
                  <a:gd name="T0" fmla="*/ 1277 w 1459"/>
                  <a:gd name="T1" fmla="*/ 273 h 638"/>
                  <a:gd name="T2" fmla="*/ 1003 w 1459"/>
                  <a:gd name="T3" fmla="*/ 273 h 638"/>
                  <a:gd name="T4" fmla="*/ 1003 w 1459"/>
                  <a:gd name="T5" fmla="*/ 182 h 638"/>
                  <a:gd name="T6" fmla="*/ 837 w 1459"/>
                  <a:gd name="T7" fmla="*/ 1 h 638"/>
                  <a:gd name="T8" fmla="*/ 837 w 1459"/>
                  <a:gd name="T9" fmla="*/ 0 h 638"/>
                  <a:gd name="T10" fmla="*/ 637 w 1459"/>
                  <a:gd name="T11" fmla="*/ 0 h 638"/>
                  <a:gd name="T12" fmla="*/ 637 w 1459"/>
                  <a:gd name="T13" fmla="*/ 0 h 638"/>
                  <a:gd name="T14" fmla="*/ 456 w 1459"/>
                  <a:gd name="T15" fmla="*/ 182 h 638"/>
                  <a:gd name="T16" fmla="*/ 456 w 1459"/>
                  <a:gd name="T17" fmla="*/ 273 h 638"/>
                  <a:gd name="T18" fmla="*/ 183 w 1459"/>
                  <a:gd name="T19" fmla="*/ 273 h 638"/>
                  <a:gd name="T20" fmla="*/ 0 w 1459"/>
                  <a:gd name="T21" fmla="*/ 456 h 638"/>
                  <a:gd name="T22" fmla="*/ 0 w 1459"/>
                  <a:gd name="T23" fmla="*/ 638 h 638"/>
                  <a:gd name="T24" fmla="*/ 1459 w 1459"/>
                  <a:gd name="T25" fmla="*/ 638 h 638"/>
                  <a:gd name="T26" fmla="*/ 1459 w 1459"/>
                  <a:gd name="T27" fmla="*/ 456 h 638"/>
                  <a:gd name="T28" fmla="*/ 1277 w 1459"/>
                  <a:gd name="T29" fmla="*/ 273 h 638"/>
                  <a:gd name="T30" fmla="*/ 730 w 1459"/>
                  <a:gd name="T31" fmla="*/ 91 h 638"/>
                  <a:gd name="T32" fmla="*/ 912 w 1459"/>
                  <a:gd name="T33" fmla="*/ 273 h 638"/>
                  <a:gd name="T34" fmla="*/ 547 w 1459"/>
                  <a:gd name="T35" fmla="*/ 273 h 638"/>
                  <a:gd name="T36" fmla="*/ 730 w 1459"/>
                  <a:gd name="T37" fmla="*/ 91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59" h="638">
                    <a:moveTo>
                      <a:pt x="1277" y="273"/>
                    </a:moveTo>
                    <a:cubicBezTo>
                      <a:pt x="1003" y="273"/>
                      <a:pt x="1003" y="273"/>
                      <a:pt x="1003" y="273"/>
                    </a:cubicBezTo>
                    <a:cubicBezTo>
                      <a:pt x="1003" y="182"/>
                      <a:pt x="1003" y="182"/>
                      <a:pt x="1003" y="182"/>
                    </a:cubicBezTo>
                    <a:cubicBezTo>
                      <a:pt x="1003" y="87"/>
                      <a:pt x="930" y="9"/>
                      <a:pt x="837" y="1"/>
                    </a:cubicBezTo>
                    <a:cubicBezTo>
                      <a:pt x="837" y="0"/>
                      <a:pt x="837" y="0"/>
                      <a:pt x="837" y="0"/>
                    </a:cubicBezTo>
                    <a:cubicBezTo>
                      <a:pt x="637" y="0"/>
                      <a:pt x="637" y="0"/>
                      <a:pt x="637" y="0"/>
                    </a:cubicBezTo>
                    <a:cubicBezTo>
                      <a:pt x="637" y="0"/>
                      <a:pt x="637" y="0"/>
                      <a:pt x="637" y="0"/>
                    </a:cubicBezTo>
                    <a:cubicBezTo>
                      <a:pt x="537" y="1"/>
                      <a:pt x="456" y="82"/>
                      <a:pt x="456" y="182"/>
                    </a:cubicBezTo>
                    <a:cubicBezTo>
                      <a:pt x="456" y="273"/>
                      <a:pt x="456" y="273"/>
                      <a:pt x="456" y="273"/>
                    </a:cubicBezTo>
                    <a:cubicBezTo>
                      <a:pt x="183" y="273"/>
                      <a:pt x="183" y="273"/>
                      <a:pt x="183" y="273"/>
                    </a:cubicBezTo>
                    <a:cubicBezTo>
                      <a:pt x="82" y="273"/>
                      <a:pt x="0" y="355"/>
                      <a:pt x="0" y="456"/>
                    </a:cubicBezTo>
                    <a:cubicBezTo>
                      <a:pt x="0" y="638"/>
                      <a:pt x="0" y="638"/>
                      <a:pt x="0" y="638"/>
                    </a:cubicBezTo>
                    <a:cubicBezTo>
                      <a:pt x="1459" y="638"/>
                      <a:pt x="1459" y="638"/>
                      <a:pt x="1459" y="638"/>
                    </a:cubicBezTo>
                    <a:cubicBezTo>
                      <a:pt x="1459" y="456"/>
                      <a:pt x="1459" y="456"/>
                      <a:pt x="1459" y="456"/>
                    </a:cubicBezTo>
                    <a:cubicBezTo>
                      <a:pt x="1459" y="355"/>
                      <a:pt x="1378" y="273"/>
                      <a:pt x="1277" y="273"/>
                    </a:cubicBezTo>
                    <a:close/>
                    <a:moveTo>
                      <a:pt x="730" y="91"/>
                    </a:moveTo>
                    <a:cubicBezTo>
                      <a:pt x="830" y="91"/>
                      <a:pt x="912" y="172"/>
                      <a:pt x="912" y="273"/>
                    </a:cubicBezTo>
                    <a:cubicBezTo>
                      <a:pt x="547" y="273"/>
                      <a:pt x="547" y="273"/>
                      <a:pt x="547" y="273"/>
                    </a:cubicBezTo>
                    <a:cubicBezTo>
                      <a:pt x="547" y="172"/>
                      <a:pt x="629" y="91"/>
                      <a:pt x="730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5" name="Rectangle 427"/>
              <p:cNvSpPr>
                <a:spLocks noChangeArrowheads="1"/>
              </p:cNvSpPr>
              <p:nvPr/>
            </p:nvSpPr>
            <p:spPr bwMode="auto">
              <a:xfrm>
                <a:off x="3472038" y="3192374"/>
                <a:ext cx="58434" cy="5884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56" name="组合 155"/>
          <p:cNvGrpSpPr/>
          <p:nvPr/>
        </p:nvGrpSpPr>
        <p:grpSpPr>
          <a:xfrm>
            <a:off x="840050" y="1154337"/>
            <a:ext cx="3048372" cy="597759"/>
            <a:chOff x="840050" y="1154337"/>
            <a:chExt cx="3048372" cy="597759"/>
          </a:xfrm>
        </p:grpSpPr>
        <p:sp>
          <p:nvSpPr>
            <p:cNvPr id="157" name="文本框 156"/>
            <p:cNvSpPr txBox="1"/>
            <p:nvPr/>
          </p:nvSpPr>
          <p:spPr>
            <a:xfrm>
              <a:off x="1355875" y="1351986"/>
              <a:ext cx="25325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92D05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小清新第一部</a:t>
              </a:r>
            </a:p>
          </p:txBody>
        </p:sp>
        <p:sp>
          <p:nvSpPr>
            <p:cNvPr id="159" name="Freeform 433"/>
            <p:cNvSpPr>
              <a:spLocks noEditPoints="1"/>
            </p:cNvSpPr>
            <p:nvPr/>
          </p:nvSpPr>
          <p:spPr bwMode="auto">
            <a:xfrm>
              <a:off x="840050" y="1154337"/>
              <a:ext cx="524955" cy="524820"/>
            </a:xfrm>
            <a:custGeom>
              <a:avLst/>
              <a:gdLst>
                <a:gd name="T0" fmla="*/ 818 w 1635"/>
                <a:gd name="T1" fmla="*/ 0 h 1635"/>
                <a:gd name="T2" fmla="*/ 818 w 1635"/>
                <a:gd name="T3" fmla="*/ 0 h 1635"/>
                <a:gd name="T4" fmla="*/ 0 w 1635"/>
                <a:gd name="T5" fmla="*/ 817 h 1635"/>
                <a:gd name="T6" fmla="*/ 0 w 1635"/>
                <a:gd name="T7" fmla="*/ 817 h 1635"/>
                <a:gd name="T8" fmla="*/ 818 w 1635"/>
                <a:gd name="T9" fmla="*/ 1635 h 1635"/>
                <a:gd name="T10" fmla="*/ 1396 w 1635"/>
                <a:gd name="T11" fmla="*/ 1395 h 1635"/>
                <a:gd name="T12" fmla="*/ 1635 w 1635"/>
                <a:gd name="T13" fmla="*/ 817 h 1635"/>
                <a:gd name="T14" fmla="*/ 248 w 1635"/>
                <a:gd name="T15" fmla="*/ 1235 h 1635"/>
                <a:gd name="T16" fmla="*/ 269 w 1635"/>
                <a:gd name="T17" fmla="*/ 1121 h 1635"/>
                <a:gd name="T18" fmla="*/ 818 w 1635"/>
                <a:gd name="T19" fmla="*/ 1524 h 1635"/>
                <a:gd name="T20" fmla="*/ 818 w 1635"/>
                <a:gd name="T21" fmla="*/ 1524 h 1635"/>
                <a:gd name="T22" fmla="*/ 527 w 1635"/>
                <a:gd name="T23" fmla="*/ 1173 h 1635"/>
                <a:gd name="T24" fmla="*/ 319 w 1635"/>
                <a:gd name="T25" fmla="*/ 1043 h 1635"/>
                <a:gd name="T26" fmla="*/ 215 w 1635"/>
                <a:gd name="T27" fmla="*/ 922 h 1635"/>
                <a:gd name="T28" fmla="*/ 427 w 1635"/>
                <a:gd name="T29" fmla="*/ 690 h 1635"/>
                <a:gd name="T30" fmla="*/ 273 w 1635"/>
                <a:gd name="T31" fmla="*/ 690 h 1635"/>
                <a:gd name="T32" fmla="*/ 311 w 1635"/>
                <a:gd name="T33" fmla="*/ 528 h 1635"/>
                <a:gd name="T34" fmla="*/ 261 w 1635"/>
                <a:gd name="T35" fmla="*/ 457 h 1635"/>
                <a:gd name="T36" fmla="*/ 440 w 1635"/>
                <a:gd name="T37" fmla="*/ 477 h 1635"/>
                <a:gd name="T38" fmla="*/ 592 w 1635"/>
                <a:gd name="T39" fmla="*/ 537 h 1635"/>
                <a:gd name="T40" fmla="*/ 583 w 1635"/>
                <a:gd name="T41" fmla="*/ 410 h 1635"/>
                <a:gd name="T42" fmla="*/ 430 w 1635"/>
                <a:gd name="T43" fmla="*/ 358 h 1635"/>
                <a:gd name="T44" fmla="*/ 818 w 1635"/>
                <a:gd name="T45" fmla="*/ 110 h 1635"/>
                <a:gd name="T46" fmla="*/ 818 w 1635"/>
                <a:gd name="T47" fmla="*/ 110 h 1635"/>
                <a:gd name="T48" fmla="*/ 1190 w 1635"/>
                <a:gd name="T49" fmla="*/ 489 h 1635"/>
                <a:gd name="T50" fmla="*/ 1007 w 1635"/>
                <a:gd name="T51" fmla="*/ 505 h 1635"/>
                <a:gd name="T52" fmla="*/ 923 w 1635"/>
                <a:gd name="T53" fmla="*/ 539 h 1635"/>
                <a:gd name="T54" fmla="*/ 910 w 1635"/>
                <a:gd name="T55" fmla="*/ 617 h 1635"/>
                <a:gd name="T56" fmla="*/ 968 w 1635"/>
                <a:gd name="T57" fmla="*/ 665 h 1635"/>
                <a:gd name="T58" fmla="*/ 805 w 1635"/>
                <a:gd name="T59" fmla="*/ 717 h 1635"/>
                <a:gd name="T60" fmla="*/ 892 w 1635"/>
                <a:gd name="T61" fmla="*/ 773 h 1635"/>
                <a:gd name="T62" fmla="*/ 1071 w 1635"/>
                <a:gd name="T63" fmla="*/ 739 h 1635"/>
                <a:gd name="T64" fmla="*/ 1093 w 1635"/>
                <a:gd name="T65" fmla="*/ 879 h 1635"/>
                <a:gd name="T66" fmla="*/ 1227 w 1635"/>
                <a:gd name="T67" fmla="*/ 870 h 1635"/>
                <a:gd name="T68" fmla="*/ 1314 w 1635"/>
                <a:gd name="T69" fmla="*/ 957 h 1635"/>
                <a:gd name="T70" fmla="*/ 1461 w 1635"/>
                <a:gd name="T71" fmla="*/ 957 h 1635"/>
                <a:gd name="T72" fmla="*/ 1093 w 1635"/>
                <a:gd name="T73" fmla="*/ 1032 h 1635"/>
                <a:gd name="T74" fmla="*/ 955 w 1635"/>
                <a:gd name="T75" fmla="*/ 898 h 1635"/>
                <a:gd name="T76" fmla="*/ 749 w 1635"/>
                <a:gd name="T77" fmla="*/ 862 h 1635"/>
                <a:gd name="T78" fmla="*/ 756 w 1635"/>
                <a:gd name="T79" fmla="*/ 1065 h 1635"/>
                <a:gd name="T80" fmla="*/ 901 w 1635"/>
                <a:gd name="T81" fmla="*/ 1101 h 1635"/>
                <a:gd name="T82" fmla="*/ 989 w 1635"/>
                <a:gd name="T83" fmla="*/ 1352 h 1635"/>
                <a:gd name="T84" fmla="*/ 1076 w 1635"/>
                <a:gd name="T85" fmla="*/ 1149 h 1635"/>
                <a:gd name="T86" fmla="*/ 1093 w 1635"/>
                <a:gd name="T87" fmla="*/ 1032 h 1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35" h="1635">
                  <a:moveTo>
                    <a:pt x="1560" y="476"/>
                  </a:moveTo>
                  <a:cubicBezTo>
                    <a:pt x="1519" y="387"/>
                    <a:pt x="1464" y="307"/>
                    <a:pt x="1396" y="239"/>
                  </a:cubicBezTo>
                  <a:cubicBezTo>
                    <a:pt x="1248" y="91"/>
                    <a:pt x="1044" y="0"/>
                    <a:pt x="818" y="0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592" y="0"/>
                    <a:pt x="387" y="91"/>
                    <a:pt x="239" y="239"/>
                  </a:cubicBezTo>
                  <a:cubicBezTo>
                    <a:pt x="170" y="308"/>
                    <a:pt x="114" y="390"/>
                    <a:pt x="73" y="481"/>
                  </a:cubicBezTo>
                  <a:cubicBezTo>
                    <a:pt x="27" y="584"/>
                    <a:pt x="0" y="698"/>
                    <a:pt x="0" y="817"/>
                  </a:cubicBezTo>
                  <a:cubicBezTo>
                    <a:pt x="0" y="817"/>
                    <a:pt x="0" y="817"/>
                    <a:pt x="0" y="817"/>
                  </a:cubicBezTo>
                  <a:cubicBezTo>
                    <a:pt x="0" y="817"/>
                    <a:pt x="0" y="817"/>
                    <a:pt x="0" y="817"/>
                  </a:cubicBezTo>
                  <a:cubicBezTo>
                    <a:pt x="0" y="817"/>
                    <a:pt x="0" y="817"/>
                    <a:pt x="0" y="817"/>
                  </a:cubicBezTo>
                  <a:cubicBezTo>
                    <a:pt x="0" y="1043"/>
                    <a:pt x="92" y="1247"/>
                    <a:pt x="239" y="1395"/>
                  </a:cubicBezTo>
                  <a:cubicBezTo>
                    <a:pt x="387" y="1543"/>
                    <a:pt x="592" y="1635"/>
                    <a:pt x="818" y="1635"/>
                  </a:cubicBezTo>
                  <a:cubicBezTo>
                    <a:pt x="818" y="1635"/>
                    <a:pt x="818" y="1635"/>
                    <a:pt x="818" y="1635"/>
                  </a:cubicBezTo>
                  <a:cubicBezTo>
                    <a:pt x="818" y="1635"/>
                    <a:pt x="818" y="1635"/>
                    <a:pt x="818" y="1635"/>
                  </a:cubicBezTo>
                  <a:cubicBezTo>
                    <a:pt x="818" y="1635"/>
                    <a:pt x="818" y="1635"/>
                    <a:pt x="818" y="1635"/>
                  </a:cubicBezTo>
                  <a:cubicBezTo>
                    <a:pt x="1044" y="1635"/>
                    <a:pt x="1248" y="1543"/>
                    <a:pt x="1396" y="1395"/>
                  </a:cubicBezTo>
                  <a:cubicBezTo>
                    <a:pt x="1544" y="1247"/>
                    <a:pt x="1635" y="1043"/>
                    <a:pt x="1635" y="817"/>
                  </a:cubicBezTo>
                  <a:cubicBezTo>
                    <a:pt x="1635" y="817"/>
                    <a:pt x="1635" y="817"/>
                    <a:pt x="1635" y="817"/>
                  </a:cubicBezTo>
                  <a:cubicBezTo>
                    <a:pt x="1635" y="817"/>
                    <a:pt x="1635" y="817"/>
                    <a:pt x="1635" y="817"/>
                  </a:cubicBezTo>
                  <a:cubicBezTo>
                    <a:pt x="1635" y="817"/>
                    <a:pt x="1635" y="817"/>
                    <a:pt x="1635" y="817"/>
                  </a:cubicBezTo>
                  <a:cubicBezTo>
                    <a:pt x="1635" y="695"/>
                    <a:pt x="1608" y="580"/>
                    <a:pt x="1560" y="476"/>
                  </a:cubicBezTo>
                  <a:close/>
                  <a:moveTo>
                    <a:pt x="248" y="1235"/>
                  </a:moveTo>
                  <a:cubicBezTo>
                    <a:pt x="209" y="1181"/>
                    <a:pt x="177" y="1122"/>
                    <a:pt x="154" y="1060"/>
                  </a:cubicBezTo>
                  <a:cubicBezTo>
                    <a:pt x="172" y="1064"/>
                    <a:pt x="191" y="1065"/>
                    <a:pt x="207" y="1069"/>
                  </a:cubicBezTo>
                  <a:cubicBezTo>
                    <a:pt x="233" y="1075"/>
                    <a:pt x="259" y="1116"/>
                    <a:pt x="269" y="1121"/>
                  </a:cubicBezTo>
                  <a:cubicBezTo>
                    <a:pt x="280" y="1125"/>
                    <a:pt x="259" y="1220"/>
                    <a:pt x="248" y="1235"/>
                  </a:cubicBezTo>
                  <a:close/>
                  <a:moveTo>
                    <a:pt x="1317" y="1317"/>
                  </a:moveTo>
                  <a:cubicBezTo>
                    <a:pt x="1189" y="1445"/>
                    <a:pt x="1013" y="1524"/>
                    <a:pt x="818" y="1524"/>
                  </a:cubicBezTo>
                  <a:cubicBezTo>
                    <a:pt x="818" y="1524"/>
                    <a:pt x="818" y="1524"/>
                    <a:pt x="818" y="1524"/>
                  </a:cubicBezTo>
                  <a:cubicBezTo>
                    <a:pt x="818" y="1524"/>
                    <a:pt x="818" y="1524"/>
                    <a:pt x="818" y="1524"/>
                  </a:cubicBezTo>
                  <a:cubicBezTo>
                    <a:pt x="818" y="1524"/>
                    <a:pt x="818" y="1524"/>
                    <a:pt x="818" y="1524"/>
                  </a:cubicBezTo>
                  <a:cubicBezTo>
                    <a:pt x="702" y="1524"/>
                    <a:pt x="593" y="1496"/>
                    <a:pt x="496" y="1446"/>
                  </a:cubicBezTo>
                  <a:cubicBezTo>
                    <a:pt x="508" y="1423"/>
                    <a:pt x="516" y="1354"/>
                    <a:pt x="516" y="1354"/>
                  </a:cubicBezTo>
                  <a:cubicBezTo>
                    <a:pt x="516" y="1354"/>
                    <a:pt x="533" y="1184"/>
                    <a:pt x="527" y="1173"/>
                  </a:cubicBezTo>
                  <a:cubicBezTo>
                    <a:pt x="520" y="1162"/>
                    <a:pt x="477" y="1121"/>
                    <a:pt x="449" y="1108"/>
                  </a:cubicBezTo>
                  <a:cubicBezTo>
                    <a:pt x="421" y="1095"/>
                    <a:pt x="395" y="1110"/>
                    <a:pt x="371" y="1101"/>
                  </a:cubicBezTo>
                  <a:cubicBezTo>
                    <a:pt x="347" y="1093"/>
                    <a:pt x="337" y="1056"/>
                    <a:pt x="319" y="1043"/>
                  </a:cubicBezTo>
                  <a:cubicBezTo>
                    <a:pt x="302" y="1030"/>
                    <a:pt x="276" y="1030"/>
                    <a:pt x="249" y="1023"/>
                  </a:cubicBezTo>
                  <a:cubicBezTo>
                    <a:pt x="223" y="1015"/>
                    <a:pt x="205" y="982"/>
                    <a:pt x="198" y="969"/>
                  </a:cubicBezTo>
                  <a:cubicBezTo>
                    <a:pt x="192" y="957"/>
                    <a:pt x="195" y="925"/>
                    <a:pt x="215" y="922"/>
                  </a:cubicBezTo>
                  <a:cubicBezTo>
                    <a:pt x="236" y="919"/>
                    <a:pt x="256" y="915"/>
                    <a:pt x="330" y="879"/>
                  </a:cubicBezTo>
                  <a:cubicBezTo>
                    <a:pt x="404" y="843"/>
                    <a:pt x="321" y="820"/>
                    <a:pt x="326" y="769"/>
                  </a:cubicBezTo>
                  <a:cubicBezTo>
                    <a:pt x="330" y="717"/>
                    <a:pt x="399" y="721"/>
                    <a:pt x="427" y="690"/>
                  </a:cubicBezTo>
                  <a:cubicBezTo>
                    <a:pt x="455" y="660"/>
                    <a:pt x="408" y="641"/>
                    <a:pt x="386" y="624"/>
                  </a:cubicBezTo>
                  <a:cubicBezTo>
                    <a:pt x="365" y="606"/>
                    <a:pt x="330" y="628"/>
                    <a:pt x="317" y="652"/>
                  </a:cubicBezTo>
                  <a:cubicBezTo>
                    <a:pt x="304" y="675"/>
                    <a:pt x="300" y="695"/>
                    <a:pt x="273" y="690"/>
                  </a:cubicBezTo>
                  <a:cubicBezTo>
                    <a:pt x="247" y="685"/>
                    <a:pt x="239" y="681"/>
                    <a:pt x="224" y="652"/>
                  </a:cubicBezTo>
                  <a:cubicBezTo>
                    <a:pt x="209" y="623"/>
                    <a:pt x="235" y="621"/>
                    <a:pt x="291" y="583"/>
                  </a:cubicBezTo>
                  <a:cubicBezTo>
                    <a:pt x="348" y="544"/>
                    <a:pt x="313" y="544"/>
                    <a:pt x="311" y="528"/>
                  </a:cubicBezTo>
                  <a:cubicBezTo>
                    <a:pt x="309" y="513"/>
                    <a:pt x="285" y="520"/>
                    <a:pt x="256" y="509"/>
                  </a:cubicBezTo>
                  <a:cubicBezTo>
                    <a:pt x="256" y="509"/>
                    <a:pt x="256" y="508"/>
                    <a:pt x="255" y="508"/>
                  </a:cubicBezTo>
                  <a:cubicBezTo>
                    <a:pt x="229" y="497"/>
                    <a:pt x="244" y="468"/>
                    <a:pt x="261" y="457"/>
                  </a:cubicBezTo>
                  <a:cubicBezTo>
                    <a:pt x="278" y="446"/>
                    <a:pt x="298" y="444"/>
                    <a:pt x="315" y="455"/>
                  </a:cubicBezTo>
                  <a:cubicBezTo>
                    <a:pt x="332" y="466"/>
                    <a:pt x="332" y="474"/>
                    <a:pt x="378" y="457"/>
                  </a:cubicBezTo>
                  <a:cubicBezTo>
                    <a:pt x="423" y="440"/>
                    <a:pt x="425" y="455"/>
                    <a:pt x="440" y="477"/>
                  </a:cubicBezTo>
                  <a:cubicBezTo>
                    <a:pt x="450" y="490"/>
                    <a:pt x="462" y="511"/>
                    <a:pt x="474" y="530"/>
                  </a:cubicBezTo>
                  <a:cubicBezTo>
                    <a:pt x="481" y="541"/>
                    <a:pt x="488" y="551"/>
                    <a:pt x="494" y="559"/>
                  </a:cubicBezTo>
                  <a:cubicBezTo>
                    <a:pt x="511" y="580"/>
                    <a:pt x="555" y="559"/>
                    <a:pt x="592" y="537"/>
                  </a:cubicBezTo>
                  <a:cubicBezTo>
                    <a:pt x="592" y="537"/>
                    <a:pt x="592" y="537"/>
                    <a:pt x="592" y="537"/>
                  </a:cubicBezTo>
                  <a:cubicBezTo>
                    <a:pt x="628" y="515"/>
                    <a:pt x="616" y="481"/>
                    <a:pt x="617" y="451"/>
                  </a:cubicBezTo>
                  <a:cubicBezTo>
                    <a:pt x="620" y="420"/>
                    <a:pt x="596" y="420"/>
                    <a:pt x="583" y="410"/>
                  </a:cubicBezTo>
                  <a:cubicBezTo>
                    <a:pt x="570" y="399"/>
                    <a:pt x="568" y="360"/>
                    <a:pt x="553" y="338"/>
                  </a:cubicBezTo>
                  <a:cubicBezTo>
                    <a:pt x="538" y="316"/>
                    <a:pt x="507" y="319"/>
                    <a:pt x="488" y="325"/>
                  </a:cubicBezTo>
                  <a:cubicBezTo>
                    <a:pt x="468" y="332"/>
                    <a:pt x="436" y="360"/>
                    <a:pt x="430" y="358"/>
                  </a:cubicBezTo>
                  <a:cubicBezTo>
                    <a:pt x="423" y="355"/>
                    <a:pt x="425" y="323"/>
                    <a:pt x="410" y="312"/>
                  </a:cubicBezTo>
                  <a:cubicBezTo>
                    <a:pt x="401" y="306"/>
                    <a:pt x="367" y="305"/>
                    <a:pt x="337" y="300"/>
                  </a:cubicBezTo>
                  <a:cubicBezTo>
                    <a:pt x="463" y="182"/>
                    <a:pt x="632" y="110"/>
                    <a:pt x="818" y="110"/>
                  </a:cubicBezTo>
                  <a:cubicBezTo>
                    <a:pt x="818" y="110"/>
                    <a:pt x="818" y="110"/>
                    <a:pt x="818" y="110"/>
                  </a:cubicBezTo>
                  <a:cubicBezTo>
                    <a:pt x="818" y="110"/>
                    <a:pt x="818" y="110"/>
                    <a:pt x="818" y="110"/>
                  </a:cubicBezTo>
                  <a:cubicBezTo>
                    <a:pt x="818" y="110"/>
                    <a:pt x="818" y="110"/>
                    <a:pt x="818" y="110"/>
                  </a:cubicBezTo>
                  <a:cubicBezTo>
                    <a:pt x="1013" y="110"/>
                    <a:pt x="1189" y="189"/>
                    <a:pt x="1317" y="317"/>
                  </a:cubicBezTo>
                  <a:cubicBezTo>
                    <a:pt x="1346" y="346"/>
                    <a:pt x="1372" y="377"/>
                    <a:pt x="1395" y="411"/>
                  </a:cubicBezTo>
                  <a:cubicBezTo>
                    <a:pt x="1325" y="434"/>
                    <a:pt x="1200" y="477"/>
                    <a:pt x="1190" y="489"/>
                  </a:cubicBezTo>
                  <a:cubicBezTo>
                    <a:pt x="1178" y="507"/>
                    <a:pt x="1132" y="516"/>
                    <a:pt x="1111" y="505"/>
                  </a:cubicBezTo>
                  <a:cubicBezTo>
                    <a:pt x="1089" y="494"/>
                    <a:pt x="1074" y="481"/>
                    <a:pt x="1052" y="483"/>
                  </a:cubicBezTo>
                  <a:cubicBezTo>
                    <a:pt x="1031" y="485"/>
                    <a:pt x="1022" y="487"/>
                    <a:pt x="1007" y="505"/>
                  </a:cubicBezTo>
                  <a:cubicBezTo>
                    <a:pt x="997" y="516"/>
                    <a:pt x="979" y="531"/>
                    <a:pt x="961" y="539"/>
                  </a:cubicBezTo>
                  <a:cubicBezTo>
                    <a:pt x="951" y="544"/>
                    <a:pt x="940" y="546"/>
                    <a:pt x="931" y="541"/>
                  </a:cubicBezTo>
                  <a:cubicBezTo>
                    <a:pt x="928" y="540"/>
                    <a:pt x="926" y="540"/>
                    <a:pt x="923" y="539"/>
                  </a:cubicBezTo>
                  <a:cubicBezTo>
                    <a:pt x="916" y="538"/>
                    <a:pt x="909" y="538"/>
                    <a:pt x="903" y="540"/>
                  </a:cubicBezTo>
                  <a:cubicBezTo>
                    <a:pt x="894" y="543"/>
                    <a:pt x="887" y="549"/>
                    <a:pt x="887" y="549"/>
                  </a:cubicBezTo>
                  <a:cubicBezTo>
                    <a:pt x="866" y="580"/>
                    <a:pt x="892" y="619"/>
                    <a:pt x="910" y="617"/>
                  </a:cubicBezTo>
                  <a:cubicBezTo>
                    <a:pt x="927" y="615"/>
                    <a:pt x="948" y="580"/>
                    <a:pt x="959" y="580"/>
                  </a:cubicBezTo>
                  <a:cubicBezTo>
                    <a:pt x="970" y="580"/>
                    <a:pt x="994" y="600"/>
                    <a:pt x="998" y="607"/>
                  </a:cubicBezTo>
                  <a:cubicBezTo>
                    <a:pt x="1002" y="615"/>
                    <a:pt x="981" y="663"/>
                    <a:pt x="968" y="665"/>
                  </a:cubicBezTo>
                  <a:cubicBezTo>
                    <a:pt x="955" y="667"/>
                    <a:pt x="907" y="682"/>
                    <a:pt x="896" y="682"/>
                  </a:cubicBezTo>
                  <a:cubicBezTo>
                    <a:pt x="886" y="682"/>
                    <a:pt x="838" y="663"/>
                    <a:pt x="827" y="675"/>
                  </a:cubicBezTo>
                  <a:cubicBezTo>
                    <a:pt x="816" y="689"/>
                    <a:pt x="795" y="686"/>
                    <a:pt x="805" y="717"/>
                  </a:cubicBezTo>
                  <a:cubicBezTo>
                    <a:pt x="816" y="747"/>
                    <a:pt x="805" y="771"/>
                    <a:pt x="797" y="773"/>
                  </a:cubicBezTo>
                  <a:cubicBezTo>
                    <a:pt x="788" y="775"/>
                    <a:pt x="717" y="795"/>
                    <a:pt x="788" y="797"/>
                  </a:cubicBezTo>
                  <a:cubicBezTo>
                    <a:pt x="860" y="799"/>
                    <a:pt x="877" y="775"/>
                    <a:pt x="892" y="773"/>
                  </a:cubicBezTo>
                  <a:cubicBezTo>
                    <a:pt x="907" y="771"/>
                    <a:pt x="933" y="751"/>
                    <a:pt x="950" y="760"/>
                  </a:cubicBezTo>
                  <a:cubicBezTo>
                    <a:pt x="968" y="769"/>
                    <a:pt x="995" y="755"/>
                    <a:pt x="1009" y="760"/>
                  </a:cubicBezTo>
                  <a:cubicBezTo>
                    <a:pt x="1024" y="764"/>
                    <a:pt x="1056" y="724"/>
                    <a:pt x="1071" y="739"/>
                  </a:cubicBezTo>
                  <a:cubicBezTo>
                    <a:pt x="1087" y="753"/>
                    <a:pt x="1082" y="784"/>
                    <a:pt x="1078" y="795"/>
                  </a:cubicBezTo>
                  <a:cubicBezTo>
                    <a:pt x="1074" y="805"/>
                    <a:pt x="1048" y="814"/>
                    <a:pt x="1054" y="829"/>
                  </a:cubicBezTo>
                  <a:cubicBezTo>
                    <a:pt x="1061" y="844"/>
                    <a:pt x="1074" y="864"/>
                    <a:pt x="1093" y="879"/>
                  </a:cubicBezTo>
                  <a:cubicBezTo>
                    <a:pt x="1113" y="894"/>
                    <a:pt x="1126" y="913"/>
                    <a:pt x="1139" y="898"/>
                  </a:cubicBezTo>
                  <a:cubicBezTo>
                    <a:pt x="1151" y="883"/>
                    <a:pt x="1151" y="864"/>
                    <a:pt x="1158" y="855"/>
                  </a:cubicBezTo>
                  <a:cubicBezTo>
                    <a:pt x="1165" y="846"/>
                    <a:pt x="1225" y="857"/>
                    <a:pt x="1227" y="870"/>
                  </a:cubicBezTo>
                  <a:cubicBezTo>
                    <a:pt x="1229" y="883"/>
                    <a:pt x="1260" y="911"/>
                    <a:pt x="1266" y="913"/>
                  </a:cubicBezTo>
                  <a:cubicBezTo>
                    <a:pt x="1273" y="915"/>
                    <a:pt x="1296" y="926"/>
                    <a:pt x="1296" y="926"/>
                  </a:cubicBezTo>
                  <a:cubicBezTo>
                    <a:pt x="1296" y="926"/>
                    <a:pt x="1303" y="934"/>
                    <a:pt x="1314" y="957"/>
                  </a:cubicBezTo>
                  <a:cubicBezTo>
                    <a:pt x="1325" y="980"/>
                    <a:pt x="1346" y="980"/>
                    <a:pt x="1361" y="976"/>
                  </a:cubicBezTo>
                  <a:cubicBezTo>
                    <a:pt x="1376" y="972"/>
                    <a:pt x="1389" y="939"/>
                    <a:pt x="1409" y="942"/>
                  </a:cubicBezTo>
                  <a:cubicBezTo>
                    <a:pt x="1429" y="944"/>
                    <a:pt x="1439" y="935"/>
                    <a:pt x="1461" y="957"/>
                  </a:cubicBezTo>
                  <a:cubicBezTo>
                    <a:pt x="1481" y="977"/>
                    <a:pt x="1486" y="982"/>
                    <a:pt x="1502" y="994"/>
                  </a:cubicBezTo>
                  <a:cubicBezTo>
                    <a:pt x="1470" y="1118"/>
                    <a:pt x="1405" y="1229"/>
                    <a:pt x="1317" y="1317"/>
                  </a:cubicBezTo>
                  <a:close/>
                  <a:moveTo>
                    <a:pt x="1093" y="1032"/>
                  </a:moveTo>
                  <a:cubicBezTo>
                    <a:pt x="1078" y="1028"/>
                    <a:pt x="1065" y="995"/>
                    <a:pt x="1061" y="972"/>
                  </a:cubicBezTo>
                  <a:cubicBezTo>
                    <a:pt x="1057" y="948"/>
                    <a:pt x="1039" y="920"/>
                    <a:pt x="1015" y="909"/>
                  </a:cubicBezTo>
                  <a:cubicBezTo>
                    <a:pt x="992" y="898"/>
                    <a:pt x="977" y="909"/>
                    <a:pt x="955" y="898"/>
                  </a:cubicBezTo>
                  <a:cubicBezTo>
                    <a:pt x="933" y="887"/>
                    <a:pt x="899" y="864"/>
                    <a:pt x="877" y="857"/>
                  </a:cubicBezTo>
                  <a:cubicBezTo>
                    <a:pt x="856" y="851"/>
                    <a:pt x="825" y="855"/>
                    <a:pt x="803" y="844"/>
                  </a:cubicBezTo>
                  <a:cubicBezTo>
                    <a:pt x="782" y="833"/>
                    <a:pt x="749" y="862"/>
                    <a:pt x="749" y="862"/>
                  </a:cubicBezTo>
                  <a:cubicBezTo>
                    <a:pt x="749" y="862"/>
                    <a:pt x="724" y="909"/>
                    <a:pt x="715" y="922"/>
                  </a:cubicBezTo>
                  <a:cubicBezTo>
                    <a:pt x="706" y="935"/>
                    <a:pt x="704" y="989"/>
                    <a:pt x="708" y="1006"/>
                  </a:cubicBezTo>
                  <a:cubicBezTo>
                    <a:pt x="713" y="1024"/>
                    <a:pt x="756" y="1065"/>
                    <a:pt x="756" y="1065"/>
                  </a:cubicBezTo>
                  <a:cubicBezTo>
                    <a:pt x="756" y="1065"/>
                    <a:pt x="775" y="1097"/>
                    <a:pt x="790" y="1097"/>
                  </a:cubicBezTo>
                  <a:cubicBezTo>
                    <a:pt x="805" y="1097"/>
                    <a:pt x="834" y="1075"/>
                    <a:pt x="858" y="1073"/>
                  </a:cubicBezTo>
                  <a:cubicBezTo>
                    <a:pt x="881" y="1071"/>
                    <a:pt x="894" y="1091"/>
                    <a:pt x="901" y="1101"/>
                  </a:cubicBezTo>
                  <a:cubicBezTo>
                    <a:pt x="907" y="1112"/>
                    <a:pt x="912" y="1162"/>
                    <a:pt x="910" y="1177"/>
                  </a:cubicBezTo>
                  <a:cubicBezTo>
                    <a:pt x="907" y="1192"/>
                    <a:pt x="912" y="1290"/>
                    <a:pt x="918" y="1298"/>
                  </a:cubicBezTo>
                  <a:cubicBezTo>
                    <a:pt x="925" y="1307"/>
                    <a:pt x="972" y="1352"/>
                    <a:pt x="989" y="1352"/>
                  </a:cubicBezTo>
                  <a:cubicBezTo>
                    <a:pt x="1007" y="1352"/>
                    <a:pt x="1026" y="1322"/>
                    <a:pt x="1041" y="1309"/>
                  </a:cubicBezTo>
                  <a:cubicBezTo>
                    <a:pt x="1057" y="1296"/>
                    <a:pt x="1076" y="1242"/>
                    <a:pt x="1076" y="1227"/>
                  </a:cubicBezTo>
                  <a:cubicBezTo>
                    <a:pt x="1076" y="1149"/>
                    <a:pt x="1076" y="1149"/>
                    <a:pt x="1076" y="1149"/>
                  </a:cubicBezTo>
                  <a:cubicBezTo>
                    <a:pt x="1076" y="1136"/>
                    <a:pt x="1095" y="1116"/>
                    <a:pt x="1111" y="1101"/>
                  </a:cubicBezTo>
                  <a:cubicBezTo>
                    <a:pt x="1126" y="1086"/>
                    <a:pt x="1141" y="1058"/>
                    <a:pt x="1136" y="1041"/>
                  </a:cubicBezTo>
                  <a:cubicBezTo>
                    <a:pt x="1132" y="1024"/>
                    <a:pt x="1108" y="1037"/>
                    <a:pt x="1093" y="1032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4" name="图片 3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31" y="1923164"/>
            <a:ext cx="3185039" cy="1791585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160" name="图片 159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31" y="4685414"/>
            <a:ext cx="3185039" cy="1791584"/>
          </a:xfrm>
          <a:prstGeom prst="rect">
            <a:avLst/>
          </a:prstGeom>
          <a:ln w="38100">
            <a:solidFill>
              <a:srgbClr val="F65123"/>
            </a:solidFill>
          </a:ln>
        </p:spPr>
      </p:pic>
      <p:pic>
        <p:nvPicPr>
          <p:cNvPr id="161" name="图片 160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152" y="1923164"/>
            <a:ext cx="3185039" cy="1791584"/>
          </a:xfrm>
          <a:prstGeom prst="rect">
            <a:avLst/>
          </a:prstGeom>
          <a:ln w="38100">
            <a:solidFill>
              <a:srgbClr val="14BAC6"/>
            </a:solidFill>
          </a:ln>
        </p:spPr>
      </p:pic>
      <p:pic>
        <p:nvPicPr>
          <p:cNvPr id="162" name="图片 161">
            <a:hlinkClick r:id="rId12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152" y="4685414"/>
            <a:ext cx="3185039" cy="1791584"/>
          </a:xfrm>
          <a:prstGeom prst="rect">
            <a:avLst/>
          </a:prstGeom>
          <a:ln w="38100">
            <a:solidFill>
              <a:srgbClr val="DD6A7A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>
            <a:fillRect/>
          </a:stretch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>
            <a:fillRect/>
          </a:stretch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/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/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/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/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/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/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/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/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/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/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/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/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/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/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/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/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/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/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/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/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/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/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/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/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/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/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/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/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/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/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/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/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/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/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/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/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/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/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/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/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/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/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/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/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/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/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/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/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/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/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/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/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/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/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/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/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/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/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/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/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/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/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/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/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/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/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/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/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/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/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/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/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1912374" y="308864"/>
            <a:ext cx="8367252" cy="967486"/>
            <a:chOff x="4152900" y="449166"/>
            <a:chExt cx="3886200" cy="686882"/>
          </a:xfrm>
        </p:grpSpPr>
        <p:grpSp>
          <p:nvGrpSpPr>
            <p:cNvPr id="101" name="组合 100"/>
            <p:cNvGrpSpPr/>
            <p:nvPr/>
          </p:nvGrpSpPr>
          <p:grpSpPr>
            <a:xfrm>
              <a:off x="4152900" y="449166"/>
              <a:ext cx="3886200" cy="686882"/>
              <a:chOff x="16151555" y="13922480"/>
              <a:chExt cx="18903302" cy="3341149"/>
            </a:xfrm>
          </p:grpSpPr>
          <p:sp>
            <p:nvSpPr>
              <p:cNvPr id="103" name="中间"/>
              <p:cNvSpPr/>
              <p:nvPr/>
            </p:nvSpPr>
            <p:spPr>
              <a:xfrm>
                <a:off x="19703856" y="13922480"/>
                <a:ext cx="11798706" cy="2507224"/>
              </a:xfrm>
              <a:custGeom>
                <a:avLst/>
                <a:gdLst>
                  <a:gd name="connsiteX0" fmla="*/ 565356 w 11798706"/>
                  <a:gd name="connsiteY0" fmla="*/ 0 h 2507224"/>
                  <a:gd name="connsiteX1" fmla="*/ 11233350 w 11798706"/>
                  <a:gd name="connsiteY1" fmla="*/ 0 h 2507224"/>
                  <a:gd name="connsiteX2" fmla="*/ 11798706 w 11798706"/>
                  <a:gd name="connsiteY2" fmla="*/ 565353 h 2507224"/>
                  <a:gd name="connsiteX3" fmla="*/ 11798706 w 11798706"/>
                  <a:gd name="connsiteY3" fmla="*/ 1941871 h 2507224"/>
                  <a:gd name="connsiteX4" fmla="*/ 11233350 w 11798706"/>
                  <a:gd name="connsiteY4" fmla="*/ 2507224 h 2507224"/>
                  <a:gd name="connsiteX5" fmla="*/ 565356 w 11798706"/>
                  <a:gd name="connsiteY5" fmla="*/ 2507224 h 2507224"/>
                  <a:gd name="connsiteX6" fmla="*/ 0 w 11798706"/>
                  <a:gd name="connsiteY6" fmla="*/ 1941871 h 2507224"/>
                  <a:gd name="connsiteX7" fmla="*/ 0 w 11798706"/>
                  <a:gd name="connsiteY7" fmla="*/ 565353 h 2507224"/>
                  <a:gd name="connsiteX8" fmla="*/ 565356 w 11798706"/>
                  <a:gd name="connsiteY8" fmla="*/ 0 h 250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98706" h="2507224">
                    <a:moveTo>
                      <a:pt x="565356" y="0"/>
                    </a:moveTo>
                    <a:lnTo>
                      <a:pt x="11233350" y="0"/>
                    </a:lnTo>
                    <a:cubicBezTo>
                      <a:pt x="11545586" y="0"/>
                      <a:pt x="11798706" y="253117"/>
                      <a:pt x="11798706" y="565353"/>
                    </a:cubicBezTo>
                    <a:lnTo>
                      <a:pt x="11798706" y="1941871"/>
                    </a:lnTo>
                    <a:cubicBezTo>
                      <a:pt x="11798706" y="2254107"/>
                      <a:pt x="11545586" y="2507224"/>
                      <a:pt x="11233350" y="2507224"/>
                    </a:cubicBezTo>
                    <a:lnTo>
                      <a:pt x="565356" y="2507224"/>
                    </a:lnTo>
                    <a:cubicBezTo>
                      <a:pt x="253120" y="2507224"/>
                      <a:pt x="0" y="2254107"/>
                      <a:pt x="0" y="1941871"/>
                    </a:cubicBezTo>
                    <a:lnTo>
                      <a:pt x="0" y="565353"/>
                    </a:lnTo>
                    <a:cubicBezTo>
                      <a:pt x="0" y="253117"/>
                      <a:pt x="253120" y="0"/>
                      <a:pt x="565356" y="0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右"/>
              <p:cNvSpPr/>
              <p:nvPr/>
            </p:nvSpPr>
            <p:spPr>
              <a:xfrm>
                <a:off x="29397009" y="14758555"/>
                <a:ext cx="5657848" cy="2505074"/>
              </a:xfrm>
              <a:custGeom>
                <a:avLst/>
                <a:gdLst>
                  <a:gd name="connsiteX0" fmla="*/ 2371724 w 5657848"/>
                  <a:gd name="connsiteY0" fmla="*/ 0 h 2505074"/>
                  <a:gd name="connsiteX1" fmla="*/ 5657848 w 5657848"/>
                  <a:gd name="connsiteY1" fmla="*/ 0 h 2505074"/>
                  <a:gd name="connsiteX2" fmla="*/ 4779248 w 5657848"/>
                  <a:gd name="connsiteY2" fmla="*/ 1252536 h 2505074"/>
                  <a:gd name="connsiteX3" fmla="*/ 5657848 w 5657848"/>
                  <a:gd name="connsiteY3" fmla="*/ 2505074 h 2505074"/>
                  <a:gd name="connsiteX4" fmla="*/ 0 w 5657848"/>
                  <a:gd name="connsiteY4" fmla="*/ 2505074 h 2505074"/>
                  <a:gd name="connsiteX5" fmla="*/ 0 w 5657848"/>
                  <a:gd name="connsiteY5" fmla="*/ 1943099 h 2505074"/>
                  <a:gd name="connsiteX6" fmla="*/ 1978016 w 5657848"/>
                  <a:gd name="connsiteY6" fmla="*/ 1943099 h 2505074"/>
                  <a:gd name="connsiteX7" fmla="*/ 2371724 w 5657848"/>
                  <a:gd name="connsiteY7" fmla="*/ 1549391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2371724" y="0"/>
                    </a:moveTo>
                    <a:lnTo>
                      <a:pt x="5657848" y="0"/>
                    </a:lnTo>
                    <a:lnTo>
                      <a:pt x="4779248" y="1252536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0" y="1943099"/>
                    </a:lnTo>
                    <a:lnTo>
                      <a:pt x="1978016" y="1943099"/>
                    </a:lnTo>
                    <a:cubicBezTo>
                      <a:pt x="2195456" y="1943099"/>
                      <a:pt x="2371724" y="1766830"/>
                      <a:pt x="2371724" y="1549391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左"/>
              <p:cNvSpPr/>
              <p:nvPr/>
            </p:nvSpPr>
            <p:spPr>
              <a:xfrm>
                <a:off x="16151555" y="14758555"/>
                <a:ext cx="5657848" cy="2505074"/>
              </a:xfrm>
              <a:custGeom>
                <a:avLst/>
                <a:gdLst>
                  <a:gd name="connsiteX0" fmla="*/ 1 w 5657848"/>
                  <a:gd name="connsiteY0" fmla="*/ 0 h 2505074"/>
                  <a:gd name="connsiteX1" fmla="*/ 3286124 w 5657848"/>
                  <a:gd name="connsiteY1" fmla="*/ 0 h 2505074"/>
                  <a:gd name="connsiteX2" fmla="*/ 3286124 w 5657848"/>
                  <a:gd name="connsiteY2" fmla="*/ 1549391 h 2505074"/>
                  <a:gd name="connsiteX3" fmla="*/ 3679828 w 5657848"/>
                  <a:gd name="connsiteY3" fmla="*/ 1943099 h 2505074"/>
                  <a:gd name="connsiteX4" fmla="*/ 5657848 w 5657848"/>
                  <a:gd name="connsiteY4" fmla="*/ 1943099 h 2505074"/>
                  <a:gd name="connsiteX5" fmla="*/ 5657848 w 5657848"/>
                  <a:gd name="connsiteY5" fmla="*/ 2505074 h 2505074"/>
                  <a:gd name="connsiteX6" fmla="*/ 0 w 5657848"/>
                  <a:gd name="connsiteY6" fmla="*/ 2505074 h 2505074"/>
                  <a:gd name="connsiteX7" fmla="*/ 878596 w 5657848"/>
                  <a:gd name="connsiteY7" fmla="*/ 1252536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1" y="0"/>
                    </a:moveTo>
                    <a:lnTo>
                      <a:pt x="3286124" y="0"/>
                    </a:lnTo>
                    <a:lnTo>
                      <a:pt x="3286124" y="1549391"/>
                    </a:lnTo>
                    <a:cubicBezTo>
                      <a:pt x="3286124" y="1766830"/>
                      <a:pt x="3462392" y="1943099"/>
                      <a:pt x="3679828" y="1943099"/>
                    </a:cubicBezTo>
                    <a:lnTo>
                      <a:pt x="5657848" y="1943099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878596" y="1252536"/>
                    </a:ln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2" name="文本框 101"/>
            <p:cNvSpPr txBox="1"/>
            <p:nvPr/>
          </p:nvSpPr>
          <p:spPr>
            <a:xfrm>
              <a:off x="4448175" y="500377"/>
              <a:ext cx="3295650" cy="433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迷你简汉真广标" panose="02010609000101010101" pitchFamily="49" charset="-122"/>
                  <a:ea typeface="迷你简汉真广标" panose="02010609000101010101" pitchFamily="49" charset="-122"/>
                </a:defRPr>
              </a:lvl1pPr>
            </a:lstStyle>
            <a:p>
              <a:pPr algn="ctr">
                <a:lnSpc>
                  <a:spcPct val="110000"/>
                </a:lnSpc>
              </a:pPr>
              <a:r>
                <a:rPr lang="zh-CN" altLang="en-US" sz="3200" b="1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目录</a:t>
              </a:r>
              <a:endParaRPr lang="en-US" altLang="zh-CN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</p:grpSp>
      <p:pic>
        <p:nvPicPr>
          <p:cNvPr id="164" name="图片 16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>
            <a:fillRect/>
          </a:stretch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046975" y="1714500"/>
            <a:ext cx="2098050" cy="3314700"/>
            <a:chOff x="1068782" y="1753649"/>
            <a:chExt cx="1334852" cy="2108928"/>
          </a:xfrm>
        </p:grpSpPr>
        <p:grpSp>
          <p:nvGrpSpPr>
            <p:cNvPr id="20" name="组合 19"/>
            <p:cNvGrpSpPr/>
            <p:nvPr/>
          </p:nvGrpSpPr>
          <p:grpSpPr>
            <a:xfrm>
              <a:off x="1068782" y="1753649"/>
              <a:ext cx="1334852" cy="2108928"/>
              <a:chOff x="5786438" y="2944813"/>
              <a:chExt cx="615950" cy="973138"/>
            </a:xfrm>
          </p:grpSpPr>
          <p:sp>
            <p:nvSpPr>
              <p:cNvPr id="5" name="Freeform 5"/>
              <p:cNvSpPr/>
              <p:nvPr/>
            </p:nvSpPr>
            <p:spPr bwMode="auto">
              <a:xfrm>
                <a:off x="6003926" y="3860801"/>
                <a:ext cx="179388" cy="57150"/>
              </a:xfrm>
              <a:custGeom>
                <a:avLst/>
                <a:gdLst>
                  <a:gd name="T0" fmla="*/ 0 w 47"/>
                  <a:gd name="T1" fmla="*/ 0 h 15"/>
                  <a:gd name="T2" fmla="*/ 0 w 47"/>
                  <a:gd name="T3" fmla="*/ 6 h 15"/>
                  <a:gd name="T4" fmla="*/ 9 w 47"/>
                  <a:gd name="T5" fmla="*/ 15 h 15"/>
                  <a:gd name="T6" fmla="*/ 38 w 47"/>
                  <a:gd name="T7" fmla="*/ 15 h 15"/>
                  <a:gd name="T8" fmla="*/ 47 w 47"/>
                  <a:gd name="T9" fmla="*/ 6 h 15"/>
                  <a:gd name="T10" fmla="*/ 47 w 47"/>
                  <a:gd name="T11" fmla="*/ 0 h 15"/>
                  <a:gd name="T12" fmla="*/ 0 w 47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15">
                    <a:moveTo>
                      <a:pt x="0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11"/>
                      <a:pt x="4" y="15"/>
                      <a:pt x="9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43" y="15"/>
                      <a:pt x="47" y="11"/>
                      <a:pt x="47" y="6"/>
                    </a:cubicBezTo>
                    <a:cubicBezTo>
                      <a:pt x="47" y="0"/>
                      <a:pt x="47" y="0"/>
                      <a:pt x="4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A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6"/>
              <p:cNvSpPr/>
              <p:nvPr/>
            </p:nvSpPr>
            <p:spPr bwMode="auto">
              <a:xfrm>
                <a:off x="6003926" y="3773488"/>
                <a:ext cx="179388" cy="87313"/>
              </a:xfrm>
              <a:custGeom>
                <a:avLst/>
                <a:gdLst>
                  <a:gd name="T0" fmla="*/ 47 w 47"/>
                  <a:gd name="T1" fmla="*/ 16 h 23"/>
                  <a:gd name="T2" fmla="*/ 38 w 47"/>
                  <a:gd name="T3" fmla="*/ 7 h 23"/>
                  <a:gd name="T4" fmla="*/ 35 w 47"/>
                  <a:gd name="T5" fmla="*/ 7 h 23"/>
                  <a:gd name="T6" fmla="*/ 35 w 47"/>
                  <a:gd name="T7" fmla="*/ 5 h 23"/>
                  <a:gd name="T8" fmla="*/ 30 w 47"/>
                  <a:gd name="T9" fmla="*/ 0 h 23"/>
                  <a:gd name="T10" fmla="*/ 17 w 47"/>
                  <a:gd name="T11" fmla="*/ 0 h 23"/>
                  <a:gd name="T12" fmla="*/ 13 w 47"/>
                  <a:gd name="T13" fmla="*/ 5 h 23"/>
                  <a:gd name="T14" fmla="*/ 13 w 47"/>
                  <a:gd name="T15" fmla="*/ 7 h 23"/>
                  <a:gd name="T16" fmla="*/ 9 w 47"/>
                  <a:gd name="T17" fmla="*/ 7 h 23"/>
                  <a:gd name="T18" fmla="*/ 0 w 47"/>
                  <a:gd name="T19" fmla="*/ 16 h 23"/>
                  <a:gd name="T20" fmla="*/ 0 w 47"/>
                  <a:gd name="T21" fmla="*/ 23 h 23"/>
                  <a:gd name="T22" fmla="*/ 47 w 47"/>
                  <a:gd name="T23" fmla="*/ 23 h 23"/>
                  <a:gd name="T24" fmla="*/ 47 w 47"/>
                  <a:gd name="T25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23">
                    <a:moveTo>
                      <a:pt x="47" y="16"/>
                    </a:moveTo>
                    <a:cubicBezTo>
                      <a:pt x="47" y="11"/>
                      <a:pt x="43" y="7"/>
                      <a:pt x="38" y="7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2"/>
                      <a:pt x="33" y="0"/>
                      <a:pt x="3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0"/>
                      <a:pt x="13" y="2"/>
                      <a:pt x="13" y="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4" y="7"/>
                      <a:pt x="0" y="11"/>
                      <a:pt x="0" y="16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7" y="23"/>
                      <a:pt x="47" y="23"/>
                      <a:pt x="47" y="23"/>
                    </a:cubicBezTo>
                    <a:lnTo>
                      <a:pt x="47" y="16"/>
                    </a:lnTo>
                    <a:close/>
                  </a:path>
                </a:pathLst>
              </a:custGeom>
              <a:solidFill>
                <a:srgbClr val="25A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Oval 7"/>
              <p:cNvSpPr>
                <a:spLocks noChangeArrowheads="1"/>
              </p:cNvSpPr>
              <p:nvPr/>
            </p:nvSpPr>
            <p:spPr bwMode="auto">
              <a:xfrm>
                <a:off x="6030913" y="3743326"/>
                <a:ext cx="127000" cy="49213"/>
              </a:xfrm>
              <a:prstGeom prst="ellipse">
                <a:avLst/>
              </a:prstGeom>
              <a:solidFill>
                <a:srgbClr val="2F40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8"/>
              <p:cNvSpPr/>
              <p:nvPr/>
            </p:nvSpPr>
            <p:spPr bwMode="auto">
              <a:xfrm>
                <a:off x="5786438" y="2944813"/>
                <a:ext cx="615950" cy="717550"/>
              </a:xfrm>
              <a:custGeom>
                <a:avLst/>
                <a:gdLst>
                  <a:gd name="T0" fmla="*/ 72 w 161"/>
                  <a:gd name="T1" fmla="*/ 189 h 189"/>
                  <a:gd name="T2" fmla="*/ 89 w 161"/>
                  <a:gd name="T3" fmla="*/ 189 h 189"/>
                  <a:gd name="T4" fmla="*/ 161 w 161"/>
                  <a:gd name="T5" fmla="*/ 80 h 189"/>
                  <a:gd name="T6" fmla="*/ 81 w 161"/>
                  <a:gd name="T7" fmla="*/ 0 h 189"/>
                  <a:gd name="T8" fmla="*/ 0 w 161"/>
                  <a:gd name="T9" fmla="*/ 80 h 189"/>
                  <a:gd name="T10" fmla="*/ 72 w 161"/>
                  <a:gd name="T11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1" h="189">
                    <a:moveTo>
                      <a:pt x="72" y="189"/>
                    </a:moveTo>
                    <a:cubicBezTo>
                      <a:pt x="89" y="189"/>
                      <a:pt x="89" y="189"/>
                      <a:pt x="89" y="189"/>
                    </a:cubicBezTo>
                    <a:cubicBezTo>
                      <a:pt x="110" y="169"/>
                      <a:pt x="161" y="116"/>
                      <a:pt x="161" y="80"/>
                    </a:cubicBezTo>
                    <a:cubicBezTo>
                      <a:pt x="161" y="36"/>
                      <a:pt x="125" y="0"/>
                      <a:pt x="81" y="0"/>
                    </a:cubicBezTo>
                    <a:cubicBezTo>
                      <a:pt x="36" y="0"/>
                      <a:pt x="0" y="36"/>
                      <a:pt x="0" y="80"/>
                    </a:cubicBezTo>
                    <a:cubicBezTo>
                      <a:pt x="0" y="116"/>
                      <a:pt x="52" y="169"/>
                      <a:pt x="72" y="189"/>
                    </a:cubicBezTo>
                    <a:close/>
                  </a:path>
                </a:pathLst>
              </a:custGeom>
              <a:solidFill>
                <a:srgbClr val="DD4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9"/>
              <p:cNvSpPr/>
              <p:nvPr/>
            </p:nvSpPr>
            <p:spPr bwMode="auto">
              <a:xfrm>
                <a:off x="5870576" y="2944813"/>
                <a:ext cx="447675" cy="717550"/>
              </a:xfrm>
              <a:custGeom>
                <a:avLst/>
                <a:gdLst>
                  <a:gd name="T0" fmla="*/ 65 w 117"/>
                  <a:gd name="T1" fmla="*/ 189 h 189"/>
                  <a:gd name="T2" fmla="*/ 117 w 117"/>
                  <a:gd name="T3" fmla="*/ 80 h 189"/>
                  <a:gd name="T4" fmla="*/ 59 w 117"/>
                  <a:gd name="T5" fmla="*/ 0 h 189"/>
                  <a:gd name="T6" fmla="*/ 43 w 117"/>
                  <a:gd name="T7" fmla="*/ 3 h 189"/>
                  <a:gd name="T8" fmla="*/ 0 w 117"/>
                  <a:gd name="T9" fmla="*/ 80 h 189"/>
                  <a:gd name="T10" fmla="*/ 53 w 117"/>
                  <a:gd name="T11" fmla="*/ 189 h 189"/>
                  <a:gd name="T12" fmla="*/ 65 w 117"/>
                  <a:gd name="T13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189">
                    <a:moveTo>
                      <a:pt x="65" y="189"/>
                    </a:moveTo>
                    <a:cubicBezTo>
                      <a:pt x="80" y="169"/>
                      <a:pt x="117" y="116"/>
                      <a:pt x="117" y="80"/>
                    </a:cubicBezTo>
                    <a:cubicBezTo>
                      <a:pt x="117" y="36"/>
                      <a:pt x="91" y="0"/>
                      <a:pt x="59" y="0"/>
                    </a:cubicBezTo>
                    <a:cubicBezTo>
                      <a:pt x="53" y="0"/>
                      <a:pt x="48" y="1"/>
                      <a:pt x="43" y="3"/>
                    </a:cubicBezTo>
                    <a:cubicBezTo>
                      <a:pt x="18" y="12"/>
                      <a:pt x="0" y="43"/>
                      <a:pt x="0" y="80"/>
                    </a:cubicBezTo>
                    <a:cubicBezTo>
                      <a:pt x="0" y="116"/>
                      <a:pt x="37" y="169"/>
                      <a:pt x="53" y="189"/>
                    </a:cubicBezTo>
                    <a:lnTo>
                      <a:pt x="65" y="189"/>
                    </a:lnTo>
                    <a:close/>
                  </a:path>
                </a:pathLst>
              </a:custGeom>
              <a:solidFill>
                <a:srgbClr val="F8A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10"/>
              <p:cNvSpPr/>
              <p:nvPr/>
            </p:nvSpPr>
            <p:spPr bwMode="auto">
              <a:xfrm>
                <a:off x="5938838" y="2944813"/>
                <a:ext cx="309563" cy="717550"/>
              </a:xfrm>
              <a:custGeom>
                <a:avLst/>
                <a:gdLst>
                  <a:gd name="T0" fmla="*/ 45 w 81"/>
                  <a:gd name="T1" fmla="*/ 189 h 189"/>
                  <a:gd name="T2" fmla="*/ 81 w 81"/>
                  <a:gd name="T3" fmla="*/ 80 h 189"/>
                  <a:gd name="T4" fmla="*/ 41 w 81"/>
                  <a:gd name="T5" fmla="*/ 0 h 189"/>
                  <a:gd name="T6" fmla="*/ 0 w 81"/>
                  <a:gd name="T7" fmla="*/ 80 h 189"/>
                  <a:gd name="T8" fmla="*/ 36 w 81"/>
                  <a:gd name="T9" fmla="*/ 189 h 189"/>
                  <a:gd name="T10" fmla="*/ 45 w 81"/>
                  <a:gd name="T11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189">
                    <a:moveTo>
                      <a:pt x="45" y="189"/>
                    </a:moveTo>
                    <a:cubicBezTo>
                      <a:pt x="55" y="169"/>
                      <a:pt x="81" y="116"/>
                      <a:pt x="81" y="80"/>
                    </a:cubicBezTo>
                    <a:cubicBezTo>
                      <a:pt x="81" y="36"/>
                      <a:pt x="63" y="0"/>
                      <a:pt x="41" y="0"/>
                    </a:cubicBezTo>
                    <a:cubicBezTo>
                      <a:pt x="18" y="0"/>
                      <a:pt x="0" y="36"/>
                      <a:pt x="0" y="80"/>
                    </a:cubicBezTo>
                    <a:cubicBezTo>
                      <a:pt x="0" y="116"/>
                      <a:pt x="26" y="169"/>
                      <a:pt x="36" y="189"/>
                    </a:cubicBezTo>
                    <a:lnTo>
                      <a:pt x="45" y="189"/>
                    </a:lnTo>
                    <a:close/>
                  </a:path>
                </a:pathLst>
              </a:custGeom>
              <a:solidFill>
                <a:srgbClr val="DD4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11"/>
              <p:cNvSpPr/>
              <p:nvPr/>
            </p:nvSpPr>
            <p:spPr bwMode="auto">
              <a:xfrm>
                <a:off x="6049963" y="2944813"/>
                <a:ext cx="88900" cy="717550"/>
              </a:xfrm>
              <a:custGeom>
                <a:avLst/>
                <a:gdLst>
                  <a:gd name="T0" fmla="*/ 13 w 23"/>
                  <a:gd name="T1" fmla="*/ 189 h 189"/>
                  <a:gd name="T2" fmla="*/ 23 w 23"/>
                  <a:gd name="T3" fmla="*/ 80 h 189"/>
                  <a:gd name="T4" fmla="*/ 12 w 23"/>
                  <a:gd name="T5" fmla="*/ 0 h 189"/>
                  <a:gd name="T6" fmla="*/ 0 w 23"/>
                  <a:gd name="T7" fmla="*/ 80 h 189"/>
                  <a:gd name="T8" fmla="*/ 10 w 23"/>
                  <a:gd name="T9" fmla="*/ 189 h 189"/>
                  <a:gd name="T10" fmla="*/ 13 w 23"/>
                  <a:gd name="T11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89">
                    <a:moveTo>
                      <a:pt x="13" y="189"/>
                    </a:moveTo>
                    <a:cubicBezTo>
                      <a:pt x="16" y="169"/>
                      <a:pt x="23" y="116"/>
                      <a:pt x="23" y="80"/>
                    </a:cubicBezTo>
                    <a:cubicBezTo>
                      <a:pt x="23" y="36"/>
                      <a:pt x="12" y="0"/>
                      <a:pt x="12" y="0"/>
                    </a:cubicBezTo>
                    <a:cubicBezTo>
                      <a:pt x="12" y="0"/>
                      <a:pt x="0" y="36"/>
                      <a:pt x="0" y="80"/>
                    </a:cubicBezTo>
                    <a:cubicBezTo>
                      <a:pt x="0" y="116"/>
                      <a:pt x="7" y="169"/>
                      <a:pt x="10" y="189"/>
                    </a:cubicBezTo>
                    <a:lnTo>
                      <a:pt x="13" y="189"/>
                    </a:lnTo>
                    <a:close/>
                  </a:path>
                </a:pathLst>
              </a:custGeom>
              <a:solidFill>
                <a:srgbClr val="F8A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12"/>
              <p:cNvSpPr>
                <a:spLocks noEditPoints="1"/>
              </p:cNvSpPr>
              <p:nvPr/>
            </p:nvSpPr>
            <p:spPr bwMode="auto">
              <a:xfrm>
                <a:off x="5930901" y="3522663"/>
                <a:ext cx="325438" cy="246063"/>
              </a:xfrm>
              <a:custGeom>
                <a:avLst/>
                <a:gdLst>
                  <a:gd name="T0" fmla="*/ 59 w 85"/>
                  <a:gd name="T1" fmla="*/ 65 h 65"/>
                  <a:gd name="T2" fmla="*/ 26 w 85"/>
                  <a:gd name="T3" fmla="*/ 65 h 65"/>
                  <a:gd name="T4" fmla="*/ 25 w 85"/>
                  <a:gd name="T5" fmla="*/ 65 h 65"/>
                  <a:gd name="T6" fmla="*/ 0 w 85"/>
                  <a:gd name="T7" fmla="*/ 2 h 65"/>
                  <a:gd name="T8" fmla="*/ 1 w 85"/>
                  <a:gd name="T9" fmla="*/ 1 h 65"/>
                  <a:gd name="T10" fmla="*/ 2 w 85"/>
                  <a:gd name="T11" fmla="*/ 1 h 65"/>
                  <a:gd name="T12" fmla="*/ 42 w 85"/>
                  <a:gd name="T13" fmla="*/ 15 h 65"/>
                  <a:gd name="T14" fmla="*/ 84 w 85"/>
                  <a:gd name="T15" fmla="*/ 1 h 65"/>
                  <a:gd name="T16" fmla="*/ 85 w 85"/>
                  <a:gd name="T17" fmla="*/ 1 h 65"/>
                  <a:gd name="T18" fmla="*/ 85 w 85"/>
                  <a:gd name="T19" fmla="*/ 2 h 65"/>
                  <a:gd name="T20" fmla="*/ 60 w 85"/>
                  <a:gd name="T21" fmla="*/ 65 h 65"/>
                  <a:gd name="T22" fmla="*/ 59 w 85"/>
                  <a:gd name="T23" fmla="*/ 65 h 65"/>
                  <a:gd name="T24" fmla="*/ 27 w 85"/>
                  <a:gd name="T25" fmla="*/ 63 h 65"/>
                  <a:gd name="T26" fmla="*/ 59 w 85"/>
                  <a:gd name="T27" fmla="*/ 63 h 65"/>
                  <a:gd name="T28" fmla="*/ 82 w 85"/>
                  <a:gd name="T29" fmla="*/ 6 h 65"/>
                  <a:gd name="T30" fmla="*/ 42 w 85"/>
                  <a:gd name="T31" fmla="*/ 17 h 65"/>
                  <a:gd name="T32" fmla="*/ 4 w 85"/>
                  <a:gd name="T33" fmla="*/ 6 h 65"/>
                  <a:gd name="T34" fmla="*/ 27 w 85"/>
                  <a:gd name="T35" fmla="*/ 6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5" h="65">
                    <a:moveTo>
                      <a:pt x="59" y="65"/>
                    </a:moveTo>
                    <a:cubicBezTo>
                      <a:pt x="26" y="65"/>
                      <a:pt x="26" y="65"/>
                      <a:pt x="26" y="65"/>
                    </a:cubicBezTo>
                    <a:cubicBezTo>
                      <a:pt x="26" y="65"/>
                      <a:pt x="25" y="65"/>
                      <a:pt x="25" y="6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8" y="15"/>
                      <a:pt x="42" y="15"/>
                    </a:cubicBezTo>
                    <a:cubicBezTo>
                      <a:pt x="77" y="15"/>
                      <a:pt x="84" y="1"/>
                      <a:pt x="84" y="1"/>
                    </a:cubicBezTo>
                    <a:cubicBezTo>
                      <a:pt x="84" y="1"/>
                      <a:pt x="84" y="0"/>
                      <a:pt x="85" y="1"/>
                    </a:cubicBezTo>
                    <a:cubicBezTo>
                      <a:pt x="85" y="1"/>
                      <a:pt x="85" y="1"/>
                      <a:pt x="85" y="2"/>
                    </a:cubicBezTo>
                    <a:cubicBezTo>
                      <a:pt x="60" y="65"/>
                      <a:pt x="60" y="65"/>
                      <a:pt x="60" y="65"/>
                    </a:cubicBezTo>
                    <a:cubicBezTo>
                      <a:pt x="60" y="65"/>
                      <a:pt x="60" y="65"/>
                      <a:pt x="59" y="65"/>
                    </a:cubicBezTo>
                    <a:close/>
                    <a:moveTo>
                      <a:pt x="27" y="63"/>
                    </a:moveTo>
                    <a:cubicBezTo>
                      <a:pt x="59" y="63"/>
                      <a:pt x="59" y="63"/>
                      <a:pt x="59" y="63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77" y="10"/>
                      <a:pt x="65" y="17"/>
                      <a:pt x="42" y="17"/>
                    </a:cubicBezTo>
                    <a:cubicBezTo>
                      <a:pt x="19" y="17"/>
                      <a:pt x="9" y="11"/>
                      <a:pt x="4" y="6"/>
                    </a:cubicBezTo>
                    <a:cubicBezTo>
                      <a:pt x="27" y="63"/>
                      <a:pt x="27" y="63"/>
                      <a:pt x="27" y="63"/>
                    </a:cubicBezTo>
                    <a:close/>
                  </a:path>
                </a:pathLst>
              </a:custGeom>
              <a:solidFill>
                <a:srgbClr val="F8A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6"/>
              <p:cNvSpPr/>
              <p:nvPr/>
            </p:nvSpPr>
            <p:spPr bwMode="auto">
              <a:xfrm>
                <a:off x="6003926" y="3803651"/>
                <a:ext cx="50800" cy="49213"/>
              </a:xfrm>
              <a:custGeom>
                <a:avLst/>
                <a:gdLst>
                  <a:gd name="T0" fmla="*/ 1 w 13"/>
                  <a:gd name="T1" fmla="*/ 13 h 13"/>
                  <a:gd name="T2" fmla="*/ 3 w 13"/>
                  <a:gd name="T3" fmla="*/ 3 h 13"/>
                  <a:gd name="T4" fmla="*/ 13 w 13"/>
                  <a:gd name="T5" fmla="*/ 0 h 13"/>
                  <a:gd name="T6" fmla="*/ 1 w 13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3">
                    <a:moveTo>
                      <a:pt x="1" y="13"/>
                    </a:moveTo>
                    <a:cubicBezTo>
                      <a:pt x="1" y="13"/>
                      <a:pt x="1" y="6"/>
                      <a:pt x="3" y="3"/>
                    </a:cubicBezTo>
                    <a:cubicBezTo>
                      <a:pt x="6" y="0"/>
                      <a:pt x="13" y="0"/>
                      <a:pt x="13" y="0"/>
                    </a:cubicBezTo>
                    <a:cubicBezTo>
                      <a:pt x="13" y="0"/>
                      <a:pt x="0" y="0"/>
                      <a:pt x="1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7"/>
              <p:cNvSpPr/>
              <p:nvPr/>
            </p:nvSpPr>
            <p:spPr bwMode="auto">
              <a:xfrm>
                <a:off x="6134101" y="3803651"/>
                <a:ext cx="49213" cy="49213"/>
              </a:xfrm>
              <a:custGeom>
                <a:avLst/>
                <a:gdLst>
                  <a:gd name="T0" fmla="*/ 12 w 13"/>
                  <a:gd name="T1" fmla="*/ 13 h 13"/>
                  <a:gd name="T2" fmla="*/ 10 w 13"/>
                  <a:gd name="T3" fmla="*/ 3 h 13"/>
                  <a:gd name="T4" fmla="*/ 0 w 13"/>
                  <a:gd name="T5" fmla="*/ 0 h 13"/>
                  <a:gd name="T6" fmla="*/ 12 w 13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3">
                    <a:moveTo>
                      <a:pt x="12" y="13"/>
                    </a:moveTo>
                    <a:cubicBezTo>
                      <a:pt x="12" y="13"/>
                      <a:pt x="12" y="6"/>
                      <a:pt x="10" y="3"/>
                    </a:cubicBezTo>
                    <a:cubicBezTo>
                      <a:pt x="7" y="0"/>
                      <a:pt x="0" y="0"/>
                      <a:pt x="0" y="0"/>
                    </a:cubicBezTo>
                    <a:cubicBezTo>
                      <a:pt x="0" y="0"/>
                      <a:pt x="13" y="0"/>
                      <a:pt x="12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8"/>
              <p:cNvSpPr/>
              <p:nvPr/>
            </p:nvSpPr>
            <p:spPr bwMode="auto">
              <a:xfrm>
                <a:off x="6134101" y="3863976"/>
                <a:ext cx="49213" cy="53975"/>
              </a:xfrm>
              <a:custGeom>
                <a:avLst/>
                <a:gdLst>
                  <a:gd name="T0" fmla="*/ 12 w 13"/>
                  <a:gd name="T1" fmla="*/ 0 h 14"/>
                  <a:gd name="T2" fmla="*/ 10 w 13"/>
                  <a:gd name="T3" fmla="*/ 10 h 14"/>
                  <a:gd name="T4" fmla="*/ 0 w 13"/>
                  <a:gd name="T5" fmla="*/ 13 h 14"/>
                  <a:gd name="T6" fmla="*/ 12 w 13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4">
                    <a:moveTo>
                      <a:pt x="12" y="0"/>
                    </a:moveTo>
                    <a:cubicBezTo>
                      <a:pt x="12" y="0"/>
                      <a:pt x="12" y="7"/>
                      <a:pt x="10" y="10"/>
                    </a:cubicBezTo>
                    <a:cubicBezTo>
                      <a:pt x="7" y="14"/>
                      <a:pt x="0" y="13"/>
                      <a:pt x="0" y="13"/>
                    </a:cubicBezTo>
                    <a:cubicBezTo>
                      <a:pt x="0" y="13"/>
                      <a:pt x="13" y="13"/>
                      <a:pt x="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9"/>
              <p:cNvSpPr/>
              <p:nvPr/>
            </p:nvSpPr>
            <p:spPr bwMode="auto">
              <a:xfrm>
                <a:off x="6003926" y="3863976"/>
                <a:ext cx="50800" cy="53975"/>
              </a:xfrm>
              <a:custGeom>
                <a:avLst/>
                <a:gdLst>
                  <a:gd name="T0" fmla="*/ 1 w 13"/>
                  <a:gd name="T1" fmla="*/ 0 h 14"/>
                  <a:gd name="T2" fmla="*/ 3 w 13"/>
                  <a:gd name="T3" fmla="*/ 10 h 14"/>
                  <a:gd name="T4" fmla="*/ 13 w 13"/>
                  <a:gd name="T5" fmla="*/ 13 h 14"/>
                  <a:gd name="T6" fmla="*/ 1 w 13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4">
                    <a:moveTo>
                      <a:pt x="1" y="0"/>
                    </a:moveTo>
                    <a:cubicBezTo>
                      <a:pt x="1" y="0"/>
                      <a:pt x="1" y="7"/>
                      <a:pt x="3" y="10"/>
                    </a:cubicBezTo>
                    <a:cubicBezTo>
                      <a:pt x="6" y="14"/>
                      <a:pt x="13" y="13"/>
                      <a:pt x="13" y="13"/>
                    </a:cubicBezTo>
                    <a:cubicBezTo>
                      <a:pt x="13" y="13"/>
                      <a:pt x="0" y="13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068782" y="2000440"/>
              <a:ext cx="1334852" cy="842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PART</a:t>
              </a:r>
            </a:p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TWO</a:t>
              </a:r>
              <a:endPara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/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/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/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/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/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/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/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/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/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/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/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/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/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/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/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/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/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/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/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/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/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/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/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/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/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/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/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/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/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/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/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/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/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/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/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/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/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/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/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/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/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/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/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/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/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/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/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/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/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/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/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/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/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/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/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/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/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/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/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/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/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/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/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/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/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/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/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/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/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/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/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/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sp>
        <p:nvSpPr>
          <p:cNvPr id="106" name="矩形 105"/>
          <p:cNvSpPr/>
          <p:nvPr/>
        </p:nvSpPr>
        <p:spPr>
          <a:xfrm>
            <a:off x="-30" y="1"/>
            <a:ext cx="12192060" cy="6857999"/>
          </a:xfrm>
          <a:prstGeom prst="rect">
            <a:avLst/>
          </a:prstGeom>
          <a:solidFill>
            <a:srgbClr val="F8F7E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0" name="组合 99"/>
          <p:cNvGrpSpPr/>
          <p:nvPr/>
        </p:nvGrpSpPr>
        <p:grpSpPr>
          <a:xfrm>
            <a:off x="1912374" y="308864"/>
            <a:ext cx="8367252" cy="967486"/>
            <a:chOff x="4152900" y="449166"/>
            <a:chExt cx="3886200" cy="686882"/>
          </a:xfrm>
        </p:grpSpPr>
        <p:grpSp>
          <p:nvGrpSpPr>
            <p:cNvPr id="101" name="组合 100"/>
            <p:cNvGrpSpPr/>
            <p:nvPr/>
          </p:nvGrpSpPr>
          <p:grpSpPr>
            <a:xfrm>
              <a:off x="4152900" y="449166"/>
              <a:ext cx="3886200" cy="686882"/>
              <a:chOff x="16151555" y="13922480"/>
              <a:chExt cx="18903302" cy="3341149"/>
            </a:xfrm>
          </p:grpSpPr>
          <p:sp>
            <p:nvSpPr>
              <p:cNvPr id="103" name="中间"/>
              <p:cNvSpPr/>
              <p:nvPr/>
            </p:nvSpPr>
            <p:spPr>
              <a:xfrm>
                <a:off x="19703856" y="13922480"/>
                <a:ext cx="11798706" cy="2507224"/>
              </a:xfrm>
              <a:custGeom>
                <a:avLst/>
                <a:gdLst>
                  <a:gd name="connsiteX0" fmla="*/ 565356 w 11798706"/>
                  <a:gd name="connsiteY0" fmla="*/ 0 h 2507224"/>
                  <a:gd name="connsiteX1" fmla="*/ 11233350 w 11798706"/>
                  <a:gd name="connsiteY1" fmla="*/ 0 h 2507224"/>
                  <a:gd name="connsiteX2" fmla="*/ 11798706 w 11798706"/>
                  <a:gd name="connsiteY2" fmla="*/ 565353 h 2507224"/>
                  <a:gd name="connsiteX3" fmla="*/ 11798706 w 11798706"/>
                  <a:gd name="connsiteY3" fmla="*/ 1941871 h 2507224"/>
                  <a:gd name="connsiteX4" fmla="*/ 11233350 w 11798706"/>
                  <a:gd name="connsiteY4" fmla="*/ 2507224 h 2507224"/>
                  <a:gd name="connsiteX5" fmla="*/ 565356 w 11798706"/>
                  <a:gd name="connsiteY5" fmla="*/ 2507224 h 2507224"/>
                  <a:gd name="connsiteX6" fmla="*/ 0 w 11798706"/>
                  <a:gd name="connsiteY6" fmla="*/ 1941871 h 2507224"/>
                  <a:gd name="connsiteX7" fmla="*/ 0 w 11798706"/>
                  <a:gd name="connsiteY7" fmla="*/ 565353 h 2507224"/>
                  <a:gd name="connsiteX8" fmla="*/ 565356 w 11798706"/>
                  <a:gd name="connsiteY8" fmla="*/ 0 h 250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98706" h="2507224">
                    <a:moveTo>
                      <a:pt x="565356" y="0"/>
                    </a:moveTo>
                    <a:lnTo>
                      <a:pt x="11233350" y="0"/>
                    </a:lnTo>
                    <a:cubicBezTo>
                      <a:pt x="11545586" y="0"/>
                      <a:pt x="11798706" y="253117"/>
                      <a:pt x="11798706" y="565353"/>
                    </a:cubicBezTo>
                    <a:lnTo>
                      <a:pt x="11798706" y="1941871"/>
                    </a:lnTo>
                    <a:cubicBezTo>
                      <a:pt x="11798706" y="2254107"/>
                      <a:pt x="11545586" y="2507224"/>
                      <a:pt x="11233350" y="2507224"/>
                    </a:cubicBezTo>
                    <a:lnTo>
                      <a:pt x="565356" y="2507224"/>
                    </a:lnTo>
                    <a:cubicBezTo>
                      <a:pt x="253120" y="2507224"/>
                      <a:pt x="0" y="2254107"/>
                      <a:pt x="0" y="1941871"/>
                    </a:cubicBezTo>
                    <a:lnTo>
                      <a:pt x="0" y="565353"/>
                    </a:lnTo>
                    <a:cubicBezTo>
                      <a:pt x="0" y="253117"/>
                      <a:pt x="253120" y="0"/>
                      <a:pt x="565356" y="0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右"/>
              <p:cNvSpPr/>
              <p:nvPr/>
            </p:nvSpPr>
            <p:spPr>
              <a:xfrm>
                <a:off x="29397009" y="14758555"/>
                <a:ext cx="5657848" cy="2505074"/>
              </a:xfrm>
              <a:custGeom>
                <a:avLst/>
                <a:gdLst>
                  <a:gd name="connsiteX0" fmla="*/ 2371724 w 5657848"/>
                  <a:gd name="connsiteY0" fmla="*/ 0 h 2505074"/>
                  <a:gd name="connsiteX1" fmla="*/ 5657848 w 5657848"/>
                  <a:gd name="connsiteY1" fmla="*/ 0 h 2505074"/>
                  <a:gd name="connsiteX2" fmla="*/ 4779248 w 5657848"/>
                  <a:gd name="connsiteY2" fmla="*/ 1252536 h 2505074"/>
                  <a:gd name="connsiteX3" fmla="*/ 5657848 w 5657848"/>
                  <a:gd name="connsiteY3" fmla="*/ 2505074 h 2505074"/>
                  <a:gd name="connsiteX4" fmla="*/ 0 w 5657848"/>
                  <a:gd name="connsiteY4" fmla="*/ 2505074 h 2505074"/>
                  <a:gd name="connsiteX5" fmla="*/ 0 w 5657848"/>
                  <a:gd name="connsiteY5" fmla="*/ 1943099 h 2505074"/>
                  <a:gd name="connsiteX6" fmla="*/ 1978016 w 5657848"/>
                  <a:gd name="connsiteY6" fmla="*/ 1943099 h 2505074"/>
                  <a:gd name="connsiteX7" fmla="*/ 2371724 w 5657848"/>
                  <a:gd name="connsiteY7" fmla="*/ 1549391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2371724" y="0"/>
                    </a:moveTo>
                    <a:lnTo>
                      <a:pt x="5657848" y="0"/>
                    </a:lnTo>
                    <a:lnTo>
                      <a:pt x="4779248" y="1252536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0" y="1943099"/>
                    </a:lnTo>
                    <a:lnTo>
                      <a:pt x="1978016" y="1943099"/>
                    </a:lnTo>
                    <a:cubicBezTo>
                      <a:pt x="2195456" y="1943099"/>
                      <a:pt x="2371724" y="1766830"/>
                      <a:pt x="2371724" y="1549391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左"/>
              <p:cNvSpPr/>
              <p:nvPr/>
            </p:nvSpPr>
            <p:spPr>
              <a:xfrm>
                <a:off x="16151555" y="14758555"/>
                <a:ext cx="5657848" cy="2505074"/>
              </a:xfrm>
              <a:custGeom>
                <a:avLst/>
                <a:gdLst>
                  <a:gd name="connsiteX0" fmla="*/ 1 w 5657848"/>
                  <a:gd name="connsiteY0" fmla="*/ 0 h 2505074"/>
                  <a:gd name="connsiteX1" fmla="*/ 3286124 w 5657848"/>
                  <a:gd name="connsiteY1" fmla="*/ 0 h 2505074"/>
                  <a:gd name="connsiteX2" fmla="*/ 3286124 w 5657848"/>
                  <a:gd name="connsiteY2" fmla="*/ 1549391 h 2505074"/>
                  <a:gd name="connsiteX3" fmla="*/ 3679828 w 5657848"/>
                  <a:gd name="connsiteY3" fmla="*/ 1943099 h 2505074"/>
                  <a:gd name="connsiteX4" fmla="*/ 5657848 w 5657848"/>
                  <a:gd name="connsiteY4" fmla="*/ 1943099 h 2505074"/>
                  <a:gd name="connsiteX5" fmla="*/ 5657848 w 5657848"/>
                  <a:gd name="connsiteY5" fmla="*/ 2505074 h 2505074"/>
                  <a:gd name="connsiteX6" fmla="*/ 0 w 5657848"/>
                  <a:gd name="connsiteY6" fmla="*/ 2505074 h 2505074"/>
                  <a:gd name="connsiteX7" fmla="*/ 878596 w 5657848"/>
                  <a:gd name="connsiteY7" fmla="*/ 1252536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1" y="0"/>
                    </a:moveTo>
                    <a:lnTo>
                      <a:pt x="3286124" y="0"/>
                    </a:lnTo>
                    <a:lnTo>
                      <a:pt x="3286124" y="1549391"/>
                    </a:lnTo>
                    <a:cubicBezTo>
                      <a:pt x="3286124" y="1766830"/>
                      <a:pt x="3462392" y="1943099"/>
                      <a:pt x="3679828" y="1943099"/>
                    </a:cubicBezTo>
                    <a:lnTo>
                      <a:pt x="5657848" y="1943099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878596" y="1252536"/>
                    </a:ln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2" name="文本框 101"/>
            <p:cNvSpPr txBox="1"/>
            <p:nvPr/>
          </p:nvSpPr>
          <p:spPr>
            <a:xfrm>
              <a:off x="4448175" y="500377"/>
              <a:ext cx="3295650" cy="433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迷你简汉真广标" panose="02010609000101010101" pitchFamily="49" charset="-122"/>
                  <a:ea typeface="迷你简汉真广标" panose="02010609000101010101" pitchFamily="49" charset="-122"/>
                </a:defRPr>
              </a:lvl1pPr>
            </a:lstStyle>
            <a:p>
              <a:pPr algn="ctr">
                <a:lnSpc>
                  <a:spcPct val="110000"/>
                </a:lnSpc>
              </a:pPr>
              <a:r>
                <a:rPr lang="en-US" altLang="zh-CN" sz="3200" b="1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PART TWO</a:t>
              </a:r>
            </a:p>
          </p:txBody>
        </p:sp>
      </p:grpSp>
      <p:sp>
        <p:nvSpPr>
          <p:cNvPr id="145" name="任意多边形 144"/>
          <p:cNvSpPr/>
          <p:nvPr/>
        </p:nvSpPr>
        <p:spPr>
          <a:xfrm rot="16200000">
            <a:off x="5928348" y="4216444"/>
            <a:ext cx="4226560" cy="289807"/>
          </a:xfrm>
          <a:custGeom>
            <a:avLst/>
            <a:gdLst>
              <a:gd name="connsiteX0" fmla="*/ 0 w 4226560"/>
              <a:gd name="connsiteY0" fmla="*/ 0 h 289807"/>
              <a:gd name="connsiteX1" fmla="*/ 4226560 w 4226560"/>
              <a:gd name="connsiteY1" fmla="*/ 0 h 289807"/>
              <a:gd name="connsiteX2" fmla="*/ 4226560 w 4226560"/>
              <a:gd name="connsiteY2" fmla="*/ 289807 h 289807"/>
              <a:gd name="connsiteX3" fmla="*/ 0 w 4226560"/>
              <a:gd name="connsiteY3" fmla="*/ 289807 h 289807"/>
              <a:gd name="connsiteX4" fmla="*/ 0 w 4226560"/>
              <a:gd name="connsiteY4" fmla="*/ 0 h 28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6560" h="289807">
                <a:moveTo>
                  <a:pt x="0" y="0"/>
                </a:moveTo>
                <a:lnTo>
                  <a:pt x="4226560" y="0"/>
                </a:lnTo>
                <a:lnTo>
                  <a:pt x="4226560" y="289807"/>
                </a:lnTo>
                <a:lnTo>
                  <a:pt x="0" y="2898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-1" rIns="255594" bIns="0" numCol="1" spcCol="1270" anchor="t" anchorCtr="0">
            <a:noAutofit/>
          </a:bodyPr>
          <a:lstStyle/>
          <a:p>
            <a:pPr lvl="0" algn="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400" kern="1200"/>
          </a:p>
        </p:txBody>
      </p:sp>
      <p:grpSp>
        <p:nvGrpSpPr>
          <p:cNvPr id="151" name="组合 150"/>
          <p:cNvGrpSpPr/>
          <p:nvPr/>
        </p:nvGrpSpPr>
        <p:grpSpPr>
          <a:xfrm>
            <a:off x="653422" y="3985694"/>
            <a:ext cx="2375528" cy="2282968"/>
            <a:chOff x="979767" y="4041775"/>
            <a:chExt cx="2375528" cy="2282968"/>
          </a:xfrm>
        </p:grpSpPr>
        <p:sp>
          <p:nvSpPr>
            <p:cNvPr id="158" name="矩形 157"/>
            <p:cNvSpPr/>
            <p:nvPr/>
          </p:nvSpPr>
          <p:spPr>
            <a:xfrm>
              <a:off x="979767" y="4041775"/>
              <a:ext cx="2375528" cy="228296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rgbClr val="14BAC6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grpSp>
          <p:nvGrpSpPr>
            <p:cNvPr id="163" name="组合 162"/>
            <p:cNvGrpSpPr/>
            <p:nvPr/>
          </p:nvGrpSpPr>
          <p:grpSpPr>
            <a:xfrm>
              <a:off x="989499" y="4396714"/>
              <a:ext cx="2176824" cy="1394084"/>
              <a:chOff x="989499" y="4396714"/>
              <a:chExt cx="2176824" cy="1394084"/>
            </a:xfrm>
          </p:grpSpPr>
          <p:sp>
            <p:nvSpPr>
              <p:cNvPr id="165" name="文本框 164"/>
              <p:cNvSpPr txBox="1"/>
              <p:nvPr/>
            </p:nvSpPr>
            <p:spPr>
              <a:xfrm>
                <a:off x="989499" y="4396714"/>
                <a:ext cx="21768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14BAC6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校园风答辩模板</a:t>
                </a:r>
              </a:p>
            </p:txBody>
          </p:sp>
          <p:sp>
            <p:nvSpPr>
              <p:cNvPr id="166" name="文本框 165"/>
              <p:cNvSpPr txBox="1"/>
              <p:nvPr/>
            </p:nvSpPr>
            <p:spPr>
              <a:xfrm>
                <a:off x="989499" y="4775135"/>
                <a:ext cx="217682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sz="160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请在此输入文字</a:t>
                </a:r>
                <a:endParaRPr lang="en-US" altLang="zh-CN" sz="160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>
                  <a:lnSpc>
                    <a:spcPct val="125000"/>
                  </a:lnSpc>
                </a:pPr>
                <a:r>
                  <a:rPr lang="zh-CN" altLang="en-US" sz="160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请在此输入文字</a:t>
                </a:r>
              </a:p>
              <a:p>
                <a:pPr>
                  <a:lnSpc>
                    <a:spcPct val="125000"/>
                  </a:lnSpc>
                </a:pPr>
                <a:r>
                  <a:rPr lang="zh-CN" altLang="en-US" sz="160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请在此输入文字</a:t>
                </a:r>
              </a:p>
            </p:txBody>
          </p:sp>
        </p:grpSp>
      </p:grpSp>
      <p:grpSp>
        <p:nvGrpSpPr>
          <p:cNvPr id="167" name="组合 166"/>
          <p:cNvGrpSpPr/>
          <p:nvPr/>
        </p:nvGrpSpPr>
        <p:grpSpPr>
          <a:xfrm>
            <a:off x="3602236" y="3985694"/>
            <a:ext cx="2366764" cy="2282968"/>
            <a:chOff x="3814281" y="4041775"/>
            <a:chExt cx="2366764" cy="2282968"/>
          </a:xfrm>
        </p:grpSpPr>
        <p:sp>
          <p:nvSpPr>
            <p:cNvPr id="168" name="任意多边形 167"/>
            <p:cNvSpPr/>
            <p:nvPr/>
          </p:nvSpPr>
          <p:spPr>
            <a:xfrm>
              <a:off x="3814281" y="4041775"/>
              <a:ext cx="2366764" cy="2282968"/>
            </a:xfrm>
            <a:custGeom>
              <a:avLst/>
              <a:gdLst>
                <a:gd name="connsiteX0" fmla="*/ 0 w 1443549"/>
                <a:gd name="connsiteY0" fmla="*/ 0 h 4226560"/>
                <a:gd name="connsiteX1" fmla="*/ 1443549 w 1443549"/>
                <a:gd name="connsiteY1" fmla="*/ 0 h 4226560"/>
                <a:gd name="connsiteX2" fmla="*/ 1443549 w 1443549"/>
                <a:gd name="connsiteY2" fmla="*/ 4226560 h 4226560"/>
                <a:gd name="connsiteX3" fmla="*/ 0 w 1443549"/>
                <a:gd name="connsiteY3" fmla="*/ 4226560 h 4226560"/>
                <a:gd name="connsiteX4" fmla="*/ 0 w 1443549"/>
                <a:gd name="connsiteY4" fmla="*/ 0 h 422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49" h="4226560">
                  <a:moveTo>
                    <a:pt x="0" y="0"/>
                  </a:moveTo>
                  <a:lnTo>
                    <a:pt x="1443549" y="0"/>
                  </a:lnTo>
                  <a:lnTo>
                    <a:pt x="1443549" y="4226560"/>
                  </a:lnTo>
                  <a:lnTo>
                    <a:pt x="0" y="4226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584" tIns="255594" rIns="227584" bIns="227584" numCol="1" spcCol="1270" anchor="t" anchorCtr="0">
              <a:noAutofit/>
            </a:bodyPr>
            <a:lstStyle/>
            <a:p>
              <a:pPr marL="228600" lvl="1" indent="-22860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zh-CN" altLang="en-US" sz="2500" kern="1200"/>
            </a:p>
            <a:p>
              <a:pPr marL="228600" lvl="1" indent="-22860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zh-CN" altLang="en-US" sz="2500" kern="1200"/>
            </a:p>
          </p:txBody>
        </p:sp>
        <p:sp>
          <p:nvSpPr>
            <p:cNvPr id="169" name="文本框 168"/>
            <p:cNvSpPr txBox="1"/>
            <p:nvPr/>
          </p:nvSpPr>
          <p:spPr>
            <a:xfrm>
              <a:off x="3820769" y="4396714"/>
              <a:ext cx="2176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92D05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《</a:t>
              </a:r>
              <a:r>
                <a:rPr lang="zh-CN" altLang="en-US" sz="2000" b="1" dirty="0">
                  <a:solidFill>
                    <a:srgbClr val="92D05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青春纪念册</a:t>
              </a:r>
              <a:r>
                <a:rPr lang="en-US" altLang="zh-CN" sz="2000" b="1" dirty="0">
                  <a:solidFill>
                    <a:srgbClr val="92D05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》</a:t>
              </a:r>
              <a:endParaRPr lang="zh-CN" altLang="en-US" sz="2000" b="1" dirty="0">
                <a:solidFill>
                  <a:srgbClr val="92D05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0" name="文本框 169"/>
            <p:cNvSpPr txBox="1"/>
            <p:nvPr/>
          </p:nvSpPr>
          <p:spPr>
            <a:xfrm>
              <a:off x="3820769" y="4775135"/>
              <a:ext cx="2176824" cy="98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请在此输入文字</a:t>
              </a:r>
              <a:endParaRPr lang="en-US" altLang="zh-CN" sz="1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25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请在此输入文字</a:t>
              </a:r>
            </a:p>
            <a:p>
              <a:pPr>
                <a:lnSpc>
                  <a:spcPct val="125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请在此输入文字</a:t>
              </a:r>
            </a:p>
          </p:txBody>
        </p:sp>
      </p:grpSp>
      <p:grpSp>
        <p:nvGrpSpPr>
          <p:cNvPr id="171" name="组合 170"/>
          <p:cNvGrpSpPr/>
          <p:nvPr/>
        </p:nvGrpSpPr>
        <p:grpSpPr>
          <a:xfrm>
            <a:off x="6532000" y="3985694"/>
            <a:ext cx="2374438" cy="2282968"/>
            <a:chOff x="6648795" y="4041775"/>
            <a:chExt cx="2374438" cy="2282968"/>
          </a:xfrm>
        </p:grpSpPr>
        <p:sp>
          <p:nvSpPr>
            <p:cNvPr id="172" name="任意多边形 171"/>
            <p:cNvSpPr/>
            <p:nvPr/>
          </p:nvSpPr>
          <p:spPr>
            <a:xfrm>
              <a:off x="6648795" y="4041775"/>
              <a:ext cx="2374438" cy="2282968"/>
            </a:xfrm>
            <a:custGeom>
              <a:avLst/>
              <a:gdLst>
                <a:gd name="connsiteX0" fmla="*/ 0 w 1443549"/>
                <a:gd name="connsiteY0" fmla="*/ 0 h 4226560"/>
                <a:gd name="connsiteX1" fmla="*/ 1443549 w 1443549"/>
                <a:gd name="connsiteY1" fmla="*/ 0 h 4226560"/>
                <a:gd name="connsiteX2" fmla="*/ 1443549 w 1443549"/>
                <a:gd name="connsiteY2" fmla="*/ 4226560 h 4226560"/>
                <a:gd name="connsiteX3" fmla="*/ 0 w 1443549"/>
                <a:gd name="connsiteY3" fmla="*/ 4226560 h 4226560"/>
                <a:gd name="connsiteX4" fmla="*/ 0 w 1443549"/>
                <a:gd name="connsiteY4" fmla="*/ 0 h 422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49" h="4226560">
                  <a:moveTo>
                    <a:pt x="0" y="0"/>
                  </a:moveTo>
                  <a:lnTo>
                    <a:pt x="1443549" y="0"/>
                  </a:lnTo>
                  <a:lnTo>
                    <a:pt x="1443549" y="4226560"/>
                  </a:lnTo>
                  <a:lnTo>
                    <a:pt x="0" y="4226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solidFill>
                <a:srgbClr val="F6512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584" tIns="255594" rIns="227584" bIns="227584" numCol="1" spcCol="1270" anchor="t" anchorCtr="0">
              <a:noAutofit/>
            </a:bodyPr>
            <a:lstStyle/>
            <a:p>
              <a:pPr marL="228600" lvl="1" indent="-22860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zh-CN" altLang="en-US" sz="2500" kern="1200" dirty="0"/>
            </a:p>
            <a:p>
              <a:pPr marL="228600" lvl="1" indent="-22860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zh-CN" altLang="en-US" sz="2500" kern="1200" dirty="0"/>
            </a:p>
          </p:txBody>
        </p:sp>
        <p:sp>
          <p:nvSpPr>
            <p:cNvPr id="173" name="文本框 172"/>
            <p:cNvSpPr txBox="1"/>
            <p:nvPr/>
          </p:nvSpPr>
          <p:spPr>
            <a:xfrm>
              <a:off x="6652039" y="4396714"/>
              <a:ext cx="2176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6512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《</a:t>
              </a:r>
              <a:r>
                <a:rPr lang="zh-CN" altLang="en-US" sz="2000" b="1" dirty="0">
                  <a:solidFill>
                    <a:srgbClr val="F6512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唯美的小公主</a:t>
              </a:r>
              <a:r>
                <a:rPr lang="en-US" altLang="zh-CN" sz="2000" b="1" dirty="0">
                  <a:solidFill>
                    <a:srgbClr val="F6512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》</a:t>
              </a:r>
              <a:endParaRPr lang="zh-CN" altLang="en-US" sz="2000" b="1" dirty="0">
                <a:solidFill>
                  <a:srgbClr val="F6512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" name="文本框 173"/>
            <p:cNvSpPr txBox="1"/>
            <p:nvPr/>
          </p:nvSpPr>
          <p:spPr>
            <a:xfrm>
              <a:off x="6652039" y="4775135"/>
              <a:ext cx="2176824" cy="98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请在此输入文字</a:t>
              </a:r>
              <a:endParaRPr lang="en-US" altLang="zh-CN" sz="1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25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请在此输入文字</a:t>
              </a:r>
            </a:p>
            <a:p>
              <a:pPr>
                <a:lnSpc>
                  <a:spcPct val="125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请在此输入文字</a:t>
              </a:r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9460822" y="3985694"/>
            <a:ext cx="2388278" cy="2282968"/>
            <a:chOff x="9483308" y="4041775"/>
            <a:chExt cx="2388278" cy="2282968"/>
          </a:xfrm>
        </p:grpSpPr>
        <p:sp>
          <p:nvSpPr>
            <p:cNvPr id="176" name="任意多边形 175"/>
            <p:cNvSpPr/>
            <p:nvPr/>
          </p:nvSpPr>
          <p:spPr>
            <a:xfrm>
              <a:off x="9483308" y="4041775"/>
              <a:ext cx="2388278" cy="2282968"/>
            </a:xfrm>
            <a:custGeom>
              <a:avLst/>
              <a:gdLst>
                <a:gd name="connsiteX0" fmla="*/ 0 w 1443549"/>
                <a:gd name="connsiteY0" fmla="*/ 0 h 4226560"/>
                <a:gd name="connsiteX1" fmla="*/ 1443549 w 1443549"/>
                <a:gd name="connsiteY1" fmla="*/ 0 h 4226560"/>
                <a:gd name="connsiteX2" fmla="*/ 1443549 w 1443549"/>
                <a:gd name="connsiteY2" fmla="*/ 4226560 h 4226560"/>
                <a:gd name="connsiteX3" fmla="*/ 0 w 1443549"/>
                <a:gd name="connsiteY3" fmla="*/ 4226560 h 4226560"/>
                <a:gd name="connsiteX4" fmla="*/ 0 w 1443549"/>
                <a:gd name="connsiteY4" fmla="*/ 0 h 422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49" h="4226560">
                  <a:moveTo>
                    <a:pt x="0" y="0"/>
                  </a:moveTo>
                  <a:lnTo>
                    <a:pt x="1443549" y="0"/>
                  </a:lnTo>
                  <a:lnTo>
                    <a:pt x="1443549" y="4226560"/>
                  </a:lnTo>
                  <a:lnTo>
                    <a:pt x="0" y="4226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solidFill>
                <a:srgbClr val="DD6A7A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584" tIns="255594" rIns="227584" bIns="227584" numCol="1" spcCol="1270" anchor="t" anchorCtr="0">
              <a:noAutofit/>
            </a:bodyPr>
            <a:lstStyle/>
            <a:p>
              <a:pPr marL="228600" lvl="1" indent="-22860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zh-CN" altLang="en-US" sz="2500" kern="1200"/>
            </a:p>
            <a:p>
              <a:pPr marL="228600" lvl="1" indent="-22860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zh-CN" altLang="en-US" sz="2500" kern="1200"/>
            </a:p>
          </p:txBody>
        </p:sp>
        <p:sp>
          <p:nvSpPr>
            <p:cNvPr id="177" name="文本框 176"/>
            <p:cNvSpPr txBox="1"/>
            <p:nvPr/>
          </p:nvSpPr>
          <p:spPr>
            <a:xfrm>
              <a:off x="9483308" y="4396714"/>
              <a:ext cx="2176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DD6A7A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《</a:t>
              </a:r>
              <a:r>
                <a:rPr lang="zh-CN" altLang="en-US" sz="2000" b="1" dirty="0">
                  <a:solidFill>
                    <a:srgbClr val="DD6A7A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我最亲爱的你</a:t>
              </a:r>
              <a:r>
                <a:rPr lang="en-US" altLang="zh-CN" sz="2000" b="1" dirty="0">
                  <a:solidFill>
                    <a:srgbClr val="DD6A7A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》</a:t>
              </a:r>
              <a:endParaRPr lang="zh-CN" altLang="en-US" sz="2000" b="1" dirty="0">
                <a:solidFill>
                  <a:srgbClr val="DD6A7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8" name="文本框 177"/>
            <p:cNvSpPr txBox="1"/>
            <p:nvPr/>
          </p:nvSpPr>
          <p:spPr>
            <a:xfrm>
              <a:off x="9483308" y="4775135"/>
              <a:ext cx="2176824" cy="98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请在此输入文字</a:t>
              </a:r>
              <a:endParaRPr lang="en-US" altLang="zh-CN" sz="1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25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请在此输入文字</a:t>
              </a:r>
            </a:p>
            <a:p>
              <a:pPr>
                <a:lnSpc>
                  <a:spcPct val="125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请在此输入文字</a:t>
              </a:r>
            </a:p>
          </p:txBody>
        </p:sp>
      </p:grpSp>
      <p:grpSp>
        <p:nvGrpSpPr>
          <p:cNvPr id="183" name="组合 182"/>
          <p:cNvGrpSpPr/>
          <p:nvPr/>
        </p:nvGrpSpPr>
        <p:grpSpPr>
          <a:xfrm>
            <a:off x="356775" y="3662528"/>
            <a:ext cx="597040" cy="646331"/>
            <a:chOff x="683120" y="3585178"/>
            <a:chExt cx="597040" cy="646331"/>
          </a:xfrm>
        </p:grpSpPr>
        <p:sp>
          <p:nvSpPr>
            <p:cNvPr id="184" name="矩形 183"/>
            <p:cNvSpPr/>
            <p:nvPr/>
          </p:nvSpPr>
          <p:spPr>
            <a:xfrm>
              <a:off x="691833" y="3618536"/>
              <a:ext cx="579615" cy="579615"/>
            </a:xfrm>
            <a:prstGeom prst="rect">
              <a:avLst/>
            </a:prstGeom>
            <a:solidFill>
              <a:srgbClr val="7EEAF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85" name="文本框 184"/>
            <p:cNvSpPr txBox="1"/>
            <p:nvPr/>
          </p:nvSpPr>
          <p:spPr>
            <a:xfrm>
              <a:off x="683120" y="3585178"/>
              <a:ext cx="597040" cy="646331"/>
            </a:xfrm>
            <a:prstGeom prst="rect">
              <a:avLst/>
            </a:prstGeom>
            <a:solidFill>
              <a:srgbClr val="14BAC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+mn-ea"/>
                  <a:sym typeface="Arial" panose="020B0604020202020204" pitchFamily="34" charset="0"/>
                </a:rPr>
                <a:t>1</a:t>
              </a:r>
              <a:endParaRPr lang="zh-CN" altLang="en-US" sz="36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6" name="组合 185"/>
          <p:cNvGrpSpPr/>
          <p:nvPr/>
        </p:nvGrpSpPr>
        <p:grpSpPr>
          <a:xfrm>
            <a:off x="3304964" y="3662528"/>
            <a:ext cx="597040" cy="646331"/>
            <a:chOff x="3577916" y="3585178"/>
            <a:chExt cx="597040" cy="646331"/>
          </a:xfrm>
        </p:grpSpPr>
        <p:sp>
          <p:nvSpPr>
            <p:cNvPr id="187" name="矩形 186"/>
            <p:cNvSpPr/>
            <p:nvPr/>
          </p:nvSpPr>
          <p:spPr>
            <a:xfrm>
              <a:off x="3586629" y="3618536"/>
              <a:ext cx="579615" cy="579615"/>
            </a:xfrm>
            <a:prstGeom prst="rect">
              <a:avLst/>
            </a:prstGeom>
            <a:solidFill>
              <a:srgbClr val="ADDB7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88" name="文本框 187"/>
            <p:cNvSpPr txBox="1"/>
            <p:nvPr/>
          </p:nvSpPr>
          <p:spPr>
            <a:xfrm>
              <a:off x="3577916" y="3585178"/>
              <a:ext cx="597040" cy="646331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+mn-ea"/>
                  <a:sym typeface="Arial" panose="020B0604020202020204" pitchFamily="34" charset="0"/>
                </a:rPr>
                <a:t>2</a:t>
              </a:r>
              <a:endParaRPr lang="zh-CN" altLang="en-US" sz="36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6234103" y="3662528"/>
            <a:ext cx="597040" cy="646331"/>
            <a:chOff x="6474586" y="3585178"/>
            <a:chExt cx="597040" cy="646331"/>
          </a:xfrm>
        </p:grpSpPr>
        <p:sp>
          <p:nvSpPr>
            <p:cNvPr id="190" name="矩形 189"/>
            <p:cNvSpPr/>
            <p:nvPr/>
          </p:nvSpPr>
          <p:spPr>
            <a:xfrm>
              <a:off x="6483299" y="3618536"/>
              <a:ext cx="579615" cy="579615"/>
            </a:xfrm>
            <a:prstGeom prst="rect">
              <a:avLst/>
            </a:prstGeom>
            <a:solidFill>
              <a:srgbClr val="F8795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91" name="文本框 190"/>
            <p:cNvSpPr txBox="1"/>
            <p:nvPr/>
          </p:nvSpPr>
          <p:spPr>
            <a:xfrm>
              <a:off x="6474586" y="3585178"/>
              <a:ext cx="597040" cy="646331"/>
            </a:xfrm>
            <a:prstGeom prst="rect">
              <a:avLst/>
            </a:prstGeom>
            <a:solidFill>
              <a:srgbClr val="F6512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+mn-ea"/>
                  <a:sym typeface="Arial" panose="020B0604020202020204" pitchFamily="34" charset="0"/>
                </a:rPr>
                <a:t>3</a:t>
              </a:r>
              <a:endParaRPr lang="zh-CN" altLang="en-US" sz="36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2" name="组合 191"/>
          <p:cNvGrpSpPr/>
          <p:nvPr/>
        </p:nvGrpSpPr>
        <p:grpSpPr>
          <a:xfrm>
            <a:off x="9162301" y="3662528"/>
            <a:ext cx="597040" cy="646331"/>
            <a:chOff x="9371256" y="3585178"/>
            <a:chExt cx="597040" cy="646331"/>
          </a:xfrm>
        </p:grpSpPr>
        <p:sp>
          <p:nvSpPr>
            <p:cNvPr id="193" name="矩形 192"/>
            <p:cNvSpPr/>
            <p:nvPr/>
          </p:nvSpPr>
          <p:spPr>
            <a:xfrm>
              <a:off x="9379969" y="3618536"/>
              <a:ext cx="579615" cy="579615"/>
            </a:xfrm>
            <a:prstGeom prst="rect">
              <a:avLst/>
            </a:prstGeom>
            <a:solidFill>
              <a:srgbClr val="E99FA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94" name="文本框 193"/>
            <p:cNvSpPr txBox="1"/>
            <p:nvPr/>
          </p:nvSpPr>
          <p:spPr>
            <a:xfrm>
              <a:off x="9371256" y="3585178"/>
              <a:ext cx="597040" cy="646331"/>
            </a:xfrm>
            <a:prstGeom prst="rect">
              <a:avLst/>
            </a:prstGeom>
            <a:solidFill>
              <a:srgbClr val="DD6A7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+mn-ea"/>
                  <a:sym typeface="Arial" panose="020B0604020202020204" pitchFamily="34" charset="0"/>
                </a:rPr>
                <a:t>4</a:t>
              </a:r>
              <a:endParaRPr lang="zh-CN" altLang="en-US" sz="36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52" y="1794855"/>
            <a:ext cx="2659598" cy="1496024"/>
          </a:xfrm>
          <a:prstGeom prst="rect">
            <a:avLst/>
          </a:prstGeom>
          <a:ln w="38100">
            <a:solidFill>
              <a:srgbClr val="14BAC6"/>
            </a:solidFill>
          </a:ln>
        </p:spPr>
      </p:pic>
      <p:pic>
        <p:nvPicPr>
          <p:cNvPr id="195" name="图片 194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402" y="1794856"/>
            <a:ext cx="2659598" cy="1496022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196" name="图片 195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452" y="1794856"/>
            <a:ext cx="2659598" cy="1496022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65123"/>
            </a:solidFill>
          </a:ln>
        </p:spPr>
      </p:pic>
      <p:pic>
        <p:nvPicPr>
          <p:cNvPr id="197" name="图片 196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502" y="1794856"/>
            <a:ext cx="2659598" cy="1496022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DD6A7A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>
            <a:fillRect/>
          </a:stretch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>
            <a:fillRect/>
          </a:stretch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/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/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/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/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/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/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/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/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/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/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/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/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/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/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/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/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/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/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/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/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/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/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/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/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/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/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/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/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/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/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/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/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/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/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/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/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/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/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/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/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/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/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/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/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/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/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/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/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/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/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/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/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/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/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/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/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/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/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/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/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/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/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/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/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/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/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/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/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/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/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/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/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1912374" y="308864"/>
            <a:ext cx="8367252" cy="967486"/>
            <a:chOff x="4152900" y="449166"/>
            <a:chExt cx="3886200" cy="686882"/>
          </a:xfrm>
        </p:grpSpPr>
        <p:grpSp>
          <p:nvGrpSpPr>
            <p:cNvPr id="101" name="组合 100"/>
            <p:cNvGrpSpPr/>
            <p:nvPr/>
          </p:nvGrpSpPr>
          <p:grpSpPr>
            <a:xfrm>
              <a:off x="4152900" y="449166"/>
              <a:ext cx="3886200" cy="686882"/>
              <a:chOff x="16151555" y="13922480"/>
              <a:chExt cx="18903302" cy="3341149"/>
            </a:xfrm>
          </p:grpSpPr>
          <p:sp>
            <p:nvSpPr>
              <p:cNvPr id="103" name="中间"/>
              <p:cNvSpPr/>
              <p:nvPr/>
            </p:nvSpPr>
            <p:spPr>
              <a:xfrm>
                <a:off x="19703856" y="13922480"/>
                <a:ext cx="11798706" cy="2507224"/>
              </a:xfrm>
              <a:custGeom>
                <a:avLst/>
                <a:gdLst>
                  <a:gd name="connsiteX0" fmla="*/ 565356 w 11798706"/>
                  <a:gd name="connsiteY0" fmla="*/ 0 h 2507224"/>
                  <a:gd name="connsiteX1" fmla="*/ 11233350 w 11798706"/>
                  <a:gd name="connsiteY1" fmla="*/ 0 h 2507224"/>
                  <a:gd name="connsiteX2" fmla="*/ 11798706 w 11798706"/>
                  <a:gd name="connsiteY2" fmla="*/ 565353 h 2507224"/>
                  <a:gd name="connsiteX3" fmla="*/ 11798706 w 11798706"/>
                  <a:gd name="connsiteY3" fmla="*/ 1941871 h 2507224"/>
                  <a:gd name="connsiteX4" fmla="*/ 11233350 w 11798706"/>
                  <a:gd name="connsiteY4" fmla="*/ 2507224 h 2507224"/>
                  <a:gd name="connsiteX5" fmla="*/ 565356 w 11798706"/>
                  <a:gd name="connsiteY5" fmla="*/ 2507224 h 2507224"/>
                  <a:gd name="connsiteX6" fmla="*/ 0 w 11798706"/>
                  <a:gd name="connsiteY6" fmla="*/ 1941871 h 2507224"/>
                  <a:gd name="connsiteX7" fmla="*/ 0 w 11798706"/>
                  <a:gd name="connsiteY7" fmla="*/ 565353 h 2507224"/>
                  <a:gd name="connsiteX8" fmla="*/ 565356 w 11798706"/>
                  <a:gd name="connsiteY8" fmla="*/ 0 h 250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98706" h="2507224">
                    <a:moveTo>
                      <a:pt x="565356" y="0"/>
                    </a:moveTo>
                    <a:lnTo>
                      <a:pt x="11233350" y="0"/>
                    </a:lnTo>
                    <a:cubicBezTo>
                      <a:pt x="11545586" y="0"/>
                      <a:pt x="11798706" y="253117"/>
                      <a:pt x="11798706" y="565353"/>
                    </a:cubicBezTo>
                    <a:lnTo>
                      <a:pt x="11798706" y="1941871"/>
                    </a:lnTo>
                    <a:cubicBezTo>
                      <a:pt x="11798706" y="2254107"/>
                      <a:pt x="11545586" y="2507224"/>
                      <a:pt x="11233350" y="2507224"/>
                    </a:cubicBezTo>
                    <a:lnTo>
                      <a:pt x="565356" y="2507224"/>
                    </a:lnTo>
                    <a:cubicBezTo>
                      <a:pt x="253120" y="2507224"/>
                      <a:pt x="0" y="2254107"/>
                      <a:pt x="0" y="1941871"/>
                    </a:cubicBezTo>
                    <a:lnTo>
                      <a:pt x="0" y="565353"/>
                    </a:lnTo>
                    <a:cubicBezTo>
                      <a:pt x="0" y="253117"/>
                      <a:pt x="253120" y="0"/>
                      <a:pt x="565356" y="0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右"/>
              <p:cNvSpPr/>
              <p:nvPr/>
            </p:nvSpPr>
            <p:spPr>
              <a:xfrm>
                <a:off x="29397009" y="14758555"/>
                <a:ext cx="5657848" cy="2505074"/>
              </a:xfrm>
              <a:custGeom>
                <a:avLst/>
                <a:gdLst>
                  <a:gd name="connsiteX0" fmla="*/ 2371724 w 5657848"/>
                  <a:gd name="connsiteY0" fmla="*/ 0 h 2505074"/>
                  <a:gd name="connsiteX1" fmla="*/ 5657848 w 5657848"/>
                  <a:gd name="connsiteY1" fmla="*/ 0 h 2505074"/>
                  <a:gd name="connsiteX2" fmla="*/ 4779248 w 5657848"/>
                  <a:gd name="connsiteY2" fmla="*/ 1252536 h 2505074"/>
                  <a:gd name="connsiteX3" fmla="*/ 5657848 w 5657848"/>
                  <a:gd name="connsiteY3" fmla="*/ 2505074 h 2505074"/>
                  <a:gd name="connsiteX4" fmla="*/ 0 w 5657848"/>
                  <a:gd name="connsiteY4" fmla="*/ 2505074 h 2505074"/>
                  <a:gd name="connsiteX5" fmla="*/ 0 w 5657848"/>
                  <a:gd name="connsiteY5" fmla="*/ 1943099 h 2505074"/>
                  <a:gd name="connsiteX6" fmla="*/ 1978016 w 5657848"/>
                  <a:gd name="connsiteY6" fmla="*/ 1943099 h 2505074"/>
                  <a:gd name="connsiteX7" fmla="*/ 2371724 w 5657848"/>
                  <a:gd name="connsiteY7" fmla="*/ 1549391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2371724" y="0"/>
                    </a:moveTo>
                    <a:lnTo>
                      <a:pt x="5657848" y="0"/>
                    </a:lnTo>
                    <a:lnTo>
                      <a:pt x="4779248" y="1252536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0" y="1943099"/>
                    </a:lnTo>
                    <a:lnTo>
                      <a:pt x="1978016" y="1943099"/>
                    </a:lnTo>
                    <a:cubicBezTo>
                      <a:pt x="2195456" y="1943099"/>
                      <a:pt x="2371724" y="1766830"/>
                      <a:pt x="2371724" y="1549391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左"/>
              <p:cNvSpPr/>
              <p:nvPr/>
            </p:nvSpPr>
            <p:spPr>
              <a:xfrm>
                <a:off x="16151555" y="14758555"/>
                <a:ext cx="5657848" cy="2505074"/>
              </a:xfrm>
              <a:custGeom>
                <a:avLst/>
                <a:gdLst>
                  <a:gd name="connsiteX0" fmla="*/ 1 w 5657848"/>
                  <a:gd name="connsiteY0" fmla="*/ 0 h 2505074"/>
                  <a:gd name="connsiteX1" fmla="*/ 3286124 w 5657848"/>
                  <a:gd name="connsiteY1" fmla="*/ 0 h 2505074"/>
                  <a:gd name="connsiteX2" fmla="*/ 3286124 w 5657848"/>
                  <a:gd name="connsiteY2" fmla="*/ 1549391 h 2505074"/>
                  <a:gd name="connsiteX3" fmla="*/ 3679828 w 5657848"/>
                  <a:gd name="connsiteY3" fmla="*/ 1943099 h 2505074"/>
                  <a:gd name="connsiteX4" fmla="*/ 5657848 w 5657848"/>
                  <a:gd name="connsiteY4" fmla="*/ 1943099 h 2505074"/>
                  <a:gd name="connsiteX5" fmla="*/ 5657848 w 5657848"/>
                  <a:gd name="connsiteY5" fmla="*/ 2505074 h 2505074"/>
                  <a:gd name="connsiteX6" fmla="*/ 0 w 5657848"/>
                  <a:gd name="connsiteY6" fmla="*/ 2505074 h 2505074"/>
                  <a:gd name="connsiteX7" fmla="*/ 878596 w 5657848"/>
                  <a:gd name="connsiteY7" fmla="*/ 1252536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1" y="0"/>
                    </a:moveTo>
                    <a:lnTo>
                      <a:pt x="3286124" y="0"/>
                    </a:lnTo>
                    <a:lnTo>
                      <a:pt x="3286124" y="1549391"/>
                    </a:lnTo>
                    <a:cubicBezTo>
                      <a:pt x="3286124" y="1766830"/>
                      <a:pt x="3462392" y="1943099"/>
                      <a:pt x="3679828" y="1943099"/>
                    </a:cubicBezTo>
                    <a:lnTo>
                      <a:pt x="5657848" y="1943099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878596" y="1252536"/>
                    </a:ln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2" name="文本框 101"/>
            <p:cNvSpPr txBox="1"/>
            <p:nvPr/>
          </p:nvSpPr>
          <p:spPr>
            <a:xfrm>
              <a:off x="4448175" y="500377"/>
              <a:ext cx="3295650" cy="433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迷你简汉真广标" panose="02010609000101010101" pitchFamily="49" charset="-122"/>
                  <a:ea typeface="迷你简汉真广标" panose="02010609000101010101" pitchFamily="49" charset="-122"/>
                </a:defRPr>
              </a:lvl1pPr>
            </a:lstStyle>
            <a:p>
              <a:pPr algn="ctr">
                <a:lnSpc>
                  <a:spcPct val="110000"/>
                </a:lnSpc>
              </a:pPr>
              <a:r>
                <a:rPr lang="zh-CN" altLang="en-US" sz="3200" b="1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目录</a:t>
              </a:r>
              <a:endParaRPr lang="en-US" altLang="zh-CN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</p:grpSp>
      <p:pic>
        <p:nvPicPr>
          <p:cNvPr id="164" name="图片 16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>
            <a:fillRect/>
          </a:stretch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046975" y="1714500"/>
            <a:ext cx="2098050" cy="3314700"/>
            <a:chOff x="1068782" y="1753649"/>
            <a:chExt cx="1334852" cy="2108928"/>
          </a:xfrm>
        </p:grpSpPr>
        <p:grpSp>
          <p:nvGrpSpPr>
            <p:cNvPr id="20" name="组合 19"/>
            <p:cNvGrpSpPr/>
            <p:nvPr/>
          </p:nvGrpSpPr>
          <p:grpSpPr>
            <a:xfrm>
              <a:off x="1068782" y="1753649"/>
              <a:ext cx="1334852" cy="2108928"/>
              <a:chOff x="5786438" y="2944813"/>
              <a:chExt cx="615950" cy="973138"/>
            </a:xfrm>
          </p:grpSpPr>
          <p:sp>
            <p:nvSpPr>
              <p:cNvPr id="5" name="Freeform 5"/>
              <p:cNvSpPr/>
              <p:nvPr/>
            </p:nvSpPr>
            <p:spPr bwMode="auto">
              <a:xfrm>
                <a:off x="6003926" y="3860801"/>
                <a:ext cx="179388" cy="57150"/>
              </a:xfrm>
              <a:custGeom>
                <a:avLst/>
                <a:gdLst>
                  <a:gd name="T0" fmla="*/ 0 w 47"/>
                  <a:gd name="T1" fmla="*/ 0 h 15"/>
                  <a:gd name="T2" fmla="*/ 0 w 47"/>
                  <a:gd name="T3" fmla="*/ 6 h 15"/>
                  <a:gd name="T4" fmla="*/ 9 w 47"/>
                  <a:gd name="T5" fmla="*/ 15 h 15"/>
                  <a:gd name="T6" fmla="*/ 38 w 47"/>
                  <a:gd name="T7" fmla="*/ 15 h 15"/>
                  <a:gd name="T8" fmla="*/ 47 w 47"/>
                  <a:gd name="T9" fmla="*/ 6 h 15"/>
                  <a:gd name="T10" fmla="*/ 47 w 47"/>
                  <a:gd name="T11" fmla="*/ 0 h 15"/>
                  <a:gd name="T12" fmla="*/ 0 w 47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15">
                    <a:moveTo>
                      <a:pt x="0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11"/>
                      <a:pt x="4" y="15"/>
                      <a:pt x="9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43" y="15"/>
                      <a:pt x="47" y="11"/>
                      <a:pt x="47" y="6"/>
                    </a:cubicBezTo>
                    <a:cubicBezTo>
                      <a:pt x="47" y="0"/>
                      <a:pt x="47" y="0"/>
                      <a:pt x="4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A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6"/>
              <p:cNvSpPr/>
              <p:nvPr/>
            </p:nvSpPr>
            <p:spPr bwMode="auto">
              <a:xfrm>
                <a:off x="6003926" y="3773488"/>
                <a:ext cx="179388" cy="87313"/>
              </a:xfrm>
              <a:custGeom>
                <a:avLst/>
                <a:gdLst>
                  <a:gd name="T0" fmla="*/ 47 w 47"/>
                  <a:gd name="T1" fmla="*/ 16 h 23"/>
                  <a:gd name="T2" fmla="*/ 38 w 47"/>
                  <a:gd name="T3" fmla="*/ 7 h 23"/>
                  <a:gd name="T4" fmla="*/ 35 w 47"/>
                  <a:gd name="T5" fmla="*/ 7 h 23"/>
                  <a:gd name="T6" fmla="*/ 35 w 47"/>
                  <a:gd name="T7" fmla="*/ 5 h 23"/>
                  <a:gd name="T8" fmla="*/ 30 w 47"/>
                  <a:gd name="T9" fmla="*/ 0 h 23"/>
                  <a:gd name="T10" fmla="*/ 17 w 47"/>
                  <a:gd name="T11" fmla="*/ 0 h 23"/>
                  <a:gd name="T12" fmla="*/ 13 w 47"/>
                  <a:gd name="T13" fmla="*/ 5 h 23"/>
                  <a:gd name="T14" fmla="*/ 13 w 47"/>
                  <a:gd name="T15" fmla="*/ 7 h 23"/>
                  <a:gd name="T16" fmla="*/ 9 w 47"/>
                  <a:gd name="T17" fmla="*/ 7 h 23"/>
                  <a:gd name="T18" fmla="*/ 0 w 47"/>
                  <a:gd name="T19" fmla="*/ 16 h 23"/>
                  <a:gd name="T20" fmla="*/ 0 w 47"/>
                  <a:gd name="T21" fmla="*/ 23 h 23"/>
                  <a:gd name="T22" fmla="*/ 47 w 47"/>
                  <a:gd name="T23" fmla="*/ 23 h 23"/>
                  <a:gd name="T24" fmla="*/ 47 w 47"/>
                  <a:gd name="T25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23">
                    <a:moveTo>
                      <a:pt x="47" y="16"/>
                    </a:moveTo>
                    <a:cubicBezTo>
                      <a:pt x="47" y="11"/>
                      <a:pt x="43" y="7"/>
                      <a:pt x="38" y="7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2"/>
                      <a:pt x="33" y="0"/>
                      <a:pt x="3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0"/>
                      <a:pt x="13" y="2"/>
                      <a:pt x="13" y="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4" y="7"/>
                      <a:pt x="0" y="11"/>
                      <a:pt x="0" y="16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7" y="23"/>
                      <a:pt x="47" y="23"/>
                      <a:pt x="47" y="23"/>
                    </a:cubicBezTo>
                    <a:lnTo>
                      <a:pt x="47" y="16"/>
                    </a:lnTo>
                    <a:close/>
                  </a:path>
                </a:pathLst>
              </a:custGeom>
              <a:solidFill>
                <a:srgbClr val="25A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Oval 7"/>
              <p:cNvSpPr>
                <a:spLocks noChangeArrowheads="1"/>
              </p:cNvSpPr>
              <p:nvPr/>
            </p:nvSpPr>
            <p:spPr bwMode="auto">
              <a:xfrm>
                <a:off x="6030913" y="3743326"/>
                <a:ext cx="127000" cy="49213"/>
              </a:xfrm>
              <a:prstGeom prst="ellipse">
                <a:avLst/>
              </a:prstGeom>
              <a:solidFill>
                <a:srgbClr val="2F40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8"/>
              <p:cNvSpPr/>
              <p:nvPr/>
            </p:nvSpPr>
            <p:spPr bwMode="auto">
              <a:xfrm>
                <a:off x="5786438" y="2944813"/>
                <a:ext cx="615950" cy="717550"/>
              </a:xfrm>
              <a:custGeom>
                <a:avLst/>
                <a:gdLst>
                  <a:gd name="T0" fmla="*/ 72 w 161"/>
                  <a:gd name="T1" fmla="*/ 189 h 189"/>
                  <a:gd name="T2" fmla="*/ 89 w 161"/>
                  <a:gd name="T3" fmla="*/ 189 h 189"/>
                  <a:gd name="T4" fmla="*/ 161 w 161"/>
                  <a:gd name="T5" fmla="*/ 80 h 189"/>
                  <a:gd name="T6" fmla="*/ 81 w 161"/>
                  <a:gd name="T7" fmla="*/ 0 h 189"/>
                  <a:gd name="T8" fmla="*/ 0 w 161"/>
                  <a:gd name="T9" fmla="*/ 80 h 189"/>
                  <a:gd name="T10" fmla="*/ 72 w 161"/>
                  <a:gd name="T11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1" h="189">
                    <a:moveTo>
                      <a:pt x="72" y="189"/>
                    </a:moveTo>
                    <a:cubicBezTo>
                      <a:pt x="89" y="189"/>
                      <a:pt x="89" y="189"/>
                      <a:pt x="89" y="189"/>
                    </a:cubicBezTo>
                    <a:cubicBezTo>
                      <a:pt x="110" y="169"/>
                      <a:pt x="161" y="116"/>
                      <a:pt x="161" y="80"/>
                    </a:cubicBezTo>
                    <a:cubicBezTo>
                      <a:pt x="161" y="36"/>
                      <a:pt x="125" y="0"/>
                      <a:pt x="81" y="0"/>
                    </a:cubicBezTo>
                    <a:cubicBezTo>
                      <a:pt x="36" y="0"/>
                      <a:pt x="0" y="36"/>
                      <a:pt x="0" y="80"/>
                    </a:cubicBezTo>
                    <a:cubicBezTo>
                      <a:pt x="0" y="116"/>
                      <a:pt x="52" y="169"/>
                      <a:pt x="72" y="189"/>
                    </a:cubicBezTo>
                    <a:close/>
                  </a:path>
                </a:pathLst>
              </a:custGeom>
              <a:solidFill>
                <a:srgbClr val="DD4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9"/>
              <p:cNvSpPr/>
              <p:nvPr/>
            </p:nvSpPr>
            <p:spPr bwMode="auto">
              <a:xfrm>
                <a:off x="5870576" y="2944813"/>
                <a:ext cx="447675" cy="717550"/>
              </a:xfrm>
              <a:custGeom>
                <a:avLst/>
                <a:gdLst>
                  <a:gd name="T0" fmla="*/ 65 w 117"/>
                  <a:gd name="T1" fmla="*/ 189 h 189"/>
                  <a:gd name="T2" fmla="*/ 117 w 117"/>
                  <a:gd name="T3" fmla="*/ 80 h 189"/>
                  <a:gd name="T4" fmla="*/ 59 w 117"/>
                  <a:gd name="T5" fmla="*/ 0 h 189"/>
                  <a:gd name="T6" fmla="*/ 43 w 117"/>
                  <a:gd name="T7" fmla="*/ 3 h 189"/>
                  <a:gd name="T8" fmla="*/ 0 w 117"/>
                  <a:gd name="T9" fmla="*/ 80 h 189"/>
                  <a:gd name="T10" fmla="*/ 53 w 117"/>
                  <a:gd name="T11" fmla="*/ 189 h 189"/>
                  <a:gd name="T12" fmla="*/ 65 w 117"/>
                  <a:gd name="T13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189">
                    <a:moveTo>
                      <a:pt x="65" y="189"/>
                    </a:moveTo>
                    <a:cubicBezTo>
                      <a:pt x="80" y="169"/>
                      <a:pt x="117" y="116"/>
                      <a:pt x="117" y="80"/>
                    </a:cubicBezTo>
                    <a:cubicBezTo>
                      <a:pt x="117" y="36"/>
                      <a:pt x="91" y="0"/>
                      <a:pt x="59" y="0"/>
                    </a:cubicBezTo>
                    <a:cubicBezTo>
                      <a:pt x="53" y="0"/>
                      <a:pt x="48" y="1"/>
                      <a:pt x="43" y="3"/>
                    </a:cubicBezTo>
                    <a:cubicBezTo>
                      <a:pt x="18" y="12"/>
                      <a:pt x="0" y="43"/>
                      <a:pt x="0" y="80"/>
                    </a:cubicBezTo>
                    <a:cubicBezTo>
                      <a:pt x="0" y="116"/>
                      <a:pt x="37" y="169"/>
                      <a:pt x="53" y="189"/>
                    </a:cubicBezTo>
                    <a:lnTo>
                      <a:pt x="65" y="189"/>
                    </a:lnTo>
                    <a:close/>
                  </a:path>
                </a:pathLst>
              </a:custGeom>
              <a:solidFill>
                <a:srgbClr val="F8A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10"/>
              <p:cNvSpPr/>
              <p:nvPr/>
            </p:nvSpPr>
            <p:spPr bwMode="auto">
              <a:xfrm>
                <a:off x="5938838" y="2944813"/>
                <a:ext cx="309563" cy="717550"/>
              </a:xfrm>
              <a:custGeom>
                <a:avLst/>
                <a:gdLst>
                  <a:gd name="T0" fmla="*/ 45 w 81"/>
                  <a:gd name="T1" fmla="*/ 189 h 189"/>
                  <a:gd name="T2" fmla="*/ 81 w 81"/>
                  <a:gd name="T3" fmla="*/ 80 h 189"/>
                  <a:gd name="T4" fmla="*/ 41 w 81"/>
                  <a:gd name="T5" fmla="*/ 0 h 189"/>
                  <a:gd name="T6" fmla="*/ 0 w 81"/>
                  <a:gd name="T7" fmla="*/ 80 h 189"/>
                  <a:gd name="T8" fmla="*/ 36 w 81"/>
                  <a:gd name="T9" fmla="*/ 189 h 189"/>
                  <a:gd name="T10" fmla="*/ 45 w 81"/>
                  <a:gd name="T11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189">
                    <a:moveTo>
                      <a:pt x="45" y="189"/>
                    </a:moveTo>
                    <a:cubicBezTo>
                      <a:pt x="55" y="169"/>
                      <a:pt x="81" y="116"/>
                      <a:pt x="81" y="80"/>
                    </a:cubicBezTo>
                    <a:cubicBezTo>
                      <a:pt x="81" y="36"/>
                      <a:pt x="63" y="0"/>
                      <a:pt x="41" y="0"/>
                    </a:cubicBezTo>
                    <a:cubicBezTo>
                      <a:pt x="18" y="0"/>
                      <a:pt x="0" y="36"/>
                      <a:pt x="0" y="80"/>
                    </a:cubicBezTo>
                    <a:cubicBezTo>
                      <a:pt x="0" y="116"/>
                      <a:pt x="26" y="169"/>
                      <a:pt x="36" y="189"/>
                    </a:cubicBezTo>
                    <a:lnTo>
                      <a:pt x="45" y="189"/>
                    </a:lnTo>
                    <a:close/>
                  </a:path>
                </a:pathLst>
              </a:custGeom>
              <a:solidFill>
                <a:srgbClr val="DD4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11"/>
              <p:cNvSpPr/>
              <p:nvPr/>
            </p:nvSpPr>
            <p:spPr bwMode="auto">
              <a:xfrm>
                <a:off x="6049963" y="2944813"/>
                <a:ext cx="88900" cy="717550"/>
              </a:xfrm>
              <a:custGeom>
                <a:avLst/>
                <a:gdLst>
                  <a:gd name="T0" fmla="*/ 13 w 23"/>
                  <a:gd name="T1" fmla="*/ 189 h 189"/>
                  <a:gd name="T2" fmla="*/ 23 w 23"/>
                  <a:gd name="T3" fmla="*/ 80 h 189"/>
                  <a:gd name="T4" fmla="*/ 12 w 23"/>
                  <a:gd name="T5" fmla="*/ 0 h 189"/>
                  <a:gd name="T6" fmla="*/ 0 w 23"/>
                  <a:gd name="T7" fmla="*/ 80 h 189"/>
                  <a:gd name="T8" fmla="*/ 10 w 23"/>
                  <a:gd name="T9" fmla="*/ 189 h 189"/>
                  <a:gd name="T10" fmla="*/ 13 w 23"/>
                  <a:gd name="T11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89">
                    <a:moveTo>
                      <a:pt x="13" y="189"/>
                    </a:moveTo>
                    <a:cubicBezTo>
                      <a:pt x="16" y="169"/>
                      <a:pt x="23" y="116"/>
                      <a:pt x="23" y="80"/>
                    </a:cubicBezTo>
                    <a:cubicBezTo>
                      <a:pt x="23" y="36"/>
                      <a:pt x="12" y="0"/>
                      <a:pt x="12" y="0"/>
                    </a:cubicBezTo>
                    <a:cubicBezTo>
                      <a:pt x="12" y="0"/>
                      <a:pt x="0" y="36"/>
                      <a:pt x="0" y="80"/>
                    </a:cubicBezTo>
                    <a:cubicBezTo>
                      <a:pt x="0" y="116"/>
                      <a:pt x="7" y="169"/>
                      <a:pt x="10" y="189"/>
                    </a:cubicBezTo>
                    <a:lnTo>
                      <a:pt x="13" y="189"/>
                    </a:lnTo>
                    <a:close/>
                  </a:path>
                </a:pathLst>
              </a:custGeom>
              <a:solidFill>
                <a:srgbClr val="F8A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12"/>
              <p:cNvSpPr>
                <a:spLocks noEditPoints="1"/>
              </p:cNvSpPr>
              <p:nvPr/>
            </p:nvSpPr>
            <p:spPr bwMode="auto">
              <a:xfrm>
                <a:off x="5930901" y="3522663"/>
                <a:ext cx="325438" cy="246063"/>
              </a:xfrm>
              <a:custGeom>
                <a:avLst/>
                <a:gdLst>
                  <a:gd name="T0" fmla="*/ 59 w 85"/>
                  <a:gd name="T1" fmla="*/ 65 h 65"/>
                  <a:gd name="T2" fmla="*/ 26 w 85"/>
                  <a:gd name="T3" fmla="*/ 65 h 65"/>
                  <a:gd name="T4" fmla="*/ 25 w 85"/>
                  <a:gd name="T5" fmla="*/ 65 h 65"/>
                  <a:gd name="T6" fmla="*/ 0 w 85"/>
                  <a:gd name="T7" fmla="*/ 2 h 65"/>
                  <a:gd name="T8" fmla="*/ 1 w 85"/>
                  <a:gd name="T9" fmla="*/ 1 h 65"/>
                  <a:gd name="T10" fmla="*/ 2 w 85"/>
                  <a:gd name="T11" fmla="*/ 1 h 65"/>
                  <a:gd name="T12" fmla="*/ 42 w 85"/>
                  <a:gd name="T13" fmla="*/ 15 h 65"/>
                  <a:gd name="T14" fmla="*/ 84 w 85"/>
                  <a:gd name="T15" fmla="*/ 1 h 65"/>
                  <a:gd name="T16" fmla="*/ 85 w 85"/>
                  <a:gd name="T17" fmla="*/ 1 h 65"/>
                  <a:gd name="T18" fmla="*/ 85 w 85"/>
                  <a:gd name="T19" fmla="*/ 2 h 65"/>
                  <a:gd name="T20" fmla="*/ 60 w 85"/>
                  <a:gd name="T21" fmla="*/ 65 h 65"/>
                  <a:gd name="T22" fmla="*/ 59 w 85"/>
                  <a:gd name="T23" fmla="*/ 65 h 65"/>
                  <a:gd name="T24" fmla="*/ 27 w 85"/>
                  <a:gd name="T25" fmla="*/ 63 h 65"/>
                  <a:gd name="T26" fmla="*/ 59 w 85"/>
                  <a:gd name="T27" fmla="*/ 63 h 65"/>
                  <a:gd name="T28" fmla="*/ 82 w 85"/>
                  <a:gd name="T29" fmla="*/ 6 h 65"/>
                  <a:gd name="T30" fmla="*/ 42 w 85"/>
                  <a:gd name="T31" fmla="*/ 17 h 65"/>
                  <a:gd name="T32" fmla="*/ 4 w 85"/>
                  <a:gd name="T33" fmla="*/ 6 h 65"/>
                  <a:gd name="T34" fmla="*/ 27 w 85"/>
                  <a:gd name="T35" fmla="*/ 6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5" h="65">
                    <a:moveTo>
                      <a:pt x="59" y="65"/>
                    </a:moveTo>
                    <a:cubicBezTo>
                      <a:pt x="26" y="65"/>
                      <a:pt x="26" y="65"/>
                      <a:pt x="26" y="65"/>
                    </a:cubicBezTo>
                    <a:cubicBezTo>
                      <a:pt x="26" y="65"/>
                      <a:pt x="25" y="65"/>
                      <a:pt x="25" y="6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8" y="15"/>
                      <a:pt x="42" y="15"/>
                    </a:cubicBezTo>
                    <a:cubicBezTo>
                      <a:pt x="77" y="15"/>
                      <a:pt x="84" y="1"/>
                      <a:pt x="84" y="1"/>
                    </a:cubicBezTo>
                    <a:cubicBezTo>
                      <a:pt x="84" y="1"/>
                      <a:pt x="84" y="0"/>
                      <a:pt x="85" y="1"/>
                    </a:cubicBezTo>
                    <a:cubicBezTo>
                      <a:pt x="85" y="1"/>
                      <a:pt x="85" y="1"/>
                      <a:pt x="85" y="2"/>
                    </a:cubicBezTo>
                    <a:cubicBezTo>
                      <a:pt x="60" y="65"/>
                      <a:pt x="60" y="65"/>
                      <a:pt x="60" y="65"/>
                    </a:cubicBezTo>
                    <a:cubicBezTo>
                      <a:pt x="60" y="65"/>
                      <a:pt x="60" y="65"/>
                      <a:pt x="59" y="65"/>
                    </a:cubicBezTo>
                    <a:close/>
                    <a:moveTo>
                      <a:pt x="27" y="63"/>
                    </a:moveTo>
                    <a:cubicBezTo>
                      <a:pt x="59" y="63"/>
                      <a:pt x="59" y="63"/>
                      <a:pt x="59" y="63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77" y="10"/>
                      <a:pt x="65" y="17"/>
                      <a:pt x="42" y="17"/>
                    </a:cubicBezTo>
                    <a:cubicBezTo>
                      <a:pt x="19" y="17"/>
                      <a:pt x="9" y="11"/>
                      <a:pt x="4" y="6"/>
                    </a:cubicBezTo>
                    <a:cubicBezTo>
                      <a:pt x="27" y="63"/>
                      <a:pt x="27" y="63"/>
                      <a:pt x="27" y="63"/>
                    </a:cubicBezTo>
                    <a:close/>
                  </a:path>
                </a:pathLst>
              </a:custGeom>
              <a:solidFill>
                <a:srgbClr val="F8A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6"/>
              <p:cNvSpPr/>
              <p:nvPr/>
            </p:nvSpPr>
            <p:spPr bwMode="auto">
              <a:xfrm>
                <a:off x="6003926" y="3803651"/>
                <a:ext cx="50800" cy="49213"/>
              </a:xfrm>
              <a:custGeom>
                <a:avLst/>
                <a:gdLst>
                  <a:gd name="T0" fmla="*/ 1 w 13"/>
                  <a:gd name="T1" fmla="*/ 13 h 13"/>
                  <a:gd name="T2" fmla="*/ 3 w 13"/>
                  <a:gd name="T3" fmla="*/ 3 h 13"/>
                  <a:gd name="T4" fmla="*/ 13 w 13"/>
                  <a:gd name="T5" fmla="*/ 0 h 13"/>
                  <a:gd name="T6" fmla="*/ 1 w 13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3">
                    <a:moveTo>
                      <a:pt x="1" y="13"/>
                    </a:moveTo>
                    <a:cubicBezTo>
                      <a:pt x="1" y="13"/>
                      <a:pt x="1" y="6"/>
                      <a:pt x="3" y="3"/>
                    </a:cubicBezTo>
                    <a:cubicBezTo>
                      <a:pt x="6" y="0"/>
                      <a:pt x="13" y="0"/>
                      <a:pt x="13" y="0"/>
                    </a:cubicBezTo>
                    <a:cubicBezTo>
                      <a:pt x="13" y="0"/>
                      <a:pt x="0" y="0"/>
                      <a:pt x="1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7"/>
              <p:cNvSpPr/>
              <p:nvPr/>
            </p:nvSpPr>
            <p:spPr bwMode="auto">
              <a:xfrm>
                <a:off x="6134101" y="3803651"/>
                <a:ext cx="49213" cy="49213"/>
              </a:xfrm>
              <a:custGeom>
                <a:avLst/>
                <a:gdLst>
                  <a:gd name="T0" fmla="*/ 12 w 13"/>
                  <a:gd name="T1" fmla="*/ 13 h 13"/>
                  <a:gd name="T2" fmla="*/ 10 w 13"/>
                  <a:gd name="T3" fmla="*/ 3 h 13"/>
                  <a:gd name="T4" fmla="*/ 0 w 13"/>
                  <a:gd name="T5" fmla="*/ 0 h 13"/>
                  <a:gd name="T6" fmla="*/ 12 w 13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3">
                    <a:moveTo>
                      <a:pt x="12" y="13"/>
                    </a:moveTo>
                    <a:cubicBezTo>
                      <a:pt x="12" y="13"/>
                      <a:pt x="12" y="6"/>
                      <a:pt x="10" y="3"/>
                    </a:cubicBezTo>
                    <a:cubicBezTo>
                      <a:pt x="7" y="0"/>
                      <a:pt x="0" y="0"/>
                      <a:pt x="0" y="0"/>
                    </a:cubicBezTo>
                    <a:cubicBezTo>
                      <a:pt x="0" y="0"/>
                      <a:pt x="13" y="0"/>
                      <a:pt x="12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8"/>
              <p:cNvSpPr/>
              <p:nvPr/>
            </p:nvSpPr>
            <p:spPr bwMode="auto">
              <a:xfrm>
                <a:off x="6134101" y="3863976"/>
                <a:ext cx="49213" cy="53975"/>
              </a:xfrm>
              <a:custGeom>
                <a:avLst/>
                <a:gdLst>
                  <a:gd name="T0" fmla="*/ 12 w 13"/>
                  <a:gd name="T1" fmla="*/ 0 h 14"/>
                  <a:gd name="T2" fmla="*/ 10 w 13"/>
                  <a:gd name="T3" fmla="*/ 10 h 14"/>
                  <a:gd name="T4" fmla="*/ 0 w 13"/>
                  <a:gd name="T5" fmla="*/ 13 h 14"/>
                  <a:gd name="T6" fmla="*/ 12 w 13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4">
                    <a:moveTo>
                      <a:pt x="12" y="0"/>
                    </a:moveTo>
                    <a:cubicBezTo>
                      <a:pt x="12" y="0"/>
                      <a:pt x="12" y="7"/>
                      <a:pt x="10" y="10"/>
                    </a:cubicBezTo>
                    <a:cubicBezTo>
                      <a:pt x="7" y="14"/>
                      <a:pt x="0" y="13"/>
                      <a:pt x="0" y="13"/>
                    </a:cubicBezTo>
                    <a:cubicBezTo>
                      <a:pt x="0" y="13"/>
                      <a:pt x="13" y="13"/>
                      <a:pt x="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9"/>
              <p:cNvSpPr/>
              <p:nvPr/>
            </p:nvSpPr>
            <p:spPr bwMode="auto">
              <a:xfrm>
                <a:off x="6003926" y="3863976"/>
                <a:ext cx="50800" cy="53975"/>
              </a:xfrm>
              <a:custGeom>
                <a:avLst/>
                <a:gdLst>
                  <a:gd name="T0" fmla="*/ 1 w 13"/>
                  <a:gd name="T1" fmla="*/ 0 h 14"/>
                  <a:gd name="T2" fmla="*/ 3 w 13"/>
                  <a:gd name="T3" fmla="*/ 10 h 14"/>
                  <a:gd name="T4" fmla="*/ 13 w 13"/>
                  <a:gd name="T5" fmla="*/ 13 h 14"/>
                  <a:gd name="T6" fmla="*/ 1 w 13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4">
                    <a:moveTo>
                      <a:pt x="1" y="0"/>
                    </a:moveTo>
                    <a:cubicBezTo>
                      <a:pt x="1" y="0"/>
                      <a:pt x="1" y="7"/>
                      <a:pt x="3" y="10"/>
                    </a:cubicBezTo>
                    <a:cubicBezTo>
                      <a:pt x="6" y="14"/>
                      <a:pt x="13" y="13"/>
                      <a:pt x="13" y="13"/>
                    </a:cubicBezTo>
                    <a:cubicBezTo>
                      <a:pt x="13" y="13"/>
                      <a:pt x="0" y="13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068782" y="2000440"/>
              <a:ext cx="1334852" cy="842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PART</a:t>
              </a:r>
            </a:p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THREE</a:t>
              </a:r>
              <a:endPara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/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/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/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/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/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/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/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/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/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/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/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/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/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/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/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/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/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/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/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/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/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/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/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/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/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/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/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/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/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/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/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/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/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/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/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/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/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/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/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/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/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/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/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/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/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/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/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/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/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/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/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/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/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/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/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/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/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/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/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/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/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/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/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/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/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/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/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/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/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/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/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/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sp>
        <p:nvSpPr>
          <p:cNvPr id="106" name="矩形 105"/>
          <p:cNvSpPr/>
          <p:nvPr/>
        </p:nvSpPr>
        <p:spPr>
          <a:xfrm>
            <a:off x="-30" y="1"/>
            <a:ext cx="12192060" cy="6857999"/>
          </a:xfrm>
          <a:prstGeom prst="rect">
            <a:avLst/>
          </a:prstGeom>
          <a:solidFill>
            <a:srgbClr val="F8F7E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0" name="组合 99"/>
          <p:cNvGrpSpPr/>
          <p:nvPr/>
        </p:nvGrpSpPr>
        <p:grpSpPr>
          <a:xfrm>
            <a:off x="1912374" y="308864"/>
            <a:ext cx="8367252" cy="967486"/>
            <a:chOff x="4152900" y="449166"/>
            <a:chExt cx="3886200" cy="686882"/>
          </a:xfrm>
        </p:grpSpPr>
        <p:grpSp>
          <p:nvGrpSpPr>
            <p:cNvPr id="101" name="组合 100"/>
            <p:cNvGrpSpPr/>
            <p:nvPr/>
          </p:nvGrpSpPr>
          <p:grpSpPr>
            <a:xfrm>
              <a:off x="4152900" y="449166"/>
              <a:ext cx="3886200" cy="686882"/>
              <a:chOff x="16151555" y="13922480"/>
              <a:chExt cx="18903302" cy="3341149"/>
            </a:xfrm>
          </p:grpSpPr>
          <p:sp>
            <p:nvSpPr>
              <p:cNvPr id="103" name="中间"/>
              <p:cNvSpPr/>
              <p:nvPr/>
            </p:nvSpPr>
            <p:spPr>
              <a:xfrm>
                <a:off x="19703856" y="13922480"/>
                <a:ext cx="11798706" cy="2507224"/>
              </a:xfrm>
              <a:custGeom>
                <a:avLst/>
                <a:gdLst>
                  <a:gd name="connsiteX0" fmla="*/ 565356 w 11798706"/>
                  <a:gd name="connsiteY0" fmla="*/ 0 h 2507224"/>
                  <a:gd name="connsiteX1" fmla="*/ 11233350 w 11798706"/>
                  <a:gd name="connsiteY1" fmla="*/ 0 h 2507224"/>
                  <a:gd name="connsiteX2" fmla="*/ 11798706 w 11798706"/>
                  <a:gd name="connsiteY2" fmla="*/ 565353 h 2507224"/>
                  <a:gd name="connsiteX3" fmla="*/ 11798706 w 11798706"/>
                  <a:gd name="connsiteY3" fmla="*/ 1941871 h 2507224"/>
                  <a:gd name="connsiteX4" fmla="*/ 11233350 w 11798706"/>
                  <a:gd name="connsiteY4" fmla="*/ 2507224 h 2507224"/>
                  <a:gd name="connsiteX5" fmla="*/ 565356 w 11798706"/>
                  <a:gd name="connsiteY5" fmla="*/ 2507224 h 2507224"/>
                  <a:gd name="connsiteX6" fmla="*/ 0 w 11798706"/>
                  <a:gd name="connsiteY6" fmla="*/ 1941871 h 2507224"/>
                  <a:gd name="connsiteX7" fmla="*/ 0 w 11798706"/>
                  <a:gd name="connsiteY7" fmla="*/ 565353 h 2507224"/>
                  <a:gd name="connsiteX8" fmla="*/ 565356 w 11798706"/>
                  <a:gd name="connsiteY8" fmla="*/ 0 h 250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98706" h="2507224">
                    <a:moveTo>
                      <a:pt x="565356" y="0"/>
                    </a:moveTo>
                    <a:lnTo>
                      <a:pt x="11233350" y="0"/>
                    </a:lnTo>
                    <a:cubicBezTo>
                      <a:pt x="11545586" y="0"/>
                      <a:pt x="11798706" y="253117"/>
                      <a:pt x="11798706" y="565353"/>
                    </a:cubicBezTo>
                    <a:lnTo>
                      <a:pt x="11798706" y="1941871"/>
                    </a:lnTo>
                    <a:cubicBezTo>
                      <a:pt x="11798706" y="2254107"/>
                      <a:pt x="11545586" y="2507224"/>
                      <a:pt x="11233350" y="2507224"/>
                    </a:cubicBezTo>
                    <a:lnTo>
                      <a:pt x="565356" y="2507224"/>
                    </a:lnTo>
                    <a:cubicBezTo>
                      <a:pt x="253120" y="2507224"/>
                      <a:pt x="0" y="2254107"/>
                      <a:pt x="0" y="1941871"/>
                    </a:cubicBezTo>
                    <a:lnTo>
                      <a:pt x="0" y="565353"/>
                    </a:lnTo>
                    <a:cubicBezTo>
                      <a:pt x="0" y="253117"/>
                      <a:pt x="253120" y="0"/>
                      <a:pt x="565356" y="0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右"/>
              <p:cNvSpPr/>
              <p:nvPr/>
            </p:nvSpPr>
            <p:spPr>
              <a:xfrm>
                <a:off x="29397009" y="14758555"/>
                <a:ext cx="5657848" cy="2505074"/>
              </a:xfrm>
              <a:custGeom>
                <a:avLst/>
                <a:gdLst>
                  <a:gd name="connsiteX0" fmla="*/ 2371724 w 5657848"/>
                  <a:gd name="connsiteY0" fmla="*/ 0 h 2505074"/>
                  <a:gd name="connsiteX1" fmla="*/ 5657848 w 5657848"/>
                  <a:gd name="connsiteY1" fmla="*/ 0 h 2505074"/>
                  <a:gd name="connsiteX2" fmla="*/ 4779248 w 5657848"/>
                  <a:gd name="connsiteY2" fmla="*/ 1252536 h 2505074"/>
                  <a:gd name="connsiteX3" fmla="*/ 5657848 w 5657848"/>
                  <a:gd name="connsiteY3" fmla="*/ 2505074 h 2505074"/>
                  <a:gd name="connsiteX4" fmla="*/ 0 w 5657848"/>
                  <a:gd name="connsiteY4" fmla="*/ 2505074 h 2505074"/>
                  <a:gd name="connsiteX5" fmla="*/ 0 w 5657848"/>
                  <a:gd name="connsiteY5" fmla="*/ 1943099 h 2505074"/>
                  <a:gd name="connsiteX6" fmla="*/ 1978016 w 5657848"/>
                  <a:gd name="connsiteY6" fmla="*/ 1943099 h 2505074"/>
                  <a:gd name="connsiteX7" fmla="*/ 2371724 w 5657848"/>
                  <a:gd name="connsiteY7" fmla="*/ 1549391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2371724" y="0"/>
                    </a:moveTo>
                    <a:lnTo>
                      <a:pt x="5657848" y="0"/>
                    </a:lnTo>
                    <a:lnTo>
                      <a:pt x="4779248" y="1252536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0" y="1943099"/>
                    </a:lnTo>
                    <a:lnTo>
                      <a:pt x="1978016" y="1943099"/>
                    </a:lnTo>
                    <a:cubicBezTo>
                      <a:pt x="2195456" y="1943099"/>
                      <a:pt x="2371724" y="1766830"/>
                      <a:pt x="2371724" y="1549391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左"/>
              <p:cNvSpPr/>
              <p:nvPr/>
            </p:nvSpPr>
            <p:spPr>
              <a:xfrm>
                <a:off x="16151555" y="14758555"/>
                <a:ext cx="5657848" cy="2505074"/>
              </a:xfrm>
              <a:custGeom>
                <a:avLst/>
                <a:gdLst>
                  <a:gd name="connsiteX0" fmla="*/ 1 w 5657848"/>
                  <a:gd name="connsiteY0" fmla="*/ 0 h 2505074"/>
                  <a:gd name="connsiteX1" fmla="*/ 3286124 w 5657848"/>
                  <a:gd name="connsiteY1" fmla="*/ 0 h 2505074"/>
                  <a:gd name="connsiteX2" fmla="*/ 3286124 w 5657848"/>
                  <a:gd name="connsiteY2" fmla="*/ 1549391 h 2505074"/>
                  <a:gd name="connsiteX3" fmla="*/ 3679828 w 5657848"/>
                  <a:gd name="connsiteY3" fmla="*/ 1943099 h 2505074"/>
                  <a:gd name="connsiteX4" fmla="*/ 5657848 w 5657848"/>
                  <a:gd name="connsiteY4" fmla="*/ 1943099 h 2505074"/>
                  <a:gd name="connsiteX5" fmla="*/ 5657848 w 5657848"/>
                  <a:gd name="connsiteY5" fmla="*/ 2505074 h 2505074"/>
                  <a:gd name="connsiteX6" fmla="*/ 0 w 5657848"/>
                  <a:gd name="connsiteY6" fmla="*/ 2505074 h 2505074"/>
                  <a:gd name="connsiteX7" fmla="*/ 878596 w 5657848"/>
                  <a:gd name="connsiteY7" fmla="*/ 1252536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1" y="0"/>
                    </a:moveTo>
                    <a:lnTo>
                      <a:pt x="3286124" y="0"/>
                    </a:lnTo>
                    <a:lnTo>
                      <a:pt x="3286124" y="1549391"/>
                    </a:lnTo>
                    <a:cubicBezTo>
                      <a:pt x="3286124" y="1766830"/>
                      <a:pt x="3462392" y="1943099"/>
                      <a:pt x="3679828" y="1943099"/>
                    </a:cubicBezTo>
                    <a:lnTo>
                      <a:pt x="5657848" y="1943099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878596" y="1252536"/>
                    </a:ln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2" name="文本框 101"/>
            <p:cNvSpPr txBox="1"/>
            <p:nvPr/>
          </p:nvSpPr>
          <p:spPr>
            <a:xfrm>
              <a:off x="4448175" y="500377"/>
              <a:ext cx="3295650" cy="450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迷你简汉真广标" panose="02010609000101010101" pitchFamily="49" charset="-122"/>
                  <a:ea typeface="迷你简汉真广标" panose="02010609000101010101" pitchFamily="49" charset="-122"/>
                </a:defRPr>
              </a:lvl1pPr>
            </a:lstStyle>
            <a:p>
              <a:pPr algn="ctr">
                <a:lnSpc>
                  <a:spcPct val="110000"/>
                </a:lnSpc>
              </a:pPr>
              <a:r>
                <a:rPr lang="en-US" altLang="zh-CN" sz="3200" b="1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PART THREE</a:t>
              </a:r>
            </a:p>
          </p:txBody>
        </p:sp>
      </p:grpSp>
      <p:pic>
        <p:nvPicPr>
          <p:cNvPr id="123" name="图片 122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85" y="4432957"/>
            <a:ext cx="3384000" cy="1903500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124" name="图片 123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815" y="4432957"/>
            <a:ext cx="3384000" cy="1903500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pic>
        <p:nvPicPr>
          <p:cNvPr id="125" name="图片 124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000" y="4432957"/>
            <a:ext cx="3384000" cy="1903500"/>
          </a:xfrm>
          <a:prstGeom prst="rect">
            <a:avLst/>
          </a:prstGeom>
          <a:ln w="38100">
            <a:solidFill>
              <a:srgbClr val="14BAC6"/>
            </a:solidFill>
          </a:ln>
        </p:spPr>
      </p:pic>
      <p:pic>
        <p:nvPicPr>
          <p:cNvPr id="126" name="图片 125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815" y="1767929"/>
            <a:ext cx="3384000" cy="1903500"/>
          </a:xfrm>
          <a:prstGeom prst="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DD6A7A"/>
            </a:solidFill>
          </a:ln>
        </p:spPr>
      </p:pic>
      <p:pic>
        <p:nvPicPr>
          <p:cNvPr id="127" name="图片 126">
            <a:hlinkClick r:id="rId12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85" y="1767929"/>
            <a:ext cx="3384000" cy="1903500"/>
          </a:xfrm>
          <a:prstGeom prst="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65123"/>
            </a:solidFill>
          </a:ln>
        </p:spPr>
      </p:pic>
      <p:pic>
        <p:nvPicPr>
          <p:cNvPr id="128" name="图片 127">
            <a:hlinkClick r:id="rId14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000" y="1767929"/>
            <a:ext cx="3384000" cy="19035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sp>
        <p:nvSpPr>
          <p:cNvPr id="129" name="圆角矩形 128"/>
          <p:cNvSpPr/>
          <p:nvPr/>
        </p:nvSpPr>
        <p:spPr>
          <a:xfrm>
            <a:off x="948399" y="3583189"/>
            <a:ext cx="2307771" cy="493486"/>
          </a:xfrm>
          <a:prstGeom prst="roundRect">
            <a:avLst>
              <a:gd name="adj" fmla="val 701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IOS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星空风</a:t>
            </a:r>
            <a:endParaRPr lang="da-DK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0" name="圆角矩形 129"/>
          <p:cNvSpPr/>
          <p:nvPr/>
        </p:nvSpPr>
        <p:spPr>
          <a:xfrm>
            <a:off x="948399" y="6254335"/>
            <a:ext cx="2307771" cy="493486"/>
          </a:xfrm>
          <a:prstGeom prst="roundRect">
            <a:avLst>
              <a:gd name="adj" fmla="val 701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严谨学术风</a:t>
            </a:r>
            <a:endParaRPr lang="da-DK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1" name="圆角矩形 130"/>
          <p:cNvSpPr/>
          <p:nvPr/>
        </p:nvSpPr>
        <p:spPr>
          <a:xfrm>
            <a:off x="4942115" y="3583189"/>
            <a:ext cx="2307771" cy="493486"/>
          </a:xfrm>
          <a:prstGeom prst="roundRect">
            <a:avLst>
              <a:gd name="adj" fmla="val 701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LOWPOLY</a:t>
            </a:r>
          </a:p>
        </p:txBody>
      </p:sp>
      <p:sp>
        <p:nvSpPr>
          <p:cNvPr id="132" name="圆角矩形 131"/>
          <p:cNvSpPr/>
          <p:nvPr/>
        </p:nvSpPr>
        <p:spPr>
          <a:xfrm>
            <a:off x="4942115" y="6254335"/>
            <a:ext cx="2307771" cy="493486"/>
          </a:xfrm>
          <a:prstGeom prst="roundRect">
            <a:avLst>
              <a:gd name="adj" fmla="val 701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潮流英伦风</a:t>
            </a:r>
            <a:endParaRPr lang="da-DK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3" name="圆角矩形 132"/>
          <p:cNvSpPr/>
          <p:nvPr/>
        </p:nvSpPr>
        <p:spPr>
          <a:xfrm>
            <a:off x="8973930" y="3583189"/>
            <a:ext cx="2307771" cy="493486"/>
          </a:xfrm>
          <a:prstGeom prst="roundRect">
            <a:avLst>
              <a:gd name="adj" fmla="val 7016"/>
            </a:avLst>
          </a:prstGeom>
          <a:solidFill>
            <a:srgbClr val="DD6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多彩欧美风</a:t>
            </a:r>
            <a:endParaRPr lang="da-DK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4" name="圆角矩形 133"/>
          <p:cNvSpPr/>
          <p:nvPr/>
        </p:nvSpPr>
        <p:spPr>
          <a:xfrm>
            <a:off x="8973930" y="6254335"/>
            <a:ext cx="2307771" cy="493486"/>
          </a:xfrm>
          <a:prstGeom prst="roundRect">
            <a:avLst>
              <a:gd name="adj" fmla="val 701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IOS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透明风</a:t>
            </a:r>
            <a:endParaRPr lang="da-DK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>
            <a:fillRect/>
          </a:stretch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>
            <a:fillRect/>
          </a:stretch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/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/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/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/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/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/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/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/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/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/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/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/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/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/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/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/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/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/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/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/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/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/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/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/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/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/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/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/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/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/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/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/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/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/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/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/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/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/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/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/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/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/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/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/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/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/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/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/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/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/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/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/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/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/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/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/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/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/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/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/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/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/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/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/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/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/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/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/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/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/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/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/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1912374" y="308864"/>
            <a:ext cx="8367252" cy="967486"/>
            <a:chOff x="4152900" y="449166"/>
            <a:chExt cx="3886200" cy="686882"/>
          </a:xfrm>
        </p:grpSpPr>
        <p:grpSp>
          <p:nvGrpSpPr>
            <p:cNvPr id="101" name="组合 100"/>
            <p:cNvGrpSpPr/>
            <p:nvPr/>
          </p:nvGrpSpPr>
          <p:grpSpPr>
            <a:xfrm>
              <a:off x="4152900" y="449166"/>
              <a:ext cx="3886200" cy="686882"/>
              <a:chOff x="16151555" y="13922480"/>
              <a:chExt cx="18903302" cy="3341149"/>
            </a:xfrm>
          </p:grpSpPr>
          <p:sp>
            <p:nvSpPr>
              <p:cNvPr id="103" name="中间"/>
              <p:cNvSpPr/>
              <p:nvPr/>
            </p:nvSpPr>
            <p:spPr>
              <a:xfrm>
                <a:off x="19703856" y="13922480"/>
                <a:ext cx="11798706" cy="2507224"/>
              </a:xfrm>
              <a:custGeom>
                <a:avLst/>
                <a:gdLst>
                  <a:gd name="connsiteX0" fmla="*/ 565356 w 11798706"/>
                  <a:gd name="connsiteY0" fmla="*/ 0 h 2507224"/>
                  <a:gd name="connsiteX1" fmla="*/ 11233350 w 11798706"/>
                  <a:gd name="connsiteY1" fmla="*/ 0 h 2507224"/>
                  <a:gd name="connsiteX2" fmla="*/ 11798706 w 11798706"/>
                  <a:gd name="connsiteY2" fmla="*/ 565353 h 2507224"/>
                  <a:gd name="connsiteX3" fmla="*/ 11798706 w 11798706"/>
                  <a:gd name="connsiteY3" fmla="*/ 1941871 h 2507224"/>
                  <a:gd name="connsiteX4" fmla="*/ 11233350 w 11798706"/>
                  <a:gd name="connsiteY4" fmla="*/ 2507224 h 2507224"/>
                  <a:gd name="connsiteX5" fmla="*/ 565356 w 11798706"/>
                  <a:gd name="connsiteY5" fmla="*/ 2507224 h 2507224"/>
                  <a:gd name="connsiteX6" fmla="*/ 0 w 11798706"/>
                  <a:gd name="connsiteY6" fmla="*/ 1941871 h 2507224"/>
                  <a:gd name="connsiteX7" fmla="*/ 0 w 11798706"/>
                  <a:gd name="connsiteY7" fmla="*/ 565353 h 2507224"/>
                  <a:gd name="connsiteX8" fmla="*/ 565356 w 11798706"/>
                  <a:gd name="connsiteY8" fmla="*/ 0 h 250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98706" h="2507224">
                    <a:moveTo>
                      <a:pt x="565356" y="0"/>
                    </a:moveTo>
                    <a:lnTo>
                      <a:pt x="11233350" y="0"/>
                    </a:lnTo>
                    <a:cubicBezTo>
                      <a:pt x="11545586" y="0"/>
                      <a:pt x="11798706" y="253117"/>
                      <a:pt x="11798706" y="565353"/>
                    </a:cubicBezTo>
                    <a:lnTo>
                      <a:pt x="11798706" y="1941871"/>
                    </a:lnTo>
                    <a:cubicBezTo>
                      <a:pt x="11798706" y="2254107"/>
                      <a:pt x="11545586" y="2507224"/>
                      <a:pt x="11233350" y="2507224"/>
                    </a:cubicBezTo>
                    <a:lnTo>
                      <a:pt x="565356" y="2507224"/>
                    </a:lnTo>
                    <a:cubicBezTo>
                      <a:pt x="253120" y="2507224"/>
                      <a:pt x="0" y="2254107"/>
                      <a:pt x="0" y="1941871"/>
                    </a:cubicBezTo>
                    <a:lnTo>
                      <a:pt x="0" y="565353"/>
                    </a:lnTo>
                    <a:cubicBezTo>
                      <a:pt x="0" y="253117"/>
                      <a:pt x="253120" y="0"/>
                      <a:pt x="565356" y="0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右"/>
              <p:cNvSpPr/>
              <p:nvPr/>
            </p:nvSpPr>
            <p:spPr>
              <a:xfrm>
                <a:off x="29397009" y="14758555"/>
                <a:ext cx="5657848" cy="2505074"/>
              </a:xfrm>
              <a:custGeom>
                <a:avLst/>
                <a:gdLst>
                  <a:gd name="connsiteX0" fmla="*/ 2371724 w 5657848"/>
                  <a:gd name="connsiteY0" fmla="*/ 0 h 2505074"/>
                  <a:gd name="connsiteX1" fmla="*/ 5657848 w 5657848"/>
                  <a:gd name="connsiteY1" fmla="*/ 0 h 2505074"/>
                  <a:gd name="connsiteX2" fmla="*/ 4779248 w 5657848"/>
                  <a:gd name="connsiteY2" fmla="*/ 1252536 h 2505074"/>
                  <a:gd name="connsiteX3" fmla="*/ 5657848 w 5657848"/>
                  <a:gd name="connsiteY3" fmla="*/ 2505074 h 2505074"/>
                  <a:gd name="connsiteX4" fmla="*/ 0 w 5657848"/>
                  <a:gd name="connsiteY4" fmla="*/ 2505074 h 2505074"/>
                  <a:gd name="connsiteX5" fmla="*/ 0 w 5657848"/>
                  <a:gd name="connsiteY5" fmla="*/ 1943099 h 2505074"/>
                  <a:gd name="connsiteX6" fmla="*/ 1978016 w 5657848"/>
                  <a:gd name="connsiteY6" fmla="*/ 1943099 h 2505074"/>
                  <a:gd name="connsiteX7" fmla="*/ 2371724 w 5657848"/>
                  <a:gd name="connsiteY7" fmla="*/ 1549391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2371724" y="0"/>
                    </a:moveTo>
                    <a:lnTo>
                      <a:pt x="5657848" y="0"/>
                    </a:lnTo>
                    <a:lnTo>
                      <a:pt x="4779248" y="1252536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0" y="1943099"/>
                    </a:lnTo>
                    <a:lnTo>
                      <a:pt x="1978016" y="1943099"/>
                    </a:lnTo>
                    <a:cubicBezTo>
                      <a:pt x="2195456" y="1943099"/>
                      <a:pt x="2371724" y="1766830"/>
                      <a:pt x="2371724" y="1549391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左"/>
              <p:cNvSpPr/>
              <p:nvPr/>
            </p:nvSpPr>
            <p:spPr>
              <a:xfrm>
                <a:off x="16151555" y="14758555"/>
                <a:ext cx="5657848" cy="2505074"/>
              </a:xfrm>
              <a:custGeom>
                <a:avLst/>
                <a:gdLst>
                  <a:gd name="connsiteX0" fmla="*/ 1 w 5657848"/>
                  <a:gd name="connsiteY0" fmla="*/ 0 h 2505074"/>
                  <a:gd name="connsiteX1" fmla="*/ 3286124 w 5657848"/>
                  <a:gd name="connsiteY1" fmla="*/ 0 h 2505074"/>
                  <a:gd name="connsiteX2" fmla="*/ 3286124 w 5657848"/>
                  <a:gd name="connsiteY2" fmla="*/ 1549391 h 2505074"/>
                  <a:gd name="connsiteX3" fmla="*/ 3679828 w 5657848"/>
                  <a:gd name="connsiteY3" fmla="*/ 1943099 h 2505074"/>
                  <a:gd name="connsiteX4" fmla="*/ 5657848 w 5657848"/>
                  <a:gd name="connsiteY4" fmla="*/ 1943099 h 2505074"/>
                  <a:gd name="connsiteX5" fmla="*/ 5657848 w 5657848"/>
                  <a:gd name="connsiteY5" fmla="*/ 2505074 h 2505074"/>
                  <a:gd name="connsiteX6" fmla="*/ 0 w 5657848"/>
                  <a:gd name="connsiteY6" fmla="*/ 2505074 h 2505074"/>
                  <a:gd name="connsiteX7" fmla="*/ 878596 w 5657848"/>
                  <a:gd name="connsiteY7" fmla="*/ 1252536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1" y="0"/>
                    </a:moveTo>
                    <a:lnTo>
                      <a:pt x="3286124" y="0"/>
                    </a:lnTo>
                    <a:lnTo>
                      <a:pt x="3286124" y="1549391"/>
                    </a:lnTo>
                    <a:cubicBezTo>
                      <a:pt x="3286124" y="1766830"/>
                      <a:pt x="3462392" y="1943099"/>
                      <a:pt x="3679828" y="1943099"/>
                    </a:cubicBezTo>
                    <a:lnTo>
                      <a:pt x="5657848" y="1943099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878596" y="1252536"/>
                    </a:ln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2" name="文本框 101"/>
            <p:cNvSpPr txBox="1"/>
            <p:nvPr/>
          </p:nvSpPr>
          <p:spPr>
            <a:xfrm>
              <a:off x="4448175" y="500377"/>
              <a:ext cx="3295650" cy="433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迷你简汉真广标" panose="02010609000101010101" pitchFamily="49" charset="-122"/>
                  <a:ea typeface="迷你简汉真广标" panose="02010609000101010101" pitchFamily="49" charset="-122"/>
                </a:defRPr>
              </a:lvl1pPr>
            </a:lstStyle>
            <a:p>
              <a:pPr algn="ctr">
                <a:lnSpc>
                  <a:spcPct val="110000"/>
                </a:lnSpc>
              </a:pPr>
              <a:r>
                <a:rPr lang="zh-CN" altLang="en-US" sz="3200" b="1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目录</a:t>
              </a:r>
              <a:endParaRPr lang="en-US" altLang="zh-CN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</p:grpSp>
      <p:pic>
        <p:nvPicPr>
          <p:cNvPr id="164" name="图片 16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>
            <a:fillRect/>
          </a:stretch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046975" y="1714500"/>
            <a:ext cx="2098050" cy="3314700"/>
            <a:chOff x="1068782" y="1753649"/>
            <a:chExt cx="1334852" cy="2108928"/>
          </a:xfrm>
        </p:grpSpPr>
        <p:grpSp>
          <p:nvGrpSpPr>
            <p:cNvPr id="20" name="组合 19"/>
            <p:cNvGrpSpPr/>
            <p:nvPr/>
          </p:nvGrpSpPr>
          <p:grpSpPr>
            <a:xfrm>
              <a:off x="1068782" y="1753649"/>
              <a:ext cx="1334852" cy="2108928"/>
              <a:chOff x="5786438" y="2944813"/>
              <a:chExt cx="615950" cy="973138"/>
            </a:xfrm>
          </p:grpSpPr>
          <p:sp>
            <p:nvSpPr>
              <p:cNvPr id="5" name="Freeform 5"/>
              <p:cNvSpPr/>
              <p:nvPr/>
            </p:nvSpPr>
            <p:spPr bwMode="auto">
              <a:xfrm>
                <a:off x="6003926" y="3860801"/>
                <a:ext cx="179388" cy="57150"/>
              </a:xfrm>
              <a:custGeom>
                <a:avLst/>
                <a:gdLst>
                  <a:gd name="T0" fmla="*/ 0 w 47"/>
                  <a:gd name="T1" fmla="*/ 0 h 15"/>
                  <a:gd name="T2" fmla="*/ 0 w 47"/>
                  <a:gd name="T3" fmla="*/ 6 h 15"/>
                  <a:gd name="T4" fmla="*/ 9 w 47"/>
                  <a:gd name="T5" fmla="*/ 15 h 15"/>
                  <a:gd name="T6" fmla="*/ 38 w 47"/>
                  <a:gd name="T7" fmla="*/ 15 h 15"/>
                  <a:gd name="T8" fmla="*/ 47 w 47"/>
                  <a:gd name="T9" fmla="*/ 6 h 15"/>
                  <a:gd name="T10" fmla="*/ 47 w 47"/>
                  <a:gd name="T11" fmla="*/ 0 h 15"/>
                  <a:gd name="T12" fmla="*/ 0 w 47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15">
                    <a:moveTo>
                      <a:pt x="0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11"/>
                      <a:pt x="4" y="15"/>
                      <a:pt x="9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43" y="15"/>
                      <a:pt x="47" y="11"/>
                      <a:pt x="47" y="6"/>
                    </a:cubicBezTo>
                    <a:cubicBezTo>
                      <a:pt x="47" y="0"/>
                      <a:pt x="47" y="0"/>
                      <a:pt x="4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A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6"/>
              <p:cNvSpPr/>
              <p:nvPr/>
            </p:nvSpPr>
            <p:spPr bwMode="auto">
              <a:xfrm>
                <a:off x="6003926" y="3773488"/>
                <a:ext cx="179388" cy="87313"/>
              </a:xfrm>
              <a:custGeom>
                <a:avLst/>
                <a:gdLst>
                  <a:gd name="T0" fmla="*/ 47 w 47"/>
                  <a:gd name="T1" fmla="*/ 16 h 23"/>
                  <a:gd name="T2" fmla="*/ 38 w 47"/>
                  <a:gd name="T3" fmla="*/ 7 h 23"/>
                  <a:gd name="T4" fmla="*/ 35 w 47"/>
                  <a:gd name="T5" fmla="*/ 7 h 23"/>
                  <a:gd name="T6" fmla="*/ 35 w 47"/>
                  <a:gd name="T7" fmla="*/ 5 h 23"/>
                  <a:gd name="T8" fmla="*/ 30 w 47"/>
                  <a:gd name="T9" fmla="*/ 0 h 23"/>
                  <a:gd name="T10" fmla="*/ 17 w 47"/>
                  <a:gd name="T11" fmla="*/ 0 h 23"/>
                  <a:gd name="T12" fmla="*/ 13 w 47"/>
                  <a:gd name="T13" fmla="*/ 5 h 23"/>
                  <a:gd name="T14" fmla="*/ 13 w 47"/>
                  <a:gd name="T15" fmla="*/ 7 h 23"/>
                  <a:gd name="T16" fmla="*/ 9 w 47"/>
                  <a:gd name="T17" fmla="*/ 7 h 23"/>
                  <a:gd name="T18" fmla="*/ 0 w 47"/>
                  <a:gd name="T19" fmla="*/ 16 h 23"/>
                  <a:gd name="T20" fmla="*/ 0 w 47"/>
                  <a:gd name="T21" fmla="*/ 23 h 23"/>
                  <a:gd name="T22" fmla="*/ 47 w 47"/>
                  <a:gd name="T23" fmla="*/ 23 h 23"/>
                  <a:gd name="T24" fmla="*/ 47 w 47"/>
                  <a:gd name="T25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23">
                    <a:moveTo>
                      <a:pt x="47" y="16"/>
                    </a:moveTo>
                    <a:cubicBezTo>
                      <a:pt x="47" y="11"/>
                      <a:pt x="43" y="7"/>
                      <a:pt x="38" y="7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2"/>
                      <a:pt x="33" y="0"/>
                      <a:pt x="3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0"/>
                      <a:pt x="13" y="2"/>
                      <a:pt x="13" y="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4" y="7"/>
                      <a:pt x="0" y="11"/>
                      <a:pt x="0" y="16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7" y="23"/>
                      <a:pt x="47" y="23"/>
                      <a:pt x="47" y="23"/>
                    </a:cubicBezTo>
                    <a:lnTo>
                      <a:pt x="47" y="16"/>
                    </a:lnTo>
                    <a:close/>
                  </a:path>
                </a:pathLst>
              </a:custGeom>
              <a:solidFill>
                <a:srgbClr val="25A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Oval 7"/>
              <p:cNvSpPr>
                <a:spLocks noChangeArrowheads="1"/>
              </p:cNvSpPr>
              <p:nvPr/>
            </p:nvSpPr>
            <p:spPr bwMode="auto">
              <a:xfrm>
                <a:off x="6030913" y="3743326"/>
                <a:ext cx="127000" cy="49213"/>
              </a:xfrm>
              <a:prstGeom prst="ellipse">
                <a:avLst/>
              </a:prstGeom>
              <a:solidFill>
                <a:srgbClr val="2F40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8"/>
              <p:cNvSpPr/>
              <p:nvPr/>
            </p:nvSpPr>
            <p:spPr bwMode="auto">
              <a:xfrm>
                <a:off x="5786438" y="2944813"/>
                <a:ext cx="615950" cy="717550"/>
              </a:xfrm>
              <a:custGeom>
                <a:avLst/>
                <a:gdLst>
                  <a:gd name="T0" fmla="*/ 72 w 161"/>
                  <a:gd name="T1" fmla="*/ 189 h 189"/>
                  <a:gd name="T2" fmla="*/ 89 w 161"/>
                  <a:gd name="T3" fmla="*/ 189 h 189"/>
                  <a:gd name="T4" fmla="*/ 161 w 161"/>
                  <a:gd name="T5" fmla="*/ 80 h 189"/>
                  <a:gd name="T6" fmla="*/ 81 w 161"/>
                  <a:gd name="T7" fmla="*/ 0 h 189"/>
                  <a:gd name="T8" fmla="*/ 0 w 161"/>
                  <a:gd name="T9" fmla="*/ 80 h 189"/>
                  <a:gd name="T10" fmla="*/ 72 w 161"/>
                  <a:gd name="T11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1" h="189">
                    <a:moveTo>
                      <a:pt x="72" y="189"/>
                    </a:moveTo>
                    <a:cubicBezTo>
                      <a:pt x="89" y="189"/>
                      <a:pt x="89" y="189"/>
                      <a:pt x="89" y="189"/>
                    </a:cubicBezTo>
                    <a:cubicBezTo>
                      <a:pt x="110" y="169"/>
                      <a:pt x="161" y="116"/>
                      <a:pt x="161" y="80"/>
                    </a:cubicBezTo>
                    <a:cubicBezTo>
                      <a:pt x="161" y="36"/>
                      <a:pt x="125" y="0"/>
                      <a:pt x="81" y="0"/>
                    </a:cubicBezTo>
                    <a:cubicBezTo>
                      <a:pt x="36" y="0"/>
                      <a:pt x="0" y="36"/>
                      <a:pt x="0" y="80"/>
                    </a:cubicBezTo>
                    <a:cubicBezTo>
                      <a:pt x="0" y="116"/>
                      <a:pt x="52" y="169"/>
                      <a:pt x="72" y="189"/>
                    </a:cubicBezTo>
                    <a:close/>
                  </a:path>
                </a:pathLst>
              </a:custGeom>
              <a:solidFill>
                <a:srgbClr val="DD4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9"/>
              <p:cNvSpPr/>
              <p:nvPr/>
            </p:nvSpPr>
            <p:spPr bwMode="auto">
              <a:xfrm>
                <a:off x="5870576" y="2944813"/>
                <a:ext cx="447675" cy="717550"/>
              </a:xfrm>
              <a:custGeom>
                <a:avLst/>
                <a:gdLst>
                  <a:gd name="T0" fmla="*/ 65 w 117"/>
                  <a:gd name="T1" fmla="*/ 189 h 189"/>
                  <a:gd name="T2" fmla="*/ 117 w 117"/>
                  <a:gd name="T3" fmla="*/ 80 h 189"/>
                  <a:gd name="T4" fmla="*/ 59 w 117"/>
                  <a:gd name="T5" fmla="*/ 0 h 189"/>
                  <a:gd name="T6" fmla="*/ 43 w 117"/>
                  <a:gd name="T7" fmla="*/ 3 h 189"/>
                  <a:gd name="T8" fmla="*/ 0 w 117"/>
                  <a:gd name="T9" fmla="*/ 80 h 189"/>
                  <a:gd name="T10" fmla="*/ 53 w 117"/>
                  <a:gd name="T11" fmla="*/ 189 h 189"/>
                  <a:gd name="T12" fmla="*/ 65 w 117"/>
                  <a:gd name="T13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189">
                    <a:moveTo>
                      <a:pt x="65" y="189"/>
                    </a:moveTo>
                    <a:cubicBezTo>
                      <a:pt x="80" y="169"/>
                      <a:pt x="117" y="116"/>
                      <a:pt x="117" y="80"/>
                    </a:cubicBezTo>
                    <a:cubicBezTo>
                      <a:pt x="117" y="36"/>
                      <a:pt x="91" y="0"/>
                      <a:pt x="59" y="0"/>
                    </a:cubicBezTo>
                    <a:cubicBezTo>
                      <a:pt x="53" y="0"/>
                      <a:pt x="48" y="1"/>
                      <a:pt x="43" y="3"/>
                    </a:cubicBezTo>
                    <a:cubicBezTo>
                      <a:pt x="18" y="12"/>
                      <a:pt x="0" y="43"/>
                      <a:pt x="0" y="80"/>
                    </a:cubicBezTo>
                    <a:cubicBezTo>
                      <a:pt x="0" y="116"/>
                      <a:pt x="37" y="169"/>
                      <a:pt x="53" y="189"/>
                    </a:cubicBezTo>
                    <a:lnTo>
                      <a:pt x="65" y="189"/>
                    </a:lnTo>
                    <a:close/>
                  </a:path>
                </a:pathLst>
              </a:custGeom>
              <a:solidFill>
                <a:srgbClr val="F8A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10"/>
              <p:cNvSpPr/>
              <p:nvPr/>
            </p:nvSpPr>
            <p:spPr bwMode="auto">
              <a:xfrm>
                <a:off x="5938838" y="2944813"/>
                <a:ext cx="309563" cy="717550"/>
              </a:xfrm>
              <a:custGeom>
                <a:avLst/>
                <a:gdLst>
                  <a:gd name="T0" fmla="*/ 45 w 81"/>
                  <a:gd name="T1" fmla="*/ 189 h 189"/>
                  <a:gd name="T2" fmla="*/ 81 w 81"/>
                  <a:gd name="T3" fmla="*/ 80 h 189"/>
                  <a:gd name="T4" fmla="*/ 41 w 81"/>
                  <a:gd name="T5" fmla="*/ 0 h 189"/>
                  <a:gd name="T6" fmla="*/ 0 w 81"/>
                  <a:gd name="T7" fmla="*/ 80 h 189"/>
                  <a:gd name="T8" fmla="*/ 36 w 81"/>
                  <a:gd name="T9" fmla="*/ 189 h 189"/>
                  <a:gd name="T10" fmla="*/ 45 w 81"/>
                  <a:gd name="T11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189">
                    <a:moveTo>
                      <a:pt x="45" y="189"/>
                    </a:moveTo>
                    <a:cubicBezTo>
                      <a:pt x="55" y="169"/>
                      <a:pt x="81" y="116"/>
                      <a:pt x="81" y="80"/>
                    </a:cubicBezTo>
                    <a:cubicBezTo>
                      <a:pt x="81" y="36"/>
                      <a:pt x="63" y="0"/>
                      <a:pt x="41" y="0"/>
                    </a:cubicBezTo>
                    <a:cubicBezTo>
                      <a:pt x="18" y="0"/>
                      <a:pt x="0" y="36"/>
                      <a:pt x="0" y="80"/>
                    </a:cubicBezTo>
                    <a:cubicBezTo>
                      <a:pt x="0" y="116"/>
                      <a:pt x="26" y="169"/>
                      <a:pt x="36" y="189"/>
                    </a:cubicBezTo>
                    <a:lnTo>
                      <a:pt x="45" y="189"/>
                    </a:lnTo>
                    <a:close/>
                  </a:path>
                </a:pathLst>
              </a:custGeom>
              <a:solidFill>
                <a:srgbClr val="DD4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11"/>
              <p:cNvSpPr/>
              <p:nvPr/>
            </p:nvSpPr>
            <p:spPr bwMode="auto">
              <a:xfrm>
                <a:off x="6049963" y="2944813"/>
                <a:ext cx="88900" cy="717550"/>
              </a:xfrm>
              <a:custGeom>
                <a:avLst/>
                <a:gdLst>
                  <a:gd name="T0" fmla="*/ 13 w 23"/>
                  <a:gd name="T1" fmla="*/ 189 h 189"/>
                  <a:gd name="T2" fmla="*/ 23 w 23"/>
                  <a:gd name="T3" fmla="*/ 80 h 189"/>
                  <a:gd name="T4" fmla="*/ 12 w 23"/>
                  <a:gd name="T5" fmla="*/ 0 h 189"/>
                  <a:gd name="T6" fmla="*/ 0 w 23"/>
                  <a:gd name="T7" fmla="*/ 80 h 189"/>
                  <a:gd name="T8" fmla="*/ 10 w 23"/>
                  <a:gd name="T9" fmla="*/ 189 h 189"/>
                  <a:gd name="T10" fmla="*/ 13 w 23"/>
                  <a:gd name="T11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89">
                    <a:moveTo>
                      <a:pt x="13" y="189"/>
                    </a:moveTo>
                    <a:cubicBezTo>
                      <a:pt x="16" y="169"/>
                      <a:pt x="23" y="116"/>
                      <a:pt x="23" y="80"/>
                    </a:cubicBezTo>
                    <a:cubicBezTo>
                      <a:pt x="23" y="36"/>
                      <a:pt x="12" y="0"/>
                      <a:pt x="12" y="0"/>
                    </a:cubicBezTo>
                    <a:cubicBezTo>
                      <a:pt x="12" y="0"/>
                      <a:pt x="0" y="36"/>
                      <a:pt x="0" y="80"/>
                    </a:cubicBezTo>
                    <a:cubicBezTo>
                      <a:pt x="0" y="116"/>
                      <a:pt x="7" y="169"/>
                      <a:pt x="10" y="189"/>
                    </a:cubicBezTo>
                    <a:lnTo>
                      <a:pt x="13" y="189"/>
                    </a:lnTo>
                    <a:close/>
                  </a:path>
                </a:pathLst>
              </a:custGeom>
              <a:solidFill>
                <a:srgbClr val="F8A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12"/>
              <p:cNvSpPr>
                <a:spLocks noEditPoints="1"/>
              </p:cNvSpPr>
              <p:nvPr/>
            </p:nvSpPr>
            <p:spPr bwMode="auto">
              <a:xfrm>
                <a:off x="5930901" y="3522663"/>
                <a:ext cx="325438" cy="246063"/>
              </a:xfrm>
              <a:custGeom>
                <a:avLst/>
                <a:gdLst>
                  <a:gd name="T0" fmla="*/ 59 w 85"/>
                  <a:gd name="T1" fmla="*/ 65 h 65"/>
                  <a:gd name="T2" fmla="*/ 26 w 85"/>
                  <a:gd name="T3" fmla="*/ 65 h 65"/>
                  <a:gd name="T4" fmla="*/ 25 w 85"/>
                  <a:gd name="T5" fmla="*/ 65 h 65"/>
                  <a:gd name="T6" fmla="*/ 0 w 85"/>
                  <a:gd name="T7" fmla="*/ 2 h 65"/>
                  <a:gd name="T8" fmla="*/ 1 w 85"/>
                  <a:gd name="T9" fmla="*/ 1 h 65"/>
                  <a:gd name="T10" fmla="*/ 2 w 85"/>
                  <a:gd name="T11" fmla="*/ 1 h 65"/>
                  <a:gd name="T12" fmla="*/ 42 w 85"/>
                  <a:gd name="T13" fmla="*/ 15 h 65"/>
                  <a:gd name="T14" fmla="*/ 84 w 85"/>
                  <a:gd name="T15" fmla="*/ 1 h 65"/>
                  <a:gd name="T16" fmla="*/ 85 w 85"/>
                  <a:gd name="T17" fmla="*/ 1 h 65"/>
                  <a:gd name="T18" fmla="*/ 85 w 85"/>
                  <a:gd name="T19" fmla="*/ 2 h 65"/>
                  <a:gd name="T20" fmla="*/ 60 w 85"/>
                  <a:gd name="T21" fmla="*/ 65 h 65"/>
                  <a:gd name="T22" fmla="*/ 59 w 85"/>
                  <a:gd name="T23" fmla="*/ 65 h 65"/>
                  <a:gd name="T24" fmla="*/ 27 w 85"/>
                  <a:gd name="T25" fmla="*/ 63 h 65"/>
                  <a:gd name="T26" fmla="*/ 59 w 85"/>
                  <a:gd name="T27" fmla="*/ 63 h 65"/>
                  <a:gd name="T28" fmla="*/ 82 w 85"/>
                  <a:gd name="T29" fmla="*/ 6 h 65"/>
                  <a:gd name="T30" fmla="*/ 42 w 85"/>
                  <a:gd name="T31" fmla="*/ 17 h 65"/>
                  <a:gd name="T32" fmla="*/ 4 w 85"/>
                  <a:gd name="T33" fmla="*/ 6 h 65"/>
                  <a:gd name="T34" fmla="*/ 27 w 85"/>
                  <a:gd name="T35" fmla="*/ 6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5" h="65">
                    <a:moveTo>
                      <a:pt x="59" y="65"/>
                    </a:moveTo>
                    <a:cubicBezTo>
                      <a:pt x="26" y="65"/>
                      <a:pt x="26" y="65"/>
                      <a:pt x="26" y="65"/>
                    </a:cubicBezTo>
                    <a:cubicBezTo>
                      <a:pt x="26" y="65"/>
                      <a:pt x="25" y="65"/>
                      <a:pt x="25" y="6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8" y="15"/>
                      <a:pt x="42" y="15"/>
                    </a:cubicBezTo>
                    <a:cubicBezTo>
                      <a:pt x="77" y="15"/>
                      <a:pt x="84" y="1"/>
                      <a:pt x="84" y="1"/>
                    </a:cubicBezTo>
                    <a:cubicBezTo>
                      <a:pt x="84" y="1"/>
                      <a:pt x="84" y="0"/>
                      <a:pt x="85" y="1"/>
                    </a:cubicBezTo>
                    <a:cubicBezTo>
                      <a:pt x="85" y="1"/>
                      <a:pt x="85" y="1"/>
                      <a:pt x="85" y="2"/>
                    </a:cubicBezTo>
                    <a:cubicBezTo>
                      <a:pt x="60" y="65"/>
                      <a:pt x="60" y="65"/>
                      <a:pt x="60" y="65"/>
                    </a:cubicBezTo>
                    <a:cubicBezTo>
                      <a:pt x="60" y="65"/>
                      <a:pt x="60" y="65"/>
                      <a:pt x="59" y="65"/>
                    </a:cubicBezTo>
                    <a:close/>
                    <a:moveTo>
                      <a:pt x="27" y="63"/>
                    </a:moveTo>
                    <a:cubicBezTo>
                      <a:pt x="59" y="63"/>
                      <a:pt x="59" y="63"/>
                      <a:pt x="59" y="63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77" y="10"/>
                      <a:pt x="65" y="17"/>
                      <a:pt x="42" y="17"/>
                    </a:cubicBezTo>
                    <a:cubicBezTo>
                      <a:pt x="19" y="17"/>
                      <a:pt x="9" y="11"/>
                      <a:pt x="4" y="6"/>
                    </a:cubicBezTo>
                    <a:cubicBezTo>
                      <a:pt x="27" y="63"/>
                      <a:pt x="27" y="63"/>
                      <a:pt x="27" y="63"/>
                    </a:cubicBezTo>
                    <a:close/>
                  </a:path>
                </a:pathLst>
              </a:custGeom>
              <a:solidFill>
                <a:srgbClr val="F8A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6"/>
              <p:cNvSpPr/>
              <p:nvPr/>
            </p:nvSpPr>
            <p:spPr bwMode="auto">
              <a:xfrm>
                <a:off x="6003926" y="3803651"/>
                <a:ext cx="50800" cy="49213"/>
              </a:xfrm>
              <a:custGeom>
                <a:avLst/>
                <a:gdLst>
                  <a:gd name="T0" fmla="*/ 1 w 13"/>
                  <a:gd name="T1" fmla="*/ 13 h 13"/>
                  <a:gd name="T2" fmla="*/ 3 w 13"/>
                  <a:gd name="T3" fmla="*/ 3 h 13"/>
                  <a:gd name="T4" fmla="*/ 13 w 13"/>
                  <a:gd name="T5" fmla="*/ 0 h 13"/>
                  <a:gd name="T6" fmla="*/ 1 w 13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3">
                    <a:moveTo>
                      <a:pt x="1" y="13"/>
                    </a:moveTo>
                    <a:cubicBezTo>
                      <a:pt x="1" y="13"/>
                      <a:pt x="1" y="6"/>
                      <a:pt x="3" y="3"/>
                    </a:cubicBezTo>
                    <a:cubicBezTo>
                      <a:pt x="6" y="0"/>
                      <a:pt x="13" y="0"/>
                      <a:pt x="13" y="0"/>
                    </a:cubicBezTo>
                    <a:cubicBezTo>
                      <a:pt x="13" y="0"/>
                      <a:pt x="0" y="0"/>
                      <a:pt x="1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7"/>
              <p:cNvSpPr/>
              <p:nvPr/>
            </p:nvSpPr>
            <p:spPr bwMode="auto">
              <a:xfrm>
                <a:off x="6134101" y="3803651"/>
                <a:ext cx="49213" cy="49213"/>
              </a:xfrm>
              <a:custGeom>
                <a:avLst/>
                <a:gdLst>
                  <a:gd name="T0" fmla="*/ 12 w 13"/>
                  <a:gd name="T1" fmla="*/ 13 h 13"/>
                  <a:gd name="T2" fmla="*/ 10 w 13"/>
                  <a:gd name="T3" fmla="*/ 3 h 13"/>
                  <a:gd name="T4" fmla="*/ 0 w 13"/>
                  <a:gd name="T5" fmla="*/ 0 h 13"/>
                  <a:gd name="T6" fmla="*/ 12 w 13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3">
                    <a:moveTo>
                      <a:pt x="12" y="13"/>
                    </a:moveTo>
                    <a:cubicBezTo>
                      <a:pt x="12" y="13"/>
                      <a:pt x="12" y="6"/>
                      <a:pt x="10" y="3"/>
                    </a:cubicBezTo>
                    <a:cubicBezTo>
                      <a:pt x="7" y="0"/>
                      <a:pt x="0" y="0"/>
                      <a:pt x="0" y="0"/>
                    </a:cubicBezTo>
                    <a:cubicBezTo>
                      <a:pt x="0" y="0"/>
                      <a:pt x="13" y="0"/>
                      <a:pt x="12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8"/>
              <p:cNvSpPr/>
              <p:nvPr/>
            </p:nvSpPr>
            <p:spPr bwMode="auto">
              <a:xfrm>
                <a:off x="6134101" y="3863976"/>
                <a:ext cx="49213" cy="53975"/>
              </a:xfrm>
              <a:custGeom>
                <a:avLst/>
                <a:gdLst>
                  <a:gd name="T0" fmla="*/ 12 w 13"/>
                  <a:gd name="T1" fmla="*/ 0 h 14"/>
                  <a:gd name="T2" fmla="*/ 10 w 13"/>
                  <a:gd name="T3" fmla="*/ 10 h 14"/>
                  <a:gd name="T4" fmla="*/ 0 w 13"/>
                  <a:gd name="T5" fmla="*/ 13 h 14"/>
                  <a:gd name="T6" fmla="*/ 12 w 13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4">
                    <a:moveTo>
                      <a:pt x="12" y="0"/>
                    </a:moveTo>
                    <a:cubicBezTo>
                      <a:pt x="12" y="0"/>
                      <a:pt x="12" y="7"/>
                      <a:pt x="10" y="10"/>
                    </a:cubicBezTo>
                    <a:cubicBezTo>
                      <a:pt x="7" y="14"/>
                      <a:pt x="0" y="13"/>
                      <a:pt x="0" y="13"/>
                    </a:cubicBezTo>
                    <a:cubicBezTo>
                      <a:pt x="0" y="13"/>
                      <a:pt x="13" y="13"/>
                      <a:pt x="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9"/>
              <p:cNvSpPr/>
              <p:nvPr/>
            </p:nvSpPr>
            <p:spPr bwMode="auto">
              <a:xfrm>
                <a:off x="6003926" y="3863976"/>
                <a:ext cx="50800" cy="53975"/>
              </a:xfrm>
              <a:custGeom>
                <a:avLst/>
                <a:gdLst>
                  <a:gd name="T0" fmla="*/ 1 w 13"/>
                  <a:gd name="T1" fmla="*/ 0 h 14"/>
                  <a:gd name="T2" fmla="*/ 3 w 13"/>
                  <a:gd name="T3" fmla="*/ 10 h 14"/>
                  <a:gd name="T4" fmla="*/ 13 w 13"/>
                  <a:gd name="T5" fmla="*/ 13 h 14"/>
                  <a:gd name="T6" fmla="*/ 1 w 13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4">
                    <a:moveTo>
                      <a:pt x="1" y="0"/>
                    </a:moveTo>
                    <a:cubicBezTo>
                      <a:pt x="1" y="0"/>
                      <a:pt x="1" y="7"/>
                      <a:pt x="3" y="10"/>
                    </a:cubicBezTo>
                    <a:cubicBezTo>
                      <a:pt x="6" y="14"/>
                      <a:pt x="13" y="13"/>
                      <a:pt x="13" y="13"/>
                    </a:cubicBezTo>
                    <a:cubicBezTo>
                      <a:pt x="13" y="13"/>
                      <a:pt x="0" y="13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068782" y="2000440"/>
              <a:ext cx="1334852" cy="842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PART</a:t>
              </a:r>
            </a:p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FOUR</a:t>
              </a:r>
              <a:endPara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1_Office 主题">
  <a:themeElements>
    <a:clrScheme name="彩虹七色-暖调">
      <a:dk1>
        <a:srgbClr val="555354"/>
      </a:dk1>
      <a:lt1>
        <a:sysClr val="window" lastClr="FFFFFF"/>
      </a:lt1>
      <a:dk2>
        <a:srgbClr val="44546A"/>
      </a:dk2>
      <a:lt2>
        <a:srgbClr val="9957B6"/>
      </a:lt2>
      <a:accent1>
        <a:srgbClr val="F25243"/>
      </a:accent1>
      <a:accent2>
        <a:srgbClr val="ED8613"/>
      </a:accent2>
      <a:accent3>
        <a:srgbClr val="EAB241"/>
      </a:accent3>
      <a:accent4>
        <a:srgbClr val="90D151"/>
      </a:accent4>
      <a:accent5>
        <a:srgbClr val="0C91C9"/>
      </a:accent5>
      <a:accent6>
        <a:srgbClr val="01A89E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宽屏</PresentationFormat>
  <Paragraphs>60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华康娃娃体W5(P)</vt:lpstr>
      <vt:lpstr>宋体</vt:lpstr>
      <vt:lpstr>微软雅黑</vt:lpstr>
      <vt:lpstr>张海山锐谐体</vt:lpstr>
      <vt:lpstr>Arial</vt:lpstr>
      <vt:lpstr>Calibri</vt:lpstr>
      <vt:lpstr>Calibri Light</vt:lpstr>
      <vt:lpstr>Times New Roman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DY</dc:creator>
  <cp:lastModifiedBy>天 下</cp:lastModifiedBy>
  <cp:revision>31</cp:revision>
  <dcterms:created xsi:type="dcterms:W3CDTF">2015-03-06T03:08:00Z</dcterms:created>
  <dcterms:modified xsi:type="dcterms:W3CDTF">2021-01-04T15:25:21Z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