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86" r:id="rId2"/>
    <p:sldId id="274" r:id="rId3"/>
    <p:sldId id="269" r:id="rId4"/>
    <p:sldId id="268" r:id="rId5"/>
    <p:sldId id="288" r:id="rId6"/>
    <p:sldId id="275" r:id="rId7"/>
    <p:sldId id="289" r:id="rId8"/>
    <p:sldId id="276" r:id="rId9"/>
    <p:sldId id="277" r:id="rId10"/>
    <p:sldId id="290" r:id="rId11"/>
    <p:sldId id="278" r:id="rId12"/>
    <p:sldId id="279" r:id="rId13"/>
    <p:sldId id="291" r:id="rId14"/>
    <p:sldId id="280" r:id="rId15"/>
    <p:sldId id="287"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5" autoAdjust="0"/>
    <p:restoredTop sz="94660"/>
  </p:normalViewPr>
  <p:slideViewPr>
    <p:cSldViewPr snapToGrid="0" showGuides="1">
      <p:cViewPr varScale="1">
        <p:scale>
          <a:sx n="109" d="100"/>
          <a:sy n="109" d="100"/>
        </p:scale>
        <p:origin x="64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image" Target="../media/image21.png"/></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pictureOptions>
            <c:pictureFormat val="stack"/>
          </c:pictureOptions>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FBE7-4735-BDD2-8D29A12A2990}"/>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pictureOptions>
            <c:pictureFormat val="stack"/>
          </c:pictureOptions>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FBE7-4735-BDD2-8D29A12A2990}"/>
            </c:ext>
          </c:extLst>
        </c:ser>
        <c:dLbls>
          <c:showLegendKey val="0"/>
          <c:showVal val="0"/>
          <c:showCatName val="0"/>
          <c:showSerName val="0"/>
          <c:showPercent val="0"/>
          <c:showBubbleSize val="0"/>
        </c:dLbls>
        <c:gapWidth val="9"/>
        <c:overlap val="-27"/>
        <c:axId val="252511792"/>
        <c:axId val="246813040"/>
      </c:barChart>
      <c:catAx>
        <c:axId val="252511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46813040"/>
        <c:crosses val="autoZero"/>
        <c:auto val="1"/>
        <c:lblAlgn val="ctr"/>
        <c:lblOffset val="100"/>
        <c:noMultiLvlLbl val="0"/>
      </c:catAx>
      <c:valAx>
        <c:axId val="2468130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5251179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14075340795"/>
          <c:y val="3.2966804763833103E-2"/>
          <c:w val="0.65114930377261604"/>
          <c:h val="0.90934128689945903"/>
        </c:manualLayout>
      </c:layout>
      <c:doughnutChart>
        <c:varyColors val="1"/>
        <c:ser>
          <c:idx val="0"/>
          <c:order val="0"/>
          <c:tx>
            <c:strRef>
              <c:f>Sheet1!$B$1</c:f>
              <c:strCache>
                <c:ptCount val="1"/>
                <c:pt idx="0">
                  <c:v>销售额</c:v>
                </c:pt>
              </c:strCache>
            </c:strRef>
          </c:tx>
          <c:dPt>
            <c:idx val="0"/>
            <c:bubble3D val="0"/>
            <c:spPr>
              <a:solidFill>
                <a:srgbClr val="3C9A96"/>
              </a:solidFill>
              <a:ln w="19050">
                <a:noFill/>
              </a:ln>
              <a:effectLst/>
            </c:spPr>
            <c:extLst>
              <c:ext xmlns:c16="http://schemas.microsoft.com/office/drawing/2014/chart" uri="{C3380CC4-5D6E-409C-BE32-E72D297353CC}">
                <c16:uniqueId val="{00000001-86A4-4AB5-B62B-CEF55F223DD3}"/>
              </c:ext>
            </c:extLst>
          </c:dPt>
          <c:dPt>
            <c:idx val="1"/>
            <c:bubble3D val="0"/>
            <c:spPr>
              <a:noFill/>
              <a:ln w="19050">
                <a:noFill/>
              </a:ln>
              <a:effectLst/>
            </c:spPr>
            <c:extLst>
              <c:ext xmlns:c16="http://schemas.microsoft.com/office/drawing/2014/chart" uri="{C3380CC4-5D6E-409C-BE32-E72D297353CC}">
                <c16:uniqueId val="{00000003-86A4-4AB5-B62B-CEF55F223D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A4-4AB5-B62B-CEF55F223D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A4-4AB5-B62B-CEF55F223DD3}"/>
              </c:ext>
            </c:extLst>
          </c:dPt>
          <c:cat>
            <c:strRef>
              <c:f>Sheet1!$A$2:$A$5</c:f>
              <c:strCache>
                <c:ptCount val="2"/>
                <c:pt idx="0">
                  <c:v>第一季度</c:v>
                </c:pt>
                <c:pt idx="1">
                  <c:v>第二季度</c:v>
                </c:pt>
              </c:strCache>
            </c:strRef>
          </c:cat>
          <c:val>
            <c:numRef>
              <c:f>Sheet1!$B$2:$B$5</c:f>
              <c:numCache>
                <c:formatCode>General</c:formatCode>
                <c:ptCount val="4"/>
                <c:pt idx="0">
                  <c:v>86</c:v>
                </c:pt>
                <c:pt idx="1">
                  <c:v>14</c:v>
                </c:pt>
              </c:numCache>
            </c:numRef>
          </c:val>
          <c:extLst>
            <c:ext xmlns:c16="http://schemas.microsoft.com/office/drawing/2014/chart" uri="{C3380CC4-5D6E-409C-BE32-E72D297353CC}">
              <c16:uniqueId val="{00000008-86A4-4AB5-B62B-CEF55F223DD3}"/>
            </c:ext>
          </c:extLst>
        </c:ser>
        <c:dLbls>
          <c:showLegendKey val="0"/>
          <c:showVal val="0"/>
          <c:showCatName val="0"/>
          <c:showSerName val="0"/>
          <c:showPercent val="0"/>
          <c:showBubbleSize val="0"/>
          <c:showLeaderLines val="1"/>
        </c:dLbls>
        <c:firstSliceAng val="18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14075340795"/>
          <c:y val="3.2966804763833103E-2"/>
          <c:w val="0.65114930377261604"/>
          <c:h val="0.90934128689945903"/>
        </c:manualLayout>
      </c:layout>
      <c:doughnutChart>
        <c:varyColors val="1"/>
        <c:ser>
          <c:idx val="0"/>
          <c:order val="0"/>
          <c:tx>
            <c:strRef>
              <c:f>Sheet1!$B$1</c:f>
              <c:strCache>
                <c:ptCount val="1"/>
                <c:pt idx="0">
                  <c:v>销售额</c:v>
                </c:pt>
              </c:strCache>
            </c:strRef>
          </c:tx>
          <c:spPr>
            <a:solidFill>
              <a:srgbClr val="5FC1BC"/>
            </a:solidFill>
          </c:spPr>
          <c:dPt>
            <c:idx val="0"/>
            <c:bubble3D val="0"/>
            <c:spPr>
              <a:solidFill>
                <a:srgbClr val="5FC1BC"/>
              </a:solidFill>
              <a:ln w="19050">
                <a:noFill/>
              </a:ln>
              <a:effectLst/>
            </c:spPr>
            <c:extLst>
              <c:ext xmlns:c16="http://schemas.microsoft.com/office/drawing/2014/chart" uri="{C3380CC4-5D6E-409C-BE32-E72D297353CC}">
                <c16:uniqueId val="{00000001-3D6B-4F3A-8528-868B90A7EE1B}"/>
              </c:ext>
            </c:extLst>
          </c:dPt>
          <c:dPt>
            <c:idx val="1"/>
            <c:bubble3D val="0"/>
            <c:spPr>
              <a:noFill/>
              <a:ln w="19050">
                <a:noFill/>
              </a:ln>
              <a:effectLst/>
            </c:spPr>
            <c:extLst>
              <c:ext xmlns:c16="http://schemas.microsoft.com/office/drawing/2014/chart" uri="{C3380CC4-5D6E-409C-BE32-E72D297353CC}">
                <c16:uniqueId val="{00000003-3D6B-4F3A-8528-868B90A7EE1B}"/>
              </c:ext>
            </c:extLst>
          </c:dPt>
          <c:dPt>
            <c:idx val="2"/>
            <c:bubble3D val="0"/>
            <c:spPr>
              <a:solidFill>
                <a:srgbClr val="5FC1BC"/>
              </a:solidFill>
              <a:ln w="19050">
                <a:solidFill>
                  <a:schemeClr val="lt1"/>
                </a:solidFill>
              </a:ln>
              <a:effectLst/>
            </c:spPr>
            <c:extLst>
              <c:ext xmlns:c16="http://schemas.microsoft.com/office/drawing/2014/chart" uri="{C3380CC4-5D6E-409C-BE32-E72D297353CC}">
                <c16:uniqueId val="{00000005-3D6B-4F3A-8528-868B90A7EE1B}"/>
              </c:ext>
            </c:extLst>
          </c:dPt>
          <c:dPt>
            <c:idx val="3"/>
            <c:bubble3D val="0"/>
            <c:spPr>
              <a:solidFill>
                <a:srgbClr val="5FC1BC"/>
              </a:solidFill>
              <a:ln w="19050">
                <a:solidFill>
                  <a:schemeClr val="lt1"/>
                </a:solidFill>
              </a:ln>
              <a:effectLst/>
            </c:spPr>
            <c:extLst>
              <c:ext xmlns:c16="http://schemas.microsoft.com/office/drawing/2014/chart" uri="{C3380CC4-5D6E-409C-BE32-E72D297353CC}">
                <c16:uniqueId val="{00000007-3D6B-4F3A-8528-868B90A7EE1B}"/>
              </c:ext>
            </c:extLst>
          </c:dPt>
          <c:cat>
            <c:strRef>
              <c:f>Sheet1!$A$2:$A$5</c:f>
              <c:strCache>
                <c:ptCount val="2"/>
                <c:pt idx="0">
                  <c:v>第一季度</c:v>
                </c:pt>
                <c:pt idx="1">
                  <c:v>第二季度</c:v>
                </c:pt>
              </c:strCache>
            </c:strRef>
          </c:cat>
          <c:val>
            <c:numRef>
              <c:f>Sheet1!$B$2:$B$5</c:f>
              <c:numCache>
                <c:formatCode>General</c:formatCode>
                <c:ptCount val="4"/>
                <c:pt idx="0">
                  <c:v>66</c:v>
                </c:pt>
                <c:pt idx="1">
                  <c:v>14</c:v>
                </c:pt>
              </c:numCache>
            </c:numRef>
          </c:val>
          <c:extLst>
            <c:ext xmlns:c16="http://schemas.microsoft.com/office/drawing/2014/chart" uri="{C3380CC4-5D6E-409C-BE32-E72D297353CC}">
              <c16:uniqueId val="{00000008-3D6B-4F3A-8528-868B90A7EE1B}"/>
            </c:ext>
          </c:extLst>
        </c:ser>
        <c:dLbls>
          <c:showLegendKey val="0"/>
          <c:showVal val="0"/>
          <c:showCatName val="0"/>
          <c:showSerName val="0"/>
          <c:showPercent val="0"/>
          <c:showBubbleSize val="0"/>
          <c:showLeaderLines val="1"/>
        </c:dLbls>
        <c:firstSliceAng val="18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114075340795"/>
          <c:y val="3.2966804763833103E-2"/>
          <c:w val="0.65114930377261604"/>
          <c:h val="0.90934128689945903"/>
        </c:manualLayout>
      </c:layout>
      <c:doughnutChart>
        <c:varyColors val="1"/>
        <c:ser>
          <c:idx val="0"/>
          <c:order val="0"/>
          <c:tx>
            <c:strRef>
              <c:f>Sheet1!$B$1</c:f>
              <c:strCache>
                <c:ptCount val="1"/>
                <c:pt idx="0">
                  <c:v>销售额</c:v>
                </c:pt>
              </c:strCache>
            </c:strRef>
          </c:tx>
          <c:spPr>
            <a:solidFill>
              <a:srgbClr val="5FC1BC"/>
            </a:solidFill>
          </c:spPr>
          <c:dPt>
            <c:idx val="0"/>
            <c:bubble3D val="0"/>
            <c:spPr>
              <a:solidFill>
                <a:srgbClr val="98ECE8"/>
              </a:solidFill>
              <a:ln w="19050">
                <a:noFill/>
              </a:ln>
              <a:effectLst/>
            </c:spPr>
            <c:extLst>
              <c:ext xmlns:c16="http://schemas.microsoft.com/office/drawing/2014/chart" uri="{C3380CC4-5D6E-409C-BE32-E72D297353CC}">
                <c16:uniqueId val="{00000001-C1A2-45F2-A48E-EC76131342B6}"/>
              </c:ext>
            </c:extLst>
          </c:dPt>
          <c:dPt>
            <c:idx val="1"/>
            <c:bubble3D val="0"/>
            <c:spPr>
              <a:noFill/>
              <a:ln w="19050">
                <a:noFill/>
              </a:ln>
              <a:effectLst/>
            </c:spPr>
            <c:extLst>
              <c:ext xmlns:c16="http://schemas.microsoft.com/office/drawing/2014/chart" uri="{C3380CC4-5D6E-409C-BE32-E72D297353CC}">
                <c16:uniqueId val="{00000003-C1A2-45F2-A48E-EC76131342B6}"/>
              </c:ext>
            </c:extLst>
          </c:dPt>
          <c:dPt>
            <c:idx val="2"/>
            <c:bubble3D val="0"/>
            <c:spPr>
              <a:solidFill>
                <a:srgbClr val="5FC1BC"/>
              </a:solidFill>
              <a:ln w="19050">
                <a:solidFill>
                  <a:schemeClr val="lt1"/>
                </a:solidFill>
              </a:ln>
              <a:effectLst/>
            </c:spPr>
            <c:extLst>
              <c:ext xmlns:c16="http://schemas.microsoft.com/office/drawing/2014/chart" uri="{C3380CC4-5D6E-409C-BE32-E72D297353CC}">
                <c16:uniqueId val="{00000005-C1A2-45F2-A48E-EC76131342B6}"/>
              </c:ext>
            </c:extLst>
          </c:dPt>
          <c:dPt>
            <c:idx val="3"/>
            <c:bubble3D val="0"/>
            <c:spPr>
              <a:solidFill>
                <a:srgbClr val="5FC1BC"/>
              </a:solidFill>
              <a:ln w="19050">
                <a:solidFill>
                  <a:schemeClr val="lt1"/>
                </a:solidFill>
              </a:ln>
              <a:effectLst/>
            </c:spPr>
            <c:extLst>
              <c:ext xmlns:c16="http://schemas.microsoft.com/office/drawing/2014/chart" uri="{C3380CC4-5D6E-409C-BE32-E72D297353CC}">
                <c16:uniqueId val="{00000007-C1A2-45F2-A48E-EC76131342B6}"/>
              </c:ext>
            </c:extLst>
          </c:dPt>
          <c:cat>
            <c:strRef>
              <c:f>Sheet1!$A$2:$A$5</c:f>
              <c:strCache>
                <c:ptCount val="2"/>
                <c:pt idx="0">
                  <c:v>第一季度</c:v>
                </c:pt>
                <c:pt idx="1">
                  <c:v>第二季度</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C1A2-45F2-A48E-EC76131342B6}"/>
            </c:ext>
          </c:extLst>
        </c:ser>
        <c:dLbls>
          <c:showLegendKey val="0"/>
          <c:showVal val="0"/>
          <c:showCatName val="0"/>
          <c:showSerName val="0"/>
          <c:showPercent val="0"/>
          <c:showBubbleSize val="0"/>
          <c:showLeaderLines val="1"/>
        </c:dLbls>
        <c:firstSliceAng val="18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BE5FA-627D-4C06-B1E4-7386C5D64D41}"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845C0-1213-4585-B704-10DFE1C6CDA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EA52FB6-38BE-4B60-AA4E-2443035142EC}"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983704-82A6-4691-8414-6E4BB8C67D5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52FB6-38BE-4B60-AA4E-2443035142EC}"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83704-82A6-4691-8414-6E4BB8C67D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a:clrChange>
              <a:clrFrom>
                <a:srgbClr val="FFFFFF"/>
              </a:clrFrom>
              <a:clrTo>
                <a:srgbClr val="FFFFFF">
                  <a:alpha val="0"/>
                </a:srgbClr>
              </a:clrTo>
            </a:clrChange>
          </a:blip>
          <a:stretch>
            <a:fillRect/>
          </a:stretch>
        </p:blipFill>
        <p:spPr>
          <a:xfrm rot="20800570">
            <a:off x="1301457" y="5429559"/>
            <a:ext cx="745977" cy="1409067"/>
          </a:xfrm>
          <a:prstGeom prst="rect">
            <a:avLst/>
          </a:prstGeom>
        </p:spPr>
      </p:pic>
      <p:sp>
        <p:nvSpPr>
          <p:cNvPr id="42" name="任意多边形: 形状 41"/>
          <p:cNvSpPr/>
          <p:nvPr/>
        </p:nvSpPr>
        <p:spPr>
          <a:xfrm rot="10800000">
            <a:off x="2822073" y="2109035"/>
            <a:ext cx="1521596" cy="790463"/>
          </a:xfrm>
          <a:custGeom>
            <a:avLst/>
            <a:gdLst>
              <a:gd name="connsiteX0" fmla="*/ 5965 w 1521596"/>
              <a:gd name="connsiteY0" fmla="*/ 0 h 790463"/>
              <a:gd name="connsiteX1" fmla="*/ 1521596 w 1521596"/>
              <a:gd name="connsiteY1" fmla="*/ 0 h 790463"/>
              <a:gd name="connsiteX2" fmla="*/ 1505532 w 1521596"/>
              <a:gd name="connsiteY2" fmla="*/ 59992 h 790463"/>
              <a:gd name="connsiteX3" fmla="*/ 1329277 w 1521596"/>
              <a:gd name="connsiteY3" fmla="*/ 241468 h 790463"/>
              <a:gd name="connsiteX4" fmla="*/ 1256048 w 1521596"/>
              <a:gd name="connsiteY4" fmla="*/ 487541 h 790463"/>
              <a:gd name="connsiteX5" fmla="*/ 1006729 w 1521596"/>
              <a:gd name="connsiteY5" fmla="*/ 517335 h 790463"/>
              <a:gd name="connsiteX6" fmla="*/ 828560 w 1521596"/>
              <a:gd name="connsiteY6" fmla="*/ 779850 h 790463"/>
              <a:gd name="connsiteX7" fmla="*/ 566592 w 1521596"/>
              <a:gd name="connsiteY7" fmla="*/ 619612 h 790463"/>
              <a:gd name="connsiteX8" fmla="*/ 177450 w 1521596"/>
              <a:gd name="connsiteY8" fmla="*/ 461294 h 790463"/>
              <a:gd name="connsiteX9" fmla="*/ 6353 w 1521596"/>
              <a:gd name="connsiteY9" fmla="*/ 285116 h 790463"/>
              <a:gd name="connsiteX10" fmla="*/ 42912 w 1521596"/>
              <a:gd name="connsiteY10" fmla="*/ 47305 h 790463"/>
              <a:gd name="connsiteX11" fmla="*/ 6809 w 1521596"/>
              <a:gd name="connsiteY11" fmla="*/ 1917 h 790463"/>
              <a:gd name="connsiteX12" fmla="*/ 5965 w 1521596"/>
              <a:gd name="connsiteY12" fmla="*/ 0 h 79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1596" h="790463">
                <a:moveTo>
                  <a:pt x="5965" y="0"/>
                </a:moveTo>
                <a:lnTo>
                  <a:pt x="1521596" y="0"/>
                </a:lnTo>
                <a:lnTo>
                  <a:pt x="1505532" y="59992"/>
                </a:lnTo>
                <a:cubicBezTo>
                  <a:pt x="1467837" y="156890"/>
                  <a:pt x="1403745" y="224881"/>
                  <a:pt x="1329277" y="241468"/>
                </a:cubicBezTo>
                <a:cubicBezTo>
                  <a:pt x="1328803" y="336066"/>
                  <a:pt x="1302085" y="425783"/>
                  <a:pt x="1256048" y="487541"/>
                </a:cubicBezTo>
                <a:cubicBezTo>
                  <a:pt x="1186100" y="581389"/>
                  <a:pt x="1085060" y="593448"/>
                  <a:pt x="1006729" y="517335"/>
                </a:cubicBezTo>
                <a:cubicBezTo>
                  <a:pt x="981396" y="648071"/>
                  <a:pt x="913562" y="748011"/>
                  <a:pt x="828560" y="779850"/>
                </a:cubicBezTo>
                <a:cubicBezTo>
                  <a:pt x="728395" y="817364"/>
                  <a:pt x="623856" y="753436"/>
                  <a:pt x="566592" y="619612"/>
                </a:cubicBezTo>
                <a:cubicBezTo>
                  <a:pt x="431435" y="746634"/>
                  <a:pt x="255891" y="675236"/>
                  <a:pt x="177450" y="461294"/>
                </a:cubicBezTo>
                <a:cubicBezTo>
                  <a:pt x="100394" y="475356"/>
                  <a:pt x="28041" y="400871"/>
                  <a:pt x="6353" y="285116"/>
                </a:cubicBezTo>
                <a:cubicBezTo>
                  <a:pt x="-9357" y="201367"/>
                  <a:pt x="4530" y="110983"/>
                  <a:pt x="42912" y="47305"/>
                </a:cubicBezTo>
                <a:cubicBezTo>
                  <a:pt x="29298" y="34818"/>
                  <a:pt x="17192" y="19462"/>
                  <a:pt x="6809" y="1917"/>
                </a:cubicBezTo>
                <a:lnTo>
                  <a:pt x="5965" y="0"/>
                </a:lnTo>
                <a:close/>
              </a:path>
            </a:pathLst>
          </a:custGeom>
          <a:solidFill>
            <a:srgbClr val="24BEB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3">
            <a:clrChange>
              <a:clrFrom>
                <a:srgbClr val="FFFFFF"/>
              </a:clrFrom>
              <a:clrTo>
                <a:srgbClr val="FFFFFF">
                  <a:alpha val="0"/>
                </a:srgbClr>
              </a:clrTo>
            </a:clrChange>
          </a:blip>
          <a:stretch>
            <a:fillRect/>
          </a:stretch>
        </p:blipFill>
        <p:spPr>
          <a:xfrm flipH="1">
            <a:off x="1924228" y="5061878"/>
            <a:ext cx="1635538" cy="1340232"/>
          </a:xfrm>
          <a:prstGeom prst="rect">
            <a:avLst/>
          </a:prstGeom>
        </p:spPr>
      </p:pic>
      <p:pic>
        <p:nvPicPr>
          <p:cNvPr id="22" name="图片 21"/>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tretch>
            <a:fillRect/>
          </a:stretch>
        </p:blipFill>
        <p:spPr>
          <a:xfrm rot="351735" flipH="1">
            <a:off x="7165328" y="4248992"/>
            <a:ext cx="3121152" cy="2340864"/>
          </a:xfrm>
          <a:prstGeom prst="rect">
            <a:avLst/>
          </a:prstGeom>
        </p:spPr>
      </p:pic>
      <p:sp>
        <p:nvSpPr>
          <p:cNvPr id="17" name="矩形: 圆角 16"/>
          <p:cNvSpPr/>
          <p:nvPr/>
        </p:nvSpPr>
        <p:spPr>
          <a:xfrm rot="2600481">
            <a:off x="4348253" y="1104916"/>
            <a:ext cx="3589164" cy="3589164"/>
          </a:xfrm>
          <a:prstGeom prst="roundRect">
            <a:avLst>
              <a:gd name="adj" fmla="val 32298"/>
            </a:avLst>
          </a:prstGeom>
          <a:solidFill>
            <a:srgbClr val="F4B05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6">
            <a:clrChange>
              <a:clrFrom>
                <a:srgbClr val="FFFFFF"/>
              </a:clrFrom>
              <a:clrTo>
                <a:srgbClr val="FFFFFF">
                  <a:alpha val="0"/>
                </a:srgbClr>
              </a:clrTo>
            </a:clrChange>
          </a:blip>
          <a:stretch>
            <a:fillRect/>
          </a:stretch>
        </p:blipFill>
        <p:spPr>
          <a:xfrm>
            <a:off x="8439253" y="5599006"/>
            <a:ext cx="1243290" cy="1070174"/>
          </a:xfrm>
          <a:prstGeom prst="rect">
            <a:avLst/>
          </a:prstGeom>
        </p:spPr>
      </p:pic>
      <p:pic>
        <p:nvPicPr>
          <p:cNvPr id="15" name="图片 14"/>
          <p:cNvPicPr>
            <a:picLocks noChangeAspect="1"/>
          </p:cNvPicPr>
          <p:nvPr/>
        </p:nvPicPr>
        <p:blipFill>
          <a:blip r:embed="rId6">
            <a:clrChange>
              <a:clrFrom>
                <a:srgbClr val="FFFFFF"/>
              </a:clrFrom>
              <a:clrTo>
                <a:srgbClr val="FFFFFF">
                  <a:alpha val="0"/>
                </a:srgbClr>
              </a:clrTo>
            </a:clrChange>
          </a:blip>
          <a:stretch>
            <a:fillRect/>
          </a:stretch>
        </p:blipFill>
        <p:spPr>
          <a:xfrm>
            <a:off x="2155544" y="5742830"/>
            <a:ext cx="1243290" cy="1070174"/>
          </a:xfrm>
          <a:prstGeom prst="rect">
            <a:avLst/>
          </a:prstGeom>
        </p:spPr>
      </p:pic>
      <p:pic>
        <p:nvPicPr>
          <p:cNvPr id="14" name="图片 13"/>
          <p:cNvPicPr>
            <a:picLocks noChangeAspect="1"/>
          </p:cNvPicPr>
          <p:nvPr/>
        </p:nvPicPr>
        <p:blipFill>
          <a:blip r:embed="rId2">
            <a:clrChange>
              <a:clrFrom>
                <a:srgbClr val="FFFFFF"/>
              </a:clrFrom>
              <a:clrTo>
                <a:srgbClr val="FFFFFF">
                  <a:alpha val="0"/>
                </a:srgbClr>
              </a:clrTo>
            </a:clrChange>
          </a:blip>
          <a:stretch>
            <a:fillRect/>
          </a:stretch>
        </p:blipFill>
        <p:spPr>
          <a:xfrm>
            <a:off x="7910715" y="5808275"/>
            <a:ext cx="555737" cy="1049725"/>
          </a:xfrm>
          <a:prstGeom prst="rect">
            <a:avLst/>
          </a:prstGeom>
        </p:spPr>
      </p:pic>
      <p:pic>
        <p:nvPicPr>
          <p:cNvPr id="13" name="图片 12"/>
          <p:cNvPicPr>
            <a:picLocks noChangeAspect="1"/>
          </p:cNvPicPr>
          <p:nvPr/>
        </p:nvPicPr>
        <p:blipFill>
          <a:blip r:embed="rId2">
            <a:clrChange>
              <a:clrFrom>
                <a:srgbClr val="FFFFFF"/>
              </a:clrFrom>
              <a:clrTo>
                <a:srgbClr val="FFFFFF">
                  <a:alpha val="0"/>
                </a:srgbClr>
              </a:clrTo>
            </a:clrChange>
          </a:blip>
          <a:stretch>
            <a:fillRect/>
          </a:stretch>
        </p:blipFill>
        <p:spPr>
          <a:xfrm>
            <a:off x="4117713" y="5302522"/>
            <a:ext cx="555737" cy="1049725"/>
          </a:xfrm>
          <a:prstGeom prst="rect">
            <a:avLst/>
          </a:prstGeom>
        </p:spPr>
      </p:pic>
      <p:pic>
        <p:nvPicPr>
          <p:cNvPr id="7" name="图片 6"/>
          <p:cNvPicPr>
            <a:picLocks noChangeAspect="1"/>
          </p:cNvPicPr>
          <p:nvPr/>
        </p:nvPicPr>
        <p:blipFill>
          <a:blip r:embed="rId7">
            <a:clrChange>
              <a:clrFrom>
                <a:srgbClr val="FFFFFF"/>
              </a:clrFrom>
              <a:clrTo>
                <a:srgbClr val="FFFFFF">
                  <a:alpha val="0"/>
                </a:srgbClr>
              </a:clrTo>
            </a:clrChange>
          </a:blip>
          <a:stretch>
            <a:fillRect/>
          </a:stretch>
        </p:blipFill>
        <p:spPr>
          <a:xfrm>
            <a:off x="7145284" y="5081798"/>
            <a:ext cx="774538" cy="1034416"/>
          </a:xfrm>
          <a:prstGeom prst="rect">
            <a:avLst/>
          </a:prstGeom>
        </p:spPr>
      </p:pic>
      <p:pic>
        <p:nvPicPr>
          <p:cNvPr id="4" name="图片 3"/>
          <p:cNvPicPr>
            <a:picLocks noChangeAspect="1"/>
          </p:cNvPicPr>
          <p:nvPr/>
        </p:nvPicPr>
        <p:blipFill>
          <a:blip r:embed="rId8">
            <a:clrChange>
              <a:clrFrom>
                <a:srgbClr val="FFFFFF"/>
              </a:clrFrom>
              <a:clrTo>
                <a:srgbClr val="FFFFFF">
                  <a:alpha val="0"/>
                </a:srgbClr>
              </a:clrTo>
            </a:clrChange>
          </a:blip>
          <a:stretch>
            <a:fillRect/>
          </a:stretch>
        </p:blipFill>
        <p:spPr>
          <a:xfrm>
            <a:off x="6408243" y="5374428"/>
            <a:ext cx="1356499" cy="1483572"/>
          </a:xfrm>
          <a:prstGeom prst="rect">
            <a:avLst/>
          </a:prstGeom>
        </p:spPr>
      </p:pic>
      <p:pic>
        <p:nvPicPr>
          <p:cNvPr id="5" name="图片 4"/>
          <p:cNvPicPr>
            <a:picLocks noChangeAspect="1"/>
          </p:cNvPicPr>
          <p:nvPr/>
        </p:nvPicPr>
        <p:blipFill>
          <a:blip r:embed="rId8">
            <a:clrChange>
              <a:clrFrom>
                <a:srgbClr val="FFFFFF"/>
              </a:clrFrom>
              <a:clrTo>
                <a:srgbClr val="FFFFFF">
                  <a:alpha val="0"/>
                </a:srgbClr>
              </a:clrTo>
            </a:clrChange>
          </a:blip>
          <a:stretch>
            <a:fillRect/>
          </a:stretch>
        </p:blipFill>
        <p:spPr>
          <a:xfrm>
            <a:off x="5037220" y="4845747"/>
            <a:ext cx="1529142" cy="1672388"/>
          </a:xfrm>
          <a:prstGeom prst="rect">
            <a:avLst/>
          </a:prstGeom>
        </p:spPr>
      </p:pic>
      <p:pic>
        <p:nvPicPr>
          <p:cNvPr id="6" name="图片 5"/>
          <p:cNvPicPr>
            <a:picLocks noChangeAspect="1"/>
          </p:cNvPicPr>
          <p:nvPr/>
        </p:nvPicPr>
        <p:blipFill>
          <a:blip r:embed="rId7">
            <a:clrChange>
              <a:clrFrom>
                <a:srgbClr val="FFFFFF"/>
              </a:clrFrom>
              <a:clrTo>
                <a:srgbClr val="FFFFFF">
                  <a:alpha val="0"/>
                </a:srgbClr>
              </a:clrTo>
            </a:clrChange>
          </a:blip>
          <a:stretch>
            <a:fillRect/>
          </a:stretch>
        </p:blipFill>
        <p:spPr>
          <a:xfrm rot="1686869" flipH="1">
            <a:off x="5173450" y="5923044"/>
            <a:ext cx="774538" cy="1034416"/>
          </a:xfrm>
          <a:prstGeom prst="rect">
            <a:avLst/>
          </a:prstGeom>
        </p:spPr>
      </p:pic>
      <p:pic>
        <p:nvPicPr>
          <p:cNvPr id="9" name="图片 8"/>
          <p:cNvPicPr>
            <a:picLocks noChangeAspect="1"/>
          </p:cNvPicPr>
          <p:nvPr/>
        </p:nvPicPr>
        <p:blipFill>
          <a:blip r:embed="rId8">
            <a:clrChange>
              <a:clrFrom>
                <a:srgbClr val="FFFFFF"/>
              </a:clrFrom>
              <a:clrTo>
                <a:srgbClr val="FFFFFF">
                  <a:alpha val="0"/>
                </a:srgbClr>
              </a:clrTo>
            </a:clrChange>
          </a:blip>
          <a:stretch>
            <a:fillRect/>
          </a:stretch>
        </p:blipFill>
        <p:spPr>
          <a:xfrm>
            <a:off x="4205327" y="5923044"/>
            <a:ext cx="813731" cy="889960"/>
          </a:xfrm>
          <a:prstGeom prst="rect">
            <a:avLst/>
          </a:prstGeom>
        </p:spPr>
      </p:pic>
      <p:pic>
        <p:nvPicPr>
          <p:cNvPr id="10" name="图片 9"/>
          <p:cNvPicPr>
            <a:picLocks noChangeAspect="1"/>
          </p:cNvPicPr>
          <p:nvPr/>
        </p:nvPicPr>
        <p:blipFill>
          <a:blip r:embed="rId8">
            <a:clrChange>
              <a:clrFrom>
                <a:srgbClr val="FFFFFF"/>
              </a:clrFrom>
              <a:clrTo>
                <a:srgbClr val="FFFFFF">
                  <a:alpha val="0"/>
                </a:srgbClr>
              </a:clrTo>
            </a:clrChange>
          </a:blip>
          <a:stretch>
            <a:fillRect/>
          </a:stretch>
        </p:blipFill>
        <p:spPr>
          <a:xfrm>
            <a:off x="3212378" y="5419424"/>
            <a:ext cx="1087801" cy="1189703"/>
          </a:xfrm>
          <a:prstGeom prst="rect">
            <a:avLst/>
          </a:prstGeom>
        </p:spPr>
      </p:pic>
      <p:pic>
        <p:nvPicPr>
          <p:cNvPr id="11" name="图片 10"/>
          <p:cNvPicPr>
            <a:picLocks noChangeAspect="1"/>
          </p:cNvPicPr>
          <p:nvPr/>
        </p:nvPicPr>
        <p:blipFill>
          <a:blip r:embed="rId7">
            <a:clrChange>
              <a:clrFrom>
                <a:srgbClr val="FFFFFF"/>
              </a:clrFrom>
              <a:clrTo>
                <a:srgbClr val="FFFFFF">
                  <a:alpha val="0"/>
                </a:srgbClr>
              </a:clrTo>
            </a:clrChange>
          </a:blip>
          <a:stretch>
            <a:fillRect/>
          </a:stretch>
        </p:blipFill>
        <p:spPr>
          <a:xfrm>
            <a:off x="3486447" y="6090544"/>
            <a:ext cx="464627" cy="620522"/>
          </a:xfrm>
          <a:prstGeom prst="rect">
            <a:avLst/>
          </a:prstGeom>
        </p:spPr>
      </p:pic>
      <p:pic>
        <p:nvPicPr>
          <p:cNvPr id="20" name="图片 19"/>
          <p:cNvPicPr>
            <a:picLocks noChangeAspect="1"/>
          </p:cNvPicPr>
          <p:nvPr/>
        </p:nvPicPr>
        <p:blipFill>
          <a:blip r:embed="rId9">
            <a:clrChange>
              <a:clrFrom>
                <a:srgbClr val="FFFFFF"/>
              </a:clrFrom>
              <a:clrTo>
                <a:srgbClr val="FFFFFF">
                  <a:alpha val="0"/>
                </a:srgbClr>
              </a:clrTo>
            </a:clrChange>
          </a:blip>
          <a:stretch>
            <a:fillRect/>
          </a:stretch>
        </p:blipFill>
        <p:spPr>
          <a:xfrm>
            <a:off x="6285706" y="6464627"/>
            <a:ext cx="306336" cy="399190"/>
          </a:xfrm>
          <a:prstGeom prst="rect">
            <a:avLst/>
          </a:prstGeom>
        </p:spPr>
      </p:pic>
      <p:sp>
        <p:nvSpPr>
          <p:cNvPr id="27" name="云形 26"/>
          <p:cNvSpPr/>
          <p:nvPr/>
        </p:nvSpPr>
        <p:spPr>
          <a:xfrm>
            <a:off x="3084498" y="-423067"/>
            <a:ext cx="1733151" cy="996172"/>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云形 27"/>
          <p:cNvSpPr/>
          <p:nvPr/>
        </p:nvSpPr>
        <p:spPr>
          <a:xfrm>
            <a:off x="327831" y="362640"/>
            <a:ext cx="1573586" cy="904458"/>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1250188" y="515035"/>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1052873" y="573105"/>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1199962" y="821477"/>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90943" y="735673"/>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903194" y="937617"/>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1526381" y="689245"/>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936620" y="752524"/>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1110943" y="1072970"/>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705879" y="925328"/>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860082" y="586197"/>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18901" y="793743"/>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p:cNvSpPr/>
          <p:nvPr/>
        </p:nvSpPr>
        <p:spPr>
          <a:xfrm>
            <a:off x="9611161" y="844104"/>
            <a:ext cx="1504431" cy="686448"/>
          </a:xfrm>
          <a:custGeom>
            <a:avLst/>
            <a:gdLst>
              <a:gd name="connsiteX0" fmla="*/ 932394 w 1504431"/>
              <a:gd name="connsiteY0" fmla="*/ 449 h 686448"/>
              <a:gd name="connsiteX1" fmla="*/ 1019367 w 1504431"/>
              <a:gd name="connsiteY1" fmla="*/ 50880 h 686448"/>
              <a:gd name="connsiteX2" fmla="*/ 1047597 w 1504431"/>
              <a:gd name="connsiteY2" fmla="*/ 94923 h 686448"/>
              <a:gd name="connsiteX3" fmla="*/ 1049342 w 1504431"/>
              <a:gd name="connsiteY3" fmla="*/ 97646 h 686448"/>
              <a:gd name="connsiteX4" fmla="*/ 1199405 w 1504431"/>
              <a:gd name="connsiteY4" fmla="*/ 1350 h 686448"/>
              <a:gd name="connsiteX5" fmla="*/ 1254557 w 1504431"/>
              <a:gd name="connsiteY5" fmla="*/ 22910 h 686448"/>
              <a:gd name="connsiteX6" fmla="*/ 1358622 w 1504431"/>
              <a:gd name="connsiteY6" fmla="*/ 226796 h 686448"/>
              <a:gd name="connsiteX7" fmla="*/ 1359189 w 1504431"/>
              <a:gd name="connsiteY7" fmla="*/ 227159 h 686448"/>
              <a:gd name="connsiteX8" fmla="*/ 1403191 w 1504431"/>
              <a:gd name="connsiteY8" fmla="*/ 255402 h 686448"/>
              <a:gd name="connsiteX9" fmla="*/ 1492176 w 1504431"/>
              <a:gd name="connsiteY9" fmla="*/ 424672 h 686448"/>
              <a:gd name="connsiteX10" fmla="*/ 1486198 w 1504431"/>
              <a:gd name="connsiteY10" fmla="*/ 639241 h 686448"/>
              <a:gd name="connsiteX11" fmla="*/ 1504431 w 1504431"/>
              <a:gd name="connsiteY11" fmla="*/ 686448 h 686448"/>
              <a:gd name="connsiteX12" fmla="*/ 0 w 1504431"/>
              <a:gd name="connsiteY12" fmla="*/ 686448 h 686448"/>
              <a:gd name="connsiteX13" fmla="*/ 7987 w 1504431"/>
              <a:gd name="connsiteY13" fmla="*/ 669238 h 686448"/>
              <a:gd name="connsiteX14" fmla="*/ 102730 w 1504431"/>
              <a:gd name="connsiteY14" fmla="*/ 599473 h 686448"/>
              <a:gd name="connsiteX15" fmla="*/ 104079 w 1504431"/>
              <a:gd name="connsiteY15" fmla="*/ 593757 h 686448"/>
              <a:gd name="connsiteX16" fmla="*/ 166883 w 1504431"/>
              <a:gd name="connsiteY16" fmla="*/ 282336 h 686448"/>
              <a:gd name="connsiteX17" fmla="*/ 472408 w 1504431"/>
              <a:gd name="connsiteY17" fmla="*/ 211189 h 686448"/>
              <a:gd name="connsiteX18" fmla="*/ 472467 w 1504431"/>
              <a:gd name="connsiteY18" fmla="*/ 211058 h 686448"/>
              <a:gd name="connsiteX19" fmla="*/ 499352 w 1504431"/>
              <a:gd name="connsiteY19" fmla="*/ 150746 h 686448"/>
              <a:gd name="connsiteX20" fmla="*/ 780449 w 1504431"/>
              <a:gd name="connsiteY20" fmla="*/ 137330 h 686448"/>
              <a:gd name="connsiteX21" fmla="*/ 781823 w 1504431"/>
              <a:gd name="connsiteY21" fmla="*/ 134092 h 686448"/>
              <a:gd name="connsiteX22" fmla="*/ 801777 w 1504431"/>
              <a:gd name="connsiteY22" fmla="*/ 87075 h 686448"/>
              <a:gd name="connsiteX23" fmla="*/ 900479 w 1504431"/>
              <a:gd name="connsiteY23" fmla="*/ 2463 h 686448"/>
              <a:gd name="connsiteX24" fmla="*/ 932394 w 1504431"/>
              <a:gd name="connsiteY24" fmla="*/ 449 h 6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4431" h="686448">
                <a:moveTo>
                  <a:pt x="932394" y="449"/>
                </a:moveTo>
                <a:cubicBezTo>
                  <a:pt x="964012" y="3417"/>
                  <a:pt x="994305" y="21057"/>
                  <a:pt x="1019367" y="50880"/>
                </a:cubicBezTo>
                <a:lnTo>
                  <a:pt x="1047597" y="94923"/>
                </a:lnTo>
                <a:lnTo>
                  <a:pt x="1049342" y="97646"/>
                </a:lnTo>
                <a:cubicBezTo>
                  <a:pt x="1087123" y="28355"/>
                  <a:pt x="1143438" y="-6032"/>
                  <a:pt x="1199405" y="1350"/>
                </a:cubicBezTo>
                <a:cubicBezTo>
                  <a:pt x="1218061" y="3811"/>
                  <a:pt x="1236678" y="10913"/>
                  <a:pt x="1254557" y="22910"/>
                </a:cubicBezTo>
                <a:cubicBezTo>
                  <a:pt x="1309050" y="59464"/>
                  <a:pt x="1348124" y="135994"/>
                  <a:pt x="1358622" y="226796"/>
                </a:cubicBezTo>
                <a:lnTo>
                  <a:pt x="1359189" y="227159"/>
                </a:lnTo>
                <a:lnTo>
                  <a:pt x="1403191" y="255402"/>
                </a:lnTo>
                <a:cubicBezTo>
                  <a:pt x="1444827" y="292132"/>
                  <a:pt x="1476867" y="352065"/>
                  <a:pt x="1492176" y="424672"/>
                </a:cubicBezTo>
                <a:cubicBezTo>
                  <a:pt x="1507011" y="494943"/>
                  <a:pt x="1504897" y="571265"/>
                  <a:pt x="1486198" y="639241"/>
                </a:cubicBezTo>
                <a:lnTo>
                  <a:pt x="1504431" y="686448"/>
                </a:lnTo>
                <a:lnTo>
                  <a:pt x="0" y="686448"/>
                </a:lnTo>
                <a:lnTo>
                  <a:pt x="7987" y="669238"/>
                </a:lnTo>
                <a:cubicBezTo>
                  <a:pt x="32928" y="630874"/>
                  <a:pt x="65952" y="605399"/>
                  <a:pt x="102730" y="599473"/>
                </a:cubicBezTo>
                <a:cubicBezTo>
                  <a:pt x="103168" y="597554"/>
                  <a:pt x="103641" y="595676"/>
                  <a:pt x="104079" y="593757"/>
                </a:cubicBezTo>
                <a:cubicBezTo>
                  <a:pt x="94201" y="480547"/>
                  <a:pt x="117237" y="366378"/>
                  <a:pt x="166883" y="282336"/>
                </a:cubicBezTo>
                <a:cubicBezTo>
                  <a:pt x="245323" y="149598"/>
                  <a:pt x="372498" y="120012"/>
                  <a:pt x="472408" y="211189"/>
                </a:cubicBezTo>
                <a:lnTo>
                  <a:pt x="472467" y="211058"/>
                </a:lnTo>
                <a:lnTo>
                  <a:pt x="499352" y="150746"/>
                </a:lnTo>
                <a:cubicBezTo>
                  <a:pt x="571025" y="25597"/>
                  <a:pt x="699375" y="12822"/>
                  <a:pt x="780449" y="137330"/>
                </a:cubicBezTo>
                <a:lnTo>
                  <a:pt x="781823" y="134092"/>
                </a:lnTo>
                <a:lnTo>
                  <a:pt x="801777" y="87075"/>
                </a:lnTo>
                <a:cubicBezTo>
                  <a:pt x="826681" y="41560"/>
                  <a:pt x="861633" y="11038"/>
                  <a:pt x="900479" y="2463"/>
                </a:cubicBezTo>
                <a:cubicBezTo>
                  <a:pt x="911168" y="100"/>
                  <a:pt x="921855" y="-541"/>
                  <a:pt x="932394" y="449"/>
                </a:cubicBezTo>
                <a:close/>
              </a:path>
            </a:pathLst>
          </a:custGeom>
          <a:solidFill>
            <a:srgbClr val="24BEB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10">
            <a:clrChange>
              <a:clrFrom>
                <a:srgbClr val="FFFFFF"/>
              </a:clrFrom>
              <a:clrTo>
                <a:srgbClr val="FFFFFF">
                  <a:alpha val="0"/>
                </a:srgbClr>
              </a:clrTo>
            </a:clrChange>
          </a:blip>
          <a:stretch>
            <a:fillRect/>
          </a:stretch>
        </p:blipFill>
        <p:spPr>
          <a:xfrm>
            <a:off x="9516799" y="5517914"/>
            <a:ext cx="972405" cy="1282650"/>
          </a:xfrm>
          <a:prstGeom prst="rect">
            <a:avLst/>
          </a:prstGeom>
        </p:spPr>
      </p:pic>
      <p:pic>
        <p:nvPicPr>
          <p:cNvPr id="40" name="图片 39"/>
          <p:cNvPicPr>
            <a:picLocks noChangeAspect="1"/>
          </p:cNvPicPr>
          <p:nvPr/>
        </p:nvPicPr>
        <p:blipFill>
          <a:blip r:embed="rId11">
            <a:clrChange>
              <a:clrFrom>
                <a:srgbClr val="FFFFFF"/>
              </a:clrFrom>
              <a:clrTo>
                <a:srgbClr val="FFFFFF">
                  <a:alpha val="0"/>
                </a:srgbClr>
              </a:clrTo>
            </a:clrChange>
          </a:blip>
          <a:stretch>
            <a:fillRect/>
          </a:stretch>
        </p:blipFill>
        <p:spPr>
          <a:xfrm>
            <a:off x="7690700" y="983398"/>
            <a:ext cx="399255" cy="1609211"/>
          </a:xfrm>
          <a:prstGeom prst="rect">
            <a:avLst/>
          </a:prstGeom>
        </p:spPr>
      </p:pic>
      <p:pic>
        <p:nvPicPr>
          <p:cNvPr id="41" name="图片 40"/>
          <p:cNvPicPr>
            <a:picLocks noChangeAspect="1"/>
          </p:cNvPicPr>
          <p:nvPr/>
        </p:nvPicPr>
        <p:blipFill>
          <a:blip r:embed="rId11">
            <a:clrChange>
              <a:clrFrom>
                <a:srgbClr val="FFFFFF"/>
              </a:clrFrom>
              <a:clrTo>
                <a:srgbClr val="FFFFFF">
                  <a:alpha val="0"/>
                </a:srgbClr>
              </a:clrTo>
            </a:clrChange>
          </a:blip>
          <a:stretch>
            <a:fillRect/>
          </a:stretch>
        </p:blipFill>
        <p:spPr>
          <a:xfrm>
            <a:off x="7270010" y="-493753"/>
            <a:ext cx="640705" cy="2582384"/>
          </a:xfrm>
          <a:prstGeom prst="rect">
            <a:avLst/>
          </a:prstGeom>
        </p:spPr>
      </p:pic>
      <p:sp>
        <p:nvSpPr>
          <p:cNvPr id="43" name="文本框 42"/>
          <p:cNvSpPr txBox="1"/>
          <p:nvPr/>
        </p:nvSpPr>
        <p:spPr>
          <a:xfrm>
            <a:off x="4130294" y="2294044"/>
            <a:ext cx="4038469" cy="1446550"/>
          </a:xfrm>
          <a:prstGeom prst="rect">
            <a:avLst/>
          </a:prstGeom>
          <a:noFill/>
        </p:spPr>
        <p:txBody>
          <a:bodyPr wrap="square" rtlCol="0">
            <a:spAutoFit/>
          </a:bodyPr>
          <a:lstStyle/>
          <a:p>
            <a:pPr algn="ctr"/>
            <a:r>
              <a:rPr lang="zh-CN" altLang="en-US" sz="4400" b="1" dirty="0">
                <a:solidFill>
                  <a:srgbClr val="69C5C1"/>
                </a:solidFill>
                <a:latin typeface="迷你简卡通" panose="03000509000000000000" pitchFamily="65" charset="-122"/>
                <a:ea typeface="迷你简卡通" panose="03000509000000000000" pitchFamily="65" charset="-122"/>
              </a:rPr>
              <a:t>可爱卡通插画</a:t>
            </a:r>
            <a:endParaRPr lang="en-US" altLang="zh-CN" sz="4400" b="1" dirty="0">
              <a:solidFill>
                <a:srgbClr val="69C5C1"/>
              </a:solidFill>
              <a:latin typeface="迷你简卡通" panose="03000509000000000000" pitchFamily="65" charset="-122"/>
              <a:ea typeface="迷你简卡通" panose="03000509000000000000" pitchFamily="65" charset="-122"/>
            </a:endParaRPr>
          </a:p>
          <a:p>
            <a:pPr algn="ctr"/>
            <a:r>
              <a:rPr lang="en-US" altLang="zh-CN" sz="4400" b="1" dirty="0">
                <a:solidFill>
                  <a:srgbClr val="69C5C1"/>
                </a:solidFill>
                <a:latin typeface="迷你简卡通" panose="03000509000000000000" pitchFamily="65" charset="-122"/>
                <a:ea typeface="迷你简卡通" panose="03000509000000000000" pitchFamily="65" charset="-122"/>
              </a:rPr>
              <a:t>PPT</a:t>
            </a:r>
            <a:r>
              <a:rPr lang="zh-CN" altLang="en-US" sz="4400" b="1" dirty="0">
                <a:solidFill>
                  <a:srgbClr val="69C5C1"/>
                </a:solidFill>
                <a:latin typeface="迷你简卡通" panose="03000509000000000000" pitchFamily="65" charset="-122"/>
                <a:ea typeface="迷你简卡通" panose="03000509000000000000" pitchFamily="65" charset="-122"/>
              </a:rPr>
              <a:t>模板</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22" presetClass="entr" presetSubtype="4"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4134" y="16036"/>
            <a:ext cx="12177866" cy="6850049"/>
          </a:xfrm>
          <a:prstGeom prst="rect">
            <a:avLst/>
          </a:prstGeom>
        </p:spPr>
      </p:pic>
      <p:pic>
        <p:nvPicPr>
          <p:cNvPr id="9" name="图片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rcRect/>
          <a:stretch>
            <a:fillRect/>
          </a:stretch>
        </p:blipFill>
        <p:spPr>
          <a:xfrm rot="523876" flipH="1">
            <a:off x="5711099" y="864805"/>
            <a:ext cx="3121152" cy="2340864"/>
          </a:xfrm>
          <a:custGeom>
            <a:avLst/>
            <a:gdLst>
              <a:gd name="connsiteX0" fmla="*/ 3121152 w 3121152"/>
              <a:gd name="connsiteY0" fmla="*/ 0 h 2340864"/>
              <a:gd name="connsiteX1" fmla="*/ 0 w 3121152"/>
              <a:gd name="connsiteY1" fmla="*/ 0 h 2340864"/>
              <a:gd name="connsiteX2" fmla="*/ 0 w 3121152"/>
              <a:gd name="connsiteY2" fmla="*/ 2340864 h 2340864"/>
              <a:gd name="connsiteX3" fmla="*/ 389651 w 3121152"/>
              <a:gd name="connsiteY3" fmla="*/ 2340864 h 2340864"/>
              <a:gd name="connsiteX4" fmla="*/ 393582 w 3121152"/>
              <a:gd name="connsiteY4" fmla="*/ 2321400 h 2340864"/>
              <a:gd name="connsiteX5" fmla="*/ 570456 w 3121152"/>
              <a:gd name="connsiteY5" fmla="*/ 2072195 h 2340864"/>
              <a:gd name="connsiteX6" fmla="*/ 599049 w 3121152"/>
              <a:gd name="connsiteY6" fmla="*/ 1778218 h 2340864"/>
              <a:gd name="connsiteX7" fmla="*/ 875140 w 3121152"/>
              <a:gd name="connsiteY7" fmla="*/ 1585240 h 2340864"/>
              <a:gd name="connsiteX8" fmla="*/ 1000096 w 3121152"/>
              <a:gd name="connsiteY8" fmla="*/ 1565157 h 2340864"/>
              <a:gd name="connsiteX9" fmla="*/ 1001705 w 3121152"/>
              <a:gd name="connsiteY9" fmla="*/ 1564900 h 2340864"/>
              <a:gd name="connsiteX10" fmla="*/ 1325826 w 3121152"/>
              <a:gd name="connsiteY10" fmla="*/ 1331164 h 2340864"/>
              <a:gd name="connsiteX11" fmla="*/ 1555165 w 3121152"/>
              <a:gd name="connsiteY11" fmla="*/ 1336069 h 2340864"/>
              <a:gd name="connsiteX12" fmla="*/ 1865507 w 3121152"/>
              <a:gd name="connsiteY12" fmla="*/ 1517972 h 2340864"/>
              <a:gd name="connsiteX13" fmla="*/ 1870797 w 3121152"/>
              <a:gd name="connsiteY13" fmla="*/ 1514999 h 2340864"/>
              <a:gd name="connsiteX14" fmla="*/ 1956369 w 3121152"/>
              <a:gd name="connsiteY14" fmla="*/ 1466897 h 2340864"/>
              <a:gd name="connsiteX15" fmla="*/ 2288161 w 3121152"/>
              <a:gd name="connsiteY15" fmla="*/ 1450527 h 2340864"/>
              <a:gd name="connsiteX16" fmla="*/ 2537579 w 3121152"/>
              <a:gd name="connsiteY16" fmla="*/ 1606490 h 2340864"/>
              <a:gd name="connsiteX17" fmla="*/ 2581761 w 3121152"/>
              <a:gd name="connsiteY17" fmla="*/ 1678655 h 2340864"/>
              <a:gd name="connsiteX18" fmla="*/ 2584803 w 3121152"/>
              <a:gd name="connsiteY18" fmla="*/ 1683624 h 2340864"/>
              <a:gd name="connsiteX19" fmla="*/ 3093769 w 3121152"/>
              <a:gd name="connsiteY19" fmla="*/ 1652417 h 2340864"/>
              <a:gd name="connsiteX20" fmla="*/ 3121152 w 3121152"/>
              <a:gd name="connsiteY20" fmla="*/ 1664579 h 2340864"/>
              <a:gd name="connsiteX21" fmla="*/ 3121152 w 3121152"/>
              <a:gd name="connsiteY21" fmla="*/ 0 h 23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1152" h="2340864">
                <a:moveTo>
                  <a:pt x="3121152" y="0"/>
                </a:moveTo>
                <a:lnTo>
                  <a:pt x="0" y="0"/>
                </a:lnTo>
                <a:lnTo>
                  <a:pt x="0" y="2340864"/>
                </a:lnTo>
                <a:lnTo>
                  <a:pt x="389651" y="2340864"/>
                </a:lnTo>
                <a:lnTo>
                  <a:pt x="393582" y="2321400"/>
                </a:lnTo>
                <a:cubicBezTo>
                  <a:pt x="420023" y="2226134"/>
                  <a:pt x="480569" y="2139408"/>
                  <a:pt x="570456" y="2072195"/>
                </a:cubicBezTo>
                <a:cubicBezTo>
                  <a:pt x="534043" y="1972078"/>
                  <a:pt x="544246" y="1867516"/>
                  <a:pt x="599049" y="1778218"/>
                </a:cubicBezTo>
                <a:cubicBezTo>
                  <a:pt x="655621" y="1685941"/>
                  <a:pt x="754819" y="1617837"/>
                  <a:pt x="875140" y="1585240"/>
                </a:cubicBezTo>
                <a:lnTo>
                  <a:pt x="1000096" y="1565157"/>
                </a:lnTo>
                <a:lnTo>
                  <a:pt x="1001705" y="1564900"/>
                </a:lnTo>
                <a:cubicBezTo>
                  <a:pt x="1049055" y="1445907"/>
                  <a:pt x="1170751" y="1358178"/>
                  <a:pt x="1325826" y="1331164"/>
                </a:cubicBezTo>
                <a:cubicBezTo>
                  <a:pt x="1402146" y="1317861"/>
                  <a:pt x="1480661" y="1320212"/>
                  <a:pt x="1555165" y="1336069"/>
                </a:cubicBezTo>
                <a:cubicBezTo>
                  <a:pt x="1679338" y="1362499"/>
                  <a:pt x="1792364" y="1426445"/>
                  <a:pt x="1865507" y="1517972"/>
                </a:cubicBezTo>
                <a:lnTo>
                  <a:pt x="1870797" y="1514999"/>
                </a:lnTo>
                <a:lnTo>
                  <a:pt x="1956369" y="1466897"/>
                </a:lnTo>
                <a:cubicBezTo>
                  <a:pt x="2055086" y="1426763"/>
                  <a:pt x="2174443" y="1419918"/>
                  <a:pt x="2288161" y="1450527"/>
                </a:cubicBezTo>
                <a:cubicBezTo>
                  <a:pt x="2391484" y="1478319"/>
                  <a:pt x="2479688" y="1534307"/>
                  <a:pt x="2537579" y="1606490"/>
                </a:cubicBezTo>
                <a:lnTo>
                  <a:pt x="2581761" y="1678655"/>
                </a:lnTo>
                <a:lnTo>
                  <a:pt x="2584803" y="1683624"/>
                </a:lnTo>
                <a:cubicBezTo>
                  <a:pt x="2738147" y="1598966"/>
                  <a:pt x="2930270" y="1594833"/>
                  <a:pt x="3093769" y="1652417"/>
                </a:cubicBezTo>
                <a:lnTo>
                  <a:pt x="3121152" y="1664579"/>
                </a:lnTo>
                <a:lnTo>
                  <a:pt x="3121152" y="0"/>
                </a:lnTo>
                <a:close/>
              </a:path>
            </a:pathLst>
          </a:custGeom>
        </p:spPr>
      </p:pic>
      <p:sp>
        <p:nvSpPr>
          <p:cNvPr id="10" name="云形 9"/>
          <p:cNvSpPr/>
          <p:nvPr/>
        </p:nvSpPr>
        <p:spPr>
          <a:xfrm>
            <a:off x="3940665" y="2190167"/>
            <a:ext cx="4310669" cy="2477665"/>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clrChange>
              <a:clrFrom>
                <a:srgbClr val="FFFFFF"/>
              </a:clrFrom>
              <a:clrTo>
                <a:srgbClr val="FFFFFF">
                  <a:alpha val="0"/>
                </a:srgbClr>
              </a:clrTo>
            </a:clrChange>
          </a:blip>
          <a:stretch>
            <a:fillRect/>
          </a:stretch>
        </p:blipFill>
        <p:spPr>
          <a:xfrm>
            <a:off x="4756806" y="1477151"/>
            <a:ext cx="399255" cy="1609211"/>
          </a:xfrm>
          <a:prstGeom prst="rect">
            <a:avLst/>
          </a:prstGeom>
        </p:spPr>
      </p:pic>
      <p:pic>
        <p:nvPicPr>
          <p:cNvPr id="5" name="图片 4"/>
          <p:cNvPicPr>
            <a:picLocks noChangeAspect="1"/>
          </p:cNvPicPr>
          <p:nvPr/>
        </p:nvPicPr>
        <p:blipFill>
          <a:blip r:embed="rId5">
            <a:clrChange>
              <a:clrFrom>
                <a:srgbClr val="FFFFFF"/>
              </a:clrFrom>
              <a:clrTo>
                <a:srgbClr val="FFFFFF">
                  <a:alpha val="0"/>
                </a:srgbClr>
              </a:clrTo>
            </a:clrChange>
          </a:blip>
          <a:stretch>
            <a:fillRect/>
          </a:stretch>
        </p:blipFill>
        <p:spPr>
          <a:xfrm>
            <a:off x="4041002" y="503978"/>
            <a:ext cx="640705" cy="2582384"/>
          </a:xfrm>
          <a:prstGeom prst="rect">
            <a:avLst/>
          </a:prstGeom>
        </p:spPr>
      </p:pic>
      <p:sp>
        <p:nvSpPr>
          <p:cNvPr id="7" name="文本框 6"/>
          <p:cNvSpPr txBox="1"/>
          <p:nvPr/>
        </p:nvSpPr>
        <p:spPr>
          <a:xfrm>
            <a:off x="4612192" y="299589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clrChange>
              <a:clrFrom>
                <a:srgbClr val="FFFFFF"/>
              </a:clrFrom>
              <a:clrTo>
                <a:srgbClr val="FFFFFF">
                  <a:alpha val="0"/>
                </a:srgbClr>
              </a:clrTo>
            </a:clrChange>
          </a:blip>
          <a:stretch>
            <a:fillRect/>
          </a:stretch>
        </p:blipFill>
        <p:spPr>
          <a:xfrm>
            <a:off x="9562147" y="353507"/>
            <a:ext cx="399255" cy="1609211"/>
          </a:xfrm>
          <a:prstGeom prst="rect">
            <a:avLst/>
          </a:prstGeom>
        </p:spPr>
      </p:pic>
      <p:grpSp>
        <p:nvGrpSpPr>
          <p:cNvPr id="3" name="组合 2"/>
          <p:cNvGrpSpPr/>
          <p:nvPr/>
        </p:nvGrpSpPr>
        <p:grpSpPr>
          <a:xfrm rot="19090052">
            <a:off x="4935570" y="2381968"/>
            <a:ext cx="7381622" cy="520678"/>
            <a:chOff x="4205327" y="590303"/>
            <a:chExt cx="7381622" cy="520678"/>
          </a:xfrm>
        </p:grpSpPr>
        <p:sp>
          <p:nvSpPr>
            <p:cNvPr id="4" name="双波形 3"/>
            <p:cNvSpPr/>
            <p:nvPr/>
          </p:nvSpPr>
          <p:spPr>
            <a:xfrm>
              <a:off x="7656394" y="627797"/>
              <a:ext cx="3930555" cy="483184"/>
            </a:xfrm>
            <a:prstGeom prst="doubleWave">
              <a:avLst>
                <a:gd name="adj1" fmla="val 6250"/>
                <a:gd name="adj2" fmla="val 2150"/>
              </a:avLst>
            </a:prstGeom>
            <a:solidFill>
              <a:srgbClr val="69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双波形 4"/>
            <p:cNvSpPr/>
            <p:nvPr/>
          </p:nvSpPr>
          <p:spPr>
            <a:xfrm>
              <a:off x="4205327" y="590303"/>
              <a:ext cx="3930555" cy="483184"/>
            </a:xfrm>
            <a:prstGeom prst="doubleWave">
              <a:avLst>
                <a:gd name="adj1" fmla="val 6250"/>
                <a:gd name="adj2" fmla="val 2150"/>
              </a:avLst>
            </a:prstGeom>
            <a:solidFill>
              <a:srgbClr val="69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4753581" y="-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pic>
        <p:nvPicPr>
          <p:cNvPr id="7" name="图片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95008" y="1436886"/>
            <a:ext cx="5946017" cy="3739487"/>
          </a:xfrm>
          <a:prstGeom prst="rect">
            <a:avLst/>
          </a:prstGeom>
        </p:spPr>
      </p:pic>
      <p:pic>
        <p:nvPicPr>
          <p:cNvPr id="8" name="图片 7"/>
          <p:cNvPicPr>
            <a:picLocks noChangeAspect="1"/>
          </p:cNvPicPr>
          <p:nvPr/>
        </p:nvPicPr>
        <p:blipFill rotWithShape="1">
          <a:blip r:embed="rId4"/>
          <a:srcRect t="8347" b="7455"/>
          <a:stretch>
            <a:fillRect/>
          </a:stretch>
        </p:blipFill>
        <p:spPr>
          <a:xfrm>
            <a:off x="6854110" y="1904784"/>
            <a:ext cx="3409006" cy="2039418"/>
          </a:xfrm>
          <a:prstGeom prst="rect">
            <a:avLst/>
          </a:prstGeom>
        </p:spPr>
      </p:pic>
      <p:sp>
        <p:nvSpPr>
          <p:cNvPr id="9" name="流程图: 手动输入 8"/>
          <p:cNvSpPr/>
          <p:nvPr/>
        </p:nvSpPr>
        <p:spPr>
          <a:xfrm rot="5400000">
            <a:off x="6832695" y="1878234"/>
            <a:ext cx="2052262" cy="2079673"/>
          </a:xfrm>
          <a:prstGeom prst="flowChartManualInpu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835845" y="1051181"/>
            <a:ext cx="2042383" cy="908484"/>
            <a:chOff x="5377940" y="1218039"/>
            <a:chExt cx="2042383" cy="908484"/>
          </a:xfrm>
        </p:grpSpPr>
        <p:pic>
          <p:nvPicPr>
            <p:cNvPr id="11" name="图片 10"/>
            <p:cNvPicPr>
              <a:picLocks noChangeAspect="1"/>
            </p:cNvPicPr>
            <p:nvPr/>
          </p:nvPicPr>
          <p:blipFill>
            <a:blip r:embed="rId5">
              <a:clrChange>
                <a:clrFrom>
                  <a:srgbClr val="FFFFFF"/>
                </a:clrFrom>
                <a:clrTo>
                  <a:srgbClr val="FFFFFF">
                    <a:alpha val="0"/>
                  </a:srgbClr>
                </a:clrTo>
              </a:clrChange>
            </a:blip>
            <a:stretch>
              <a:fillRect/>
            </a:stretch>
          </p:blipFill>
          <p:spPr>
            <a:xfrm>
              <a:off x="5377940" y="1218039"/>
              <a:ext cx="464627" cy="620522"/>
            </a:xfrm>
            <a:prstGeom prst="rect">
              <a:avLst/>
            </a:prstGeom>
          </p:spPr>
        </p:pic>
        <p:sp>
          <p:nvSpPr>
            <p:cNvPr id="12" name="双波形 11"/>
            <p:cNvSpPr/>
            <p:nvPr/>
          </p:nvSpPr>
          <p:spPr>
            <a:xfrm>
              <a:off x="5466395" y="1756416"/>
              <a:ext cx="1953928" cy="356670"/>
            </a:xfrm>
            <a:prstGeom prst="doubleWave">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438854" y="1726413"/>
              <a:ext cx="1520212" cy="400110"/>
            </a:xfrm>
            <a:prstGeom prst="rect">
              <a:avLst/>
            </a:prstGeom>
            <a:noFill/>
          </p:spPr>
          <p:txBody>
            <a:bodyPr wrap="square" rtlCol="0">
              <a:spAutoFit/>
            </a:bodyPr>
            <a:lstStyle/>
            <a:p>
              <a:r>
                <a:rPr lang="zh-CN" altLang="en-US" sz="20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sp>
        <p:nvSpPr>
          <p:cNvPr id="14" name="文本框 13"/>
          <p:cNvSpPr txBox="1"/>
          <p:nvPr/>
        </p:nvSpPr>
        <p:spPr>
          <a:xfrm>
            <a:off x="764961" y="2106300"/>
            <a:ext cx="3454013" cy="1200329"/>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
        <p:nvSpPr>
          <p:cNvPr id="15" name="文本框 14"/>
          <p:cNvSpPr txBox="1"/>
          <p:nvPr/>
        </p:nvSpPr>
        <p:spPr>
          <a:xfrm>
            <a:off x="764960" y="3446225"/>
            <a:ext cx="3454013" cy="1200329"/>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53581" y="-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nvGrpSpPr>
          <p:cNvPr id="3" name="组合 2"/>
          <p:cNvGrpSpPr/>
          <p:nvPr/>
        </p:nvGrpSpPr>
        <p:grpSpPr>
          <a:xfrm>
            <a:off x="702246" y="970095"/>
            <a:ext cx="4860823" cy="2717057"/>
            <a:chOff x="1727482" y="1842932"/>
            <a:chExt cx="4860823" cy="2717057"/>
          </a:xfrm>
        </p:grpSpPr>
        <p:sp>
          <p:nvSpPr>
            <p:cNvPr id="4" name="任意多边形: 形状 3"/>
            <p:cNvSpPr/>
            <p:nvPr/>
          </p:nvSpPr>
          <p:spPr>
            <a:xfrm>
              <a:off x="2182560" y="2298010"/>
              <a:ext cx="4405745" cy="2261979"/>
            </a:xfrm>
            <a:custGeom>
              <a:avLst/>
              <a:gdLst>
                <a:gd name="connsiteX0" fmla="*/ 2615911 w 4405745"/>
                <a:gd name="connsiteY0" fmla="*/ 1435 h 2261979"/>
                <a:gd name="connsiteX1" fmla="*/ 4405745 w 4405745"/>
                <a:gd name="connsiteY1" fmla="*/ 136682 h 2261979"/>
                <a:gd name="connsiteX2" fmla="*/ 4405745 w 4405745"/>
                <a:gd name="connsiteY2" fmla="*/ 2125298 h 2261979"/>
                <a:gd name="connsiteX3" fmla="*/ 2202873 w 4405745"/>
                <a:gd name="connsiteY3" fmla="*/ 2125298 h 2261979"/>
                <a:gd name="connsiteX4" fmla="*/ 0 w 4405745"/>
                <a:gd name="connsiteY4" fmla="*/ 2125298 h 2261979"/>
                <a:gd name="connsiteX5" fmla="*/ 0 w 4405745"/>
                <a:gd name="connsiteY5" fmla="*/ 535601 h 2261979"/>
                <a:gd name="connsiteX6" fmla="*/ 15564 w 4405745"/>
                <a:gd name="connsiteY6" fmla="*/ 536639 h 2261979"/>
                <a:gd name="connsiteX7" fmla="*/ 227097 w 4405745"/>
                <a:gd name="connsiteY7" fmla="*/ 441756 h 2261979"/>
                <a:gd name="connsiteX8" fmla="*/ 454992 w 4405745"/>
                <a:gd name="connsiteY8" fmla="*/ 200269 h 2261979"/>
                <a:gd name="connsiteX9" fmla="*/ 533608 w 4405745"/>
                <a:gd name="connsiteY9" fmla="*/ 41590 h 2261979"/>
                <a:gd name="connsiteX10" fmla="*/ 536162 w 4405745"/>
                <a:gd name="connsiteY10" fmla="*/ 3296 h 2261979"/>
                <a:gd name="connsiteX11" fmla="*/ 550718 w 4405745"/>
                <a:gd name="connsiteY11" fmla="*/ 3516 h 2261979"/>
                <a:gd name="connsiteX12" fmla="*/ 2202873 w 4405745"/>
                <a:gd name="connsiteY12" fmla="*/ 136682 h 2261979"/>
                <a:gd name="connsiteX13" fmla="*/ 2615911 w 4405745"/>
                <a:gd name="connsiteY13" fmla="*/ 1435 h 226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5745" h="2261979">
                  <a:moveTo>
                    <a:pt x="2615911" y="1435"/>
                  </a:moveTo>
                  <a:cubicBezTo>
                    <a:pt x="3212522" y="-31625"/>
                    <a:pt x="3809134" y="521385"/>
                    <a:pt x="4405745" y="136682"/>
                  </a:cubicBezTo>
                  <a:lnTo>
                    <a:pt x="4405745" y="2125298"/>
                  </a:lnTo>
                  <a:cubicBezTo>
                    <a:pt x="3671454" y="2598778"/>
                    <a:pt x="2937163" y="1651818"/>
                    <a:pt x="2202873" y="2125298"/>
                  </a:cubicBezTo>
                  <a:cubicBezTo>
                    <a:pt x="1468582" y="2598778"/>
                    <a:pt x="734291" y="1651818"/>
                    <a:pt x="0" y="2125298"/>
                  </a:cubicBezTo>
                  <a:lnTo>
                    <a:pt x="0" y="535601"/>
                  </a:lnTo>
                  <a:lnTo>
                    <a:pt x="15564" y="536639"/>
                  </a:lnTo>
                  <a:cubicBezTo>
                    <a:pt x="93053" y="534396"/>
                    <a:pt x="169687" y="502591"/>
                    <a:pt x="227097" y="441756"/>
                  </a:cubicBezTo>
                  <a:lnTo>
                    <a:pt x="454992" y="200269"/>
                  </a:lnTo>
                  <a:cubicBezTo>
                    <a:pt x="498050" y="154643"/>
                    <a:pt x="524181" y="99167"/>
                    <a:pt x="533608" y="41590"/>
                  </a:cubicBezTo>
                  <a:lnTo>
                    <a:pt x="536162" y="3296"/>
                  </a:lnTo>
                  <a:lnTo>
                    <a:pt x="550718" y="3516"/>
                  </a:lnTo>
                  <a:cubicBezTo>
                    <a:pt x="1101437" y="47905"/>
                    <a:pt x="1652155" y="491792"/>
                    <a:pt x="2202873" y="136682"/>
                  </a:cubicBezTo>
                  <a:cubicBezTo>
                    <a:pt x="2340553" y="47905"/>
                    <a:pt x="2478232" y="9064"/>
                    <a:pt x="2615911" y="1435"/>
                  </a:cubicBezTo>
                  <a:close/>
                </a:path>
              </a:pathLst>
            </a:custGeom>
            <a:noFill/>
            <a:ln>
              <a:solidFill>
                <a:srgbClr val="5FC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727482" y="1842932"/>
              <a:ext cx="937866" cy="937866"/>
              <a:chOff x="4828775" y="2297173"/>
              <a:chExt cx="937866" cy="937866"/>
            </a:xfrm>
          </p:grpSpPr>
          <p:sp>
            <p:nvSpPr>
              <p:cNvPr id="6" name="矩形: 圆角 5"/>
              <p:cNvSpPr/>
              <p:nvPr/>
            </p:nvSpPr>
            <p:spPr>
              <a:xfrm rot="2600481">
                <a:off x="4828775" y="2297173"/>
                <a:ext cx="937866" cy="937866"/>
              </a:xfrm>
              <a:prstGeom prst="roundRect">
                <a:avLst>
                  <a:gd name="adj" fmla="val 32298"/>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840508" y="2304441"/>
                <a:ext cx="914400" cy="923330"/>
              </a:xfrm>
              <a:prstGeom prst="rect">
                <a:avLst/>
              </a:prstGeom>
              <a:noFill/>
            </p:spPr>
            <p:txBody>
              <a:bodyPr wrap="square" rtlCol="0">
                <a:spAutoFit/>
              </a:bodyPr>
              <a:lstStyle/>
              <a:p>
                <a:r>
                  <a:rPr lang="en-US" altLang="zh-CN" sz="5400" b="1" dirty="0">
                    <a:solidFill>
                      <a:schemeClr val="bg1"/>
                    </a:solidFill>
                    <a:latin typeface="迷你简卡通" panose="03000509000000000000" pitchFamily="65" charset="-122"/>
                    <a:ea typeface="迷你简卡通" panose="03000509000000000000" pitchFamily="65" charset="-122"/>
                  </a:rPr>
                  <a:t>01</a:t>
                </a:r>
                <a:endParaRPr lang="zh-CN" altLang="en-US" sz="5400" b="1" dirty="0">
                  <a:solidFill>
                    <a:schemeClr val="bg1"/>
                  </a:solidFill>
                  <a:latin typeface="迷你简卡通" panose="03000509000000000000" pitchFamily="65" charset="-122"/>
                  <a:ea typeface="迷你简卡通" panose="03000509000000000000" pitchFamily="65" charset="-122"/>
                </a:endParaRPr>
              </a:p>
            </p:txBody>
          </p:sp>
        </p:grpSp>
      </p:grpSp>
      <p:grpSp>
        <p:nvGrpSpPr>
          <p:cNvPr id="8" name="组合 7"/>
          <p:cNvGrpSpPr/>
          <p:nvPr/>
        </p:nvGrpSpPr>
        <p:grpSpPr>
          <a:xfrm flipH="1">
            <a:off x="6290551" y="970095"/>
            <a:ext cx="4860823" cy="2717057"/>
            <a:chOff x="1727482" y="1842932"/>
            <a:chExt cx="4860823" cy="2717057"/>
          </a:xfrm>
        </p:grpSpPr>
        <p:sp>
          <p:nvSpPr>
            <p:cNvPr id="9" name="任意多边形: 形状 8"/>
            <p:cNvSpPr/>
            <p:nvPr/>
          </p:nvSpPr>
          <p:spPr>
            <a:xfrm>
              <a:off x="2182560" y="2298010"/>
              <a:ext cx="4405745" cy="2261979"/>
            </a:xfrm>
            <a:custGeom>
              <a:avLst/>
              <a:gdLst>
                <a:gd name="connsiteX0" fmla="*/ 2615911 w 4405745"/>
                <a:gd name="connsiteY0" fmla="*/ 1435 h 2261979"/>
                <a:gd name="connsiteX1" fmla="*/ 4405745 w 4405745"/>
                <a:gd name="connsiteY1" fmla="*/ 136682 h 2261979"/>
                <a:gd name="connsiteX2" fmla="*/ 4405745 w 4405745"/>
                <a:gd name="connsiteY2" fmla="*/ 2125298 h 2261979"/>
                <a:gd name="connsiteX3" fmla="*/ 2202873 w 4405745"/>
                <a:gd name="connsiteY3" fmla="*/ 2125298 h 2261979"/>
                <a:gd name="connsiteX4" fmla="*/ 0 w 4405745"/>
                <a:gd name="connsiteY4" fmla="*/ 2125298 h 2261979"/>
                <a:gd name="connsiteX5" fmla="*/ 0 w 4405745"/>
                <a:gd name="connsiteY5" fmla="*/ 535601 h 2261979"/>
                <a:gd name="connsiteX6" fmla="*/ 15564 w 4405745"/>
                <a:gd name="connsiteY6" fmla="*/ 536639 h 2261979"/>
                <a:gd name="connsiteX7" fmla="*/ 227097 w 4405745"/>
                <a:gd name="connsiteY7" fmla="*/ 441756 h 2261979"/>
                <a:gd name="connsiteX8" fmla="*/ 454992 w 4405745"/>
                <a:gd name="connsiteY8" fmla="*/ 200269 h 2261979"/>
                <a:gd name="connsiteX9" fmla="*/ 533608 w 4405745"/>
                <a:gd name="connsiteY9" fmla="*/ 41590 h 2261979"/>
                <a:gd name="connsiteX10" fmla="*/ 536162 w 4405745"/>
                <a:gd name="connsiteY10" fmla="*/ 3296 h 2261979"/>
                <a:gd name="connsiteX11" fmla="*/ 550718 w 4405745"/>
                <a:gd name="connsiteY11" fmla="*/ 3516 h 2261979"/>
                <a:gd name="connsiteX12" fmla="*/ 2202873 w 4405745"/>
                <a:gd name="connsiteY12" fmla="*/ 136682 h 2261979"/>
                <a:gd name="connsiteX13" fmla="*/ 2615911 w 4405745"/>
                <a:gd name="connsiteY13" fmla="*/ 1435 h 226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5745" h="2261979">
                  <a:moveTo>
                    <a:pt x="2615911" y="1435"/>
                  </a:moveTo>
                  <a:cubicBezTo>
                    <a:pt x="3212522" y="-31625"/>
                    <a:pt x="3809134" y="521385"/>
                    <a:pt x="4405745" y="136682"/>
                  </a:cubicBezTo>
                  <a:lnTo>
                    <a:pt x="4405745" y="2125298"/>
                  </a:lnTo>
                  <a:cubicBezTo>
                    <a:pt x="3671454" y="2598778"/>
                    <a:pt x="2937163" y="1651818"/>
                    <a:pt x="2202873" y="2125298"/>
                  </a:cubicBezTo>
                  <a:cubicBezTo>
                    <a:pt x="1468582" y="2598778"/>
                    <a:pt x="734291" y="1651818"/>
                    <a:pt x="0" y="2125298"/>
                  </a:cubicBezTo>
                  <a:lnTo>
                    <a:pt x="0" y="535601"/>
                  </a:lnTo>
                  <a:lnTo>
                    <a:pt x="15564" y="536639"/>
                  </a:lnTo>
                  <a:cubicBezTo>
                    <a:pt x="93053" y="534396"/>
                    <a:pt x="169687" y="502591"/>
                    <a:pt x="227097" y="441756"/>
                  </a:cubicBezTo>
                  <a:lnTo>
                    <a:pt x="454992" y="200269"/>
                  </a:lnTo>
                  <a:cubicBezTo>
                    <a:pt x="498050" y="154643"/>
                    <a:pt x="524181" y="99167"/>
                    <a:pt x="533608" y="41590"/>
                  </a:cubicBezTo>
                  <a:lnTo>
                    <a:pt x="536162" y="3296"/>
                  </a:lnTo>
                  <a:lnTo>
                    <a:pt x="550718" y="3516"/>
                  </a:lnTo>
                  <a:cubicBezTo>
                    <a:pt x="1101437" y="47905"/>
                    <a:pt x="1652155" y="491792"/>
                    <a:pt x="2202873" y="136682"/>
                  </a:cubicBezTo>
                  <a:cubicBezTo>
                    <a:pt x="2340553" y="47905"/>
                    <a:pt x="2478232" y="9064"/>
                    <a:pt x="2615911" y="1435"/>
                  </a:cubicBezTo>
                  <a:close/>
                </a:path>
              </a:pathLst>
            </a:custGeom>
            <a:noFill/>
            <a:ln>
              <a:solidFill>
                <a:srgbClr val="5FC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727482" y="1842932"/>
              <a:ext cx="937866" cy="937866"/>
              <a:chOff x="4828775" y="2297173"/>
              <a:chExt cx="937866" cy="937866"/>
            </a:xfrm>
          </p:grpSpPr>
          <p:sp>
            <p:nvSpPr>
              <p:cNvPr id="11" name="矩形: 圆角 10"/>
              <p:cNvSpPr/>
              <p:nvPr/>
            </p:nvSpPr>
            <p:spPr>
              <a:xfrm rot="2600481">
                <a:off x="4828775" y="2297173"/>
                <a:ext cx="937866" cy="937866"/>
              </a:xfrm>
              <a:prstGeom prst="roundRect">
                <a:avLst>
                  <a:gd name="adj" fmla="val 32298"/>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840508" y="2304441"/>
                <a:ext cx="914400" cy="923330"/>
              </a:xfrm>
              <a:prstGeom prst="rect">
                <a:avLst/>
              </a:prstGeom>
              <a:noFill/>
            </p:spPr>
            <p:txBody>
              <a:bodyPr wrap="square" rtlCol="0">
                <a:spAutoFit/>
              </a:bodyPr>
              <a:lstStyle/>
              <a:p>
                <a:r>
                  <a:rPr lang="en-US" altLang="zh-CN" sz="5400" b="1" dirty="0">
                    <a:solidFill>
                      <a:schemeClr val="bg1"/>
                    </a:solidFill>
                    <a:latin typeface="迷你简卡通" panose="03000509000000000000" pitchFamily="65" charset="-122"/>
                    <a:ea typeface="迷你简卡通" panose="03000509000000000000" pitchFamily="65" charset="-122"/>
                  </a:rPr>
                  <a:t>02</a:t>
                </a:r>
                <a:endParaRPr lang="zh-CN" altLang="en-US" sz="5400" b="1" dirty="0">
                  <a:solidFill>
                    <a:schemeClr val="bg1"/>
                  </a:solidFill>
                  <a:latin typeface="迷你简卡通" panose="03000509000000000000" pitchFamily="65" charset="-122"/>
                  <a:ea typeface="迷你简卡通" panose="03000509000000000000" pitchFamily="65" charset="-122"/>
                </a:endParaRPr>
              </a:p>
            </p:txBody>
          </p:sp>
        </p:grpSp>
      </p:grpSp>
      <p:grpSp>
        <p:nvGrpSpPr>
          <p:cNvPr id="13" name="组合 12"/>
          <p:cNvGrpSpPr/>
          <p:nvPr/>
        </p:nvGrpSpPr>
        <p:grpSpPr>
          <a:xfrm>
            <a:off x="840792" y="3768713"/>
            <a:ext cx="4860823" cy="2717057"/>
            <a:chOff x="1727482" y="1842932"/>
            <a:chExt cx="4860823" cy="2717057"/>
          </a:xfrm>
        </p:grpSpPr>
        <p:sp>
          <p:nvSpPr>
            <p:cNvPr id="14" name="任意多边形: 形状 13"/>
            <p:cNvSpPr/>
            <p:nvPr/>
          </p:nvSpPr>
          <p:spPr>
            <a:xfrm>
              <a:off x="2182560" y="2298010"/>
              <a:ext cx="4405745" cy="2261979"/>
            </a:xfrm>
            <a:custGeom>
              <a:avLst/>
              <a:gdLst>
                <a:gd name="connsiteX0" fmla="*/ 2615911 w 4405745"/>
                <a:gd name="connsiteY0" fmla="*/ 1435 h 2261979"/>
                <a:gd name="connsiteX1" fmla="*/ 4405745 w 4405745"/>
                <a:gd name="connsiteY1" fmla="*/ 136682 h 2261979"/>
                <a:gd name="connsiteX2" fmla="*/ 4405745 w 4405745"/>
                <a:gd name="connsiteY2" fmla="*/ 2125298 h 2261979"/>
                <a:gd name="connsiteX3" fmla="*/ 2202873 w 4405745"/>
                <a:gd name="connsiteY3" fmla="*/ 2125298 h 2261979"/>
                <a:gd name="connsiteX4" fmla="*/ 0 w 4405745"/>
                <a:gd name="connsiteY4" fmla="*/ 2125298 h 2261979"/>
                <a:gd name="connsiteX5" fmla="*/ 0 w 4405745"/>
                <a:gd name="connsiteY5" fmla="*/ 535601 h 2261979"/>
                <a:gd name="connsiteX6" fmla="*/ 15564 w 4405745"/>
                <a:gd name="connsiteY6" fmla="*/ 536639 h 2261979"/>
                <a:gd name="connsiteX7" fmla="*/ 227097 w 4405745"/>
                <a:gd name="connsiteY7" fmla="*/ 441756 h 2261979"/>
                <a:gd name="connsiteX8" fmla="*/ 454992 w 4405745"/>
                <a:gd name="connsiteY8" fmla="*/ 200269 h 2261979"/>
                <a:gd name="connsiteX9" fmla="*/ 533608 w 4405745"/>
                <a:gd name="connsiteY9" fmla="*/ 41590 h 2261979"/>
                <a:gd name="connsiteX10" fmla="*/ 536162 w 4405745"/>
                <a:gd name="connsiteY10" fmla="*/ 3296 h 2261979"/>
                <a:gd name="connsiteX11" fmla="*/ 550718 w 4405745"/>
                <a:gd name="connsiteY11" fmla="*/ 3516 h 2261979"/>
                <a:gd name="connsiteX12" fmla="*/ 2202873 w 4405745"/>
                <a:gd name="connsiteY12" fmla="*/ 136682 h 2261979"/>
                <a:gd name="connsiteX13" fmla="*/ 2615911 w 4405745"/>
                <a:gd name="connsiteY13" fmla="*/ 1435 h 226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5745" h="2261979">
                  <a:moveTo>
                    <a:pt x="2615911" y="1435"/>
                  </a:moveTo>
                  <a:cubicBezTo>
                    <a:pt x="3212522" y="-31625"/>
                    <a:pt x="3809134" y="521385"/>
                    <a:pt x="4405745" y="136682"/>
                  </a:cubicBezTo>
                  <a:lnTo>
                    <a:pt x="4405745" y="2125298"/>
                  </a:lnTo>
                  <a:cubicBezTo>
                    <a:pt x="3671454" y="2598778"/>
                    <a:pt x="2937163" y="1651818"/>
                    <a:pt x="2202873" y="2125298"/>
                  </a:cubicBezTo>
                  <a:cubicBezTo>
                    <a:pt x="1468582" y="2598778"/>
                    <a:pt x="734291" y="1651818"/>
                    <a:pt x="0" y="2125298"/>
                  </a:cubicBezTo>
                  <a:lnTo>
                    <a:pt x="0" y="535601"/>
                  </a:lnTo>
                  <a:lnTo>
                    <a:pt x="15564" y="536639"/>
                  </a:lnTo>
                  <a:cubicBezTo>
                    <a:pt x="93053" y="534396"/>
                    <a:pt x="169687" y="502591"/>
                    <a:pt x="227097" y="441756"/>
                  </a:cubicBezTo>
                  <a:lnTo>
                    <a:pt x="454992" y="200269"/>
                  </a:lnTo>
                  <a:cubicBezTo>
                    <a:pt x="498050" y="154643"/>
                    <a:pt x="524181" y="99167"/>
                    <a:pt x="533608" y="41590"/>
                  </a:cubicBezTo>
                  <a:lnTo>
                    <a:pt x="536162" y="3296"/>
                  </a:lnTo>
                  <a:lnTo>
                    <a:pt x="550718" y="3516"/>
                  </a:lnTo>
                  <a:cubicBezTo>
                    <a:pt x="1101437" y="47905"/>
                    <a:pt x="1652155" y="491792"/>
                    <a:pt x="2202873" y="136682"/>
                  </a:cubicBezTo>
                  <a:cubicBezTo>
                    <a:pt x="2340553" y="47905"/>
                    <a:pt x="2478232" y="9064"/>
                    <a:pt x="2615911" y="1435"/>
                  </a:cubicBezTo>
                  <a:close/>
                </a:path>
              </a:pathLst>
            </a:custGeom>
            <a:noFill/>
            <a:ln>
              <a:solidFill>
                <a:srgbClr val="5FC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727482" y="1842932"/>
              <a:ext cx="937866" cy="937866"/>
              <a:chOff x="4828775" y="2297173"/>
              <a:chExt cx="937866" cy="937866"/>
            </a:xfrm>
          </p:grpSpPr>
          <p:sp>
            <p:nvSpPr>
              <p:cNvPr id="16" name="矩形: 圆角 15"/>
              <p:cNvSpPr/>
              <p:nvPr/>
            </p:nvSpPr>
            <p:spPr>
              <a:xfrm rot="2600481">
                <a:off x="4828775" y="2297173"/>
                <a:ext cx="937866" cy="937866"/>
              </a:xfrm>
              <a:prstGeom prst="roundRect">
                <a:avLst>
                  <a:gd name="adj" fmla="val 32298"/>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4840508" y="2304441"/>
                <a:ext cx="914400" cy="923330"/>
              </a:xfrm>
              <a:prstGeom prst="rect">
                <a:avLst/>
              </a:prstGeom>
              <a:noFill/>
            </p:spPr>
            <p:txBody>
              <a:bodyPr wrap="square" rtlCol="0">
                <a:spAutoFit/>
              </a:bodyPr>
              <a:lstStyle/>
              <a:p>
                <a:r>
                  <a:rPr lang="en-US" altLang="zh-CN" sz="5400" b="1" dirty="0">
                    <a:solidFill>
                      <a:schemeClr val="bg1"/>
                    </a:solidFill>
                    <a:latin typeface="迷你简卡通" panose="03000509000000000000" pitchFamily="65" charset="-122"/>
                    <a:ea typeface="迷你简卡通" panose="03000509000000000000" pitchFamily="65" charset="-122"/>
                  </a:rPr>
                  <a:t>03</a:t>
                </a:r>
                <a:endParaRPr lang="zh-CN" altLang="en-US" sz="5400" b="1" dirty="0">
                  <a:solidFill>
                    <a:schemeClr val="bg1"/>
                  </a:solidFill>
                  <a:latin typeface="迷你简卡通" panose="03000509000000000000" pitchFamily="65" charset="-122"/>
                  <a:ea typeface="迷你简卡通" panose="03000509000000000000" pitchFamily="65" charset="-122"/>
                </a:endParaRPr>
              </a:p>
            </p:txBody>
          </p:sp>
        </p:grpSp>
      </p:grpSp>
      <p:grpSp>
        <p:nvGrpSpPr>
          <p:cNvPr id="18" name="组合 17"/>
          <p:cNvGrpSpPr/>
          <p:nvPr/>
        </p:nvGrpSpPr>
        <p:grpSpPr>
          <a:xfrm flipH="1">
            <a:off x="6429097" y="3768713"/>
            <a:ext cx="4860823" cy="2717057"/>
            <a:chOff x="1727482" y="1842932"/>
            <a:chExt cx="4860823" cy="2717057"/>
          </a:xfrm>
        </p:grpSpPr>
        <p:sp>
          <p:nvSpPr>
            <p:cNvPr id="19" name="任意多边形: 形状 18"/>
            <p:cNvSpPr/>
            <p:nvPr/>
          </p:nvSpPr>
          <p:spPr>
            <a:xfrm>
              <a:off x="2182560" y="2298010"/>
              <a:ext cx="4405745" cy="2261979"/>
            </a:xfrm>
            <a:custGeom>
              <a:avLst/>
              <a:gdLst>
                <a:gd name="connsiteX0" fmla="*/ 2615911 w 4405745"/>
                <a:gd name="connsiteY0" fmla="*/ 1435 h 2261979"/>
                <a:gd name="connsiteX1" fmla="*/ 4405745 w 4405745"/>
                <a:gd name="connsiteY1" fmla="*/ 136682 h 2261979"/>
                <a:gd name="connsiteX2" fmla="*/ 4405745 w 4405745"/>
                <a:gd name="connsiteY2" fmla="*/ 2125298 h 2261979"/>
                <a:gd name="connsiteX3" fmla="*/ 2202873 w 4405745"/>
                <a:gd name="connsiteY3" fmla="*/ 2125298 h 2261979"/>
                <a:gd name="connsiteX4" fmla="*/ 0 w 4405745"/>
                <a:gd name="connsiteY4" fmla="*/ 2125298 h 2261979"/>
                <a:gd name="connsiteX5" fmla="*/ 0 w 4405745"/>
                <a:gd name="connsiteY5" fmla="*/ 535601 h 2261979"/>
                <a:gd name="connsiteX6" fmla="*/ 15564 w 4405745"/>
                <a:gd name="connsiteY6" fmla="*/ 536639 h 2261979"/>
                <a:gd name="connsiteX7" fmla="*/ 227097 w 4405745"/>
                <a:gd name="connsiteY7" fmla="*/ 441756 h 2261979"/>
                <a:gd name="connsiteX8" fmla="*/ 454992 w 4405745"/>
                <a:gd name="connsiteY8" fmla="*/ 200269 h 2261979"/>
                <a:gd name="connsiteX9" fmla="*/ 533608 w 4405745"/>
                <a:gd name="connsiteY9" fmla="*/ 41590 h 2261979"/>
                <a:gd name="connsiteX10" fmla="*/ 536162 w 4405745"/>
                <a:gd name="connsiteY10" fmla="*/ 3296 h 2261979"/>
                <a:gd name="connsiteX11" fmla="*/ 550718 w 4405745"/>
                <a:gd name="connsiteY11" fmla="*/ 3516 h 2261979"/>
                <a:gd name="connsiteX12" fmla="*/ 2202873 w 4405745"/>
                <a:gd name="connsiteY12" fmla="*/ 136682 h 2261979"/>
                <a:gd name="connsiteX13" fmla="*/ 2615911 w 4405745"/>
                <a:gd name="connsiteY13" fmla="*/ 1435 h 2261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5745" h="2261979">
                  <a:moveTo>
                    <a:pt x="2615911" y="1435"/>
                  </a:moveTo>
                  <a:cubicBezTo>
                    <a:pt x="3212522" y="-31625"/>
                    <a:pt x="3809134" y="521385"/>
                    <a:pt x="4405745" y="136682"/>
                  </a:cubicBezTo>
                  <a:lnTo>
                    <a:pt x="4405745" y="2125298"/>
                  </a:lnTo>
                  <a:cubicBezTo>
                    <a:pt x="3671454" y="2598778"/>
                    <a:pt x="2937163" y="1651818"/>
                    <a:pt x="2202873" y="2125298"/>
                  </a:cubicBezTo>
                  <a:cubicBezTo>
                    <a:pt x="1468582" y="2598778"/>
                    <a:pt x="734291" y="1651818"/>
                    <a:pt x="0" y="2125298"/>
                  </a:cubicBezTo>
                  <a:lnTo>
                    <a:pt x="0" y="535601"/>
                  </a:lnTo>
                  <a:lnTo>
                    <a:pt x="15564" y="536639"/>
                  </a:lnTo>
                  <a:cubicBezTo>
                    <a:pt x="93053" y="534396"/>
                    <a:pt x="169687" y="502591"/>
                    <a:pt x="227097" y="441756"/>
                  </a:cubicBezTo>
                  <a:lnTo>
                    <a:pt x="454992" y="200269"/>
                  </a:lnTo>
                  <a:cubicBezTo>
                    <a:pt x="498050" y="154643"/>
                    <a:pt x="524181" y="99167"/>
                    <a:pt x="533608" y="41590"/>
                  </a:cubicBezTo>
                  <a:lnTo>
                    <a:pt x="536162" y="3296"/>
                  </a:lnTo>
                  <a:lnTo>
                    <a:pt x="550718" y="3516"/>
                  </a:lnTo>
                  <a:cubicBezTo>
                    <a:pt x="1101437" y="47905"/>
                    <a:pt x="1652155" y="491792"/>
                    <a:pt x="2202873" y="136682"/>
                  </a:cubicBezTo>
                  <a:cubicBezTo>
                    <a:pt x="2340553" y="47905"/>
                    <a:pt x="2478232" y="9064"/>
                    <a:pt x="2615911" y="1435"/>
                  </a:cubicBezTo>
                  <a:close/>
                </a:path>
              </a:pathLst>
            </a:custGeom>
            <a:noFill/>
            <a:ln>
              <a:solidFill>
                <a:srgbClr val="5FC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727482" y="1842932"/>
              <a:ext cx="937866" cy="937866"/>
              <a:chOff x="4828775" y="2297173"/>
              <a:chExt cx="937866" cy="937866"/>
            </a:xfrm>
          </p:grpSpPr>
          <p:sp>
            <p:nvSpPr>
              <p:cNvPr id="21" name="矩形: 圆角 20"/>
              <p:cNvSpPr/>
              <p:nvPr/>
            </p:nvSpPr>
            <p:spPr>
              <a:xfrm rot="2600481">
                <a:off x="4828775" y="2297173"/>
                <a:ext cx="937866" cy="937866"/>
              </a:xfrm>
              <a:prstGeom prst="roundRect">
                <a:avLst>
                  <a:gd name="adj" fmla="val 32298"/>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840508" y="2304441"/>
                <a:ext cx="914400" cy="923330"/>
              </a:xfrm>
              <a:prstGeom prst="rect">
                <a:avLst/>
              </a:prstGeom>
              <a:noFill/>
            </p:spPr>
            <p:txBody>
              <a:bodyPr wrap="square" rtlCol="0">
                <a:spAutoFit/>
              </a:bodyPr>
              <a:lstStyle/>
              <a:p>
                <a:r>
                  <a:rPr lang="en-US" altLang="zh-CN" sz="5400" b="1" dirty="0">
                    <a:solidFill>
                      <a:schemeClr val="bg1"/>
                    </a:solidFill>
                    <a:latin typeface="迷你简卡通" panose="03000509000000000000" pitchFamily="65" charset="-122"/>
                    <a:ea typeface="迷你简卡通" panose="03000509000000000000" pitchFamily="65" charset="-122"/>
                  </a:rPr>
                  <a:t>04</a:t>
                </a:r>
                <a:endParaRPr lang="zh-CN" altLang="en-US" sz="5400" b="1" dirty="0">
                  <a:solidFill>
                    <a:schemeClr val="bg1"/>
                  </a:solidFill>
                  <a:latin typeface="迷你简卡通" panose="03000509000000000000" pitchFamily="65" charset="-122"/>
                  <a:ea typeface="迷你简卡通" panose="03000509000000000000" pitchFamily="65" charset="-122"/>
                </a:endParaRPr>
              </a:p>
            </p:txBody>
          </p:sp>
        </p:grpSp>
      </p:grpSp>
      <p:sp>
        <p:nvSpPr>
          <p:cNvPr id="23" name="矩形 22"/>
          <p:cNvSpPr/>
          <p:nvPr/>
        </p:nvSpPr>
        <p:spPr>
          <a:xfrm>
            <a:off x="1326378" y="1789304"/>
            <a:ext cx="4236691" cy="1754326"/>
          </a:xfrm>
          <a:prstGeom prst="rect">
            <a:avLst/>
          </a:prstGeom>
        </p:spPr>
        <p:txBody>
          <a:bodyPr wrap="square">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如果你爱上了某个星球的一朵花。那么，只要在夜晚仰望星空，就会觉得漫天的繁星就像一朵朵盛开的花</a:t>
            </a:r>
          </a:p>
        </p:txBody>
      </p:sp>
      <p:sp>
        <p:nvSpPr>
          <p:cNvPr id="24" name="矩形 23"/>
          <p:cNvSpPr/>
          <p:nvPr/>
        </p:nvSpPr>
        <p:spPr>
          <a:xfrm>
            <a:off x="6898030" y="1689042"/>
            <a:ext cx="4236691" cy="1754326"/>
          </a:xfrm>
          <a:prstGeom prst="rect">
            <a:avLst/>
          </a:prstGeom>
        </p:spPr>
        <p:txBody>
          <a:bodyPr wrap="square">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如果你爱上了某个星球的一朵花。那么，只要在夜晚仰望星空，就会觉得漫天的繁星就像一朵朵盛开的花</a:t>
            </a:r>
          </a:p>
        </p:txBody>
      </p:sp>
      <p:sp>
        <p:nvSpPr>
          <p:cNvPr id="25" name="矩形 24"/>
          <p:cNvSpPr/>
          <p:nvPr/>
        </p:nvSpPr>
        <p:spPr>
          <a:xfrm>
            <a:off x="1464924" y="4497265"/>
            <a:ext cx="4236691" cy="1200329"/>
          </a:xfrm>
          <a:prstGeom prst="rect">
            <a:avLst/>
          </a:prstGeom>
        </p:spPr>
        <p:txBody>
          <a:bodyPr wrap="square">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星星发亮是为了让每一个人有一天都能找到属于自己的星星星星发亮是为了让每一个人有一天都能找到属于自己的星星。如果你爱上了某个星球的一朵花</a:t>
            </a:r>
          </a:p>
        </p:txBody>
      </p:sp>
      <p:sp>
        <p:nvSpPr>
          <p:cNvPr id="26" name="矩形 25"/>
          <p:cNvSpPr/>
          <p:nvPr/>
        </p:nvSpPr>
        <p:spPr>
          <a:xfrm>
            <a:off x="7053229" y="4482041"/>
            <a:ext cx="4236691" cy="1200329"/>
          </a:xfrm>
          <a:prstGeom prst="rect">
            <a:avLst/>
          </a:prstGeom>
        </p:spPr>
        <p:txBody>
          <a:bodyPr wrap="square">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2"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right)">
                                      <p:cBhvr>
                                        <p:cTn id="13" dur="500"/>
                                        <p:tgtEl>
                                          <p:spTgt spid="8"/>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4134" y="16036"/>
            <a:ext cx="12177866" cy="6850049"/>
          </a:xfrm>
          <a:prstGeom prst="rect">
            <a:avLst/>
          </a:prstGeom>
        </p:spPr>
      </p:pic>
      <p:pic>
        <p:nvPicPr>
          <p:cNvPr id="9" name="图片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rcRect/>
          <a:stretch>
            <a:fillRect/>
          </a:stretch>
        </p:blipFill>
        <p:spPr>
          <a:xfrm rot="523876" flipH="1">
            <a:off x="5711099" y="864805"/>
            <a:ext cx="3121152" cy="2340864"/>
          </a:xfrm>
          <a:custGeom>
            <a:avLst/>
            <a:gdLst>
              <a:gd name="connsiteX0" fmla="*/ 3121152 w 3121152"/>
              <a:gd name="connsiteY0" fmla="*/ 0 h 2340864"/>
              <a:gd name="connsiteX1" fmla="*/ 0 w 3121152"/>
              <a:gd name="connsiteY1" fmla="*/ 0 h 2340864"/>
              <a:gd name="connsiteX2" fmla="*/ 0 w 3121152"/>
              <a:gd name="connsiteY2" fmla="*/ 2340864 h 2340864"/>
              <a:gd name="connsiteX3" fmla="*/ 389651 w 3121152"/>
              <a:gd name="connsiteY3" fmla="*/ 2340864 h 2340864"/>
              <a:gd name="connsiteX4" fmla="*/ 393582 w 3121152"/>
              <a:gd name="connsiteY4" fmla="*/ 2321400 h 2340864"/>
              <a:gd name="connsiteX5" fmla="*/ 570456 w 3121152"/>
              <a:gd name="connsiteY5" fmla="*/ 2072195 h 2340864"/>
              <a:gd name="connsiteX6" fmla="*/ 599049 w 3121152"/>
              <a:gd name="connsiteY6" fmla="*/ 1778218 h 2340864"/>
              <a:gd name="connsiteX7" fmla="*/ 875140 w 3121152"/>
              <a:gd name="connsiteY7" fmla="*/ 1585240 h 2340864"/>
              <a:gd name="connsiteX8" fmla="*/ 1000096 w 3121152"/>
              <a:gd name="connsiteY8" fmla="*/ 1565157 h 2340864"/>
              <a:gd name="connsiteX9" fmla="*/ 1001705 w 3121152"/>
              <a:gd name="connsiteY9" fmla="*/ 1564900 h 2340864"/>
              <a:gd name="connsiteX10" fmla="*/ 1325826 w 3121152"/>
              <a:gd name="connsiteY10" fmla="*/ 1331164 h 2340864"/>
              <a:gd name="connsiteX11" fmla="*/ 1555165 w 3121152"/>
              <a:gd name="connsiteY11" fmla="*/ 1336069 h 2340864"/>
              <a:gd name="connsiteX12" fmla="*/ 1865507 w 3121152"/>
              <a:gd name="connsiteY12" fmla="*/ 1517972 h 2340864"/>
              <a:gd name="connsiteX13" fmla="*/ 1870797 w 3121152"/>
              <a:gd name="connsiteY13" fmla="*/ 1514999 h 2340864"/>
              <a:gd name="connsiteX14" fmla="*/ 1956369 w 3121152"/>
              <a:gd name="connsiteY14" fmla="*/ 1466897 h 2340864"/>
              <a:gd name="connsiteX15" fmla="*/ 2288161 w 3121152"/>
              <a:gd name="connsiteY15" fmla="*/ 1450527 h 2340864"/>
              <a:gd name="connsiteX16" fmla="*/ 2537579 w 3121152"/>
              <a:gd name="connsiteY16" fmla="*/ 1606490 h 2340864"/>
              <a:gd name="connsiteX17" fmla="*/ 2581761 w 3121152"/>
              <a:gd name="connsiteY17" fmla="*/ 1678655 h 2340864"/>
              <a:gd name="connsiteX18" fmla="*/ 2584803 w 3121152"/>
              <a:gd name="connsiteY18" fmla="*/ 1683624 h 2340864"/>
              <a:gd name="connsiteX19" fmla="*/ 3093769 w 3121152"/>
              <a:gd name="connsiteY19" fmla="*/ 1652417 h 2340864"/>
              <a:gd name="connsiteX20" fmla="*/ 3121152 w 3121152"/>
              <a:gd name="connsiteY20" fmla="*/ 1664579 h 2340864"/>
              <a:gd name="connsiteX21" fmla="*/ 3121152 w 3121152"/>
              <a:gd name="connsiteY21" fmla="*/ 0 h 23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1152" h="2340864">
                <a:moveTo>
                  <a:pt x="3121152" y="0"/>
                </a:moveTo>
                <a:lnTo>
                  <a:pt x="0" y="0"/>
                </a:lnTo>
                <a:lnTo>
                  <a:pt x="0" y="2340864"/>
                </a:lnTo>
                <a:lnTo>
                  <a:pt x="389651" y="2340864"/>
                </a:lnTo>
                <a:lnTo>
                  <a:pt x="393582" y="2321400"/>
                </a:lnTo>
                <a:cubicBezTo>
                  <a:pt x="420023" y="2226134"/>
                  <a:pt x="480569" y="2139408"/>
                  <a:pt x="570456" y="2072195"/>
                </a:cubicBezTo>
                <a:cubicBezTo>
                  <a:pt x="534043" y="1972078"/>
                  <a:pt x="544246" y="1867516"/>
                  <a:pt x="599049" y="1778218"/>
                </a:cubicBezTo>
                <a:cubicBezTo>
                  <a:pt x="655621" y="1685941"/>
                  <a:pt x="754819" y="1617837"/>
                  <a:pt x="875140" y="1585240"/>
                </a:cubicBezTo>
                <a:lnTo>
                  <a:pt x="1000096" y="1565157"/>
                </a:lnTo>
                <a:lnTo>
                  <a:pt x="1001705" y="1564900"/>
                </a:lnTo>
                <a:cubicBezTo>
                  <a:pt x="1049055" y="1445907"/>
                  <a:pt x="1170751" y="1358178"/>
                  <a:pt x="1325826" y="1331164"/>
                </a:cubicBezTo>
                <a:cubicBezTo>
                  <a:pt x="1402146" y="1317861"/>
                  <a:pt x="1480661" y="1320212"/>
                  <a:pt x="1555165" y="1336069"/>
                </a:cubicBezTo>
                <a:cubicBezTo>
                  <a:pt x="1679338" y="1362499"/>
                  <a:pt x="1792364" y="1426445"/>
                  <a:pt x="1865507" y="1517972"/>
                </a:cubicBezTo>
                <a:lnTo>
                  <a:pt x="1870797" y="1514999"/>
                </a:lnTo>
                <a:lnTo>
                  <a:pt x="1956369" y="1466897"/>
                </a:lnTo>
                <a:cubicBezTo>
                  <a:pt x="2055086" y="1426763"/>
                  <a:pt x="2174443" y="1419918"/>
                  <a:pt x="2288161" y="1450527"/>
                </a:cubicBezTo>
                <a:cubicBezTo>
                  <a:pt x="2391484" y="1478319"/>
                  <a:pt x="2479688" y="1534307"/>
                  <a:pt x="2537579" y="1606490"/>
                </a:cubicBezTo>
                <a:lnTo>
                  <a:pt x="2581761" y="1678655"/>
                </a:lnTo>
                <a:lnTo>
                  <a:pt x="2584803" y="1683624"/>
                </a:lnTo>
                <a:cubicBezTo>
                  <a:pt x="2738147" y="1598966"/>
                  <a:pt x="2930270" y="1594833"/>
                  <a:pt x="3093769" y="1652417"/>
                </a:cubicBezTo>
                <a:lnTo>
                  <a:pt x="3121152" y="1664579"/>
                </a:lnTo>
                <a:lnTo>
                  <a:pt x="3121152" y="0"/>
                </a:lnTo>
                <a:close/>
              </a:path>
            </a:pathLst>
          </a:custGeom>
        </p:spPr>
      </p:pic>
      <p:sp>
        <p:nvSpPr>
          <p:cNvPr id="10" name="云形 9"/>
          <p:cNvSpPr/>
          <p:nvPr/>
        </p:nvSpPr>
        <p:spPr>
          <a:xfrm>
            <a:off x="3940665" y="2190167"/>
            <a:ext cx="4310669" cy="2477665"/>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clrChange>
              <a:clrFrom>
                <a:srgbClr val="FFFFFF"/>
              </a:clrFrom>
              <a:clrTo>
                <a:srgbClr val="FFFFFF">
                  <a:alpha val="0"/>
                </a:srgbClr>
              </a:clrTo>
            </a:clrChange>
          </a:blip>
          <a:stretch>
            <a:fillRect/>
          </a:stretch>
        </p:blipFill>
        <p:spPr>
          <a:xfrm>
            <a:off x="4756806" y="1477151"/>
            <a:ext cx="399255" cy="1609211"/>
          </a:xfrm>
          <a:prstGeom prst="rect">
            <a:avLst/>
          </a:prstGeom>
        </p:spPr>
      </p:pic>
      <p:pic>
        <p:nvPicPr>
          <p:cNvPr id="5" name="图片 4"/>
          <p:cNvPicPr>
            <a:picLocks noChangeAspect="1"/>
          </p:cNvPicPr>
          <p:nvPr/>
        </p:nvPicPr>
        <p:blipFill>
          <a:blip r:embed="rId5">
            <a:clrChange>
              <a:clrFrom>
                <a:srgbClr val="FFFFFF"/>
              </a:clrFrom>
              <a:clrTo>
                <a:srgbClr val="FFFFFF">
                  <a:alpha val="0"/>
                </a:srgbClr>
              </a:clrTo>
            </a:clrChange>
          </a:blip>
          <a:stretch>
            <a:fillRect/>
          </a:stretch>
        </p:blipFill>
        <p:spPr>
          <a:xfrm>
            <a:off x="4041002" y="503978"/>
            <a:ext cx="640705" cy="2582384"/>
          </a:xfrm>
          <a:prstGeom prst="rect">
            <a:avLst/>
          </a:prstGeom>
        </p:spPr>
      </p:pic>
      <p:sp>
        <p:nvSpPr>
          <p:cNvPr id="7" name="文本框 6"/>
          <p:cNvSpPr txBox="1"/>
          <p:nvPr/>
        </p:nvSpPr>
        <p:spPr>
          <a:xfrm>
            <a:off x="4612192" y="299589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rcRect/>
          <a:stretch>
            <a:fillRect/>
          </a:stretch>
        </p:blipFill>
        <p:spPr>
          <a:xfrm rot="20341683">
            <a:off x="7031332" y="1401683"/>
            <a:ext cx="2655727" cy="1991795"/>
          </a:xfrm>
          <a:custGeom>
            <a:avLst/>
            <a:gdLst>
              <a:gd name="connsiteX0" fmla="*/ 3121152 w 3121152"/>
              <a:gd name="connsiteY0" fmla="*/ 0 h 2340864"/>
              <a:gd name="connsiteX1" fmla="*/ 0 w 3121152"/>
              <a:gd name="connsiteY1" fmla="*/ 0 h 2340864"/>
              <a:gd name="connsiteX2" fmla="*/ 0 w 3121152"/>
              <a:gd name="connsiteY2" fmla="*/ 2340864 h 2340864"/>
              <a:gd name="connsiteX3" fmla="*/ 389651 w 3121152"/>
              <a:gd name="connsiteY3" fmla="*/ 2340864 h 2340864"/>
              <a:gd name="connsiteX4" fmla="*/ 393582 w 3121152"/>
              <a:gd name="connsiteY4" fmla="*/ 2321400 h 2340864"/>
              <a:gd name="connsiteX5" fmla="*/ 570456 w 3121152"/>
              <a:gd name="connsiteY5" fmla="*/ 2072195 h 2340864"/>
              <a:gd name="connsiteX6" fmla="*/ 599049 w 3121152"/>
              <a:gd name="connsiteY6" fmla="*/ 1778218 h 2340864"/>
              <a:gd name="connsiteX7" fmla="*/ 875140 w 3121152"/>
              <a:gd name="connsiteY7" fmla="*/ 1585240 h 2340864"/>
              <a:gd name="connsiteX8" fmla="*/ 1000096 w 3121152"/>
              <a:gd name="connsiteY8" fmla="*/ 1565157 h 2340864"/>
              <a:gd name="connsiteX9" fmla="*/ 1001705 w 3121152"/>
              <a:gd name="connsiteY9" fmla="*/ 1564900 h 2340864"/>
              <a:gd name="connsiteX10" fmla="*/ 1325826 w 3121152"/>
              <a:gd name="connsiteY10" fmla="*/ 1331164 h 2340864"/>
              <a:gd name="connsiteX11" fmla="*/ 1555165 w 3121152"/>
              <a:gd name="connsiteY11" fmla="*/ 1336069 h 2340864"/>
              <a:gd name="connsiteX12" fmla="*/ 1865507 w 3121152"/>
              <a:gd name="connsiteY12" fmla="*/ 1517972 h 2340864"/>
              <a:gd name="connsiteX13" fmla="*/ 1870797 w 3121152"/>
              <a:gd name="connsiteY13" fmla="*/ 1514999 h 2340864"/>
              <a:gd name="connsiteX14" fmla="*/ 1956369 w 3121152"/>
              <a:gd name="connsiteY14" fmla="*/ 1466897 h 2340864"/>
              <a:gd name="connsiteX15" fmla="*/ 2288161 w 3121152"/>
              <a:gd name="connsiteY15" fmla="*/ 1450527 h 2340864"/>
              <a:gd name="connsiteX16" fmla="*/ 2537579 w 3121152"/>
              <a:gd name="connsiteY16" fmla="*/ 1606490 h 2340864"/>
              <a:gd name="connsiteX17" fmla="*/ 2581761 w 3121152"/>
              <a:gd name="connsiteY17" fmla="*/ 1678655 h 2340864"/>
              <a:gd name="connsiteX18" fmla="*/ 2584803 w 3121152"/>
              <a:gd name="connsiteY18" fmla="*/ 1683624 h 2340864"/>
              <a:gd name="connsiteX19" fmla="*/ 3093769 w 3121152"/>
              <a:gd name="connsiteY19" fmla="*/ 1652417 h 2340864"/>
              <a:gd name="connsiteX20" fmla="*/ 3121152 w 3121152"/>
              <a:gd name="connsiteY20" fmla="*/ 1664579 h 2340864"/>
              <a:gd name="connsiteX21" fmla="*/ 3121152 w 3121152"/>
              <a:gd name="connsiteY21" fmla="*/ 0 h 23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1152" h="2340864">
                <a:moveTo>
                  <a:pt x="3121152" y="0"/>
                </a:moveTo>
                <a:lnTo>
                  <a:pt x="0" y="0"/>
                </a:lnTo>
                <a:lnTo>
                  <a:pt x="0" y="2340864"/>
                </a:lnTo>
                <a:lnTo>
                  <a:pt x="389651" y="2340864"/>
                </a:lnTo>
                <a:lnTo>
                  <a:pt x="393582" y="2321400"/>
                </a:lnTo>
                <a:cubicBezTo>
                  <a:pt x="420023" y="2226134"/>
                  <a:pt x="480569" y="2139408"/>
                  <a:pt x="570456" y="2072195"/>
                </a:cubicBezTo>
                <a:cubicBezTo>
                  <a:pt x="534043" y="1972078"/>
                  <a:pt x="544246" y="1867516"/>
                  <a:pt x="599049" y="1778218"/>
                </a:cubicBezTo>
                <a:cubicBezTo>
                  <a:pt x="655621" y="1685941"/>
                  <a:pt x="754819" y="1617837"/>
                  <a:pt x="875140" y="1585240"/>
                </a:cubicBezTo>
                <a:lnTo>
                  <a:pt x="1000096" y="1565157"/>
                </a:lnTo>
                <a:lnTo>
                  <a:pt x="1001705" y="1564900"/>
                </a:lnTo>
                <a:cubicBezTo>
                  <a:pt x="1049055" y="1445907"/>
                  <a:pt x="1170751" y="1358178"/>
                  <a:pt x="1325826" y="1331164"/>
                </a:cubicBezTo>
                <a:cubicBezTo>
                  <a:pt x="1402146" y="1317861"/>
                  <a:pt x="1480661" y="1320212"/>
                  <a:pt x="1555165" y="1336069"/>
                </a:cubicBezTo>
                <a:cubicBezTo>
                  <a:pt x="1679338" y="1362499"/>
                  <a:pt x="1792364" y="1426445"/>
                  <a:pt x="1865507" y="1517972"/>
                </a:cubicBezTo>
                <a:lnTo>
                  <a:pt x="1870797" y="1514999"/>
                </a:lnTo>
                <a:lnTo>
                  <a:pt x="1956369" y="1466897"/>
                </a:lnTo>
                <a:cubicBezTo>
                  <a:pt x="2055086" y="1426763"/>
                  <a:pt x="2174443" y="1419918"/>
                  <a:pt x="2288161" y="1450527"/>
                </a:cubicBezTo>
                <a:cubicBezTo>
                  <a:pt x="2391484" y="1478319"/>
                  <a:pt x="2479688" y="1534307"/>
                  <a:pt x="2537579" y="1606490"/>
                </a:cubicBezTo>
                <a:lnTo>
                  <a:pt x="2581761" y="1678655"/>
                </a:lnTo>
                <a:lnTo>
                  <a:pt x="2584803" y="1683624"/>
                </a:lnTo>
                <a:cubicBezTo>
                  <a:pt x="2738147" y="1598966"/>
                  <a:pt x="2930270" y="1594833"/>
                  <a:pt x="3093769" y="1652417"/>
                </a:cubicBezTo>
                <a:lnTo>
                  <a:pt x="3121152" y="1664579"/>
                </a:lnTo>
                <a:lnTo>
                  <a:pt x="3121152" y="0"/>
                </a:lnTo>
                <a:close/>
              </a:path>
            </a:pathLst>
          </a:custGeom>
        </p:spPr>
      </p:pic>
      <p:pic>
        <p:nvPicPr>
          <p:cNvPr id="3" name="图片 2"/>
          <p:cNvPicPr>
            <a:picLocks noChangeAspect="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rcRect/>
          <a:stretch>
            <a:fillRect/>
          </a:stretch>
        </p:blipFill>
        <p:spPr>
          <a:xfrm rot="1258317" flipH="1">
            <a:off x="1582374" y="1437145"/>
            <a:ext cx="3121152" cy="2340864"/>
          </a:xfrm>
          <a:custGeom>
            <a:avLst/>
            <a:gdLst>
              <a:gd name="connsiteX0" fmla="*/ 3121152 w 3121152"/>
              <a:gd name="connsiteY0" fmla="*/ 0 h 2340864"/>
              <a:gd name="connsiteX1" fmla="*/ 0 w 3121152"/>
              <a:gd name="connsiteY1" fmla="*/ 0 h 2340864"/>
              <a:gd name="connsiteX2" fmla="*/ 0 w 3121152"/>
              <a:gd name="connsiteY2" fmla="*/ 2340864 h 2340864"/>
              <a:gd name="connsiteX3" fmla="*/ 389651 w 3121152"/>
              <a:gd name="connsiteY3" fmla="*/ 2340864 h 2340864"/>
              <a:gd name="connsiteX4" fmla="*/ 393582 w 3121152"/>
              <a:gd name="connsiteY4" fmla="*/ 2321400 h 2340864"/>
              <a:gd name="connsiteX5" fmla="*/ 570456 w 3121152"/>
              <a:gd name="connsiteY5" fmla="*/ 2072195 h 2340864"/>
              <a:gd name="connsiteX6" fmla="*/ 599049 w 3121152"/>
              <a:gd name="connsiteY6" fmla="*/ 1778218 h 2340864"/>
              <a:gd name="connsiteX7" fmla="*/ 875140 w 3121152"/>
              <a:gd name="connsiteY7" fmla="*/ 1585240 h 2340864"/>
              <a:gd name="connsiteX8" fmla="*/ 1000096 w 3121152"/>
              <a:gd name="connsiteY8" fmla="*/ 1565157 h 2340864"/>
              <a:gd name="connsiteX9" fmla="*/ 1001705 w 3121152"/>
              <a:gd name="connsiteY9" fmla="*/ 1564900 h 2340864"/>
              <a:gd name="connsiteX10" fmla="*/ 1325826 w 3121152"/>
              <a:gd name="connsiteY10" fmla="*/ 1331164 h 2340864"/>
              <a:gd name="connsiteX11" fmla="*/ 1555165 w 3121152"/>
              <a:gd name="connsiteY11" fmla="*/ 1336069 h 2340864"/>
              <a:gd name="connsiteX12" fmla="*/ 1865507 w 3121152"/>
              <a:gd name="connsiteY12" fmla="*/ 1517972 h 2340864"/>
              <a:gd name="connsiteX13" fmla="*/ 1870797 w 3121152"/>
              <a:gd name="connsiteY13" fmla="*/ 1514999 h 2340864"/>
              <a:gd name="connsiteX14" fmla="*/ 1956369 w 3121152"/>
              <a:gd name="connsiteY14" fmla="*/ 1466897 h 2340864"/>
              <a:gd name="connsiteX15" fmla="*/ 2288161 w 3121152"/>
              <a:gd name="connsiteY15" fmla="*/ 1450527 h 2340864"/>
              <a:gd name="connsiteX16" fmla="*/ 2537579 w 3121152"/>
              <a:gd name="connsiteY16" fmla="*/ 1606490 h 2340864"/>
              <a:gd name="connsiteX17" fmla="*/ 2581761 w 3121152"/>
              <a:gd name="connsiteY17" fmla="*/ 1678655 h 2340864"/>
              <a:gd name="connsiteX18" fmla="*/ 2584803 w 3121152"/>
              <a:gd name="connsiteY18" fmla="*/ 1683624 h 2340864"/>
              <a:gd name="connsiteX19" fmla="*/ 3093769 w 3121152"/>
              <a:gd name="connsiteY19" fmla="*/ 1652417 h 2340864"/>
              <a:gd name="connsiteX20" fmla="*/ 3121152 w 3121152"/>
              <a:gd name="connsiteY20" fmla="*/ 1664579 h 2340864"/>
              <a:gd name="connsiteX21" fmla="*/ 3121152 w 3121152"/>
              <a:gd name="connsiteY21" fmla="*/ 0 h 23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1152" h="2340864">
                <a:moveTo>
                  <a:pt x="3121152" y="0"/>
                </a:moveTo>
                <a:lnTo>
                  <a:pt x="0" y="0"/>
                </a:lnTo>
                <a:lnTo>
                  <a:pt x="0" y="2340864"/>
                </a:lnTo>
                <a:lnTo>
                  <a:pt x="389651" y="2340864"/>
                </a:lnTo>
                <a:lnTo>
                  <a:pt x="393582" y="2321400"/>
                </a:lnTo>
                <a:cubicBezTo>
                  <a:pt x="420023" y="2226134"/>
                  <a:pt x="480569" y="2139408"/>
                  <a:pt x="570456" y="2072195"/>
                </a:cubicBezTo>
                <a:cubicBezTo>
                  <a:pt x="534043" y="1972078"/>
                  <a:pt x="544246" y="1867516"/>
                  <a:pt x="599049" y="1778218"/>
                </a:cubicBezTo>
                <a:cubicBezTo>
                  <a:pt x="655621" y="1685941"/>
                  <a:pt x="754819" y="1617837"/>
                  <a:pt x="875140" y="1585240"/>
                </a:cubicBezTo>
                <a:lnTo>
                  <a:pt x="1000096" y="1565157"/>
                </a:lnTo>
                <a:lnTo>
                  <a:pt x="1001705" y="1564900"/>
                </a:lnTo>
                <a:cubicBezTo>
                  <a:pt x="1049055" y="1445907"/>
                  <a:pt x="1170751" y="1358178"/>
                  <a:pt x="1325826" y="1331164"/>
                </a:cubicBezTo>
                <a:cubicBezTo>
                  <a:pt x="1402146" y="1317861"/>
                  <a:pt x="1480661" y="1320212"/>
                  <a:pt x="1555165" y="1336069"/>
                </a:cubicBezTo>
                <a:cubicBezTo>
                  <a:pt x="1679338" y="1362499"/>
                  <a:pt x="1792364" y="1426445"/>
                  <a:pt x="1865507" y="1517972"/>
                </a:cubicBezTo>
                <a:lnTo>
                  <a:pt x="1870797" y="1514999"/>
                </a:lnTo>
                <a:lnTo>
                  <a:pt x="1956369" y="1466897"/>
                </a:lnTo>
                <a:cubicBezTo>
                  <a:pt x="2055086" y="1426763"/>
                  <a:pt x="2174443" y="1419918"/>
                  <a:pt x="2288161" y="1450527"/>
                </a:cubicBezTo>
                <a:cubicBezTo>
                  <a:pt x="2391484" y="1478319"/>
                  <a:pt x="2479688" y="1534307"/>
                  <a:pt x="2537579" y="1606490"/>
                </a:cubicBezTo>
                <a:lnTo>
                  <a:pt x="2581761" y="1678655"/>
                </a:lnTo>
                <a:lnTo>
                  <a:pt x="2584803" y="1683624"/>
                </a:lnTo>
                <a:cubicBezTo>
                  <a:pt x="2738147" y="1598966"/>
                  <a:pt x="2930270" y="1594833"/>
                  <a:pt x="3093769" y="1652417"/>
                </a:cubicBezTo>
                <a:lnTo>
                  <a:pt x="3121152" y="1664579"/>
                </a:lnTo>
                <a:lnTo>
                  <a:pt x="3121152" y="0"/>
                </a:lnTo>
                <a:close/>
              </a:path>
            </a:pathLst>
          </a:custGeom>
        </p:spPr>
      </p:pic>
      <p:sp>
        <p:nvSpPr>
          <p:cNvPr id="4" name="云形 3"/>
          <p:cNvSpPr/>
          <p:nvPr/>
        </p:nvSpPr>
        <p:spPr>
          <a:xfrm>
            <a:off x="4135218" y="-1238833"/>
            <a:ext cx="4310669" cy="2477665"/>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53581" y="-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nvGrpSpPr>
          <p:cNvPr id="6" name="组合 5"/>
          <p:cNvGrpSpPr/>
          <p:nvPr/>
        </p:nvGrpSpPr>
        <p:grpSpPr>
          <a:xfrm>
            <a:off x="-238057" y="2829119"/>
            <a:ext cx="12869883" cy="767139"/>
            <a:chOff x="-295130" y="3108519"/>
            <a:chExt cx="12869883" cy="767139"/>
          </a:xfrm>
        </p:grpSpPr>
        <p:grpSp>
          <p:nvGrpSpPr>
            <p:cNvPr id="7" name="组合 6"/>
            <p:cNvGrpSpPr/>
            <p:nvPr/>
          </p:nvGrpSpPr>
          <p:grpSpPr>
            <a:xfrm>
              <a:off x="5193131" y="3108519"/>
              <a:ext cx="7381622" cy="444478"/>
              <a:chOff x="4205327" y="590303"/>
              <a:chExt cx="7381622" cy="520678"/>
            </a:xfrm>
          </p:grpSpPr>
          <p:sp>
            <p:nvSpPr>
              <p:cNvPr id="11" name="双波形 10"/>
              <p:cNvSpPr/>
              <p:nvPr/>
            </p:nvSpPr>
            <p:spPr>
              <a:xfrm>
                <a:off x="7656394" y="627797"/>
                <a:ext cx="3930555" cy="483184"/>
              </a:xfrm>
              <a:prstGeom prst="doubleWave">
                <a:avLst>
                  <a:gd name="adj1" fmla="val 6250"/>
                  <a:gd name="adj2" fmla="val 2150"/>
                </a:avLst>
              </a:prstGeom>
              <a:solidFill>
                <a:srgbClr val="69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双波形 11"/>
              <p:cNvSpPr/>
              <p:nvPr/>
            </p:nvSpPr>
            <p:spPr>
              <a:xfrm>
                <a:off x="4205327" y="590303"/>
                <a:ext cx="3930555" cy="483184"/>
              </a:xfrm>
              <a:prstGeom prst="doubleWave">
                <a:avLst>
                  <a:gd name="adj1" fmla="val 6250"/>
                  <a:gd name="adj2" fmla="val 2150"/>
                </a:avLst>
              </a:prstGeom>
              <a:solidFill>
                <a:srgbClr val="69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295130" y="3554806"/>
              <a:ext cx="7381622" cy="320852"/>
              <a:chOff x="4205327" y="590303"/>
              <a:chExt cx="7381622" cy="520678"/>
            </a:xfrm>
          </p:grpSpPr>
          <p:sp>
            <p:nvSpPr>
              <p:cNvPr id="9" name="双波形 8"/>
              <p:cNvSpPr/>
              <p:nvPr/>
            </p:nvSpPr>
            <p:spPr>
              <a:xfrm>
                <a:off x="7656394" y="627797"/>
                <a:ext cx="3930555" cy="483184"/>
              </a:xfrm>
              <a:prstGeom prst="doubleWave">
                <a:avLst>
                  <a:gd name="adj1" fmla="val 6250"/>
                  <a:gd name="adj2" fmla="val 2150"/>
                </a:avLst>
              </a:prstGeom>
              <a:solidFill>
                <a:srgbClr val="69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双波形 9"/>
              <p:cNvSpPr/>
              <p:nvPr/>
            </p:nvSpPr>
            <p:spPr>
              <a:xfrm>
                <a:off x="4205327" y="590303"/>
                <a:ext cx="3930555" cy="483184"/>
              </a:xfrm>
              <a:prstGeom prst="doubleWave">
                <a:avLst>
                  <a:gd name="adj1" fmla="val 6250"/>
                  <a:gd name="adj2" fmla="val 2150"/>
                </a:avLst>
              </a:prstGeom>
              <a:solidFill>
                <a:srgbClr val="69C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3" name="文本框 12"/>
          <p:cNvSpPr txBox="1"/>
          <p:nvPr/>
        </p:nvSpPr>
        <p:spPr>
          <a:xfrm>
            <a:off x="555279" y="866398"/>
            <a:ext cx="2343881" cy="1754326"/>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pic>
        <p:nvPicPr>
          <p:cNvPr id="14" name="图片 13"/>
          <p:cNvPicPr>
            <a:picLocks noChangeAspect="1"/>
          </p:cNvPicPr>
          <p:nvPr/>
        </p:nvPicPr>
        <p:blipFill>
          <a:blip r:embed="rId4">
            <a:clrChange>
              <a:clrFrom>
                <a:srgbClr val="FFFFFF"/>
              </a:clrFrom>
              <a:clrTo>
                <a:srgbClr val="FFFFFF">
                  <a:alpha val="0"/>
                </a:srgbClr>
              </a:clrTo>
            </a:clrChange>
          </a:blip>
          <a:stretch>
            <a:fillRect/>
          </a:stretch>
        </p:blipFill>
        <p:spPr>
          <a:xfrm>
            <a:off x="558405" y="-35166"/>
            <a:ext cx="399255" cy="1609211"/>
          </a:xfrm>
          <a:prstGeom prst="rect">
            <a:avLst/>
          </a:prstGeom>
        </p:spPr>
      </p:pic>
      <p:sp>
        <p:nvSpPr>
          <p:cNvPr id="15" name="文本框 14"/>
          <p:cNvSpPr txBox="1"/>
          <p:nvPr/>
        </p:nvSpPr>
        <p:spPr>
          <a:xfrm>
            <a:off x="8623740" y="791221"/>
            <a:ext cx="2343881" cy="1754326"/>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pic>
        <p:nvPicPr>
          <p:cNvPr id="16" name="图片 15"/>
          <p:cNvPicPr>
            <a:picLocks noChangeAspect="1"/>
          </p:cNvPicPr>
          <p:nvPr/>
        </p:nvPicPr>
        <p:blipFill>
          <a:blip r:embed="rId4">
            <a:clrChange>
              <a:clrFrom>
                <a:srgbClr val="FFFFFF"/>
              </a:clrFrom>
              <a:clrTo>
                <a:srgbClr val="FFFFFF">
                  <a:alpha val="0"/>
                </a:srgbClr>
              </a:clrTo>
            </a:clrChange>
          </a:blip>
          <a:stretch>
            <a:fillRect/>
          </a:stretch>
        </p:blipFill>
        <p:spPr>
          <a:xfrm>
            <a:off x="10387386" y="238127"/>
            <a:ext cx="399255" cy="1609211"/>
          </a:xfrm>
          <a:prstGeom prst="rect">
            <a:avLst/>
          </a:prstGeom>
        </p:spPr>
      </p:pic>
      <p:pic>
        <p:nvPicPr>
          <p:cNvPr id="17" name="图片 16"/>
          <p:cNvPicPr>
            <a:picLocks noChangeAspect="1"/>
          </p:cNvPicPr>
          <p:nvPr/>
        </p:nvPicPr>
        <p:blipFill>
          <a:blip r:embed="rId5">
            <a:clrChange>
              <a:clrFrom>
                <a:srgbClr val="FFFFFF"/>
              </a:clrFrom>
              <a:clrTo>
                <a:srgbClr val="FFFFFF">
                  <a:alpha val="0"/>
                </a:srgbClr>
              </a:clrTo>
            </a:clrChange>
          </a:blip>
          <a:stretch>
            <a:fillRect/>
          </a:stretch>
        </p:blipFill>
        <p:spPr>
          <a:xfrm>
            <a:off x="4871524" y="2438455"/>
            <a:ext cx="2053524" cy="1720111"/>
          </a:xfrm>
          <a:prstGeom prst="rect">
            <a:avLst/>
          </a:prstGeom>
        </p:spPr>
      </p:pic>
      <p:sp>
        <p:nvSpPr>
          <p:cNvPr id="18" name="文本框 17"/>
          <p:cNvSpPr txBox="1"/>
          <p:nvPr/>
        </p:nvSpPr>
        <p:spPr>
          <a:xfrm>
            <a:off x="3357320" y="4363935"/>
            <a:ext cx="4675376" cy="923330"/>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a:clrChange>
              <a:clrFrom>
                <a:srgbClr val="FFFFFF"/>
              </a:clrFrom>
              <a:clrTo>
                <a:srgbClr val="FFFFFF">
                  <a:alpha val="0"/>
                </a:srgbClr>
              </a:clrTo>
            </a:clrChange>
          </a:blip>
          <a:stretch>
            <a:fillRect/>
          </a:stretch>
        </p:blipFill>
        <p:spPr>
          <a:xfrm rot="20800570">
            <a:off x="1301457" y="5429559"/>
            <a:ext cx="745977" cy="1409067"/>
          </a:xfrm>
          <a:prstGeom prst="rect">
            <a:avLst/>
          </a:prstGeom>
        </p:spPr>
      </p:pic>
      <p:sp>
        <p:nvSpPr>
          <p:cNvPr id="42" name="任意多边形: 形状 41"/>
          <p:cNvSpPr/>
          <p:nvPr/>
        </p:nvSpPr>
        <p:spPr>
          <a:xfrm rot="10800000">
            <a:off x="2822073" y="2109035"/>
            <a:ext cx="1521596" cy="790463"/>
          </a:xfrm>
          <a:custGeom>
            <a:avLst/>
            <a:gdLst>
              <a:gd name="connsiteX0" fmla="*/ 5965 w 1521596"/>
              <a:gd name="connsiteY0" fmla="*/ 0 h 790463"/>
              <a:gd name="connsiteX1" fmla="*/ 1521596 w 1521596"/>
              <a:gd name="connsiteY1" fmla="*/ 0 h 790463"/>
              <a:gd name="connsiteX2" fmla="*/ 1505532 w 1521596"/>
              <a:gd name="connsiteY2" fmla="*/ 59992 h 790463"/>
              <a:gd name="connsiteX3" fmla="*/ 1329277 w 1521596"/>
              <a:gd name="connsiteY3" fmla="*/ 241468 h 790463"/>
              <a:gd name="connsiteX4" fmla="*/ 1256048 w 1521596"/>
              <a:gd name="connsiteY4" fmla="*/ 487541 h 790463"/>
              <a:gd name="connsiteX5" fmla="*/ 1006729 w 1521596"/>
              <a:gd name="connsiteY5" fmla="*/ 517335 h 790463"/>
              <a:gd name="connsiteX6" fmla="*/ 828560 w 1521596"/>
              <a:gd name="connsiteY6" fmla="*/ 779850 h 790463"/>
              <a:gd name="connsiteX7" fmla="*/ 566592 w 1521596"/>
              <a:gd name="connsiteY7" fmla="*/ 619612 h 790463"/>
              <a:gd name="connsiteX8" fmla="*/ 177450 w 1521596"/>
              <a:gd name="connsiteY8" fmla="*/ 461294 h 790463"/>
              <a:gd name="connsiteX9" fmla="*/ 6353 w 1521596"/>
              <a:gd name="connsiteY9" fmla="*/ 285116 h 790463"/>
              <a:gd name="connsiteX10" fmla="*/ 42912 w 1521596"/>
              <a:gd name="connsiteY10" fmla="*/ 47305 h 790463"/>
              <a:gd name="connsiteX11" fmla="*/ 6809 w 1521596"/>
              <a:gd name="connsiteY11" fmla="*/ 1917 h 790463"/>
              <a:gd name="connsiteX12" fmla="*/ 5965 w 1521596"/>
              <a:gd name="connsiteY12" fmla="*/ 0 h 790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1596" h="790463">
                <a:moveTo>
                  <a:pt x="5965" y="0"/>
                </a:moveTo>
                <a:lnTo>
                  <a:pt x="1521596" y="0"/>
                </a:lnTo>
                <a:lnTo>
                  <a:pt x="1505532" y="59992"/>
                </a:lnTo>
                <a:cubicBezTo>
                  <a:pt x="1467837" y="156890"/>
                  <a:pt x="1403745" y="224881"/>
                  <a:pt x="1329277" y="241468"/>
                </a:cubicBezTo>
                <a:cubicBezTo>
                  <a:pt x="1328803" y="336066"/>
                  <a:pt x="1302085" y="425783"/>
                  <a:pt x="1256048" y="487541"/>
                </a:cubicBezTo>
                <a:cubicBezTo>
                  <a:pt x="1186100" y="581389"/>
                  <a:pt x="1085060" y="593448"/>
                  <a:pt x="1006729" y="517335"/>
                </a:cubicBezTo>
                <a:cubicBezTo>
                  <a:pt x="981396" y="648071"/>
                  <a:pt x="913562" y="748011"/>
                  <a:pt x="828560" y="779850"/>
                </a:cubicBezTo>
                <a:cubicBezTo>
                  <a:pt x="728395" y="817364"/>
                  <a:pt x="623856" y="753436"/>
                  <a:pt x="566592" y="619612"/>
                </a:cubicBezTo>
                <a:cubicBezTo>
                  <a:pt x="431435" y="746634"/>
                  <a:pt x="255891" y="675236"/>
                  <a:pt x="177450" y="461294"/>
                </a:cubicBezTo>
                <a:cubicBezTo>
                  <a:pt x="100394" y="475356"/>
                  <a:pt x="28041" y="400871"/>
                  <a:pt x="6353" y="285116"/>
                </a:cubicBezTo>
                <a:cubicBezTo>
                  <a:pt x="-9357" y="201367"/>
                  <a:pt x="4530" y="110983"/>
                  <a:pt x="42912" y="47305"/>
                </a:cubicBezTo>
                <a:cubicBezTo>
                  <a:pt x="29298" y="34818"/>
                  <a:pt x="17192" y="19462"/>
                  <a:pt x="6809" y="1917"/>
                </a:cubicBezTo>
                <a:lnTo>
                  <a:pt x="5965" y="0"/>
                </a:lnTo>
                <a:close/>
              </a:path>
            </a:pathLst>
          </a:custGeom>
          <a:solidFill>
            <a:srgbClr val="24BEB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3">
            <a:clrChange>
              <a:clrFrom>
                <a:srgbClr val="FFFFFF"/>
              </a:clrFrom>
              <a:clrTo>
                <a:srgbClr val="FFFFFF">
                  <a:alpha val="0"/>
                </a:srgbClr>
              </a:clrTo>
            </a:clrChange>
          </a:blip>
          <a:stretch>
            <a:fillRect/>
          </a:stretch>
        </p:blipFill>
        <p:spPr>
          <a:xfrm flipH="1">
            <a:off x="1924228" y="5061878"/>
            <a:ext cx="1635538" cy="1340232"/>
          </a:xfrm>
          <a:prstGeom prst="rect">
            <a:avLst/>
          </a:prstGeom>
        </p:spPr>
      </p:pic>
      <p:pic>
        <p:nvPicPr>
          <p:cNvPr id="22" name="图片 21"/>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tretch>
            <a:fillRect/>
          </a:stretch>
        </p:blipFill>
        <p:spPr>
          <a:xfrm rot="351735" flipH="1">
            <a:off x="7165328" y="4248992"/>
            <a:ext cx="3121152" cy="2340864"/>
          </a:xfrm>
          <a:prstGeom prst="rect">
            <a:avLst/>
          </a:prstGeom>
        </p:spPr>
      </p:pic>
      <p:sp>
        <p:nvSpPr>
          <p:cNvPr id="17" name="矩形: 圆角 16"/>
          <p:cNvSpPr/>
          <p:nvPr/>
        </p:nvSpPr>
        <p:spPr>
          <a:xfrm rot="2600481">
            <a:off x="4348253" y="1104916"/>
            <a:ext cx="3589164" cy="3589164"/>
          </a:xfrm>
          <a:prstGeom prst="roundRect">
            <a:avLst>
              <a:gd name="adj" fmla="val 32298"/>
            </a:avLst>
          </a:prstGeom>
          <a:solidFill>
            <a:srgbClr val="F4B05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6">
            <a:clrChange>
              <a:clrFrom>
                <a:srgbClr val="FFFFFF"/>
              </a:clrFrom>
              <a:clrTo>
                <a:srgbClr val="FFFFFF">
                  <a:alpha val="0"/>
                </a:srgbClr>
              </a:clrTo>
            </a:clrChange>
          </a:blip>
          <a:stretch>
            <a:fillRect/>
          </a:stretch>
        </p:blipFill>
        <p:spPr>
          <a:xfrm>
            <a:off x="8439253" y="5599006"/>
            <a:ext cx="1243290" cy="1070174"/>
          </a:xfrm>
          <a:prstGeom prst="rect">
            <a:avLst/>
          </a:prstGeom>
        </p:spPr>
      </p:pic>
      <p:pic>
        <p:nvPicPr>
          <p:cNvPr id="15" name="图片 14"/>
          <p:cNvPicPr>
            <a:picLocks noChangeAspect="1"/>
          </p:cNvPicPr>
          <p:nvPr/>
        </p:nvPicPr>
        <p:blipFill>
          <a:blip r:embed="rId6">
            <a:clrChange>
              <a:clrFrom>
                <a:srgbClr val="FFFFFF"/>
              </a:clrFrom>
              <a:clrTo>
                <a:srgbClr val="FFFFFF">
                  <a:alpha val="0"/>
                </a:srgbClr>
              </a:clrTo>
            </a:clrChange>
          </a:blip>
          <a:stretch>
            <a:fillRect/>
          </a:stretch>
        </p:blipFill>
        <p:spPr>
          <a:xfrm>
            <a:off x="2155544" y="5742830"/>
            <a:ext cx="1243290" cy="1070174"/>
          </a:xfrm>
          <a:prstGeom prst="rect">
            <a:avLst/>
          </a:prstGeom>
        </p:spPr>
      </p:pic>
      <p:pic>
        <p:nvPicPr>
          <p:cNvPr id="14" name="图片 13"/>
          <p:cNvPicPr>
            <a:picLocks noChangeAspect="1"/>
          </p:cNvPicPr>
          <p:nvPr/>
        </p:nvPicPr>
        <p:blipFill>
          <a:blip r:embed="rId2">
            <a:clrChange>
              <a:clrFrom>
                <a:srgbClr val="FFFFFF"/>
              </a:clrFrom>
              <a:clrTo>
                <a:srgbClr val="FFFFFF">
                  <a:alpha val="0"/>
                </a:srgbClr>
              </a:clrTo>
            </a:clrChange>
          </a:blip>
          <a:stretch>
            <a:fillRect/>
          </a:stretch>
        </p:blipFill>
        <p:spPr>
          <a:xfrm>
            <a:off x="7910715" y="5808275"/>
            <a:ext cx="555737" cy="1049725"/>
          </a:xfrm>
          <a:prstGeom prst="rect">
            <a:avLst/>
          </a:prstGeom>
        </p:spPr>
      </p:pic>
      <p:pic>
        <p:nvPicPr>
          <p:cNvPr id="13" name="图片 12"/>
          <p:cNvPicPr>
            <a:picLocks noChangeAspect="1"/>
          </p:cNvPicPr>
          <p:nvPr/>
        </p:nvPicPr>
        <p:blipFill>
          <a:blip r:embed="rId2">
            <a:clrChange>
              <a:clrFrom>
                <a:srgbClr val="FFFFFF"/>
              </a:clrFrom>
              <a:clrTo>
                <a:srgbClr val="FFFFFF">
                  <a:alpha val="0"/>
                </a:srgbClr>
              </a:clrTo>
            </a:clrChange>
          </a:blip>
          <a:stretch>
            <a:fillRect/>
          </a:stretch>
        </p:blipFill>
        <p:spPr>
          <a:xfrm>
            <a:off x="4117713" y="5302522"/>
            <a:ext cx="555737" cy="1049725"/>
          </a:xfrm>
          <a:prstGeom prst="rect">
            <a:avLst/>
          </a:prstGeom>
        </p:spPr>
      </p:pic>
      <p:pic>
        <p:nvPicPr>
          <p:cNvPr id="7" name="图片 6"/>
          <p:cNvPicPr>
            <a:picLocks noChangeAspect="1"/>
          </p:cNvPicPr>
          <p:nvPr/>
        </p:nvPicPr>
        <p:blipFill>
          <a:blip r:embed="rId7">
            <a:clrChange>
              <a:clrFrom>
                <a:srgbClr val="FFFFFF"/>
              </a:clrFrom>
              <a:clrTo>
                <a:srgbClr val="FFFFFF">
                  <a:alpha val="0"/>
                </a:srgbClr>
              </a:clrTo>
            </a:clrChange>
          </a:blip>
          <a:stretch>
            <a:fillRect/>
          </a:stretch>
        </p:blipFill>
        <p:spPr>
          <a:xfrm>
            <a:off x="7145284" y="5081798"/>
            <a:ext cx="774538" cy="1034416"/>
          </a:xfrm>
          <a:prstGeom prst="rect">
            <a:avLst/>
          </a:prstGeom>
        </p:spPr>
      </p:pic>
      <p:pic>
        <p:nvPicPr>
          <p:cNvPr id="4" name="图片 3"/>
          <p:cNvPicPr>
            <a:picLocks noChangeAspect="1"/>
          </p:cNvPicPr>
          <p:nvPr/>
        </p:nvPicPr>
        <p:blipFill>
          <a:blip r:embed="rId8">
            <a:clrChange>
              <a:clrFrom>
                <a:srgbClr val="FFFFFF"/>
              </a:clrFrom>
              <a:clrTo>
                <a:srgbClr val="FFFFFF">
                  <a:alpha val="0"/>
                </a:srgbClr>
              </a:clrTo>
            </a:clrChange>
          </a:blip>
          <a:stretch>
            <a:fillRect/>
          </a:stretch>
        </p:blipFill>
        <p:spPr>
          <a:xfrm>
            <a:off x="6408243" y="5374428"/>
            <a:ext cx="1356499" cy="1483572"/>
          </a:xfrm>
          <a:prstGeom prst="rect">
            <a:avLst/>
          </a:prstGeom>
        </p:spPr>
      </p:pic>
      <p:pic>
        <p:nvPicPr>
          <p:cNvPr id="5" name="图片 4"/>
          <p:cNvPicPr>
            <a:picLocks noChangeAspect="1"/>
          </p:cNvPicPr>
          <p:nvPr/>
        </p:nvPicPr>
        <p:blipFill>
          <a:blip r:embed="rId8">
            <a:clrChange>
              <a:clrFrom>
                <a:srgbClr val="FFFFFF"/>
              </a:clrFrom>
              <a:clrTo>
                <a:srgbClr val="FFFFFF">
                  <a:alpha val="0"/>
                </a:srgbClr>
              </a:clrTo>
            </a:clrChange>
          </a:blip>
          <a:stretch>
            <a:fillRect/>
          </a:stretch>
        </p:blipFill>
        <p:spPr>
          <a:xfrm>
            <a:off x="5037220" y="4845747"/>
            <a:ext cx="1529142" cy="1672388"/>
          </a:xfrm>
          <a:prstGeom prst="rect">
            <a:avLst/>
          </a:prstGeom>
        </p:spPr>
      </p:pic>
      <p:pic>
        <p:nvPicPr>
          <p:cNvPr id="6" name="图片 5"/>
          <p:cNvPicPr>
            <a:picLocks noChangeAspect="1"/>
          </p:cNvPicPr>
          <p:nvPr/>
        </p:nvPicPr>
        <p:blipFill>
          <a:blip r:embed="rId7">
            <a:clrChange>
              <a:clrFrom>
                <a:srgbClr val="FFFFFF"/>
              </a:clrFrom>
              <a:clrTo>
                <a:srgbClr val="FFFFFF">
                  <a:alpha val="0"/>
                </a:srgbClr>
              </a:clrTo>
            </a:clrChange>
          </a:blip>
          <a:stretch>
            <a:fillRect/>
          </a:stretch>
        </p:blipFill>
        <p:spPr>
          <a:xfrm rot="1686869" flipH="1">
            <a:off x="5173450" y="5923044"/>
            <a:ext cx="774538" cy="1034416"/>
          </a:xfrm>
          <a:prstGeom prst="rect">
            <a:avLst/>
          </a:prstGeom>
        </p:spPr>
      </p:pic>
      <p:pic>
        <p:nvPicPr>
          <p:cNvPr id="9" name="图片 8"/>
          <p:cNvPicPr>
            <a:picLocks noChangeAspect="1"/>
          </p:cNvPicPr>
          <p:nvPr/>
        </p:nvPicPr>
        <p:blipFill>
          <a:blip r:embed="rId8">
            <a:clrChange>
              <a:clrFrom>
                <a:srgbClr val="FFFFFF"/>
              </a:clrFrom>
              <a:clrTo>
                <a:srgbClr val="FFFFFF">
                  <a:alpha val="0"/>
                </a:srgbClr>
              </a:clrTo>
            </a:clrChange>
          </a:blip>
          <a:stretch>
            <a:fillRect/>
          </a:stretch>
        </p:blipFill>
        <p:spPr>
          <a:xfrm>
            <a:off x="4205327" y="5923044"/>
            <a:ext cx="813731" cy="889960"/>
          </a:xfrm>
          <a:prstGeom prst="rect">
            <a:avLst/>
          </a:prstGeom>
        </p:spPr>
      </p:pic>
      <p:pic>
        <p:nvPicPr>
          <p:cNvPr id="10" name="图片 9"/>
          <p:cNvPicPr>
            <a:picLocks noChangeAspect="1"/>
          </p:cNvPicPr>
          <p:nvPr/>
        </p:nvPicPr>
        <p:blipFill>
          <a:blip r:embed="rId8">
            <a:clrChange>
              <a:clrFrom>
                <a:srgbClr val="FFFFFF"/>
              </a:clrFrom>
              <a:clrTo>
                <a:srgbClr val="FFFFFF">
                  <a:alpha val="0"/>
                </a:srgbClr>
              </a:clrTo>
            </a:clrChange>
          </a:blip>
          <a:stretch>
            <a:fillRect/>
          </a:stretch>
        </p:blipFill>
        <p:spPr>
          <a:xfrm>
            <a:off x="3212378" y="5419424"/>
            <a:ext cx="1087801" cy="1189703"/>
          </a:xfrm>
          <a:prstGeom prst="rect">
            <a:avLst/>
          </a:prstGeom>
        </p:spPr>
      </p:pic>
      <p:pic>
        <p:nvPicPr>
          <p:cNvPr id="11" name="图片 10"/>
          <p:cNvPicPr>
            <a:picLocks noChangeAspect="1"/>
          </p:cNvPicPr>
          <p:nvPr/>
        </p:nvPicPr>
        <p:blipFill>
          <a:blip r:embed="rId7">
            <a:clrChange>
              <a:clrFrom>
                <a:srgbClr val="FFFFFF"/>
              </a:clrFrom>
              <a:clrTo>
                <a:srgbClr val="FFFFFF">
                  <a:alpha val="0"/>
                </a:srgbClr>
              </a:clrTo>
            </a:clrChange>
          </a:blip>
          <a:stretch>
            <a:fillRect/>
          </a:stretch>
        </p:blipFill>
        <p:spPr>
          <a:xfrm>
            <a:off x="3486447" y="6090544"/>
            <a:ext cx="464627" cy="620522"/>
          </a:xfrm>
          <a:prstGeom prst="rect">
            <a:avLst/>
          </a:prstGeom>
        </p:spPr>
      </p:pic>
      <p:pic>
        <p:nvPicPr>
          <p:cNvPr id="20" name="图片 19"/>
          <p:cNvPicPr>
            <a:picLocks noChangeAspect="1"/>
          </p:cNvPicPr>
          <p:nvPr/>
        </p:nvPicPr>
        <p:blipFill>
          <a:blip r:embed="rId9">
            <a:clrChange>
              <a:clrFrom>
                <a:srgbClr val="FFFFFF"/>
              </a:clrFrom>
              <a:clrTo>
                <a:srgbClr val="FFFFFF">
                  <a:alpha val="0"/>
                </a:srgbClr>
              </a:clrTo>
            </a:clrChange>
          </a:blip>
          <a:stretch>
            <a:fillRect/>
          </a:stretch>
        </p:blipFill>
        <p:spPr>
          <a:xfrm>
            <a:off x="6285706" y="6464627"/>
            <a:ext cx="306336" cy="399190"/>
          </a:xfrm>
          <a:prstGeom prst="rect">
            <a:avLst/>
          </a:prstGeom>
        </p:spPr>
      </p:pic>
      <p:sp>
        <p:nvSpPr>
          <p:cNvPr id="27" name="云形 26"/>
          <p:cNvSpPr/>
          <p:nvPr/>
        </p:nvSpPr>
        <p:spPr>
          <a:xfrm>
            <a:off x="3084498" y="-423067"/>
            <a:ext cx="1733151" cy="996172"/>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云形 27"/>
          <p:cNvSpPr/>
          <p:nvPr/>
        </p:nvSpPr>
        <p:spPr>
          <a:xfrm>
            <a:off x="327831" y="362640"/>
            <a:ext cx="1573586" cy="904458"/>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1250188" y="515035"/>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1052873" y="573105"/>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1199962" y="821477"/>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90943" y="735673"/>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903194" y="937617"/>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1526381" y="689245"/>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936620" y="752524"/>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1110943" y="1072970"/>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705879" y="925328"/>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860082" y="586197"/>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18901" y="793743"/>
            <a:ext cx="54000" cy="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p:cNvSpPr/>
          <p:nvPr/>
        </p:nvSpPr>
        <p:spPr>
          <a:xfrm>
            <a:off x="9611161" y="844104"/>
            <a:ext cx="1504431" cy="686448"/>
          </a:xfrm>
          <a:custGeom>
            <a:avLst/>
            <a:gdLst>
              <a:gd name="connsiteX0" fmla="*/ 932394 w 1504431"/>
              <a:gd name="connsiteY0" fmla="*/ 449 h 686448"/>
              <a:gd name="connsiteX1" fmla="*/ 1019367 w 1504431"/>
              <a:gd name="connsiteY1" fmla="*/ 50880 h 686448"/>
              <a:gd name="connsiteX2" fmla="*/ 1047597 w 1504431"/>
              <a:gd name="connsiteY2" fmla="*/ 94923 h 686448"/>
              <a:gd name="connsiteX3" fmla="*/ 1049342 w 1504431"/>
              <a:gd name="connsiteY3" fmla="*/ 97646 h 686448"/>
              <a:gd name="connsiteX4" fmla="*/ 1199405 w 1504431"/>
              <a:gd name="connsiteY4" fmla="*/ 1350 h 686448"/>
              <a:gd name="connsiteX5" fmla="*/ 1254557 w 1504431"/>
              <a:gd name="connsiteY5" fmla="*/ 22910 h 686448"/>
              <a:gd name="connsiteX6" fmla="*/ 1358622 w 1504431"/>
              <a:gd name="connsiteY6" fmla="*/ 226796 h 686448"/>
              <a:gd name="connsiteX7" fmla="*/ 1359189 w 1504431"/>
              <a:gd name="connsiteY7" fmla="*/ 227159 h 686448"/>
              <a:gd name="connsiteX8" fmla="*/ 1403191 w 1504431"/>
              <a:gd name="connsiteY8" fmla="*/ 255402 h 686448"/>
              <a:gd name="connsiteX9" fmla="*/ 1492176 w 1504431"/>
              <a:gd name="connsiteY9" fmla="*/ 424672 h 686448"/>
              <a:gd name="connsiteX10" fmla="*/ 1486198 w 1504431"/>
              <a:gd name="connsiteY10" fmla="*/ 639241 h 686448"/>
              <a:gd name="connsiteX11" fmla="*/ 1504431 w 1504431"/>
              <a:gd name="connsiteY11" fmla="*/ 686448 h 686448"/>
              <a:gd name="connsiteX12" fmla="*/ 0 w 1504431"/>
              <a:gd name="connsiteY12" fmla="*/ 686448 h 686448"/>
              <a:gd name="connsiteX13" fmla="*/ 7987 w 1504431"/>
              <a:gd name="connsiteY13" fmla="*/ 669238 h 686448"/>
              <a:gd name="connsiteX14" fmla="*/ 102730 w 1504431"/>
              <a:gd name="connsiteY14" fmla="*/ 599473 h 686448"/>
              <a:gd name="connsiteX15" fmla="*/ 104079 w 1504431"/>
              <a:gd name="connsiteY15" fmla="*/ 593757 h 686448"/>
              <a:gd name="connsiteX16" fmla="*/ 166883 w 1504431"/>
              <a:gd name="connsiteY16" fmla="*/ 282336 h 686448"/>
              <a:gd name="connsiteX17" fmla="*/ 472408 w 1504431"/>
              <a:gd name="connsiteY17" fmla="*/ 211189 h 686448"/>
              <a:gd name="connsiteX18" fmla="*/ 472467 w 1504431"/>
              <a:gd name="connsiteY18" fmla="*/ 211058 h 686448"/>
              <a:gd name="connsiteX19" fmla="*/ 499352 w 1504431"/>
              <a:gd name="connsiteY19" fmla="*/ 150746 h 686448"/>
              <a:gd name="connsiteX20" fmla="*/ 780449 w 1504431"/>
              <a:gd name="connsiteY20" fmla="*/ 137330 h 686448"/>
              <a:gd name="connsiteX21" fmla="*/ 781823 w 1504431"/>
              <a:gd name="connsiteY21" fmla="*/ 134092 h 686448"/>
              <a:gd name="connsiteX22" fmla="*/ 801777 w 1504431"/>
              <a:gd name="connsiteY22" fmla="*/ 87075 h 686448"/>
              <a:gd name="connsiteX23" fmla="*/ 900479 w 1504431"/>
              <a:gd name="connsiteY23" fmla="*/ 2463 h 686448"/>
              <a:gd name="connsiteX24" fmla="*/ 932394 w 1504431"/>
              <a:gd name="connsiteY24" fmla="*/ 449 h 68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04431" h="686448">
                <a:moveTo>
                  <a:pt x="932394" y="449"/>
                </a:moveTo>
                <a:cubicBezTo>
                  <a:pt x="964012" y="3417"/>
                  <a:pt x="994305" y="21057"/>
                  <a:pt x="1019367" y="50880"/>
                </a:cubicBezTo>
                <a:lnTo>
                  <a:pt x="1047597" y="94923"/>
                </a:lnTo>
                <a:lnTo>
                  <a:pt x="1049342" y="97646"/>
                </a:lnTo>
                <a:cubicBezTo>
                  <a:pt x="1087123" y="28355"/>
                  <a:pt x="1143438" y="-6032"/>
                  <a:pt x="1199405" y="1350"/>
                </a:cubicBezTo>
                <a:cubicBezTo>
                  <a:pt x="1218061" y="3811"/>
                  <a:pt x="1236678" y="10913"/>
                  <a:pt x="1254557" y="22910"/>
                </a:cubicBezTo>
                <a:cubicBezTo>
                  <a:pt x="1309050" y="59464"/>
                  <a:pt x="1348124" y="135994"/>
                  <a:pt x="1358622" y="226796"/>
                </a:cubicBezTo>
                <a:lnTo>
                  <a:pt x="1359189" y="227159"/>
                </a:lnTo>
                <a:lnTo>
                  <a:pt x="1403191" y="255402"/>
                </a:lnTo>
                <a:cubicBezTo>
                  <a:pt x="1444827" y="292132"/>
                  <a:pt x="1476867" y="352065"/>
                  <a:pt x="1492176" y="424672"/>
                </a:cubicBezTo>
                <a:cubicBezTo>
                  <a:pt x="1507011" y="494943"/>
                  <a:pt x="1504897" y="571265"/>
                  <a:pt x="1486198" y="639241"/>
                </a:cubicBezTo>
                <a:lnTo>
                  <a:pt x="1504431" y="686448"/>
                </a:lnTo>
                <a:lnTo>
                  <a:pt x="0" y="686448"/>
                </a:lnTo>
                <a:lnTo>
                  <a:pt x="7987" y="669238"/>
                </a:lnTo>
                <a:cubicBezTo>
                  <a:pt x="32928" y="630874"/>
                  <a:pt x="65952" y="605399"/>
                  <a:pt x="102730" y="599473"/>
                </a:cubicBezTo>
                <a:cubicBezTo>
                  <a:pt x="103168" y="597554"/>
                  <a:pt x="103641" y="595676"/>
                  <a:pt x="104079" y="593757"/>
                </a:cubicBezTo>
                <a:cubicBezTo>
                  <a:pt x="94201" y="480547"/>
                  <a:pt x="117237" y="366378"/>
                  <a:pt x="166883" y="282336"/>
                </a:cubicBezTo>
                <a:cubicBezTo>
                  <a:pt x="245323" y="149598"/>
                  <a:pt x="372498" y="120012"/>
                  <a:pt x="472408" y="211189"/>
                </a:cubicBezTo>
                <a:lnTo>
                  <a:pt x="472467" y="211058"/>
                </a:lnTo>
                <a:lnTo>
                  <a:pt x="499352" y="150746"/>
                </a:lnTo>
                <a:cubicBezTo>
                  <a:pt x="571025" y="25597"/>
                  <a:pt x="699375" y="12822"/>
                  <a:pt x="780449" y="137330"/>
                </a:cubicBezTo>
                <a:lnTo>
                  <a:pt x="781823" y="134092"/>
                </a:lnTo>
                <a:lnTo>
                  <a:pt x="801777" y="87075"/>
                </a:lnTo>
                <a:cubicBezTo>
                  <a:pt x="826681" y="41560"/>
                  <a:pt x="861633" y="11038"/>
                  <a:pt x="900479" y="2463"/>
                </a:cubicBezTo>
                <a:cubicBezTo>
                  <a:pt x="911168" y="100"/>
                  <a:pt x="921855" y="-541"/>
                  <a:pt x="932394" y="449"/>
                </a:cubicBezTo>
                <a:close/>
              </a:path>
            </a:pathLst>
          </a:custGeom>
          <a:solidFill>
            <a:srgbClr val="24BEB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p:cNvPicPr>
            <a:picLocks noChangeAspect="1"/>
          </p:cNvPicPr>
          <p:nvPr/>
        </p:nvPicPr>
        <p:blipFill>
          <a:blip r:embed="rId10">
            <a:clrChange>
              <a:clrFrom>
                <a:srgbClr val="FFFFFF"/>
              </a:clrFrom>
              <a:clrTo>
                <a:srgbClr val="FFFFFF">
                  <a:alpha val="0"/>
                </a:srgbClr>
              </a:clrTo>
            </a:clrChange>
          </a:blip>
          <a:stretch>
            <a:fillRect/>
          </a:stretch>
        </p:blipFill>
        <p:spPr>
          <a:xfrm>
            <a:off x="9516799" y="5517914"/>
            <a:ext cx="972405" cy="1282650"/>
          </a:xfrm>
          <a:prstGeom prst="rect">
            <a:avLst/>
          </a:prstGeom>
        </p:spPr>
      </p:pic>
      <p:pic>
        <p:nvPicPr>
          <p:cNvPr id="40" name="图片 39"/>
          <p:cNvPicPr>
            <a:picLocks noChangeAspect="1"/>
          </p:cNvPicPr>
          <p:nvPr/>
        </p:nvPicPr>
        <p:blipFill>
          <a:blip r:embed="rId11">
            <a:clrChange>
              <a:clrFrom>
                <a:srgbClr val="FFFFFF"/>
              </a:clrFrom>
              <a:clrTo>
                <a:srgbClr val="FFFFFF">
                  <a:alpha val="0"/>
                </a:srgbClr>
              </a:clrTo>
            </a:clrChange>
          </a:blip>
          <a:stretch>
            <a:fillRect/>
          </a:stretch>
        </p:blipFill>
        <p:spPr>
          <a:xfrm>
            <a:off x="7690700" y="983398"/>
            <a:ext cx="399255" cy="1609211"/>
          </a:xfrm>
          <a:prstGeom prst="rect">
            <a:avLst/>
          </a:prstGeom>
        </p:spPr>
      </p:pic>
      <p:pic>
        <p:nvPicPr>
          <p:cNvPr id="41" name="图片 40"/>
          <p:cNvPicPr>
            <a:picLocks noChangeAspect="1"/>
          </p:cNvPicPr>
          <p:nvPr/>
        </p:nvPicPr>
        <p:blipFill>
          <a:blip r:embed="rId11">
            <a:clrChange>
              <a:clrFrom>
                <a:srgbClr val="FFFFFF"/>
              </a:clrFrom>
              <a:clrTo>
                <a:srgbClr val="FFFFFF">
                  <a:alpha val="0"/>
                </a:srgbClr>
              </a:clrTo>
            </a:clrChange>
          </a:blip>
          <a:stretch>
            <a:fillRect/>
          </a:stretch>
        </p:blipFill>
        <p:spPr>
          <a:xfrm>
            <a:off x="7270010" y="-493753"/>
            <a:ext cx="640705" cy="2582384"/>
          </a:xfrm>
          <a:prstGeom prst="rect">
            <a:avLst/>
          </a:prstGeom>
        </p:spPr>
      </p:pic>
      <p:sp>
        <p:nvSpPr>
          <p:cNvPr id="43" name="文本框 42"/>
          <p:cNvSpPr txBox="1"/>
          <p:nvPr/>
        </p:nvSpPr>
        <p:spPr>
          <a:xfrm>
            <a:off x="4123600" y="2495276"/>
            <a:ext cx="4038469" cy="769441"/>
          </a:xfrm>
          <a:prstGeom prst="rect">
            <a:avLst/>
          </a:prstGeom>
          <a:noFill/>
        </p:spPr>
        <p:txBody>
          <a:bodyPr wrap="square" rtlCol="0">
            <a:spAutoFit/>
          </a:bodyPr>
          <a:lstStyle/>
          <a:p>
            <a:pPr algn="ctr"/>
            <a:r>
              <a:rPr lang="en-US" altLang="zh-CN" sz="4400" b="1" dirty="0">
                <a:solidFill>
                  <a:srgbClr val="69C5C1"/>
                </a:solidFill>
                <a:latin typeface="迷你简卡通" panose="03000509000000000000" pitchFamily="65" charset="-122"/>
                <a:ea typeface="迷你简卡通" panose="03000509000000000000" pitchFamily="65" charset="-122"/>
              </a:rPr>
              <a:t>THANKS</a:t>
            </a:r>
            <a:endParaRPr lang="zh-CN" altLang="en-US" sz="4400" b="1" dirty="0">
              <a:solidFill>
                <a:srgbClr val="69C5C1"/>
              </a:solidFill>
              <a:latin typeface="迷你简卡通" panose="03000509000000000000" pitchFamily="65" charset="-122"/>
              <a:ea typeface="迷你简卡通" panose="03000509000000000000" pitchFamily="65" charset="-122"/>
            </a:endParaRP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3"/>
                                        </p:tgtEl>
                                        <p:attrNameLst>
                                          <p:attrName>r</p:attrName>
                                        </p:attrNameLst>
                                      </p:cBhvr>
                                    </p:animRot>
                                    <p:animRot by="-240000">
                                      <p:cBhvr>
                                        <p:cTn id="7" dur="200" fill="hold">
                                          <p:stCondLst>
                                            <p:cond delay="200"/>
                                          </p:stCondLst>
                                        </p:cTn>
                                        <p:tgtEl>
                                          <p:spTgt spid="43"/>
                                        </p:tgtEl>
                                        <p:attrNameLst>
                                          <p:attrName>r</p:attrName>
                                        </p:attrNameLst>
                                      </p:cBhvr>
                                    </p:animRot>
                                    <p:animRot by="240000">
                                      <p:cBhvr>
                                        <p:cTn id="8" dur="200" fill="hold">
                                          <p:stCondLst>
                                            <p:cond delay="400"/>
                                          </p:stCondLst>
                                        </p:cTn>
                                        <p:tgtEl>
                                          <p:spTgt spid="43"/>
                                        </p:tgtEl>
                                        <p:attrNameLst>
                                          <p:attrName>r</p:attrName>
                                        </p:attrNameLst>
                                      </p:cBhvr>
                                    </p:animRot>
                                    <p:animRot by="-240000">
                                      <p:cBhvr>
                                        <p:cTn id="9" dur="200" fill="hold">
                                          <p:stCondLst>
                                            <p:cond delay="600"/>
                                          </p:stCondLst>
                                        </p:cTn>
                                        <p:tgtEl>
                                          <p:spTgt spid="43"/>
                                        </p:tgtEl>
                                        <p:attrNameLst>
                                          <p:attrName>r</p:attrName>
                                        </p:attrNameLst>
                                      </p:cBhvr>
                                    </p:animRot>
                                    <p:animRot by="120000">
                                      <p:cBhvr>
                                        <p:cTn id="10" dur="200" fill="hold">
                                          <p:stCondLst>
                                            <p:cond delay="800"/>
                                          </p:stCondLst>
                                        </p:cTn>
                                        <p:tgtEl>
                                          <p:spTgt spid="43"/>
                                        </p:tgtEl>
                                        <p:attrNameLst>
                                          <p:attrName>r</p:attrName>
                                        </p:attrNameLst>
                                      </p:cBhvr>
                                    </p:animRot>
                                  </p:childTnLst>
                                </p:cTn>
                              </p:par>
                              <p:par>
                                <p:cTn id="11" presetID="22" presetClass="entr" presetSubtype="4"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500"/>
                                        <p:tgtEl>
                                          <p:spTgt spid="41"/>
                                        </p:tgtEl>
                                      </p:cBhvr>
                                    </p:animEffect>
                                  </p:childTnLst>
                                </p:cTn>
                              </p:par>
                              <p:par>
                                <p:cTn id="14" presetID="22" presetClass="entr" presetSubtype="4"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4134" y="16036"/>
            <a:ext cx="12177866" cy="6850049"/>
          </a:xfrm>
          <a:prstGeom prst="rect">
            <a:avLst/>
          </a:prstGeom>
        </p:spPr>
      </p:pic>
      <p:pic>
        <p:nvPicPr>
          <p:cNvPr id="9" name="图片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rcRect/>
          <a:stretch>
            <a:fillRect/>
          </a:stretch>
        </p:blipFill>
        <p:spPr>
          <a:xfrm rot="523876" flipH="1">
            <a:off x="5711099" y="864805"/>
            <a:ext cx="3121152" cy="2340864"/>
          </a:xfrm>
          <a:custGeom>
            <a:avLst/>
            <a:gdLst>
              <a:gd name="connsiteX0" fmla="*/ 3121152 w 3121152"/>
              <a:gd name="connsiteY0" fmla="*/ 0 h 2340864"/>
              <a:gd name="connsiteX1" fmla="*/ 0 w 3121152"/>
              <a:gd name="connsiteY1" fmla="*/ 0 h 2340864"/>
              <a:gd name="connsiteX2" fmla="*/ 0 w 3121152"/>
              <a:gd name="connsiteY2" fmla="*/ 2340864 h 2340864"/>
              <a:gd name="connsiteX3" fmla="*/ 389651 w 3121152"/>
              <a:gd name="connsiteY3" fmla="*/ 2340864 h 2340864"/>
              <a:gd name="connsiteX4" fmla="*/ 393582 w 3121152"/>
              <a:gd name="connsiteY4" fmla="*/ 2321400 h 2340864"/>
              <a:gd name="connsiteX5" fmla="*/ 570456 w 3121152"/>
              <a:gd name="connsiteY5" fmla="*/ 2072195 h 2340864"/>
              <a:gd name="connsiteX6" fmla="*/ 599049 w 3121152"/>
              <a:gd name="connsiteY6" fmla="*/ 1778218 h 2340864"/>
              <a:gd name="connsiteX7" fmla="*/ 875140 w 3121152"/>
              <a:gd name="connsiteY7" fmla="*/ 1585240 h 2340864"/>
              <a:gd name="connsiteX8" fmla="*/ 1000096 w 3121152"/>
              <a:gd name="connsiteY8" fmla="*/ 1565157 h 2340864"/>
              <a:gd name="connsiteX9" fmla="*/ 1001705 w 3121152"/>
              <a:gd name="connsiteY9" fmla="*/ 1564900 h 2340864"/>
              <a:gd name="connsiteX10" fmla="*/ 1325826 w 3121152"/>
              <a:gd name="connsiteY10" fmla="*/ 1331164 h 2340864"/>
              <a:gd name="connsiteX11" fmla="*/ 1555165 w 3121152"/>
              <a:gd name="connsiteY11" fmla="*/ 1336069 h 2340864"/>
              <a:gd name="connsiteX12" fmla="*/ 1865507 w 3121152"/>
              <a:gd name="connsiteY12" fmla="*/ 1517972 h 2340864"/>
              <a:gd name="connsiteX13" fmla="*/ 1870797 w 3121152"/>
              <a:gd name="connsiteY13" fmla="*/ 1514999 h 2340864"/>
              <a:gd name="connsiteX14" fmla="*/ 1956369 w 3121152"/>
              <a:gd name="connsiteY14" fmla="*/ 1466897 h 2340864"/>
              <a:gd name="connsiteX15" fmla="*/ 2288161 w 3121152"/>
              <a:gd name="connsiteY15" fmla="*/ 1450527 h 2340864"/>
              <a:gd name="connsiteX16" fmla="*/ 2537579 w 3121152"/>
              <a:gd name="connsiteY16" fmla="*/ 1606490 h 2340864"/>
              <a:gd name="connsiteX17" fmla="*/ 2581761 w 3121152"/>
              <a:gd name="connsiteY17" fmla="*/ 1678655 h 2340864"/>
              <a:gd name="connsiteX18" fmla="*/ 2584803 w 3121152"/>
              <a:gd name="connsiteY18" fmla="*/ 1683624 h 2340864"/>
              <a:gd name="connsiteX19" fmla="*/ 3093769 w 3121152"/>
              <a:gd name="connsiteY19" fmla="*/ 1652417 h 2340864"/>
              <a:gd name="connsiteX20" fmla="*/ 3121152 w 3121152"/>
              <a:gd name="connsiteY20" fmla="*/ 1664579 h 2340864"/>
              <a:gd name="connsiteX21" fmla="*/ 3121152 w 3121152"/>
              <a:gd name="connsiteY21" fmla="*/ 0 h 23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1152" h="2340864">
                <a:moveTo>
                  <a:pt x="3121152" y="0"/>
                </a:moveTo>
                <a:lnTo>
                  <a:pt x="0" y="0"/>
                </a:lnTo>
                <a:lnTo>
                  <a:pt x="0" y="2340864"/>
                </a:lnTo>
                <a:lnTo>
                  <a:pt x="389651" y="2340864"/>
                </a:lnTo>
                <a:lnTo>
                  <a:pt x="393582" y="2321400"/>
                </a:lnTo>
                <a:cubicBezTo>
                  <a:pt x="420023" y="2226134"/>
                  <a:pt x="480569" y="2139408"/>
                  <a:pt x="570456" y="2072195"/>
                </a:cubicBezTo>
                <a:cubicBezTo>
                  <a:pt x="534043" y="1972078"/>
                  <a:pt x="544246" y="1867516"/>
                  <a:pt x="599049" y="1778218"/>
                </a:cubicBezTo>
                <a:cubicBezTo>
                  <a:pt x="655621" y="1685941"/>
                  <a:pt x="754819" y="1617837"/>
                  <a:pt x="875140" y="1585240"/>
                </a:cubicBezTo>
                <a:lnTo>
                  <a:pt x="1000096" y="1565157"/>
                </a:lnTo>
                <a:lnTo>
                  <a:pt x="1001705" y="1564900"/>
                </a:lnTo>
                <a:cubicBezTo>
                  <a:pt x="1049055" y="1445907"/>
                  <a:pt x="1170751" y="1358178"/>
                  <a:pt x="1325826" y="1331164"/>
                </a:cubicBezTo>
                <a:cubicBezTo>
                  <a:pt x="1402146" y="1317861"/>
                  <a:pt x="1480661" y="1320212"/>
                  <a:pt x="1555165" y="1336069"/>
                </a:cubicBezTo>
                <a:cubicBezTo>
                  <a:pt x="1679338" y="1362499"/>
                  <a:pt x="1792364" y="1426445"/>
                  <a:pt x="1865507" y="1517972"/>
                </a:cubicBezTo>
                <a:lnTo>
                  <a:pt x="1870797" y="1514999"/>
                </a:lnTo>
                <a:lnTo>
                  <a:pt x="1956369" y="1466897"/>
                </a:lnTo>
                <a:cubicBezTo>
                  <a:pt x="2055086" y="1426763"/>
                  <a:pt x="2174443" y="1419918"/>
                  <a:pt x="2288161" y="1450527"/>
                </a:cubicBezTo>
                <a:cubicBezTo>
                  <a:pt x="2391484" y="1478319"/>
                  <a:pt x="2479688" y="1534307"/>
                  <a:pt x="2537579" y="1606490"/>
                </a:cubicBezTo>
                <a:lnTo>
                  <a:pt x="2581761" y="1678655"/>
                </a:lnTo>
                <a:lnTo>
                  <a:pt x="2584803" y="1683624"/>
                </a:lnTo>
                <a:cubicBezTo>
                  <a:pt x="2738147" y="1598966"/>
                  <a:pt x="2930270" y="1594833"/>
                  <a:pt x="3093769" y="1652417"/>
                </a:cubicBezTo>
                <a:lnTo>
                  <a:pt x="3121152" y="1664579"/>
                </a:lnTo>
                <a:lnTo>
                  <a:pt x="3121152" y="0"/>
                </a:lnTo>
                <a:close/>
              </a:path>
            </a:pathLst>
          </a:custGeom>
        </p:spPr>
      </p:pic>
      <p:sp>
        <p:nvSpPr>
          <p:cNvPr id="10" name="云形 9"/>
          <p:cNvSpPr/>
          <p:nvPr/>
        </p:nvSpPr>
        <p:spPr>
          <a:xfrm>
            <a:off x="3940665" y="2190167"/>
            <a:ext cx="4310669" cy="2477665"/>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clrChange>
              <a:clrFrom>
                <a:srgbClr val="FFFFFF"/>
              </a:clrFrom>
              <a:clrTo>
                <a:srgbClr val="FFFFFF">
                  <a:alpha val="0"/>
                </a:srgbClr>
              </a:clrTo>
            </a:clrChange>
          </a:blip>
          <a:stretch>
            <a:fillRect/>
          </a:stretch>
        </p:blipFill>
        <p:spPr>
          <a:xfrm>
            <a:off x="4756806" y="1477151"/>
            <a:ext cx="399255" cy="1609211"/>
          </a:xfrm>
          <a:prstGeom prst="rect">
            <a:avLst/>
          </a:prstGeom>
        </p:spPr>
      </p:pic>
      <p:pic>
        <p:nvPicPr>
          <p:cNvPr id="5" name="图片 4"/>
          <p:cNvPicPr>
            <a:picLocks noChangeAspect="1"/>
          </p:cNvPicPr>
          <p:nvPr/>
        </p:nvPicPr>
        <p:blipFill>
          <a:blip r:embed="rId5">
            <a:clrChange>
              <a:clrFrom>
                <a:srgbClr val="FFFFFF"/>
              </a:clrFrom>
              <a:clrTo>
                <a:srgbClr val="FFFFFF">
                  <a:alpha val="0"/>
                </a:srgbClr>
              </a:clrTo>
            </a:clrChange>
          </a:blip>
          <a:stretch>
            <a:fillRect/>
          </a:stretch>
        </p:blipFill>
        <p:spPr>
          <a:xfrm>
            <a:off x="4041002" y="503978"/>
            <a:ext cx="640705" cy="2582384"/>
          </a:xfrm>
          <a:prstGeom prst="rect">
            <a:avLst/>
          </a:prstGeom>
        </p:spPr>
      </p:pic>
      <p:sp>
        <p:nvSpPr>
          <p:cNvPr id="7" name="文本框 6"/>
          <p:cNvSpPr txBox="1"/>
          <p:nvPr/>
        </p:nvSpPr>
        <p:spPr>
          <a:xfrm>
            <a:off x="4612192" y="299589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53581" y="-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sp>
        <p:nvSpPr>
          <p:cNvPr id="4" name="泪滴形 3"/>
          <p:cNvSpPr/>
          <p:nvPr/>
        </p:nvSpPr>
        <p:spPr>
          <a:xfrm>
            <a:off x="4700499" y="3474834"/>
            <a:ext cx="1348900" cy="1348900"/>
          </a:xfrm>
          <a:prstGeom prst="teardrop">
            <a:avLst/>
          </a:prstGeom>
          <a:solidFill>
            <a:srgbClr val="46B4A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泪滴形 4"/>
          <p:cNvSpPr/>
          <p:nvPr/>
        </p:nvSpPr>
        <p:spPr>
          <a:xfrm rot="10800000">
            <a:off x="6127027" y="1277780"/>
            <a:ext cx="2114144" cy="2114144"/>
          </a:xfrm>
          <a:prstGeom prst="teardrop">
            <a:avLst/>
          </a:prstGeom>
          <a:solidFill>
            <a:srgbClr val="69C5C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泪滴形 5"/>
          <p:cNvSpPr/>
          <p:nvPr/>
        </p:nvSpPr>
        <p:spPr>
          <a:xfrm flipH="1">
            <a:off x="6102844" y="3482448"/>
            <a:ext cx="1699278" cy="1699278"/>
          </a:xfrm>
          <a:prstGeom prst="teardrop">
            <a:avLst/>
          </a:prstGeom>
          <a:solidFill>
            <a:srgbClr val="5FC1BC">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rot="10800000" flipH="1">
            <a:off x="4333096" y="1688796"/>
            <a:ext cx="1699278" cy="1699278"/>
          </a:xfrm>
          <a:prstGeom prst="teardrop">
            <a:avLst/>
          </a:prstGeom>
          <a:solidFill>
            <a:srgbClr val="3C9A9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形 7" descr="礼物"/>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7749" y="2125100"/>
            <a:ext cx="914400" cy="914400"/>
          </a:xfrm>
          <a:prstGeom prst="rect">
            <a:avLst/>
          </a:prstGeom>
        </p:spPr>
      </p:pic>
      <p:pic>
        <p:nvPicPr>
          <p:cNvPr id="9" name="图形 8" descr="气球"/>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35327" y="3692084"/>
            <a:ext cx="914400" cy="914400"/>
          </a:xfrm>
          <a:prstGeom prst="rect">
            <a:avLst/>
          </a:prstGeom>
        </p:spPr>
      </p:pic>
      <p:pic>
        <p:nvPicPr>
          <p:cNvPr id="10" name="图形 9" descr="派对帽"/>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7168" y="3692084"/>
            <a:ext cx="914400" cy="914400"/>
          </a:xfrm>
          <a:prstGeom prst="rect">
            <a:avLst/>
          </a:prstGeom>
        </p:spPr>
      </p:pic>
      <p:pic>
        <p:nvPicPr>
          <p:cNvPr id="11" name="图形 10" descr="奖杯"/>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29384" y="2166422"/>
            <a:ext cx="914400" cy="914400"/>
          </a:xfrm>
          <a:prstGeom prst="rect">
            <a:avLst/>
          </a:prstGeom>
        </p:spPr>
      </p:pic>
      <p:sp>
        <p:nvSpPr>
          <p:cNvPr id="12" name="文本框 11"/>
          <p:cNvSpPr txBox="1"/>
          <p:nvPr/>
        </p:nvSpPr>
        <p:spPr>
          <a:xfrm>
            <a:off x="8335824" y="1566257"/>
            <a:ext cx="3454013" cy="1200329"/>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
        <p:nvSpPr>
          <p:cNvPr id="13" name="文本框 12"/>
          <p:cNvSpPr txBox="1"/>
          <p:nvPr/>
        </p:nvSpPr>
        <p:spPr>
          <a:xfrm>
            <a:off x="8335823" y="3981397"/>
            <a:ext cx="3454013" cy="1200329"/>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
        <p:nvSpPr>
          <p:cNvPr id="14" name="文本框 13"/>
          <p:cNvSpPr txBox="1"/>
          <p:nvPr/>
        </p:nvSpPr>
        <p:spPr>
          <a:xfrm>
            <a:off x="698457" y="1566257"/>
            <a:ext cx="3454013" cy="1200329"/>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
        <p:nvSpPr>
          <p:cNvPr id="15" name="文本框 14"/>
          <p:cNvSpPr txBox="1"/>
          <p:nvPr/>
        </p:nvSpPr>
        <p:spPr>
          <a:xfrm>
            <a:off x="698456" y="3981397"/>
            <a:ext cx="3454013" cy="1200329"/>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pic>
        <p:nvPicPr>
          <p:cNvPr id="16" name="图片 15"/>
          <p:cNvPicPr>
            <a:picLocks noChangeAspect="1"/>
          </p:cNvPicPr>
          <p:nvPr/>
        </p:nvPicPr>
        <p:blipFill>
          <a:blip r:embed="rId10">
            <a:clrChange>
              <a:clrFrom>
                <a:srgbClr val="FFFFFF"/>
              </a:clrFrom>
              <a:clrTo>
                <a:srgbClr val="FFFFFF">
                  <a:alpha val="0"/>
                </a:srgbClr>
              </a:clrTo>
            </a:clrChange>
          </a:blip>
          <a:stretch>
            <a:fillRect/>
          </a:stretch>
        </p:blipFill>
        <p:spPr>
          <a:xfrm>
            <a:off x="1988206" y="1020132"/>
            <a:ext cx="399255" cy="1609211"/>
          </a:xfrm>
          <a:prstGeom prst="rect">
            <a:avLst/>
          </a:prstGeom>
        </p:spPr>
      </p:pic>
      <p:pic>
        <p:nvPicPr>
          <p:cNvPr id="17" name="图片 16"/>
          <p:cNvPicPr>
            <a:picLocks noChangeAspect="1"/>
          </p:cNvPicPr>
          <p:nvPr/>
        </p:nvPicPr>
        <p:blipFill>
          <a:blip r:embed="rId10">
            <a:clrChange>
              <a:clrFrom>
                <a:srgbClr val="FFFFFF"/>
              </a:clrFrom>
              <a:clrTo>
                <a:srgbClr val="FFFFFF">
                  <a:alpha val="0"/>
                </a:srgbClr>
              </a:clrTo>
            </a:clrChange>
          </a:blip>
          <a:stretch>
            <a:fillRect/>
          </a:stretch>
        </p:blipFill>
        <p:spPr>
          <a:xfrm>
            <a:off x="1272402" y="46959"/>
            <a:ext cx="640705" cy="2582384"/>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53581" y="-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pic>
        <p:nvPicPr>
          <p:cNvPr id="4" name="图片 3"/>
          <p:cNvPicPr>
            <a:picLocks noChangeAspect="1"/>
          </p:cNvPicPr>
          <p:nvPr/>
        </p:nvPicPr>
        <p:blipFill>
          <a:blip r:embed="rId2">
            <a:clrChange>
              <a:clrFrom>
                <a:srgbClr val="FFFFFF"/>
              </a:clrFrom>
              <a:clrTo>
                <a:srgbClr val="FFFFFF">
                  <a:alpha val="0"/>
                </a:srgbClr>
              </a:clrTo>
            </a:clrChange>
          </a:blip>
          <a:stretch>
            <a:fillRect/>
          </a:stretch>
        </p:blipFill>
        <p:spPr>
          <a:xfrm>
            <a:off x="1955916" y="855817"/>
            <a:ext cx="399255" cy="1609211"/>
          </a:xfrm>
          <a:prstGeom prst="rect">
            <a:avLst/>
          </a:prstGeom>
        </p:spPr>
      </p:pic>
      <p:pic>
        <p:nvPicPr>
          <p:cNvPr id="5" name="图片 4"/>
          <p:cNvPicPr>
            <a:picLocks noChangeAspect="1"/>
          </p:cNvPicPr>
          <p:nvPr/>
        </p:nvPicPr>
        <p:blipFill>
          <a:blip r:embed="rId2">
            <a:clrChange>
              <a:clrFrom>
                <a:srgbClr val="FFFFFF"/>
              </a:clrFrom>
              <a:clrTo>
                <a:srgbClr val="FFFFFF">
                  <a:alpha val="0"/>
                </a:srgbClr>
              </a:clrTo>
            </a:clrChange>
          </a:blip>
          <a:stretch>
            <a:fillRect/>
          </a:stretch>
        </p:blipFill>
        <p:spPr>
          <a:xfrm>
            <a:off x="1272402" y="46959"/>
            <a:ext cx="640705" cy="2582384"/>
          </a:xfrm>
          <a:prstGeom prst="rect">
            <a:avLst/>
          </a:prstGeom>
        </p:spPr>
      </p:pic>
      <p:sp>
        <p:nvSpPr>
          <p:cNvPr id="6" name="矩形: 圆角 5"/>
          <p:cNvSpPr/>
          <p:nvPr/>
        </p:nvSpPr>
        <p:spPr>
          <a:xfrm rot="2600481">
            <a:off x="1045781" y="1606143"/>
            <a:ext cx="3589164" cy="3589164"/>
          </a:xfrm>
          <a:prstGeom prst="roundRect">
            <a:avLst>
              <a:gd name="adj" fmla="val 32298"/>
            </a:avLst>
          </a:prstGeom>
          <a:solidFill>
            <a:srgbClr val="F4B05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359485" y="2225808"/>
            <a:ext cx="6510782" cy="646331"/>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
        <p:nvSpPr>
          <p:cNvPr id="8" name="文本框 7"/>
          <p:cNvSpPr txBox="1"/>
          <p:nvPr/>
        </p:nvSpPr>
        <p:spPr>
          <a:xfrm>
            <a:off x="5359485" y="4077255"/>
            <a:ext cx="6510782" cy="646331"/>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grpSp>
        <p:nvGrpSpPr>
          <p:cNvPr id="9" name="组合 8"/>
          <p:cNvGrpSpPr/>
          <p:nvPr/>
        </p:nvGrpSpPr>
        <p:grpSpPr>
          <a:xfrm>
            <a:off x="5377940" y="1218039"/>
            <a:ext cx="2042383" cy="908484"/>
            <a:chOff x="5377940" y="1218039"/>
            <a:chExt cx="2042383" cy="908484"/>
          </a:xfrm>
        </p:grpSpPr>
        <p:pic>
          <p:nvPicPr>
            <p:cNvPr id="10" name="图片 9"/>
            <p:cNvPicPr>
              <a:picLocks noChangeAspect="1"/>
            </p:cNvPicPr>
            <p:nvPr/>
          </p:nvPicPr>
          <p:blipFill>
            <a:blip r:embed="rId3">
              <a:clrChange>
                <a:clrFrom>
                  <a:srgbClr val="FFFFFF"/>
                </a:clrFrom>
                <a:clrTo>
                  <a:srgbClr val="FFFFFF">
                    <a:alpha val="0"/>
                  </a:srgbClr>
                </a:clrTo>
              </a:clrChange>
            </a:blip>
            <a:stretch>
              <a:fillRect/>
            </a:stretch>
          </p:blipFill>
          <p:spPr>
            <a:xfrm>
              <a:off x="5377940" y="1218039"/>
              <a:ext cx="464627" cy="620522"/>
            </a:xfrm>
            <a:prstGeom prst="rect">
              <a:avLst/>
            </a:prstGeom>
          </p:spPr>
        </p:pic>
        <p:sp>
          <p:nvSpPr>
            <p:cNvPr id="11" name="双波形 10"/>
            <p:cNvSpPr/>
            <p:nvPr/>
          </p:nvSpPr>
          <p:spPr>
            <a:xfrm>
              <a:off x="5466395" y="1756416"/>
              <a:ext cx="1953928" cy="356670"/>
            </a:xfrm>
            <a:prstGeom prst="doubleWave">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438854" y="1726413"/>
              <a:ext cx="1520212" cy="400110"/>
            </a:xfrm>
            <a:prstGeom prst="rect">
              <a:avLst/>
            </a:prstGeom>
            <a:noFill/>
          </p:spPr>
          <p:txBody>
            <a:bodyPr wrap="square" rtlCol="0">
              <a:spAutoFit/>
            </a:bodyPr>
            <a:lstStyle/>
            <a:p>
              <a:r>
                <a:rPr lang="zh-CN" altLang="en-US" sz="20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grpSp>
        <p:nvGrpSpPr>
          <p:cNvPr id="13" name="组合 12"/>
          <p:cNvGrpSpPr/>
          <p:nvPr/>
        </p:nvGrpSpPr>
        <p:grpSpPr>
          <a:xfrm>
            <a:off x="5377940" y="3109219"/>
            <a:ext cx="2042383" cy="908484"/>
            <a:chOff x="5377940" y="1218039"/>
            <a:chExt cx="2042383" cy="908484"/>
          </a:xfrm>
        </p:grpSpPr>
        <p:pic>
          <p:nvPicPr>
            <p:cNvPr id="14" name="图片 13"/>
            <p:cNvPicPr>
              <a:picLocks noChangeAspect="1"/>
            </p:cNvPicPr>
            <p:nvPr/>
          </p:nvPicPr>
          <p:blipFill>
            <a:blip r:embed="rId3">
              <a:clrChange>
                <a:clrFrom>
                  <a:srgbClr val="FFFFFF"/>
                </a:clrFrom>
                <a:clrTo>
                  <a:srgbClr val="FFFFFF">
                    <a:alpha val="0"/>
                  </a:srgbClr>
                </a:clrTo>
              </a:clrChange>
            </a:blip>
            <a:stretch>
              <a:fillRect/>
            </a:stretch>
          </p:blipFill>
          <p:spPr>
            <a:xfrm>
              <a:off x="5377940" y="1218039"/>
              <a:ext cx="464627" cy="620522"/>
            </a:xfrm>
            <a:prstGeom prst="rect">
              <a:avLst/>
            </a:prstGeom>
          </p:spPr>
        </p:pic>
        <p:sp>
          <p:nvSpPr>
            <p:cNvPr id="15" name="双波形 14"/>
            <p:cNvSpPr/>
            <p:nvPr/>
          </p:nvSpPr>
          <p:spPr>
            <a:xfrm>
              <a:off x="5466395" y="1756416"/>
              <a:ext cx="1953928" cy="356670"/>
            </a:xfrm>
            <a:prstGeom prst="doubleWave">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438854" y="1726413"/>
              <a:ext cx="1520212" cy="400110"/>
            </a:xfrm>
            <a:prstGeom prst="rect">
              <a:avLst/>
            </a:prstGeom>
            <a:noFill/>
          </p:spPr>
          <p:txBody>
            <a:bodyPr wrap="square" rtlCol="0">
              <a:spAutoFit/>
            </a:bodyPr>
            <a:lstStyle/>
            <a:p>
              <a:r>
                <a:rPr lang="zh-CN" altLang="en-US" sz="20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pic>
        <p:nvPicPr>
          <p:cNvPr id="17" name="图片 16"/>
          <p:cNvPicPr>
            <a:picLocks noChangeAspect="1"/>
          </p:cNvPicPr>
          <p:nvPr/>
        </p:nvPicPr>
        <p:blipFill>
          <a:blip r:embed="rId4">
            <a:clrChange>
              <a:clrFrom>
                <a:srgbClr val="FFFFFF"/>
              </a:clrFrom>
              <a:clrTo>
                <a:srgbClr val="FFFFFF">
                  <a:alpha val="0"/>
                </a:srgbClr>
              </a:clrTo>
            </a:clrChange>
          </a:blip>
          <a:stretch>
            <a:fillRect/>
          </a:stretch>
        </p:blipFill>
        <p:spPr>
          <a:xfrm flipH="1">
            <a:off x="2022452" y="2730609"/>
            <a:ext cx="1635538" cy="1340232"/>
          </a:xfrm>
          <a:prstGeom prst="rect">
            <a:avLst/>
          </a:prstGeom>
        </p:spPr>
      </p:pic>
      <p:pic>
        <p:nvPicPr>
          <p:cNvPr id="18" name="图片 17"/>
          <p:cNvPicPr>
            <a:picLocks noChangeAspect="1"/>
          </p:cNvPicPr>
          <p:nvPr/>
        </p:nvPicPr>
        <p:blipFill>
          <a:blip r:embed="rId5">
            <a:clrChange>
              <a:clrFrom>
                <a:srgbClr val="FFFFFF"/>
              </a:clrFrom>
              <a:clrTo>
                <a:srgbClr val="FFFFFF">
                  <a:alpha val="0"/>
                </a:srgbClr>
              </a:clrTo>
            </a:clrChange>
          </a:blip>
          <a:stretch>
            <a:fillRect/>
          </a:stretch>
        </p:blipFill>
        <p:spPr>
          <a:xfrm>
            <a:off x="1411230" y="3277039"/>
            <a:ext cx="1003754" cy="1097783"/>
          </a:xfrm>
          <a:prstGeom prst="rect">
            <a:avLst/>
          </a:prstGeom>
        </p:spPr>
      </p:pic>
      <p:pic>
        <p:nvPicPr>
          <p:cNvPr id="19" name="图片 18"/>
          <p:cNvPicPr>
            <a:picLocks noChangeAspect="1"/>
          </p:cNvPicPr>
          <p:nvPr/>
        </p:nvPicPr>
        <p:blipFill>
          <a:blip r:embed="rId6">
            <a:clrChange>
              <a:clrFrom>
                <a:srgbClr val="FFFFFF"/>
              </a:clrFrom>
              <a:clrTo>
                <a:srgbClr val="FFFFFF">
                  <a:alpha val="0"/>
                </a:srgbClr>
              </a:clrTo>
            </a:clrChange>
          </a:blip>
          <a:stretch>
            <a:fillRect/>
          </a:stretch>
        </p:blipFill>
        <p:spPr>
          <a:xfrm rot="21235533">
            <a:off x="2837509" y="3535753"/>
            <a:ext cx="1243290" cy="1070174"/>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4134" y="16036"/>
            <a:ext cx="12177866" cy="6850049"/>
          </a:xfrm>
          <a:prstGeom prst="rect">
            <a:avLst/>
          </a:prstGeom>
        </p:spPr>
      </p:pic>
      <p:pic>
        <p:nvPicPr>
          <p:cNvPr id="9" name="图片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rcRect/>
          <a:stretch>
            <a:fillRect/>
          </a:stretch>
        </p:blipFill>
        <p:spPr>
          <a:xfrm rot="523876" flipH="1">
            <a:off x="5711099" y="864805"/>
            <a:ext cx="3121152" cy="2340864"/>
          </a:xfrm>
          <a:custGeom>
            <a:avLst/>
            <a:gdLst>
              <a:gd name="connsiteX0" fmla="*/ 3121152 w 3121152"/>
              <a:gd name="connsiteY0" fmla="*/ 0 h 2340864"/>
              <a:gd name="connsiteX1" fmla="*/ 0 w 3121152"/>
              <a:gd name="connsiteY1" fmla="*/ 0 h 2340864"/>
              <a:gd name="connsiteX2" fmla="*/ 0 w 3121152"/>
              <a:gd name="connsiteY2" fmla="*/ 2340864 h 2340864"/>
              <a:gd name="connsiteX3" fmla="*/ 389651 w 3121152"/>
              <a:gd name="connsiteY3" fmla="*/ 2340864 h 2340864"/>
              <a:gd name="connsiteX4" fmla="*/ 393582 w 3121152"/>
              <a:gd name="connsiteY4" fmla="*/ 2321400 h 2340864"/>
              <a:gd name="connsiteX5" fmla="*/ 570456 w 3121152"/>
              <a:gd name="connsiteY5" fmla="*/ 2072195 h 2340864"/>
              <a:gd name="connsiteX6" fmla="*/ 599049 w 3121152"/>
              <a:gd name="connsiteY6" fmla="*/ 1778218 h 2340864"/>
              <a:gd name="connsiteX7" fmla="*/ 875140 w 3121152"/>
              <a:gd name="connsiteY7" fmla="*/ 1585240 h 2340864"/>
              <a:gd name="connsiteX8" fmla="*/ 1000096 w 3121152"/>
              <a:gd name="connsiteY8" fmla="*/ 1565157 h 2340864"/>
              <a:gd name="connsiteX9" fmla="*/ 1001705 w 3121152"/>
              <a:gd name="connsiteY9" fmla="*/ 1564900 h 2340864"/>
              <a:gd name="connsiteX10" fmla="*/ 1325826 w 3121152"/>
              <a:gd name="connsiteY10" fmla="*/ 1331164 h 2340864"/>
              <a:gd name="connsiteX11" fmla="*/ 1555165 w 3121152"/>
              <a:gd name="connsiteY11" fmla="*/ 1336069 h 2340864"/>
              <a:gd name="connsiteX12" fmla="*/ 1865507 w 3121152"/>
              <a:gd name="connsiteY12" fmla="*/ 1517972 h 2340864"/>
              <a:gd name="connsiteX13" fmla="*/ 1870797 w 3121152"/>
              <a:gd name="connsiteY13" fmla="*/ 1514999 h 2340864"/>
              <a:gd name="connsiteX14" fmla="*/ 1956369 w 3121152"/>
              <a:gd name="connsiteY14" fmla="*/ 1466897 h 2340864"/>
              <a:gd name="connsiteX15" fmla="*/ 2288161 w 3121152"/>
              <a:gd name="connsiteY15" fmla="*/ 1450527 h 2340864"/>
              <a:gd name="connsiteX16" fmla="*/ 2537579 w 3121152"/>
              <a:gd name="connsiteY16" fmla="*/ 1606490 h 2340864"/>
              <a:gd name="connsiteX17" fmla="*/ 2581761 w 3121152"/>
              <a:gd name="connsiteY17" fmla="*/ 1678655 h 2340864"/>
              <a:gd name="connsiteX18" fmla="*/ 2584803 w 3121152"/>
              <a:gd name="connsiteY18" fmla="*/ 1683624 h 2340864"/>
              <a:gd name="connsiteX19" fmla="*/ 3093769 w 3121152"/>
              <a:gd name="connsiteY19" fmla="*/ 1652417 h 2340864"/>
              <a:gd name="connsiteX20" fmla="*/ 3121152 w 3121152"/>
              <a:gd name="connsiteY20" fmla="*/ 1664579 h 2340864"/>
              <a:gd name="connsiteX21" fmla="*/ 3121152 w 3121152"/>
              <a:gd name="connsiteY21" fmla="*/ 0 h 23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1152" h="2340864">
                <a:moveTo>
                  <a:pt x="3121152" y="0"/>
                </a:moveTo>
                <a:lnTo>
                  <a:pt x="0" y="0"/>
                </a:lnTo>
                <a:lnTo>
                  <a:pt x="0" y="2340864"/>
                </a:lnTo>
                <a:lnTo>
                  <a:pt x="389651" y="2340864"/>
                </a:lnTo>
                <a:lnTo>
                  <a:pt x="393582" y="2321400"/>
                </a:lnTo>
                <a:cubicBezTo>
                  <a:pt x="420023" y="2226134"/>
                  <a:pt x="480569" y="2139408"/>
                  <a:pt x="570456" y="2072195"/>
                </a:cubicBezTo>
                <a:cubicBezTo>
                  <a:pt x="534043" y="1972078"/>
                  <a:pt x="544246" y="1867516"/>
                  <a:pt x="599049" y="1778218"/>
                </a:cubicBezTo>
                <a:cubicBezTo>
                  <a:pt x="655621" y="1685941"/>
                  <a:pt x="754819" y="1617837"/>
                  <a:pt x="875140" y="1585240"/>
                </a:cubicBezTo>
                <a:lnTo>
                  <a:pt x="1000096" y="1565157"/>
                </a:lnTo>
                <a:lnTo>
                  <a:pt x="1001705" y="1564900"/>
                </a:lnTo>
                <a:cubicBezTo>
                  <a:pt x="1049055" y="1445907"/>
                  <a:pt x="1170751" y="1358178"/>
                  <a:pt x="1325826" y="1331164"/>
                </a:cubicBezTo>
                <a:cubicBezTo>
                  <a:pt x="1402146" y="1317861"/>
                  <a:pt x="1480661" y="1320212"/>
                  <a:pt x="1555165" y="1336069"/>
                </a:cubicBezTo>
                <a:cubicBezTo>
                  <a:pt x="1679338" y="1362499"/>
                  <a:pt x="1792364" y="1426445"/>
                  <a:pt x="1865507" y="1517972"/>
                </a:cubicBezTo>
                <a:lnTo>
                  <a:pt x="1870797" y="1514999"/>
                </a:lnTo>
                <a:lnTo>
                  <a:pt x="1956369" y="1466897"/>
                </a:lnTo>
                <a:cubicBezTo>
                  <a:pt x="2055086" y="1426763"/>
                  <a:pt x="2174443" y="1419918"/>
                  <a:pt x="2288161" y="1450527"/>
                </a:cubicBezTo>
                <a:cubicBezTo>
                  <a:pt x="2391484" y="1478319"/>
                  <a:pt x="2479688" y="1534307"/>
                  <a:pt x="2537579" y="1606490"/>
                </a:cubicBezTo>
                <a:lnTo>
                  <a:pt x="2581761" y="1678655"/>
                </a:lnTo>
                <a:lnTo>
                  <a:pt x="2584803" y="1683624"/>
                </a:lnTo>
                <a:cubicBezTo>
                  <a:pt x="2738147" y="1598966"/>
                  <a:pt x="2930270" y="1594833"/>
                  <a:pt x="3093769" y="1652417"/>
                </a:cubicBezTo>
                <a:lnTo>
                  <a:pt x="3121152" y="1664579"/>
                </a:lnTo>
                <a:lnTo>
                  <a:pt x="3121152" y="0"/>
                </a:lnTo>
                <a:close/>
              </a:path>
            </a:pathLst>
          </a:custGeom>
        </p:spPr>
      </p:pic>
      <p:sp>
        <p:nvSpPr>
          <p:cNvPr id="10" name="云形 9"/>
          <p:cNvSpPr/>
          <p:nvPr/>
        </p:nvSpPr>
        <p:spPr>
          <a:xfrm>
            <a:off x="3940665" y="2190167"/>
            <a:ext cx="4310669" cy="2477665"/>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clrChange>
              <a:clrFrom>
                <a:srgbClr val="FFFFFF"/>
              </a:clrFrom>
              <a:clrTo>
                <a:srgbClr val="FFFFFF">
                  <a:alpha val="0"/>
                </a:srgbClr>
              </a:clrTo>
            </a:clrChange>
          </a:blip>
          <a:stretch>
            <a:fillRect/>
          </a:stretch>
        </p:blipFill>
        <p:spPr>
          <a:xfrm>
            <a:off x="4756806" y="1477151"/>
            <a:ext cx="399255" cy="1609211"/>
          </a:xfrm>
          <a:prstGeom prst="rect">
            <a:avLst/>
          </a:prstGeom>
        </p:spPr>
      </p:pic>
      <p:pic>
        <p:nvPicPr>
          <p:cNvPr id="5" name="图片 4"/>
          <p:cNvPicPr>
            <a:picLocks noChangeAspect="1"/>
          </p:cNvPicPr>
          <p:nvPr/>
        </p:nvPicPr>
        <p:blipFill>
          <a:blip r:embed="rId5">
            <a:clrChange>
              <a:clrFrom>
                <a:srgbClr val="FFFFFF"/>
              </a:clrFrom>
              <a:clrTo>
                <a:srgbClr val="FFFFFF">
                  <a:alpha val="0"/>
                </a:srgbClr>
              </a:clrTo>
            </a:clrChange>
          </a:blip>
          <a:stretch>
            <a:fillRect/>
          </a:stretch>
        </p:blipFill>
        <p:spPr>
          <a:xfrm>
            <a:off x="4041002" y="503978"/>
            <a:ext cx="640705" cy="2582384"/>
          </a:xfrm>
          <a:prstGeom prst="rect">
            <a:avLst/>
          </a:prstGeom>
        </p:spPr>
      </p:pic>
      <p:sp>
        <p:nvSpPr>
          <p:cNvPr id="7" name="文本框 6"/>
          <p:cNvSpPr txBox="1"/>
          <p:nvPr/>
        </p:nvSpPr>
        <p:spPr>
          <a:xfrm>
            <a:off x="4612192" y="299589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53581" y="-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sp>
        <p:nvSpPr>
          <p:cNvPr id="4" name="文本框 3"/>
          <p:cNvSpPr txBox="1"/>
          <p:nvPr/>
        </p:nvSpPr>
        <p:spPr>
          <a:xfrm>
            <a:off x="1252881" y="2367728"/>
            <a:ext cx="2393492" cy="3139321"/>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如果你爱上了某个星球的一朵花。那么，只要在夜晚仰望星空，就会觉得漫天的繁星就像一朵朵盛开的花</a:t>
            </a:r>
          </a:p>
        </p:txBody>
      </p:sp>
      <p:grpSp>
        <p:nvGrpSpPr>
          <p:cNvPr id="5" name="组合 4"/>
          <p:cNvGrpSpPr/>
          <p:nvPr/>
        </p:nvGrpSpPr>
        <p:grpSpPr>
          <a:xfrm>
            <a:off x="1252881" y="1238832"/>
            <a:ext cx="2042383" cy="908484"/>
            <a:chOff x="5377940" y="1218039"/>
            <a:chExt cx="2042383" cy="908484"/>
          </a:xfrm>
        </p:grpSpPr>
        <p:pic>
          <p:nvPicPr>
            <p:cNvPr id="6" name="图片 5"/>
            <p:cNvPicPr>
              <a:picLocks noChangeAspect="1"/>
            </p:cNvPicPr>
            <p:nvPr/>
          </p:nvPicPr>
          <p:blipFill>
            <a:blip r:embed="rId2">
              <a:clrChange>
                <a:clrFrom>
                  <a:srgbClr val="FFFFFF"/>
                </a:clrFrom>
                <a:clrTo>
                  <a:srgbClr val="FFFFFF">
                    <a:alpha val="0"/>
                  </a:srgbClr>
                </a:clrTo>
              </a:clrChange>
            </a:blip>
            <a:stretch>
              <a:fillRect/>
            </a:stretch>
          </p:blipFill>
          <p:spPr>
            <a:xfrm>
              <a:off x="5377940" y="1218039"/>
              <a:ext cx="464627" cy="620522"/>
            </a:xfrm>
            <a:prstGeom prst="rect">
              <a:avLst/>
            </a:prstGeom>
          </p:spPr>
        </p:pic>
        <p:sp>
          <p:nvSpPr>
            <p:cNvPr id="7" name="双波形 6"/>
            <p:cNvSpPr/>
            <p:nvPr/>
          </p:nvSpPr>
          <p:spPr>
            <a:xfrm>
              <a:off x="5466395" y="1756416"/>
              <a:ext cx="1953928" cy="356670"/>
            </a:xfrm>
            <a:prstGeom prst="doubleWave">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438854" y="1726413"/>
              <a:ext cx="1520212" cy="400110"/>
            </a:xfrm>
            <a:prstGeom prst="rect">
              <a:avLst/>
            </a:prstGeom>
            <a:noFill/>
          </p:spPr>
          <p:txBody>
            <a:bodyPr wrap="square" rtlCol="0">
              <a:spAutoFit/>
            </a:bodyPr>
            <a:lstStyle/>
            <a:p>
              <a:r>
                <a:rPr lang="zh-CN" altLang="en-US" sz="20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sp>
        <p:nvSpPr>
          <p:cNvPr id="10" name="文本框 9"/>
          <p:cNvSpPr txBox="1"/>
          <p:nvPr/>
        </p:nvSpPr>
        <p:spPr>
          <a:xfrm>
            <a:off x="4899254" y="2367728"/>
            <a:ext cx="2393492" cy="2862322"/>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星星发亮是为了让每一个人有一天都能找到属于自己的星星星星发亮是为了让每一个人有一天都能找到属于自己的星星。那么，只要在夜晚仰望星空，就会觉得漫天的繁星就像一朵朵盛开的花</a:t>
            </a:r>
            <a:r>
              <a:rPr lang="en-US" altLang="zh-CN" dirty="0">
                <a:solidFill>
                  <a:srgbClr val="46B4AF"/>
                </a:solidFill>
                <a:latin typeface="迷你简卡通" panose="03000509000000000000" pitchFamily="65" charset="-122"/>
                <a:ea typeface="迷你简卡通" panose="03000509000000000000" pitchFamily="65" charset="-122"/>
              </a:rPr>
              <a:t>.</a:t>
            </a:r>
            <a:endParaRPr lang="zh-CN" altLang="en-US" dirty="0">
              <a:solidFill>
                <a:srgbClr val="46B4AF"/>
              </a:solidFill>
              <a:latin typeface="迷你简卡通" panose="03000509000000000000" pitchFamily="65" charset="-122"/>
              <a:ea typeface="迷你简卡通" panose="03000509000000000000" pitchFamily="65" charset="-122"/>
            </a:endParaRPr>
          </a:p>
        </p:txBody>
      </p:sp>
      <p:grpSp>
        <p:nvGrpSpPr>
          <p:cNvPr id="11" name="组合 10"/>
          <p:cNvGrpSpPr/>
          <p:nvPr/>
        </p:nvGrpSpPr>
        <p:grpSpPr>
          <a:xfrm>
            <a:off x="4899254" y="1238832"/>
            <a:ext cx="2042383" cy="908484"/>
            <a:chOff x="5377940" y="1218039"/>
            <a:chExt cx="2042383" cy="908484"/>
          </a:xfrm>
        </p:grpSpPr>
        <p:pic>
          <p:nvPicPr>
            <p:cNvPr id="12" name="图片 11"/>
            <p:cNvPicPr>
              <a:picLocks noChangeAspect="1"/>
            </p:cNvPicPr>
            <p:nvPr/>
          </p:nvPicPr>
          <p:blipFill>
            <a:blip r:embed="rId2">
              <a:clrChange>
                <a:clrFrom>
                  <a:srgbClr val="FFFFFF"/>
                </a:clrFrom>
                <a:clrTo>
                  <a:srgbClr val="FFFFFF">
                    <a:alpha val="0"/>
                  </a:srgbClr>
                </a:clrTo>
              </a:clrChange>
            </a:blip>
            <a:stretch>
              <a:fillRect/>
            </a:stretch>
          </p:blipFill>
          <p:spPr>
            <a:xfrm>
              <a:off x="5377940" y="1218039"/>
              <a:ext cx="464627" cy="620522"/>
            </a:xfrm>
            <a:prstGeom prst="rect">
              <a:avLst/>
            </a:prstGeom>
          </p:spPr>
        </p:pic>
        <p:sp>
          <p:nvSpPr>
            <p:cNvPr id="13" name="双波形 12"/>
            <p:cNvSpPr/>
            <p:nvPr/>
          </p:nvSpPr>
          <p:spPr>
            <a:xfrm>
              <a:off x="5466395" y="1756416"/>
              <a:ext cx="1953928" cy="356670"/>
            </a:xfrm>
            <a:prstGeom prst="doubleWave">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438854" y="1726413"/>
              <a:ext cx="1520212" cy="400110"/>
            </a:xfrm>
            <a:prstGeom prst="rect">
              <a:avLst/>
            </a:prstGeom>
            <a:noFill/>
          </p:spPr>
          <p:txBody>
            <a:bodyPr wrap="square" rtlCol="0">
              <a:spAutoFit/>
            </a:bodyPr>
            <a:lstStyle/>
            <a:p>
              <a:r>
                <a:rPr lang="zh-CN" altLang="en-US" sz="20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sp>
        <p:nvSpPr>
          <p:cNvPr id="16" name="文本框 15"/>
          <p:cNvSpPr txBox="1"/>
          <p:nvPr/>
        </p:nvSpPr>
        <p:spPr>
          <a:xfrm>
            <a:off x="8545627" y="2367728"/>
            <a:ext cx="2393492" cy="2862322"/>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星星发亮是为了让每一个人有一天都能找到属于自己的星星星星发亮是为了让每一个人有一天都能找到属于自己的星星。那么，只要在夜晚仰望星空，就会觉得漫天的繁星就像一朵朵盛开的花</a:t>
            </a:r>
            <a:r>
              <a:rPr lang="en-US" altLang="zh-CN" dirty="0">
                <a:solidFill>
                  <a:srgbClr val="46B4AF"/>
                </a:solidFill>
                <a:latin typeface="迷你简卡通" panose="03000509000000000000" pitchFamily="65" charset="-122"/>
                <a:ea typeface="迷你简卡通" panose="03000509000000000000" pitchFamily="65" charset="-122"/>
              </a:rPr>
              <a:t>.</a:t>
            </a:r>
            <a:endParaRPr lang="zh-CN" altLang="en-US" dirty="0">
              <a:solidFill>
                <a:srgbClr val="46B4AF"/>
              </a:solidFill>
              <a:latin typeface="迷你简卡通" panose="03000509000000000000" pitchFamily="65" charset="-122"/>
              <a:ea typeface="迷你简卡通" panose="03000509000000000000" pitchFamily="65" charset="-122"/>
            </a:endParaRPr>
          </a:p>
        </p:txBody>
      </p:sp>
      <p:grpSp>
        <p:nvGrpSpPr>
          <p:cNvPr id="17" name="组合 16"/>
          <p:cNvGrpSpPr/>
          <p:nvPr/>
        </p:nvGrpSpPr>
        <p:grpSpPr>
          <a:xfrm>
            <a:off x="8545627" y="1238832"/>
            <a:ext cx="2042383" cy="908484"/>
            <a:chOff x="5377940" y="1218039"/>
            <a:chExt cx="2042383" cy="908484"/>
          </a:xfrm>
        </p:grpSpPr>
        <p:pic>
          <p:nvPicPr>
            <p:cNvPr id="18" name="图片 17"/>
            <p:cNvPicPr>
              <a:picLocks noChangeAspect="1"/>
            </p:cNvPicPr>
            <p:nvPr/>
          </p:nvPicPr>
          <p:blipFill>
            <a:blip r:embed="rId2">
              <a:clrChange>
                <a:clrFrom>
                  <a:srgbClr val="FFFFFF"/>
                </a:clrFrom>
                <a:clrTo>
                  <a:srgbClr val="FFFFFF">
                    <a:alpha val="0"/>
                  </a:srgbClr>
                </a:clrTo>
              </a:clrChange>
            </a:blip>
            <a:stretch>
              <a:fillRect/>
            </a:stretch>
          </p:blipFill>
          <p:spPr>
            <a:xfrm>
              <a:off x="5377940" y="1218039"/>
              <a:ext cx="464627" cy="620522"/>
            </a:xfrm>
            <a:prstGeom prst="rect">
              <a:avLst/>
            </a:prstGeom>
          </p:spPr>
        </p:pic>
        <p:sp>
          <p:nvSpPr>
            <p:cNvPr id="19" name="双波形 18"/>
            <p:cNvSpPr/>
            <p:nvPr/>
          </p:nvSpPr>
          <p:spPr>
            <a:xfrm>
              <a:off x="5466395" y="1756416"/>
              <a:ext cx="1953928" cy="356670"/>
            </a:xfrm>
            <a:prstGeom prst="doubleWave">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438854" y="1726413"/>
              <a:ext cx="1520212" cy="400110"/>
            </a:xfrm>
            <a:prstGeom prst="rect">
              <a:avLst/>
            </a:prstGeom>
            <a:noFill/>
          </p:spPr>
          <p:txBody>
            <a:bodyPr wrap="square" rtlCol="0">
              <a:spAutoFit/>
            </a:bodyPr>
            <a:lstStyle/>
            <a:p>
              <a:r>
                <a:rPr lang="zh-CN" altLang="en-US" sz="20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4134" y="16036"/>
            <a:ext cx="12177866" cy="6850049"/>
          </a:xfrm>
          <a:prstGeom prst="rect">
            <a:avLst/>
          </a:prstGeom>
        </p:spPr>
      </p:pic>
      <p:pic>
        <p:nvPicPr>
          <p:cNvPr id="9" name="图片 8"/>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896" b="99479" l="9961" r="89844">
                        <a14:foregroundMark x1="29102" y1="94531" x2="29102" y2="94531"/>
                        <a14:foregroundMark x1="52539" y1="35807" x2="52539" y2="35807"/>
                        <a14:foregroundMark x1="51270" y1="34896" x2="51270" y2="34896"/>
                        <a14:foregroundMark x1="30078" y1="99479" x2="30078" y2="99479"/>
                        <a14:foregroundMark x1="34961" y1="98698" x2="31250" y2="97005"/>
                        <a14:foregroundMark x1="51270" y1="34896" x2="51270" y2="34896"/>
                        <a14:foregroundMark x1="50684" y1="36979" x2="53125" y2="32422"/>
                      </a14:backgroundRemoval>
                    </a14:imgEffect>
                  </a14:imgLayer>
                </a14:imgProps>
              </a:ext>
              <a:ext uri="{28A0092B-C50C-407E-A947-70E740481C1C}">
                <a14:useLocalDpi xmlns:a14="http://schemas.microsoft.com/office/drawing/2010/main" val="0"/>
              </a:ext>
            </a:extLst>
          </a:blip>
          <a:srcRect/>
          <a:stretch>
            <a:fillRect/>
          </a:stretch>
        </p:blipFill>
        <p:spPr>
          <a:xfrm rot="523876" flipH="1">
            <a:off x="5711099" y="864805"/>
            <a:ext cx="3121152" cy="2340864"/>
          </a:xfrm>
          <a:custGeom>
            <a:avLst/>
            <a:gdLst>
              <a:gd name="connsiteX0" fmla="*/ 3121152 w 3121152"/>
              <a:gd name="connsiteY0" fmla="*/ 0 h 2340864"/>
              <a:gd name="connsiteX1" fmla="*/ 0 w 3121152"/>
              <a:gd name="connsiteY1" fmla="*/ 0 h 2340864"/>
              <a:gd name="connsiteX2" fmla="*/ 0 w 3121152"/>
              <a:gd name="connsiteY2" fmla="*/ 2340864 h 2340864"/>
              <a:gd name="connsiteX3" fmla="*/ 389651 w 3121152"/>
              <a:gd name="connsiteY3" fmla="*/ 2340864 h 2340864"/>
              <a:gd name="connsiteX4" fmla="*/ 393582 w 3121152"/>
              <a:gd name="connsiteY4" fmla="*/ 2321400 h 2340864"/>
              <a:gd name="connsiteX5" fmla="*/ 570456 w 3121152"/>
              <a:gd name="connsiteY5" fmla="*/ 2072195 h 2340864"/>
              <a:gd name="connsiteX6" fmla="*/ 599049 w 3121152"/>
              <a:gd name="connsiteY6" fmla="*/ 1778218 h 2340864"/>
              <a:gd name="connsiteX7" fmla="*/ 875140 w 3121152"/>
              <a:gd name="connsiteY7" fmla="*/ 1585240 h 2340864"/>
              <a:gd name="connsiteX8" fmla="*/ 1000096 w 3121152"/>
              <a:gd name="connsiteY8" fmla="*/ 1565157 h 2340864"/>
              <a:gd name="connsiteX9" fmla="*/ 1001705 w 3121152"/>
              <a:gd name="connsiteY9" fmla="*/ 1564900 h 2340864"/>
              <a:gd name="connsiteX10" fmla="*/ 1325826 w 3121152"/>
              <a:gd name="connsiteY10" fmla="*/ 1331164 h 2340864"/>
              <a:gd name="connsiteX11" fmla="*/ 1555165 w 3121152"/>
              <a:gd name="connsiteY11" fmla="*/ 1336069 h 2340864"/>
              <a:gd name="connsiteX12" fmla="*/ 1865507 w 3121152"/>
              <a:gd name="connsiteY12" fmla="*/ 1517972 h 2340864"/>
              <a:gd name="connsiteX13" fmla="*/ 1870797 w 3121152"/>
              <a:gd name="connsiteY13" fmla="*/ 1514999 h 2340864"/>
              <a:gd name="connsiteX14" fmla="*/ 1956369 w 3121152"/>
              <a:gd name="connsiteY14" fmla="*/ 1466897 h 2340864"/>
              <a:gd name="connsiteX15" fmla="*/ 2288161 w 3121152"/>
              <a:gd name="connsiteY15" fmla="*/ 1450527 h 2340864"/>
              <a:gd name="connsiteX16" fmla="*/ 2537579 w 3121152"/>
              <a:gd name="connsiteY16" fmla="*/ 1606490 h 2340864"/>
              <a:gd name="connsiteX17" fmla="*/ 2581761 w 3121152"/>
              <a:gd name="connsiteY17" fmla="*/ 1678655 h 2340864"/>
              <a:gd name="connsiteX18" fmla="*/ 2584803 w 3121152"/>
              <a:gd name="connsiteY18" fmla="*/ 1683624 h 2340864"/>
              <a:gd name="connsiteX19" fmla="*/ 3093769 w 3121152"/>
              <a:gd name="connsiteY19" fmla="*/ 1652417 h 2340864"/>
              <a:gd name="connsiteX20" fmla="*/ 3121152 w 3121152"/>
              <a:gd name="connsiteY20" fmla="*/ 1664579 h 2340864"/>
              <a:gd name="connsiteX21" fmla="*/ 3121152 w 3121152"/>
              <a:gd name="connsiteY21" fmla="*/ 0 h 23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21152" h="2340864">
                <a:moveTo>
                  <a:pt x="3121152" y="0"/>
                </a:moveTo>
                <a:lnTo>
                  <a:pt x="0" y="0"/>
                </a:lnTo>
                <a:lnTo>
                  <a:pt x="0" y="2340864"/>
                </a:lnTo>
                <a:lnTo>
                  <a:pt x="389651" y="2340864"/>
                </a:lnTo>
                <a:lnTo>
                  <a:pt x="393582" y="2321400"/>
                </a:lnTo>
                <a:cubicBezTo>
                  <a:pt x="420023" y="2226134"/>
                  <a:pt x="480569" y="2139408"/>
                  <a:pt x="570456" y="2072195"/>
                </a:cubicBezTo>
                <a:cubicBezTo>
                  <a:pt x="534043" y="1972078"/>
                  <a:pt x="544246" y="1867516"/>
                  <a:pt x="599049" y="1778218"/>
                </a:cubicBezTo>
                <a:cubicBezTo>
                  <a:pt x="655621" y="1685941"/>
                  <a:pt x="754819" y="1617837"/>
                  <a:pt x="875140" y="1585240"/>
                </a:cubicBezTo>
                <a:lnTo>
                  <a:pt x="1000096" y="1565157"/>
                </a:lnTo>
                <a:lnTo>
                  <a:pt x="1001705" y="1564900"/>
                </a:lnTo>
                <a:cubicBezTo>
                  <a:pt x="1049055" y="1445907"/>
                  <a:pt x="1170751" y="1358178"/>
                  <a:pt x="1325826" y="1331164"/>
                </a:cubicBezTo>
                <a:cubicBezTo>
                  <a:pt x="1402146" y="1317861"/>
                  <a:pt x="1480661" y="1320212"/>
                  <a:pt x="1555165" y="1336069"/>
                </a:cubicBezTo>
                <a:cubicBezTo>
                  <a:pt x="1679338" y="1362499"/>
                  <a:pt x="1792364" y="1426445"/>
                  <a:pt x="1865507" y="1517972"/>
                </a:cubicBezTo>
                <a:lnTo>
                  <a:pt x="1870797" y="1514999"/>
                </a:lnTo>
                <a:lnTo>
                  <a:pt x="1956369" y="1466897"/>
                </a:lnTo>
                <a:cubicBezTo>
                  <a:pt x="2055086" y="1426763"/>
                  <a:pt x="2174443" y="1419918"/>
                  <a:pt x="2288161" y="1450527"/>
                </a:cubicBezTo>
                <a:cubicBezTo>
                  <a:pt x="2391484" y="1478319"/>
                  <a:pt x="2479688" y="1534307"/>
                  <a:pt x="2537579" y="1606490"/>
                </a:cubicBezTo>
                <a:lnTo>
                  <a:pt x="2581761" y="1678655"/>
                </a:lnTo>
                <a:lnTo>
                  <a:pt x="2584803" y="1683624"/>
                </a:lnTo>
                <a:cubicBezTo>
                  <a:pt x="2738147" y="1598966"/>
                  <a:pt x="2930270" y="1594833"/>
                  <a:pt x="3093769" y="1652417"/>
                </a:cubicBezTo>
                <a:lnTo>
                  <a:pt x="3121152" y="1664579"/>
                </a:lnTo>
                <a:lnTo>
                  <a:pt x="3121152" y="0"/>
                </a:lnTo>
                <a:close/>
              </a:path>
            </a:pathLst>
          </a:custGeom>
        </p:spPr>
      </p:pic>
      <p:sp>
        <p:nvSpPr>
          <p:cNvPr id="10" name="云形 9"/>
          <p:cNvSpPr/>
          <p:nvPr/>
        </p:nvSpPr>
        <p:spPr>
          <a:xfrm>
            <a:off x="3940665" y="2190167"/>
            <a:ext cx="4310669" cy="2477665"/>
          </a:xfrm>
          <a:prstGeom prst="cloud">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5">
            <a:clrChange>
              <a:clrFrom>
                <a:srgbClr val="FFFFFF"/>
              </a:clrFrom>
              <a:clrTo>
                <a:srgbClr val="FFFFFF">
                  <a:alpha val="0"/>
                </a:srgbClr>
              </a:clrTo>
            </a:clrChange>
          </a:blip>
          <a:stretch>
            <a:fillRect/>
          </a:stretch>
        </p:blipFill>
        <p:spPr>
          <a:xfrm>
            <a:off x="4756806" y="1477151"/>
            <a:ext cx="399255" cy="1609211"/>
          </a:xfrm>
          <a:prstGeom prst="rect">
            <a:avLst/>
          </a:prstGeom>
        </p:spPr>
      </p:pic>
      <p:pic>
        <p:nvPicPr>
          <p:cNvPr id="5" name="图片 4"/>
          <p:cNvPicPr>
            <a:picLocks noChangeAspect="1"/>
          </p:cNvPicPr>
          <p:nvPr/>
        </p:nvPicPr>
        <p:blipFill>
          <a:blip r:embed="rId5">
            <a:clrChange>
              <a:clrFrom>
                <a:srgbClr val="FFFFFF"/>
              </a:clrFrom>
              <a:clrTo>
                <a:srgbClr val="FFFFFF">
                  <a:alpha val="0"/>
                </a:srgbClr>
              </a:clrTo>
            </a:clrChange>
          </a:blip>
          <a:stretch>
            <a:fillRect/>
          </a:stretch>
        </p:blipFill>
        <p:spPr>
          <a:xfrm>
            <a:off x="4041002" y="503978"/>
            <a:ext cx="640705" cy="2582384"/>
          </a:xfrm>
          <a:prstGeom prst="rect">
            <a:avLst/>
          </a:prstGeom>
        </p:spPr>
      </p:pic>
      <p:sp>
        <p:nvSpPr>
          <p:cNvPr id="7" name="文本框 6"/>
          <p:cNvSpPr txBox="1"/>
          <p:nvPr/>
        </p:nvSpPr>
        <p:spPr>
          <a:xfrm>
            <a:off x="4612192" y="299589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53581" y="-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nvGrpSpPr>
          <p:cNvPr id="3" name="组合 2"/>
          <p:cNvGrpSpPr/>
          <p:nvPr/>
        </p:nvGrpSpPr>
        <p:grpSpPr>
          <a:xfrm>
            <a:off x="3003548" y="1603280"/>
            <a:ext cx="1131670" cy="1640290"/>
            <a:chOff x="9745739" y="272255"/>
            <a:chExt cx="1606732" cy="2369185"/>
          </a:xfrm>
        </p:grpSpPr>
        <p:sp>
          <p:nvSpPr>
            <p:cNvPr id="4" name="泪滴形 3"/>
            <p:cNvSpPr/>
            <p:nvPr/>
          </p:nvSpPr>
          <p:spPr>
            <a:xfrm rot="8100000">
              <a:off x="9745739" y="272255"/>
              <a:ext cx="1606732" cy="1606732"/>
            </a:xfrm>
            <a:prstGeom prst="teardrop">
              <a:avLst>
                <a:gd name="adj" fmla="val 80871"/>
              </a:avLst>
            </a:prstGeom>
            <a:solidFill>
              <a:srgbClr val="489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10489204" y="769440"/>
              <a:ext cx="118800" cy="1872000"/>
            </a:xfrm>
            <a:prstGeom prst="triangle">
              <a:avLst/>
            </a:prstGeom>
            <a:solidFill>
              <a:srgbClr val="2B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284044" y="820075"/>
              <a:ext cx="145675" cy="1156268"/>
              <a:chOff x="10284044" y="820075"/>
              <a:chExt cx="145675" cy="1156268"/>
            </a:xfrm>
          </p:grpSpPr>
          <p:sp>
            <p:nvSpPr>
              <p:cNvPr id="14" name="等腰三角形 13"/>
              <p:cNvSpPr/>
              <p:nvPr/>
            </p:nvSpPr>
            <p:spPr>
              <a:xfrm rot="19046096">
                <a:off x="10411719" y="820075"/>
                <a:ext cx="18000" cy="360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19046096">
                <a:off x="10385879" y="871851"/>
                <a:ext cx="18000" cy="468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9046096">
                <a:off x="10318374" y="883070"/>
                <a:ext cx="18000" cy="648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9046096">
                <a:off x="10296866" y="970252"/>
                <a:ext cx="18000" cy="720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9046096">
                <a:off x="10284044" y="1098079"/>
                <a:ext cx="18000" cy="756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9046096">
                <a:off x="10285581" y="1292343"/>
                <a:ext cx="18000" cy="684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0664881" y="824284"/>
              <a:ext cx="145675" cy="1156268"/>
              <a:chOff x="10664881" y="824284"/>
              <a:chExt cx="145675" cy="1156268"/>
            </a:xfrm>
          </p:grpSpPr>
          <p:sp>
            <p:nvSpPr>
              <p:cNvPr id="8" name="等腰三角形 7"/>
              <p:cNvSpPr/>
              <p:nvPr/>
            </p:nvSpPr>
            <p:spPr>
              <a:xfrm rot="2553904" flipH="1">
                <a:off x="10664881" y="824284"/>
                <a:ext cx="18000" cy="360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2553904" flipH="1">
                <a:off x="10690721" y="876060"/>
                <a:ext cx="18000" cy="468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2553904" flipH="1">
                <a:off x="10758226" y="887279"/>
                <a:ext cx="18000" cy="648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2553904" flipH="1">
                <a:off x="10779734" y="974461"/>
                <a:ext cx="18000" cy="720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2553904" flipH="1">
                <a:off x="10792556" y="1102288"/>
                <a:ext cx="18000" cy="756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553904" flipH="1">
                <a:off x="10791019" y="1296552"/>
                <a:ext cx="18000" cy="684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20" name="图表 19"/>
          <p:cNvGraphicFramePr/>
          <p:nvPr/>
        </p:nvGraphicFramePr>
        <p:xfrm>
          <a:off x="5193131" y="1013986"/>
          <a:ext cx="6688753" cy="4459169"/>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p:cNvSpPr/>
          <p:nvPr/>
        </p:nvSpPr>
        <p:spPr>
          <a:xfrm>
            <a:off x="1323396" y="2858665"/>
            <a:ext cx="2348804" cy="1200329"/>
          </a:xfrm>
          <a:prstGeom prst="rect">
            <a:avLst/>
          </a:prstGeom>
        </p:spPr>
        <p:txBody>
          <a:bodyPr wrap="square">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那么，只要在夜晚仰望星空，就会觉得漫天的繁星就像一朵朵盛开的花</a:t>
            </a:r>
            <a:r>
              <a:rPr lang="en-US" altLang="zh-CN" dirty="0">
                <a:solidFill>
                  <a:srgbClr val="46B4AF"/>
                </a:solidFill>
                <a:latin typeface="迷你简卡通" panose="03000509000000000000" pitchFamily="65" charset="-122"/>
                <a:ea typeface="迷你简卡通" panose="03000509000000000000" pitchFamily="65" charset="-122"/>
              </a:rPr>
              <a:t>.</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wipe(left)">
                                      <p:cBhvr>
                                        <p:cTn id="7" dur="500"/>
                                        <p:tgtEl>
                                          <p:spTgt spid="2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wipe(left)">
                                      <p:cBhvr>
                                        <p:cTn id="12" dur="500"/>
                                        <p:tgtEl>
                                          <p:spTgt spid="20">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wipe(left)">
                                      <p:cBhvr>
                                        <p:cTn id="17" dur="500"/>
                                        <p:tgtEl>
                                          <p:spTgt spid="20">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wipe(left)">
                                      <p:cBhvr>
                                        <p:cTn id="22" dur="500"/>
                                        <p:tgtEl>
                                          <p:spTgt spid="20">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53581" y="-1"/>
            <a:ext cx="3073941" cy="769441"/>
          </a:xfrm>
          <a:prstGeom prst="rect">
            <a:avLst/>
          </a:prstGeom>
          <a:noFill/>
        </p:spPr>
        <p:txBody>
          <a:bodyPr wrap="square" rtlCol="0">
            <a:spAutoFit/>
          </a:bodyPr>
          <a:lstStyle/>
          <a:p>
            <a:r>
              <a:rPr lang="zh-CN" altLang="en-US" sz="44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aphicFrame>
        <p:nvGraphicFramePr>
          <p:cNvPr id="3" name="图表 2"/>
          <p:cNvGraphicFramePr/>
          <p:nvPr/>
        </p:nvGraphicFramePr>
        <p:xfrm>
          <a:off x="1101903" y="1414934"/>
          <a:ext cx="4303910" cy="308188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shu"/>
          <p:cNvGrpSpPr/>
          <p:nvPr/>
        </p:nvGrpSpPr>
        <p:grpSpPr>
          <a:xfrm>
            <a:off x="2892836" y="2597892"/>
            <a:ext cx="573398" cy="831108"/>
            <a:chOff x="9745739" y="272255"/>
            <a:chExt cx="1606732" cy="2369185"/>
          </a:xfrm>
        </p:grpSpPr>
        <p:sp>
          <p:nvSpPr>
            <p:cNvPr id="5" name="泪滴形 4"/>
            <p:cNvSpPr/>
            <p:nvPr/>
          </p:nvSpPr>
          <p:spPr>
            <a:xfrm rot="8100000">
              <a:off x="9745739" y="272255"/>
              <a:ext cx="1606732" cy="1606732"/>
            </a:xfrm>
            <a:prstGeom prst="teardrop">
              <a:avLst>
                <a:gd name="adj" fmla="val 80871"/>
              </a:avLst>
            </a:prstGeom>
            <a:solidFill>
              <a:srgbClr val="489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0489204" y="769440"/>
              <a:ext cx="118800" cy="1872000"/>
            </a:xfrm>
            <a:prstGeom prst="triangle">
              <a:avLst/>
            </a:prstGeom>
            <a:solidFill>
              <a:srgbClr val="2B4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284044" y="820075"/>
              <a:ext cx="145675" cy="1156268"/>
              <a:chOff x="10284044" y="820075"/>
              <a:chExt cx="145675" cy="1156268"/>
            </a:xfrm>
          </p:grpSpPr>
          <p:sp>
            <p:nvSpPr>
              <p:cNvPr id="15" name="等腰三角形 14"/>
              <p:cNvSpPr/>
              <p:nvPr/>
            </p:nvSpPr>
            <p:spPr>
              <a:xfrm rot="19046096">
                <a:off x="10411719" y="820075"/>
                <a:ext cx="18000" cy="360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19046096">
                <a:off x="10385879" y="871851"/>
                <a:ext cx="18000" cy="468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19046096">
                <a:off x="10318374" y="883070"/>
                <a:ext cx="18000" cy="648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9046096">
                <a:off x="10296866" y="970252"/>
                <a:ext cx="18000" cy="720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9046096">
                <a:off x="10284044" y="1098079"/>
                <a:ext cx="18000" cy="756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19046096">
                <a:off x="10285581" y="1292343"/>
                <a:ext cx="18000" cy="684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0664881" y="824284"/>
              <a:ext cx="145675" cy="1156268"/>
              <a:chOff x="10664881" y="824284"/>
              <a:chExt cx="145675" cy="1156268"/>
            </a:xfrm>
          </p:grpSpPr>
          <p:sp>
            <p:nvSpPr>
              <p:cNvPr id="9" name="等腰三角形 8"/>
              <p:cNvSpPr/>
              <p:nvPr/>
            </p:nvSpPr>
            <p:spPr>
              <a:xfrm rot="2553904" flipH="1">
                <a:off x="10664881" y="824284"/>
                <a:ext cx="18000" cy="360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2553904" flipH="1">
                <a:off x="10690721" y="876060"/>
                <a:ext cx="18000" cy="468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2553904" flipH="1">
                <a:off x="10758226" y="887279"/>
                <a:ext cx="18000" cy="648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rot="2553904" flipH="1">
                <a:off x="10779734" y="974461"/>
                <a:ext cx="18000" cy="720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553904" flipH="1">
                <a:off x="10792556" y="1102288"/>
                <a:ext cx="18000" cy="756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553904" flipH="1">
                <a:off x="10791019" y="1296552"/>
                <a:ext cx="18000" cy="684000"/>
              </a:xfrm>
              <a:prstGeom prst="triangle">
                <a:avLst/>
              </a:prstGeom>
              <a:solidFill>
                <a:srgbClr val="134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aphicFrame>
        <p:nvGraphicFramePr>
          <p:cNvPr id="21" name="图表 20"/>
          <p:cNvGraphicFramePr/>
          <p:nvPr/>
        </p:nvGraphicFramePr>
        <p:xfrm>
          <a:off x="1574345" y="1781296"/>
          <a:ext cx="3280649" cy="2349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图表 21"/>
          <p:cNvGraphicFramePr>
            <a:graphicFrameLocks noChangeAspect="1"/>
          </p:cNvGraphicFramePr>
          <p:nvPr/>
        </p:nvGraphicFramePr>
        <p:xfrm>
          <a:off x="1922669" y="2053101"/>
          <a:ext cx="2513732"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23" name="文本框 22"/>
          <p:cNvSpPr txBox="1"/>
          <p:nvPr/>
        </p:nvSpPr>
        <p:spPr>
          <a:xfrm>
            <a:off x="3077379" y="3429000"/>
            <a:ext cx="862920" cy="369332"/>
          </a:xfrm>
          <a:prstGeom prst="rect">
            <a:avLst/>
          </a:prstGeom>
          <a:noFill/>
        </p:spPr>
        <p:txBody>
          <a:bodyPr wrap="square" rtlCol="0">
            <a:spAutoFit/>
          </a:bodyPr>
          <a:lstStyle/>
          <a:p>
            <a:r>
              <a:rPr lang="en-US" altLang="zh-CN" dirty="0"/>
              <a:t>50%</a:t>
            </a:r>
            <a:endParaRPr lang="zh-CN" altLang="en-US" dirty="0"/>
          </a:p>
        </p:txBody>
      </p:sp>
      <p:sp>
        <p:nvSpPr>
          <p:cNvPr id="24" name="文本框 23"/>
          <p:cNvSpPr txBox="1"/>
          <p:nvPr/>
        </p:nvSpPr>
        <p:spPr>
          <a:xfrm>
            <a:off x="3077379" y="3717067"/>
            <a:ext cx="862920" cy="369332"/>
          </a:xfrm>
          <a:prstGeom prst="rect">
            <a:avLst/>
          </a:prstGeom>
          <a:noFill/>
        </p:spPr>
        <p:txBody>
          <a:bodyPr wrap="square" rtlCol="0">
            <a:spAutoFit/>
          </a:bodyPr>
          <a:lstStyle/>
          <a:p>
            <a:r>
              <a:rPr lang="en-US" altLang="zh-CN" dirty="0"/>
              <a:t>76%</a:t>
            </a:r>
            <a:endParaRPr lang="zh-CN" altLang="en-US" dirty="0"/>
          </a:p>
        </p:txBody>
      </p:sp>
      <p:sp>
        <p:nvSpPr>
          <p:cNvPr id="25" name="文本框 24"/>
          <p:cNvSpPr txBox="1"/>
          <p:nvPr/>
        </p:nvSpPr>
        <p:spPr>
          <a:xfrm>
            <a:off x="3077379" y="4005133"/>
            <a:ext cx="862920" cy="369332"/>
          </a:xfrm>
          <a:prstGeom prst="rect">
            <a:avLst/>
          </a:prstGeom>
          <a:noFill/>
        </p:spPr>
        <p:txBody>
          <a:bodyPr wrap="square" rtlCol="0">
            <a:spAutoFit/>
          </a:bodyPr>
          <a:lstStyle/>
          <a:p>
            <a:r>
              <a:rPr lang="en-US" altLang="zh-CN" dirty="0"/>
              <a:t>84%</a:t>
            </a:r>
            <a:endParaRPr lang="zh-CN" altLang="en-US" dirty="0"/>
          </a:p>
        </p:txBody>
      </p:sp>
      <p:sp>
        <p:nvSpPr>
          <p:cNvPr id="26" name="文本框 25"/>
          <p:cNvSpPr txBox="1"/>
          <p:nvPr/>
        </p:nvSpPr>
        <p:spPr>
          <a:xfrm>
            <a:off x="5359485" y="2225808"/>
            <a:ext cx="6510782" cy="646331"/>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sp>
        <p:nvSpPr>
          <p:cNvPr id="27" name="文本框 26"/>
          <p:cNvSpPr txBox="1"/>
          <p:nvPr/>
        </p:nvSpPr>
        <p:spPr>
          <a:xfrm>
            <a:off x="5359485" y="4077255"/>
            <a:ext cx="6510782" cy="646331"/>
          </a:xfrm>
          <a:prstGeom prst="rect">
            <a:avLst/>
          </a:prstGeom>
          <a:noFill/>
        </p:spPr>
        <p:txBody>
          <a:bodyPr wrap="square" rtlCol="0">
            <a:spAutoFit/>
          </a:bodyPr>
          <a:lstStyle/>
          <a:p>
            <a:r>
              <a:rPr lang="zh-CN" altLang="en-US" dirty="0">
                <a:solidFill>
                  <a:srgbClr val="46B4AF"/>
                </a:solidFill>
                <a:latin typeface="迷你简卡通" panose="03000509000000000000" pitchFamily="65" charset="-122"/>
                <a:ea typeface="迷你简卡通" panose="03000509000000000000" pitchFamily="65" charset="-122"/>
              </a:rPr>
              <a:t>星星发亮是为了让每一个人有一天都能找到属于自己的星星星星发亮是为了让每一个人有一天都能找到属于自己的星星。</a:t>
            </a:r>
          </a:p>
        </p:txBody>
      </p:sp>
      <p:grpSp>
        <p:nvGrpSpPr>
          <p:cNvPr id="28" name="组合 27"/>
          <p:cNvGrpSpPr/>
          <p:nvPr/>
        </p:nvGrpSpPr>
        <p:grpSpPr>
          <a:xfrm>
            <a:off x="9528926" y="1182721"/>
            <a:ext cx="2092775" cy="870380"/>
            <a:chOff x="9528926" y="1182721"/>
            <a:chExt cx="2092775" cy="870380"/>
          </a:xfrm>
        </p:grpSpPr>
        <p:pic>
          <p:nvPicPr>
            <p:cNvPr id="29" name="图片 28"/>
            <p:cNvPicPr>
              <a:picLocks noChangeAspect="1"/>
            </p:cNvPicPr>
            <p:nvPr/>
          </p:nvPicPr>
          <p:blipFill>
            <a:blip r:embed="rId5">
              <a:clrChange>
                <a:clrFrom>
                  <a:srgbClr val="FFFFFF"/>
                </a:clrFrom>
                <a:clrTo>
                  <a:srgbClr val="FFFFFF">
                    <a:alpha val="0"/>
                  </a:srgbClr>
                </a:clrTo>
              </a:clrChange>
            </a:blip>
            <a:stretch>
              <a:fillRect/>
            </a:stretch>
          </p:blipFill>
          <p:spPr>
            <a:xfrm flipH="1">
              <a:off x="11157074" y="1182721"/>
              <a:ext cx="464627" cy="620522"/>
            </a:xfrm>
            <a:prstGeom prst="rect">
              <a:avLst/>
            </a:prstGeom>
          </p:spPr>
        </p:pic>
        <p:sp>
          <p:nvSpPr>
            <p:cNvPr id="30" name="双波形 29"/>
            <p:cNvSpPr/>
            <p:nvPr/>
          </p:nvSpPr>
          <p:spPr>
            <a:xfrm>
              <a:off x="9556467" y="1682994"/>
              <a:ext cx="1953928" cy="356670"/>
            </a:xfrm>
            <a:prstGeom prst="doubleWave">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9528926" y="1652991"/>
              <a:ext cx="1520212" cy="400110"/>
            </a:xfrm>
            <a:prstGeom prst="rect">
              <a:avLst/>
            </a:prstGeom>
            <a:noFill/>
          </p:spPr>
          <p:txBody>
            <a:bodyPr wrap="square" rtlCol="0">
              <a:spAutoFit/>
            </a:bodyPr>
            <a:lstStyle/>
            <a:p>
              <a:r>
                <a:rPr lang="zh-CN" altLang="en-US" sz="20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grpSp>
        <p:nvGrpSpPr>
          <p:cNvPr id="32" name="组合 31"/>
          <p:cNvGrpSpPr/>
          <p:nvPr/>
        </p:nvGrpSpPr>
        <p:grpSpPr>
          <a:xfrm>
            <a:off x="9516799" y="3043555"/>
            <a:ext cx="2092775" cy="870380"/>
            <a:chOff x="9528926" y="1182721"/>
            <a:chExt cx="2092775" cy="870380"/>
          </a:xfrm>
        </p:grpSpPr>
        <p:pic>
          <p:nvPicPr>
            <p:cNvPr id="33" name="图片 32"/>
            <p:cNvPicPr>
              <a:picLocks noChangeAspect="1"/>
            </p:cNvPicPr>
            <p:nvPr/>
          </p:nvPicPr>
          <p:blipFill>
            <a:blip r:embed="rId5">
              <a:clrChange>
                <a:clrFrom>
                  <a:srgbClr val="FFFFFF"/>
                </a:clrFrom>
                <a:clrTo>
                  <a:srgbClr val="FFFFFF">
                    <a:alpha val="0"/>
                  </a:srgbClr>
                </a:clrTo>
              </a:clrChange>
            </a:blip>
            <a:stretch>
              <a:fillRect/>
            </a:stretch>
          </p:blipFill>
          <p:spPr>
            <a:xfrm flipH="1">
              <a:off x="11157074" y="1182721"/>
              <a:ext cx="464627" cy="620522"/>
            </a:xfrm>
            <a:prstGeom prst="rect">
              <a:avLst/>
            </a:prstGeom>
          </p:spPr>
        </p:pic>
        <p:sp>
          <p:nvSpPr>
            <p:cNvPr id="34" name="双波形 33"/>
            <p:cNvSpPr/>
            <p:nvPr/>
          </p:nvSpPr>
          <p:spPr>
            <a:xfrm>
              <a:off x="9556467" y="1682994"/>
              <a:ext cx="1953928" cy="356670"/>
            </a:xfrm>
            <a:prstGeom prst="doubleWave">
              <a:avLst/>
            </a:prstGeom>
            <a:solidFill>
              <a:srgbClr val="24BEB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9528926" y="1652991"/>
              <a:ext cx="1520212" cy="400110"/>
            </a:xfrm>
            <a:prstGeom prst="rect">
              <a:avLst/>
            </a:prstGeom>
            <a:noFill/>
          </p:spPr>
          <p:txBody>
            <a:bodyPr wrap="square" rtlCol="0">
              <a:spAutoFit/>
            </a:bodyPr>
            <a:lstStyle/>
            <a:p>
              <a:r>
                <a:rPr lang="zh-CN" altLang="en-US" sz="2000" b="1" dirty="0">
                  <a:solidFill>
                    <a:schemeClr val="bg1">
                      <a:lumMod val="95000"/>
                    </a:schemeClr>
                  </a:solidFill>
                  <a:latin typeface="迷你简卡通" panose="03000509000000000000" pitchFamily="65" charset="-122"/>
                  <a:ea typeface="迷你简卡通" panose="03000509000000000000" pitchFamily="65" charset="-122"/>
                </a:rPr>
                <a:t>请输入标题</a:t>
              </a:r>
            </a:p>
          </p:txBody>
        </p:sp>
      </p:grpSp>
    </p:spTree>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par>
                                <p:cTn id="8" presetID="22" presetClass="entr" presetSubtype="2"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right)">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879</Words>
  <Application>Microsoft Office PowerPoint</Application>
  <PresentationFormat>宽屏</PresentationFormat>
  <Paragraphs>53</Paragraphs>
  <Slides>15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等线</vt:lpstr>
      <vt:lpstr>等线 Light</vt:lpstr>
      <vt:lpstr>迷你简卡通</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24</cp:revision>
  <dcterms:created xsi:type="dcterms:W3CDTF">2017-09-24T12:16:00Z</dcterms:created>
  <dcterms:modified xsi:type="dcterms:W3CDTF">2021-01-04T15:13:10Z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