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8.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19.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20.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21.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22.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72" r:id="rId3"/>
    <p:sldId id="286" r:id="rId4"/>
    <p:sldId id="287" r:id="rId5"/>
    <p:sldId id="288" r:id="rId6"/>
    <p:sldId id="257" r:id="rId7"/>
    <p:sldId id="275" r:id="rId8"/>
    <p:sldId id="276" r:id="rId9"/>
    <p:sldId id="277" r:id="rId10"/>
    <p:sldId id="278" r:id="rId11"/>
    <p:sldId id="279" r:id="rId12"/>
    <p:sldId id="280" r:id="rId13"/>
    <p:sldId id="262" r:id="rId14"/>
    <p:sldId id="264" r:id="rId15"/>
    <p:sldId id="265" r:id="rId16"/>
    <p:sldId id="263" r:id="rId17"/>
    <p:sldId id="266" r:id="rId18"/>
    <p:sldId id="281" r:id="rId19"/>
    <p:sldId id="282" r:id="rId20"/>
    <p:sldId id="283" r:id="rId21"/>
    <p:sldId id="284" r:id="rId22"/>
    <p:sldId id="285" r:id="rId23"/>
    <p:sldId id="274"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BD3D"/>
    <a:srgbClr val="7B5A17"/>
    <a:srgbClr val="8B8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4CCA6-6EA6-4EEA-A4EB-59FEDC1331C9}"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A43CB-8CD8-481B-826F-9EA9627E8B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eaLnBrk="1" hangingPunct="1">
              <a:buFont typeface="Arial" panose="020B0604020202020204" pitchFamily="34" charset="0"/>
              <a:buNone/>
            </a:pPr>
            <a:fld id="{E20F667F-C8F0-47CD-BD54-79112A20AE84}" type="slidenum">
              <a:rPr lang="zh-CN" altLang="en-US" sz="1200">
                <a:latin typeface="Calibri" panose="020F0502020204030204" charset="0"/>
                <a:ea typeface="宋体" panose="02010600030101010101" pitchFamily="2" charset="-122"/>
              </a:rPr>
              <a:t>13</a:t>
            </a:fld>
            <a:endParaRPr lang="zh-CN" alt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eaLnBrk="1" hangingPunct="1">
              <a:buFont typeface="Arial" panose="020B0604020202020204" pitchFamily="34" charset="0"/>
              <a:buNone/>
            </a:pPr>
            <a:fld id="{9AAC8EF5-6E2D-4CEF-992C-421B83692790}" type="slidenum">
              <a:rPr lang="zh-CN" altLang="en-US" sz="1200">
                <a:latin typeface="Calibri" panose="020F0502020204030204" charset="0"/>
                <a:ea typeface="宋体" panose="02010600030101010101" pitchFamily="2" charset="-122"/>
              </a:rPr>
              <a:t>14</a:t>
            </a:fld>
            <a:endParaRPr lang="zh-CN" alt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eaLnBrk="1" hangingPunct="1">
              <a:buFont typeface="Arial" panose="020B0604020202020204" pitchFamily="34" charset="0"/>
              <a:buNone/>
            </a:pPr>
            <a:fld id="{96A29C9F-7252-4D3C-B9E7-048F66436795}" type="slidenum">
              <a:rPr lang="zh-CN" altLang="en-US" sz="1200">
                <a:latin typeface="Calibri" panose="020F0502020204030204" charset="0"/>
                <a:ea typeface="宋体" panose="02010600030101010101" pitchFamily="2" charset="-122"/>
              </a:rPr>
              <a:t>16</a:t>
            </a:fld>
            <a:endParaRPr lang="zh-CN" alt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58E030-162D-47F9-9EA1-EBE82CAE6D8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58E030-162D-47F9-9EA1-EBE82CAE6D8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58E030-162D-47F9-9EA1-EBE82CAE6D8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58E030-162D-47F9-9EA1-EBE82CAE6D8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58E030-162D-47F9-9EA1-EBE82CAE6D8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258E030-162D-47F9-9EA1-EBE82CAE6D8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685800" y="1143000"/>
            <a:ext cx="5486400" cy="30861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eaLnBrk="1" hangingPunct="1">
              <a:buFont typeface="Arial" panose="020B0604020202020204" pitchFamily="34" charset="0"/>
              <a:buNone/>
            </a:pPr>
            <a:fld id="{B7E48943-C09B-4F80-956F-720F0E00978C}" type="slidenum">
              <a:rPr lang="zh-CN" altLang="en-US" sz="1200">
                <a:latin typeface="Calibri" panose="020F0502020204030204" charset="0"/>
                <a:ea typeface="宋体" panose="02010600030101010101" pitchFamily="2" charset="-122"/>
              </a:rPr>
              <a:t>23</a:t>
            </a:fld>
            <a:endParaRPr lang="zh-CN" altLang="en-US" sz="1200">
              <a:latin typeface="Calibri" panose="020F050202020403020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C318B-334E-44D8-8BA3-DF6B5A0F2C2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C318B-334E-44D8-8BA3-DF6B5A0F2C2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6A43CB-8CD8-481B-826F-9EA9627E8B1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002969" y="2505075"/>
            <a:ext cx="9144000" cy="1135824"/>
          </a:xfrm>
        </p:spPr>
        <p:txBody>
          <a:bodyPr anchor="b"/>
          <a:lstStyle>
            <a:lvl1pPr algn="ctr">
              <a:defRPr sz="4000">
                <a:solidFill>
                  <a:schemeClr val="accent3">
                    <a:lumMod val="50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2002969" y="3640899"/>
            <a:ext cx="9144000" cy="588201"/>
          </a:xfrm>
          <a:blipFill>
            <a:blip r:embed="rId3"/>
            <a:stretch>
              <a:fillRect/>
            </a:stretch>
          </a:blipFill>
          <a:ln>
            <a:noFill/>
          </a:ln>
        </p:spPr>
        <p:txBody>
          <a:bodyPr anchor="ctr">
            <a:normAutofit/>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45704805-93DF-4705-8899-8C802267297F}"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C2A499-BA2D-4B14-A23E-F832C66777E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5704805-93DF-4705-8899-8C802267297F}"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9C2A499-BA2D-4B14-A23E-F832C66777E9}" type="slidenum">
              <a:rPr lang="zh-CN" altLang="en-US" smtClean="0"/>
              <a:t>‹#›</a:t>
            </a:fld>
            <a:endParaRPr lang="zh-CN" altLang="en-US"/>
          </a:p>
        </p:txBody>
      </p:sp>
      <p:sp>
        <p:nvSpPr>
          <p:cNvPr id="7" name="内容占位符 6"/>
          <p:cNvSpPr>
            <a:spLocks noGrp="1"/>
          </p:cNvSpPr>
          <p:nvPr>
            <p:ph sz="quarter" idx="13"/>
          </p:nvPr>
        </p:nvSpPr>
        <p:spPr>
          <a:xfrm>
            <a:off x="838201" y="555626"/>
            <a:ext cx="10644716" cy="517842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5704805-93DF-4705-8899-8C802267297F}"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C2A499-BA2D-4B14-A23E-F832C66777E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813791" y="1505377"/>
            <a:ext cx="8564418" cy="1659618"/>
          </a:xfrm>
        </p:spPr>
        <p:txBody>
          <a:bodyPr anchor="b">
            <a:normAutofit/>
          </a:bodyPr>
          <a:lstStyle>
            <a:lvl1pPr algn="ctr">
              <a:defRPr sz="32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1813791" y="3189178"/>
            <a:ext cx="8564418" cy="872754"/>
          </a:xfrm>
          <a:blipFill>
            <a:blip r:embed="rId2"/>
            <a:stretch>
              <a:fillRect t="-2000"/>
            </a:stretch>
          </a:blipFill>
        </p:spPr>
        <p:txBody>
          <a:bodyPr anchor="ctr">
            <a:normAutofit/>
          </a:bodyPr>
          <a:lstStyle>
            <a:lvl1pPr marL="0" indent="0" algn="ctr">
              <a:buNone/>
              <a:defRPr sz="180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5704805-93DF-4705-8899-8C802267297F}"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C2A499-BA2D-4B14-A23E-F832C66777E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nchor="ctr">
            <a:normAutofit/>
          </a:bodyPr>
          <a:lstStyle>
            <a:lvl1pPr>
              <a:defRPr sz="3200"/>
            </a:lvl1pPr>
          </a:lstStyle>
          <a:p>
            <a:r>
              <a:rPr lang="zh-CN" altLang="en-US"/>
              <a:t>单击此处编辑母版标题样式</a:t>
            </a:r>
            <a:endParaRPr lang="en-US" dirty="0"/>
          </a:p>
        </p:txBody>
      </p:sp>
      <p:sp>
        <p:nvSpPr>
          <p:cNvPr id="3" name="Content Placeholder 2"/>
          <p:cNvSpPr>
            <a:spLocks noGrp="1"/>
          </p:cNvSpPr>
          <p:nvPr>
            <p:ph sz="half" idx="1"/>
          </p:nvPr>
        </p:nvSpPr>
        <p:spPr>
          <a:xfrm>
            <a:off x="838200" y="1474787"/>
            <a:ext cx="10515600" cy="228962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838200" y="3943799"/>
            <a:ext cx="10515600" cy="22896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5704805-93DF-4705-8899-8C802267297F}"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9C2A499-BA2D-4B14-A23E-F832C66777E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75630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45687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280786"/>
            <a:ext cx="5157787"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Text Placeholder 4"/>
          <p:cNvSpPr>
            <a:spLocks noGrp="1"/>
          </p:cNvSpPr>
          <p:nvPr>
            <p:ph type="body" sz="quarter" idx="3"/>
          </p:nvPr>
        </p:nvSpPr>
        <p:spPr>
          <a:xfrm>
            <a:off x="6172200" y="145687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280786"/>
            <a:ext cx="5183188"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Date Placeholder 6"/>
          <p:cNvSpPr>
            <a:spLocks noGrp="1"/>
          </p:cNvSpPr>
          <p:nvPr>
            <p:ph type="dt" sz="half" idx="10"/>
          </p:nvPr>
        </p:nvSpPr>
        <p:spPr/>
        <p:txBody>
          <a:bodyPr/>
          <a:lstStyle/>
          <a:p>
            <a:fld id="{45704805-93DF-4705-8899-8C802267297F}" type="datetimeFigureOut">
              <a:rPr lang="zh-CN" altLang="en-US" smtClean="0"/>
              <a:t>2021/1/4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9C2A499-BA2D-4B14-A23E-F832C66777E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882712"/>
            <a:ext cx="10515600" cy="930275"/>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109850D-0D6D-4A73-86CC-0144F5CF1F23}" type="datetimeFigureOut">
              <a:rPr lang="zh-CN" altLang="en-US" smtClean="0"/>
              <a:t>2021/1/4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AC85E4F-3AC7-4976-9CE3-A9364AC471B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04805-93DF-4705-8899-8C802267297F}" type="datetimeFigureOut">
              <a:rPr lang="zh-CN" altLang="en-US" smtClean="0"/>
              <a:t>2021/1/4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9C2A499-BA2D-4B14-A23E-F832C66777E9}" type="slidenum">
              <a:rPr lang="zh-CN" altLang="en-US" smtClean="0"/>
              <a:t>‹#›</a:t>
            </a:fld>
            <a:endParaRPr lang="zh-CN" altLang="en-US"/>
          </a:p>
        </p:txBody>
      </p:sp>
      <p:sp>
        <p:nvSpPr>
          <p:cNvPr id="5" name="矩形 4"/>
          <p:cNvSpPr/>
          <p:nvPr/>
        </p:nvSpPr>
        <p:spPr>
          <a:xfrm>
            <a:off x="0" y="-2"/>
            <a:ext cx="12192000" cy="6858002"/>
          </a:xfrm>
          <a:prstGeom prst="rect">
            <a:avLst/>
          </a:prstGeom>
          <a:gradFill flip="none" rotWithShape="1">
            <a:gsLst>
              <a:gs pos="84000">
                <a:srgbClr val="FDFFF7"/>
              </a:gs>
              <a:gs pos="100000">
                <a:srgbClr val="FFFFFF">
                  <a:shade val="100000"/>
                  <a:satMod val="115000"/>
                  <a:alpha val="1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dirty="0"/>
              <a:t>单击此处编辑母版标题样式</a:t>
            </a:r>
            <a:endParaRPr lang="en-US" dirty="0"/>
          </a:p>
        </p:txBody>
      </p:sp>
      <p:sp>
        <p:nvSpPr>
          <p:cNvPr id="4" name="Text Placeholder 3"/>
          <p:cNvSpPr>
            <a:spLocks noGrp="1"/>
          </p:cNvSpPr>
          <p:nvPr>
            <p:ph type="body" sz="half" idx="2"/>
          </p:nvPr>
        </p:nvSpPr>
        <p:spPr>
          <a:xfrm>
            <a:off x="837990" y="2074653"/>
            <a:ext cx="41652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5704805-93DF-4705-8899-8C802267297F}"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9C2A499-BA2D-4B14-A23E-F832C66777E9}" type="slidenum">
              <a:rPr lang="zh-CN" altLang="en-US" smtClean="0"/>
              <a:t>‹#›</a:t>
            </a:fld>
            <a:endParaRPr lang="zh-CN" altLang="en-US"/>
          </a:p>
        </p:txBody>
      </p:sp>
      <p:sp>
        <p:nvSpPr>
          <p:cNvPr id="9" name="图片占位符 2"/>
          <p:cNvSpPr>
            <a:spLocks noGrp="1"/>
          </p:cNvSpPr>
          <p:nvPr>
            <p:ph type="pic" idx="1" hasCustomPrompt="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单击添加图片</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48180" y="365125"/>
            <a:ext cx="1105619" cy="5811838"/>
          </a:xfrm>
        </p:spPr>
        <p:txBody>
          <a:bodyPr vert="eaVert"/>
          <a:lstStyle/>
          <a:p>
            <a:r>
              <a:rPr lang="zh-CN" altLang="en-US" dirty="0"/>
              <a:t>单击此处编辑母版标题样式</a:t>
            </a:r>
            <a:endParaRPr lang="en-US" dirty="0"/>
          </a:p>
        </p:txBody>
      </p:sp>
      <p:sp>
        <p:nvSpPr>
          <p:cNvPr id="3" name="Vertical Text Placeholder 2"/>
          <p:cNvSpPr>
            <a:spLocks noGrp="1"/>
          </p:cNvSpPr>
          <p:nvPr>
            <p:ph type="body" orient="vert" idx="1"/>
          </p:nvPr>
        </p:nvSpPr>
        <p:spPr>
          <a:xfrm>
            <a:off x="838200" y="365125"/>
            <a:ext cx="9185694"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45704805-93DF-4705-8899-8C802267297F}"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9C2A499-BA2D-4B14-A23E-F832C66777E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4">
            <a:extLst>
              <a:ext uri="{28A0092B-C50C-407E-A947-70E740481C1C}">
                <a14:useLocalDpi xmlns:a14="http://schemas.microsoft.com/office/drawing/2010/main" val="0"/>
              </a:ext>
            </a:extLst>
          </a:blip>
          <a:srcRect l="398" t="-1" b="11852"/>
          <a:stretch>
            <a:fillRect/>
          </a:stretch>
        </p:blipFill>
        <p:spPr>
          <a:xfrm>
            <a:off x="0" y="707370"/>
            <a:ext cx="12192000" cy="6150630"/>
          </a:xfrm>
          <a:prstGeom prst="rect">
            <a:avLst/>
          </a:prstGeom>
        </p:spPr>
      </p:pic>
      <p:sp>
        <p:nvSpPr>
          <p:cNvPr id="8" name="矩形 7"/>
          <p:cNvSpPr/>
          <p:nvPr/>
        </p:nvSpPr>
        <p:spPr>
          <a:xfrm>
            <a:off x="0" y="0"/>
            <a:ext cx="12192000" cy="6338784"/>
          </a:xfrm>
          <a:prstGeom prst="rect">
            <a:avLst/>
          </a:prstGeom>
          <a:gradFill flip="none" rotWithShape="1">
            <a:gsLst>
              <a:gs pos="84000">
                <a:srgbClr val="FDFFF7"/>
              </a:gs>
              <a:gs pos="100000">
                <a:srgbClr val="FFFFFF">
                  <a:shade val="100000"/>
                  <a:satMod val="115000"/>
                  <a:alpha val="1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Placeholder 1"/>
          <p:cNvSpPr>
            <a:spLocks noGrp="1"/>
          </p:cNvSpPr>
          <p:nvPr>
            <p:ph type="title"/>
            <p:custDataLst>
              <p:tags r:id="rId12"/>
            </p:custDataLst>
          </p:nvPr>
        </p:nvSpPr>
        <p:spPr>
          <a:xfrm>
            <a:off x="838200" y="365125"/>
            <a:ext cx="10515600" cy="930275"/>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13"/>
            </p:custDataLst>
          </p:nvPr>
        </p:nvSpPr>
        <p:spPr>
          <a:xfrm>
            <a:off x="838200" y="1478280"/>
            <a:ext cx="10515600" cy="469868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4805-93DF-4705-8899-8C802267297F}" type="datetimeFigureOut">
              <a:rPr lang="zh-CN" altLang="en-US" smtClean="0"/>
              <a:t>2021/1/4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2A499-BA2D-4B14-A23E-F832C66777E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2800" b="1" kern="1200">
          <a:solidFill>
            <a:schemeClr val="accent1">
              <a:lumMod val="50000"/>
            </a:schemeClr>
          </a:solidFill>
          <a:latin typeface="黑体" panose="02010609060101010101" pitchFamily="49" charset="-122"/>
          <a:ea typeface="黑体" panose="02010609060101010101" pitchFamily="49" charset="-122"/>
          <a:cs typeface="+mj-cs"/>
        </a:defRPr>
      </a:lvl1pPr>
    </p:titleStyle>
    <p:bodyStyle>
      <a:lvl1pPr marL="228600" indent="-228600" algn="l" defTabSz="914400" rtl="0" eaLnBrk="1" latinLnBrk="0" hangingPunct="1">
        <a:lnSpc>
          <a:spcPct val="90000"/>
        </a:lnSpc>
        <a:spcBef>
          <a:spcPts val="1000"/>
        </a:spcBef>
        <a:buFontTx/>
        <a:buBlip>
          <a:blip r:embed="rId15"/>
        </a:buBlip>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2" Type="http://schemas.openxmlformats.org/officeDocument/2006/relationships/tags" Target="../tags/tag58.xml"/><Relationship Id="rId16" Type="http://schemas.openxmlformats.org/officeDocument/2006/relationships/notesSlide" Target="../notesSlides/notesSlide10.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2.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11.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notesSlide" Target="../notesSlides/notesSlide11.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slideLayout" Target="../slideLayouts/slideLayout2.xml"/><Relationship Id="rId2" Type="http://schemas.openxmlformats.org/officeDocument/2006/relationships/tags" Target="../tags/tag72.xml"/><Relationship Id="rId16" Type="http://schemas.openxmlformats.org/officeDocument/2006/relationships/tags" Target="../tags/tag86.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tags" Target="../tags/tag8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1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7.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93.xml"/></Relationships>
</file>

<file path=ppt/slides/_rels/slide14.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image" Target="../media/image9.jpeg"/><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media/image8.jpe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notesSlide" Target="../notesSlides/notesSlide14.xml"/><Relationship Id="rId5" Type="http://schemas.openxmlformats.org/officeDocument/2006/relationships/tags" Target="../tags/tag98.xml"/><Relationship Id="rId10" Type="http://schemas.openxmlformats.org/officeDocument/2006/relationships/slideLayout" Target="../slideLayouts/slideLayout7.xml"/><Relationship Id="rId4" Type="http://schemas.openxmlformats.org/officeDocument/2006/relationships/tags" Target="../tags/tag97.xml"/><Relationship Id="rId9" Type="http://schemas.openxmlformats.org/officeDocument/2006/relationships/tags" Target="../tags/tag10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12.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11.jpeg"/><Relationship Id="rId5" Type="http://schemas.openxmlformats.org/officeDocument/2006/relationships/tags" Target="../tags/tag107.xml"/><Relationship Id="rId10" Type="http://schemas.openxmlformats.org/officeDocument/2006/relationships/image" Target="../media/image10.jpeg"/><Relationship Id="rId4" Type="http://schemas.openxmlformats.org/officeDocument/2006/relationships/tags" Target="../tags/tag106.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15.jpe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14.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13.jpeg"/><Relationship Id="rId5" Type="http://schemas.openxmlformats.org/officeDocument/2006/relationships/tags" Target="../tags/tag114.xml"/><Relationship Id="rId10" Type="http://schemas.openxmlformats.org/officeDocument/2006/relationships/notesSlide" Target="../notesSlides/notesSlide16.xml"/><Relationship Id="rId4" Type="http://schemas.openxmlformats.org/officeDocument/2006/relationships/tags" Target="../tags/tag113.xml"/><Relationship Id="rId9" Type="http://schemas.openxmlformats.org/officeDocument/2006/relationships/slideLayout" Target="../slideLayouts/slideLayout2.xml"/><Relationship Id="rId1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tags" Target="../tags/tag129.xml"/><Relationship Id="rId2" Type="http://schemas.openxmlformats.org/officeDocument/2006/relationships/tags" Target="../tags/tag119.xml"/><Relationship Id="rId16" Type="http://schemas.openxmlformats.org/officeDocument/2006/relationships/notesSlide" Target="../notesSlides/notesSlide17.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slideLayout" Target="../slideLayouts/slideLayout2.xml"/><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s>
</file>

<file path=ppt/slides/_rels/slide18.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tags" Target="../tags/tag144.xml"/><Relationship Id="rId18" Type="http://schemas.openxmlformats.org/officeDocument/2006/relationships/tags" Target="../tags/tag149.xml"/><Relationship Id="rId26" Type="http://schemas.openxmlformats.org/officeDocument/2006/relationships/tags" Target="../tags/tag157.xml"/><Relationship Id="rId3" Type="http://schemas.openxmlformats.org/officeDocument/2006/relationships/tags" Target="../tags/tag134.xml"/><Relationship Id="rId21" Type="http://schemas.openxmlformats.org/officeDocument/2006/relationships/tags" Target="../tags/tag152.xml"/><Relationship Id="rId7" Type="http://schemas.openxmlformats.org/officeDocument/2006/relationships/tags" Target="../tags/tag138.xml"/><Relationship Id="rId12" Type="http://schemas.openxmlformats.org/officeDocument/2006/relationships/tags" Target="../tags/tag143.xml"/><Relationship Id="rId17" Type="http://schemas.openxmlformats.org/officeDocument/2006/relationships/tags" Target="../tags/tag148.xml"/><Relationship Id="rId25" Type="http://schemas.openxmlformats.org/officeDocument/2006/relationships/tags" Target="../tags/tag156.xml"/><Relationship Id="rId2" Type="http://schemas.openxmlformats.org/officeDocument/2006/relationships/tags" Target="../tags/tag133.xml"/><Relationship Id="rId16" Type="http://schemas.openxmlformats.org/officeDocument/2006/relationships/tags" Target="../tags/tag147.xml"/><Relationship Id="rId20" Type="http://schemas.openxmlformats.org/officeDocument/2006/relationships/tags" Target="../tags/tag151.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tags" Target="../tags/tag142.xml"/><Relationship Id="rId24" Type="http://schemas.openxmlformats.org/officeDocument/2006/relationships/tags" Target="../tags/tag155.xml"/><Relationship Id="rId5" Type="http://schemas.openxmlformats.org/officeDocument/2006/relationships/tags" Target="../tags/tag136.xml"/><Relationship Id="rId15" Type="http://schemas.openxmlformats.org/officeDocument/2006/relationships/tags" Target="../tags/tag146.xml"/><Relationship Id="rId23" Type="http://schemas.openxmlformats.org/officeDocument/2006/relationships/tags" Target="../tags/tag154.xml"/><Relationship Id="rId28" Type="http://schemas.openxmlformats.org/officeDocument/2006/relationships/notesSlide" Target="../notesSlides/notesSlide18.xml"/><Relationship Id="rId10" Type="http://schemas.openxmlformats.org/officeDocument/2006/relationships/tags" Target="../tags/tag141.xml"/><Relationship Id="rId19" Type="http://schemas.openxmlformats.org/officeDocument/2006/relationships/tags" Target="../tags/tag150.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tags" Target="../tags/tag145.xml"/><Relationship Id="rId22" Type="http://schemas.openxmlformats.org/officeDocument/2006/relationships/tags" Target="../tags/tag153.xml"/><Relationship Id="rId27"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26" Type="http://schemas.openxmlformats.org/officeDocument/2006/relationships/tags" Target="../tags/tag183.xml"/><Relationship Id="rId39" Type="http://schemas.openxmlformats.org/officeDocument/2006/relationships/slideLayout" Target="../slideLayouts/slideLayout2.xml"/><Relationship Id="rId3" Type="http://schemas.openxmlformats.org/officeDocument/2006/relationships/tags" Target="../tags/tag160.xml"/><Relationship Id="rId21" Type="http://schemas.openxmlformats.org/officeDocument/2006/relationships/tags" Target="../tags/tag178.xml"/><Relationship Id="rId34" Type="http://schemas.openxmlformats.org/officeDocument/2006/relationships/tags" Target="../tags/tag191.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tags" Target="../tags/tag182.xml"/><Relationship Id="rId33" Type="http://schemas.openxmlformats.org/officeDocument/2006/relationships/tags" Target="../tags/tag190.xml"/><Relationship Id="rId38" Type="http://schemas.openxmlformats.org/officeDocument/2006/relationships/tags" Target="../tags/tag195.xml"/><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29" Type="http://schemas.openxmlformats.org/officeDocument/2006/relationships/tags" Target="../tags/tag186.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24" Type="http://schemas.openxmlformats.org/officeDocument/2006/relationships/tags" Target="../tags/tag181.xml"/><Relationship Id="rId32" Type="http://schemas.openxmlformats.org/officeDocument/2006/relationships/tags" Target="../tags/tag189.xml"/><Relationship Id="rId37" Type="http://schemas.openxmlformats.org/officeDocument/2006/relationships/tags" Target="../tags/tag194.xml"/><Relationship Id="rId40" Type="http://schemas.openxmlformats.org/officeDocument/2006/relationships/notesSlide" Target="../notesSlides/notesSlide19.xml"/><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tags" Target="../tags/tag180.xml"/><Relationship Id="rId28" Type="http://schemas.openxmlformats.org/officeDocument/2006/relationships/tags" Target="../tags/tag185.xml"/><Relationship Id="rId36" Type="http://schemas.openxmlformats.org/officeDocument/2006/relationships/tags" Target="../tags/tag193.xml"/><Relationship Id="rId10" Type="http://schemas.openxmlformats.org/officeDocument/2006/relationships/tags" Target="../tags/tag167.xml"/><Relationship Id="rId19" Type="http://schemas.openxmlformats.org/officeDocument/2006/relationships/tags" Target="../tags/tag176.xml"/><Relationship Id="rId31" Type="http://schemas.openxmlformats.org/officeDocument/2006/relationships/tags" Target="../tags/tag188.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tags" Target="../tags/tag179.xml"/><Relationship Id="rId27" Type="http://schemas.openxmlformats.org/officeDocument/2006/relationships/tags" Target="../tags/tag184.xml"/><Relationship Id="rId30" Type="http://schemas.openxmlformats.org/officeDocument/2006/relationships/tags" Target="../tags/tag187.xml"/><Relationship Id="rId35" Type="http://schemas.openxmlformats.org/officeDocument/2006/relationships/tags" Target="../tags/tag19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tags" Target="../tags/tag208.xml"/><Relationship Id="rId18" Type="http://schemas.openxmlformats.org/officeDocument/2006/relationships/tags" Target="../tags/tag213.xml"/><Relationship Id="rId26" Type="http://schemas.openxmlformats.org/officeDocument/2006/relationships/tags" Target="../tags/tag221.xml"/><Relationship Id="rId39" Type="http://schemas.openxmlformats.org/officeDocument/2006/relationships/tags" Target="../tags/tag234.xml"/><Relationship Id="rId3" Type="http://schemas.openxmlformats.org/officeDocument/2006/relationships/tags" Target="../tags/tag198.xml"/><Relationship Id="rId21" Type="http://schemas.openxmlformats.org/officeDocument/2006/relationships/tags" Target="../tags/tag216.xml"/><Relationship Id="rId34" Type="http://schemas.openxmlformats.org/officeDocument/2006/relationships/tags" Target="../tags/tag229.xml"/><Relationship Id="rId42" Type="http://schemas.openxmlformats.org/officeDocument/2006/relationships/tags" Target="../tags/tag237.xml"/><Relationship Id="rId47" Type="http://schemas.openxmlformats.org/officeDocument/2006/relationships/tags" Target="../tags/tag242.xml"/><Relationship Id="rId50" Type="http://schemas.openxmlformats.org/officeDocument/2006/relationships/tags" Target="../tags/tag245.xml"/><Relationship Id="rId7" Type="http://schemas.openxmlformats.org/officeDocument/2006/relationships/tags" Target="../tags/tag202.xml"/><Relationship Id="rId12" Type="http://schemas.openxmlformats.org/officeDocument/2006/relationships/tags" Target="../tags/tag207.xml"/><Relationship Id="rId17" Type="http://schemas.openxmlformats.org/officeDocument/2006/relationships/tags" Target="../tags/tag212.xml"/><Relationship Id="rId25" Type="http://schemas.openxmlformats.org/officeDocument/2006/relationships/tags" Target="../tags/tag220.xml"/><Relationship Id="rId33" Type="http://schemas.openxmlformats.org/officeDocument/2006/relationships/tags" Target="../tags/tag228.xml"/><Relationship Id="rId38" Type="http://schemas.openxmlformats.org/officeDocument/2006/relationships/tags" Target="../tags/tag233.xml"/><Relationship Id="rId46" Type="http://schemas.openxmlformats.org/officeDocument/2006/relationships/tags" Target="../tags/tag241.xml"/><Relationship Id="rId2" Type="http://schemas.openxmlformats.org/officeDocument/2006/relationships/tags" Target="../tags/tag197.xml"/><Relationship Id="rId16" Type="http://schemas.openxmlformats.org/officeDocument/2006/relationships/tags" Target="../tags/tag211.xml"/><Relationship Id="rId20" Type="http://schemas.openxmlformats.org/officeDocument/2006/relationships/tags" Target="../tags/tag215.xml"/><Relationship Id="rId29" Type="http://schemas.openxmlformats.org/officeDocument/2006/relationships/tags" Target="../tags/tag224.xml"/><Relationship Id="rId41" Type="http://schemas.openxmlformats.org/officeDocument/2006/relationships/tags" Target="../tags/tag236.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tags" Target="../tags/tag206.xml"/><Relationship Id="rId24" Type="http://schemas.openxmlformats.org/officeDocument/2006/relationships/tags" Target="../tags/tag219.xml"/><Relationship Id="rId32" Type="http://schemas.openxmlformats.org/officeDocument/2006/relationships/tags" Target="../tags/tag227.xml"/><Relationship Id="rId37" Type="http://schemas.openxmlformats.org/officeDocument/2006/relationships/tags" Target="../tags/tag232.xml"/><Relationship Id="rId40" Type="http://schemas.openxmlformats.org/officeDocument/2006/relationships/tags" Target="../tags/tag235.xml"/><Relationship Id="rId45" Type="http://schemas.openxmlformats.org/officeDocument/2006/relationships/tags" Target="../tags/tag240.xml"/><Relationship Id="rId5" Type="http://schemas.openxmlformats.org/officeDocument/2006/relationships/tags" Target="../tags/tag200.xml"/><Relationship Id="rId15" Type="http://schemas.openxmlformats.org/officeDocument/2006/relationships/tags" Target="../tags/tag210.xml"/><Relationship Id="rId23" Type="http://schemas.openxmlformats.org/officeDocument/2006/relationships/tags" Target="../tags/tag218.xml"/><Relationship Id="rId28" Type="http://schemas.openxmlformats.org/officeDocument/2006/relationships/tags" Target="../tags/tag223.xml"/><Relationship Id="rId36" Type="http://schemas.openxmlformats.org/officeDocument/2006/relationships/tags" Target="../tags/tag231.xml"/><Relationship Id="rId49" Type="http://schemas.openxmlformats.org/officeDocument/2006/relationships/tags" Target="../tags/tag244.xml"/><Relationship Id="rId10" Type="http://schemas.openxmlformats.org/officeDocument/2006/relationships/tags" Target="../tags/tag205.xml"/><Relationship Id="rId19" Type="http://schemas.openxmlformats.org/officeDocument/2006/relationships/tags" Target="../tags/tag214.xml"/><Relationship Id="rId31" Type="http://schemas.openxmlformats.org/officeDocument/2006/relationships/tags" Target="../tags/tag226.xml"/><Relationship Id="rId44" Type="http://schemas.openxmlformats.org/officeDocument/2006/relationships/tags" Target="../tags/tag239.xml"/><Relationship Id="rId52" Type="http://schemas.openxmlformats.org/officeDocument/2006/relationships/notesSlide" Target="../notesSlides/notesSlide20.xml"/><Relationship Id="rId4" Type="http://schemas.openxmlformats.org/officeDocument/2006/relationships/tags" Target="../tags/tag199.xml"/><Relationship Id="rId9" Type="http://schemas.openxmlformats.org/officeDocument/2006/relationships/tags" Target="../tags/tag204.xml"/><Relationship Id="rId14" Type="http://schemas.openxmlformats.org/officeDocument/2006/relationships/tags" Target="../tags/tag209.xml"/><Relationship Id="rId22" Type="http://schemas.openxmlformats.org/officeDocument/2006/relationships/tags" Target="../tags/tag217.xml"/><Relationship Id="rId27" Type="http://schemas.openxmlformats.org/officeDocument/2006/relationships/tags" Target="../tags/tag222.xml"/><Relationship Id="rId30" Type="http://schemas.openxmlformats.org/officeDocument/2006/relationships/tags" Target="../tags/tag225.xml"/><Relationship Id="rId35" Type="http://schemas.openxmlformats.org/officeDocument/2006/relationships/tags" Target="../tags/tag230.xml"/><Relationship Id="rId43" Type="http://schemas.openxmlformats.org/officeDocument/2006/relationships/tags" Target="../tags/tag238.xml"/><Relationship Id="rId48" Type="http://schemas.openxmlformats.org/officeDocument/2006/relationships/tags" Target="../tags/tag243.xml"/><Relationship Id="rId8" Type="http://schemas.openxmlformats.org/officeDocument/2006/relationships/tags" Target="../tags/tag203.xml"/><Relationship Id="rId5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3" Type="http://schemas.openxmlformats.org/officeDocument/2006/relationships/tags" Target="../tags/tag258.xml"/><Relationship Id="rId18" Type="http://schemas.openxmlformats.org/officeDocument/2006/relationships/tags" Target="../tags/tag263.xml"/><Relationship Id="rId26" Type="http://schemas.openxmlformats.org/officeDocument/2006/relationships/tags" Target="../tags/tag271.xml"/><Relationship Id="rId39" Type="http://schemas.openxmlformats.org/officeDocument/2006/relationships/tags" Target="../tags/tag284.xml"/><Relationship Id="rId21" Type="http://schemas.openxmlformats.org/officeDocument/2006/relationships/tags" Target="../tags/tag266.xml"/><Relationship Id="rId34" Type="http://schemas.openxmlformats.org/officeDocument/2006/relationships/tags" Target="../tags/tag279.xml"/><Relationship Id="rId42" Type="http://schemas.openxmlformats.org/officeDocument/2006/relationships/tags" Target="../tags/tag287.xml"/><Relationship Id="rId47" Type="http://schemas.openxmlformats.org/officeDocument/2006/relationships/tags" Target="../tags/tag292.xml"/><Relationship Id="rId50" Type="http://schemas.openxmlformats.org/officeDocument/2006/relationships/tags" Target="../tags/tag295.xml"/><Relationship Id="rId55" Type="http://schemas.openxmlformats.org/officeDocument/2006/relationships/tags" Target="../tags/tag300.xml"/><Relationship Id="rId63" Type="http://schemas.openxmlformats.org/officeDocument/2006/relationships/tags" Target="../tags/tag308.xml"/><Relationship Id="rId7" Type="http://schemas.openxmlformats.org/officeDocument/2006/relationships/tags" Target="../tags/tag252.xml"/><Relationship Id="rId2" Type="http://schemas.openxmlformats.org/officeDocument/2006/relationships/tags" Target="../tags/tag247.xml"/><Relationship Id="rId16" Type="http://schemas.openxmlformats.org/officeDocument/2006/relationships/tags" Target="../tags/tag261.xml"/><Relationship Id="rId20" Type="http://schemas.openxmlformats.org/officeDocument/2006/relationships/tags" Target="../tags/tag265.xml"/><Relationship Id="rId29" Type="http://schemas.openxmlformats.org/officeDocument/2006/relationships/tags" Target="../tags/tag274.xml"/><Relationship Id="rId41" Type="http://schemas.openxmlformats.org/officeDocument/2006/relationships/tags" Target="../tags/tag286.xml"/><Relationship Id="rId54" Type="http://schemas.openxmlformats.org/officeDocument/2006/relationships/tags" Target="../tags/tag299.xml"/><Relationship Id="rId62" Type="http://schemas.openxmlformats.org/officeDocument/2006/relationships/tags" Target="../tags/tag30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tags" Target="../tags/tag256.xml"/><Relationship Id="rId24" Type="http://schemas.openxmlformats.org/officeDocument/2006/relationships/tags" Target="../tags/tag269.xml"/><Relationship Id="rId32" Type="http://schemas.openxmlformats.org/officeDocument/2006/relationships/tags" Target="../tags/tag277.xml"/><Relationship Id="rId37" Type="http://schemas.openxmlformats.org/officeDocument/2006/relationships/tags" Target="../tags/tag282.xml"/><Relationship Id="rId40" Type="http://schemas.openxmlformats.org/officeDocument/2006/relationships/tags" Target="../tags/tag285.xml"/><Relationship Id="rId45" Type="http://schemas.openxmlformats.org/officeDocument/2006/relationships/tags" Target="../tags/tag290.xml"/><Relationship Id="rId53" Type="http://schemas.openxmlformats.org/officeDocument/2006/relationships/tags" Target="../tags/tag298.xml"/><Relationship Id="rId58" Type="http://schemas.openxmlformats.org/officeDocument/2006/relationships/tags" Target="../tags/tag303.xml"/><Relationship Id="rId5" Type="http://schemas.openxmlformats.org/officeDocument/2006/relationships/tags" Target="../tags/tag250.xml"/><Relationship Id="rId15" Type="http://schemas.openxmlformats.org/officeDocument/2006/relationships/tags" Target="../tags/tag260.xml"/><Relationship Id="rId23" Type="http://schemas.openxmlformats.org/officeDocument/2006/relationships/tags" Target="../tags/tag268.xml"/><Relationship Id="rId28" Type="http://schemas.openxmlformats.org/officeDocument/2006/relationships/tags" Target="../tags/tag273.xml"/><Relationship Id="rId36" Type="http://schemas.openxmlformats.org/officeDocument/2006/relationships/tags" Target="../tags/tag281.xml"/><Relationship Id="rId49" Type="http://schemas.openxmlformats.org/officeDocument/2006/relationships/tags" Target="../tags/tag294.xml"/><Relationship Id="rId57" Type="http://schemas.openxmlformats.org/officeDocument/2006/relationships/tags" Target="../tags/tag302.xml"/><Relationship Id="rId61" Type="http://schemas.openxmlformats.org/officeDocument/2006/relationships/tags" Target="../tags/tag306.xml"/><Relationship Id="rId10" Type="http://schemas.openxmlformats.org/officeDocument/2006/relationships/tags" Target="../tags/tag255.xml"/><Relationship Id="rId19" Type="http://schemas.openxmlformats.org/officeDocument/2006/relationships/tags" Target="../tags/tag264.xml"/><Relationship Id="rId31" Type="http://schemas.openxmlformats.org/officeDocument/2006/relationships/tags" Target="../tags/tag276.xml"/><Relationship Id="rId44" Type="http://schemas.openxmlformats.org/officeDocument/2006/relationships/tags" Target="../tags/tag289.xml"/><Relationship Id="rId52" Type="http://schemas.openxmlformats.org/officeDocument/2006/relationships/tags" Target="../tags/tag297.xml"/><Relationship Id="rId60" Type="http://schemas.openxmlformats.org/officeDocument/2006/relationships/tags" Target="../tags/tag305.xml"/><Relationship Id="rId65" Type="http://schemas.openxmlformats.org/officeDocument/2006/relationships/notesSlide" Target="../notesSlides/notesSlide21.xml"/><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tags" Target="../tags/tag259.xml"/><Relationship Id="rId22" Type="http://schemas.openxmlformats.org/officeDocument/2006/relationships/tags" Target="../tags/tag267.xml"/><Relationship Id="rId27" Type="http://schemas.openxmlformats.org/officeDocument/2006/relationships/tags" Target="../tags/tag272.xml"/><Relationship Id="rId30" Type="http://schemas.openxmlformats.org/officeDocument/2006/relationships/tags" Target="../tags/tag275.xml"/><Relationship Id="rId35" Type="http://schemas.openxmlformats.org/officeDocument/2006/relationships/tags" Target="../tags/tag280.xml"/><Relationship Id="rId43" Type="http://schemas.openxmlformats.org/officeDocument/2006/relationships/tags" Target="../tags/tag288.xml"/><Relationship Id="rId48" Type="http://schemas.openxmlformats.org/officeDocument/2006/relationships/tags" Target="../tags/tag293.xml"/><Relationship Id="rId56" Type="http://schemas.openxmlformats.org/officeDocument/2006/relationships/tags" Target="../tags/tag301.xml"/><Relationship Id="rId64" Type="http://schemas.openxmlformats.org/officeDocument/2006/relationships/slideLayout" Target="../slideLayouts/slideLayout2.xml"/><Relationship Id="rId8" Type="http://schemas.openxmlformats.org/officeDocument/2006/relationships/tags" Target="../tags/tag253.xml"/><Relationship Id="rId51" Type="http://schemas.openxmlformats.org/officeDocument/2006/relationships/tags" Target="../tags/tag296.xml"/><Relationship Id="rId3" Type="http://schemas.openxmlformats.org/officeDocument/2006/relationships/tags" Target="../tags/tag248.xml"/><Relationship Id="rId12" Type="http://schemas.openxmlformats.org/officeDocument/2006/relationships/tags" Target="../tags/tag257.xml"/><Relationship Id="rId17" Type="http://schemas.openxmlformats.org/officeDocument/2006/relationships/tags" Target="../tags/tag262.xml"/><Relationship Id="rId25" Type="http://schemas.openxmlformats.org/officeDocument/2006/relationships/tags" Target="../tags/tag270.xml"/><Relationship Id="rId33" Type="http://schemas.openxmlformats.org/officeDocument/2006/relationships/tags" Target="../tags/tag278.xml"/><Relationship Id="rId38" Type="http://schemas.openxmlformats.org/officeDocument/2006/relationships/tags" Target="../tags/tag283.xml"/><Relationship Id="rId46" Type="http://schemas.openxmlformats.org/officeDocument/2006/relationships/tags" Target="../tags/tag291.xml"/><Relationship Id="rId59" Type="http://schemas.openxmlformats.org/officeDocument/2006/relationships/tags" Target="../tags/tag304.xml"/></Relationships>
</file>

<file path=ppt/slides/_rels/slide22.xml.rels><?xml version="1.0" encoding="UTF-8" standalone="yes"?>
<Relationships xmlns="http://schemas.openxmlformats.org/package/2006/relationships"><Relationship Id="rId13" Type="http://schemas.openxmlformats.org/officeDocument/2006/relationships/tags" Target="../tags/tag321.xml"/><Relationship Id="rId18" Type="http://schemas.openxmlformats.org/officeDocument/2006/relationships/tags" Target="../tags/tag326.xml"/><Relationship Id="rId26" Type="http://schemas.openxmlformats.org/officeDocument/2006/relationships/tags" Target="../tags/tag334.xml"/><Relationship Id="rId39" Type="http://schemas.openxmlformats.org/officeDocument/2006/relationships/tags" Target="../tags/tag347.xml"/><Relationship Id="rId21" Type="http://schemas.openxmlformats.org/officeDocument/2006/relationships/tags" Target="../tags/tag329.xml"/><Relationship Id="rId34" Type="http://schemas.openxmlformats.org/officeDocument/2006/relationships/tags" Target="../tags/tag342.xml"/><Relationship Id="rId42" Type="http://schemas.openxmlformats.org/officeDocument/2006/relationships/tags" Target="../tags/tag350.xml"/><Relationship Id="rId47" Type="http://schemas.openxmlformats.org/officeDocument/2006/relationships/tags" Target="../tags/tag355.xml"/><Relationship Id="rId50" Type="http://schemas.openxmlformats.org/officeDocument/2006/relationships/tags" Target="../tags/tag358.xml"/><Relationship Id="rId55" Type="http://schemas.openxmlformats.org/officeDocument/2006/relationships/tags" Target="../tags/tag363.xml"/><Relationship Id="rId63" Type="http://schemas.openxmlformats.org/officeDocument/2006/relationships/tags" Target="../tags/tag371.xml"/><Relationship Id="rId68" Type="http://schemas.openxmlformats.org/officeDocument/2006/relationships/tags" Target="../tags/tag376.xml"/><Relationship Id="rId76" Type="http://schemas.openxmlformats.org/officeDocument/2006/relationships/notesSlide" Target="../notesSlides/notesSlide22.xml"/><Relationship Id="rId7" Type="http://schemas.openxmlformats.org/officeDocument/2006/relationships/tags" Target="../tags/tag315.xml"/><Relationship Id="rId71" Type="http://schemas.openxmlformats.org/officeDocument/2006/relationships/tags" Target="../tags/tag379.xml"/><Relationship Id="rId2" Type="http://schemas.openxmlformats.org/officeDocument/2006/relationships/tags" Target="../tags/tag310.xml"/><Relationship Id="rId16" Type="http://schemas.openxmlformats.org/officeDocument/2006/relationships/tags" Target="../tags/tag324.xml"/><Relationship Id="rId29" Type="http://schemas.openxmlformats.org/officeDocument/2006/relationships/tags" Target="../tags/tag337.xml"/><Relationship Id="rId11" Type="http://schemas.openxmlformats.org/officeDocument/2006/relationships/tags" Target="../tags/tag319.xml"/><Relationship Id="rId24" Type="http://schemas.openxmlformats.org/officeDocument/2006/relationships/tags" Target="../tags/tag332.xml"/><Relationship Id="rId32" Type="http://schemas.openxmlformats.org/officeDocument/2006/relationships/tags" Target="../tags/tag340.xml"/><Relationship Id="rId37" Type="http://schemas.openxmlformats.org/officeDocument/2006/relationships/tags" Target="../tags/tag345.xml"/><Relationship Id="rId40" Type="http://schemas.openxmlformats.org/officeDocument/2006/relationships/tags" Target="../tags/tag348.xml"/><Relationship Id="rId45" Type="http://schemas.openxmlformats.org/officeDocument/2006/relationships/tags" Target="../tags/tag353.xml"/><Relationship Id="rId53" Type="http://schemas.openxmlformats.org/officeDocument/2006/relationships/tags" Target="../tags/tag361.xml"/><Relationship Id="rId58" Type="http://schemas.openxmlformats.org/officeDocument/2006/relationships/tags" Target="../tags/tag366.xml"/><Relationship Id="rId66" Type="http://schemas.openxmlformats.org/officeDocument/2006/relationships/tags" Target="../tags/tag374.xml"/><Relationship Id="rId74" Type="http://schemas.openxmlformats.org/officeDocument/2006/relationships/tags" Target="../tags/tag382.xml"/><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tags" Target="../tags/tag331.xml"/><Relationship Id="rId28" Type="http://schemas.openxmlformats.org/officeDocument/2006/relationships/tags" Target="../tags/tag336.xml"/><Relationship Id="rId36" Type="http://schemas.openxmlformats.org/officeDocument/2006/relationships/tags" Target="../tags/tag344.xml"/><Relationship Id="rId49" Type="http://schemas.openxmlformats.org/officeDocument/2006/relationships/tags" Target="../tags/tag357.xml"/><Relationship Id="rId57" Type="http://schemas.openxmlformats.org/officeDocument/2006/relationships/tags" Target="../tags/tag365.xml"/><Relationship Id="rId61" Type="http://schemas.openxmlformats.org/officeDocument/2006/relationships/tags" Target="../tags/tag369.xml"/><Relationship Id="rId10" Type="http://schemas.openxmlformats.org/officeDocument/2006/relationships/tags" Target="../tags/tag318.xml"/><Relationship Id="rId19" Type="http://schemas.openxmlformats.org/officeDocument/2006/relationships/tags" Target="../tags/tag327.xml"/><Relationship Id="rId31" Type="http://schemas.openxmlformats.org/officeDocument/2006/relationships/tags" Target="../tags/tag339.xml"/><Relationship Id="rId44" Type="http://schemas.openxmlformats.org/officeDocument/2006/relationships/tags" Target="../tags/tag352.xml"/><Relationship Id="rId52" Type="http://schemas.openxmlformats.org/officeDocument/2006/relationships/tags" Target="../tags/tag360.xml"/><Relationship Id="rId60" Type="http://schemas.openxmlformats.org/officeDocument/2006/relationships/tags" Target="../tags/tag368.xml"/><Relationship Id="rId65" Type="http://schemas.openxmlformats.org/officeDocument/2006/relationships/tags" Target="../tags/tag373.xml"/><Relationship Id="rId73" Type="http://schemas.openxmlformats.org/officeDocument/2006/relationships/tags" Target="../tags/tag381.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tags" Target="../tags/tag330.xml"/><Relationship Id="rId27" Type="http://schemas.openxmlformats.org/officeDocument/2006/relationships/tags" Target="../tags/tag335.xml"/><Relationship Id="rId30" Type="http://schemas.openxmlformats.org/officeDocument/2006/relationships/tags" Target="../tags/tag338.xml"/><Relationship Id="rId35" Type="http://schemas.openxmlformats.org/officeDocument/2006/relationships/tags" Target="../tags/tag343.xml"/><Relationship Id="rId43" Type="http://schemas.openxmlformats.org/officeDocument/2006/relationships/tags" Target="../tags/tag351.xml"/><Relationship Id="rId48" Type="http://schemas.openxmlformats.org/officeDocument/2006/relationships/tags" Target="../tags/tag356.xml"/><Relationship Id="rId56" Type="http://schemas.openxmlformats.org/officeDocument/2006/relationships/tags" Target="../tags/tag364.xml"/><Relationship Id="rId64" Type="http://schemas.openxmlformats.org/officeDocument/2006/relationships/tags" Target="../tags/tag372.xml"/><Relationship Id="rId69" Type="http://schemas.openxmlformats.org/officeDocument/2006/relationships/tags" Target="../tags/tag377.xml"/><Relationship Id="rId8" Type="http://schemas.openxmlformats.org/officeDocument/2006/relationships/tags" Target="../tags/tag316.xml"/><Relationship Id="rId51" Type="http://schemas.openxmlformats.org/officeDocument/2006/relationships/tags" Target="../tags/tag359.xml"/><Relationship Id="rId72" Type="http://schemas.openxmlformats.org/officeDocument/2006/relationships/tags" Target="../tags/tag380.xml"/><Relationship Id="rId3" Type="http://schemas.openxmlformats.org/officeDocument/2006/relationships/tags" Target="../tags/tag311.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tags" Target="../tags/tag333.xml"/><Relationship Id="rId33" Type="http://schemas.openxmlformats.org/officeDocument/2006/relationships/tags" Target="../tags/tag341.xml"/><Relationship Id="rId38" Type="http://schemas.openxmlformats.org/officeDocument/2006/relationships/tags" Target="../tags/tag346.xml"/><Relationship Id="rId46" Type="http://schemas.openxmlformats.org/officeDocument/2006/relationships/tags" Target="../tags/tag354.xml"/><Relationship Id="rId59" Type="http://schemas.openxmlformats.org/officeDocument/2006/relationships/tags" Target="../tags/tag367.xml"/><Relationship Id="rId67" Type="http://schemas.openxmlformats.org/officeDocument/2006/relationships/tags" Target="../tags/tag375.xml"/><Relationship Id="rId20" Type="http://schemas.openxmlformats.org/officeDocument/2006/relationships/tags" Target="../tags/tag328.xml"/><Relationship Id="rId41" Type="http://schemas.openxmlformats.org/officeDocument/2006/relationships/tags" Target="../tags/tag349.xml"/><Relationship Id="rId54" Type="http://schemas.openxmlformats.org/officeDocument/2006/relationships/tags" Target="../tags/tag362.xml"/><Relationship Id="rId62" Type="http://schemas.openxmlformats.org/officeDocument/2006/relationships/tags" Target="../tags/tag370.xml"/><Relationship Id="rId70" Type="http://schemas.openxmlformats.org/officeDocument/2006/relationships/tags" Target="../tags/tag378.xml"/><Relationship Id="rId75" Type="http://schemas.openxmlformats.org/officeDocument/2006/relationships/slideLayout" Target="../slideLayouts/slideLayout2.xml"/><Relationship Id="rId1" Type="http://schemas.openxmlformats.org/officeDocument/2006/relationships/tags" Target="../tags/tag309.xml"/><Relationship Id="rId6" Type="http://schemas.openxmlformats.org/officeDocument/2006/relationships/tags" Target="../tags/tag314.xml"/></Relationships>
</file>

<file path=ppt/slides/_rels/slide23.xml.rels><?xml version="1.0" encoding="UTF-8" standalone="yes"?>
<Relationships xmlns="http://schemas.openxmlformats.org/package/2006/relationships"><Relationship Id="rId8" Type="http://schemas.openxmlformats.org/officeDocument/2006/relationships/tags" Target="../tags/tag390.xml"/><Relationship Id="rId3" Type="http://schemas.openxmlformats.org/officeDocument/2006/relationships/tags" Target="../tags/tag385.xml"/><Relationship Id="rId7" Type="http://schemas.openxmlformats.org/officeDocument/2006/relationships/tags" Target="../tags/tag389.xm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5" Type="http://schemas.openxmlformats.org/officeDocument/2006/relationships/tags" Target="../tags/tag387.xml"/><Relationship Id="rId10" Type="http://schemas.openxmlformats.org/officeDocument/2006/relationships/notesSlide" Target="../notesSlides/notesSlide23.xml"/><Relationship Id="rId4" Type="http://schemas.openxmlformats.org/officeDocument/2006/relationships/tags" Target="../tags/tag386.xml"/><Relationship Id="rId9"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6.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3.xml"/><Relationship Id="rId7"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s/_rels/slide7.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notesSlide" Target="../notesSlides/notesSlide7.xml"/><Relationship Id="rId4" Type="http://schemas.openxmlformats.org/officeDocument/2006/relationships/tags" Target="../tags/tag30.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notesSlide" Target="../notesSlides/notesSlide8.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Layout" Target="../slideLayouts/slideLayout2.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s>
</file>

<file path=ppt/slides/_rels/slide9.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slideLayout" Target="../slideLayouts/slideLayout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normAutofit/>
          </a:bodyPr>
          <a:lstStyle/>
          <a:p>
            <a:r>
              <a:rPr lang="da-DK" altLang="zh-CN" sz="4000" dirty="0">
                <a:latin typeface="+mj-lt"/>
                <a:ea typeface="+mj-ea"/>
              </a:rPr>
              <a:t>LOREM IPSUM DOLOR</a:t>
            </a:r>
            <a:endParaRPr lang="zh-CN" altLang="en-US" sz="4000" dirty="0">
              <a:latin typeface="+mj-lt"/>
              <a:ea typeface="+mj-ea"/>
            </a:endParaRPr>
          </a:p>
        </p:txBody>
      </p:sp>
      <p:sp>
        <p:nvSpPr>
          <p:cNvPr id="3" name="副标题 2"/>
          <p:cNvSpPr>
            <a:spLocks noGrp="1"/>
          </p:cNvSpPr>
          <p:nvPr>
            <p:ph type="subTitle" idx="1"/>
            <p:custDataLst>
              <p:tags r:id="rId3"/>
            </p:custDataLst>
          </p:nvPr>
        </p:nvSpPr>
        <p:spPr/>
        <p:txBody>
          <a:bodyPr>
            <a:normAutofit/>
          </a:bodyPr>
          <a:lstStyle/>
          <a:p>
            <a:r>
              <a:rPr lang="en-US" altLang="zh-CN" sz="1800">
                <a:solidFill>
                  <a:schemeClr val="accent1">
                    <a:lumMod val="60000"/>
                    <a:lumOff val="40000"/>
                  </a:schemeClr>
                </a:solidFill>
                <a:latin typeface="+mn-lt"/>
                <a:ea typeface="+mn-ea"/>
              </a:rPr>
              <a:t>LOREM IPSUM DOLOR</a:t>
            </a:r>
            <a:endParaRPr lang="zh-CN" altLang="en-US" sz="1800" dirty="0">
              <a:solidFill>
                <a:schemeClr val="accent1">
                  <a:lumMod val="60000"/>
                  <a:lumOff val="40000"/>
                </a:schemeClr>
              </a:solidFill>
              <a:latin typeface="+mn-lt"/>
              <a:ea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bwMode="auto">
          <a:xfrm>
            <a:off x="4379671" y="1691911"/>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50" name="任意多边形 49"/>
          <p:cNvSpPr/>
          <p:nvPr>
            <p:custDataLst>
              <p:tags r:id="rId3"/>
            </p:custDataLst>
          </p:nvPr>
        </p:nvSpPr>
        <p:spPr bwMode="auto">
          <a:xfrm>
            <a:off x="3563696" y="1691912"/>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1</a:t>
            </a:r>
            <a:endParaRPr lang="zh-CN" altLang="en-US" sz="2400" dirty="0">
              <a:solidFill>
                <a:schemeClr val="bg1"/>
              </a:solidFill>
            </a:endParaRPr>
          </a:p>
        </p:txBody>
      </p:sp>
      <p:sp>
        <p:nvSpPr>
          <p:cNvPr id="7" name="矩形 6"/>
          <p:cNvSpPr/>
          <p:nvPr>
            <p:custDataLst>
              <p:tags r:id="rId4"/>
            </p:custDataLst>
          </p:nvPr>
        </p:nvSpPr>
        <p:spPr bwMode="auto">
          <a:xfrm>
            <a:off x="4379671" y="2499404"/>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9" name="任意多边形 8"/>
          <p:cNvSpPr/>
          <p:nvPr>
            <p:custDataLst>
              <p:tags r:id="rId5"/>
            </p:custDataLst>
          </p:nvPr>
        </p:nvSpPr>
        <p:spPr bwMode="auto">
          <a:xfrm>
            <a:off x="3563696" y="2499405"/>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2</a:t>
            </a:r>
            <a:endParaRPr lang="zh-CN" altLang="en-US" sz="2400" dirty="0">
              <a:solidFill>
                <a:schemeClr val="bg1"/>
              </a:solidFill>
            </a:endParaRPr>
          </a:p>
        </p:txBody>
      </p:sp>
      <p:sp>
        <p:nvSpPr>
          <p:cNvPr id="10" name="矩形 9"/>
          <p:cNvSpPr/>
          <p:nvPr>
            <p:custDataLst>
              <p:tags r:id="rId6"/>
            </p:custDataLst>
          </p:nvPr>
        </p:nvSpPr>
        <p:spPr bwMode="auto">
          <a:xfrm>
            <a:off x="4379671" y="3306897"/>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1" name="任意多边形 10"/>
          <p:cNvSpPr/>
          <p:nvPr>
            <p:custDataLst>
              <p:tags r:id="rId7"/>
            </p:custDataLst>
          </p:nvPr>
        </p:nvSpPr>
        <p:spPr bwMode="auto">
          <a:xfrm>
            <a:off x="3563696" y="3306898"/>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3</a:t>
            </a:r>
            <a:endParaRPr lang="zh-CN" altLang="en-US" sz="2400" dirty="0">
              <a:solidFill>
                <a:schemeClr val="bg1"/>
              </a:solidFill>
            </a:endParaRPr>
          </a:p>
        </p:txBody>
      </p:sp>
      <p:sp>
        <p:nvSpPr>
          <p:cNvPr id="12" name="矩形 11"/>
          <p:cNvSpPr/>
          <p:nvPr>
            <p:custDataLst>
              <p:tags r:id="rId8"/>
            </p:custDataLst>
          </p:nvPr>
        </p:nvSpPr>
        <p:spPr bwMode="auto">
          <a:xfrm>
            <a:off x="4379671" y="4114390"/>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3" name="任意多边形 12"/>
          <p:cNvSpPr/>
          <p:nvPr>
            <p:custDataLst>
              <p:tags r:id="rId9"/>
            </p:custDataLst>
          </p:nvPr>
        </p:nvSpPr>
        <p:spPr bwMode="auto">
          <a:xfrm>
            <a:off x="3563696" y="4114391"/>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4</a:t>
            </a:r>
            <a:endParaRPr lang="zh-CN" altLang="en-US" sz="2400" dirty="0">
              <a:solidFill>
                <a:schemeClr val="bg1"/>
              </a:solidFill>
            </a:endParaRPr>
          </a:p>
        </p:txBody>
      </p:sp>
      <p:sp>
        <p:nvSpPr>
          <p:cNvPr id="14" name="矩形 13"/>
          <p:cNvSpPr/>
          <p:nvPr>
            <p:custDataLst>
              <p:tags r:id="rId10"/>
            </p:custDataLst>
          </p:nvPr>
        </p:nvSpPr>
        <p:spPr bwMode="auto">
          <a:xfrm>
            <a:off x="4379671" y="4921883"/>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5" name="任意多边形 14"/>
          <p:cNvSpPr/>
          <p:nvPr>
            <p:custDataLst>
              <p:tags r:id="rId11"/>
            </p:custDataLst>
          </p:nvPr>
        </p:nvSpPr>
        <p:spPr bwMode="auto">
          <a:xfrm>
            <a:off x="3563696" y="4921884"/>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5</a:t>
            </a:r>
            <a:endParaRPr lang="zh-CN" altLang="en-US" sz="2400" dirty="0">
              <a:solidFill>
                <a:schemeClr val="bg1"/>
              </a:solidFill>
            </a:endParaRPr>
          </a:p>
        </p:txBody>
      </p:sp>
      <p:cxnSp>
        <p:nvCxnSpPr>
          <p:cNvPr id="22" name="直接连接符 21"/>
          <p:cNvCxnSpPr/>
          <p:nvPr>
            <p:custDataLst>
              <p:tags r:id="rId12"/>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3"/>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custDataLst>
              <p:tags r:id="rId14"/>
            </p:custDataLst>
          </p:nvPr>
        </p:nvSpPr>
        <p:spPr>
          <a:xfrm>
            <a:off x="7644414" y="135481"/>
            <a:ext cx="3319462" cy="1060450"/>
          </a:xfrm>
          <a:prstGeom prst="rect">
            <a:avLst/>
          </a:prstGeom>
          <a:noFill/>
        </p:spPr>
        <p:txBody>
          <a:bodyPr anchor="ctr">
            <a:normAutofit/>
          </a:bodyPr>
          <a:lstStyle/>
          <a:p>
            <a:pPr algn="r">
              <a:defRPr/>
            </a:pPr>
            <a:r>
              <a:rPr lang="en-US" altLang="zh-CN" sz="4000" b="1" spc="400">
                <a:solidFill>
                  <a:schemeClr val="accent1"/>
                </a:solidFill>
                <a:latin typeface="+mj-lt"/>
                <a:ea typeface="+mj-ea"/>
                <a:cs typeface="+mj-cs"/>
              </a:rPr>
              <a:t>Contents</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2"/>
            </p:custDataLst>
          </p:nvPr>
        </p:nvSpPr>
        <p:spPr bwMode="auto">
          <a:xfrm>
            <a:off x="4379671" y="5264862"/>
            <a:ext cx="4363200" cy="4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7" name="任意多边形 16"/>
          <p:cNvSpPr/>
          <p:nvPr>
            <p:custDataLst>
              <p:tags r:id="rId3"/>
            </p:custDataLst>
          </p:nvPr>
        </p:nvSpPr>
        <p:spPr bwMode="auto">
          <a:xfrm>
            <a:off x="3564579" y="5264862"/>
            <a:ext cx="500400" cy="504000"/>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6</a:t>
            </a:r>
            <a:endParaRPr lang="zh-CN" altLang="en-US" sz="2400" dirty="0">
              <a:solidFill>
                <a:schemeClr val="bg1"/>
              </a:solidFill>
            </a:endParaRPr>
          </a:p>
        </p:txBody>
      </p:sp>
      <p:cxnSp>
        <p:nvCxnSpPr>
          <p:cNvPr id="59" name="直接连接符 58"/>
          <p:cNvCxnSpPr/>
          <p:nvPr>
            <p:custDataLst>
              <p:tags r:id="rId4"/>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custDataLst>
              <p:tags r:id="rId5"/>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6"/>
            </p:custDataLst>
          </p:nvPr>
        </p:nvSpPr>
        <p:spPr>
          <a:xfrm>
            <a:off x="7644414" y="135481"/>
            <a:ext cx="3319462" cy="1060450"/>
          </a:xfrm>
          <a:prstGeom prst="rect">
            <a:avLst/>
          </a:prstGeom>
          <a:noFill/>
        </p:spPr>
        <p:txBody>
          <a:bodyPr anchor="ctr">
            <a:normAutofit/>
          </a:bodyPr>
          <a:lstStyle/>
          <a:p>
            <a:pPr algn="r">
              <a:defRPr/>
            </a:pPr>
            <a:r>
              <a:rPr lang="en-US" altLang="zh-CN" sz="4000" b="1" spc="400">
                <a:solidFill>
                  <a:schemeClr val="accent1"/>
                </a:solidFill>
                <a:latin typeface="+mj-lt"/>
                <a:ea typeface="+mj-ea"/>
                <a:cs typeface="+mj-cs"/>
              </a:rPr>
              <a:t>Contents</a:t>
            </a:r>
          </a:p>
        </p:txBody>
      </p:sp>
      <p:sp>
        <p:nvSpPr>
          <p:cNvPr id="37" name="矩形 36"/>
          <p:cNvSpPr/>
          <p:nvPr>
            <p:custDataLst>
              <p:tags r:id="rId7"/>
            </p:custDataLst>
          </p:nvPr>
        </p:nvSpPr>
        <p:spPr bwMode="auto">
          <a:xfrm>
            <a:off x="4379671" y="1310907"/>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38" name="任意多边形 37"/>
          <p:cNvSpPr/>
          <p:nvPr>
            <p:custDataLst>
              <p:tags r:id="rId8"/>
            </p:custDataLst>
          </p:nvPr>
        </p:nvSpPr>
        <p:spPr bwMode="auto">
          <a:xfrm>
            <a:off x="3563696" y="1310908"/>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1</a:t>
            </a:r>
            <a:endParaRPr lang="zh-CN" altLang="en-US" sz="2400" dirty="0">
              <a:solidFill>
                <a:schemeClr val="bg1"/>
              </a:solidFill>
            </a:endParaRPr>
          </a:p>
        </p:txBody>
      </p:sp>
      <p:sp>
        <p:nvSpPr>
          <p:cNvPr id="39" name="矩形 38"/>
          <p:cNvSpPr/>
          <p:nvPr>
            <p:custDataLst>
              <p:tags r:id="rId9"/>
            </p:custDataLst>
          </p:nvPr>
        </p:nvSpPr>
        <p:spPr bwMode="auto">
          <a:xfrm>
            <a:off x="4379671" y="2101698"/>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40" name="任意多边形 39"/>
          <p:cNvSpPr/>
          <p:nvPr>
            <p:custDataLst>
              <p:tags r:id="rId10"/>
            </p:custDataLst>
          </p:nvPr>
        </p:nvSpPr>
        <p:spPr bwMode="auto">
          <a:xfrm>
            <a:off x="3563696" y="2101699"/>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2</a:t>
            </a:r>
            <a:endParaRPr lang="zh-CN" altLang="en-US" sz="2400" dirty="0">
              <a:solidFill>
                <a:schemeClr val="bg1"/>
              </a:solidFill>
            </a:endParaRPr>
          </a:p>
        </p:txBody>
      </p:sp>
      <p:sp>
        <p:nvSpPr>
          <p:cNvPr id="41" name="矩形 40"/>
          <p:cNvSpPr/>
          <p:nvPr>
            <p:custDataLst>
              <p:tags r:id="rId11"/>
            </p:custDataLst>
          </p:nvPr>
        </p:nvSpPr>
        <p:spPr bwMode="auto">
          <a:xfrm>
            <a:off x="4379671" y="2892489"/>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42" name="任意多边形 41"/>
          <p:cNvSpPr/>
          <p:nvPr>
            <p:custDataLst>
              <p:tags r:id="rId12"/>
            </p:custDataLst>
          </p:nvPr>
        </p:nvSpPr>
        <p:spPr bwMode="auto">
          <a:xfrm>
            <a:off x="3563696" y="2892490"/>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3</a:t>
            </a:r>
            <a:endParaRPr lang="zh-CN" altLang="en-US" sz="2400" dirty="0">
              <a:solidFill>
                <a:schemeClr val="bg1"/>
              </a:solidFill>
            </a:endParaRPr>
          </a:p>
        </p:txBody>
      </p:sp>
      <p:sp>
        <p:nvSpPr>
          <p:cNvPr id="43" name="矩形 42"/>
          <p:cNvSpPr/>
          <p:nvPr>
            <p:custDataLst>
              <p:tags r:id="rId13"/>
            </p:custDataLst>
          </p:nvPr>
        </p:nvSpPr>
        <p:spPr bwMode="auto">
          <a:xfrm>
            <a:off x="4379671" y="3683280"/>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44" name="任意多边形 43"/>
          <p:cNvSpPr/>
          <p:nvPr>
            <p:custDataLst>
              <p:tags r:id="rId14"/>
            </p:custDataLst>
          </p:nvPr>
        </p:nvSpPr>
        <p:spPr bwMode="auto">
          <a:xfrm>
            <a:off x="3563696" y="3683281"/>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4</a:t>
            </a:r>
            <a:endParaRPr lang="zh-CN" altLang="en-US" sz="2400" dirty="0">
              <a:solidFill>
                <a:schemeClr val="bg1"/>
              </a:solidFill>
            </a:endParaRPr>
          </a:p>
        </p:txBody>
      </p:sp>
      <p:sp>
        <p:nvSpPr>
          <p:cNvPr id="45" name="矩形 44"/>
          <p:cNvSpPr/>
          <p:nvPr>
            <p:custDataLst>
              <p:tags r:id="rId15"/>
            </p:custDataLst>
          </p:nvPr>
        </p:nvSpPr>
        <p:spPr bwMode="auto">
          <a:xfrm>
            <a:off x="4379671" y="4474071"/>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46" name="任意多边形 45"/>
          <p:cNvSpPr/>
          <p:nvPr>
            <p:custDataLst>
              <p:tags r:id="rId16"/>
            </p:custDataLst>
          </p:nvPr>
        </p:nvSpPr>
        <p:spPr bwMode="auto">
          <a:xfrm>
            <a:off x="3563696" y="4474072"/>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5</a:t>
            </a:r>
            <a:endParaRPr lang="zh-CN" altLang="en-US" sz="2400" dirty="0">
              <a:solidFill>
                <a:schemeClr val="bg1"/>
              </a:solidFill>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en-US" altLang="zh-CN">
                <a:latin typeface="+mj-lt"/>
                <a:ea typeface="+mj-ea"/>
              </a:rPr>
              <a:t>LOREM IPSUM DOLOR</a:t>
            </a:r>
            <a:endParaRPr lang="zh-CN" altLang="en-US" dirty="0">
              <a:latin typeface="+mj-lt"/>
              <a:ea typeface="+mj-ea"/>
            </a:endParaRPr>
          </a:p>
        </p:txBody>
      </p:sp>
      <p:sp>
        <p:nvSpPr>
          <p:cNvPr id="4" name="文本占位符 3"/>
          <p:cNvSpPr>
            <a:spLocks noGrp="1"/>
          </p:cNvSpPr>
          <p:nvPr>
            <p:ph type="body" idx="1"/>
            <p:custDataLst>
              <p:tags r:id="rId3"/>
            </p:custDataLst>
          </p:nvPr>
        </p:nvSpPr>
        <p:spPr/>
        <p:txBody>
          <a:bodyPr>
            <a:normAutofit/>
          </a:bodyPr>
          <a:lstStyle/>
          <a:p>
            <a:r>
              <a:rPr lang="it-IT" altLang="zh-CN" dirty="0">
                <a:latin typeface="+mn-lt"/>
                <a:ea typeface="+mn-ea"/>
              </a:rPr>
              <a:t>LOREM IPSUM DOLOR</a:t>
            </a:r>
            <a:endParaRPr lang="zh-CN" altLang="en-US" dirty="0">
              <a:latin typeface="+mn-lt"/>
              <a:ea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任意多边形 12"/>
          <p:cNvSpPr>
            <a:spLocks noChangeArrowheads="1"/>
          </p:cNvSpPr>
          <p:nvPr>
            <p:custDataLst>
              <p:tags r:id="rId2"/>
            </p:custDataLst>
          </p:nvPr>
        </p:nvSpPr>
        <p:spPr bwMode="auto">
          <a:xfrm rot="20455814">
            <a:off x="6895646" y="1022473"/>
            <a:ext cx="5616668" cy="946150"/>
          </a:xfrm>
          <a:custGeom>
            <a:avLst/>
            <a:gdLst>
              <a:gd name="T0" fmla="*/ 4804977 w 4815507"/>
              <a:gd name="T1" fmla="*/ 0 h 946557"/>
              <a:gd name="T2" fmla="*/ 4532129 w 4815507"/>
              <a:gd name="T3" fmla="*/ 939662 h 946557"/>
              <a:gd name="T4" fmla="*/ 247824 w 4815507"/>
              <a:gd name="T5" fmla="*/ 939662 h 946557"/>
              <a:gd name="T6" fmla="*/ 249205 w 4815507"/>
              <a:gd name="T7" fmla="*/ 893259 h 946557"/>
              <a:gd name="T8" fmla="*/ 13375 w 4815507"/>
              <a:gd name="T9" fmla="*/ 21627 h 946557"/>
              <a:gd name="T10" fmla="*/ 0 w 4815507"/>
              <a:gd name="T11" fmla="*/ 0 h 946557"/>
              <a:gd name="T12" fmla="*/ 0 60000 65536"/>
              <a:gd name="T13" fmla="*/ 0 60000 65536"/>
              <a:gd name="T14" fmla="*/ 0 60000 65536"/>
              <a:gd name="T15" fmla="*/ 0 60000 65536"/>
              <a:gd name="T16" fmla="*/ 0 60000 65536"/>
              <a:gd name="T17" fmla="*/ 0 60000 65536"/>
              <a:gd name="T18" fmla="*/ 0 w 4815507"/>
              <a:gd name="T19" fmla="*/ 0 h 946557"/>
              <a:gd name="T20" fmla="*/ 4815507 w 4815507"/>
              <a:gd name="T21" fmla="*/ 946557 h 946557"/>
            </a:gdLst>
            <a:ahLst/>
            <a:cxnLst>
              <a:cxn ang="T12">
                <a:pos x="T0" y="T1"/>
              </a:cxn>
              <a:cxn ang="T13">
                <a:pos x="T2" y="T3"/>
              </a:cxn>
              <a:cxn ang="T14">
                <a:pos x="T4" y="T5"/>
              </a:cxn>
              <a:cxn ang="T15">
                <a:pos x="T6" y="T7"/>
              </a:cxn>
              <a:cxn ang="T16">
                <a:pos x="T8" y="T9"/>
              </a:cxn>
              <a:cxn ang="T17">
                <a:pos x="T10" y="T11"/>
              </a:cxn>
            </a:cxnLst>
            <a:rect l="T18" t="T19" r="T20" b="T21"/>
            <a:pathLst>
              <a:path w="4815507" h="946557">
                <a:moveTo>
                  <a:pt x="4815507" y="0"/>
                </a:moveTo>
                <a:lnTo>
                  <a:pt x="4542061" y="946557"/>
                </a:lnTo>
                <a:lnTo>
                  <a:pt x="248368" y="946557"/>
                </a:lnTo>
                <a:lnTo>
                  <a:pt x="249749" y="899814"/>
                </a:lnTo>
                <a:cubicBezTo>
                  <a:pt x="243425" y="588570"/>
                  <a:pt x="160117" y="287685"/>
                  <a:pt x="13409" y="21780"/>
                </a:cubicBezTo>
                <a:lnTo>
                  <a:pt x="0" y="0"/>
                </a:lnTo>
                <a:lnTo>
                  <a:pt x="4815507"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a:spcBef>
                <a:spcPct val="0"/>
              </a:spcBef>
              <a:buNone/>
              <a:defRPr/>
            </a:pPr>
            <a:r>
              <a:rPr lang="en-US" altLang="zh-CN" sz="2800">
                <a:solidFill>
                  <a:schemeClr val="bg1"/>
                </a:solidFill>
                <a:latin typeface="+mj-lt"/>
                <a:ea typeface="+mj-ea"/>
                <a:cs typeface="+mj-cs"/>
              </a:rPr>
              <a:t>LOREM IPSUM </a:t>
            </a:r>
            <a:endParaRPr lang="zh-CN" altLang="en-US" sz="2800" dirty="0">
              <a:solidFill>
                <a:schemeClr val="bg1"/>
              </a:solidFill>
              <a:latin typeface="+mj-lt"/>
              <a:ea typeface="+mj-ea"/>
              <a:cs typeface="+mj-cs"/>
            </a:endParaRPr>
          </a:p>
        </p:txBody>
      </p:sp>
      <p:sp>
        <p:nvSpPr>
          <p:cNvPr id="3075" name="任意多边形 13"/>
          <p:cNvSpPr>
            <a:spLocks noChangeArrowheads="1"/>
          </p:cNvSpPr>
          <p:nvPr>
            <p:custDataLst>
              <p:tags r:id="rId3"/>
            </p:custDataLst>
          </p:nvPr>
        </p:nvSpPr>
        <p:spPr bwMode="auto">
          <a:xfrm rot="20455814">
            <a:off x="7153047" y="2164422"/>
            <a:ext cx="5340742" cy="896937"/>
          </a:xfrm>
          <a:custGeom>
            <a:avLst/>
            <a:gdLst>
              <a:gd name="T0" fmla="*/ 4573646 w 4578644"/>
              <a:gd name="T1" fmla="*/ 0 h 896234"/>
              <a:gd name="T2" fmla="*/ 4315027 w 4578644"/>
              <a:gd name="T3" fmla="*/ 908261 h 896234"/>
              <a:gd name="T4" fmla="*/ 0 w 4578644"/>
              <a:gd name="T5" fmla="*/ 908261 h 896234"/>
              <a:gd name="T6" fmla="*/ 22974 w 4578644"/>
              <a:gd name="T7" fmla="*/ 876445 h 896234"/>
              <a:gd name="T8" fmla="*/ 261405 w 4578644"/>
              <a:gd name="T9" fmla="*/ 350754 h 896234"/>
              <a:gd name="T10" fmla="*/ 305814 w 4578644"/>
              <a:gd name="T11" fmla="*/ 158995 h 896234"/>
              <a:gd name="T12" fmla="*/ 326273 w 4578644"/>
              <a:gd name="T13" fmla="*/ 0 h 896234"/>
              <a:gd name="T14" fmla="*/ 0 60000 65536"/>
              <a:gd name="T15" fmla="*/ 0 60000 65536"/>
              <a:gd name="T16" fmla="*/ 0 60000 65536"/>
              <a:gd name="T17" fmla="*/ 0 60000 65536"/>
              <a:gd name="T18" fmla="*/ 0 60000 65536"/>
              <a:gd name="T19" fmla="*/ 0 60000 65536"/>
              <a:gd name="T20" fmla="*/ 0 60000 65536"/>
              <a:gd name="T21" fmla="*/ 0 w 4578644"/>
              <a:gd name="T22" fmla="*/ 0 h 896234"/>
              <a:gd name="T23" fmla="*/ 4578644 w 4578644"/>
              <a:gd name="T24" fmla="*/ 896234 h 896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78644" h="896234">
                <a:moveTo>
                  <a:pt x="4578644" y="0"/>
                </a:moveTo>
                <a:lnTo>
                  <a:pt x="4319736" y="896234"/>
                </a:lnTo>
                <a:lnTo>
                  <a:pt x="0" y="896234"/>
                </a:lnTo>
                <a:lnTo>
                  <a:pt x="22991" y="864840"/>
                </a:lnTo>
                <a:cubicBezTo>
                  <a:pt x="125787" y="708885"/>
                  <a:pt x="207127" y="534997"/>
                  <a:pt x="261694" y="346110"/>
                </a:cubicBezTo>
                <a:cubicBezTo>
                  <a:pt x="279883" y="283147"/>
                  <a:pt x="294667" y="220008"/>
                  <a:pt x="306154" y="156890"/>
                </a:cubicBezTo>
                <a:lnTo>
                  <a:pt x="326630" y="0"/>
                </a:lnTo>
                <a:lnTo>
                  <a:pt x="4578644"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2000" rIns="21600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nSpc>
                <a:spcPct val="120000"/>
              </a:lnSpc>
              <a:spcBef>
                <a:spcPct val="0"/>
              </a:spcBef>
              <a:buNone/>
              <a:defRPr/>
            </a:pPr>
            <a:r>
              <a:rPr lang="en-US" altLang="zh-CN" sz="1800">
                <a:solidFill>
                  <a:schemeClr val="bg1"/>
                </a:solidFill>
                <a:latin typeface="+mn-lt"/>
                <a:ea typeface="+mn-ea"/>
              </a:rPr>
              <a:t>Lorem ipsum dolor sit amet, consectetur adipisicing elit.</a:t>
            </a:r>
            <a:endParaRPr lang="zh-CN" altLang="en-US" sz="1800" dirty="0">
              <a:solidFill>
                <a:schemeClr val="bg1"/>
              </a:solidFill>
              <a:latin typeface="+mn-lt"/>
              <a:ea typeface="+mn-ea"/>
            </a:endParaRPr>
          </a:p>
        </p:txBody>
      </p:sp>
      <p:sp>
        <p:nvSpPr>
          <p:cNvPr id="3076" name="椭圆 5"/>
          <p:cNvSpPr>
            <a:spLocks noChangeArrowheads="1"/>
          </p:cNvSpPr>
          <p:nvPr>
            <p:custDataLst>
              <p:tags r:id="rId4"/>
            </p:custDataLst>
          </p:nvPr>
        </p:nvSpPr>
        <p:spPr bwMode="auto">
          <a:xfrm rot="21422609">
            <a:off x="3656156" y="1504200"/>
            <a:ext cx="3797300" cy="379730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zh-CN" sz="1800">
              <a:solidFill>
                <a:srgbClr val="FFFFFF"/>
              </a:solidFill>
              <a:latin typeface="+mn-lt"/>
              <a:ea typeface="+mn-ea"/>
            </a:endParaRPr>
          </a:p>
        </p:txBody>
      </p:sp>
    </p:spTree>
    <p:custDataLst>
      <p:tags r:id="rId1"/>
    </p:custDataLst>
  </p:cSld>
  <p:clrMapOvr>
    <a:masterClrMapping/>
  </p:clrMapOvr>
  <p:transition spd="slow" advTm="5"/>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3444631" y="2778008"/>
            <a:ext cx="8747369" cy="4092693"/>
            <a:chOff x="4206875" y="3148014"/>
            <a:chExt cx="7956550" cy="3722687"/>
          </a:xfrm>
        </p:grpSpPr>
        <p:sp>
          <p:nvSpPr>
            <p:cNvPr id="3074" name="椭圆 1"/>
            <p:cNvSpPr/>
            <p:nvPr>
              <p:custDataLst>
                <p:tags r:id="rId7"/>
              </p:custDataLst>
            </p:nvPr>
          </p:nvSpPr>
          <p:spPr bwMode="auto">
            <a:xfrm>
              <a:off x="7662863" y="3227388"/>
              <a:ext cx="4500562" cy="3630612"/>
            </a:xfrm>
            <a:custGeom>
              <a:avLst/>
              <a:gdLst>
                <a:gd name="T0" fmla="*/ 3711612 w 4499993"/>
                <a:gd name="T1" fmla="*/ 0 h 3591291"/>
                <a:gd name="T2" fmla="*/ 4502838 w 4499993"/>
                <a:gd name="T3" fmla="*/ 50612 h 3591291"/>
                <a:gd name="T4" fmla="*/ 4502838 w 4499993"/>
                <a:gd name="T5" fmla="*/ 3792250 h 3591291"/>
                <a:gd name="T6" fmla="*/ 0 w 4499993"/>
                <a:gd name="T7" fmla="*/ 3792250 h 3591291"/>
                <a:gd name="T8" fmla="*/ 0 w 4499993"/>
                <a:gd name="T9" fmla="*/ 686452 h 3591291"/>
                <a:gd name="T10" fmla="*/ 3711612 w 4499993"/>
                <a:gd name="T11" fmla="*/ 0 h 35912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99993" h="3591291">
                  <a:moveTo>
                    <a:pt x="3709267" y="0"/>
                  </a:moveTo>
                  <a:cubicBezTo>
                    <a:pt x="3976533" y="0"/>
                    <a:pt x="4240381" y="28053"/>
                    <a:pt x="4499993" y="47930"/>
                  </a:cubicBezTo>
                  <a:lnTo>
                    <a:pt x="4499993" y="3591291"/>
                  </a:lnTo>
                  <a:lnTo>
                    <a:pt x="0" y="3591291"/>
                  </a:lnTo>
                  <a:lnTo>
                    <a:pt x="0" y="650075"/>
                  </a:lnTo>
                  <a:cubicBezTo>
                    <a:pt x="1080752" y="207377"/>
                    <a:pt x="2350868" y="0"/>
                    <a:pt x="3709267" y="0"/>
                  </a:cubicBezTo>
                  <a:close/>
                </a:path>
              </a:pathLst>
            </a:custGeom>
            <a:blipFill dpi="0" rotWithShape="1">
              <a:blip r:embed="rId12" cstate="print">
                <a:extLst>
                  <a:ext uri="{28A0092B-C50C-407E-A947-70E740481C1C}">
                    <a14:useLocalDpi xmlns:a14="http://schemas.microsoft.com/office/drawing/2010/main" val="0"/>
                  </a:ext>
                </a:extLst>
              </a:blip>
              <a:srcRect/>
              <a:stretch>
                <a:fillRect/>
              </a:stretch>
            </a:blipFill>
            <a:ln>
              <a:noFill/>
            </a:ln>
          </p:spPr>
          <p:txBody>
            <a:bodyPr anchor="ctr"/>
            <a:lstStyle/>
            <a:p>
              <a:endParaRPr lang="zh-CN" altLang="en-US"/>
            </a:p>
          </p:txBody>
        </p:sp>
        <p:sp>
          <p:nvSpPr>
            <p:cNvPr id="3075" name="椭圆 1"/>
            <p:cNvSpPr/>
            <p:nvPr>
              <p:custDataLst>
                <p:tags r:id="rId8"/>
              </p:custDataLst>
            </p:nvPr>
          </p:nvSpPr>
          <p:spPr bwMode="auto">
            <a:xfrm>
              <a:off x="4249738" y="4003676"/>
              <a:ext cx="3200400" cy="2867025"/>
            </a:xfrm>
            <a:custGeom>
              <a:avLst/>
              <a:gdLst>
                <a:gd name="T0" fmla="*/ 3197761 w 3200813"/>
                <a:gd name="T1" fmla="*/ 0 h 2841427"/>
                <a:gd name="T2" fmla="*/ 3195225 w 3200813"/>
                <a:gd name="T3" fmla="*/ 2971744 h 2841427"/>
                <a:gd name="T4" fmla="*/ 0 w 3200813"/>
                <a:gd name="T5" fmla="*/ 2971744 h 2841427"/>
                <a:gd name="T6" fmla="*/ 3197761 w 3200813"/>
                <a:gd name="T7" fmla="*/ 0 h 28414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00813" h="2841427">
                  <a:moveTo>
                    <a:pt x="3199826" y="0"/>
                  </a:moveTo>
                  <a:cubicBezTo>
                    <a:pt x="3204059" y="947142"/>
                    <a:pt x="3193053" y="1894285"/>
                    <a:pt x="3197286" y="2841427"/>
                  </a:cubicBezTo>
                  <a:lnTo>
                    <a:pt x="0" y="2841427"/>
                  </a:lnTo>
                  <a:cubicBezTo>
                    <a:pt x="454258" y="1680473"/>
                    <a:pt x="1699235" y="615229"/>
                    <a:pt x="3199826" y="0"/>
                  </a:cubicBezTo>
                  <a:close/>
                </a:path>
              </a:pathLst>
            </a:custGeom>
            <a:blipFill dpi="0" rotWithShape="1">
              <a:blip r:embed="rId13" cstate="print">
                <a:extLst>
                  <a:ext uri="{28A0092B-C50C-407E-A947-70E740481C1C}">
                    <a14:useLocalDpi xmlns:a14="http://schemas.microsoft.com/office/drawing/2010/main" val="0"/>
                  </a:ext>
                </a:extLst>
              </a:blip>
              <a:srcRect/>
              <a:stretch>
                <a:fillRect l="-5220" t="-4097" r="-66586" b="-3783"/>
              </a:stretch>
            </a:blipFill>
            <a:ln>
              <a:noFill/>
            </a:ln>
          </p:spPr>
          <p:txBody>
            <a:bodyPr anchor="ctr"/>
            <a:lstStyle/>
            <a:p>
              <a:endParaRPr lang="zh-CN" altLang="en-US"/>
            </a:p>
          </p:txBody>
        </p:sp>
        <p:sp>
          <p:nvSpPr>
            <p:cNvPr id="3076" name="椭圆 1"/>
            <p:cNvSpPr/>
            <p:nvPr>
              <p:custDataLst>
                <p:tags r:id="rId9"/>
              </p:custDataLst>
            </p:nvPr>
          </p:nvSpPr>
          <p:spPr bwMode="auto">
            <a:xfrm>
              <a:off x="4206875" y="3148014"/>
              <a:ext cx="7956550" cy="3709987"/>
            </a:xfrm>
            <a:custGeom>
              <a:avLst/>
              <a:gdLst>
                <a:gd name="T0" fmla="*/ 7142506 w 7956378"/>
                <a:gd name="T1" fmla="*/ 0 h 3709684"/>
                <a:gd name="T2" fmla="*/ 7957238 w 7956378"/>
                <a:gd name="T3" fmla="*/ 30804 h 3709684"/>
                <a:gd name="T4" fmla="*/ 7957238 w 7956378"/>
                <a:gd name="T5" fmla="*/ 130235 h 3709684"/>
                <a:gd name="T6" fmla="*/ 7142506 w 7956378"/>
                <a:gd name="T7" fmla="*/ 99431 h 3709684"/>
                <a:gd name="T8" fmla="*/ 41911 w 7956378"/>
                <a:gd name="T9" fmla="*/ 3711199 h 3709684"/>
                <a:gd name="T10" fmla="*/ 0 w 7956378"/>
                <a:gd name="T11" fmla="*/ 3711199 h 3709684"/>
                <a:gd name="T12" fmla="*/ 7142506 w 7956378"/>
                <a:gd name="T13" fmla="*/ 0 h 37096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56378" h="3709684">
                  <a:moveTo>
                    <a:pt x="7141736" y="0"/>
                  </a:moveTo>
                  <a:cubicBezTo>
                    <a:pt x="7417085" y="0"/>
                    <a:pt x="7688914" y="10152"/>
                    <a:pt x="7956378" y="30789"/>
                  </a:cubicBezTo>
                  <a:lnTo>
                    <a:pt x="7956378" y="130180"/>
                  </a:lnTo>
                  <a:cubicBezTo>
                    <a:pt x="7688914" y="109543"/>
                    <a:pt x="7417085" y="99391"/>
                    <a:pt x="7141736" y="99391"/>
                  </a:cubicBezTo>
                  <a:cubicBezTo>
                    <a:pt x="3765956" y="99391"/>
                    <a:pt x="919389" y="1625327"/>
                    <a:pt x="41906" y="3709684"/>
                  </a:cubicBezTo>
                  <a:lnTo>
                    <a:pt x="0" y="3709684"/>
                  </a:lnTo>
                  <a:cubicBezTo>
                    <a:pt x="828847" y="1574931"/>
                    <a:pt x="3712188" y="0"/>
                    <a:pt x="7141736" y="0"/>
                  </a:cubicBezTo>
                  <a:close/>
                </a:path>
              </a:pathLst>
            </a:custGeom>
            <a:solidFill>
              <a:schemeClr val="accent2">
                <a:lumMod val="60000"/>
                <a:lumOff val="40000"/>
              </a:schemeClr>
            </a:solidFill>
            <a:ln>
              <a:noFill/>
            </a:ln>
          </p:spPr>
          <p:txBody>
            <a:bodyPr anchor="ctr"/>
            <a:lstStyle/>
            <a:p>
              <a:endParaRPr lang="zh-CN" altLang="en-US"/>
            </a:p>
          </p:txBody>
        </p:sp>
      </p:grpSp>
      <p:sp>
        <p:nvSpPr>
          <p:cNvPr id="3077" name="TextBox 14"/>
          <p:cNvSpPr txBox="1">
            <a:spLocks noChangeArrowheads="1"/>
          </p:cNvSpPr>
          <p:nvPr>
            <p:custDataLst>
              <p:tags r:id="rId3"/>
            </p:custDataLst>
          </p:nvPr>
        </p:nvSpPr>
        <p:spPr bwMode="auto">
          <a:xfrm>
            <a:off x="2466243" y="834782"/>
            <a:ext cx="6352442"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nSpc>
                <a:spcPct val="120000"/>
              </a:lnSpc>
              <a:spcBef>
                <a:spcPts val="600"/>
              </a:spcBef>
              <a:spcAft>
                <a:spcPts val="600"/>
              </a:spcAft>
              <a:buNone/>
              <a:defRPr/>
            </a:pPr>
            <a:r>
              <a:rPr lang="en-US" altLang="zh-CN" sz="1800">
                <a:latin typeface="+mn-lt"/>
                <a:ea typeface="+mn-ea"/>
              </a:rPr>
              <a:t>Lorem ipsum dolor sit amet, consectetur adipisicing elit, sed do eiusmod tempor incididunt ut labore et dolore magna aliqua. Ut enim ad minim veniam, quis nostrud exercitation ullamco laboris nisi ut aliquip ex ea commodo consequat.</a:t>
            </a:r>
            <a:endParaRPr lang="en-US" altLang="zh-CN" sz="1800" dirty="0">
              <a:latin typeface="+mn-lt"/>
              <a:ea typeface="+mn-ea"/>
            </a:endParaRPr>
          </a:p>
        </p:txBody>
      </p:sp>
      <p:cxnSp>
        <p:nvCxnSpPr>
          <p:cNvPr id="3080" name="直接连接符 10"/>
          <p:cNvCxnSpPr>
            <a:cxnSpLocks noChangeShapeType="1"/>
          </p:cNvCxnSpPr>
          <p:nvPr>
            <p:custDataLst>
              <p:tags r:id="rId4"/>
            </p:custDataLst>
          </p:nvPr>
        </p:nvCxnSpPr>
        <p:spPr bwMode="auto">
          <a:xfrm>
            <a:off x="2013438" y="869951"/>
            <a:ext cx="0" cy="2195513"/>
          </a:xfrm>
          <a:prstGeom prst="line">
            <a:avLst/>
          </a:prstGeom>
          <a:noFill/>
          <a:ln w="34925">
            <a:solidFill>
              <a:schemeClr val="accent1"/>
            </a:solidFill>
            <a:round/>
          </a:ln>
          <a:extLst>
            <a:ext uri="{909E8E84-426E-40DD-AFC4-6F175D3DCCD1}">
              <a14:hiddenFill xmlns:a14="http://schemas.microsoft.com/office/drawing/2010/main">
                <a:noFill/>
              </a14:hiddenFill>
            </a:ext>
          </a:extLst>
        </p:spPr>
      </p:cxnSp>
      <p:sp>
        <p:nvSpPr>
          <p:cNvPr id="3" name="文本框 2"/>
          <p:cNvSpPr txBox="1"/>
          <p:nvPr>
            <p:custDataLst>
              <p:tags r:id="rId5"/>
            </p:custDataLst>
          </p:nvPr>
        </p:nvSpPr>
        <p:spPr>
          <a:xfrm>
            <a:off x="1196976" y="781050"/>
            <a:ext cx="676275" cy="46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chor="ctr">
            <a:normAutofit lnSpcReduction="10000"/>
          </a:bodyPr>
          <a:lstStyle>
            <a:defPPr>
              <a:defRPr lang="zh-CN"/>
            </a:defPPr>
            <a:lvl1pPr>
              <a:lnSpc>
                <a:spcPct val="90000"/>
              </a:lnSpc>
              <a:spcBef>
                <a:spcPct val="0"/>
              </a:spcBef>
              <a:buFont typeface="Arial" panose="020B0604020202020204" pitchFamily="34" charset="0"/>
              <a:buNone/>
              <a:defRPr sz="3600" b="1">
                <a:solidFill>
                  <a:schemeClr val="accent1"/>
                </a:solidFill>
                <a:latin typeface="+mj-lt"/>
                <a:ea typeface="+mj-ea"/>
                <a:cs typeface="+mj-cs"/>
              </a:defRPr>
            </a:lvl1pPr>
            <a:lvl2pPr marL="742950" indent="-285750">
              <a:lnSpc>
                <a:spcPct val="90000"/>
              </a:lnSpc>
              <a:spcBef>
                <a:spcPts val="375"/>
              </a:spcBef>
              <a:buFont typeface="Arial" panose="020B0604020202020204" pitchFamily="34" charset="0"/>
              <a:buChar char="•"/>
              <a:defRPr>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latin typeface="Calibri" panose="020F0502020204030204" charset="0"/>
                <a:ea typeface="宋体" panose="02010600030101010101" pitchFamily="2" charset="-122"/>
              </a:defRPr>
            </a:lvl9pPr>
          </a:lstStyle>
          <a:p>
            <a:r>
              <a:rPr lang="en-US" altLang="zh-CN"/>
              <a:t>LOREM IPSUM </a:t>
            </a:r>
            <a:endParaRPr lang="zh-CN" altLang="en-US"/>
          </a:p>
        </p:txBody>
      </p:sp>
      <p:sp>
        <p:nvSpPr>
          <p:cNvPr id="4" name="文本框 3"/>
          <p:cNvSpPr txBox="1"/>
          <p:nvPr>
            <p:custDataLst>
              <p:tags r:id="rId6"/>
            </p:custDataLst>
          </p:nvPr>
        </p:nvSpPr>
        <p:spPr>
          <a:xfrm>
            <a:off x="1803888" y="3179764"/>
            <a:ext cx="45140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normAutofit lnSpcReduction="10000"/>
          </a:bodyPr>
          <a:lstStyle>
            <a:defPPr>
              <a:defRPr lang="zh-CN"/>
            </a:defPPr>
            <a:lvl1pPr>
              <a:spcBef>
                <a:spcPct val="0"/>
              </a:spcBef>
              <a:buFont typeface="Arial" panose="020B0604020202020204" pitchFamily="34" charset="0"/>
              <a:buNone/>
              <a:defRPr>
                <a:solidFill>
                  <a:schemeClr val="tx1">
                    <a:lumMod val="50000"/>
                    <a:lumOff val="50000"/>
                  </a:schemeClr>
                </a:solidFill>
              </a:defRPr>
            </a:lvl1pPr>
            <a:lvl2pPr marL="742950" indent="-285750">
              <a:spcBef>
                <a:spcPct val="20000"/>
              </a:spcBef>
              <a:buFont typeface="Arial" panose="020B0604020202020204" pitchFamily="34" charset="0"/>
              <a:buChar char="–"/>
              <a:defRPr sz="2800">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9pPr>
          </a:lstStyle>
          <a:p>
            <a:r>
              <a:rPr lang="en-US" altLang="zh-CN">
                <a:solidFill>
                  <a:schemeClr val="bg1">
                    <a:lumMod val="65000"/>
                  </a:schemeClr>
                </a:solidFill>
              </a:rPr>
              <a:t>LOREM IPSUM </a:t>
            </a:r>
            <a:endParaRPr lang="zh-CN" altLang="en-US">
              <a:solidFill>
                <a:schemeClr val="bg1">
                  <a:lumMod val="65000"/>
                </a:schemeClr>
              </a:solidFill>
            </a:endParaRPr>
          </a:p>
        </p:txBody>
      </p:sp>
    </p:spTree>
    <p:custDataLst>
      <p:tags r:id="rId1"/>
    </p:custData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1"/>
          <p:cNvSpPr/>
          <p:nvPr>
            <p:custDataLst>
              <p:tags r:id="rId2"/>
            </p:custDataLst>
          </p:nvPr>
        </p:nvSpPr>
        <p:spPr>
          <a:xfrm>
            <a:off x="8052775" y="948165"/>
            <a:ext cx="1781175" cy="1117600"/>
          </a:xfrm>
          <a:prstGeom prst="round2DiagRect">
            <a:avLst>
              <a:gd name="adj1" fmla="val 50000"/>
              <a:gd name="adj2" fmla="val 0"/>
            </a:avLst>
          </a:prstGeom>
          <a:blipFill dpi="0" rotWithShape="1">
            <a:blip r:embed="rId10" cstate="print">
              <a:extLst>
                <a:ext uri="{28A0092B-C50C-407E-A947-70E740481C1C}">
                  <a14:useLocalDpi xmlns:a14="http://schemas.microsoft.com/office/drawing/2010/main" val="0"/>
                </a:ext>
              </a:extLst>
            </a:blip>
            <a:srcRect/>
            <a:stretch>
              <a:fillRect/>
            </a:stretch>
          </a:blip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对角圆角矩形 2"/>
          <p:cNvSpPr/>
          <p:nvPr>
            <p:custDataLst>
              <p:tags r:id="rId3"/>
            </p:custDataLst>
          </p:nvPr>
        </p:nvSpPr>
        <p:spPr>
          <a:xfrm>
            <a:off x="6910874" y="2200277"/>
            <a:ext cx="2544762" cy="1597025"/>
          </a:xfrm>
          <a:prstGeom prst="round2DiagRect">
            <a:avLst>
              <a:gd name="adj1" fmla="val 50000"/>
              <a:gd name="adj2" fmla="val 0"/>
            </a:avLst>
          </a:prstGeom>
          <a:blipFill dpi="0" rotWithShape="1">
            <a:blip r:embed="rId11">
              <a:extLst>
                <a:ext uri="{28A0092B-C50C-407E-A947-70E740481C1C}">
                  <a14:useLocalDpi xmlns:a14="http://schemas.microsoft.com/office/drawing/2010/main" val="0"/>
                </a:ext>
              </a:extLst>
            </a:blip>
            <a:srcRect/>
            <a:stretch>
              <a:fillRect/>
            </a:stretch>
          </a:bli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 name="对角圆角矩形 3"/>
          <p:cNvSpPr/>
          <p:nvPr>
            <p:custDataLst>
              <p:tags r:id="rId4"/>
            </p:custDataLst>
          </p:nvPr>
        </p:nvSpPr>
        <p:spPr>
          <a:xfrm>
            <a:off x="5132375" y="3948053"/>
            <a:ext cx="3236913" cy="2030413"/>
          </a:xfrm>
          <a:prstGeom prst="round2DiagRect">
            <a:avLst>
              <a:gd name="adj1" fmla="val 50000"/>
              <a:gd name="adj2" fmla="val 0"/>
            </a:avLst>
          </a:prstGeom>
          <a:blipFill dpi="0" rotWithShape="1">
            <a:blip r:embed="rId12" cstate="print">
              <a:extLst>
                <a:ext uri="{28A0092B-C50C-407E-A947-70E740481C1C}">
                  <a14:useLocalDpi xmlns:a14="http://schemas.microsoft.com/office/drawing/2010/main" val="0"/>
                </a:ext>
              </a:extLst>
            </a:blip>
            <a:srcRect/>
            <a:stretch>
              <a:fillRect/>
            </a:stretch>
          </a:blip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 name="文本框 4"/>
          <p:cNvSpPr txBox="1"/>
          <p:nvPr>
            <p:custDataLst>
              <p:tags r:id="rId5"/>
            </p:custDataLst>
          </p:nvPr>
        </p:nvSpPr>
        <p:spPr>
          <a:xfrm>
            <a:off x="2165350" y="582125"/>
            <a:ext cx="5724280" cy="666750"/>
          </a:xfrm>
          <a:prstGeom prst="rect">
            <a:avLst/>
          </a:prstGeom>
          <a:noFill/>
        </p:spPr>
        <p:txBody>
          <a:bodyPr anchor="ctr">
            <a:normAutofit/>
          </a:bodyPr>
          <a:lstStyle/>
          <a:p>
            <a:pPr>
              <a:defRPr/>
            </a:pPr>
            <a:r>
              <a:rPr lang="en-US" altLang="zh-CN" sz="3600" b="1">
                <a:solidFill>
                  <a:schemeClr val="accent1">
                    <a:lumMod val="75000"/>
                  </a:schemeClr>
                </a:solidFill>
                <a:latin typeface="+mj-lt"/>
                <a:ea typeface="+mj-ea"/>
                <a:cs typeface="+mj-cs"/>
              </a:rPr>
              <a:t>LOREM IPSUM DOLOR</a:t>
            </a:r>
            <a:endParaRPr lang="en-US" altLang="zh-CN" sz="3600" b="1" dirty="0">
              <a:solidFill>
                <a:schemeClr val="accent1">
                  <a:lumMod val="75000"/>
                </a:schemeClr>
              </a:solidFill>
              <a:latin typeface="+mj-lt"/>
              <a:ea typeface="+mj-ea"/>
              <a:cs typeface="+mj-cs"/>
            </a:endParaRPr>
          </a:p>
        </p:txBody>
      </p:sp>
      <p:sp>
        <p:nvSpPr>
          <p:cNvPr id="10" name="文本框 9"/>
          <p:cNvSpPr txBox="1"/>
          <p:nvPr>
            <p:custDataLst>
              <p:tags r:id="rId6"/>
            </p:custDataLst>
          </p:nvPr>
        </p:nvSpPr>
        <p:spPr>
          <a:xfrm>
            <a:off x="2165351" y="1262989"/>
            <a:ext cx="5724280" cy="361096"/>
          </a:xfrm>
          <a:prstGeom prst="rect">
            <a:avLst/>
          </a:prstGeom>
          <a:noFill/>
        </p:spPr>
        <p:txBody>
          <a:bodyPr>
            <a:normAutofit lnSpcReduction="10000"/>
          </a:bodyPr>
          <a:lstStyle/>
          <a:p>
            <a:pPr>
              <a:defRPr/>
            </a:pPr>
            <a:r>
              <a:rPr lang="en-US" altLang="zh-CN"/>
              <a:t>LOREM IPSUM DOLOR</a:t>
            </a:r>
            <a:endParaRPr lang="zh-CN" altLang="en-US" dirty="0"/>
          </a:p>
        </p:txBody>
      </p:sp>
      <p:sp>
        <p:nvSpPr>
          <p:cNvPr id="6" name="文本框 5"/>
          <p:cNvSpPr txBox="1"/>
          <p:nvPr>
            <p:custDataLst>
              <p:tags r:id="rId7"/>
            </p:custDataLst>
          </p:nvPr>
        </p:nvSpPr>
        <p:spPr>
          <a:xfrm>
            <a:off x="2165351" y="1998725"/>
            <a:ext cx="4528527" cy="194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defPPr>
              <a:defRPr lang="zh-CN"/>
            </a:defPPr>
            <a:lvl1pPr>
              <a:lnSpc>
                <a:spcPct val="120000"/>
              </a:lnSpc>
              <a:spcBef>
                <a:spcPts val="600"/>
              </a:spcBef>
              <a:spcAft>
                <a:spcPts val="600"/>
              </a:spcAft>
              <a:buFont typeface="Arial" panose="020B0604020202020204" pitchFamily="34" charset="0"/>
              <a:buNone/>
            </a:lvl1pPr>
            <a:lvl2pPr marL="742950" indent="-285750">
              <a:spcBef>
                <a:spcPct val="20000"/>
              </a:spcBef>
              <a:buFont typeface="Arial" panose="020B0604020202020204" pitchFamily="34" charset="0"/>
              <a:buChar char="–"/>
              <a:defRPr sz="2800">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Arial Narrow" panose="020B0606020202030204" pitchFamily="34" charset="0"/>
                <a:ea typeface="微软雅黑" panose="020B0503020204020204" charset="-122"/>
              </a:defRPr>
            </a:lvl9pPr>
          </a:lstStyle>
          <a:p>
            <a:r>
              <a:rPr lang="en-US" altLang="zh-CN"/>
              <a:t>Lorem ipsum dolor sit amet, consectetur adipisicing elit, sed do eiusmod tempor incididunt ut labore et dolore magna aliqua. Ut enim ad minim veniam, quis nostrud exercitation ullamco laboris nisi ut aliquip ex ea commodo consequat.</a:t>
            </a:r>
            <a:endParaRPr lang="zh-CN"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2"/>
            </p:custDataLst>
          </p:nvPr>
        </p:nvGrpSpPr>
        <p:grpSpPr>
          <a:xfrm>
            <a:off x="0" y="1665923"/>
            <a:ext cx="12192000" cy="4255039"/>
            <a:chOff x="1516063" y="2154724"/>
            <a:chExt cx="9151938" cy="3194050"/>
          </a:xfrm>
        </p:grpSpPr>
        <p:sp>
          <p:nvSpPr>
            <p:cNvPr id="3074" name="任意多边形 28"/>
            <p:cNvSpPr/>
            <p:nvPr>
              <p:custDataLst>
                <p:tags r:id="rId5"/>
              </p:custDataLst>
            </p:nvPr>
          </p:nvSpPr>
          <p:spPr bwMode="auto">
            <a:xfrm>
              <a:off x="1516063" y="2154724"/>
              <a:ext cx="2252663" cy="3194050"/>
            </a:xfrm>
            <a:custGeom>
              <a:avLst/>
              <a:gdLst>
                <a:gd name="T0" fmla="*/ 0 w 1989077"/>
                <a:gd name="T1" fmla="*/ 0 h 2815963"/>
                <a:gd name="T2" fmla="*/ 1291741 w 1989077"/>
                <a:gd name="T3" fmla="*/ 222755 h 2815963"/>
                <a:gd name="T4" fmla="*/ 2756948 w 1989077"/>
                <a:gd name="T5" fmla="*/ 414728 h 2815963"/>
                <a:gd name="T6" fmla="*/ 3705739 w 1989077"/>
                <a:gd name="T7" fmla="*/ 502060 h 2815963"/>
                <a:gd name="T8" fmla="*/ 3705739 w 1989077"/>
                <a:gd name="T9" fmla="*/ 1072976 h 2815963"/>
                <a:gd name="T10" fmla="*/ 3705739 w 1989077"/>
                <a:gd name="T11" fmla="*/ 4213920 h 2815963"/>
                <a:gd name="T12" fmla="*/ 3705739 w 1989077"/>
                <a:gd name="T13" fmla="*/ 4784836 h 2815963"/>
                <a:gd name="T14" fmla="*/ 2756948 w 1989077"/>
                <a:gd name="T15" fmla="*/ 4872168 h 2815963"/>
                <a:gd name="T16" fmla="*/ 1291741 w 1989077"/>
                <a:gd name="T17" fmla="*/ 5064141 h 2815963"/>
                <a:gd name="T18" fmla="*/ 0 w 1989077"/>
                <a:gd name="T19" fmla="*/ 5286896 h 2815963"/>
                <a:gd name="T20" fmla="*/ 0 w 1989077"/>
                <a:gd name="T21" fmla="*/ 4213920 h 2815963"/>
                <a:gd name="T22" fmla="*/ 0 w 1989077"/>
                <a:gd name="T23" fmla="*/ 1072976 h 2815963"/>
                <a:gd name="T24" fmla="*/ 0 w 1989077"/>
                <a:gd name="T25" fmla="*/ 0 h 28159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7" h="2815963">
                  <a:moveTo>
                    <a:pt x="0" y="0"/>
                  </a:moveTo>
                  <a:lnTo>
                    <a:pt x="693350" y="118646"/>
                  </a:lnTo>
                  <a:cubicBezTo>
                    <a:pt x="949376" y="157114"/>
                    <a:pt x="1211768" y="191282"/>
                    <a:pt x="1479808" y="220897"/>
                  </a:cubicBezTo>
                  <a:lnTo>
                    <a:pt x="1989077" y="267413"/>
                  </a:lnTo>
                  <a:lnTo>
                    <a:pt x="1989077" y="571500"/>
                  </a:lnTo>
                  <a:lnTo>
                    <a:pt x="1989077" y="2244463"/>
                  </a:lnTo>
                  <a:lnTo>
                    <a:pt x="1989077" y="2548550"/>
                  </a:lnTo>
                  <a:lnTo>
                    <a:pt x="1479808" y="2595066"/>
                  </a:lnTo>
                  <a:cubicBezTo>
                    <a:pt x="1211768" y="2624681"/>
                    <a:pt x="949376" y="2658849"/>
                    <a:pt x="693350" y="2697317"/>
                  </a:cubicBezTo>
                  <a:lnTo>
                    <a:pt x="0" y="2815963"/>
                  </a:lnTo>
                  <a:lnTo>
                    <a:pt x="0" y="2244463"/>
                  </a:lnTo>
                  <a:lnTo>
                    <a:pt x="0" y="571500"/>
                  </a:lnTo>
                  <a:lnTo>
                    <a:pt x="0" y="0"/>
                  </a:lnTo>
                  <a:close/>
                </a:path>
              </a:pathLst>
            </a:custGeom>
            <a:blipFill dpi="0" rotWithShape="1">
              <a:blip r:embed="rId11" cstate="print">
                <a:extLst>
                  <a:ext uri="{28A0092B-C50C-407E-A947-70E740481C1C}">
                    <a14:useLocalDpi xmlns:a14="http://schemas.microsoft.com/office/drawing/2010/main" val="0"/>
                  </a:ext>
                </a:extLst>
              </a:blip>
              <a:srcRect/>
              <a:stretch>
                <a:fillRect l="-74159" t="-845" r="-18225" b="-1831"/>
              </a:stretch>
            </a:blipFill>
            <a:ln>
              <a:noFill/>
            </a:ln>
          </p:spPr>
          <p:txBody>
            <a:bodyPr anchor="ctr"/>
            <a:lstStyle/>
            <a:p>
              <a:endParaRPr lang="zh-CN" altLang="en-US"/>
            </a:p>
          </p:txBody>
        </p:sp>
        <p:sp>
          <p:nvSpPr>
            <p:cNvPr id="3075" name="任意多边形 27"/>
            <p:cNvSpPr/>
            <p:nvPr>
              <p:custDataLst>
                <p:tags r:id="rId6"/>
              </p:custDataLst>
            </p:nvPr>
          </p:nvSpPr>
          <p:spPr bwMode="auto">
            <a:xfrm>
              <a:off x="3811589" y="2459524"/>
              <a:ext cx="2255837" cy="2584450"/>
            </a:xfrm>
            <a:custGeom>
              <a:avLst/>
              <a:gdLst>
                <a:gd name="T0" fmla="*/ 0 w 1989078"/>
                <a:gd name="T1" fmla="*/ 0 h 2279483"/>
                <a:gd name="T2" fmla="*/ 566648 w 1989078"/>
                <a:gd name="T3" fmla="*/ 51683 h 2279483"/>
                <a:gd name="T4" fmla="*/ 2976906 w 1989078"/>
                <a:gd name="T5" fmla="*/ 160010 h 2279483"/>
                <a:gd name="T6" fmla="*/ 3731912 w 1989078"/>
                <a:gd name="T7" fmla="*/ 166782 h 2279483"/>
                <a:gd name="T8" fmla="*/ 3731912 w 1989078"/>
                <a:gd name="T9" fmla="*/ 568165 h 2279483"/>
                <a:gd name="T10" fmla="*/ 3731912 w 1989078"/>
                <a:gd name="T11" fmla="*/ 3702499 h 2279483"/>
                <a:gd name="T12" fmla="*/ 3731912 w 1989078"/>
                <a:gd name="T13" fmla="*/ 4103881 h 2279483"/>
                <a:gd name="T14" fmla="*/ 2976906 w 1989078"/>
                <a:gd name="T15" fmla="*/ 4110651 h 2279483"/>
                <a:gd name="T16" fmla="*/ 566648 w 1989078"/>
                <a:gd name="T17" fmla="*/ 4218979 h 2279483"/>
                <a:gd name="T18" fmla="*/ 0 w 1989078"/>
                <a:gd name="T19" fmla="*/ 4270662 h 2279483"/>
                <a:gd name="T20" fmla="*/ 0 w 1989078"/>
                <a:gd name="T21" fmla="*/ 3702499 h 2279483"/>
                <a:gd name="T22" fmla="*/ 0 w 1989078"/>
                <a:gd name="T23" fmla="*/ 568165 h 2279483"/>
                <a:gd name="T24" fmla="*/ 0 w 1989078"/>
                <a:gd name="T25" fmla="*/ 0 h 22794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8" h="2279483">
                  <a:moveTo>
                    <a:pt x="0" y="0"/>
                  </a:moveTo>
                  <a:lnTo>
                    <a:pt x="302019" y="27586"/>
                  </a:lnTo>
                  <a:cubicBezTo>
                    <a:pt x="719947" y="57965"/>
                    <a:pt x="1148969" y="77525"/>
                    <a:pt x="1586666" y="85407"/>
                  </a:cubicBezTo>
                  <a:lnTo>
                    <a:pt x="1989078" y="89021"/>
                  </a:lnTo>
                  <a:lnTo>
                    <a:pt x="1989078" y="303260"/>
                  </a:lnTo>
                  <a:lnTo>
                    <a:pt x="1989078" y="1976223"/>
                  </a:lnTo>
                  <a:lnTo>
                    <a:pt x="1989078" y="2190462"/>
                  </a:lnTo>
                  <a:lnTo>
                    <a:pt x="1586666" y="2194076"/>
                  </a:lnTo>
                  <a:cubicBezTo>
                    <a:pt x="1148969" y="2201958"/>
                    <a:pt x="719947" y="2221518"/>
                    <a:pt x="302019" y="2251897"/>
                  </a:cubicBezTo>
                  <a:lnTo>
                    <a:pt x="0" y="2279483"/>
                  </a:lnTo>
                  <a:lnTo>
                    <a:pt x="0" y="1976223"/>
                  </a:lnTo>
                  <a:lnTo>
                    <a:pt x="0" y="303260"/>
                  </a:lnTo>
                  <a:lnTo>
                    <a:pt x="0" y="0"/>
                  </a:lnTo>
                  <a:close/>
                </a:path>
              </a:pathLst>
            </a:custGeom>
            <a:blipFill dpi="0" rotWithShape="1">
              <a:blip r:embed="rId12" cstate="print">
                <a:extLst>
                  <a:ext uri="{28A0092B-C50C-407E-A947-70E740481C1C}">
                    <a14:useLocalDpi xmlns:a14="http://schemas.microsoft.com/office/drawing/2010/main" val="0"/>
                  </a:ext>
                </a:extLst>
              </a:blip>
              <a:srcRect/>
              <a:stretch>
                <a:fillRect l="-41774" t="86" r="-3119" b="-7251"/>
              </a:stretch>
            </a:blipFill>
            <a:ln>
              <a:noFill/>
            </a:ln>
          </p:spPr>
          <p:txBody>
            <a:bodyPr anchor="ctr"/>
            <a:lstStyle/>
            <a:p>
              <a:endParaRPr lang="zh-CN" altLang="en-US"/>
            </a:p>
          </p:txBody>
        </p:sp>
        <p:sp>
          <p:nvSpPr>
            <p:cNvPr id="3076" name="任意多边形 26"/>
            <p:cNvSpPr/>
            <p:nvPr>
              <p:custDataLst>
                <p:tags r:id="rId7"/>
              </p:custDataLst>
            </p:nvPr>
          </p:nvSpPr>
          <p:spPr bwMode="auto">
            <a:xfrm>
              <a:off x="6111875" y="2489686"/>
              <a:ext cx="2255838" cy="2522538"/>
            </a:xfrm>
            <a:custGeom>
              <a:avLst/>
              <a:gdLst>
                <a:gd name="T0" fmla="*/ 3731934 w 1989076"/>
                <a:gd name="T1" fmla="*/ 0 h 2223959"/>
                <a:gd name="T2" fmla="*/ 3731934 w 1989076"/>
                <a:gd name="T3" fmla="*/ 517217 h 2223959"/>
                <a:gd name="T4" fmla="*/ 3731934 w 1989076"/>
                <a:gd name="T5" fmla="*/ 3658023 h 2223959"/>
                <a:gd name="T6" fmla="*/ 3731934 w 1989076"/>
                <a:gd name="T7" fmla="*/ 4175241 h 2223959"/>
                <a:gd name="T8" fmla="*/ 2946234 w 1989076"/>
                <a:gd name="T9" fmla="*/ 4125367 h 2223959"/>
                <a:gd name="T10" fmla="*/ 500384 w 1989076"/>
                <a:gd name="T11" fmla="*/ 4059592 h 2223959"/>
                <a:gd name="T12" fmla="*/ 0 w 1989076"/>
                <a:gd name="T13" fmla="*/ 4064087 h 2223959"/>
                <a:gd name="T14" fmla="*/ 0 w 1989076"/>
                <a:gd name="T15" fmla="*/ 3658023 h 2223959"/>
                <a:gd name="T16" fmla="*/ 0 w 1989076"/>
                <a:gd name="T17" fmla="*/ 517217 h 2223959"/>
                <a:gd name="T18" fmla="*/ 0 w 1989076"/>
                <a:gd name="T19" fmla="*/ 111153 h 2223959"/>
                <a:gd name="T20" fmla="*/ 500384 w 1989076"/>
                <a:gd name="T21" fmla="*/ 115650 h 2223959"/>
                <a:gd name="T22" fmla="*/ 2946234 w 1989076"/>
                <a:gd name="T23" fmla="*/ 49872 h 2223959"/>
                <a:gd name="T24" fmla="*/ 3731934 w 1989076"/>
                <a:gd name="T25" fmla="*/ 0 h 22239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6" h="2223959">
                  <a:moveTo>
                    <a:pt x="1989076" y="0"/>
                  </a:moveTo>
                  <a:lnTo>
                    <a:pt x="1989076" y="275498"/>
                  </a:lnTo>
                  <a:lnTo>
                    <a:pt x="1989076" y="1948461"/>
                  </a:lnTo>
                  <a:lnTo>
                    <a:pt x="1989076" y="2223959"/>
                  </a:lnTo>
                  <a:lnTo>
                    <a:pt x="1570307" y="2197394"/>
                  </a:lnTo>
                  <a:cubicBezTo>
                    <a:pt x="1145252" y="2174323"/>
                    <a:pt x="709909" y="2162358"/>
                    <a:pt x="266699" y="2162358"/>
                  </a:cubicBezTo>
                  <a:lnTo>
                    <a:pt x="0" y="2164753"/>
                  </a:lnTo>
                  <a:lnTo>
                    <a:pt x="0" y="1948461"/>
                  </a:lnTo>
                  <a:lnTo>
                    <a:pt x="0" y="275498"/>
                  </a:lnTo>
                  <a:lnTo>
                    <a:pt x="0" y="59206"/>
                  </a:lnTo>
                  <a:lnTo>
                    <a:pt x="266699" y="61601"/>
                  </a:lnTo>
                  <a:cubicBezTo>
                    <a:pt x="709909" y="61601"/>
                    <a:pt x="1145252" y="49636"/>
                    <a:pt x="1570307" y="26565"/>
                  </a:cubicBezTo>
                  <a:lnTo>
                    <a:pt x="1989076" y="0"/>
                  </a:lnTo>
                  <a:close/>
                </a:path>
              </a:pathLst>
            </a:custGeom>
            <a:blipFill dpi="0" rotWithShape="1">
              <a:blip r:embed="rId13" cstate="print">
                <a:extLst>
                  <a:ext uri="{28A0092B-C50C-407E-A947-70E740481C1C}">
                    <a14:useLocalDpi xmlns:a14="http://schemas.microsoft.com/office/drawing/2010/main" val="0"/>
                  </a:ext>
                </a:extLst>
              </a:blip>
              <a:srcRect/>
              <a:stretch>
                <a:fillRect/>
              </a:stretch>
            </a:blipFill>
            <a:ln>
              <a:noFill/>
            </a:ln>
          </p:spPr>
          <p:txBody>
            <a:bodyPr anchor="ctr"/>
            <a:lstStyle/>
            <a:p>
              <a:endParaRPr lang="zh-CN" altLang="en-US"/>
            </a:p>
          </p:txBody>
        </p:sp>
        <p:sp>
          <p:nvSpPr>
            <p:cNvPr id="3077" name="任意多边形 25"/>
            <p:cNvSpPr/>
            <p:nvPr>
              <p:custDataLst>
                <p:tags r:id="rId8"/>
              </p:custDataLst>
            </p:nvPr>
          </p:nvSpPr>
          <p:spPr bwMode="auto">
            <a:xfrm>
              <a:off x="8410576" y="2208699"/>
              <a:ext cx="2257425" cy="3086100"/>
            </a:xfrm>
            <a:custGeom>
              <a:avLst/>
              <a:gdLst>
                <a:gd name="T0" fmla="*/ 3745073 w 1989077"/>
                <a:gd name="T1" fmla="*/ 0 h 2721587"/>
                <a:gd name="T2" fmla="*/ 3745073 w 1989077"/>
                <a:gd name="T3" fmla="*/ 982943 h 2721587"/>
                <a:gd name="T4" fmla="*/ 3745073 w 1989077"/>
                <a:gd name="T5" fmla="*/ 4119299 h 2721587"/>
                <a:gd name="T6" fmla="*/ 3745073 w 1989077"/>
                <a:gd name="T7" fmla="*/ 5102243 h 2721587"/>
                <a:gd name="T8" fmla="*/ 2958826 w 1989077"/>
                <a:gd name="T9" fmla="*/ 4968277 h 2721587"/>
                <a:gd name="T10" fmla="*/ 1478067 w 1989077"/>
                <a:gd name="T11" fmla="*/ 4776584 h 2721587"/>
                <a:gd name="T12" fmla="*/ 0 w 1989077"/>
                <a:gd name="T13" fmla="*/ 4642160 h 2721587"/>
                <a:gd name="T14" fmla="*/ 0 w 1989077"/>
                <a:gd name="T15" fmla="*/ 4119299 h 2721587"/>
                <a:gd name="T16" fmla="*/ 0 w 1989077"/>
                <a:gd name="T17" fmla="*/ 982943 h 2721587"/>
                <a:gd name="T18" fmla="*/ 0 w 1989077"/>
                <a:gd name="T19" fmla="*/ 460081 h 2721587"/>
                <a:gd name="T20" fmla="*/ 1478067 w 1989077"/>
                <a:gd name="T21" fmla="*/ 325659 h 2721587"/>
                <a:gd name="T22" fmla="*/ 2958826 w 1989077"/>
                <a:gd name="T23" fmla="*/ 133965 h 2721587"/>
                <a:gd name="T24" fmla="*/ 3745073 w 1989077"/>
                <a:gd name="T25" fmla="*/ 0 h 27215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7" h="2721587">
                  <a:moveTo>
                    <a:pt x="1989077" y="0"/>
                  </a:moveTo>
                  <a:lnTo>
                    <a:pt x="1989077" y="524312"/>
                  </a:lnTo>
                  <a:lnTo>
                    <a:pt x="1989077" y="2197275"/>
                  </a:lnTo>
                  <a:lnTo>
                    <a:pt x="1989077" y="2721587"/>
                  </a:lnTo>
                  <a:lnTo>
                    <a:pt x="1571487" y="2650129"/>
                  </a:lnTo>
                  <a:cubicBezTo>
                    <a:pt x="1315460" y="2611661"/>
                    <a:pt x="1053068" y="2577493"/>
                    <a:pt x="785028" y="2547878"/>
                  </a:cubicBezTo>
                  <a:lnTo>
                    <a:pt x="0" y="2476175"/>
                  </a:lnTo>
                  <a:lnTo>
                    <a:pt x="0" y="2197275"/>
                  </a:lnTo>
                  <a:lnTo>
                    <a:pt x="0" y="524312"/>
                  </a:lnTo>
                  <a:lnTo>
                    <a:pt x="0" y="245412"/>
                  </a:lnTo>
                  <a:lnTo>
                    <a:pt x="785028" y="173709"/>
                  </a:lnTo>
                  <a:cubicBezTo>
                    <a:pt x="1053068" y="144094"/>
                    <a:pt x="1315460" y="109926"/>
                    <a:pt x="1571487" y="71458"/>
                  </a:cubicBezTo>
                  <a:lnTo>
                    <a:pt x="1989077" y="0"/>
                  </a:lnTo>
                  <a:close/>
                </a:path>
              </a:pathLst>
            </a:custGeom>
            <a:blipFill dpi="0" rotWithShape="1">
              <a:blip r:embed="rId14" cstate="print">
                <a:extLst>
                  <a:ext uri="{28A0092B-C50C-407E-A947-70E740481C1C}">
                    <a14:useLocalDpi xmlns:a14="http://schemas.microsoft.com/office/drawing/2010/main" val="0"/>
                  </a:ext>
                </a:extLst>
              </a:blip>
              <a:srcRect/>
              <a:stretch>
                <a:fillRect/>
              </a:stretch>
            </a:blipFill>
            <a:ln>
              <a:noFill/>
            </a:ln>
          </p:spPr>
          <p:txBody>
            <a:bodyPr anchor="ctr"/>
            <a:lstStyle/>
            <a:p>
              <a:endParaRPr lang="zh-CN" altLang="en-US"/>
            </a:p>
          </p:txBody>
        </p:sp>
      </p:grpSp>
      <p:sp>
        <p:nvSpPr>
          <p:cNvPr id="2" name="文本框 1"/>
          <p:cNvSpPr txBox="1"/>
          <p:nvPr>
            <p:custDataLst>
              <p:tags r:id="rId3"/>
            </p:custDataLst>
          </p:nvPr>
        </p:nvSpPr>
        <p:spPr>
          <a:xfrm>
            <a:off x="2965753" y="1166292"/>
            <a:ext cx="6260495" cy="382531"/>
          </a:xfrm>
          <a:prstGeom prst="rect">
            <a:avLst/>
          </a:prstGeom>
          <a:noFill/>
        </p:spPr>
        <p:txBody>
          <a:bodyPr>
            <a:normAutofit/>
          </a:bodyPr>
          <a:lstStyle>
            <a:defPPr>
              <a:defRPr lang="zh-CN"/>
            </a:defPPr>
          </a:lstStyle>
          <a:p>
            <a:pPr algn="ctr"/>
            <a:r>
              <a:rPr lang="en-US" altLang="zh-CN" dirty="0"/>
              <a:t>LOREM IPSUM DOLOR</a:t>
            </a:r>
            <a:endParaRPr lang="zh-CN" altLang="en-US" dirty="0"/>
          </a:p>
        </p:txBody>
      </p:sp>
      <p:sp>
        <p:nvSpPr>
          <p:cNvPr id="3" name="文本框 2"/>
          <p:cNvSpPr txBox="1"/>
          <p:nvPr>
            <p:custDataLst>
              <p:tags r:id="rId4"/>
            </p:custDataLst>
          </p:nvPr>
        </p:nvSpPr>
        <p:spPr>
          <a:xfrm>
            <a:off x="2965753" y="471780"/>
            <a:ext cx="6260495" cy="666750"/>
          </a:xfrm>
          <a:prstGeom prst="rect">
            <a:avLst/>
          </a:prstGeom>
          <a:noFill/>
        </p:spPr>
        <p:txBody>
          <a:bodyPr anchor="ctr">
            <a:normAutofit/>
          </a:bodyPr>
          <a:lstStyle>
            <a:defPPr>
              <a:defRPr lang="zh-CN"/>
            </a:defPPr>
            <a:lvl1pPr>
              <a:defRPr sz="3600" b="1">
                <a:solidFill>
                  <a:schemeClr val="accent1">
                    <a:lumMod val="75000"/>
                  </a:schemeClr>
                </a:solidFill>
                <a:latin typeface="+mj-lt"/>
                <a:ea typeface="+mj-ea"/>
                <a:cs typeface="+mj-cs"/>
              </a:defRPr>
            </a:lvl1pPr>
          </a:lstStyle>
          <a:p>
            <a:pPr algn="ctr"/>
            <a:r>
              <a:rPr lang="en-US" altLang="zh-CN" dirty="0"/>
              <a:t>LOREM IPSUM DOLOR</a:t>
            </a:r>
            <a:endParaRPr lang="zh-CN" altLang="en-US"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2"/>
            </p:custDataLst>
          </p:nvPr>
        </p:nvGrpSpPr>
        <p:grpSpPr>
          <a:xfrm>
            <a:off x="4110771" y="2174631"/>
            <a:ext cx="752253" cy="774821"/>
            <a:chOff x="1795462" y="2056910"/>
            <a:chExt cx="1111250" cy="1144588"/>
          </a:xfrm>
        </p:grpSpPr>
        <p:sp>
          <p:nvSpPr>
            <p:cNvPr id="3074" name="Freeform 12"/>
            <p:cNvSpPr/>
            <p:nvPr>
              <p:custDataLst>
                <p:tags r:id="rId7"/>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 name="Freeform 13"/>
            <p:cNvSpPr/>
            <p:nvPr>
              <p:custDataLst>
                <p:tags r:id="rId8"/>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 name="Freeform 14"/>
            <p:cNvSpPr/>
            <p:nvPr>
              <p:custDataLst>
                <p:tags r:id="rId9"/>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 name="Freeform 15"/>
            <p:cNvSpPr/>
            <p:nvPr>
              <p:custDataLst>
                <p:tags r:id="rId10"/>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55000" lnSpcReduction="20000"/>
            </a:bodyPr>
            <a:lstStyle/>
            <a:p>
              <a:pPr>
                <a:defRPr/>
              </a:pPr>
              <a:endParaRPr lang="zh-CN" altLang="en-US"/>
            </a:p>
          </p:txBody>
        </p:sp>
        <p:sp>
          <p:nvSpPr>
            <p:cNvPr id="8" name="Freeform 16"/>
            <p:cNvSpPr/>
            <p:nvPr>
              <p:custDataLst>
                <p:tags r:id="rId11"/>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92500" lnSpcReduction="20000"/>
            </a:bodyPr>
            <a:lstStyle/>
            <a:p>
              <a:pPr>
                <a:defRPr/>
              </a:pPr>
              <a:endParaRPr lang="zh-CN" altLang="en-US"/>
            </a:p>
          </p:txBody>
        </p:sp>
        <p:sp>
          <p:nvSpPr>
            <p:cNvPr id="9" name="Freeform 17"/>
            <p:cNvSpPr/>
            <p:nvPr>
              <p:custDataLst>
                <p:tags r:id="rId12"/>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 name="Freeform 18"/>
            <p:cNvSpPr/>
            <p:nvPr>
              <p:custDataLst>
                <p:tags r:id="rId13"/>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1" name="Freeform 19"/>
            <p:cNvSpPr/>
            <p:nvPr>
              <p:custDataLst>
                <p:tags r:id="rId14"/>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41" name="直接连接符 40"/>
          <p:cNvCxnSpPr/>
          <p:nvPr>
            <p:custDataLst>
              <p:tags r:id="rId3"/>
            </p:custDataLst>
          </p:nvPr>
        </p:nvCxnSpPr>
        <p:spPr>
          <a:xfrm>
            <a:off x="4110771" y="2949453"/>
            <a:ext cx="4236062"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4"/>
            </p:custDataLst>
          </p:nvPr>
        </p:nvSpPr>
        <p:spPr>
          <a:xfrm>
            <a:off x="4734796" y="2546864"/>
            <a:ext cx="3612037"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DOLOR</a:t>
            </a:r>
            <a:endParaRPr lang="zh-CN" altLang="en-US" b="1" dirty="0">
              <a:solidFill>
                <a:schemeClr val="accent1">
                  <a:lumMod val="75000"/>
                </a:schemeClr>
              </a:solidFill>
              <a:latin typeface="+mj-lt"/>
              <a:ea typeface="+mj-ea"/>
              <a:cs typeface="+mj-cs"/>
            </a:endParaRPr>
          </a:p>
        </p:txBody>
      </p:sp>
      <p:sp>
        <p:nvSpPr>
          <p:cNvPr id="30" name="TextBox 14"/>
          <p:cNvSpPr txBox="1">
            <a:spLocks noChangeArrowheads="1"/>
          </p:cNvSpPr>
          <p:nvPr>
            <p:custDataLst>
              <p:tags r:id="rId5"/>
            </p:custDataLst>
          </p:nvPr>
        </p:nvSpPr>
        <p:spPr bwMode="auto">
          <a:xfrm>
            <a:off x="4011736" y="3111222"/>
            <a:ext cx="4528527" cy="2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nSpc>
                <a:spcPct val="120000"/>
              </a:lnSpc>
              <a:spcBef>
                <a:spcPts val="600"/>
              </a:spcBef>
              <a:spcAft>
                <a:spcPts val="600"/>
              </a:spcAft>
              <a:buNone/>
              <a:defRPr/>
            </a:pPr>
            <a:r>
              <a:rPr lang="en-US" altLang="zh-CN" sz="1800">
                <a:latin typeface="+mn-lt"/>
                <a:ea typeface="+mn-ea"/>
              </a:rPr>
              <a:t>Lorem ipsum dolor sit amet, consectetur adipisicing elit, sed do eiusmod tempor incididunt ut labore et dolore magna aliqua. Ut enim ad minim veniam, quis nostrud exercitation ullamco laboris nisi ut aliquip ex ea commodo consequat.</a:t>
            </a:r>
            <a:endParaRPr lang="en-US" altLang="zh-CN" sz="1800" dirty="0">
              <a:latin typeface="+mn-lt"/>
              <a:ea typeface="+mn-ea"/>
            </a:endParaRPr>
          </a:p>
        </p:txBody>
      </p:sp>
      <p:sp>
        <p:nvSpPr>
          <p:cNvPr id="17" name="文本框 16"/>
          <p:cNvSpPr txBox="1"/>
          <p:nvPr>
            <p:custDataLst>
              <p:tags r:id="rId6"/>
            </p:custDataLst>
          </p:nvPr>
        </p:nvSpPr>
        <p:spPr>
          <a:xfrm>
            <a:off x="593546" y="321651"/>
            <a:ext cx="827209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latin typeface="Arial" panose="020B0604020202020204" pitchFamily="34" charset="0"/>
                <a:ea typeface="+mj-ea"/>
                <a:cs typeface="+mj-cs"/>
              </a:defRPr>
            </a:lvl1pPr>
          </a:lstStyle>
          <a:p>
            <a:r>
              <a:rPr lang="en-US" altLang="zh-CN">
                <a:latin typeface="+mj-lt"/>
              </a:rPr>
              <a:t>LOREM IPSUM DOLOR</a:t>
            </a:r>
            <a:endParaRPr lang="zh-CN" altLang="en-US" dirty="0">
              <a:latin typeface="+mj-lt"/>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2"/>
            </p:custDataLst>
          </p:nvPr>
        </p:nvGrpSpPr>
        <p:grpSpPr>
          <a:xfrm>
            <a:off x="2447801" y="2157045"/>
            <a:ext cx="752253" cy="774821"/>
            <a:chOff x="1795462" y="2056910"/>
            <a:chExt cx="1111250" cy="1144588"/>
          </a:xfrm>
        </p:grpSpPr>
        <p:sp>
          <p:nvSpPr>
            <p:cNvPr id="3074" name="Freeform 12"/>
            <p:cNvSpPr/>
            <p:nvPr>
              <p:custDataLst>
                <p:tags r:id="rId19"/>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 name="Freeform 13"/>
            <p:cNvSpPr/>
            <p:nvPr>
              <p:custDataLst>
                <p:tags r:id="rId20"/>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 name="Freeform 14"/>
            <p:cNvSpPr/>
            <p:nvPr>
              <p:custDataLst>
                <p:tags r:id="rId21"/>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 name="Freeform 15"/>
            <p:cNvSpPr/>
            <p:nvPr>
              <p:custDataLst>
                <p:tags r:id="rId22"/>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55000" lnSpcReduction="20000"/>
            </a:bodyPr>
            <a:lstStyle/>
            <a:p>
              <a:pPr>
                <a:defRPr/>
              </a:pPr>
              <a:endParaRPr lang="zh-CN" altLang="en-US"/>
            </a:p>
          </p:txBody>
        </p:sp>
        <p:sp>
          <p:nvSpPr>
            <p:cNvPr id="8" name="Freeform 16"/>
            <p:cNvSpPr/>
            <p:nvPr>
              <p:custDataLst>
                <p:tags r:id="rId23"/>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92500" lnSpcReduction="20000"/>
            </a:bodyPr>
            <a:lstStyle/>
            <a:p>
              <a:pPr>
                <a:defRPr/>
              </a:pPr>
              <a:endParaRPr lang="zh-CN" altLang="en-US"/>
            </a:p>
          </p:txBody>
        </p:sp>
        <p:sp>
          <p:nvSpPr>
            <p:cNvPr id="9" name="Freeform 17"/>
            <p:cNvSpPr/>
            <p:nvPr>
              <p:custDataLst>
                <p:tags r:id="rId24"/>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 name="Freeform 18"/>
            <p:cNvSpPr/>
            <p:nvPr>
              <p:custDataLst>
                <p:tags r:id="rId25"/>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1" name="Freeform 19"/>
            <p:cNvSpPr/>
            <p:nvPr>
              <p:custDataLst>
                <p:tags r:id="rId26"/>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41" name="直接连接符 40"/>
          <p:cNvCxnSpPr/>
          <p:nvPr>
            <p:custDataLst>
              <p:tags r:id="rId3"/>
            </p:custDataLst>
          </p:nvPr>
        </p:nvCxnSpPr>
        <p:spPr>
          <a:xfrm>
            <a:off x="2447801" y="2931867"/>
            <a:ext cx="2583107"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4"/>
            </p:custDataLst>
          </p:nvPr>
        </p:nvSpPr>
        <p:spPr>
          <a:xfrm>
            <a:off x="3071827" y="2529278"/>
            <a:ext cx="1959082"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30" name="TextBox 14"/>
          <p:cNvSpPr txBox="1">
            <a:spLocks noChangeArrowheads="1"/>
          </p:cNvSpPr>
          <p:nvPr>
            <p:custDataLst>
              <p:tags r:id="rId5"/>
            </p:custDataLst>
          </p:nvPr>
        </p:nvSpPr>
        <p:spPr bwMode="auto">
          <a:xfrm>
            <a:off x="2348768" y="3093635"/>
            <a:ext cx="2761272" cy="238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 sit amet, consectetur adipisicing elit, sed do eiusmod tempor incididunt ut labore et dolore magna aliqua. </a:t>
            </a:r>
            <a:endParaRPr lang="en-US" altLang="zh-CN" sz="1800" dirty="0">
              <a:latin typeface="+mn-lt"/>
              <a:ea typeface="+mn-ea"/>
            </a:endParaRPr>
          </a:p>
        </p:txBody>
      </p:sp>
      <p:grpSp>
        <p:nvGrpSpPr>
          <p:cNvPr id="16" name="组合 15"/>
          <p:cNvGrpSpPr/>
          <p:nvPr>
            <p:custDataLst>
              <p:tags r:id="rId6"/>
            </p:custDataLst>
          </p:nvPr>
        </p:nvGrpSpPr>
        <p:grpSpPr>
          <a:xfrm>
            <a:off x="7180993" y="2157045"/>
            <a:ext cx="752253" cy="774821"/>
            <a:chOff x="1795462" y="2056910"/>
            <a:chExt cx="1111250" cy="1144588"/>
          </a:xfrm>
        </p:grpSpPr>
        <p:sp>
          <p:nvSpPr>
            <p:cNvPr id="17" name="Freeform 12"/>
            <p:cNvSpPr/>
            <p:nvPr>
              <p:custDataLst>
                <p:tags r:id="rId11"/>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18" name="Freeform 13"/>
            <p:cNvSpPr/>
            <p:nvPr>
              <p:custDataLst>
                <p:tags r:id="rId12"/>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19" name="Freeform 14"/>
            <p:cNvSpPr/>
            <p:nvPr>
              <p:custDataLst>
                <p:tags r:id="rId13"/>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20" name="Freeform 15"/>
            <p:cNvSpPr/>
            <p:nvPr>
              <p:custDataLst>
                <p:tags r:id="rId14"/>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55000" lnSpcReduction="20000"/>
            </a:bodyPr>
            <a:lstStyle/>
            <a:p>
              <a:pPr>
                <a:defRPr/>
              </a:pPr>
              <a:endParaRPr lang="zh-CN" altLang="en-US"/>
            </a:p>
          </p:txBody>
        </p:sp>
        <p:sp>
          <p:nvSpPr>
            <p:cNvPr id="21" name="Freeform 16"/>
            <p:cNvSpPr/>
            <p:nvPr>
              <p:custDataLst>
                <p:tags r:id="rId15"/>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92500" lnSpcReduction="20000"/>
            </a:bodyPr>
            <a:lstStyle/>
            <a:p>
              <a:pPr>
                <a:defRPr/>
              </a:pPr>
              <a:endParaRPr lang="zh-CN" altLang="en-US"/>
            </a:p>
          </p:txBody>
        </p:sp>
        <p:sp>
          <p:nvSpPr>
            <p:cNvPr id="22" name="Freeform 17"/>
            <p:cNvSpPr/>
            <p:nvPr>
              <p:custDataLst>
                <p:tags r:id="rId16"/>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23" name="Freeform 18"/>
            <p:cNvSpPr/>
            <p:nvPr>
              <p:custDataLst>
                <p:tags r:id="rId17"/>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24" name="Freeform 19"/>
            <p:cNvSpPr/>
            <p:nvPr>
              <p:custDataLst>
                <p:tags r:id="rId18"/>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25" name="直接连接符 24"/>
          <p:cNvCxnSpPr/>
          <p:nvPr>
            <p:custDataLst>
              <p:tags r:id="rId7"/>
            </p:custDataLst>
          </p:nvPr>
        </p:nvCxnSpPr>
        <p:spPr>
          <a:xfrm>
            <a:off x="7180993" y="2931867"/>
            <a:ext cx="2583107"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custDataLst>
              <p:tags r:id="rId8"/>
            </p:custDataLst>
          </p:nvPr>
        </p:nvSpPr>
        <p:spPr>
          <a:xfrm>
            <a:off x="7805019" y="2529278"/>
            <a:ext cx="1959082"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27" name="TextBox 14"/>
          <p:cNvSpPr txBox="1">
            <a:spLocks noChangeArrowheads="1"/>
          </p:cNvSpPr>
          <p:nvPr>
            <p:custDataLst>
              <p:tags r:id="rId9"/>
            </p:custDataLst>
          </p:nvPr>
        </p:nvSpPr>
        <p:spPr bwMode="auto">
          <a:xfrm>
            <a:off x="7081960" y="3093635"/>
            <a:ext cx="2761272" cy="238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 sit amet, consectetur adipisicing elit, sed do eiusmod tempor incididunt ut labore et dolore magna aliqua. </a:t>
            </a:r>
            <a:endParaRPr lang="en-US" altLang="zh-CN" sz="1800" dirty="0">
              <a:latin typeface="+mn-lt"/>
              <a:ea typeface="+mn-ea"/>
            </a:endParaRPr>
          </a:p>
        </p:txBody>
      </p:sp>
      <p:sp>
        <p:nvSpPr>
          <p:cNvPr id="29" name="文本框 28"/>
          <p:cNvSpPr txBox="1"/>
          <p:nvPr>
            <p:custDataLst>
              <p:tags r:id="rId10"/>
            </p:custDataLst>
          </p:nvPr>
        </p:nvSpPr>
        <p:spPr>
          <a:xfrm>
            <a:off x="593546" y="321651"/>
            <a:ext cx="827209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latin typeface="Arial" panose="020B0604020202020204" pitchFamily="34" charset="0"/>
                <a:ea typeface="+mj-ea"/>
                <a:cs typeface="+mj-cs"/>
              </a:defRPr>
            </a:lvl1pPr>
          </a:lstStyle>
          <a:p>
            <a:r>
              <a:rPr lang="en-US" altLang="zh-CN">
                <a:latin typeface="+mj-lt"/>
              </a:rPr>
              <a:t>LOREM IPSUM DOLOR</a:t>
            </a:r>
            <a:endParaRPr lang="zh-CN" altLang="en-US" dirty="0">
              <a:latin typeface="+mj-lt"/>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2"/>
            </p:custDataLst>
          </p:nvPr>
        </p:nvGrpSpPr>
        <p:grpSpPr>
          <a:xfrm>
            <a:off x="1617970" y="2250831"/>
            <a:ext cx="666890" cy="686897"/>
            <a:chOff x="1795462" y="2056910"/>
            <a:chExt cx="1111250" cy="1144588"/>
          </a:xfrm>
        </p:grpSpPr>
        <p:sp>
          <p:nvSpPr>
            <p:cNvPr id="3074" name="Freeform 12"/>
            <p:cNvSpPr/>
            <p:nvPr>
              <p:custDataLst>
                <p:tags r:id="rId31"/>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 name="Freeform 13"/>
            <p:cNvSpPr/>
            <p:nvPr>
              <p:custDataLst>
                <p:tags r:id="rId32"/>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 name="Freeform 14"/>
            <p:cNvSpPr/>
            <p:nvPr>
              <p:custDataLst>
                <p:tags r:id="rId33"/>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 name="Freeform 15"/>
            <p:cNvSpPr/>
            <p:nvPr>
              <p:custDataLst>
                <p:tags r:id="rId34"/>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8" name="Freeform 16"/>
            <p:cNvSpPr/>
            <p:nvPr>
              <p:custDataLst>
                <p:tags r:id="rId35"/>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9" name="Freeform 17"/>
            <p:cNvSpPr/>
            <p:nvPr>
              <p:custDataLst>
                <p:tags r:id="rId36"/>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 name="Freeform 18"/>
            <p:cNvSpPr/>
            <p:nvPr>
              <p:custDataLst>
                <p:tags r:id="rId37"/>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1" name="Freeform 19"/>
            <p:cNvSpPr/>
            <p:nvPr>
              <p:custDataLst>
                <p:tags r:id="rId38"/>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41" name="直接连接符 40"/>
          <p:cNvCxnSpPr/>
          <p:nvPr>
            <p:custDataLst>
              <p:tags r:id="rId3"/>
            </p:custDataLst>
          </p:nvPr>
        </p:nvCxnSpPr>
        <p:spPr>
          <a:xfrm>
            <a:off x="1617969" y="2937729"/>
            <a:ext cx="2301753"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4"/>
            </p:custDataLst>
          </p:nvPr>
        </p:nvSpPr>
        <p:spPr>
          <a:xfrm>
            <a:off x="2136487" y="2535140"/>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30" name="TextBox 14"/>
          <p:cNvSpPr txBox="1">
            <a:spLocks noChangeArrowheads="1"/>
          </p:cNvSpPr>
          <p:nvPr>
            <p:custDataLst>
              <p:tags r:id="rId5"/>
            </p:custDataLst>
          </p:nvPr>
        </p:nvSpPr>
        <p:spPr bwMode="auto">
          <a:xfrm>
            <a:off x="1685991" y="3099498"/>
            <a:ext cx="2339240" cy="219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dirty="0" err="1">
                <a:latin typeface="+mn-lt"/>
                <a:ea typeface="+mn-ea"/>
              </a:rPr>
              <a:t>Lorem</a:t>
            </a:r>
            <a:r>
              <a:rPr lang="en-US" altLang="zh-CN" sz="1800" dirty="0">
                <a:latin typeface="+mn-lt"/>
                <a:ea typeface="+mn-ea"/>
              </a:rPr>
              <a:t> </a:t>
            </a:r>
            <a:r>
              <a:rPr lang="en-US" altLang="zh-CN" sz="1800" dirty="0" err="1">
                <a:latin typeface="+mn-lt"/>
                <a:ea typeface="+mn-ea"/>
              </a:rPr>
              <a:t>ipsum</a:t>
            </a:r>
            <a:r>
              <a:rPr lang="en-US" altLang="zh-CN" sz="1800" dirty="0">
                <a:latin typeface="+mn-lt"/>
                <a:ea typeface="+mn-ea"/>
              </a:rPr>
              <a:t> dolor sit </a:t>
            </a:r>
            <a:r>
              <a:rPr lang="en-US" altLang="zh-CN" sz="1800" dirty="0" err="1">
                <a:latin typeface="+mn-lt"/>
                <a:ea typeface="+mn-ea"/>
              </a:rPr>
              <a:t>amet</a:t>
            </a:r>
            <a:r>
              <a:rPr lang="en-US" altLang="zh-CN" sz="1800" dirty="0">
                <a:latin typeface="+mn-lt"/>
                <a:ea typeface="+mn-ea"/>
              </a:rPr>
              <a:t>, </a:t>
            </a:r>
            <a:r>
              <a:rPr lang="en-US" altLang="zh-CN" sz="1800" dirty="0" err="1">
                <a:latin typeface="+mn-lt"/>
                <a:ea typeface="+mn-ea"/>
              </a:rPr>
              <a:t>consectetur</a:t>
            </a:r>
            <a:r>
              <a:rPr lang="en-US" altLang="zh-CN" sz="1800" dirty="0">
                <a:latin typeface="+mn-lt"/>
                <a:ea typeface="+mn-ea"/>
              </a:rPr>
              <a:t> </a:t>
            </a:r>
            <a:r>
              <a:rPr lang="en-US" altLang="zh-CN" sz="1800" dirty="0" err="1">
                <a:latin typeface="+mn-lt"/>
                <a:ea typeface="+mn-ea"/>
              </a:rPr>
              <a:t>adipisicing</a:t>
            </a:r>
            <a:r>
              <a:rPr lang="en-US" altLang="zh-CN" sz="1800" dirty="0">
                <a:latin typeface="+mn-lt"/>
                <a:ea typeface="+mn-ea"/>
              </a:rPr>
              <a:t> </a:t>
            </a:r>
            <a:r>
              <a:rPr lang="en-US" altLang="zh-CN" sz="1800" dirty="0" err="1">
                <a:latin typeface="+mn-lt"/>
                <a:ea typeface="+mn-ea"/>
              </a:rPr>
              <a:t>elit</a:t>
            </a:r>
            <a:r>
              <a:rPr lang="en-US" altLang="zh-CN" sz="1800" dirty="0">
                <a:latin typeface="+mn-lt"/>
                <a:ea typeface="+mn-ea"/>
              </a:rPr>
              <a:t>.</a:t>
            </a:r>
          </a:p>
        </p:txBody>
      </p:sp>
      <p:grpSp>
        <p:nvGrpSpPr>
          <p:cNvPr id="28" name="组合 27"/>
          <p:cNvGrpSpPr/>
          <p:nvPr>
            <p:custDataLst>
              <p:tags r:id="rId6"/>
            </p:custDataLst>
          </p:nvPr>
        </p:nvGrpSpPr>
        <p:grpSpPr>
          <a:xfrm>
            <a:off x="4887975" y="2250831"/>
            <a:ext cx="666890" cy="686897"/>
            <a:chOff x="1795462" y="2056910"/>
            <a:chExt cx="1111250" cy="1144588"/>
          </a:xfrm>
        </p:grpSpPr>
        <p:sp>
          <p:nvSpPr>
            <p:cNvPr id="29" name="Freeform 12"/>
            <p:cNvSpPr/>
            <p:nvPr>
              <p:custDataLst>
                <p:tags r:id="rId23"/>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31" name="Freeform 13"/>
            <p:cNvSpPr/>
            <p:nvPr>
              <p:custDataLst>
                <p:tags r:id="rId24"/>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32" name="Freeform 14"/>
            <p:cNvSpPr/>
            <p:nvPr>
              <p:custDataLst>
                <p:tags r:id="rId25"/>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33" name="Freeform 15"/>
            <p:cNvSpPr/>
            <p:nvPr>
              <p:custDataLst>
                <p:tags r:id="rId26"/>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34" name="Freeform 16"/>
            <p:cNvSpPr/>
            <p:nvPr>
              <p:custDataLst>
                <p:tags r:id="rId27"/>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35" name="Freeform 17"/>
            <p:cNvSpPr/>
            <p:nvPr>
              <p:custDataLst>
                <p:tags r:id="rId28"/>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36" name="Freeform 18"/>
            <p:cNvSpPr/>
            <p:nvPr>
              <p:custDataLst>
                <p:tags r:id="rId29"/>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37" name="Freeform 19"/>
            <p:cNvSpPr/>
            <p:nvPr>
              <p:custDataLst>
                <p:tags r:id="rId30"/>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38" name="直接连接符 37"/>
          <p:cNvCxnSpPr/>
          <p:nvPr>
            <p:custDataLst>
              <p:tags r:id="rId7"/>
            </p:custDataLst>
          </p:nvPr>
        </p:nvCxnSpPr>
        <p:spPr>
          <a:xfrm>
            <a:off x="4887974" y="2937729"/>
            <a:ext cx="2301753"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矩形 38"/>
          <p:cNvSpPr/>
          <p:nvPr>
            <p:custDataLst>
              <p:tags r:id="rId8"/>
            </p:custDataLst>
          </p:nvPr>
        </p:nvSpPr>
        <p:spPr>
          <a:xfrm>
            <a:off x="5406492" y="2535140"/>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40" name="TextBox 14"/>
          <p:cNvSpPr txBox="1">
            <a:spLocks noChangeArrowheads="1"/>
          </p:cNvSpPr>
          <p:nvPr>
            <p:custDataLst>
              <p:tags r:id="rId9"/>
            </p:custDataLst>
          </p:nvPr>
        </p:nvSpPr>
        <p:spPr bwMode="auto">
          <a:xfrm>
            <a:off x="4955996" y="3099498"/>
            <a:ext cx="2339240" cy="219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 sit amet, consectetur adipisicing elit.</a:t>
            </a:r>
            <a:endParaRPr lang="en-US" altLang="zh-CN" sz="1800" dirty="0">
              <a:latin typeface="+mn-lt"/>
              <a:ea typeface="+mn-ea"/>
            </a:endParaRPr>
          </a:p>
        </p:txBody>
      </p:sp>
      <p:grpSp>
        <p:nvGrpSpPr>
          <p:cNvPr id="42" name="组合 41"/>
          <p:cNvGrpSpPr/>
          <p:nvPr>
            <p:custDataLst>
              <p:tags r:id="rId10"/>
            </p:custDataLst>
          </p:nvPr>
        </p:nvGrpSpPr>
        <p:grpSpPr>
          <a:xfrm>
            <a:off x="8157980" y="2250831"/>
            <a:ext cx="666890" cy="686897"/>
            <a:chOff x="1795462" y="2056910"/>
            <a:chExt cx="1111250" cy="1144588"/>
          </a:xfrm>
        </p:grpSpPr>
        <p:sp>
          <p:nvSpPr>
            <p:cNvPr id="43" name="Freeform 12"/>
            <p:cNvSpPr/>
            <p:nvPr>
              <p:custDataLst>
                <p:tags r:id="rId15"/>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44" name="Freeform 13"/>
            <p:cNvSpPr/>
            <p:nvPr>
              <p:custDataLst>
                <p:tags r:id="rId16"/>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45" name="Freeform 14"/>
            <p:cNvSpPr/>
            <p:nvPr>
              <p:custDataLst>
                <p:tags r:id="rId17"/>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46" name="Freeform 15"/>
            <p:cNvSpPr/>
            <p:nvPr>
              <p:custDataLst>
                <p:tags r:id="rId18"/>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47" name="Freeform 16"/>
            <p:cNvSpPr/>
            <p:nvPr>
              <p:custDataLst>
                <p:tags r:id="rId19"/>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48" name="Freeform 17"/>
            <p:cNvSpPr/>
            <p:nvPr>
              <p:custDataLst>
                <p:tags r:id="rId20"/>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49" name="Freeform 18"/>
            <p:cNvSpPr/>
            <p:nvPr>
              <p:custDataLst>
                <p:tags r:id="rId21"/>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50" name="Freeform 19"/>
            <p:cNvSpPr/>
            <p:nvPr>
              <p:custDataLst>
                <p:tags r:id="rId22"/>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51" name="直接连接符 50"/>
          <p:cNvCxnSpPr/>
          <p:nvPr>
            <p:custDataLst>
              <p:tags r:id="rId11"/>
            </p:custDataLst>
          </p:nvPr>
        </p:nvCxnSpPr>
        <p:spPr>
          <a:xfrm>
            <a:off x="8157979" y="2937729"/>
            <a:ext cx="2301753"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custDataLst>
              <p:tags r:id="rId12"/>
            </p:custDataLst>
          </p:nvPr>
        </p:nvSpPr>
        <p:spPr>
          <a:xfrm>
            <a:off x="8676497" y="2535140"/>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53" name="TextBox 14"/>
          <p:cNvSpPr txBox="1">
            <a:spLocks noChangeArrowheads="1"/>
          </p:cNvSpPr>
          <p:nvPr>
            <p:custDataLst>
              <p:tags r:id="rId13"/>
            </p:custDataLst>
          </p:nvPr>
        </p:nvSpPr>
        <p:spPr bwMode="auto">
          <a:xfrm>
            <a:off x="8226001" y="3099498"/>
            <a:ext cx="2339240" cy="219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 sit amet, consectetur adipisicing elit.</a:t>
            </a:r>
            <a:endParaRPr lang="en-US" altLang="zh-CN" sz="1800" dirty="0">
              <a:latin typeface="+mn-lt"/>
              <a:ea typeface="+mn-ea"/>
            </a:endParaRPr>
          </a:p>
        </p:txBody>
      </p:sp>
      <p:sp>
        <p:nvSpPr>
          <p:cNvPr id="55" name="文本框 54"/>
          <p:cNvSpPr txBox="1"/>
          <p:nvPr>
            <p:custDataLst>
              <p:tags r:id="rId14"/>
            </p:custDataLst>
          </p:nvPr>
        </p:nvSpPr>
        <p:spPr>
          <a:xfrm>
            <a:off x="593546" y="321651"/>
            <a:ext cx="827209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latin typeface="Arial" panose="020B0604020202020204" pitchFamily="34" charset="0"/>
                <a:ea typeface="+mj-ea"/>
                <a:cs typeface="+mj-cs"/>
              </a:defRPr>
            </a:lvl1pPr>
          </a:lstStyle>
          <a:p>
            <a:r>
              <a:rPr lang="en-US" altLang="zh-CN">
                <a:latin typeface="+mj-lt"/>
              </a:rPr>
              <a:t>LOREM IPSUM DOLOR</a:t>
            </a:r>
            <a:endParaRPr lang="zh-CN" altLang="en-US" dirty="0">
              <a:latin typeface="+mj-lt"/>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en-US" altLang="zh-CN">
                <a:latin typeface="+mj-lt"/>
                <a:ea typeface="+mj-ea"/>
              </a:rPr>
              <a:t>LOREM IPSUM DOLOR</a:t>
            </a:r>
            <a:endParaRPr lang="zh-CN" altLang="en-US" dirty="0">
              <a:latin typeface="+mj-lt"/>
              <a:ea typeface="+mj-ea"/>
            </a:endParaRPr>
          </a:p>
        </p:txBody>
      </p:sp>
      <p:sp>
        <p:nvSpPr>
          <p:cNvPr id="4" name="内容占位符 3"/>
          <p:cNvSpPr>
            <a:spLocks noGrp="1"/>
          </p:cNvSpPr>
          <p:nvPr>
            <p:ph idx="1"/>
            <p:custDataLst>
              <p:tags r:id="rId3"/>
            </p:custDataLst>
          </p:nvPr>
        </p:nvSpPr>
        <p:spPr/>
        <p:txBody>
          <a:bodyPr>
            <a:normAutofit/>
          </a:bodyPr>
          <a:lstStyle/>
          <a:p>
            <a:pPr>
              <a:lnSpc>
                <a:spcPct val="150000"/>
              </a:lnSpc>
            </a:pPr>
            <a:r>
              <a:rPr lang="en-US" altLang="zh-CN" sz="1800" dirty="0">
                <a:latin typeface="+mn-lt"/>
                <a:ea typeface="+mn-ea"/>
              </a:rPr>
              <a:t>Lorem ipsum dolor sit </a:t>
            </a:r>
            <a:r>
              <a:rPr lang="en-US" altLang="zh-CN" sz="1800" dirty="0" err="1">
                <a:latin typeface="+mn-lt"/>
                <a:ea typeface="+mn-ea"/>
              </a:rPr>
              <a:t>amet</a:t>
            </a:r>
            <a:r>
              <a:rPr lang="en-US" altLang="zh-CN" sz="1800" dirty="0">
                <a:latin typeface="+mn-lt"/>
                <a:ea typeface="+mn-ea"/>
              </a:rPr>
              <a:t>, </a:t>
            </a:r>
            <a:r>
              <a:rPr lang="en-US" altLang="zh-CN" sz="1800" dirty="0" err="1">
                <a:latin typeface="+mn-lt"/>
                <a:ea typeface="+mn-ea"/>
              </a:rPr>
              <a:t>consectetur</a:t>
            </a:r>
            <a:r>
              <a:rPr lang="en-US" altLang="zh-CN" sz="1800" dirty="0">
                <a:latin typeface="+mn-lt"/>
                <a:ea typeface="+mn-ea"/>
              </a:rPr>
              <a:t> </a:t>
            </a:r>
            <a:r>
              <a:rPr lang="en-US" altLang="zh-CN" sz="1800" dirty="0" err="1">
                <a:latin typeface="+mn-lt"/>
                <a:ea typeface="+mn-ea"/>
              </a:rPr>
              <a:t>adipisicing</a:t>
            </a:r>
            <a:r>
              <a:rPr lang="en-US" altLang="zh-CN" sz="1800" dirty="0">
                <a:latin typeface="+mn-lt"/>
                <a:ea typeface="+mn-ea"/>
              </a:rPr>
              <a:t> </a:t>
            </a:r>
            <a:r>
              <a:rPr lang="en-US" altLang="zh-CN" sz="1800" dirty="0" err="1">
                <a:latin typeface="+mn-lt"/>
                <a:ea typeface="+mn-ea"/>
              </a:rPr>
              <a:t>elit</a:t>
            </a:r>
            <a:r>
              <a:rPr lang="en-US" altLang="zh-CN" sz="1800" dirty="0">
                <a:latin typeface="+mn-lt"/>
                <a:ea typeface="+mn-ea"/>
              </a:rPr>
              <a:t>, </a:t>
            </a:r>
            <a:r>
              <a:rPr lang="en-US" altLang="zh-CN" sz="1800" dirty="0" err="1">
                <a:latin typeface="+mn-lt"/>
                <a:ea typeface="+mn-ea"/>
              </a:rPr>
              <a:t>sed</a:t>
            </a:r>
            <a:r>
              <a:rPr lang="en-US" altLang="zh-CN" sz="1800" dirty="0">
                <a:latin typeface="+mn-lt"/>
                <a:ea typeface="+mn-ea"/>
              </a:rPr>
              <a:t> do </a:t>
            </a:r>
            <a:r>
              <a:rPr lang="en-US" altLang="zh-CN" sz="1800" dirty="0" err="1">
                <a:latin typeface="+mn-lt"/>
                <a:ea typeface="+mn-ea"/>
              </a:rPr>
              <a:t>eiusmod</a:t>
            </a:r>
            <a:r>
              <a:rPr lang="en-US" altLang="zh-CN" sz="1800" dirty="0">
                <a:latin typeface="+mn-lt"/>
                <a:ea typeface="+mn-ea"/>
              </a:rPr>
              <a:t> </a:t>
            </a:r>
            <a:r>
              <a:rPr lang="en-US" altLang="zh-CN" sz="1800" dirty="0" err="1">
                <a:latin typeface="+mn-lt"/>
                <a:ea typeface="+mn-ea"/>
              </a:rPr>
              <a:t>tempor</a:t>
            </a:r>
            <a:r>
              <a:rPr lang="en-US" altLang="zh-CN" sz="1800" dirty="0">
                <a:latin typeface="+mn-lt"/>
                <a:ea typeface="+mn-ea"/>
              </a:rPr>
              <a:t> </a:t>
            </a:r>
            <a:r>
              <a:rPr lang="en-US" altLang="zh-CN" sz="1800" dirty="0" err="1">
                <a:latin typeface="+mn-lt"/>
                <a:ea typeface="+mn-ea"/>
              </a:rPr>
              <a:t>incididunt</a:t>
            </a:r>
            <a:r>
              <a:rPr lang="en-US" altLang="zh-CN" sz="1800" dirty="0">
                <a:latin typeface="+mn-lt"/>
                <a:ea typeface="+mn-ea"/>
              </a:rPr>
              <a:t>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labore</a:t>
            </a:r>
            <a:r>
              <a:rPr lang="en-US" altLang="zh-CN" sz="1800" dirty="0">
                <a:latin typeface="+mn-lt"/>
                <a:ea typeface="+mn-ea"/>
              </a:rPr>
              <a:t> et </a:t>
            </a:r>
            <a:r>
              <a:rPr lang="en-US" altLang="zh-CN" sz="1800" dirty="0" err="1">
                <a:latin typeface="+mn-lt"/>
                <a:ea typeface="+mn-ea"/>
              </a:rPr>
              <a:t>dolore</a:t>
            </a:r>
            <a:r>
              <a:rPr lang="en-US" altLang="zh-CN" sz="1800" dirty="0">
                <a:latin typeface="+mn-lt"/>
                <a:ea typeface="+mn-ea"/>
              </a:rPr>
              <a:t> magna </a:t>
            </a:r>
            <a:r>
              <a:rPr lang="en-US" altLang="zh-CN" sz="1800" dirty="0" err="1">
                <a:latin typeface="+mn-lt"/>
                <a:ea typeface="+mn-ea"/>
              </a:rPr>
              <a:t>aliqua</a:t>
            </a:r>
            <a:r>
              <a:rPr lang="en-US" altLang="zh-CN" sz="1800" dirty="0">
                <a:latin typeface="+mn-lt"/>
                <a:ea typeface="+mn-ea"/>
              </a:rPr>
              <a:t>.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enim</a:t>
            </a:r>
            <a:r>
              <a:rPr lang="en-US" altLang="zh-CN" sz="1800" dirty="0">
                <a:latin typeface="+mn-lt"/>
                <a:ea typeface="+mn-ea"/>
              </a:rPr>
              <a:t> ad minim </a:t>
            </a:r>
            <a:r>
              <a:rPr lang="en-US" altLang="zh-CN" sz="1800" dirty="0" err="1">
                <a:latin typeface="+mn-lt"/>
                <a:ea typeface="+mn-ea"/>
              </a:rPr>
              <a:t>veniam</a:t>
            </a:r>
            <a:r>
              <a:rPr lang="en-US" altLang="zh-CN" sz="1800" dirty="0">
                <a:latin typeface="+mn-lt"/>
                <a:ea typeface="+mn-ea"/>
              </a:rPr>
              <a:t>, </a:t>
            </a:r>
            <a:r>
              <a:rPr lang="en-US" altLang="zh-CN" sz="1800" dirty="0" err="1">
                <a:latin typeface="+mn-lt"/>
                <a:ea typeface="+mn-ea"/>
              </a:rPr>
              <a:t>quis</a:t>
            </a:r>
            <a:r>
              <a:rPr lang="en-US" altLang="zh-CN" sz="1800" dirty="0">
                <a:latin typeface="+mn-lt"/>
                <a:ea typeface="+mn-ea"/>
              </a:rPr>
              <a:t> </a:t>
            </a:r>
            <a:r>
              <a:rPr lang="en-US" altLang="zh-CN" sz="1800" dirty="0" err="1">
                <a:latin typeface="+mn-lt"/>
                <a:ea typeface="+mn-ea"/>
              </a:rPr>
              <a:t>nostrud</a:t>
            </a:r>
            <a:r>
              <a:rPr lang="en-US" altLang="zh-CN" sz="1800" dirty="0">
                <a:latin typeface="+mn-lt"/>
                <a:ea typeface="+mn-ea"/>
              </a:rPr>
              <a:t> exercitation </a:t>
            </a:r>
            <a:r>
              <a:rPr lang="en-US" altLang="zh-CN" sz="1800" dirty="0" err="1">
                <a:latin typeface="+mn-lt"/>
                <a:ea typeface="+mn-ea"/>
              </a:rPr>
              <a:t>ullamco</a:t>
            </a:r>
            <a:r>
              <a:rPr lang="en-US" altLang="zh-CN" sz="1800" dirty="0">
                <a:latin typeface="+mn-lt"/>
                <a:ea typeface="+mn-ea"/>
              </a:rPr>
              <a:t> </a:t>
            </a:r>
            <a:r>
              <a:rPr lang="en-US" altLang="zh-CN" sz="1800" dirty="0" err="1">
                <a:latin typeface="+mn-lt"/>
                <a:ea typeface="+mn-ea"/>
              </a:rPr>
              <a:t>laboris</a:t>
            </a:r>
            <a:r>
              <a:rPr lang="en-US" altLang="zh-CN" sz="1800" dirty="0">
                <a:latin typeface="+mn-lt"/>
                <a:ea typeface="+mn-ea"/>
              </a:rPr>
              <a:t> nisi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aliquip</a:t>
            </a:r>
            <a:r>
              <a:rPr lang="en-US" altLang="zh-CN" sz="1800" dirty="0">
                <a:latin typeface="+mn-lt"/>
                <a:ea typeface="+mn-ea"/>
              </a:rPr>
              <a:t> ex </a:t>
            </a:r>
            <a:r>
              <a:rPr lang="en-US" altLang="zh-CN" sz="1800" dirty="0" err="1">
                <a:latin typeface="+mn-lt"/>
                <a:ea typeface="+mn-ea"/>
              </a:rPr>
              <a:t>ea</a:t>
            </a:r>
            <a:r>
              <a:rPr lang="en-US" altLang="zh-CN" sz="1800" dirty="0">
                <a:latin typeface="+mn-lt"/>
                <a:ea typeface="+mn-ea"/>
              </a:rPr>
              <a:t> </a:t>
            </a:r>
            <a:r>
              <a:rPr lang="en-US" altLang="zh-CN" sz="1800" dirty="0" err="1">
                <a:latin typeface="+mn-lt"/>
                <a:ea typeface="+mn-ea"/>
              </a:rPr>
              <a:t>commodo</a:t>
            </a:r>
            <a:r>
              <a:rPr lang="en-US" altLang="zh-CN" sz="1800" dirty="0">
                <a:latin typeface="+mn-lt"/>
                <a:ea typeface="+mn-ea"/>
              </a:rPr>
              <a:t> </a:t>
            </a:r>
            <a:r>
              <a:rPr lang="en-US" altLang="zh-CN" sz="1800" dirty="0" err="1">
                <a:latin typeface="+mn-lt"/>
                <a:ea typeface="+mn-ea"/>
              </a:rPr>
              <a:t>consequat</a:t>
            </a:r>
            <a:r>
              <a:rPr lang="en-US" altLang="zh-CN" sz="1800" dirty="0">
                <a:latin typeface="+mn-lt"/>
                <a:ea typeface="+mn-ea"/>
              </a:rPr>
              <a:t>.</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2477482" y="1776047"/>
            <a:ext cx="2462330" cy="1662110"/>
            <a:chOff x="1124932" y="1776047"/>
            <a:chExt cx="2462330" cy="1662110"/>
          </a:xfrm>
        </p:grpSpPr>
        <p:grpSp>
          <p:nvGrpSpPr>
            <p:cNvPr id="4" name="组合 3"/>
            <p:cNvGrpSpPr/>
            <p:nvPr/>
          </p:nvGrpSpPr>
          <p:grpSpPr>
            <a:xfrm>
              <a:off x="1171211" y="1776047"/>
              <a:ext cx="666890" cy="686897"/>
              <a:chOff x="1795462" y="2056910"/>
              <a:chExt cx="1111250" cy="1144588"/>
            </a:xfrm>
          </p:grpSpPr>
          <p:sp>
            <p:nvSpPr>
              <p:cNvPr id="3074" name="Freeform 12"/>
              <p:cNvSpPr/>
              <p:nvPr>
                <p:custDataLst>
                  <p:tags r:id="rId43"/>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lstStyle/>
              <a:p>
                <a:pPr>
                  <a:defRPr/>
                </a:pPr>
                <a:endParaRPr lang="zh-CN" altLang="en-US"/>
              </a:p>
            </p:txBody>
          </p:sp>
          <p:sp>
            <p:nvSpPr>
              <p:cNvPr id="5" name="Freeform 13"/>
              <p:cNvSpPr/>
              <p:nvPr>
                <p:custDataLst>
                  <p:tags r:id="rId44"/>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lstStyle/>
              <a:p>
                <a:pPr>
                  <a:defRPr/>
                </a:pPr>
                <a:endParaRPr lang="zh-CN" altLang="en-US"/>
              </a:p>
            </p:txBody>
          </p:sp>
          <p:sp>
            <p:nvSpPr>
              <p:cNvPr id="6" name="Freeform 14"/>
              <p:cNvSpPr/>
              <p:nvPr>
                <p:custDataLst>
                  <p:tags r:id="rId45"/>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lstStyle/>
              <a:p>
                <a:pPr>
                  <a:defRPr/>
                </a:pPr>
                <a:endParaRPr lang="zh-CN" altLang="en-US"/>
              </a:p>
            </p:txBody>
          </p:sp>
          <p:sp>
            <p:nvSpPr>
              <p:cNvPr id="7" name="Freeform 15"/>
              <p:cNvSpPr/>
              <p:nvPr>
                <p:custDataLst>
                  <p:tags r:id="rId46"/>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lstStyle/>
              <a:p>
                <a:pPr>
                  <a:defRPr/>
                </a:pPr>
                <a:endParaRPr lang="zh-CN" altLang="en-US"/>
              </a:p>
            </p:txBody>
          </p:sp>
          <p:sp>
            <p:nvSpPr>
              <p:cNvPr id="8" name="Freeform 16"/>
              <p:cNvSpPr/>
              <p:nvPr>
                <p:custDataLst>
                  <p:tags r:id="rId47"/>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lstStyle/>
              <a:p>
                <a:pPr>
                  <a:defRPr/>
                </a:pPr>
                <a:endParaRPr lang="zh-CN" altLang="en-US"/>
              </a:p>
            </p:txBody>
          </p:sp>
          <p:sp>
            <p:nvSpPr>
              <p:cNvPr id="9" name="Freeform 17"/>
              <p:cNvSpPr/>
              <p:nvPr>
                <p:custDataLst>
                  <p:tags r:id="rId48"/>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lstStyle/>
              <a:p>
                <a:pPr>
                  <a:defRPr/>
                </a:pPr>
                <a:endParaRPr lang="zh-CN" altLang="en-US"/>
              </a:p>
            </p:txBody>
          </p:sp>
          <p:sp>
            <p:nvSpPr>
              <p:cNvPr id="10" name="Freeform 18"/>
              <p:cNvSpPr/>
              <p:nvPr>
                <p:custDataLst>
                  <p:tags r:id="rId49"/>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lstStyle/>
              <a:p>
                <a:pPr>
                  <a:defRPr/>
                </a:pPr>
                <a:endParaRPr lang="zh-CN" altLang="en-US"/>
              </a:p>
            </p:txBody>
          </p:sp>
          <p:sp>
            <p:nvSpPr>
              <p:cNvPr id="11" name="Freeform 19"/>
              <p:cNvSpPr/>
              <p:nvPr>
                <p:custDataLst>
                  <p:tags r:id="rId50"/>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lstStyle/>
              <a:p>
                <a:pPr>
                  <a:defRPr/>
                </a:pPr>
                <a:endParaRPr lang="zh-CN" altLang="en-US"/>
              </a:p>
            </p:txBody>
          </p:sp>
        </p:grpSp>
        <p:cxnSp>
          <p:nvCxnSpPr>
            <p:cNvPr id="41" name="直接连接符 40"/>
            <p:cNvCxnSpPr/>
            <p:nvPr>
              <p:custDataLst>
                <p:tags r:id="rId40"/>
              </p:custDataLst>
            </p:nvPr>
          </p:nvCxnSpPr>
          <p:spPr>
            <a:xfrm>
              <a:off x="1171210" y="2462945"/>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41"/>
              </p:custDataLst>
            </p:nvPr>
          </p:nvSpPr>
          <p:spPr>
            <a:xfrm>
              <a:off x="1689728" y="2060356"/>
              <a:ext cx="1897534" cy="369332"/>
            </a:xfrm>
            <a:prstGeom prst="rect">
              <a:avLst/>
            </a:prstGeom>
          </p:spPr>
          <p:txBody>
            <a:bodyPr wrap="square">
              <a:normAutofit/>
            </a:bodyPr>
            <a:lstStyle/>
            <a:p>
              <a:pPr algn="just">
                <a:defRPr/>
              </a:pPr>
              <a:r>
                <a:rPr lang="en-US" altLang="zh-CN" b="1" dirty="0">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30" name="TextBox 14"/>
            <p:cNvSpPr txBox="1">
              <a:spLocks noChangeArrowheads="1"/>
            </p:cNvSpPr>
            <p:nvPr>
              <p:custDataLst>
                <p:tags r:id="rId42"/>
              </p:custDataLst>
            </p:nvPr>
          </p:nvSpPr>
          <p:spPr bwMode="auto">
            <a:xfrm>
              <a:off x="1124932" y="2624715"/>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da-DK" altLang="zh-CN" sz="1800">
                  <a:latin typeface="+mn-lt"/>
                  <a:ea typeface="+mn-ea"/>
                </a:rPr>
                <a:t>LOREM IPSUM DOLOR</a:t>
              </a:r>
              <a:endParaRPr lang="en-US" altLang="zh-CN" sz="1800" dirty="0">
                <a:latin typeface="+mn-lt"/>
                <a:ea typeface="+mn-ea"/>
              </a:endParaRPr>
            </a:p>
          </p:txBody>
        </p:sp>
      </p:grpSp>
      <p:grpSp>
        <p:nvGrpSpPr>
          <p:cNvPr id="3" name="组合 2"/>
          <p:cNvGrpSpPr/>
          <p:nvPr>
            <p:custDataLst>
              <p:tags r:id="rId3"/>
            </p:custDataLst>
          </p:nvPr>
        </p:nvGrpSpPr>
        <p:grpSpPr>
          <a:xfrm>
            <a:off x="6187835" y="1776047"/>
            <a:ext cx="2462330" cy="1662110"/>
            <a:chOff x="4149485" y="1776047"/>
            <a:chExt cx="2462330" cy="1662110"/>
          </a:xfrm>
        </p:grpSpPr>
        <p:grpSp>
          <p:nvGrpSpPr>
            <p:cNvPr id="54" name="组合 53"/>
            <p:cNvGrpSpPr/>
            <p:nvPr/>
          </p:nvGrpSpPr>
          <p:grpSpPr>
            <a:xfrm>
              <a:off x="4195764" y="1776047"/>
              <a:ext cx="666890" cy="686897"/>
              <a:chOff x="1795462" y="2056910"/>
              <a:chExt cx="1111250" cy="1144588"/>
            </a:xfrm>
          </p:grpSpPr>
          <p:sp>
            <p:nvSpPr>
              <p:cNvPr id="55" name="Freeform 12"/>
              <p:cNvSpPr/>
              <p:nvPr>
                <p:custDataLst>
                  <p:tags r:id="rId32"/>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lstStyle/>
              <a:p>
                <a:pPr>
                  <a:defRPr/>
                </a:pPr>
                <a:endParaRPr lang="zh-CN" altLang="en-US"/>
              </a:p>
            </p:txBody>
          </p:sp>
          <p:sp>
            <p:nvSpPr>
              <p:cNvPr id="56" name="Freeform 13"/>
              <p:cNvSpPr/>
              <p:nvPr>
                <p:custDataLst>
                  <p:tags r:id="rId33"/>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lstStyle/>
              <a:p>
                <a:pPr>
                  <a:defRPr/>
                </a:pPr>
                <a:endParaRPr lang="zh-CN" altLang="en-US"/>
              </a:p>
            </p:txBody>
          </p:sp>
          <p:sp>
            <p:nvSpPr>
              <p:cNvPr id="57" name="Freeform 14"/>
              <p:cNvSpPr/>
              <p:nvPr>
                <p:custDataLst>
                  <p:tags r:id="rId34"/>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lstStyle/>
              <a:p>
                <a:pPr>
                  <a:defRPr/>
                </a:pPr>
                <a:endParaRPr lang="zh-CN" altLang="en-US"/>
              </a:p>
            </p:txBody>
          </p:sp>
          <p:sp>
            <p:nvSpPr>
              <p:cNvPr id="58" name="Freeform 15"/>
              <p:cNvSpPr/>
              <p:nvPr>
                <p:custDataLst>
                  <p:tags r:id="rId35"/>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lstStyle/>
              <a:p>
                <a:pPr>
                  <a:defRPr/>
                </a:pPr>
                <a:endParaRPr lang="zh-CN" altLang="en-US"/>
              </a:p>
            </p:txBody>
          </p:sp>
          <p:sp>
            <p:nvSpPr>
              <p:cNvPr id="59" name="Freeform 16"/>
              <p:cNvSpPr/>
              <p:nvPr>
                <p:custDataLst>
                  <p:tags r:id="rId36"/>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lstStyle/>
              <a:p>
                <a:pPr>
                  <a:defRPr/>
                </a:pPr>
                <a:endParaRPr lang="zh-CN" altLang="en-US"/>
              </a:p>
            </p:txBody>
          </p:sp>
          <p:sp>
            <p:nvSpPr>
              <p:cNvPr id="60" name="Freeform 17"/>
              <p:cNvSpPr/>
              <p:nvPr>
                <p:custDataLst>
                  <p:tags r:id="rId37"/>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lstStyle/>
              <a:p>
                <a:pPr>
                  <a:defRPr/>
                </a:pPr>
                <a:endParaRPr lang="zh-CN" altLang="en-US"/>
              </a:p>
            </p:txBody>
          </p:sp>
          <p:sp>
            <p:nvSpPr>
              <p:cNvPr id="61" name="Freeform 18"/>
              <p:cNvSpPr/>
              <p:nvPr>
                <p:custDataLst>
                  <p:tags r:id="rId38"/>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lstStyle/>
              <a:p>
                <a:pPr>
                  <a:defRPr/>
                </a:pPr>
                <a:endParaRPr lang="zh-CN" altLang="en-US"/>
              </a:p>
            </p:txBody>
          </p:sp>
          <p:sp>
            <p:nvSpPr>
              <p:cNvPr id="62" name="Freeform 19"/>
              <p:cNvSpPr/>
              <p:nvPr>
                <p:custDataLst>
                  <p:tags r:id="rId39"/>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lstStyle/>
              <a:p>
                <a:pPr>
                  <a:defRPr/>
                </a:pPr>
                <a:endParaRPr lang="zh-CN" altLang="en-US"/>
              </a:p>
            </p:txBody>
          </p:sp>
        </p:grpSp>
        <p:cxnSp>
          <p:nvCxnSpPr>
            <p:cNvPr id="63" name="直接连接符 62"/>
            <p:cNvCxnSpPr/>
            <p:nvPr>
              <p:custDataLst>
                <p:tags r:id="rId29"/>
              </p:custDataLst>
            </p:nvPr>
          </p:nvCxnSpPr>
          <p:spPr>
            <a:xfrm>
              <a:off x="4195763" y="2462945"/>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矩形 63"/>
            <p:cNvSpPr/>
            <p:nvPr>
              <p:custDataLst>
                <p:tags r:id="rId30"/>
              </p:custDataLst>
            </p:nvPr>
          </p:nvSpPr>
          <p:spPr>
            <a:xfrm>
              <a:off x="4714281" y="2060356"/>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65" name="TextBox 14"/>
            <p:cNvSpPr txBox="1">
              <a:spLocks noChangeArrowheads="1"/>
            </p:cNvSpPr>
            <p:nvPr>
              <p:custDataLst>
                <p:tags r:id="rId31"/>
              </p:custDataLst>
            </p:nvPr>
          </p:nvSpPr>
          <p:spPr bwMode="auto">
            <a:xfrm>
              <a:off x="4149485" y="2624715"/>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2" name="组合 11"/>
          <p:cNvGrpSpPr/>
          <p:nvPr>
            <p:custDataLst>
              <p:tags r:id="rId4"/>
            </p:custDataLst>
          </p:nvPr>
        </p:nvGrpSpPr>
        <p:grpSpPr>
          <a:xfrm>
            <a:off x="4209567" y="3783124"/>
            <a:ext cx="2462330" cy="1662110"/>
            <a:chOff x="2857017" y="3611674"/>
            <a:chExt cx="2462330" cy="1662110"/>
          </a:xfrm>
        </p:grpSpPr>
        <p:grpSp>
          <p:nvGrpSpPr>
            <p:cNvPr id="66" name="组合 65"/>
            <p:cNvGrpSpPr/>
            <p:nvPr/>
          </p:nvGrpSpPr>
          <p:grpSpPr>
            <a:xfrm>
              <a:off x="2903296" y="3611674"/>
              <a:ext cx="666890" cy="686897"/>
              <a:chOff x="1795462" y="2056910"/>
              <a:chExt cx="1111250" cy="1144588"/>
            </a:xfrm>
          </p:grpSpPr>
          <p:sp>
            <p:nvSpPr>
              <p:cNvPr id="67" name="Freeform 12"/>
              <p:cNvSpPr/>
              <p:nvPr>
                <p:custDataLst>
                  <p:tags r:id="rId21"/>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lstStyle/>
              <a:p>
                <a:pPr>
                  <a:defRPr/>
                </a:pPr>
                <a:endParaRPr lang="zh-CN" altLang="en-US"/>
              </a:p>
            </p:txBody>
          </p:sp>
          <p:sp>
            <p:nvSpPr>
              <p:cNvPr id="68" name="Freeform 13"/>
              <p:cNvSpPr/>
              <p:nvPr>
                <p:custDataLst>
                  <p:tags r:id="rId22"/>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lstStyle/>
              <a:p>
                <a:pPr>
                  <a:defRPr/>
                </a:pPr>
                <a:endParaRPr lang="zh-CN" altLang="en-US"/>
              </a:p>
            </p:txBody>
          </p:sp>
          <p:sp>
            <p:nvSpPr>
              <p:cNvPr id="69" name="Freeform 14"/>
              <p:cNvSpPr/>
              <p:nvPr>
                <p:custDataLst>
                  <p:tags r:id="rId23"/>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lstStyle/>
              <a:p>
                <a:pPr>
                  <a:defRPr/>
                </a:pPr>
                <a:endParaRPr lang="zh-CN" altLang="en-US"/>
              </a:p>
            </p:txBody>
          </p:sp>
          <p:sp>
            <p:nvSpPr>
              <p:cNvPr id="70" name="Freeform 15"/>
              <p:cNvSpPr/>
              <p:nvPr>
                <p:custDataLst>
                  <p:tags r:id="rId24"/>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lstStyle/>
              <a:p>
                <a:pPr>
                  <a:defRPr/>
                </a:pPr>
                <a:endParaRPr lang="zh-CN" altLang="en-US"/>
              </a:p>
            </p:txBody>
          </p:sp>
          <p:sp>
            <p:nvSpPr>
              <p:cNvPr id="71" name="Freeform 16"/>
              <p:cNvSpPr/>
              <p:nvPr>
                <p:custDataLst>
                  <p:tags r:id="rId25"/>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lstStyle/>
              <a:p>
                <a:pPr>
                  <a:defRPr/>
                </a:pPr>
                <a:endParaRPr lang="zh-CN" altLang="en-US"/>
              </a:p>
            </p:txBody>
          </p:sp>
          <p:sp>
            <p:nvSpPr>
              <p:cNvPr id="72" name="Freeform 17"/>
              <p:cNvSpPr/>
              <p:nvPr>
                <p:custDataLst>
                  <p:tags r:id="rId26"/>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lstStyle/>
              <a:p>
                <a:pPr>
                  <a:defRPr/>
                </a:pPr>
                <a:endParaRPr lang="zh-CN" altLang="en-US"/>
              </a:p>
            </p:txBody>
          </p:sp>
          <p:sp>
            <p:nvSpPr>
              <p:cNvPr id="73" name="Freeform 18"/>
              <p:cNvSpPr/>
              <p:nvPr>
                <p:custDataLst>
                  <p:tags r:id="rId27"/>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lstStyle/>
              <a:p>
                <a:pPr>
                  <a:defRPr/>
                </a:pPr>
                <a:endParaRPr lang="zh-CN" altLang="en-US"/>
              </a:p>
            </p:txBody>
          </p:sp>
          <p:sp>
            <p:nvSpPr>
              <p:cNvPr id="74" name="Freeform 19"/>
              <p:cNvSpPr/>
              <p:nvPr>
                <p:custDataLst>
                  <p:tags r:id="rId28"/>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lstStyle/>
              <a:p>
                <a:pPr>
                  <a:defRPr/>
                </a:pPr>
                <a:endParaRPr lang="zh-CN" altLang="en-US"/>
              </a:p>
            </p:txBody>
          </p:sp>
        </p:grpSp>
        <p:cxnSp>
          <p:nvCxnSpPr>
            <p:cNvPr id="75" name="直接连接符 74"/>
            <p:cNvCxnSpPr/>
            <p:nvPr>
              <p:custDataLst>
                <p:tags r:id="rId18"/>
              </p:custDataLst>
            </p:nvPr>
          </p:nvCxnSpPr>
          <p:spPr>
            <a:xfrm>
              <a:off x="2903295" y="4298572"/>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custDataLst>
                <p:tags r:id="rId19"/>
              </p:custDataLst>
            </p:nvPr>
          </p:nvSpPr>
          <p:spPr>
            <a:xfrm>
              <a:off x="3421813" y="3895983"/>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77" name="TextBox 14"/>
            <p:cNvSpPr txBox="1">
              <a:spLocks noChangeArrowheads="1"/>
            </p:cNvSpPr>
            <p:nvPr>
              <p:custDataLst>
                <p:tags r:id="rId20"/>
              </p:custDataLst>
            </p:nvPr>
          </p:nvSpPr>
          <p:spPr bwMode="auto">
            <a:xfrm>
              <a:off x="2857017" y="4460342"/>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3" name="组合 12"/>
          <p:cNvGrpSpPr/>
          <p:nvPr>
            <p:custDataLst>
              <p:tags r:id="rId5"/>
            </p:custDataLst>
          </p:nvPr>
        </p:nvGrpSpPr>
        <p:grpSpPr>
          <a:xfrm>
            <a:off x="7919920" y="3783124"/>
            <a:ext cx="2462330" cy="1662110"/>
            <a:chOff x="5881570" y="3611674"/>
            <a:chExt cx="2462330" cy="1662110"/>
          </a:xfrm>
        </p:grpSpPr>
        <p:grpSp>
          <p:nvGrpSpPr>
            <p:cNvPr id="78" name="组合 77"/>
            <p:cNvGrpSpPr/>
            <p:nvPr/>
          </p:nvGrpSpPr>
          <p:grpSpPr>
            <a:xfrm>
              <a:off x="5927849" y="3611674"/>
              <a:ext cx="666890" cy="686897"/>
              <a:chOff x="1795462" y="2056910"/>
              <a:chExt cx="1111250" cy="1144588"/>
            </a:xfrm>
          </p:grpSpPr>
          <p:sp>
            <p:nvSpPr>
              <p:cNvPr id="79" name="Freeform 12"/>
              <p:cNvSpPr/>
              <p:nvPr>
                <p:custDataLst>
                  <p:tags r:id="rId10"/>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lstStyle/>
              <a:p>
                <a:pPr>
                  <a:defRPr/>
                </a:pPr>
                <a:endParaRPr lang="zh-CN" altLang="en-US"/>
              </a:p>
            </p:txBody>
          </p:sp>
          <p:sp>
            <p:nvSpPr>
              <p:cNvPr id="80" name="Freeform 13"/>
              <p:cNvSpPr/>
              <p:nvPr>
                <p:custDataLst>
                  <p:tags r:id="rId11"/>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lstStyle/>
              <a:p>
                <a:pPr>
                  <a:defRPr/>
                </a:pPr>
                <a:endParaRPr lang="zh-CN" altLang="en-US"/>
              </a:p>
            </p:txBody>
          </p:sp>
          <p:sp>
            <p:nvSpPr>
              <p:cNvPr id="81" name="Freeform 14"/>
              <p:cNvSpPr/>
              <p:nvPr>
                <p:custDataLst>
                  <p:tags r:id="rId12"/>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lstStyle/>
              <a:p>
                <a:pPr>
                  <a:defRPr/>
                </a:pPr>
                <a:endParaRPr lang="zh-CN" altLang="en-US"/>
              </a:p>
            </p:txBody>
          </p:sp>
          <p:sp>
            <p:nvSpPr>
              <p:cNvPr id="82" name="Freeform 15"/>
              <p:cNvSpPr/>
              <p:nvPr>
                <p:custDataLst>
                  <p:tags r:id="rId13"/>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lstStyle/>
              <a:p>
                <a:pPr>
                  <a:defRPr/>
                </a:pPr>
                <a:endParaRPr lang="zh-CN" altLang="en-US"/>
              </a:p>
            </p:txBody>
          </p:sp>
          <p:sp>
            <p:nvSpPr>
              <p:cNvPr id="83" name="Freeform 16"/>
              <p:cNvSpPr/>
              <p:nvPr>
                <p:custDataLst>
                  <p:tags r:id="rId14"/>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lstStyle/>
              <a:p>
                <a:pPr>
                  <a:defRPr/>
                </a:pPr>
                <a:endParaRPr lang="zh-CN" altLang="en-US"/>
              </a:p>
            </p:txBody>
          </p:sp>
          <p:sp>
            <p:nvSpPr>
              <p:cNvPr id="84" name="Freeform 17"/>
              <p:cNvSpPr/>
              <p:nvPr>
                <p:custDataLst>
                  <p:tags r:id="rId15"/>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lstStyle/>
              <a:p>
                <a:pPr>
                  <a:defRPr/>
                </a:pPr>
                <a:endParaRPr lang="zh-CN" altLang="en-US"/>
              </a:p>
            </p:txBody>
          </p:sp>
          <p:sp>
            <p:nvSpPr>
              <p:cNvPr id="85" name="Freeform 18"/>
              <p:cNvSpPr/>
              <p:nvPr>
                <p:custDataLst>
                  <p:tags r:id="rId16"/>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lstStyle/>
              <a:p>
                <a:pPr>
                  <a:defRPr/>
                </a:pPr>
                <a:endParaRPr lang="zh-CN" altLang="en-US"/>
              </a:p>
            </p:txBody>
          </p:sp>
          <p:sp>
            <p:nvSpPr>
              <p:cNvPr id="86" name="Freeform 19"/>
              <p:cNvSpPr/>
              <p:nvPr>
                <p:custDataLst>
                  <p:tags r:id="rId17"/>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lstStyle/>
              <a:p>
                <a:pPr>
                  <a:defRPr/>
                </a:pPr>
                <a:endParaRPr lang="zh-CN" altLang="en-US"/>
              </a:p>
            </p:txBody>
          </p:sp>
        </p:grpSp>
        <p:cxnSp>
          <p:nvCxnSpPr>
            <p:cNvPr id="87" name="直接连接符 86"/>
            <p:cNvCxnSpPr/>
            <p:nvPr>
              <p:custDataLst>
                <p:tags r:id="rId7"/>
              </p:custDataLst>
            </p:nvPr>
          </p:nvCxnSpPr>
          <p:spPr>
            <a:xfrm>
              <a:off x="5927848" y="4298572"/>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矩形 88"/>
            <p:cNvSpPr/>
            <p:nvPr>
              <p:custDataLst>
                <p:tags r:id="rId8"/>
              </p:custDataLst>
            </p:nvPr>
          </p:nvSpPr>
          <p:spPr>
            <a:xfrm>
              <a:off x="6446366" y="3895983"/>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90" name="TextBox 14"/>
            <p:cNvSpPr txBox="1">
              <a:spLocks noChangeArrowheads="1"/>
            </p:cNvSpPr>
            <p:nvPr>
              <p:custDataLst>
                <p:tags r:id="rId9"/>
              </p:custDataLst>
            </p:nvPr>
          </p:nvSpPr>
          <p:spPr bwMode="auto">
            <a:xfrm>
              <a:off x="5881570" y="4460342"/>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sp>
        <p:nvSpPr>
          <p:cNvPr id="92" name="文本框 91"/>
          <p:cNvSpPr txBox="1"/>
          <p:nvPr>
            <p:custDataLst>
              <p:tags r:id="rId6"/>
            </p:custDataLst>
          </p:nvPr>
        </p:nvSpPr>
        <p:spPr>
          <a:xfrm>
            <a:off x="593546" y="321651"/>
            <a:ext cx="827209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latin typeface="Arial" panose="020B0604020202020204" pitchFamily="34" charset="0"/>
                <a:ea typeface="+mj-ea"/>
                <a:cs typeface="+mj-cs"/>
              </a:defRPr>
            </a:lvl1pPr>
          </a:lstStyle>
          <a:p>
            <a:r>
              <a:rPr lang="en-US" altLang="zh-CN">
                <a:latin typeface="+mj-lt"/>
              </a:rPr>
              <a:t>LOREM IPSUM DOLOR</a:t>
            </a:r>
            <a:endParaRPr lang="zh-CN" altLang="en-US" dirty="0">
              <a:latin typeface="+mj-lt"/>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891327" y="1802425"/>
            <a:ext cx="2462330" cy="1662110"/>
            <a:chOff x="729277" y="1802425"/>
            <a:chExt cx="2462330" cy="1662110"/>
          </a:xfrm>
        </p:grpSpPr>
        <p:grpSp>
          <p:nvGrpSpPr>
            <p:cNvPr id="4" name="组合 3"/>
            <p:cNvGrpSpPr/>
            <p:nvPr/>
          </p:nvGrpSpPr>
          <p:grpSpPr>
            <a:xfrm>
              <a:off x="775556" y="1802425"/>
              <a:ext cx="666890" cy="686897"/>
              <a:chOff x="1795462" y="2056910"/>
              <a:chExt cx="1111250" cy="1144588"/>
            </a:xfrm>
          </p:grpSpPr>
          <p:sp>
            <p:nvSpPr>
              <p:cNvPr id="3074" name="Freeform 12"/>
              <p:cNvSpPr/>
              <p:nvPr>
                <p:custDataLst>
                  <p:tags r:id="rId56"/>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 name="Freeform 13"/>
              <p:cNvSpPr/>
              <p:nvPr>
                <p:custDataLst>
                  <p:tags r:id="rId57"/>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 name="Freeform 14"/>
              <p:cNvSpPr/>
              <p:nvPr>
                <p:custDataLst>
                  <p:tags r:id="rId58"/>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 name="Freeform 15"/>
              <p:cNvSpPr/>
              <p:nvPr>
                <p:custDataLst>
                  <p:tags r:id="rId59"/>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8" name="Freeform 16"/>
              <p:cNvSpPr/>
              <p:nvPr>
                <p:custDataLst>
                  <p:tags r:id="rId60"/>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9" name="Freeform 17"/>
              <p:cNvSpPr/>
              <p:nvPr>
                <p:custDataLst>
                  <p:tags r:id="rId61"/>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 name="Freeform 18"/>
              <p:cNvSpPr/>
              <p:nvPr>
                <p:custDataLst>
                  <p:tags r:id="rId62"/>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1" name="Freeform 19"/>
              <p:cNvSpPr/>
              <p:nvPr>
                <p:custDataLst>
                  <p:tags r:id="rId63"/>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41" name="直接连接符 40"/>
            <p:cNvCxnSpPr/>
            <p:nvPr>
              <p:custDataLst>
                <p:tags r:id="rId53"/>
              </p:custDataLst>
            </p:nvPr>
          </p:nvCxnSpPr>
          <p:spPr>
            <a:xfrm>
              <a:off x="775555" y="2489323"/>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54"/>
              </p:custDataLst>
            </p:nvPr>
          </p:nvSpPr>
          <p:spPr>
            <a:xfrm>
              <a:off x="1294073" y="2086734"/>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30" name="TextBox 14"/>
            <p:cNvSpPr txBox="1">
              <a:spLocks noChangeArrowheads="1"/>
            </p:cNvSpPr>
            <p:nvPr>
              <p:custDataLst>
                <p:tags r:id="rId55"/>
              </p:custDataLst>
            </p:nvPr>
          </p:nvSpPr>
          <p:spPr bwMode="auto">
            <a:xfrm>
              <a:off x="729277" y="2651093"/>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3" name="组合 2"/>
          <p:cNvGrpSpPr/>
          <p:nvPr>
            <p:custDataLst>
              <p:tags r:id="rId3"/>
            </p:custDataLst>
          </p:nvPr>
        </p:nvGrpSpPr>
        <p:grpSpPr>
          <a:xfrm>
            <a:off x="5199708" y="1802425"/>
            <a:ext cx="2462330" cy="1662110"/>
            <a:chOff x="3569193" y="1802425"/>
            <a:chExt cx="2462330" cy="1662110"/>
          </a:xfrm>
        </p:grpSpPr>
        <p:grpSp>
          <p:nvGrpSpPr>
            <p:cNvPr id="54" name="组合 53"/>
            <p:cNvGrpSpPr/>
            <p:nvPr/>
          </p:nvGrpSpPr>
          <p:grpSpPr>
            <a:xfrm>
              <a:off x="3615472" y="1802425"/>
              <a:ext cx="666890" cy="686897"/>
              <a:chOff x="1795462" y="2056910"/>
              <a:chExt cx="1111250" cy="1144588"/>
            </a:xfrm>
          </p:grpSpPr>
          <p:sp>
            <p:nvSpPr>
              <p:cNvPr id="55" name="Freeform 12"/>
              <p:cNvSpPr/>
              <p:nvPr>
                <p:custDataLst>
                  <p:tags r:id="rId45"/>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6" name="Freeform 13"/>
              <p:cNvSpPr/>
              <p:nvPr>
                <p:custDataLst>
                  <p:tags r:id="rId46"/>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57" name="Freeform 14"/>
              <p:cNvSpPr/>
              <p:nvPr>
                <p:custDataLst>
                  <p:tags r:id="rId47"/>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58" name="Freeform 15"/>
              <p:cNvSpPr/>
              <p:nvPr>
                <p:custDataLst>
                  <p:tags r:id="rId48"/>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59" name="Freeform 16"/>
              <p:cNvSpPr/>
              <p:nvPr>
                <p:custDataLst>
                  <p:tags r:id="rId49"/>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60" name="Freeform 17"/>
              <p:cNvSpPr/>
              <p:nvPr>
                <p:custDataLst>
                  <p:tags r:id="rId50"/>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61" name="Freeform 18"/>
              <p:cNvSpPr/>
              <p:nvPr>
                <p:custDataLst>
                  <p:tags r:id="rId51"/>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62" name="Freeform 19"/>
              <p:cNvSpPr/>
              <p:nvPr>
                <p:custDataLst>
                  <p:tags r:id="rId52"/>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63" name="直接连接符 62"/>
            <p:cNvCxnSpPr/>
            <p:nvPr>
              <p:custDataLst>
                <p:tags r:id="rId42"/>
              </p:custDataLst>
            </p:nvPr>
          </p:nvCxnSpPr>
          <p:spPr>
            <a:xfrm>
              <a:off x="3615471" y="2489323"/>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矩形 63"/>
            <p:cNvSpPr/>
            <p:nvPr>
              <p:custDataLst>
                <p:tags r:id="rId43"/>
              </p:custDataLst>
            </p:nvPr>
          </p:nvSpPr>
          <p:spPr>
            <a:xfrm>
              <a:off x="4133989" y="2086734"/>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65" name="TextBox 14"/>
            <p:cNvSpPr txBox="1">
              <a:spLocks noChangeArrowheads="1"/>
            </p:cNvSpPr>
            <p:nvPr>
              <p:custDataLst>
                <p:tags r:id="rId44"/>
              </p:custDataLst>
            </p:nvPr>
          </p:nvSpPr>
          <p:spPr bwMode="auto">
            <a:xfrm>
              <a:off x="3569193" y="2651093"/>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6" name="组合 15"/>
          <p:cNvGrpSpPr/>
          <p:nvPr>
            <p:custDataLst>
              <p:tags r:id="rId4"/>
            </p:custDataLst>
          </p:nvPr>
        </p:nvGrpSpPr>
        <p:grpSpPr>
          <a:xfrm>
            <a:off x="3495925" y="3866652"/>
            <a:ext cx="2462330" cy="1662110"/>
            <a:chOff x="3495925" y="3866652"/>
            <a:chExt cx="2462330" cy="1662110"/>
          </a:xfrm>
        </p:grpSpPr>
        <p:sp>
          <p:nvSpPr>
            <p:cNvPr id="76" name="矩形 75"/>
            <p:cNvSpPr/>
            <p:nvPr>
              <p:custDataLst>
                <p:tags r:id="rId30"/>
              </p:custDataLst>
            </p:nvPr>
          </p:nvSpPr>
          <p:spPr>
            <a:xfrm>
              <a:off x="4060721" y="4135011"/>
              <a:ext cx="1897534" cy="369332"/>
            </a:xfrm>
            <a:prstGeom prst="rect">
              <a:avLst/>
            </a:prstGeom>
          </p:spPr>
          <p:txBody>
            <a:bodyPr wrap="square">
              <a:normAutofit/>
            </a:bodyPr>
            <a:lstStyle/>
            <a:p>
              <a:pPr algn="just">
                <a:defRPr/>
              </a:pPr>
              <a:r>
                <a:rPr lang="en-US" altLang="zh-CN" b="1" dirty="0">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grpSp>
          <p:nvGrpSpPr>
            <p:cNvPr id="13" name="组合 12"/>
            <p:cNvGrpSpPr/>
            <p:nvPr>
              <p:custDataLst>
                <p:tags r:id="rId31"/>
              </p:custDataLst>
            </p:nvPr>
          </p:nvGrpSpPr>
          <p:grpSpPr>
            <a:xfrm>
              <a:off x="3495925" y="3866652"/>
              <a:ext cx="2119430" cy="1662110"/>
              <a:chOff x="2276725" y="3638052"/>
              <a:chExt cx="2119430" cy="1662110"/>
            </a:xfrm>
          </p:grpSpPr>
          <p:grpSp>
            <p:nvGrpSpPr>
              <p:cNvPr id="66" name="组合 65"/>
              <p:cNvGrpSpPr/>
              <p:nvPr/>
            </p:nvGrpSpPr>
            <p:grpSpPr>
              <a:xfrm>
                <a:off x="2323004" y="3638052"/>
                <a:ext cx="666890" cy="686897"/>
                <a:chOff x="1795462" y="2056910"/>
                <a:chExt cx="1111250" cy="1144588"/>
              </a:xfrm>
            </p:grpSpPr>
            <p:sp>
              <p:nvSpPr>
                <p:cNvPr id="67" name="Freeform 12"/>
                <p:cNvSpPr/>
                <p:nvPr>
                  <p:custDataLst>
                    <p:tags r:id="rId34"/>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68" name="Freeform 13"/>
                <p:cNvSpPr/>
                <p:nvPr>
                  <p:custDataLst>
                    <p:tags r:id="rId35"/>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9" name="Freeform 14"/>
                <p:cNvSpPr/>
                <p:nvPr>
                  <p:custDataLst>
                    <p:tags r:id="rId36"/>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0" name="Freeform 15"/>
                <p:cNvSpPr/>
                <p:nvPr>
                  <p:custDataLst>
                    <p:tags r:id="rId37"/>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71" name="Freeform 16"/>
                <p:cNvSpPr/>
                <p:nvPr>
                  <p:custDataLst>
                    <p:tags r:id="rId38"/>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72" name="Freeform 17"/>
                <p:cNvSpPr/>
                <p:nvPr>
                  <p:custDataLst>
                    <p:tags r:id="rId39"/>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3" name="Freeform 18"/>
                <p:cNvSpPr/>
                <p:nvPr>
                  <p:custDataLst>
                    <p:tags r:id="rId40"/>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4" name="Freeform 19"/>
                <p:cNvSpPr/>
                <p:nvPr>
                  <p:custDataLst>
                    <p:tags r:id="rId41"/>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75" name="直接连接符 74"/>
              <p:cNvCxnSpPr/>
              <p:nvPr>
                <p:custDataLst>
                  <p:tags r:id="rId32"/>
                </p:custDataLst>
              </p:nvPr>
            </p:nvCxnSpPr>
            <p:spPr>
              <a:xfrm>
                <a:off x="2323003" y="4324950"/>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 name="TextBox 14"/>
              <p:cNvSpPr txBox="1">
                <a:spLocks noChangeArrowheads="1"/>
              </p:cNvSpPr>
              <p:nvPr>
                <p:custDataLst>
                  <p:tags r:id="rId33"/>
                </p:custDataLst>
              </p:nvPr>
            </p:nvSpPr>
            <p:spPr bwMode="auto">
              <a:xfrm>
                <a:off x="2276725" y="4486720"/>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grpSp>
        <p:nvGrpSpPr>
          <p:cNvPr id="14" name="组合 13"/>
          <p:cNvGrpSpPr/>
          <p:nvPr>
            <p:custDataLst>
              <p:tags r:id="rId5"/>
            </p:custDataLst>
          </p:nvPr>
        </p:nvGrpSpPr>
        <p:grpSpPr>
          <a:xfrm>
            <a:off x="6958628" y="3866652"/>
            <a:ext cx="2462330" cy="1662110"/>
            <a:chOff x="5301278" y="3638052"/>
            <a:chExt cx="2462330" cy="1662110"/>
          </a:xfrm>
        </p:grpSpPr>
        <p:grpSp>
          <p:nvGrpSpPr>
            <p:cNvPr id="78" name="组合 77"/>
            <p:cNvGrpSpPr/>
            <p:nvPr/>
          </p:nvGrpSpPr>
          <p:grpSpPr>
            <a:xfrm>
              <a:off x="5347557" y="3638052"/>
              <a:ext cx="666890" cy="686897"/>
              <a:chOff x="1795462" y="2056910"/>
              <a:chExt cx="1111250" cy="1144588"/>
            </a:xfrm>
          </p:grpSpPr>
          <p:sp>
            <p:nvSpPr>
              <p:cNvPr id="79" name="Freeform 12"/>
              <p:cNvSpPr/>
              <p:nvPr>
                <p:custDataLst>
                  <p:tags r:id="rId22"/>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80" name="Freeform 13"/>
              <p:cNvSpPr/>
              <p:nvPr>
                <p:custDataLst>
                  <p:tags r:id="rId23"/>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81" name="Freeform 14"/>
              <p:cNvSpPr/>
              <p:nvPr>
                <p:custDataLst>
                  <p:tags r:id="rId24"/>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82" name="Freeform 15"/>
              <p:cNvSpPr/>
              <p:nvPr>
                <p:custDataLst>
                  <p:tags r:id="rId25"/>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83" name="Freeform 16"/>
              <p:cNvSpPr/>
              <p:nvPr>
                <p:custDataLst>
                  <p:tags r:id="rId26"/>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84" name="Freeform 17"/>
              <p:cNvSpPr/>
              <p:nvPr>
                <p:custDataLst>
                  <p:tags r:id="rId27"/>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85" name="Freeform 18"/>
              <p:cNvSpPr/>
              <p:nvPr>
                <p:custDataLst>
                  <p:tags r:id="rId28"/>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86" name="Freeform 19"/>
              <p:cNvSpPr/>
              <p:nvPr>
                <p:custDataLst>
                  <p:tags r:id="rId29"/>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87" name="直接连接符 86"/>
            <p:cNvCxnSpPr/>
            <p:nvPr>
              <p:custDataLst>
                <p:tags r:id="rId19"/>
              </p:custDataLst>
            </p:nvPr>
          </p:nvCxnSpPr>
          <p:spPr>
            <a:xfrm>
              <a:off x="5347556" y="4324950"/>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矩形 88"/>
            <p:cNvSpPr/>
            <p:nvPr>
              <p:custDataLst>
                <p:tags r:id="rId20"/>
              </p:custDataLst>
            </p:nvPr>
          </p:nvSpPr>
          <p:spPr>
            <a:xfrm>
              <a:off x="5866074" y="3922361"/>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90" name="TextBox 14"/>
            <p:cNvSpPr txBox="1">
              <a:spLocks noChangeArrowheads="1"/>
            </p:cNvSpPr>
            <p:nvPr>
              <p:custDataLst>
                <p:tags r:id="rId21"/>
              </p:custDataLst>
            </p:nvPr>
          </p:nvSpPr>
          <p:spPr bwMode="auto">
            <a:xfrm>
              <a:off x="5301278" y="4486720"/>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2" name="组合 11"/>
          <p:cNvGrpSpPr/>
          <p:nvPr>
            <p:custDataLst>
              <p:tags r:id="rId6"/>
            </p:custDataLst>
          </p:nvPr>
        </p:nvGrpSpPr>
        <p:grpSpPr>
          <a:xfrm>
            <a:off x="8508088" y="1802425"/>
            <a:ext cx="2462330" cy="1662110"/>
            <a:chOff x="6298288" y="1802425"/>
            <a:chExt cx="2462330" cy="1662110"/>
          </a:xfrm>
        </p:grpSpPr>
        <p:grpSp>
          <p:nvGrpSpPr>
            <p:cNvPr id="51" name="组合 50"/>
            <p:cNvGrpSpPr/>
            <p:nvPr/>
          </p:nvGrpSpPr>
          <p:grpSpPr>
            <a:xfrm>
              <a:off x="6344567" y="1802425"/>
              <a:ext cx="666890" cy="686897"/>
              <a:chOff x="1795462" y="2056910"/>
              <a:chExt cx="1111250" cy="1144588"/>
            </a:xfrm>
          </p:grpSpPr>
          <p:sp>
            <p:nvSpPr>
              <p:cNvPr id="52" name="Freeform 12"/>
              <p:cNvSpPr/>
              <p:nvPr>
                <p:custDataLst>
                  <p:tags r:id="rId11"/>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3" name="Freeform 13"/>
              <p:cNvSpPr/>
              <p:nvPr>
                <p:custDataLst>
                  <p:tags r:id="rId12"/>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91" name="Freeform 14"/>
              <p:cNvSpPr/>
              <p:nvPr>
                <p:custDataLst>
                  <p:tags r:id="rId13"/>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92" name="Freeform 15"/>
              <p:cNvSpPr/>
              <p:nvPr>
                <p:custDataLst>
                  <p:tags r:id="rId14"/>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93" name="Freeform 16"/>
              <p:cNvSpPr/>
              <p:nvPr>
                <p:custDataLst>
                  <p:tags r:id="rId15"/>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94" name="Freeform 17"/>
              <p:cNvSpPr/>
              <p:nvPr>
                <p:custDataLst>
                  <p:tags r:id="rId16"/>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95" name="Freeform 18"/>
              <p:cNvSpPr/>
              <p:nvPr>
                <p:custDataLst>
                  <p:tags r:id="rId17"/>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96" name="Freeform 19"/>
              <p:cNvSpPr/>
              <p:nvPr>
                <p:custDataLst>
                  <p:tags r:id="rId18"/>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97" name="直接连接符 96"/>
            <p:cNvCxnSpPr/>
            <p:nvPr>
              <p:custDataLst>
                <p:tags r:id="rId8"/>
              </p:custDataLst>
            </p:nvPr>
          </p:nvCxnSpPr>
          <p:spPr>
            <a:xfrm>
              <a:off x="6344566" y="2489323"/>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矩形 97"/>
            <p:cNvSpPr/>
            <p:nvPr>
              <p:custDataLst>
                <p:tags r:id="rId9"/>
              </p:custDataLst>
            </p:nvPr>
          </p:nvSpPr>
          <p:spPr>
            <a:xfrm>
              <a:off x="6863084" y="2086734"/>
              <a:ext cx="1897534" cy="369332"/>
            </a:xfrm>
            <a:prstGeom prst="rect">
              <a:avLst/>
            </a:prstGeom>
          </p:spPr>
          <p:txBody>
            <a:bodyPr wrap="square">
              <a:norm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99" name="TextBox 14"/>
            <p:cNvSpPr txBox="1">
              <a:spLocks noChangeArrowheads="1"/>
            </p:cNvSpPr>
            <p:nvPr>
              <p:custDataLst>
                <p:tags r:id="rId10"/>
              </p:custDataLst>
            </p:nvPr>
          </p:nvSpPr>
          <p:spPr bwMode="auto">
            <a:xfrm>
              <a:off x="6298288" y="2651093"/>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sp>
        <p:nvSpPr>
          <p:cNvPr id="101" name="文本框 100"/>
          <p:cNvSpPr txBox="1"/>
          <p:nvPr>
            <p:custDataLst>
              <p:tags r:id="rId7"/>
            </p:custDataLst>
          </p:nvPr>
        </p:nvSpPr>
        <p:spPr>
          <a:xfrm>
            <a:off x="593546" y="321651"/>
            <a:ext cx="827209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latin typeface="Arial" panose="020B0604020202020204" pitchFamily="34" charset="0"/>
                <a:ea typeface="+mj-ea"/>
                <a:cs typeface="+mj-cs"/>
              </a:defRPr>
            </a:lvl1pPr>
          </a:lstStyle>
          <a:p>
            <a:r>
              <a:rPr lang="en-US" altLang="zh-CN">
                <a:latin typeface="+mj-lt"/>
              </a:rPr>
              <a:t>LOREM IPSUM DOLOR</a:t>
            </a:r>
            <a:endParaRPr lang="zh-CN" altLang="en-US" dirty="0">
              <a:latin typeface="+mj-lt"/>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1507399" y="1821475"/>
            <a:ext cx="2464625" cy="1662110"/>
            <a:chOff x="421548" y="1802425"/>
            <a:chExt cx="2464625" cy="1662110"/>
          </a:xfrm>
        </p:grpSpPr>
        <p:grpSp>
          <p:nvGrpSpPr>
            <p:cNvPr id="4" name="组合 3"/>
            <p:cNvGrpSpPr/>
            <p:nvPr/>
          </p:nvGrpSpPr>
          <p:grpSpPr>
            <a:xfrm>
              <a:off x="467827" y="1802425"/>
              <a:ext cx="666890" cy="686897"/>
              <a:chOff x="1795462" y="2056910"/>
              <a:chExt cx="1111250" cy="1144588"/>
            </a:xfrm>
          </p:grpSpPr>
          <p:sp>
            <p:nvSpPr>
              <p:cNvPr id="3074" name="Freeform 12"/>
              <p:cNvSpPr/>
              <p:nvPr>
                <p:custDataLst>
                  <p:tags r:id="rId67"/>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 name="Freeform 13"/>
              <p:cNvSpPr/>
              <p:nvPr>
                <p:custDataLst>
                  <p:tags r:id="rId68"/>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 name="Freeform 14"/>
              <p:cNvSpPr/>
              <p:nvPr>
                <p:custDataLst>
                  <p:tags r:id="rId69"/>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 name="Freeform 15"/>
              <p:cNvSpPr/>
              <p:nvPr>
                <p:custDataLst>
                  <p:tags r:id="rId70"/>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8" name="Freeform 16"/>
              <p:cNvSpPr/>
              <p:nvPr>
                <p:custDataLst>
                  <p:tags r:id="rId71"/>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9" name="Freeform 17"/>
              <p:cNvSpPr/>
              <p:nvPr>
                <p:custDataLst>
                  <p:tags r:id="rId72"/>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 name="Freeform 18"/>
              <p:cNvSpPr/>
              <p:nvPr>
                <p:custDataLst>
                  <p:tags r:id="rId73"/>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1" name="Freeform 19"/>
              <p:cNvSpPr/>
              <p:nvPr>
                <p:custDataLst>
                  <p:tags r:id="rId74"/>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41" name="直接连接符 40"/>
            <p:cNvCxnSpPr/>
            <p:nvPr>
              <p:custDataLst>
                <p:tags r:id="rId64"/>
              </p:custDataLst>
            </p:nvPr>
          </p:nvCxnSpPr>
          <p:spPr>
            <a:xfrm>
              <a:off x="467826" y="2489323"/>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矩形 87"/>
            <p:cNvSpPr/>
            <p:nvPr>
              <p:custDataLst>
                <p:tags r:id="rId65"/>
              </p:custDataLst>
            </p:nvPr>
          </p:nvSpPr>
          <p:spPr>
            <a:xfrm>
              <a:off x="986344" y="2012972"/>
              <a:ext cx="1899829" cy="443094"/>
            </a:xfrm>
            <a:prstGeom prst="rect">
              <a:avLst/>
            </a:prstGeom>
          </p:spPr>
          <p:txBody>
            <a:bodyPr wrap="square">
              <a:noAutofit/>
            </a:bodyPr>
            <a:lstStyle/>
            <a:p>
              <a:pPr algn="just">
                <a:defRPr/>
              </a:pPr>
              <a:r>
                <a:rPr lang="en-US" altLang="zh-CN" b="1" dirty="0">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30" name="TextBox 14"/>
            <p:cNvSpPr txBox="1">
              <a:spLocks noChangeArrowheads="1"/>
            </p:cNvSpPr>
            <p:nvPr>
              <p:custDataLst>
                <p:tags r:id="rId66"/>
              </p:custDataLst>
            </p:nvPr>
          </p:nvSpPr>
          <p:spPr bwMode="auto">
            <a:xfrm>
              <a:off x="421548" y="2651093"/>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2" name="组合 11"/>
          <p:cNvGrpSpPr/>
          <p:nvPr>
            <p:custDataLst>
              <p:tags r:id="rId3"/>
            </p:custDataLst>
          </p:nvPr>
        </p:nvGrpSpPr>
        <p:grpSpPr>
          <a:xfrm>
            <a:off x="4510979" y="1821475"/>
            <a:ext cx="2464625" cy="1662110"/>
            <a:chOff x="3261464" y="1802425"/>
            <a:chExt cx="2464625" cy="1662110"/>
          </a:xfrm>
        </p:grpSpPr>
        <p:grpSp>
          <p:nvGrpSpPr>
            <p:cNvPr id="54" name="组合 53"/>
            <p:cNvGrpSpPr/>
            <p:nvPr/>
          </p:nvGrpSpPr>
          <p:grpSpPr>
            <a:xfrm>
              <a:off x="3307743" y="1802425"/>
              <a:ext cx="666890" cy="686897"/>
              <a:chOff x="1795462" y="2056910"/>
              <a:chExt cx="1111250" cy="1144588"/>
            </a:xfrm>
          </p:grpSpPr>
          <p:sp>
            <p:nvSpPr>
              <p:cNvPr id="55" name="Freeform 12"/>
              <p:cNvSpPr/>
              <p:nvPr>
                <p:custDataLst>
                  <p:tags r:id="rId56"/>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6" name="Freeform 13"/>
              <p:cNvSpPr/>
              <p:nvPr>
                <p:custDataLst>
                  <p:tags r:id="rId57"/>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57" name="Freeform 14"/>
              <p:cNvSpPr/>
              <p:nvPr>
                <p:custDataLst>
                  <p:tags r:id="rId58"/>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58" name="Freeform 15"/>
              <p:cNvSpPr/>
              <p:nvPr>
                <p:custDataLst>
                  <p:tags r:id="rId59"/>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59" name="Freeform 16"/>
              <p:cNvSpPr/>
              <p:nvPr>
                <p:custDataLst>
                  <p:tags r:id="rId60"/>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60" name="Freeform 17"/>
              <p:cNvSpPr/>
              <p:nvPr>
                <p:custDataLst>
                  <p:tags r:id="rId61"/>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61" name="Freeform 18"/>
              <p:cNvSpPr/>
              <p:nvPr>
                <p:custDataLst>
                  <p:tags r:id="rId62"/>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62" name="Freeform 19"/>
              <p:cNvSpPr/>
              <p:nvPr>
                <p:custDataLst>
                  <p:tags r:id="rId63"/>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63" name="直接连接符 62"/>
            <p:cNvCxnSpPr/>
            <p:nvPr>
              <p:custDataLst>
                <p:tags r:id="rId53"/>
              </p:custDataLst>
            </p:nvPr>
          </p:nvCxnSpPr>
          <p:spPr>
            <a:xfrm>
              <a:off x="3307742" y="2489323"/>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矩形 63"/>
            <p:cNvSpPr/>
            <p:nvPr>
              <p:custDataLst>
                <p:tags r:id="rId54"/>
              </p:custDataLst>
            </p:nvPr>
          </p:nvSpPr>
          <p:spPr>
            <a:xfrm>
              <a:off x="3826260" y="2012972"/>
              <a:ext cx="1899829" cy="443094"/>
            </a:xfrm>
            <a:prstGeom prst="rect">
              <a:avLst/>
            </a:prstGeom>
          </p:spPr>
          <p:txBody>
            <a:bodyPr wrap="square">
              <a:no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65" name="TextBox 14"/>
            <p:cNvSpPr txBox="1">
              <a:spLocks noChangeArrowheads="1"/>
            </p:cNvSpPr>
            <p:nvPr>
              <p:custDataLst>
                <p:tags r:id="rId55"/>
              </p:custDataLst>
            </p:nvPr>
          </p:nvSpPr>
          <p:spPr bwMode="auto">
            <a:xfrm>
              <a:off x="3261464" y="2651093"/>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3" name="组合 2"/>
          <p:cNvGrpSpPr/>
          <p:nvPr>
            <p:custDataLst>
              <p:tags r:id="rId4"/>
            </p:custDataLst>
          </p:nvPr>
        </p:nvGrpSpPr>
        <p:grpSpPr>
          <a:xfrm>
            <a:off x="2682033" y="3884353"/>
            <a:ext cx="2483047" cy="1662110"/>
            <a:chOff x="910382" y="3655753"/>
            <a:chExt cx="2483047" cy="1662110"/>
          </a:xfrm>
        </p:grpSpPr>
        <p:grpSp>
          <p:nvGrpSpPr>
            <p:cNvPr id="66" name="组合 65"/>
            <p:cNvGrpSpPr/>
            <p:nvPr/>
          </p:nvGrpSpPr>
          <p:grpSpPr>
            <a:xfrm>
              <a:off x="956661" y="3655753"/>
              <a:ext cx="666890" cy="686897"/>
              <a:chOff x="1795462" y="2056910"/>
              <a:chExt cx="1111250" cy="1144588"/>
            </a:xfrm>
          </p:grpSpPr>
          <p:sp>
            <p:nvSpPr>
              <p:cNvPr id="67" name="Freeform 12"/>
              <p:cNvSpPr/>
              <p:nvPr>
                <p:custDataLst>
                  <p:tags r:id="rId45"/>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68" name="Freeform 13"/>
              <p:cNvSpPr/>
              <p:nvPr>
                <p:custDataLst>
                  <p:tags r:id="rId46"/>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69" name="Freeform 14"/>
              <p:cNvSpPr/>
              <p:nvPr>
                <p:custDataLst>
                  <p:tags r:id="rId47"/>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0" name="Freeform 15"/>
              <p:cNvSpPr/>
              <p:nvPr>
                <p:custDataLst>
                  <p:tags r:id="rId48"/>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71" name="Freeform 16"/>
              <p:cNvSpPr/>
              <p:nvPr>
                <p:custDataLst>
                  <p:tags r:id="rId49"/>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72" name="Freeform 17"/>
              <p:cNvSpPr/>
              <p:nvPr>
                <p:custDataLst>
                  <p:tags r:id="rId50"/>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3" name="Freeform 18"/>
              <p:cNvSpPr/>
              <p:nvPr>
                <p:custDataLst>
                  <p:tags r:id="rId51"/>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74" name="Freeform 19"/>
              <p:cNvSpPr/>
              <p:nvPr>
                <p:custDataLst>
                  <p:tags r:id="rId52"/>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75" name="直接连接符 74"/>
            <p:cNvCxnSpPr/>
            <p:nvPr>
              <p:custDataLst>
                <p:tags r:id="rId42"/>
              </p:custDataLst>
            </p:nvPr>
          </p:nvCxnSpPr>
          <p:spPr>
            <a:xfrm>
              <a:off x="956660" y="4342651"/>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矩形 75"/>
            <p:cNvSpPr/>
            <p:nvPr>
              <p:custDataLst>
                <p:tags r:id="rId43"/>
              </p:custDataLst>
            </p:nvPr>
          </p:nvSpPr>
          <p:spPr>
            <a:xfrm>
              <a:off x="1475178" y="3866300"/>
              <a:ext cx="1918251" cy="443094"/>
            </a:xfrm>
            <a:prstGeom prst="rect">
              <a:avLst/>
            </a:prstGeom>
          </p:spPr>
          <p:txBody>
            <a:bodyPr wrap="square">
              <a:noAutofit/>
            </a:bodyPr>
            <a:lstStyle/>
            <a:p>
              <a:pPr algn="just">
                <a:defRPr/>
              </a:pPr>
              <a:r>
                <a:rPr lang="en-US" altLang="zh-CN" b="1" dirty="0">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77" name="TextBox 14"/>
            <p:cNvSpPr txBox="1">
              <a:spLocks noChangeArrowheads="1"/>
            </p:cNvSpPr>
            <p:nvPr>
              <p:custDataLst>
                <p:tags r:id="rId44"/>
              </p:custDataLst>
            </p:nvPr>
          </p:nvSpPr>
          <p:spPr bwMode="auto">
            <a:xfrm>
              <a:off x="910382" y="4504421"/>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3" name="组合 12"/>
          <p:cNvGrpSpPr/>
          <p:nvPr>
            <p:custDataLst>
              <p:tags r:id="rId5"/>
            </p:custDataLst>
          </p:nvPr>
        </p:nvGrpSpPr>
        <p:grpSpPr>
          <a:xfrm>
            <a:off x="5794320" y="3884353"/>
            <a:ext cx="2435308" cy="1662110"/>
            <a:chOff x="3820635" y="3655753"/>
            <a:chExt cx="2435308" cy="1662110"/>
          </a:xfrm>
        </p:grpSpPr>
        <p:grpSp>
          <p:nvGrpSpPr>
            <p:cNvPr id="78" name="组合 77"/>
            <p:cNvGrpSpPr/>
            <p:nvPr/>
          </p:nvGrpSpPr>
          <p:grpSpPr>
            <a:xfrm>
              <a:off x="3866914" y="3655753"/>
              <a:ext cx="666890" cy="686897"/>
              <a:chOff x="1795462" y="2056910"/>
              <a:chExt cx="1111250" cy="1144588"/>
            </a:xfrm>
          </p:grpSpPr>
          <p:sp>
            <p:nvSpPr>
              <p:cNvPr id="79" name="Freeform 12"/>
              <p:cNvSpPr/>
              <p:nvPr>
                <p:custDataLst>
                  <p:tags r:id="rId34"/>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80" name="Freeform 13"/>
              <p:cNvSpPr/>
              <p:nvPr>
                <p:custDataLst>
                  <p:tags r:id="rId35"/>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81" name="Freeform 14"/>
              <p:cNvSpPr/>
              <p:nvPr>
                <p:custDataLst>
                  <p:tags r:id="rId36"/>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82" name="Freeform 15"/>
              <p:cNvSpPr/>
              <p:nvPr>
                <p:custDataLst>
                  <p:tags r:id="rId37"/>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83" name="Freeform 16"/>
              <p:cNvSpPr/>
              <p:nvPr>
                <p:custDataLst>
                  <p:tags r:id="rId38"/>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84" name="Freeform 17"/>
              <p:cNvSpPr/>
              <p:nvPr>
                <p:custDataLst>
                  <p:tags r:id="rId39"/>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85" name="Freeform 18"/>
              <p:cNvSpPr/>
              <p:nvPr>
                <p:custDataLst>
                  <p:tags r:id="rId40"/>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86" name="Freeform 19"/>
              <p:cNvSpPr/>
              <p:nvPr>
                <p:custDataLst>
                  <p:tags r:id="rId41"/>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87" name="直接连接符 86"/>
            <p:cNvCxnSpPr/>
            <p:nvPr>
              <p:custDataLst>
                <p:tags r:id="rId31"/>
              </p:custDataLst>
            </p:nvPr>
          </p:nvCxnSpPr>
          <p:spPr>
            <a:xfrm>
              <a:off x="3866913" y="4342651"/>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矩形 88"/>
            <p:cNvSpPr/>
            <p:nvPr>
              <p:custDataLst>
                <p:tags r:id="rId32"/>
              </p:custDataLst>
            </p:nvPr>
          </p:nvSpPr>
          <p:spPr>
            <a:xfrm>
              <a:off x="4385430" y="3866300"/>
              <a:ext cx="1870513" cy="443094"/>
            </a:xfrm>
            <a:prstGeom prst="rect">
              <a:avLst/>
            </a:prstGeom>
          </p:spPr>
          <p:txBody>
            <a:bodyPr wrap="square">
              <a:no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90" name="TextBox 14"/>
            <p:cNvSpPr txBox="1">
              <a:spLocks noChangeArrowheads="1"/>
            </p:cNvSpPr>
            <p:nvPr>
              <p:custDataLst>
                <p:tags r:id="rId33"/>
              </p:custDataLst>
            </p:nvPr>
          </p:nvSpPr>
          <p:spPr bwMode="auto">
            <a:xfrm>
              <a:off x="3820635" y="4504421"/>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5" name="组合 14"/>
          <p:cNvGrpSpPr/>
          <p:nvPr>
            <p:custDataLst>
              <p:tags r:id="rId6"/>
            </p:custDataLst>
          </p:nvPr>
        </p:nvGrpSpPr>
        <p:grpSpPr>
          <a:xfrm>
            <a:off x="7514560" y="1821475"/>
            <a:ext cx="2464625" cy="1662110"/>
            <a:chOff x="5990559" y="1802425"/>
            <a:chExt cx="2464625" cy="1662110"/>
          </a:xfrm>
        </p:grpSpPr>
        <p:grpSp>
          <p:nvGrpSpPr>
            <p:cNvPr id="51" name="组合 50"/>
            <p:cNvGrpSpPr/>
            <p:nvPr/>
          </p:nvGrpSpPr>
          <p:grpSpPr>
            <a:xfrm>
              <a:off x="6036838" y="1802425"/>
              <a:ext cx="666890" cy="686897"/>
              <a:chOff x="1795462" y="2056910"/>
              <a:chExt cx="1111250" cy="1144588"/>
            </a:xfrm>
          </p:grpSpPr>
          <p:sp>
            <p:nvSpPr>
              <p:cNvPr id="52" name="Freeform 12"/>
              <p:cNvSpPr/>
              <p:nvPr>
                <p:custDataLst>
                  <p:tags r:id="rId23"/>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53" name="Freeform 13"/>
              <p:cNvSpPr/>
              <p:nvPr>
                <p:custDataLst>
                  <p:tags r:id="rId24"/>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91" name="Freeform 14"/>
              <p:cNvSpPr/>
              <p:nvPr>
                <p:custDataLst>
                  <p:tags r:id="rId25"/>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92" name="Freeform 15"/>
              <p:cNvSpPr/>
              <p:nvPr>
                <p:custDataLst>
                  <p:tags r:id="rId26"/>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93" name="Freeform 16"/>
              <p:cNvSpPr/>
              <p:nvPr>
                <p:custDataLst>
                  <p:tags r:id="rId27"/>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94" name="Freeform 17"/>
              <p:cNvSpPr/>
              <p:nvPr>
                <p:custDataLst>
                  <p:tags r:id="rId28"/>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95" name="Freeform 18"/>
              <p:cNvSpPr/>
              <p:nvPr>
                <p:custDataLst>
                  <p:tags r:id="rId29"/>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96" name="Freeform 19"/>
              <p:cNvSpPr/>
              <p:nvPr>
                <p:custDataLst>
                  <p:tags r:id="rId30"/>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97" name="直接连接符 96"/>
            <p:cNvCxnSpPr/>
            <p:nvPr>
              <p:custDataLst>
                <p:tags r:id="rId20"/>
              </p:custDataLst>
            </p:nvPr>
          </p:nvCxnSpPr>
          <p:spPr>
            <a:xfrm>
              <a:off x="6036837" y="2489323"/>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8" name="矩形 97"/>
            <p:cNvSpPr/>
            <p:nvPr>
              <p:custDataLst>
                <p:tags r:id="rId21"/>
              </p:custDataLst>
            </p:nvPr>
          </p:nvSpPr>
          <p:spPr>
            <a:xfrm>
              <a:off x="6555355" y="2012972"/>
              <a:ext cx="1899829" cy="443094"/>
            </a:xfrm>
            <a:prstGeom prst="rect">
              <a:avLst/>
            </a:prstGeom>
          </p:spPr>
          <p:txBody>
            <a:bodyPr wrap="square">
              <a:no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99" name="TextBox 14"/>
            <p:cNvSpPr txBox="1">
              <a:spLocks noChangeArrowheads="1"/>
            </p:cNvSpPr>
            <p:nvPr>
              <p:custDataLst>
                <p:tags r:id="rId22"/>
              </p:custDataLst>
            </p:nvPr>
          </p:nvSpPr>
          <p:spPr bwMode="auto">
            <a:xfrm>
              <a:off x="5990559" y="2651093"/>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grpSp>
        <p:nvGrpSpPr>
          <p:cNvPr id="14" name="组合 13"/>
          <p:cNvGrpSpPr/>
          <p:nvPr>
            <p:custDataLst>
              <p:tags r:id="rId7"/>
            </p:custDataLst>
          </p:nvPr>
        </p:nvGrpSpPr>
        <p:grpSpPr>
          <a:xfrm>
            <a:off x="8865641" y="3876660"/>
            <a:ext cx="2536350" cy="1662110"/>
            <a:chOff x="6579641" y="3648060"/>
            <a:chExt cx="2536350" cy="1662110"/>
          </a:xfrm>
        </p:grpSpPr>
        <p:grpSp>
          <p:nvGrpSpPr>
            <p:cNvPr id="100" name="组合 99"/>
            <p:cNvGrpSpPr/>
            <p:nvPr/>
          </p:nvGrpSpPr>
          <p:grpSpPr>
            <a:xfrm>
              <a:off x="6625920" y="3648060"/>
              <a:ext cx="666890" cy="686897"/>
              <a:chOff x="1795462" y="2056910"/>
              <a:chExt cx="1111250" cy="1144588"/>
            </a:xfrm>
          </p:grpSpPr>
          <p:sp>
            <p:nvSpPr>
              <p:cNvPr id="101" name="Freeform 12"/>
              <p:cNvSpPr/>
              <p:nvPr>
                <p:custDataLst>
                  <p:tags r:id="rId12"/>
                </p:custDataLst>
              </p:nvPr>
            </p:nvSpPr>
            <p:spPr bwMode="auto">
              <a:xfrm>
                <a:off x="1795462" y="2056910"/>
                <a:ext cx="1111250" cy="1144588"/>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chemeClr val="accent2"/>
              </a:solidFill>
              <a:ln>
                <a:solidFill>
                  <a:schemeClr val="bg1"/>
                </a:solidFill>
              </a:ln>
            </p:spPr>
            <p:txBody>
              <a:bodyPr>
                <a:normAutofit/>
              </a:bodyPr>
              <a:lstStyle/>
              <a:p>
                <a:pPr>
                  <a:defRPr/>
                </a:pPr>
                <a:endParaRPr lang="zh-CN" altLang="en-US"/>
              </a:p>
            </p:txBody>
          </p:sp>
          <p:sp>
            <p:nvSpPr>
              <p:cNvPr id="102" name="Freeform 13"/>
              <p:cNvSpPr/>
              <p:nvPr>
                <p:custDataLst>
                  <p:tags r:id="rId13"/>
                </p:custDataLst>
              </p:nvPr>
            </p:nvSpPr>
            <p:spPr bwMode="auto">
              <a:xfrm>
                <a:off x="1963737" y="2150573"/>
                <a:ext cx="844550" cy="728662"/>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solidFill>
                <a:schemeClr val="accent1">
                  <a:lumMod val="20000"/>
                  <a:lumOff val="80000"/>
                </a:schemeClr>
              </a:solidFill>
              <a:ln>
                <a:noFill/>
              </a:ln>
            </p:spPr>
            <p:txBody>
              <a:bodyPr>
                <a:normAutofit/>
              </a:bodyPr>
              <a:lstStyle/>
              <a:p>
                <a:pPr>
                  <a:defRPr/>
                </a:pPr>
                <a:endParaRPr lang="zh-CN" altLang="en-US"/>
              </a:p>
            </p:txBody>
          </p:sp>
          <p:sp>
            <p:nvSpPr>
              <p:cNvPr id="103" name="Freeform 14"/>
              <p:cNvSpPr/>
              <p:nvPr>
                <p:custDataLst>
                  <p:tags r:id="rId14"/>
                </p:custDataLst>
              </p:nvPr>
            </p:nvSpPr>
            <p:spPr bwMode="auto">
              <a:xfrm>
                <a:off x="2590799" y="2117235"/>
                <a:ext cx="117475" cy="163513"/>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4" name="Freeform 15"/>
              <p:cNvSpPr/>
              <p:nvPr>
                <p:custDataLst>
                  <p:tags r:id="rId15"/>
                </p:custDataLst>
              </p:nvPr>
            </p:nvSpPr>
            <p:spPr bwMode="auto">
              <a:xfrm>
                <a:off x="2317749" y="2144223"/>
                <a:ext cx="142875" cy="325437"/>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solidFill>
                <a:schemeClr val="accent1">
                  <a:lumMod val="20000"/>
                  <a:lumOff val="80000"/>
                </a:schemeClr>
              </a:solidFill>
              <a:ln>
                <a:noFill/>
              </a:ln>
            </p:spPr>
            <p:txBody>
              <a:bodyPr>
                <a:normAutofit fontScale="40000" lnSpcReduction="20000"/>
              </a:bodyPr>
              <a:lstStyle/>
              <a:p>
                <a:pPr>
                  <a:defRPr/>
                </a:pPr>
                <a:endParaRPr lang="zh-CN" altLang="en-US"/>
              </a:p>
            </p:txBody>
          </p:sp>
          <p:sp>
            <p:nvSpPr>
              <p:cNvPr id="105" name="Freeform 16"/>
              <p:cNvSpPr/>
              <p:nvPr>
                <p:custDataLst>
                  <p:tags r:id="rId16"/>
                </p:custDataLst>
              </p:nvPr>
            </p:nvSpPr>
            <p:spPr bwMode="auto">
              <a:xfrm>
                <a:off x="2071687" y="2255348"/>
                <a:ext cx="187325" cy="454025"/>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solidFill>
                <a:schemeClr val="accent1">
                  <a:lumMod val="20000"/>
                  <a:lumOff val="80000"/>
                </a:schemeClr>
              </a:solidFill>
              <a:ln>
                <a:noFill/>
              </a:ln>
            </p:spPr>
            <p:txBody>
              <a:bodyPr>
                <a:normAutofit fontScale="77500" lnSpcReduction="20000"/>
              </a:bodyPr>
              <a:lstStyle/>
              <a:p>
                <a:pPr>
                  <a:defRPr/>
                </a:pPr>
                <a:endParaRPr lang="zh-CN" altLang="en-US"/>
              </a:p>
            </p:txBody>
          </p:sp>
          <p:sp>
            <p:nvSpPr>
              <p:cNvPr id="106" name="Freeform 17"/>
              <p:cNvSpPr/>
              <p:nvPr>
                <p:custDataLst>
                  <p:tags r:id="rId17"/>
                </p:custDataLst>
              </p:nvPr>
            </p:nvSpPr>
            <p:spPr bwMode="auto">
              <a:xfrm>
                <a:off x="2000249" y="2676035"/>
                <a:ext cx="474663" cy="138113"/>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7" name="Freeform 18"/>
              <p:cNvSpPr/>
              <p:nvPr>
                <p:custDataLst>
                  <p:tags r:id="rId18"/>
                </p:custDataLst>
              </p:nvPr>
            </p:nvSpPr>
            <p:spPr bwMode="auto">
              <a:xfrm>
                <a:off x="2192337" y="2455373"/>
                <a:ext cx="438150" cy="133350"/>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sp>
            <p:nvSpPr>
              <p:cNvPr id="108" name="Freeform 19"/>
              <p:cNvSpPr/>
              <p:nvPr>
                <p:custDataLst>
                  <p:tags r:id="rId19"/>
                </p:custDataLst>
              </p:nvPr>
            </p:nvSpPr>
            <p:spPr bwMode="auto">
              <a:xfrm>
                <a:off x="2503487" y="2277573"/>
                <a:ext cx="317500" cy="69850"/>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solidFill>
                <a:schemeClr val="accent1">
                  <a:lumMod val="20000"/>
                  <a:lumOff val="80000"/>
                </a:schemeClr>
              </a:solidFill>
              <a:ln>
                <a:noFill/>
              </a:ln>
            </p:spPr>
            <p:txBody>
              <a:bodyPr>
                <a:normAutofit fontScale="25000" lnSpcReduction="20000"/>
              </a:bodyPr>
              <a:lstStyle/>
              <a:p>
                <a:pPr>
                  <a:defRPr/>
                </a:pPr>
                <a:endParaRPr lang="zh-CN" altLang="en-US"/>
              </a:p>
            </p:txBody>
          </p:sp>
        </p:grpSp>
        <p:cxnSp>
          <p:nvCxnSpPr>
            <p:cNvPr id="109" name="直接连接符 108"/>
            <p:cNvCxnSpPr/>
            <p:nvPr>
              <p:custDataLst>
                <p:tags r:id="rId9"/>
              </p:custDataLst>
            </p:nvPr>
          </p:nvCxnSpPr>
          <p:spPr>
            <a:xfrm>
              <a:off x="6625919" y="4334958"/>
              <a:ext cx="19940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矩形 109"/>
            <p:cNvSpPr/>
            <p:nvPr>
              <p:custDataLst>
                <p:tags r:id="rId10"/>
              </p:custDataLst>
            </p:nvPr>
          </p:nvSpPr>
          <p:spPr>
            <a:xfrm>
              <a:off x="7144436" y="3858607"/>
              <a:ext cx="1971555" cy="443094"/>
            </a:xfrm>
            <a:prstGeom prst="rect">
              <a:avLst/>
            </a:prstGeom>
          </p:spPr>
          <p:txBody>
            <a:bodyPr wrap="square">
              <a:noAutofit/>
            </a:bodyPr>
            <a:lstStyle/>
            <a:p>
              <a:pPr algn="just">
                <a:defRPr/>
              </a:pPr>
              <a:r>
                <a:rPr lang="en-US" altLang="zh-CN" b="1">
                  <a:solidFill>
                    <a:schemeClr val="accent1">
                      <a:lumMod val="75000"/>
                    </a:schemeClr>
                  </a:solidFill>
                  <a:latin typeface="+mj-lt"/>
                  <a:ea typeface="+mj-ea"/>
                  <a:cs typeface="+mj-cs"/>
                </a:rPr>
                <a:t>LOREM IPSUM </a:t>
              </a:r>
              <a:endParaRPr lang="zh-CN" altLang="en-US" b="1" dirty="0">
                <a:solidFill>
                  <a:schemeClr val="accent1">
                    <a:lumMod val="75000"/>
                  </a:schemeClr>
                </a:solidFill>
                <a:latin typeface="+mj-lt"/>
                <a:ea typeface="+mj-ea"/>
                <a:cs typeface="+mj-cs"/>
              </a:endParaRPr>
            </a:p>
          </p:txBody>
        </p:sp>
        <p:sp>
          <p:nvSpPr>
            <p:cNvPr id="111" name="TextBox 14"/>
            <p:cNvSpPr txBox="1">
              <a:spLocks noChangeArrowheads="1"/>
            </p:cNvSpPr>
            <p:nvPr>
              <p:custDataLst>
                <p:tags r:id="rId11"/>
              </p:custDataLst>
            </p:nvPr>
          </p:nvSpPr>
          <p:spPr bwMode="auto">
            <a:xfrm>
              <a:off x="6579641" y="4496728"/>
              <a:ext cx="2119430" cy="81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20000"/>
                </a:lnSpc>
                <a:spcBef>
                  <a:spcPts val="600"/>
                </a:spcBef>
                <a:spcAft>
                  <a:spcPts val="600"/>
                </a:spcAft>
                <a:buNone/>
                <a:defRPr/>
              </a:pPr>
              <a:r>
                <a:rPr lang="en-US" altLang="zh-CN" sz="1800">
                  <a:latin typeface="+mn-lt"/>
                  <a:ea typeface="+mn-ea"/>
                </a:rPr>
                <a:t>LOREM IPSUM DOLOR</a:t>
              </a:r>
              <a:endParaRPr lang="en-US" altLang="zh-CN" sz="1800" dirty="0">
                <a:latin typeface="+mn-lt"/>
                <a:ea typeface="+mn-ea"/>
              </a:endParaRPr>
            </a:p>
          </p:txBody>
        </p:sp>
      </p:grpSp>
      <p:sp>
        <p:nvSpPr>
          <p:cNvPr id="112" name="文本框 111"/>
          <p:cNvSpPr txBox="1"/>
          <p:nvPr>
            <p:custDataLst>
              <p:tags r:id="rId8"/>
            </p:custDataLst>
          </p:nvPr>
        </p:nvSpPr>
        <p:spPr>
          <a:xfrm>
            <a:off x="593546" y="321651"/>
            <a:ext cx="8272095" cy="699594"/>
          </a:xfrm>
          <a:prstGeom prst="rect">
            <a:avLst/>
          </a:prstGeom>
        </p:spPr>
        <p:txBody>
          <a:bodyPr vert="horz" lIns="91440" tIns="45720" rIns="91440" bIns="45720" rtlCol="0" anchor="b">
            <a:normAutofit/>
          </a:bodyPr>
          <a:lstStyle>
            <a:lvl1pPr>
              <a:lnSpc>
                <a:spcPct val="90000"/>
              </a:lnSpc>
              <a:spcBef>
                <a:spcPct val="0"/>
              </a:spcBef>
              <a:buNone/>
              <a:defRPr sz="3200" b="1" i="0" baseline="0">
                <a:solidFill>
                  <a:schemeClr val="accent1">
                    <a:lumMod val="75000"/>
                  </a:schemeClr>
                </a:solidFill>
                <a:latin typeface="Arial" panose="020B0604020202020204" pitchFamily="34" charset="0"/>
                <a:ea typeface="+mj-ea"/>
                <a:cs typeface="+mj-cs"/>
              </a:defRPr>
            </a:lvl1pPr>
          </a:lstStyle>
          <a:p>
            <a:r>
              <a:rPr lang="en-US" altLang="zh-CN">
                <a:latin typeface="+mj-lt"/>
              </a:rPr>
              <a:t>LOREM IPSUM DOLOR</a:t>
            </a:r>
            <a:endParaRPr lang="zh-CN" altLang="en-US" dirty="0">
              <a:latin typeface="+mj-lt"/>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a:spLocks noChangeArrowheads="1"/>
          </p:cNvSpPr>
          <p:nvPr>
            <p:custDataLst>
              <p:tags r:id="rId2"/>
            </p:custDataLst>
          </p:nvPr>
        </p:nvSpPr>
        <p:spPr bwMode="auto">
          <a:xfrm rot="21210126">
            <a:off x="3626464" y="2654922"/>
            <a:ext cx="650749" cy="10364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800" dirty="0">
                <a:solidFill>
                  <a:schemeClr val="bg1"/>
                </a:solidFill>
                <a:latin typeface="Arial" panose="020B0604020202020204" pitchFamily="34" charset="0"/>
                <a:ea typeface="华文细黑" panose="02010600040101010101" pitchFamily="2" charset="-122"/>
              </a:rPr>
              <a:t>T</a:t>
            </a:r>
            <a:endParaRPr lang="zh-CN" altLang="en-US" sz="4800" dirty="0">
              <a:solidFill>
                <a:schemeClr val="bg1"/>
              </a:solidFill>
              <a:latin typeface="Arial" panose="020B0604020202020204" pitchFamily="34" charset="0"/>
              <a:ea typeface="华文细黑" panose="02010600040101010101" pitchFamily="2" charset="-122"/>
            </a:endParaRPr>
          </a:p>
        </p:txBody>
      </p:sp>
      <p:sp>
        <p:nvSpPr>
          <p:cNvPr id="3" name="矩形 3"/>
          <p:cNvSpPr>
            <a:spLocks noChangeArrowheads="1"/>
          </p:cNvSpPr>
          <p:nvPr>
            <p:custDataLst>
              <p:tags r:id="rId3"/>
            </p:custDataLst>
          </p:nvPr>
        </p:nvSpPr>
        <p:spPr bwMode="auto">
          <a:xfrm rot="422379">
            <a:off x="4395293" y="2511915"/>
            <a:ext cx="650749" cy="10364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800" dirty="0">
                <a:solidFill>
                  <a:schemeClr val="bg1"/>
                </a:solidFill>
                <a:latin typeface="Arial" panose="020B0604020202020204" pitchFamily="34" charset="0"/>
                <a:ea typeface="华文细黑" panose="02010600040101010101" pitchFamily="2" charset="-122"/>
              </a:rPr>
              <a:t>H</a:t>
            </a:r>
            <a:endParaRPr lang="zh-CN" altLang="en-US" sz="4800" dirty="0">
              <a:solidFill>
                <a:schemeClr val="bg1"/>
              </a:solidFill>
              <a:latin typeface="Arial" panose="020B0604020202020204" pitchFamily="34" charset="0"/>
              <a:ea typeface="华文细黑" panose="02010600040101010101" pitchFamily="2" charset="-122"/>
            </a:endParaRPr>
          </a:p>
        </p:txBody>
      </p:sp>
      <p:sp>
        <p:nvSpPr>
          <p:cNvPr id="4" name="矩形 4"/>
          <p:cNvSpPr>
            <a:spLocks noChangeArrowheads="1"/>
          </p:cNvSpPr>
          <p:nvPr>
            <p:custDataLst>
              <p:tags r:id="rId4"/>
            </p:custDataLst>
          </p:nvPr>
        </p:nvSpPr>
        <p:spPr bwMode="auto">
          <a:xfrm rot="21179011">
            <a:off x="5164121" y="2654922"/>
            <a:ext cx="650749" cy="1036476"/>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800" dirty="0">
                <a:solidFill>
                  <a:schemeClr val="bg1"/>
                </a:solidFill>
                <a:latin typeface="Arial" panose="020B0604020202020204" pitchFamily="34" charset="0"/>
                <a:ea typeface="华文细黑" panose="02010600040101010101" pitchFamily="2" charset="-122"/>
              </a:rPr>
              <a:t>A</a:t>
            </a:r>
            <a:endParaRPr lang="zh-CN" altLang="en-US" sz="4800" dirty="0">
              <a:solidFill>
                <a:schemeClr val="bg1"/>
              </a:solidFill>
              <a:latin typeface="Arial" panose="020B0604020202020204" pitchFamily="34" charset="0"/>
              <a:ea typeface="华文细黑" panose="02010600040101010101" pitchFamily="2" charset="-122"/>
            </a:endParaRPr>
          </a:p>
        </p:txBody>
      </p:sp>
      <p:sp>
        <p:nvSpPr>
          <p:cNvPr id="5" name="矩形 5"/>
          <p:cNvSpPr>
            <a:spLocks noChangeArrowheads="1"/>
          </p:cNvSpPr>
          <p:nvPr>
            <p:custDataLst>
              <p:tags r:id="rId5"/>
            </p:custDataLst>
          </p:nvPr>
        </p:nvSpPr>
        <p:spPr bwMode="auto">
          <a:xfrm rot="352131">
            <a:off x="5931637" y="2511915"/>
            <a:ext cx="652062" cy="10364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800" dirty="0">
                <a:solidFill>
                  <a:schemeClr val="bg1"/>
                </a:solidFill>
                <a:latin typeface="Arial" panose="020B0604020202020204" pitchFamily="34" charset="0"/>
                <a:ea typeface="华文细黑" panose="02010600040101010101" pitchFamily="2" charset="-122"/>
              </a:rPr>
              <a:t>N</a:t>
            </a:r>
            <a:endParaRPr lang="zh-CN" altLang="en-US" sz="4800" dirty="0">
              <a:solidFill>
                <a:schemeClr val="bg1"/>
              </a:solidFill>
              <a:latin typeface="Arial" panose="020B0604020202020204" pitchFamily="34" charset="0"/>
              <a:ea typeface="华文细黑" panose="02010600040101010101" pitchFamily="2" charset="-122"/>
            </a:endParaRPr>
          </a:p>
        </p:txBody>
      </p:sp>
      <p:sp>
        <p:nvSpPr>
          <p:cNvPr id="6" name="矩形 6"/>
          <p:cNvSpPr>
            <a:spLocks noChangeArrowheads="1"/>
          </p:cNvSpPr>
          <p:nvPr>
            <p:custDataLst>
              <p:tags r:id="rId6"/>
            </p:custDataLst>
          </p:nvPr>
        </p:nvSpPr>
        <p:spPr bwMode="auto">
          <a:xfrm rot="21112894">
            <a:off x="6700465" y="2654922"/>
            <a:ext cx="652062" cy="10364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400" dirty="0">
                <a:solidFill>
                  <a:schemeClr val="bg1"/>
                </a:solidFill>
                <a:latin typeface="Arial" panose="020B0604020202020204" pitchFamily="34" charset="0"/>
                <a:ea typeface="方正中倩_GBK" panose="03000509000000000000" pitchFamily="65" charset="-122"/>
              </a:rPr>
              <a:t>K</a:t>
            </a:r>
            <a:endParaRPr lang="zh-CN" altLang="en-US" sz="4400" dirty="0">
              <a:solidFill>
                <a:schemeClr val="bg1"/>
              </a:solidFill>
              <a:latin typeface="Arial" panose="020B0604020202020204" pitchFamily="34" charset="0"/>
              <a:ea typeface="方正中倩_GBK" panose="03000509000000000000" pitchFamily="65" charset="-122"/>
            </a:endParaRPr>
          </a:p>
        </p:txBody>
      </p:sp>
      <p:sp>
        <p:nvSpPr>
          <p:cNvPr id="7" name="矩形 6"/>
          <p:cNvSpPr>
            <a:spLocks noChangeArrowheads="1"/>
          </p:cNvSpPr>
          <p:nvPr>
            <p:custDataLst>
              <p:tags r:id="rId7"/>
            </p:custDataLst>
          </p:nvPr>
        </p:nvSpPr>
        <p:spPr bwMode="auto">
          <a:xfrm rot="21273858">
            <a:off x="8266269" y="2648482"/>
            <a:ext cx="652062" cy="103647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400" dirty="0">
                <a:solidFill>
                  <a:schemeClr val="bg1"/>
                </a:solidFill>
                <a:latin typeface="Arial" panose="020B0604020202020204" pitchFamily="34" charset="0"/>
                <a:ea typeface="方正中倩_GBK" panose="03000509000000000000" pitchFamily="65" charset="-122"/>
              </a:rPr>
              <a:t>~</a:t>
            </a:r>
            <a:endParaRPr lang="zh-CN" altLang="en-US" sz="4400" dirty="0">
              <a:solidFill>
                <a:schemeClr val="bg1"/>
              </a:solidFill>
              <a:latin typeface="Arial" panose="020B0604020202020204" pitchFamily="34" charset="0"/>
              <a:ea typeface="方正中倩_GBK" panose="03000509000000000000" pitchFamily="65" charset="-122"/>
            </a:endParaRPr>
          </a:p>
        </p:txBody>
      </p:sp>
      <p:sp>
        <p:nvSpPr>
          <p:cNvPr id="8" name="矩形 4"/>
          <p:cNvSpPr>
            <a:spLocks noChangeArrowheads="1"/>
          </p:cNvSpPr>
          <p:nvPr>
            <p:custDataLst>
              <p:tags r:id="rId8"/>
            </p:custDataLst>
          </p:nvPr>
        </p:nvSpPr>
        <p:spPr bwMode="auto">
          <a:xfrm rot="215458">
            <a:off x="7489947" y="2495307"/>
            <a:ext cx="650749" cy="1036476"/>
          </a:xfrm>
          <a:prstGeom prst="rect">
            <a:avLst/>
          </a:prstGeom>
          <a:solidFill>
            <a:schemeClr val="accent1"/>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4800" dirty="0">
                <a:solidFill>
                  <a:schemeClr val="bg1"/>
                </a:solidFill>
                <a:latin typeface="Arial" panose="020B0604020202020204" pitchFamily="34" charset="0"/>
                <a:ea typeface="华文细黑" panose="02010600040101010101" pitchFamily="2" charset="-122"/>
              </a:rPr>
              <a:t>S</a:t>
            </a:r>
            <a:endParaRPr lang="zh-CN" altLang="en-US" sz="4800" dirty="0">
              <a:solidFill>
                <a:schemeClr val="bg1"/>
              </a:solidFill>
              <a:latin typeface="Arial" panose="020B0604020202020204" pitchFamily="34" charset="0"/>
              <a:ea typeface="华文细黑" panose="02010600040101010101" pitchFamily="2"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1"/>
            <p:custDataLst>
              <p:tags r:id="rId2"/>
            </p:custDataLst>
          </p:nvPr>
        </p:nvSpPr>
        <p:spPr/>
        <p:txBody>
          <a:bodyPr>
            <a:normAutofit/>
          </a:bodyPr>
          <a:lstStyle/>
          <a:p>
            <a:pPr>
              <a:lnSpc>
                <a:spcPct val="150000"/>
              </a:lnSpc>
            </a:pPr>
            <a:r>
              <a:rPr lang="en-US" altLang="zh-CN" sz="1800" dirty="0">
                <a:latin typeface="+mn-lt"/>
                <a:ea typeface="+mn-ea"/>
              </a:rPr>
              <a:t>Lorem ipsum dolor sit </a:t>
            </a:r>
            <a:r>
              <a:rPr lang="en-US" altLang="zh-CN" sz="1800" dirty="0" err="1">
                <a:latin typeface="+mn-lt"/>
                <a:ea typeface="+mn-ea"/>
              </a:rPr>
              <a:t>amet</a:t>
            </a:r>
            <a:r>
              <a:rPr lang="en-US" altLang="zh-CN" sz="1800" dirty="0">
                <a:latin typeface="+mn-lt"/>
                <a:ea typeface="+mn-ea"/>
              </a:rPr>
              <a:t>, </a:t>
            </a:r>
            <a:r>
              <a:rPr lang="en-US" altLang="zh-CN" sz="1800" dirty="0" err="1">
                <a:latin typeface="+mn-lt"/>
                <a:ea typeface="+mn-ea"/>
              </a:rPr>
              <a:t>consectetur</a:t>
            </a:r>
            <a:r>
              <a:rPr lang="en-US" altLang="zh-CN" sz="1800" dirty="0">
                <a:latin typeface="+mn-lt"/>
                <a:ea typeface="+mn-ea"/>
              </a:rPr>
              <a:t> </a:t>
            </a:r>
            <a:r>
              <a:rPr lang="en-US" altLang="zh-CN" sz="1800" dirty="0" err="1">
                <a:latin typeface="+mn-lt"/>
                <a:ea typeface="+mn-ea"/>
              </a:rPr>
              <a:t>adipisicing</a:t>
            </a:r>
            <a:r>
              <a:rPr lang="en-US" altLang="zh-CN" sz="1800" dirty="0">
                <a:latin typeface="+mn-lt"/>
                <a:ea typeface="+mn-ea"/>
              </a:rPr>
              <a:t> </a:t>
            </a:r>
            <a:r>
              <a:rPr lang="en-US" altLang="zh-CN" sz="1800" dirty="0" err="1">
                <a:latin typeface="+mn-lt"/>
                <a:ea typeface="+mn-ea"/>
              </a:rPr>
              <a:t>elit</a:t>
            </a:r>
            <a:r>
              <a:rPr lang="en-US" altLang="zh-CN" sz="1800" dirty="0">
                <a:latin typeface="+mn-lt"/>
                <a:ea typeface="+mn-ea"/>
              </a:rPr>
              <a:t>, </a:t>
            </a:r>
            <a:r>
              <a:rPr lang="en-US" altLang="zh-CN" sz="1800" dirty="0" err="1">
                <a:latin typeface="+mn-lt"/>
                <a:ea typeface="+mn-ea"/>
              </a:rPr>
              <a:t>sed</a:t>
            </a:r>
            <a:r>
              <a:rPr lang="en-US" altLang="zh-CN" sz="1800" dirty="0">
                <a:latin typeface="+mn-lt"/>
                <a:ea typeface="+mn-ea"/>
              </a:rPr>
              <a:t> do </a:t>
            </a:r>
            <a:r>
              <a:rPr lang="en-US" altLang="zh-CN" sz="1800" dirty="0" err="1">
                <a:latin typeface="+mn-lt"/>
                <a:ea typeface="+mn-ea"/>
              </a:rPr>
              <a:t>eiusmod</a:t>
            </a:r>
            <a:r>
              <a:rPr lang="en-US" altLang="zh-CN" sz="1800" dirty="0">
                <a:latin typeface="+mn-lt"/>
                <a:ea typeface="+mn-ea"/>
              </a:rPr>
              <a:t> </a:t>
            </a:r>
            <a:r>
              <a:rPr lang="en-US" altLang="zh-CN" sz="1800" dirty="0" err="1">
                <a:latin typeface="+mn-lt"/>
                <a:ea typeface="+mn-ea"/>
              </a:rPr>
              <a:t>tempor</a:t>
            </a:r>
            <a:r>
              <a:rPr lang="en-US" altLang="zh-CN" sz="1800" dirty="0">
                <a:latin typeface="+mn-lt"/>
                <a:ea typeface="+mn-ea"/>
              </a:rPr>
              <a:t> </a:t>
            </a:r>
            <a:r>
              <a:rPr lang="en-US" altLang="zh-CN" sz="1800" dirty="0" err="1">
                <a:latin typeface="+mn-lt"/>
                <a:ea typeface="+mn-ea"/>
              </a:rPr>
              <a:t>incididunt</a:t>
            </a:r>
            <a:r>
              <a:rPr lang="en-US" altLang="zh-CN" sz="1800" dirty="0">
                <a:latin typeface="+mn-lt"/>
                <a:ea typeface="+mn-ea"/>
              </a:rPr>
              <a:t>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labore</a:t>
            </a:r>
            <a:r>
              <a:rPr lang="en-US" altLang="zh-CN" sz="1800" dirty="0">
                <a:latin typeface="+mn-lt"/>
                <a:ea typeface="+mn-ea"/>
              </a:rPr>
              <a:t> et </a:t>
            </a:r>
            <a:r>
              <a:rPr lang="en-US" altLang="zh-CN" sz="1800" dirty="0" err="1">
                <a:latin typeface="+mn-lt"/>
                <a:ea typeface="+mn-ea"/>
              </a:rPr>
              <a:t>dolore</a:t>
            </a:r>
            <a:r>
              <a:rPr lang="en-US" altLang="zh-CN" sz="1800" dirty="0">
                <a:latin typeface="+mn-lt"/>
                <a:ea typeface="+mn-ea"/>
              </a:rPr>
              <a:t> magna </a:t>
            </a:r>
            <a:r>
              <a:rPr lang="en-US" altLang="zh-CN" sz="1800" dirty="0" err="1">
                <a:latin typeface="+mn-lt"/>
                <a:ea typeface="+mn-ea"/>
              </a:rPr>
              <a:t>aliqua</a:t>
            </a:r>
            <a:r>
              <a:rPr lang="en-US" altLang="zh-CN" sz="1800" dirty="0">
                <a:latin typeface="+mn-lt"/>
                <a:ea typeface="+mn-ea"/>
              </a:rPr>
              <a:t>.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enim</a:t>
            </a:r>
            <a:r>
              <a:rPr lang="en-US" altLang="zh-CN" sz="1800" dirty="0">
                <a:latin typeface="+mn-lt"/>
                <a:ea typeface="+mn-ea"/>
              </a:rPr>
              <a:t> ad minim </a:t>
            </a:r>
            <a:r>
              <a:rPr lang="en-US" altLang="zh-CN" sz="1800" dirty="0" err="1">
                <a:latin typeface="+mn-lt"/>
                <a:ea typeface="+mn-ea"/>
              </a:rPr>
              <a:t>veniam</a:t>
            </a:r>
            <a:r>
              <a:rPr lang="en-US" altLang="zh-CN" sz="1800" dirty="0">
                <a:latin typeface="+mn-lt"/>
                <a:ea typeface="+mn-ea"/>
              </a:rPr>
              <a:t>, </a:t>
            </a:r>
            <a:r>
              <a:rPr lang="en-US" altLang="zh-CN" sz="1800" dirty="0" err="1">
                <a:latin typeface="+mn-lt"/>
                <a:ea typeface="+mn-ea"/>
              </a:rPr>
              <a:t>quis</a:t>
            </a:r>
            <a:r>
              <a:rPr lang="en-US" altLang="zh-CN" sz="1800" dirty="0">
                <a:latin typeface="+mn-lt"/>
                <a:ea typeface="+mn-ea"/>
              </a:rPr>
              <a:t> </a:t>
            </a:r>
            <a:r>
              <a:rPr lang="en-US" altLang="zh-CN" sz="1800" dirty="0" err="1">
                <a:latin typeface="+mn-lt"/>
                <a:ea typeface="+mn-ea"/>
              </a:rPr>
              <a:t>nostrud</a:t>
            </a:r>
            <a:r>
              <a:rPr lang="en-US" altLang="zh-CN" sz="1800" dirty="0">
                <a:latin typeface="+mn-lt"/>
                <a:ea typeface="+mn-ea"/>
              </a:rPr>
              <a:t> exercitation </a:t>
            </a:r>
            <a:r>
              <a:rPr lang="en-US" altLang="zh-CN" sz="1800" dirty="0" err="1">
                <a:latin typeface="+mn-lt"/>
                <a:ea typeface="+mn-ea"/>
              </a:rPr>
              <a:t>ullamco</a:t>
            </a:r>
            <a:r>
              <a:rPr lang="en-US" altLang="zh-CN" sz="1800" dirty="0">
                <a:latin typeface="+mn-lt"/>
                <a:ea typeface="+mn-ea"/>
              </a:rPr>
              <a:t> </a:t>
            </a:r>
            <a:r>
              <a:rPr lang="en-US" altLang="zh-CN" sz="1800" dirty="0" err="1">
                <a:latin typeface="+mn-lt"/>
                <a:ea typeface="+mn-ea"/>
              </a:rPr>
              <a:t>laboris</a:t>
            </a:r>
            <a:r>
              <a:rPr lang="en-US" altLang="zh-CN" sz="1800" dirty="0">
                <a:latin typeface="+mn-lt"/>
                <a:ea typeface="+mn-ea"/>
              </a:rPr>
              <a:t> nisi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aliquip</a:t>
            </a:r>
            <a:r>
              <a:rPr lang="en-US" altLang="zh-CN" sz="1800" dirty="0">
                <a:latin typeface="+mn-lt"/>
                <a:ea typeface="+mn-ea"/>
              </a:rPr>
              <a:t> ex </a:t>
            </a:r>
            <a:r>
              <a:rPr lang="en-US" altLang="zh-CN" sz="1800" dirty="0" err="1">
                <a:latin typeface="+mn-lt"/>
                <a:ea typeface="+mn-ea"/>
              </a:rPr>
              <a:t>ea</a:t>
            </a:r>
            <a:r>
              <a:rPr lang="en-US" altLang="zh-CN" sz="1800" dirty="0">
                <a:latin typeface="+mn-lt"/>
                <a:ea typeface="+mn-ea"/>
              </a:rPr>
              <a:t> </a:t>
            </a:r>
            <a:r>
              <a:rPr lang="en-US" altLang="zh-CN" sz="1800" dirty="0" err="1">
                <a:latin typeface="+mn-lt"/>
                <a:ea typeface="+mn-ea"/>
              </a:rPr>
              <a:t>commodo</a:t>
            </a:r>
            <a:r>
              <a:rPr lang="en-US" altLang="zh-CN" sz="1800" dirty="0">
                <a:latin typeface="+mn-lt"/>
                <a:ea typeface="+mn-ea"/>
              </a:rPr>
              <a:t> </a:t>
            </a:r>
            <a:r>
              <a:rPr lang="en-US" altLang="zh-CN" sz="1800" dirty="0" err="1">
                <a:latin typeface="+mn-lt"/>
                <a:ea typeface="+mn-ea"/>
              </a:rPr>
              <a:t>consequat</a:t>
            </a:r>
            <a:r>
              <a:rPr lang="en-US" altLang="zh-CN" sz="1800" dirty="0">
                <a:latin typeface="+mn-lt"/>
                <a:ea typeface="+mn-ea"/>
              </a:rPr>
              <a:t>.</a:t>
            </a:r>
          </a:p>
        </p:txBody>
      </p:sp>
      <p:sp>
        <p:nvSpPr>
          <p:cNvPr id="11" name="内容占位符 10"/>
          <p:cNvSpPr>
            <a:spLocks noGrp="1"/>
          </p:cNvSpPr>
          <p:nvPr>
            <p:ph sz="half" idx="2"/>
            <p:custDataLst>
              <p:tags r:id="rId3"/>
            </p:custDataLst>
          </p:nvPr>
        </p:nvSpPr>
        <p:spPr/>
        <p:txBody>
          <a:bodyPr>
            <a:normAutofit/>
          </a:bodyPr>
          <a:lstStyle/>
          <a:p>
            <a:pPr>
              <a:lnSpc>
                <a:spcPct val="150000"/>
              </a:lnSpc>
            </a:pPr>
            <a:r>
              <a:rPr lang="en-US" altLang="zh-CN" sz="1800" dirty="0">
                <a:latin typeface="+mn-lt"/>
                <a:ea typeface="+mn-ea"/>
              </a:rPr>
              <a:t>Lorem ipsum dolor sit </a:t>
            </a:r>
            <a:r>
              <a:rPr lang="en-US" altLang="zh-CN" sz="1800" dirty="0" err="1">
                <a:latin typeface="+mn-lt"/>
                <a:ea typeface="+mn-ea"/>
              </a:rPr>
              <a:t>amet</a:t>
            </a:r>
            <a:r>
              <a:rPr lang="en-US" altLang="zh-CN" sz="1800" dirty="0">
                <a:latin typeface="+mn-lt"/>
                <a:ea typeface="+mn-ea"/>
              </a:rPr>
              <a:t>, </a:t>
            </a:r>
            <a:r>
              <a:rPr lang="en-US" altLang="zh-CN" sz="1800" dirty="0" err="1">
                <a:latin typeface="+mn-lt"/>
                <a:ea typeface="+mn-ea"/>
              </a:rPr>
              <a:t>consectetur</a:t>
            </a:r>
            <a:r>
              <a:rPr lang="en-US" altLang="zh-CN" sz="1800" dirty="0">
                <a:latin typeface="+mn-lt"/>
                <a:ea typeface="+mn-ea"/>
              </a:rPr>
              <a:t> </a:t>
            </a:r>
            <a:r>
              <a:rPr lang="en-US" altLang="zh-CN" sz="1800" dirty="0" err="1">
                <a:latin typeface="+mn-lt"/>
                <a:ea typeface="+mn-ea"/>
              </a:rPr>
              <a:t>adipisicing</a:t>
            </a:r>
            <a:r>
              <a:rPr lang="en-US" altLang="zh-CN" sz="1800" dirty="0">
                <a:latin typeface="+mn-lt"/>
                <a:ea typeface="+mn-ea"/>
              </a:rPr>
              <a:t> </a:t>
            </a:r>
            <a:r>
              <a:rPr lang="en-US" altLang="zh-CN" sz="1800" dirty="0" err="1">
                <a:latin typeface="+mn-lt"/>
                <a:ea typeface="+mn-ea"/>
              </a:rPr>
              <a:t>elit</a:t>
            </a:r>
            <a:r>
              <a:rPr lang="en-US" altLang="zh-CN" sz="1800" dirty="0">
                <a:latin typeface="+mn-lt"/>
                <a:ea typeface="+mn-ea"/>
              </a:rPr>
              <a:t>, </a:t>
            </a:r>
            <a:r>
              <a:rPr lang="en-US" altLang="zh-CN" sz="1800" dirty="0" err="1">
                <a:latin typeface="+mn-lt"/>
                <a:ea typeface="+mn-ea"/>
              </a:rPr>
              <a:t>sed</a:t>
            </a:r>
            <a:r>
              <a:rPr lang="en-US" altLang="zh-CN" sz="1800" dirty="0">
                <a:latin typeface="+mn-lt"/>
                <a:ea typeface="+mn-ea"/>
              </a:rPr>
              <a:t> do </a:t>
            </a:r>
            <a:r>
              <a:rPr lang="en-US" altLang="zh-CN" sz="1800" dirty="0" err="1">
                <a:latin typeface="+mn-lt"/>
                <a:ea typeface="+mn-ea"/>
              </a:rPr>
              <a:t>eiusmod</a:t>
            </a:r>
            <a:r>
              <a:rPr lang="en-US" altLang="zh-CN" sz="1800" dirty="0">
                <a:latin typeface="+mn-lt"/>
                <a:ea typeface="+mn-ea"/>
              </a:rPr>
              <a:t> </a:t>
            </a:r>
            <a:r>
              <a:rPr lang="en-US" altLang="zh-CN" sz="1800" dirty="0" err="1">
                <a:latin typeface="+mn-lt"/>
                <a:ea typeface="+mn-ea"/>
              </a:rPr>
              <a:t>tempor</a:t>
            </a:r>
            <a:r>
              <a:rPr lang="en-US" altLang="zh-CN" sz="1800" dirty="0">
                <a:latin typeface="+mn-lt"/>
                <a:ea typeface="+mn-ea"/>
              </a:rPr>
              <a:t> </a:t>
            </a:r>
            <a:r>
              <a:rPr lang="en-US" altLang="zh-CN" sz="1800" dirty="0" err="1">
                <a:latin typeface="+mn-lt"/>
                <a:ea typeface="+mn-ea"/>
              </a:rPr>
              <a:t>incididunt</a:t>
            </a:r>
            <a:r>
              <a:rPr lang="en-US" altLang="zh-CN" sz="1800" dirty="0">
                <a:latin typeface="+mn-lt"/>
                <a:ea typeface="+mn-ea"/>
              </a:rPr>
              <a:t>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labore</a:t>
            </a:r>
            <a:r>
              <a:rPr lang="en-US" altLang="zh-CN" sz="1800" dirty="0">
                <a:latin typeface="+mn-lt"/>
                <a:ea typeface="+mn-ea"/>
              </a:rPr>
              <a:t> et </a:t>
            </a:r>
            <a:r>
              <a:rPr lang="en-US" altLang="zh-CN" sz="1800" dirty="0" err="1">
                <a:latin typeface="+mn-lt"/>
                <a:ea typeface="+mn-ea"/>
              </a:rPr>
              <a:t>dolore</a:t>
            </a:r>
            <a:r>
              <a:rPr lang="en-US" altLang="zh-CN" sz="1800" dirty="0">
                <a:latin typeface="+mn-lt"/>
                <a:ea typeface="+mn-ea"/>
              </a:rPr>
              <a:t> magna </a:t>
            </a:r>
            <a:r>
              <a:rPr lang="en-US" altLang="zh-CN" sz="1800" dirty="0" err="1">
                <a:latin typeface="+mn-lt"/>
                <a:ea typeface="+mn-ea"/>
              </a:rPr>
              <a:t>aliqua</a:t>
            </a:r>
            <a:r>
              <a:rPr lang="en-US" altLang="zh-CN" sz="1800" dirty="0">
                <a:latin typeface="+mn-lt"/>
                <a:ea typeface="+mn-ea"/>
              </a:rPr>
              <a:t>.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enim</a:t>
            </a:r>
            <a:r>
              <a:rPr lang="en-US" altLang="zh-CN" sz="1800" dirty="0">
                <a:latin typeface="+mn-lt"/>
                <a:ea typeface="+mn-ea"/>
              </a:rPr>
              <a:t> ad minim </a:t>
            </a:r>
            <a:r>
              <a:rPr lang="en-US" altLang="zh-CN" sz="1800" dirty="0" err="1">
                <a:latin typeface="+mn-lt"/>
                <a:ea typeface="+mn-ea"/>
              </a:rPr>
              <a:t>veniam</a:t>
            </a:r>
            <a:r>
              <a:rPr lang="en-US" altLang="zh-CN" sz="1800" dirty="0">
                <a:latin typeface="+mn-lt"/>
                <a:ea typeface="+mn-ea"/>
              </a:rPr>
              <a:t>, </a:t>
            </a:r>
            <a:r>
              <a:rPr lang="en-US" altLang="zh-CN" sz="1800" dirty="0" err="1">
                <a:latin typeface="+mn-lt"/>
                <a:ea typeface="+mn-ea"/>
              </a:rPr>
              <a:t>quis</a:t>
            </a:r>
            <a:r>
              <a:rPr lang="en-US" altLang="zh-CN" sz="1800" dirty="0">
                <a:latin typeface="+mn-lt"/>
                <a:ea typeface="+mn-ea"/>
              </a:rPr>
              <a:t> </a:t>
            </a:r>
            <a:r>
              <a:rPr lang="en-US" altLang="zh-CN" sz="1800" dirty="0" err="1">
                <a:latin typeface="+mn-lt"/>
                <a:ea typeface="+mn-ea"/>
              </a:rPr>
              <a:t>nostrud</a:t>
            </a:r>
            <a:r>
              <a:rPr lang="en-US" altLang="zh-CN" sz="1800" dirty="0">
                <a:latin typeface="+mn-lt"/>
                <a:ea typeface="+mn-ea"/>
              </a:rPr>
              <a:t> exercitation </a:t>
            </a:r>
            <a:r>
              <a:rPr lang="en-US" altLang="zh-CN" sz="1800" dirty="0" err="1">
                <a:latin typeface="+mn-lt"/>
                <a:ea typeface="+mn-ea"/>
              </a:rPr>
              <a:t>ullamco</a:t>
            </a:r>
            <a:r>
              <a:rPr lang="en-US" altLang="zh-CN" sz="1800" dirty="0">
                <a:latin typeface="+mn-lt"/>
                <a:ea typeface="+mn-ea"/>
              </a:rPr>
              <a:t> </a:t>
            </a:r>
            <a:r>
              <a:rPr lang="en-US" altLang="zh-CN" sz="1800" dirty="0" err="1">
                <a:latin typeface="+mn-lt"/>
                <a:ea typeface="+mn-ea"/>
              </a:rPr>
              <a:t>laboris</a:t>
            </a:r>
            <a:r>
              <a:rPr lang="en-US" altLang="zh-CN" sz="1800" dirty="0">
                <a:latin typeface="+mn-lt"/>
                <a:ea typeface="+mn-ea"/>
              </a:rPr>
              <a:t> nisi </a:t>
            </a:r>
            <a:r>
              <a:rPr lang="en-US" altLang="zh-CN" sz="1800" dirty="0" err="1">
                <a:latin typeface="+mn-lt"/>
                <a:ea typeface="+mn-ea"/>
              </a:rPr>
              <a:t>ut</a:t>
            </a:r>
            <a:r>
              <a:rPr lang="en-US" altLang="zh-CN" sz="1800" dirty="0">
                <a:latin typeface="+mn-lt"/>
                <a:ea typeface="+mn-ea"/>
              </a:rPr>
              <a:t> </a:t>
            </a:r>
            <a:r>
              <a:rPr lang="en-US" altLang="zh-CN" sz="1800" dirty="0" err="1">
                <a:latin typeface="+mn-lt"/>
                <a:ea typeface="+mn-ea"/>
              </a:rPr>
              <a:t>aliquip</a:t>
            </a:r>
            <a:r>
              <a:rPr lang="en-US" altLang="zh-CN" sz="1800" dirty="0">
                <a:latin typeface="+mn-lt"/>
                <a:ea typeface="+mn-ea"/>
              </a:rPr>
              <a:t> ex </a:t>
            </a:r>
            <a:r>
              <a:rPr lang="en-US" altLang="zh-CN" sz="1800" dirty="0" err="1">
                <a:latin typeface="+mn-lt"/>
                <a:ea typeface="+mn-ea"/>
              </a:rPr>
              <a:t>ea</a:t>
            </a:r>
            <a:r>
              <a:rPr lang="en-US" altLang="zh-CN" sz="1800" dirty="0">
                <a:latin typeface="+mn-lt"/>
                <a:ea typeface="+mn-ea"/>
              </a:rPr>
              <a:t> </a:t>
            </a:r>
            <a:r>
              <a:rPr lang="en-US" altLang="zh-CN" sz="1800" dirty="0" err="1">
                <a:latin typeface="+mn-lt"/>
                <a:ea typeface="+mn-ea"/>
              </a:rPr>
              <a:t>commodo</a:t>
            </a:r>
            <a:r>
              <a:rPr lang="en-US" altLang="zh-CN" sz="1800" dirty="0">
                <a:latin typeface="+mn-lt"/>
                <a:ea typeface="+mn-ea"/>
              </a:rPr>
              <a:t> </a:t>
            </a:r>
            <a:r>
              <a:rPr lang="en-US" altLang="zh-CN" sz="1800" dirty="0" err="1">
                <a:latin typeface="+mn-lt"/>
                <a:ea typeface="+mn-ea"/>
              </a:rPr>
              <a:t>consequat</a:t>
            </a:r>
            <a:r>
              <a:rPr lang="en-US" altLang="zh-CN" sz="1800" dirty="0">
                <a:latin typeface="+mn-lt"/>
                <a:ea typeface="+mn-ea"/>
              </a:rPr>
              <a:t>.</a:t>
            </a:r>
          </a:p>
        </p:txBody>
      </p:sp>
      <p:sp>
        <p:nvSpPr>
          <p:cNvPr id="2" name="标题 1"/>
          <p:cNvSpPr>
            <a:spLocks noGrp="1"/>
          </p:cNvSpPr>
          <p:nvPr>
            <p:ph type="title"/>
            <p:custDataLst>
              <p:tags r:id="rId4"/>
            </p:custDataLst>
          </p:nvPr>
        </p:nvSpPr>
        <p:spPr/>
        <p:txBody>
          <a:bodyPr/>
          <a:lstStyle/>
          <a:p>
            <a:r>
              <a:rPr lang="en-US" altLang="zh-CN">
                <a:latin typeface="+mj-lt"/>
                <a:ea typeface="+mj-ea"/>
              </a:rPr>
              <a:t>LOREM IPSUM DOLOR</a:t>
            </a:r>
            <a:endParaRPr lang="zh-CN" altLang="en-US" dirty="0">
              <a:latin typeface="+mj-lt"/>
              <a:ea typeface="+mj-ea"/>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2"/>
            </p:custDataLst>
          </p:nvPr>
        </p:nvSpPr>
        <p:spPr>
          <a:xfrm>
            <a:off x="972900" y="666450"/>
            <a:ext cx="4165200" cy="1602000"/>
          </a:xfrm>
          <a:prstGeom prst="rect">
            <a:avLst/>
          </a:prstGeom>
          <a:noFill/>
        </p:spPr>
        <p:txBody>
          <a:bodyPr wrap="square" rtlCol="0" anchor="ctr">
            <a:normAutofit/>
          </a:bodyPr>
          <a:lstStyle/>
          <a:p>
            <a:pPr>
              <a:lnSpc>
                <a:spcPct val="130000"/>
              </a:lnSpc>
            </a:pPr>
            <a:r>
              <a:rPr lang="en-US" altLang="zh-CN" sz="3200" dirty="0">
                <a:latin typeface="+mj-lt"/>
                <a:ea typeface="+mj-ea"/>
                <a:cs typeface="+mj-cs"/>
              </a:rPr>
              <a:t>LOREM IPSUM DOLOR</a:t>
            </a:r>
            <a:endParaRPr lang="zh-CN" altLang="en-US" sz="3200" dirty="0">
              <a:latin typeface="+mj-lt"/>
              <a:ea typeface="+mj-ea"/>
              <a:cs typeface="+mj-cs"/>
            </a:endParaRPr>
          </a:p>
        </p:txBody>
      </p:sp>
      <p:sp>
        <p:nvSpPr>
          <p:cNvPr id="9" name="文本框 8"/>
          <p:cNvSpPr txBox="1"/>
          <p:nvPr>
            <p:custDataLst>
              <p:tags r:id="rId3"/>
            </p:custDataLst>
          </p:nvPr>
        </p:nvSpPr>
        <p:spPr>
          <a:xfrm>
            <a:off x="972900" y="2264850"/>
            <a:ext cx="4165200" cy="3812400"/>
          </a:xfrm>
          <a:prstGeom prst="rect">
            <a:avLst/>
          </a:prstGeom>
          <a:noFill/>
        </p:spPr>
        <p:txBody>
          <a:bodyPr wrap="square" rtlCol="0">
            <a:normAutofit/>
          </a:bodyPr>
          <a:lstStyle/>
          <a:p>
            <a:pPr>
              <a:lnSpc>
                <a:spcPct val="130000"/>
              </a:lnSpc>
            </a:pPr>
            <a:r>
              <a:rPr lang="en-US" altLang="zh-CN" sz="2000" dirty="0"/>
              <a:t>Lorem ipsum dolor sit </a:t>
            </a:r>
            <a:r>
              <a:rPr lang="en-US" altLang="zh-CN" sz="2000" dirty="0" err="1"/>
              <a:t>amet</a:t>
            </a:r>
            <a:r>
              <a:rPr lang="en-US" altLang="zh-CN" sz="2000" dirty="0"/>
              <a:t>, </a:t>
            </a:r>
            <a:r>
              <a:rPr lang="en-US" altLang="zh-CN" sz="2000" dirty="0" err="1"/>
              <a:t>consectetur</a:t>
            </a:r>
            <a:r>
              <a:rPr lang="en-US" altLang="zh-CN" sz="2000" dirty="0"/>
              <a:t> </a:t>
            </a:r>
            <a:r>
              <a:rPr lang="en-US" altLang="zh-CN" sz="2000" dirty="0" err="1"/>
              <a:t>adipisicing</a:t>
            </a:r>
            <a:r>
              <a:rPr lang="en-US" altLang="zh-CN" sz="2000" dirty="0"/>
              <a:t> </a:t>
            </a:r>
            <a:r>
              <a:rPr lang="en-US" altLang="zh-CN" sz="2000" dirty="0" err="1"/>
              <a:t>elit</a:t>
            </a:r>
            <a:r>
              <a:rPr lang="en-US" altLang="zh-CN" sz="2000" dirty="0"/>
              <a:t>, </a:t>
            </a:r>
            <a:r>
              <a:rPr lang="en-US" altLang="zh-CN" sz="2000" dirty="0" err="1"/>
              <a:t>sed</a:t>
            </a:r>
            <a:r>
              <a:rPr lang="en-US" altLang="zh-CN" sz="2000" dirty="0"/>
              <a:t> do </a:t>
            </a:r>
            <a:r>
              <a:rPr lang="en-US" altLang="zh-CN" sz="2000" dirty="0" err="1"/>
              <a:t>eiusmod</a:t>
            </a:r>
            <a:r>
              <a:rPr lang="en-US" altLang="zh-CN" sz="2000" dirty="0"/>
              <a:t> </a:t>
            </a:r>
            <a:r>
              <a:rPr lang="en-US" altLang="zh-CN" sz="2000" dirty="0" err="1"/>
              <a:t>tempor</a:t>
            </a:r>
            <a:r>
              <a:rPr lang="en-US" altLang="zh-CN" sz="2000" dirty="0"/>
              <a:t> </a:t>
            </a:r>
            <a:r>
              <a:rPr lang="en-US" altLang="zh-CN" sz="2000" dirty="0" err="1"/>
              <a:t>incididunt</a:t>
            </a:r>
            <a:r>
              <a:rPr lang="en-US" altLang="zh-CN" sz="2000" dirty="0"/>
              <a:t> </a:t>
            </a:r>
            <a:r>
              <a:rPr lang="en-US" altLang="zh-CN" sz="2000" dirty="0" err="1"/>
              <a:t>ut</a:t>
            </a:r>
            <a:r>
              <a:rPr lang="en-US" altLang="zh-CN" sz="2000" dirty="0"/>
              <a:t> </a:t>
            </a:r>
            <a:r>
              <a:rPr lang="en-US" altLang="zh-CN" sz="2000" dirty="0" err="1"/>
              <a:t>labore</a:t>
            </a:r>
            <a:r>
              <a:rPr lang="en-US" altLang="zh-CN" sz="2000" dirty="0"/>
              <a:t> et </a:t>
            </a:r>
            <a:r>
              <a:rPr lang="en-US" altLang="zh-CN" sz="2000" dirty="0" err="1"/>
              <a:t>dolore</a:t>
            </a:r>
            <a:r>
              <a:rPr lang="en-US" altLang="zh-CN" sz="2000" dirty="0"/>
              <a:t> magna </a:t>
            </a:r>
            <a:r>
              <a:rPr lang="en-US" altLang="zh-CN" sz="2000" dirty="0" err="1"/>
              <a:t>aliqua</a:t>
            </a:r>
            <a:r>
              <a:rPr lang="en-US" altLang="zh-CN" sz="2000" dirty="0"/>
              <a:t>. </a:t>
            </a:r>
            <a:r>
              <a:rPr lang="en-US" altLang="zh-CN" sz="2000" dirty="0" err="1"/>
              <a:t>Ut</a:t>
            </a:r>
            <a:r>
              <a:rPr lang="en-US" altLang="zh-CN" sz="2000" dirty="0"/>
              <a:t> </a:t>
            </a:r>
            <a:r>
              <a:rPr lang="en-US" altLang="zh-CN" sz="2000" dirty="0" err="1"/>
              <a:t>enim</a:t>
            </a:r>
            <a:r>
              <a:rPr lang="en-US" altLang="zh-CN" sz="2000" dirty="0"/>
              <a:t> ad minim </a:t>
            </a:r>
            <a:r>
              <a:rPr lang="en-US" altLang="zh-CN" sz="2000" dirty="0" err="1"/>
              <a:t>veniam</a:t>
            </a:r>
            <a:r>
              <a:rPr lang="en-US" altLang="zh-CN" sz="2000" dirty="0"/>
              <a:t>, </a:t>
            </a:r>
            <a:r>
              <a:rPr lang="en-US" altLang="zh-CN" sz="2000" dirty="0" err="1"/>
              <a:t>quis</a:t>
            </a:r>
            <a:r>
              <a:rPr lang="en-US" altLang="zh-CN" sz="2000" dirty="0"/>
              <a:t> </a:t>
            </a:r>
            <a:r>
              <a:rPr lang="en-US" altLang="zh-CN" sz="2000" dirty="0" err="1"/>
              <a:t>nostrud</a:t>
            </a:r>
            <a:r>
              <a:rPr lang="en-US" altLang="zh-CN" sz="2000" dirty="0"/>
              <a:t> exercitation </a:t>
            </a:r>
            <a:r>
              <a:rPr lang="en-US" altLang="zh-CN" sz="2000" dirty="0" err="1"/>
              <a:t>ullamco</a:t>
            </a:r>
            <a:r>
              <a:rPr lang="en-US" altLang="zh-CN" sz="2000" dirty="0"/>
              <a:t> </a:t>
            </a:r>
            <a:r>
              <a:rPr lang="en-US" altLang="zh-CN" sz="2000" dirty="0" err="1"/>
              <a:t>laboris</a:t>
            </a:r>
            <a:r>
              <a:rPr lang="en-US" altLang="zh-CN" sz="2000" dirty="0"/>
              <a:t> nisi </a:t>
            </a:r>
            <a:r>
              <a:rPr lang="en-US" altLang="zh-CN" sz="2000" dirty="0" err="1"/>
              <a:t>ut</a:t>
            </a:r>
            <a:r>
              <a:rPr lang="en-US" altLang="zh-CN" sz="2000" dirty="0"/>
              <a:t> </a:t>
            </a:r>
            <a:r>
              <a:rPr lang="en-US" altLang="zh-CN" sz="2000" dirty="0" err="1"/>
              <a:t>aliquip</a:t>
            </a:r>
            <a:r>
              <a:rPr lang="en-US" altLang="zh-CN" sz="2000" dirty="0"/>
              <a:t> ex </a:t>
            </a:r>
            <a:r>
              <a:rPr lang="en-US" altLang="zh-CN" sz="2000" dirty="0" err="1"/>
              <a:t>ea</a:t>
            </a:r>
            <a:r>
              <a:rPr lang="en-US" altLang="zh-CN" sz="2000" dirty="0"/>
              <a:t> </a:t>
            </a:r>
            <a:r>
              <a:rPr lang="en-US" altLang="zh-CN" sz="2000" dirty="0" err="1"/>
              <a:t>commodo</a:t>
            </a:r>
            <a:r>
              <a:rPr lang="en-US" altLang="zh-CN" sz="2000" dirty="0"/>
              <a:t> </a:t>
            </a:r>
            <a:r>
              <a:rPr lang="en-US" altLang="zh-CN" sz="2000" dirty="0" err="1"/>
              <a:t>consequat</a:t>
            </a:r>
            <a:r>
              <a:rPr lang="en-US" altLang="zh-CN" sz="2000" dirty="0"/>
              <a:t>.</a:t>
            </a:r>
            <a:endParaRPr lang="zh-CN" altLang="en-US" sz="2000" dirty="0"/>
          </a:p>
        </p:txBody>
      </p:sp>
      <p:pic>
        <p:nvPicPr>
          <p:cNvPr id="10" name="图片 9"/>
          <p:cNvPicPr preferRelativeResize="0"/>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5138100" y="654600"/>
            <a:ext cx="6174000" cy="5403600"/>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1554600" y="301842"/>
            <a:ext cx="9082800" cy="939600"/>
          </a:xfrm>
          <a:prstGeom prst="rect">
            <a:avLst/>
          </a:prstGeom>
          <a:noFill/>
        </p:spPr>
        <p:txBody>
          <a:bodyPr wrap="square" rtlCol="0" anchor="ctr">
            <a:normAutofit/>
          </a:bodyPr>
          <a:lstStyle/>
          <a:p>
            <a:pPr>
              <a:lnSpc>
                <a:spcPct val="130000"/>
              </a:lnSpc>
            </a:pPr>
            <a:r>
              <a:rPr lang="en-US" altLang="zh-CN" sz="3600" dirty="0">
                <a:latin typeface="+mj-lt"/>
                <a:ea typeface="+mj-ea"/>
                <a:cs typeface="+mj-cs"/>
              </a:rPr>
              <a:t>LOREM IPSUM DOLOR</a:t>
            </a:r>
            <a:endParaRPr lang="zh-CN" altLang="en-US" sz="3600" dirty="0">
              <a:latin typeface="+mj-lt"/>
              <a:ea typeface="+mj-ea"/>
              <a:cs typeface="+mj-cs"/>
            </a:endParaRPr>
          </a:p>
        </p:txBody>
      </p:sp>
      <p:pic>
        <p:nvPicPr>
          <p:cNvPr id="2" name="图片 1"/>
          <p:cNvPicPr preferRelativeResize="0"/>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554600" y="1299663"/>
            <a:ext cx="9082800" cy="4543200"/>
          </a:xfrm>
          <a:prstGeom prst="rect">
            <a:avLst/>
          </a:prstGeom>
        </p:spPr>
      </p:pic>
      <p:sp>
        <p:nvSpPr>
          <p:cNvPr id="3" name="文本框 2"/>
          <p:cNvSpPr txBox="1"/>
          <p:nvPr>
            <p:custDataLst>
              <p:tags r:id="rId4"/>
            </p:custDataLst>
          </p:nvPr>
        </p:nvSpPr>
        <p:spPr>
          <a:xfrm>
            <a:off x="1554600" y="5901084"/>
            <a:ext cx="9082800" cy="597600"/>
          </a:xfrm>
          <a:prstGeom prst="rect">
            <a:avLst/>
          </a:prstGeom>
          <a:noFill/>
        </p:spPr>
        <p:txBody>
          <a:bodyPr wrap="square" rtlCol="0">
            <a:normAutofit/>
          </a:bodyPr>
          <a:lstStyle/>
          <a:p>
            <a:pPr>
              <a:lnSpc>
                <a:spcPct val="130000"/>
              </a:lnSpc>
            </a:pPr>
            <a:r>
              <a:rPr lang="en-US" altLang="zh-CN" dirty="0"/>
              <a:t>Lorem ipsum dolor sit </a:t>
            </a:r>
            <a:r>
              <a:rPr lang="en-US" altLang="zh-CN" dirty="0" err="1"/>
              <a:t>amet</a:t>
            </a:r>
            <a:r>
              <a:rPr lang="en-US" altLang="zh-CN" dirty="0"/>
              <a:t>, </a:t>
            </a:r>
            <a:r>
              <a:rPr lang="en-US" altLang="zh-CN" dirty="0" err="1"/>
              <a:t>consectetur</a:t>
            </a:r>
            <a:r>
              <a:rPr lang="en-US" altLang="zh-CN" dirty="0"/>
              <a:t> </a:t>
            </a:r>
            <a:r>
              <a:rPr lang="en-US" altLang="zh-CN" dirty="0" err="1"/>
              <a:t>adipisicing</a:t>
            </a:r>
            <a:r>
              <a:rPr lang="en-US" altLang="zh-CN" dirty="0"/>
              <a:t> </a:t>
            </a:r>
            <a:r>
              <a:rPr lang="en-US" altLang="zh-CN" dirty="0" err="1"/>
              <a:t>elit</a:t>
            </a:r>
            <a:r>
              <a:rPr lang="en-US" altLang="zh-CN" dirty="0"/>
              <a:t>.</a:t>
            </a:r>
            <a:endParaRPr lang="zh-CN" alt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bwMode="auto">
          <a:xfrm>
            <a:off x="4485178" y="3256942"/>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dirty="0">
                <a:solidFill>
                  <a:schemeClr val="bg1"/>
                </a:solidFill>
              </a:rPr>
              <a:t>LOREM IPSUM DOLOR</a:t>
            </a:r>
            <a:endParaRPr lang="zh-CN" altLang="en-US" dirty="0">
              <a:solidFill>
                <a:schemeClr val="bg1"/>
              </a:solidFill>
            </a:endParaRPr>
          </a:p>
        </p:txBody>
      </p:sp>
      <p:sp>
        <p:nvSpPr>
          <p:cNvPr id="50" name="任意多边形 49"/>
          <p:cNvSpPr/>
          <p:nvPr>
            <p:custDataLst>
              <p:tags r:id="rId3"/>
            </p:custDataLst>
          </p:nvPr>
        </p:nvSpPr>
        <p:spPr bwMode="auto">
          <a:xfrm>
            <a:off x="3669203" y="3256943"/>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1</a:t>
            </a:r>
            <a:endParaRPr lang="zh-CN" altLang="en-US" sz="2400" dirty="0">
              <a:solidFill>
                <a:schemeClr val="bg1"/>
              </a:solidFill>
            </a:endParaRPr>
          </a:p>
        </p:txBody>
      </p:sp>
      <p:cxnSp>
        <p:nvCxnSpPr>
          <p:cNvPr id="10" name="直接连接符 9"/>
          <p:cNvCxnSpPr/>
          <p:nvPr>
            <p:custDataLst>
              <p:tags r:id="rId4"/>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5"/>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6"/>
            </p:custDataLst>
          </p:nvPr>
        </p:nvSpPr>
        <p:spPr>
          <a:xfrm>
            <a:off x="7644414" y="135481"/>
            <a:ext cx="3319462" cy="1060450"/>
          </a:xfrm>
          <a:prstGeom prst="rect">
            <a:avLst/>
          </a:prstGeom>
          <a:noFill/>
        </p:spPr>
        <p:txBody>
          <a:bodyPr anchor="ctr">
            <a:normAutofit/>
          </a:bodyPr>
          <a:lstStyle/>
          <a:p>
            <a:pPr algn="r">
              <a:defRPr/>
            </a:pPr>
            <a:r>
              <a:rPr lang="en-US" altLang="zh-CN" sz="4000" b="1" spc="400">
                <a:solidFill>
                  <a:schemeClr val="accent1"/>
                </a:solidFill>
                <a:latin typeface="+mj-lt"/>
                <a:ea typeface="+mj-ea"/>
                <a:cs typeface="+mj-cs"/>
              </a:rPr>
              <a:t>Contents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bwMode="auto">
          <a:xfrm>
            <a:off x="4450009" y="2588726"/>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50" name="任意多边形 49"/>
          <p:cNvSpPr/>
          <p:nvPr>
            <p:custDataLst>
              <p:tags r:id="rId3"/>
            </p:custDataLst>
          </p:nvPr>
        </p:nvSpPr>
        <p:spPr bwMode="auto">
          <a:xfrm>
            <a:off x="3634034" y="2588727"/>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1</a:t>
            </a:r>
            <a:endParaRPr lang="zh-CN" altLang="en-US" sz="2400" dirty="0">
              <a:solidFill>
                <a:schemeClr val="bg1"/>
              </a:solidFill>
            </a:endParaRPr>
          </a:p>
        </p:txBody>
      </p:sp>
      <p:sp>
        <p:nvSpPr>
          <p:cNvPr id="7" name="矩形 6"/>
          <p:cNvSpPr/>
          <p:nvPr>
            <p:custDataLst>
              <p:tags r:id="rId4"/>
            </p:custDataLst>
          </p:nvPr>
        </p:nvSpPr>
        <p:spPr bwMode="auto">
          <a:xfrm>
            <a:off x="4450009" y="4133606"/>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9" name="任意多边形 8"/>
          <p:cNvSpPr/>
          <p:nvPr>
            <p:custDataLst>
              <p:tags r:id="rId5"/>
            </p:custDataLst>
          </p:nvPr>
        </p:nvSpPr>
        <p:spPr bwMode="auto">
          <a:xfrm>
            <a:off x="3634034" y="4133607"/>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2</a:t>
            </a:r>
            <a:endParaRPr lang="zh-CN" altLang="en-US" sz="2400" dirty="0">
              <a:solidFill>
                <a:schemeClr val="bg1"/>
              </a:solidFill>
            </a:endParaRPr>
          </a:p>
        </p:txBody>
      </p:sp>
      <p:cxnSp>
        <p:nvCxnSpPr>
          <p:cNvPr id="12" name="直接连接符 11"/>
          <p:cNvCxnSpPr/>
          <p:nvPr>
            <p:custDataLst>
              <p:tags r:id="rId6"/>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7"/>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8"/>
            </p:custDataLst>
          </p:nvPr>
        </p:nvSpPr>
        <p:spPr>
          <a:xfrm>
            <a:off x="7644414" y="135481"/>
            <a:ext cx="3319462" cy="1060450"/>
          </a:xfrm>
          <a:prstGeom prst="rect">
            <a:avLst/>
          </a:prstGeom>
          <a:noFill/>
        </p:spPr>
        <p:txBody>
          <a:bodyPr anchor="ctr">
            <a:normAutofit/>
          </a:bodyPr>
          <a:lstStyle/>
          <a:p>
            <a:pPr algn="r">
              <a:defRPr/>
            </a:pPr>
            <a:r>
              <a:rPr lang="en-US" altLang="zh-CN" sz="4000" b="1" spc="400">
                <a:solidFill>
                  <a:schemeClr val="accent1"/>
                </a:solidFill>
                <a:latin typeface="+mj-lt"/>
                <a:ea typeface="+mj-ea"/>
                <a:cs typeface="+mj-cs"/>
              </a:rPr>
              <a:t>Contents</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bwMode="auto">
          <a:xfrm>
            <a:off x="4379671" y="2087564"/>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50" name="任意多边形 49"/>
          <p:cNvSpPr/>
          <p:nvPr>
            <p:custDataLst>
              <p:tags r:id="rId3"/>
            </p:custDataLst>
          </p:nvPr>
        </p:nvSpPr>
        <p:spPr bwMode="auto">
          <a:xfrm>
            <a:off x="3563696" y="2087565"/>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1</a:t>
            </a:r>
            <a:endParaRPr lang="zh-CN" altLang="en-US" sz="2400" dirty="0">
              <a:solidFill>
                <a:schemeClr val="bg1"/>
              </a:solidFill>
            </a:endParaRPr>
          </a:p>
        </p:txBody>
      </p:sp>
      <p:sp>
        <p:nvSpPr>
          <p:cNvPr id="7" name="矩形 6"/>
          <p:cNvSpPr/>
          <p:nvPr>
            <p:custDataLst>
              <p:tags r:id="rId4"/>
            </p:custDataLst>
          </p:nvPr>
        </p:nvSpPr>
        <p:spPr bwMode="auto">
          <a:xfrm>
            <a:off x="4379671" y="3372992"/>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9" name="任意多边形 8"/>
          <p:cNvSpPr/>
          <p:nvPr>
            <p:custDataLst>
              <p:tags r:id="rId5"/>
            </p:custDataLst>
          </p:nvPr>
        </p:nvSpPr>
        <p:spPr bwMode="auto">
          <a:xfrm>
            <a:off x="3563696" y="3372993"/>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2</a:t>
            </a:r>
            <a:endParaRPr lang="zh-CN" altLang="en-US" sz="2400" dirty="0">
              <a:solidFill>
                <a:schemeClr val="bg1"/>
              </a:solidFill>
            </a:endParaRPr>
          </a:p>
        </p:txBody>
      </p:sp>
      <p:sp>
        <p:nvSpPr>
          <p:cNvPr id="10" name="矩形 9"/>
          <p:cNvSpPr/>
          <p:nvPr>
            <p:custDataLst>
              <p:tags r:id="rId6"/>
            </p:custDataLst>
          </p:nvPr>
        </p:nvSpPr>
        <p:spPr bwMode="auto">
          <a:xfrm>
            <a:off x="4379671" y="4658420"/>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1" name="任意多边形 10"/>
          <p:cNvSpPr/>
          <p:nvPr>
            <p:custDataLst>
              <p:tags r:id="rId7"/>
            </p:custDataLst>
          </p:nvPr>
        </p:nvSpPr>
        <p:spPr bwMode="auto">
          <a:xfrm>
            <a:off x="3563696" y="4658421"/>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3</a:t>
            </a:r>
            <a:endParaRPr lang="zh-CN" altLang="en-US" sz="2400" dirty="0">
              <a:solidFill>
                <a:schemeClr val="bg1"/>
              </a:solidFill>
            </a:endParaRPr>
          </a:p>
        </p:txBody>
      </p:sp>
      <p:cxnSp>
        <p:nvCxnSpPr>
          <p:cNvPr id="15" name="直接连接符 14"/>
          <p:cNvCxnSpPr/>
          <p:nvPr>
            <p:custDataLst>
              <p:tags r:id="rId8"/>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9"/>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10"/>
            </p:custDataLst>
          </p:nvPr>
        </p:nvSpPr>
        <p:spPr>
          <a:xfrm>
            <a:off x="7644414" y="135481"/>
            <a:ext cx="3319462" cy="1060450"/>
          </a:xfrm>
          <a:prstGeom prst="rect">
            <a:avLst/>
          </a:prstGeom>
          <a:noFill/>
        </p:spPr>
        <p:txBody>
          <a:bodyPr anchor="ctr">
            <a:normAutofit/>
          </a:bodyPr>
          <a:lstStyle/>
          <a:p>
            <a:pPr algn="r">
              <a:defRPr/>
            </a:pPr>
            <a:r>
              <a:rPr lang="en-US" altLang="zh-CN" sz="4000" b="1" spc="400">
                <a:solidFill>
                  <a:schemeClr val="accent1"/>
                </a:solidFill>
                <a:latin typeface="+mj-lt"/>
                <a:ea typeface="+mj-ea"/>
                <a:cs typeface="+mj-cs"/>
              </a:rPr>
              <a:t>Contents</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2"/>
            </p:custDataLst>
          </p:nvPr>
        </p:nvSpPr>
        <p:spPr bwMode="auto">
          <a:xfrm>
            <a:off x="4379671" y="2043603"/>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50" name="任意多边形 49"/>
          <p:cNvSpPr/>
          <p:nvPr>
            <p:custDataLst>
              <p:tags r:id="rId3"/>
            </p:custDataLst>
          </p:nvPr>
        </p:nvSpPr>
        <p:spPr bwMode="auto">
          <a:xfrm>
            <a:off x="3563696" y="2043604"/>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1</a:t>
            </a:r>
            <a:endParaRPr lang="zh-CN" altLang="en-US" sz="2400" dirty="0">
              <a:solidFill>
                <a:schemeClr val="bg1"/>
              </a:solidFill>
            </a:endParaRPr>
          </a:p>
        </p:txBody>
      </p:sp>
      <p:sp>
        <p:nvSpPr>
          <p:cNvPr id="7" name="矩形 6"/>
          <p:cNvSpPr/>
          <p:nvPr>
            <p:custDataLst>
              <p:tags r:id="rId4"/>
            </p:custDataLst>
          </p:nvPr>
        </p:nvSpPr>
        <p:spPr bwMode="auto">
          <a:xfrm>
            <a:off x="4379671" y="3001989"/>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9" name="任意多边形 8"/>
          <p:cNvSpPr/>
          <p:nvPr>
            <p:custDataLst>
              <p:tags r:id="rId5"/>
            </p:custDataLst>
          </p:nvPr>
        </p:nvSpPr>
        <p:spPr bwMode="auto">
          <a:xfrm>
            <a:off x="3563696" y="3001990"/>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2</a:t>
            </a:r>
            <a:endParaRPr lang="zh-CN" altLang="en-US" sz="2400" dirty="0">
              <a:solidFill>
                <a:schemeClr val="bg1"/>
              </a:solidFill>
            </a:endParaRPr>
          </a:p>
        </p:txBody>
      </p:sp>
      <p:sp>
        <p:nvSpPr>
          <p:cNvPr id="10" name="矩形 9"/>
          <p:cNvSpPr/>
          <p:nvPr>
            <p:custDataLst>
              <p:tags r:id="rId6"/>
            </p:custDataLst>
          </p:nvPr>
        </p:nvSpPr>
        <p:spPr bwMode="auto">
          <a:xfrm>
            <a:off x="4379671" y="3960375"/>
            <a:ext cx="4362816" cy="485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1" name="任意多边形 10"/>
          <p:cNvSpPr/>
          <p:nvPr>
            <p:custDataLst>
              <p:tags r:id="rId7"/>
            </p:custDataLst>
          </p:nvPr>
        </p:nvSpPr>
        <p:spPr bwMode="auto">
          <a:xfrm>
            <a:off x="3563696" y="3960376"/>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3</a:t>
            </a:r>
            <a:endParaRPr lang="zh-CN" altLang="en-US" sz="2400" dirty="0">
              <a:solidFill>
                <a:schemeClr val="bg1"/>
              </a:solidFill>
            </a:endParaRPr>
          </a:p>
        </p:txBody>
      </p:sp>
      <p:sp>
        <p:nvSpPr>
          <p:cNvPr id="12" name="矩形 11"/>
          <p:cNvSpPr/>
          <p:nvPr>
            <p:custDataLst>
              <p:tags r:id="rId8"/>
            </p:custDataLst>
          </p:nvPr>
        </p:nvSpPr>
        <p:spPr bwMode="auto">
          <a:xfrm>
            <a:off x="4379671" y="4918762"/>
            <a:ext cx="4362816" cy="485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a:solidFill>
                  <a:schemeClr val="bg1"/>
                </a:solidFill>
              </a:rPr>
              <a:t>LOREM IPSUM DOLOR</a:t>
            </a:r>
            <a:endParaRPr lang="zh-CN" altLang="en-US" dirty="0">
              <a:solidFill>
                <a:schemeClr val="bg1"/>
              </a:solidFill>
            </a:endParaRPr>
          </a:p>
        </p:txBody>
      </p:sp>
      <p:sp>
        <p:nvSpPr>
          <p:cNvPr id="13" name="任意多边形 12"/>
          <p:cNvSpPr/>
          <p:nvPr>
            <p:custDataLst>
              <p:tags r:id="rId9"/>
            </p:custDataLst>
          </p:nvPr>
        </p:nvSpPr>
        <p:spPr bwMode="auto">
          <a:xfrm>
            <a:off x="3563696" y="4918763"/>
            <a:ext cx="501283" cy="502339"/>
          </a:xfrm>
          <a:custGeom>
            <a:avLst/>
            <a:gdLst>
              <a:gd name="connsiteX0" fmla="*/ 697056 w 800580"/>
              <a:gd name="connsiteY0" fmla="*/ 58976 h 755406"/>
              <a:gd name="connsiteX1" fmla="*/ 653765 w 800580"/>
              <a:gd name="connsiteY1" fmla="*/ 97876 h 755406"/>
              <a:gd name="connsiteX2" fmla="*/ 697056 w 800580"/>
              <a:gd name="connsiteY2" fmla="*/ 136776 h 755406"/>
              <a:gd name="connsiteX3" fmla="*/ 740347 w 800580"/>
              <a:gd name="connsiteY3" fmla="*/ 97876 h 755406"/>
              <a:gd name="connsiteX4" fmla="*/ 697056 w 800580"/>
              <a:gd name="connsiteY4" fmla="*/ 58976 h 755406"/>
              <a:gd name="connsiteX5" fmla="*/ 400291 w 800580"/>
              <a:gd name="connsiteY5" fmla="*/ 0 h 755406"/>
              <a:gd name="connsiteX6" fmla="*/ 800580 w 800580"/>
              <a:gd name="connsiteY6" fmla="*/ 0 h 755406"/>
              <a:gd name="connsiteX7" fmla="*/ 800580 w 800580"/>
              <a:gd name="connsiteY7" fmla="*/ 377703 h 755406"/>
              <a:gd name="connsiteX8" fmla="*/ 400290 w 800580"/>
              <a:gd name="connsiteY8" fmla="*/ 755406 h 755406"/>
              <a:gd name="connsiteX9" fmla="*/ 0 w 800580"/>
              <a:gd name="connsiteY9" fmla="*/ 377703 h 755406"/>
              <a:gd name="connsiteX10" fmla="*/ 1 w 800580"/>
              <a:gd name="connsiteY10" fmla="*/ 377703 h 755406"/>
              <a:gd name="connsiteX11" fmla="*/ 400291 w 800580"/>
              <a:gd name="connsiteY11" fmla="*/ 0 h 75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580" h="755406">
                <a:moveTo>
                  <a:pt x="697056" y="58976"/>
                </a:moveTo>
                <a:cubicBezTo>
                  <a:pt x="673147" y="58976"/>
                  <a:pt x="653765" y="76392"/>
                  <a:pt x="653765" y="97876"/>
                </a:cubicBezTo>
                <a:cubicBezTo>
                  <a:pt x="653765" y="119360"/>
                  <a:pt x="673147" y="136776"/>
                  <a:pt x="697056" y="136776"/>
                </a:cubicBezTo>
                <a:cubicBezTo>
                  <a:pt x="720965" y="136776"/>
                  <a:pt x="740347" y="119360"/>
                  <a:pt x="740347" y="97876"/>
                </a:cubicBezTo>
                <a:cubicBezTo>
                  <a:pt x="740347" y="76392"/>
                  <a:pt x="720965" y="58976"/>
                  <a:pt x="697056" y="58976"/>
                </a:cubicBezTo>
                <a:close/>
                <a:moveTo>
                  <a:pt x="400291" y="0"/>
                </a:moveTo>
                <a:lnTo>
                  <a:pt x="800580" y="0"/>
                </a:lnTo>
                <a:lnTo>
                  <a:pt x="800580" y="377703"/>
                </a:lnTo>
                <a:cubicBezTo>
                  <a:pt x="800580" y="586303"/>
                  <a:pt x="621364" y="755406"/>
                  <a:pt x="400290" y="755406"/>
                </a:cubicBezTo>
                <a:cubicBezTo>
                  <a:pt x="179216" y="755406"/>
                  <a:pt x="0" y="586303"/>
                  <a:pt x="0" y="377703"/>
                </a:cubicBezTo>
                <a:lnTo>
                  <a:pt x="1" y="377703"/>
                </a:lnTo>
                <a:cubicBezTo>
                  <a:pt x="1" y="169103"/>
                  <a:pt x="179217" y="0"/>
                  <a:pt x="40029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400" dirty="0">
                <a:solidFill>
                  <a:schemeClr val="bg1"/>
                </a:solidFill>
              </a:rPr>
              <a:t>4</a:t>
            </a:r>
            <a:endParaRPr lang="zh-CN" altLang="en-US" sz="2400" dirty="0">
              <a:solidFill>
                <a:schemeClr val="bg1"/>
              </a:solidFill>
            </a:endParaRPr>
          </a:p>
        </p:txBody>
      </p:sp>
      <p:cxnSp>
        <p:nvCxnSpPr>
          <p:cNvPr id="18" name="直接连接符 17"/>
          <p:cNvCxnSpPr/>
          <p:nvPr>
            <p:custDataLst>
              <p:tags r:id="rId10"/>
            </p:custDataLst>
          </p:nvPr>
        </p:nvCxnSpPr>
        <p:spPr>
          <a:xfrm>
            <a:off x="10874977" y="458405"/>
            <a:ext cx="132556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1"/>
            </p:custDataLst>
          </p:nvPr>
        </p:nvCxnSpPr>
        <p:spPr>
          <a:xfrm>
            <a:off x="0" y="1009268"/>
            <a:ext cx="98954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custDataLst>
              <p:tags r:id="rId12"/>
            </p:custDataLst>
          </p:nvPr>
        </p:nvSpPr>
        <p:spPr>
          <a:xfrm>
            <a:off x="7644414" y="135481"/>
            <a:ext cx="3319462" cy="1060450"/>
          </a:xfrm>
          <a:prstGeom prst="rect">
            <a:avLst/>
          </a:prstGeom>
          <a:noFill/>
        </p:spPr>
        <p:txBody>
          <a:bodyPr anchor="ctr">
            <a:normAutofit/>
          </a:bodyPr>
          <a:lstStyle/>
          <a:p>
            <a:pPr algn="r">
              <a:defRPr/>
            </a:pPr>
            <a:r>
              <a:rPr lang="en-US" altLang="zh-CN" sz="4000" b="1" spc="400">
                <a:solidFill>
                  <a:schemeClr val="accent1"/>
                </a:solidFill>
                <a:latin typeface="+mj-lt"/>
                <a:ea typeface="+mj-ea"/>
                <a:cs typeface="+mj-cs"/>
              </a:rPr>
              <a:t>Contents</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94"/>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3*f*1"/>
  <p:tag name="KSO_WM_UNIT_CLEAR" val="1"/>
  <p:tag name="KSO_WM_UNIT_LAYERLEVEL" val="1"/>
  <p:tag name="KSO_WM_UNIT_VALUE" val="225"/>
  <p:tag name="KSO_WM_UNIT_HIGHLIGHT" val="0"/>
  <p:tag name="KSO_WM_UNIT_COMPATIBLE" val="0"/>
  <p:tag name="KSO_WM_UNIT_PRESET_TEXT_INDEX" val="5"/>
  <p:tag name="KSO_WM_UNIT_PRESET_TEXT_LEN" val="232"/>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d"/>
  <p:tag name="KSO_WM_UNIT_INDEX" val="2"/>
  <p:tag name="KSO_WM_UNIT_ID" val="custom160394_14*d*2"/>
  <p:tag name="KSO_WM_UNIT_CLEAR" val="0"/>
  <p:tag name="KSO_WM_UNIT_LAYERLEVEL" val="1"/>
  <p:tag name="KSO_WM_UNIT_VALUE" val="1108*1373"/>
  <p:tag name="KSO_WM_UNIT_HIGHLIGHT" val="0"/>
  <p:tag name="KSO_WM_UNIT_COMPATIBLE" val="0"/>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d"/>
  <p:tag name="KSO_WM_UNIT_INDEX" val="1"/>
  <p:tag name="KSO_WM_UNIT_ID" val="custom160394_14*d*1"/>
  <p:tag name="KSO_WM_UNIT_CLEAR" val="0"/>
  <p:tag name="KSO_WM_UNIT_LAYERLEVEL" val="1"/>
  <p:tag name="KSO_WM_UNIT_VALUE" val="875*977"/>
  <p:tag name="KSO_WM_UNIT_HIGHLIGHT" val="0"/>
  <p:tag name="KSO_WM_UNIT_COMPATIBLE" val="0"/>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14*i*6"/>
  <p:tag name="KSO_WM_TEMPLATE_CATEGORY" val="custom"/>
  <p:tag name="KSO_WM_TEMPLATE_INDEX" val="160394"/>
  <p:tag name="KSO_WM_UNIT_INDEX" val="6"/>
</p:tagLst>
</file>

<file path=ppt/tags/tag10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5"/>
  <p:tag name="KSO_WM_SLIDE_INDEX" val="15"/>
  <p:tag name="KSO_WM_SLIDE_ITEM_CNT" val="4"/>
  <p:tag name="KSO_WM_SLIDE_LAYOUT" val="a_b_f_d"/>
  <p:tag name="KSO_WM_SLIDE_LAYOUT_CNT" val="1_1_1_3"/>
  <p:tag name="KSO_WM_SLIDE_TYPE" val="text"/>
  <p:tag name="KSO_WM_BEAUTIFY_FLAG" val="#wm#"/>
  <p:tag name="KSO_WM_SLIDE_POSITION" val="171*75"/>
  <p:tag name="KSO_WM_SLIDE_SIZE" val="603*396"/>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d"/>
  <p:tag name="KSO_WM_UNIT_INDEX" val="1"/>
  <p:tag name="KSO_WM_UNIT_ID" val="custom160394_15*d*1"/>
  <p:tag name="KSO_WM_UNIT_CLEAR" val="0"/>
  <p:tag name="KSO_WM_UNIT_LAYERLEVEL" val="1"/>
  <p:tag name="KSO_WM_UNIT_VALUE" val="310*494"/>
  <p:tag name="KSO_WM_UNIT_HIGHLIGHT" val="0"/>
  <p:tag name="KSO_WM_UNIT_COMPATIBLE" val="0"/>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d"/>
  <p:tag name="KSO_WM_UNIT_INDEX" val="2"/>
  <p:tag name="KSO_WM_UNIT_ID" val="custom160394_15*d*2"/>
  <p:tag name="KSO_WM_UNIT_CLEAR" val="0"/>
  <p:tag name="KSO_WM_UNIT_LAYERLEVEL" val="1"/>
  <p:tag name="KSO_WM_UNIT_VALUE" val="443*706"/>
  <p:tag name="KSO_WM_UNIT_HIGHLIGHT" val="0"/>
  <p:tag name="KSO_WM_UNIT_COMPATIBLE" val="0"/>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d"/>
  <p:tag name="KSO_WM_UNIT_INDEX" val="3"/>
  <p:tag name="KSO_WM_UNIT_ID" val="custom160394_15*d*3"/>
  <p:tag name="KSO_WM_UNIT_CLEAR" val="0"/>
  <p:tag name="KSO_WM_UNIT_LAYERLEVEL" val="1"/>
  <p:tag name="KSO_WM_UNIT_VALUE" val="564*898"/>
  <p:tag name="KSO_WM_UNIT_HIGHLIGHT" val="0"/>
  <p:tag name="KSO_WM_UNIT_COMPATIBLE" val="0"/>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5*a*1"/>
  <p:tag name="KSO_WM_UNIT_CLEAR" val="1"/>
  <p:tag name="KSO_WM_UNIT_LAYERLEVEL" val="1"/>
  <p:tag name="KSO_WM_UNIT_VALUE" val="13"/>
  <p:tag name="KSO_WM_UNIT_ISCONTENTSTITLE" val="0"/>
  <p:tag name="KSO_WM_UNIT_HIGHLIGHT" val="0"/>
  <p:tag name="KSO_WM_UNIT_COMPATIBLE" val="0"/>
  <p:tag name="KSO_WM_UNIT_PRESET_TEXT_INDEX" val="3"/>
  <p:tag name="KSO_WM_UNIT_PRESET_TEXT_LEN" val="17"/>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b"/>
  <p:tag name="KSO_WM_UNIT_INDEX" val="1"/>
  <p:tag name="KSO_WM_UNIT_ID" val="custom160394_15*b*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15*f*1"/>
  <p:tag name="KSO_WM_UNIT_CLEAR" val="1"/>
  <p:tag name="KSO_WM_UNIT_LAYERLEVEL" val="1"/>
  <p:tag name="KSO_WM_UNIT_VALUE" val="95"/>
  <p:tag name="KSO_WM_UNIT_HIGHLIGHT" val="0"/>
  <p:tag name="KSO_WM_UNIT_COMPATIBLE" val="0"/>
  <p:tag name="KSO_WM_UNIT_PRESET_TEXT_INDEX" val="5"/>
  <p:tag name="KSO_WM_UNIT_PRESET_TEXT_LEN" val="232"/>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f"/>
  <p:tag name="KSO_WM_UNIT_INDEX" val="2"/>
  <p:tag name="KSO_WM_UNIT_ID" val="custom160394_3*f*2"/>
  <p:tag name="KSO_WM_UNIT_CLEAR" val="1"/>
  <p:tag name="KSO_WM_UNIT_LAYERLEVEL" val="1"/>
  <p:tag name="KSO_WM_UNIT_VALUE" val="225"/>
  <p:tag name="KSO_WM_UNIT_HIGHLIGHT" val="0"/>
  <p:tag name="KSO_WM_UNIT_COMPATIBLE" val="0"/>
  <p:tag name="KSO_WM_UNIT_PRESET_TEXT_INDEX" val="5"/>
  <p:tag name="KSO_WM_UNIT_PRESET_TEXT_LEN" val="232"/>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6"/>
  <p:tag name="KSO_WM_SLIDE_INDEX" val="16"/>
  <p:tag name="KSO_WM_SLIDE_ITEM_CNT" val="4"/>
  <p:tag name="KSO_WM_SLIDE_LAYOUT" val="a_b_d"/>
  <p:tag name="KSO_WM_SLIDE_LAYOUT_CNT" val="1_1_4"/>
  <p:tag name="KSO_WM_SLIDE_TYPE" val="text"/>
  <p:tag name="KSO_WM_BEAUTIFY_FLAG" val="#wm#"/>
  <p:tag name="KSO_WM_SLIDE_POSITION" val="0*92"/>
  <p:tag name="KSO_WM_SLIDE_SIZE" val="960*374"/>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16*i*0"/>
  <p:tag name="KSO_WM_TEMPLATE_CATEGORY" val="custom"/>
  <p:tag name="KSO_WM_TEMPLATE_INDEX" val="160394"/>
  <p:tag name="KSO_WM_UNIT_INDEX" val="0"/>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b"/>
  <p:tag name="KSO_WM_UNIT_INDEX" val="1"/>
  <p:tag name="KSO_WM_UNIT_ID" val="custom160394_16*b*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6*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d"/>
  <p:tag name="KSO_WM_UNIT_INDEX" val="1"/>
  <p:tag name="KSO_WM_UNIT_ID" val="custom160394_16*d*1"/>
  <p:tag name="KSO_WM_UNIT_CLEAR" val="0"/>
  <p:tag name="KSO_WM_UNIT_LAYERLEVEL" val="1"/>
  <p:tag name="KSO_WM_UNIT_VALUE" val="1181*833"/>
  <p:tag name="KSO_WM_UNIT_HIGHLIGHT" val="0"/>
  <p:tag name="KSO_WM_UNIT_COMPATIBLE" val="0"/>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d"/>
  <p:tag name="KSO_WM_UNIT_INDEX" val="2"/>
  <p:tag name="KSO_WM_UNIT_ID" val="custom160394_16*d*2"/>
  <p:tag name="KSO_WM_UNIT_CLEAR" val="0"/>
  <p:tag name="KSO_WM_UNIT_LAYERLEVEL" val="1"/>
  <p:tag name="KSO_WM_UNIT_VALUE" val="956*834"/>
  <p:tag name="KSO_WM_UNIT_HIGHLIGHT" val="0"/>
  <p:tag name="KSO_WM_UNIT_COMPATIBLE" val="0"/>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d"/>
  <p:tag name="KSO_WM_UNIT_INDEX" val="3"/>
  <p:tag name="KSO_WM_UNIT_ID" val="custom160394_16*d*3"/>
  <p:tag name="KSO_WM_UNIT_CLEAR" val="0"/>
  <p:tag name="KSO_WM_UNIT_LAYERLEVEL" val="1"/>
  <p:tag name="KSO_WM_UNIT_VALUE" val="933*834"/>
  <p:tag name="KSO_WM_UNIT_HIGHLIGHT" val="0"/>
  <p:tag name="KSO_WM_UNIT_COMPATIBLE" val="0"/>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d"/>
  <p:tag name="KSO_WM_UNIT_INDEX" val="4"/>
  <p:tag name="KSO_WM_UNIT_ID" val="custom160394_16*d*4"/>
  <p:tag name="KSO_WM_UNIT_CLEAR" val="0"/>
  <p:tag name="KSO_WM_UNIT_LAYERLEVEL" val="1"/>
  <p:tag name="KSO_WM_UNIT_VALUE" val="1141*835"/>
  <p:tag name="KSO_WM_UNIT_HIGHLIGHT" val="0"/>
  <p:tag name="KSO_WM_UNIT_COMPATIBLE" val="0"/>
</p:tagLst>
</file>

<file path=ppt/tags/tag1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7"/>
  <p:tag name="KSO_WM_SLIDE_INDEX" val="17"/>
  <p:tag name="KSO_WM_SLIDE_ITEM_CNT" val="1"/>
  <p:tag name="KSO_WM_SLIDE_LAYOUT" val="a_l"/>
  <p:tag name="KSO_WM_SLIDE_LAYOUT_CNT" val="1_1"/>
  <p:tag name="KSO_WM_SLIDE_TYPE" val="text"/>
  <p:tag name="KSO_WM_BEAUTIFY_FLAG" val="#wm#"/>
  <p:tag name="KSO_WM_SLIDE_POSITION" val="316*171"/>
  <p:tag name="KSO_WM_SLIDE_SIZE" val="357*262"/>
  <p:tag name="KSO_WM_DIAGRAM_GROUP_CODE" val="l1-2"/>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17*i*0"/>
  <p:tag name="KSO_WM_TEMPLATE_CATEGORY" val="custom"/>
  <p:tag name="KSO_WM_TEMPLATE_INDEX" val="160394"/>
  <p:tag name="KSO_WM_UNIT_INDEX" val="0"/>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3*a*1"/>
  <p:tag name="KSO_WM_UNIT_CLEAR" val="1"/>
  <p:tag name="KSO_WM_UNIT_LAYERLEVEL" val="1"/>
  <p:tag name="KSO_WM_UNIT_VALUE" val="58"/>
  <p:tag name="KSO_WM_UNIT_ISCONTENTSTITLE" val="0"/>
  <p:tag name="KSO_WM_UNIT_HIGHLIGHT" val="0"/>
  <p:tag name="KSO_WM_UNIT_COMPATIBLE" val="0"/>
  <p:tag name="KSO_WM_UNIT_PRESET_TEXT_INDEX" val="3"/>
  <p:tag name="KSO_WM_UNIT_PRESET_TEXT_LEN" val="17"/>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9"/>
  <p:tag name="KSO_WM_UNIT_ID" val="custom160394_17*l_i*1_9"/>
  <p:tag name="KSO_WM_UNIT_CLEAR" val="1"/>
  <p:tag name="KSO_WM_UNIT_LAYERLEVEL" val="1_1"/>
  <p:tag name="KSO_WM_DIAGRAM_GROUP_CODE" val="l1-2"/>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1_1"/>
  <p:tag name="KSO_WM_UNIT_ID" val="custom160394_17*l_h_a*1_1_1"/>
  <p:tag name="KSO_WM_UNIT_CLEAR" val="1"/>
  <p:tag name="KSO_WM_UNIT_LAYERLEVEL" val="1_1_1"/>
  <p:tag name="KSO_WM_UNIT_VALUE" val="15"/>
  <p:tag name="KSO_WM_UNIT_HIGHLIGHT" val="0"/>
  <p:tag name="KSO_WM_UNIT_COMPATIBLE" val="0"/>
  <p:tag name="KSO_WM_UNIT_PRESET_TEXT_INDEX" val="3"/>
  <p:tag name="KSO_WM_DIAGRAM_GROUP_CODE" val="l1-2"/>
  <p:tag name="KSO_WM_UNIT_PRESET_TEXT_LEN" val="17"/>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17*l_h_f*1_1_1"/>
  <p:tag name="KSO_WM_UNIT_CLEAR" val="1"/>
  <p:tag name="KSO_WM_UNIT_LAYERLEVEL" val="1_1_1"/>
  <p:tag name="KSO_WM_UNIT_VALUE" val="133"/>
  <p:tag name="KSO_WM_UNIT_HIGHLIGHT" val="0"/>
  <p:tag name="KSO_WM_UNIT_COMPATIBLE" val="0"/>
  <p:tag name="KSO_WM_UNIT_PRESET_TEXT_INDEX" val="5"/>
  <p:tag name="KSO_WM_DIAGRAM_GROUP_CODE" val="l1-2"/>
  <p:tag name="KSO_WM_UNIT_PRESET_TEXT_LEN" val="232"/>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7*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7*l_i*1_1"/>
  <p:tag name="KSO_WM_UNIT_CLEAR" val="1"/>
  <p:tag name="KSO_WM_UNIT_LAYERLEVEL" val="1_1"/>
  <p:tag name="KSO_WM_DIAGRAM_GROUP_CODE" val="l1-2"/>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7*l_i*1_2"/>
  <p:tag name="KSO_WM_UNIT_CLEAR" val="1"/>
  <p:tag name="KSO_WM_UNIT_LAYERLEVEL" val="1_1"/>
  <p:tag name="KSO_WM_DIAGRAM_GROUP_CODE" val="l1-2"/>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
  <p:tag name="KSO_WM_UNIT_ID" val="custom160394_17*l_i*1_3"/>
  <p:tag name="KSO_WM_UNIT_CLEAR" val="1"/>
  <p:tag name="KSO_WM_UNIT_LAYERLEVEL" val="1_1"/>
  <p:tag name="KSO_WM_DIAGRAM_GROUP_CODE" val="l1-2"/>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17*l_i*1_4"/>
  <p:tag name="KSO_WM_UNIT_CLEAR" val="1"/>
  <p:tag name="KSO_WM_UNIT_LAYERLEVEL" val="1_1"/>
  <p:tag name="KSO_WM_DIAGRAM_GROUP_CODE" val="l1-2"/>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17*l_i*1_5"/>
  <p:tag name="KSO_WM_UNIT_CLEAR" val="1"/>
  <p:tag name="KSO_WM_UNIT_LAYERLEVEL" val="1_1"/>
  <p:tag name="KSO_WM_DIAGRAM_GROUP_CODE" val="l1-2"/>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17*l_i*1_6"/>
  <p:tag name="KSO_WM_UNIT_CLEAR" val="1"/>
  <p:tag name="KSO_WM_UNIT_LAYERLEVEL" val="1_1"/>
  <p:tag name="KSO_WM_DIAGRAM_GROUP_CODE" val="l1-2"/>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4"/>
  <p:tag name="KSO_WM_SLIDE_INDEX" val="4"/>
  <p:tag name="KSO_WM_SLIDE_ITEM_CNT" val="2"/>
  <p:tag name="KSO_WM_SLIDE_LAYOUT" val="a_f_d"/>
  <p:tag name="KSO_WM_SLIDE_LAYOUT_CNT" val="1_1_1"/>
  <p:tag name="KSO_WM_SLIDE_TYPE" val="text"/>
  <p:tag name="KSO_WM_BEAUTIFY_FLAG" val="#wm#"/>
  <p:tag name="KSO_WM_SLIDE_POSITION" val="77*52"/>
  <p:tag name="KSO_WM_SLIDE_SIZE" val="814*426"/>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17*l_i*1_7"/>
  <p:tag name="KSO_WM_UNIT_CLEAR" val="1"/>
  <p:tag name="KSO_WM_UNIT_LAYERLEVEL" val="1_1"/>
  <p:tag name="KSO_WM_DIAGRAM_GROUP_CODE" val="l1-2"/>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17*l_i*1_8"/>
  <p:tag name="KSO_WM_UNIT_CLEAR" val="1"/>
  <p:tag name="KSO_WM_UNIT_LAYERLEVEL" val="1_1"/>
  <p:tag name="KSO_WM_DIAGRAM_GROUP_CODE" val="l1-2"/>
</p:tagLst>
</file>

<file path=ppt/tags/tag1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8"/>
  <p:tag name="KSO_WM_SLIDE_INDEX" val="18"/>
  <p:tag name="KSO_WM_SLIDE_ITEM_CNT" val="2"/>
  <p:tag name="KSO_WM_SLIDE_LAYOUT" val="a_l"/>
  <p:tag name="KSO_WM_SLIDE_LAYOUT_CNT" val="1_1"/>
  <p:tag name="KSO_WM_SLIDE_TYPE" val="text"/>
  <p:tag name="KSO_WM_BEAUTIFY_FLAG" val="#wm#"/>
  <p:tag name="KSO_WM_SLIDE_POSITION" val="185*170"/>
  <p:tag name="KSO_WM_SLIDE_SIZE" val="590*262"/>
  <p:tag name="KSO_WM_DIAGRAM_GROUP_CODE" val="l1-2"/>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18*i*0"/>
  <p:tag name="KSO_WM_TEMPLATE_CATEGORY" val="custom"/>
  <p:tag name="KSO_WM_TEMPLATE_INDEX" val="160394"/>
  <p:tag name="KSO_WM_UNIT_INDEX" val="0"/>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9"/>
  <p:tag name="KSO_WM_UNIT_ID" val="custom160394_18*l_i*1_9"/>
  <p:tag name="KSO_WM_UNIT_CLEAR" val="1"/>
  <p:tag name="KSO_WM_UNIT_LAYERLEVEL" val="1_1"/>
  <p:tag name="KSO_WM_DIAGRAM_GROUP_CODE" val="l1-2"/>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1_1"/>
  <p:tag name="KSO_WM_UNIT_ID" val="custom160394_18*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18*l_h_f*1_1_1"/>
  <p:tag name="KSO_WM_UNIT_CLEAR" val="1"/>
  <p:tag name="KSO_WM_UNIT_LAYERLEVEL" val="1_1_1"/>
  <p:tag name="KSO_WM_UNIT_VALUE" val="77"/>
  <p:tag name="KSO_WM_UNIT_HIGHLIGHT" val="0"/>
  <p:tag name="KSO_WM_UNIT_COMPATIBLE" val="0"/>
  <p:tag name="KSO_WM_UNIT_PRESET_TEXT_INDEX" val="5"/>
  <p:tag name="KSO_WM_DIAGRAM_GROUP_CODE" val="l1-2"/>
  <p:tag name="KSO_WM_UNIT_PRESET_TEXT_LEN" val="125"/>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18*i*20"/>
  <p:tag name="KSO_WM_TEMPLATE_CATEGORY" val="custom"/>
  <p:tag name="KSO_WM_TEMPLATE_INDEX" val="160394"/>
  <p:tag name="KSO_WM_UNIT_INDEX" val="20"/>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8"/>
  <p:tag name="KSO_WM_UNIT_ID" val="custom160394_18*l_i*1_18"/>
  <p:tag name="KSO_WM_UNIT_CLEAR" val="1"/>
  <p:tag name="KSO_WM_UNIT_LAYERLEVEL" val="1_1"/>
  <p:tag name="KSO_WM_DIAGRAM_GROUP_CODE" val="l1-2"/>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2_1"/>
  <p:tag name="KSO_WM_UNIT_ID" val="custom160394_18*l_h_a*1_2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4*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18*l_h_f*1_2_1"/>
  <p:tag name="KSO_WM_UNIT_CLEAR" val="1"/>
  <p:tag name="KSO_WM_UNIT_LAYERLEVEL" val="1_1_1"/>
  <p:tag name="KSO_WM_UNIT_VALUE" val="77"/>
  <p:tag name="KSO_WM_UNIT_HIGHLIGHT" val="0"/>
  <p:tag name="KSO_WM_UNIT_COMPATIBLE" val="0"/>
  <p:tag name="KSO_WM_UNIT_PRESET_TEXT_INDEX" val="5"/>
  <p:tag name="KSO_WM_DIAGRAM_GROUP_CODE" val="l1-2"/>
  <p:tag name="KSO_WM_UNIT_PRESET_TEXT_LEN" val="125"/>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8*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0"/>
  <p:tag name="KSO_WM_UNIT_ID" val="custom160394_18*l_i*1_10"/>
  <p:tag name="KSO_WM_UNIT_CLEAR" val="1"/>
  <p:tag name="KSO_WM_UNIT_LAYERLEVEL" val="1_1"/>
  <p:tag name="KSO_WM_DIAGRAM_GROUP_CODE" val="l1-2"/>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1"/>
  <p:tag name="KSO_WM_UNIT_ID" val="custom160394_18*l_i*1_11"/>
  <p:tag name="KSO_WM_UNIT_CLEAR" val="1"/>
  <p:tag name="KSO_WM_UNIT_LAYERLEVEL" val="1_1"/>
  <p:tag name="KSO_WM_DIAGRAM_GROUP_CODE" val="l1-2"/>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2"/>
  <p:tag name="KSO_WM_UNIT_ID" val="custom160394_18*l_i*1_12"/>
  <p:tag name="KSO_WM_UNIT_CLEAR" val="1"/>
  <p:tag name="KSO_WM_UNIT_LAYERLEVEL" val="1_1"/>
  <p:tag name="KSO_WM_DIAGRAM_GROUP_CODE" val="l1-2"/>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3"/>
  <p:tag name="KSO_WM_UNIT_ID" val="custom160394_18*l_i*1_13"/>
  <p:tag name="KSO_WM_UNIT_CLEAR" val="1"/>
  <p:tag name="KSO_WM_UNIT_LAYERLEVEL" val="1_1"/>
  <p:tag name="KSO_WM_DIAGRAM_GROUP_CODE" val="l1-2"/>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4"/>
  <p:tag name="KSO_WM_UNIT_ID" val="custom160394_18*l_i*1_14"/>
  <p:tag name="KSO_WM_UNIT_CLEAR" val="1"/>
  <p:tag name="KSO_WM_UNIT_LAYERLEVEL" val="1_1"/>
  <p:tag name="KSO_WM_DIAGRAM_GROUP_CODE" val="l1-2"/>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5"/>
  <p:tag name="KSO_WM_UNIT_ID" val="custom160394_18*l_i*1_15"/>
  <p:tag name="KSO_WM_UNIT_CLEAR" val="1"/>
  <p:tag name="KSO_WM_UNIT_LAYERLEVEL" val="1_1"/>
  <p:tag name="KSO_WM_DIAGRAM_GROUP_CODE" val="l1-2"/>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6"/>
  <p:tag name="KSO_WM_UNIT_ID" val="custom160394_18*l_i*1_16"/>
  <p:tag name="KSO_WM_UNIT_CLEAR" val="1"/>
  <p:tag name="KSO_WM_UNIT_LAYERLEVEL" val="1_1"/>
  <p:tag name="KSO_WM_DIAGRAM_GROUP_CODE" val="l1-2"/>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7"/>
  <p:tag name="KSO_WM_UNIT_ID" val="custom160394_18*l_i*1_17"/>
  <p:tag name="KSO_WM_UNIT_CLEAR" val="1"/>
  <p:tag name="KSO_WM_UNIT_LAYERLEVEL" val="1_1"/>
  <p:tag name="KSO_WM_DIAGRAM_GROUP_CODE" val="l1-2"/>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4*f*1"/>
  <p:tag name="KSO_WM_UNIT_CLEAR" val="1"/>
  <p:tag name="KSO_WM_UNIT_LAYERLEVEL" val="1"/>
  <p:tag name="KSO_WM_UNIT_VALUE" val="135"/>
  <p:tag name="KSO_WM_UNIT_HIGHLIGHT" val="0"/>
  <p:tag name="KSO_WM_UNIT_COMPATIBLE" val="0"/>
  <p:tag name="KSO_WM_UNIT_PRESET_TEXT_INDEX" val="5"/>
  <p:tag name="KSO_WM_UNIT_PRESET_TEXT_LEN" val="232"/>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8*l_i*1_1"/>
  <p:tag name="KSO_WM_UNIT_CLEAR" val="1"/>
  <p:tag name="KSO_WM_UNIT_LAYERLEVEL" val="1_1"/>
  <p:tag name="KSO_WM_DIAGRAM_GROUP_CODE" val="l1-2"/>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8*l_i*1_2"/>
  <p:tag name="KSO_WM_UNIT_CLEAR" val="1"/>
  <p:tag name="KSO_WM_UNIT_LAYERLEVEL" val="1_1"/>
  <p:tag name="KSO_WM_DIAGRAM_GROUP_CODE" val="l1-2"/>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
  <p:tag name="KSO_WM_UNIT_ID" val="custom160394_18*l_i*1_3"/>
  <p:tag name="KSO_WM_UNIT_CLEAR" val="1"/>
  <p:tag name="KSO_WM_UNIT_LAYERLEVEL" val="1_1"/>
  <p:tag name="KSO_WM_DIAGRAM_GROUP_CODE" val="l1-2"/>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18*l_i*1_4"/>
  <p:tag name="KSO_WM_UNIT_CLEAR" val="1"/>
  <p:tag name="KSO_WM_UNIT_LAYERLEVEL" val="1_1"/>
  <p:tag name="KSO_WM_DIAGRAM_GROUP_CODE" val="l1-2"/>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18*l_i*1_5"/>
  <p:tag name="KSO_WM_UNIT_CLEAR" val="1"/>
  <p:tag name="KSO_WM_UNIT_LAYERLEVEL" val="1_1"/>
  <p:tag name="KSO_WM_DIAGRAM_GROUP_CODE" val="l1-2"/>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18*l_i*1_6"/>
  <p:tag name="KSO_WM_UNIT_CLEAR" val="1"/>
  <p:tag name="KSO_WM_UNIT_LAYERLEVEL" val="1_1"/>
  <p:tag name="KSO_WM_DIAGRAM_GROUP_CODE" val="l1-2"/>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18*l_i*1_7"/>
  <p:tag name="KSO_WM_UNIT_CLEAR" val="1"/>
  <p:tag name="KSO_WM_UNIT_LAYERLEVEL" val="1_1"/>
  <p:tag name="KSO_WM_DIAGRAM_GROUP_CODE" val="l1-2"/>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18*l_i*1_8"/>
  <p:tag name="KSO_WM_UNIT_CLEAR" val="1"/>
  <p:tag name="KSO_WM_UNIT_LAYERLEVEL" val="1_1"/>
  <p:tag name="KSO_WM_DIAGRAM_GROUP_CODE" val="l1-2"/>
</p:tagLst>
</file>

<file path=ppt/tags/tag1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9"/>
  <p:tag name="KSO_WM_SLIDE_INDEX" val="19"/>
  <p:tag name="KSO_WM_SLIDE_ITEM_CNT" val="3"/>
  <p:tag name="KSO_WM_SLIDE_LAYOUT" val="a_l"/>
  <p:tag name="KSO_WM_SLIDE_LAYOUT_CNT" val="1_1"/>
  <p:tag name="KSO_WM_SLIDE_TYPE" val="text"/>
  <p:tag name="KSO_WM_BEAUTIFY_FLAG" val="#wm#"/>
  <p:tag name="KSO_WM_SLIDE_POSITION" val="127*177"/>
  <p:tag name="KSO_WM_SLIDE_SIZE" val="705*240"/>
  <p:tag name="KSO_WM_DIAGRAM_GROUP_CODE" val="l1-2"/>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19*i*0"/>
  <p:tag name="KSO_WM_TEMPLATE_CATEGORY" val="custom"/>
  <p:tag name="KSO_WM_TEMPLATE_INDEX" val="160394"/>
  <p:tag name="KSO_WM_UNIT_INDEX" val="0"/>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d"/>
  <p:tag name="KSO_WM_UNIT_INDEX" val="1"/>
  <p:tag name="KSO_WM_UNIT_ID" val="custom160394_4*d*1"/>
  <p:tag name="KSO_WM_UNIT_CLEAR" val="0"/>
  <p:tag name="KSO_WM_UNIT_LAYERLEVEL" val="1"/>
  <p:tag name="KSO_WM_UNIT_VALUE" val="1500*1714"/>
  <p:tag name="KSO_WM_UNIT_HIGHLIGHT" val="0"/>
  <p:tag name="KSO_WM_UNIT_COMPATIBLE" val="0"/>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9"/>
  <p:tag name="KSO_WM_UNIT_ID" val="custom160394_19*l_i*1_9"/>
  <p:tag name="KSO_WM_UNIT_CLEAR" val="1"/>
  <p:tag name="KSO_WM_UNIT_LAYERLEVEL" val="1_1"/>
  <p:tag name="KSO_WM_DIAGRAM_GROUP_CODE" val="l1-2"/>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1_1"/>
  <p:tag name="KSO_WM_UNIT_ID" val="custom160394_19*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19*l_h_f*1_1_1"/>
  <p:tag name="KSO_WM_UNIT_CLEAR" val="1"/>
  <p:tag name="KSO_WM_UNIT_LAYERLEVEL" val="1_1_1"/>
  <p:tag name="KSO_WM_UNIT_VALUE" val="54"/>
  <p:tag name="KSO_WM_UNIT_HIGHLIGHT" val="0"/>
  <p:tag name="KSO_WM_UNIT_COMPATIBLE" val="0"/>
  <p:tag name="KSO_WM_UNIT_PRESET_TEXT_INDEX" val="4"/>
  <p:tag name="KSO_WM_DIAGRAM_GROUP_CODE" val="l1-2"/>
  <p:tag name="KSO_WM_UNIT_PRESET_TEXT_LEN" val="57"/>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19*i*20"/>
  <p:tag name="KSO_WM_TEMPLATE_CATEGORY" val="custom"/>
  <p:tag name="KSO_WM_TEMPLATE_INDEX" val="160394"/>
  <p:tag name="KSO_WM_UNIT_INDEX" val="20"/>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8"/>
  <p:tag name="KSO_WM_UNIT_ID" val="custom160394_19*l_i*1_18"/>
  <p:tag name="KSO_WM_UNIT_CLEAR" val="1"/>
  <p:tag name="KSO_WM_UNIT_LAYERLEVEL" val="1_1"/>
  <p:tag name="KSO_WM_DIAGRAM_GROUP_CODE" val="l1-2"/>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2_1"/>
  <p:tag name="KSO_WM_UNIT_ID" val="custom160394_19*l_h_a*1_2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19*l_h_f*1_2_1"/>
  <p:tag name="KSO_WM_UNIT_CLEAR" val="1"/>
  <p:tag name="KSO_WM_UNIT_LAYERLEVEL" val="1_1_1"/>
  <p:tag name="KSO_WM_UNIT_VALUE" val="54"/>
  <p:tag name="KSO_WM_UNIT_HIGHLIGHT" val="0"/>
  <p:tag name="KSO_WM_UNIT_COMPATIBLE" val="0"/>
  <p:tag name="KSO_WM_UNIT_PRESET_TEXT_INDEX" val="4"/>
  <p:tag name="KSO_WM_DIAGRAM_GROUP_CODE" val="l1-2"/>
  <p:tag name="KSO_WM_UNIT_PRESET_TEXT_LEN" val="57"/>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19*i*40"/>
  <p:tag name="KSO_WM_TEMPLATE_CATEGORY" val="custom"/>
  <p:tag name="KSO_WM_TEMPLATE_INDEX" val="160394"/>
  <p:tag name="KSO_WM_UNIT_INDEX" val="40"/>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7"/>
  <p:tag name="KSO_WM_UNIT_ID" val="custom160394_19*l_i*1_27"/>
  <p:tag name="KSO_WM_UNIT_CLEAR" val="1"/>
  <p:tag name="KSO_WM_UNIT_LAYERLEVEL" val="1_1"/>
  <p:tag name="KSO_WM_DIAGRAM_GROUP_CODE" val="l1-2"/>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3_1"/>
  <p:tag name="KSO_WM_UNIT_ID" val="custom160394_19*l_h_a*1_3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5"/>
  <p:tag name="KSO_WM_SLIDE_INDEX" val="5"/>
  <p:tag name="KSO_WM_SLIDE_ITEM_CNT" val="2"/>
  <p:tag name="KSO_WM_SLIDE_LAYOUT" val="a_f_d"/>
  <p:tag name="KSO_WM_SLIDE_LAYOUT_CNT" val="1_1_1"/>
  <p:tag name="KSO_WM_SLIDE_TYPE" val="text"/>
  <p:tag name="KSO_WM_BEAUTIFY_FLAG" val="#wm#"/>
  <p:tag name="KSO_WM_SLIDE_POSITION" val="122*102"/>
  <p:tag name="KSO_WM_SLIDE_SIZE" val="715*410"/>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19*l_h_f*1_3_1"/>
  <p:tag name="KSO_WM_UNIT_CLEAR" val="1"/>
  <p:tag name="KSO_WM_UNIT_LAYERLEVEL" val="1_1_1"/>
  <p:tag name="KSO_WM_UNIT_VALUE" val="54"/>
  <p:tag name="KSO_WM_UNIT_HIGHLIGHT" val="0"/>
  <p:tag name="KSO_WM_UNIT_COMPATIBLE" val="0"/>
  <p:tag name="KSO_WM_UNIT_PRESET_TEXT_INDEX" val="4"/>
  <p:tag name="KSO_WM_DIAGRAM_GROUP_CODE" val="l1-2"/>
  <p:tag name="KSO_WM_UNIT_PRESET_TEXT_LEN" val="57"/>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9*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9"/>
  <p:tag name="KSO_WM_UNIT_ID" val="custom160394_19*l_i*1_19"/>
  <p:tag name="KSO_WM_UNIT_CLEAR" val="1"/>
  <p:tag name="KSO_WM_UNIT_LAYERLEVEL" val="1_1"/>
  <p:tag name="KSO_WM_DIAGRAM_GROUP_CODE" val="l1-2"/>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0"/>
  <p:tag name="KSO_WM_UNIT_ID" val="custom160394_19*l_i*1_20"/>
  <p:tag name="KSO_WM_UNIT_CLEAR" val="1"/>
  <p:tag name="KSO_WM_UNIT_LAYERLEVEL" val="1_1"/>
  <p:tag name="KSO_WM_DIAGRAM_GROUP_CODE" val="l1-2"/>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1"/>
  <p:tag name="KSO_WM_UNIT_ID" val="custom160394_19*l_i*1_21"/>
  <p:tag name="KSO_WM_UNIT_CLEAR" val="1"/>
  <p:tag name="KSO_WM_UNIT_LAYERLEVEL" val="1_1"/>
  <p:tag name="KSO_WM_DIAGRAM_GROUP_CODE" val="l1-2"/>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2"/>
  <p:tag name="KSO_WM_UNIT_ID" val="custom160394_19*l_i*1_22"/>
  <p:tag name="KSO_WM_UNIT_CLEAR" val="1"/>
  <p:tag name="KSO_WM_UNIT_LAYERLEVEL" val="1_1"/>
  <p:tag name="KSO_WM_DIAGRAM_GROUP_CODE" val="l1-2"/>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3"/>
  <p:tag name="KSO_WM_UNIT_ID" val="custom160394_19*l_i*1_23"/>
  <p:tag name="KSO_WM_UNIT_CLEAR" val="1"/>
  <p:tag name="KSO_WM_UNIT_LAYERLEVEL" val="1_1"/>
  <p:tag name="KSO_WM_DIAGRAM_GROUP_CODE" val="l1-2"/>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4"/>
  <p:tag name="KSO_WM_UNIT_ID" val="custom160394_19*l_i*1_24"/>
  <p:tag name="KSO_WM_UNIT_CLEAR" val="1"/>
  <p:tag name="KSO_WM_UNIT_LAYERLEVEL" val="1_1"/>
  <p:tag name="KSO_WM_DIAGRAM_GROUP_CODE" val="l1-2"/>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5"/>
  <p:tag name="KSO_WM_UNIT_ID" val="custom160394_19*l_i*1_25"/>
  <p:tag name="KSO_WM_UNIT_CLEAR" val="1"/>
  <p:tag name="KSO_WM_UNIT_LAYERLEVEL" val="1_1"/>
  <p:tag name="KSO_WM_DIAGRAM_GROUP_CODE" val="l1-2"/>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6"/>
  <p:tag name="KSO_WM_UNIT_ID" val="custom160394_19*l_i*1_26"/>
  <p:tag name="KSO_WM_UNIT_CLEAR" val="1"/>
  <p:tag name="KSO_WM_UNIT_LAYERLEVEL" val="1_1"/>
  <p:tag name="KSO_WM_DIAGRAM_GROUP_CODE" val="l1-2"/>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5*a*1"/>
  <p:tag name="KSO_WM_UNIT_CLEAR" val="1"/>
  <p:tag name="KSO_WM_UNIT_LAYERLEVEL" val="1"/>
  <p:tag name="KSO_WM_UNIT_VALUE" val="21"/>
  <p:tag name="KSO_WM_UNIT_ISCONTENTSTITLE" val="0"/>
  <p:tag name="KSO_WM_UNIT_HIGHLIGHT" val="0"/>
  <p:tag name="KSO_WM_UNIT_COMPATIBLE" val="0"/>
  <p:tag name="KSO_WM_UNIT_PRESET_TEXT_INDEX" val="3"/>
  <p:tag name="KSO_WM_UNIT_PRESET_TEXT_LEN" val="17"/>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0"/>
  <p:tag name="KSO_WM_UNIT_ID" val="custom160394_19*l_i*1_10"/>
  <p:tag name="KSO_WM_UNIT_CLEAR" val="1"/>
  <p:tag name="KSO_WM_UNIT_LAYERLEVEL" val="1_1"/>
  <p:tag name="KSO_WM_DIAGRAM_GROUP_CODE" val="l1-2"/>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1"/>
  <p:tag name="KSO_WM_UNIT_ID" val="custom160394_19*l_i*1_11"/>
  <p:tag name="KSO_WM_UNIT_CLEAR" val="1"/>
  <p:tag name="KSO_WM_UNIT_LAYERLEVEL" val="1_1"/>
  <p:tag name="KSO_WM_DIAGRAM_GROUP_CODE" val="l1-2"/>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2"/>
  <p:tag name="KSO_WM_UNIT_ID" val="custom160394_19*l_i*1_12"/>
  <p:tag name="KSO_WM_UNIT_CLEAR" val="1"/>
  <p:tag name="KSO_WM_UNIT_LAYERLEVEL" val="1_1"/>
  <p:tag name="KSO_WM_DIAGRAM_GROUP_CODE" val="l1-2"/>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3"/>
  <p:tag name="KSO_WM_UNIT_ID" val="custom160394_19*l_i*1_13"/>
  <p:tag name="KSO_WM_UNIT_CLEAR" val="1"/>
  <p:tag name="KSO_WM_UNIT_LAYERLEVEL" val="1_1"/>
  <p:tag name="KSO_WM_DIAGRAM_GROUP_CODE" val="l1-2"/>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4"/>
  <p:tag name="KSO_WM_UNIT_ID" val="custom160394_19*l_i*1_14"/>
  <p:tag name="KSO_WM_UNIT_CLEAR" val="1"/>
  <p:tag name="KSO_WM_UNIT_LAYERLEVEL" val="1_1"/>
  <p:tag name="KSO_WM_DIAGRAM_GROUP_CODE" val="l1-2"/>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5"/>
  <p:tag name="KSO_WM_UNIT_ID" val="custom160394_19*l_i*1_15"/>
  <p:tag name="KSO_WM_UNIT_CLEAR" val="1"/>
  <p:tag name="KSO_WM_UNIT_LAYERLEVEL" val="1_1"/>
  <p:tag name="KSO_WM_DIAGRAM_GROUP_CODE" val="l1-2"/>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6"/>
  <p:tag name="KSO_WM_UNIT_ID" val="custom160394_19*l_i*1_16"/>
  <p:tag name="KSO_WM_UNIT_CLEAR" val="1"/>
  <p:tag name="KSO_WM_UNIT_LAYERLEVEL" val="1_1"/>
  <p:tag name="KSO_WM_DIAGRAM_GROUP_CODE" val="l1-2"/>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7"/>
  <p:tag name="KSO_WM_UNIT_ID" val="custom160394_19*l_i*1_17"/>
  <p:tag name="KSO_WM_UNIT_CLEAR" val="1"/>
  <p:tag name="KSO_WM_UNIT_LAYERLEVEL" val="1_1"/>
  <p:tag name="KSO_WM_DIAGRAM_GROUP_CODE" val="l1-2"/>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9*l_i*1_1"/>
  <p:tag name="KSO_WM_UNIT_CLEAR" val="1"/>
  <p:tag name="KSO_WM_UNIT_LAYERLEVEL" val="1_1"/>
  <p:tag name="KSO_WM_DIAGRAM_GROUP_CODE" val="l1-2"/>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9*l_i*1_2"/>
  <p:tag name="KSO_WM_UNIT_CLEAR" val="1"/>
  <p:tag name="KSO_WM_UNIT_LAYERLEVEL" val="1_1"/>
  <p:tag name="KSO_WM_DIAGRAM_GROUP_CODE" val="l1-2"/>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d"/>
  <p:tag name="KSO_WM_UNIT_INDEX" val="1"/>
  <p:tag name="KSO_WM_UNIT_ID" val="custom160394_5*d*1"/>
  <p:tag name="KSO_WM_UNIT_CLEAR" val="0"/>
  <p:tag name="KSO_WM_UNIT_LAYERLEVEL" val="1"/>
  <p:tag name="KSO_WM_UNIT_VALUE" val="1261*2521"/>
  <p:tag name="KSO_WM_UNIT_HIGHLIGHT" val="0"/>
  <p:tag name="KSO_WM_UNIT_COMPATIBLE" val="0"/>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
  <p:tag name="KSO_WM_UNIT_ID" val="custom160394_19*l_i*1_3"/>
  <p:tag name="KSO_WM_UNIT_CLEAR" val="1"/>
  <p:tag name="KSO_WM_UNIT_LAYERLEVEL" val="1_1"/>
  <p:tag name="KSO_WM_DIAGRAM_GROUP_CODE" val="l1-2"/>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19*l_i*1_4"/>
  <p:tag name="KSO_WM_UNIT_CLEAR" val="1"/>
  <p:tag name="KSO_WM_UNIT_LAYERLEVEL" val="1_1"/>
  <p:tag name="KSO_WM_DIAGRAM_GROUP_CODE" val="l1-2"/>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19*l_i*1_5"/>
  <p:tag name="KSO_WM_UNIT_CLEAR" val="1"/>
  <p:tag name="KSO_WM_UNIT_LAYERLEVEL" val="1_1"/>
  <p:tag name="KSO_WM_DIAGRAM_GROUP_CODE" val="l1-2"/>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19*l_i*1_6"/>
  <p:tag name="KSO_WM_UNIT_CLEAR" val="1"/>
  <p:tag name="KSO_WM_UNIT_LAYERLEVEL" val="1_1"/>
  <p:tag name="KSO_WM_DIAGRAM_GROUP_CODE" val="l1-2"/>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19*l_i*1_7"/>
  <p:tag name="KSO_WM_UNIT_CLEAR" val="1"/>
  <p:tag name="KSO_WM_UNIT_LAYERLEVEL" val="1_1"/>
  <p:tag name="KSO_WM_DIAGRAM_GROUP_CODE" val="l1-2"/>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19*l_i*1_8"/>
  <p:tag name="KSO_WM_UNIT_CLEAR" val="1"/>
  <p:tag name="KSO_WM_UNIT_LAYERLEVEL" val="1_1"/>
  <p:tag name="KSO_WM_DIAGRAM_GROUP_CODE" val="l1-2"/>
</p:tagLst>
</file>

<file path=ppt/tags/tag19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20"/>
  <p:tag name="KSO_WM_SLIDE_INDEX" val="20"/>
  <p:tag name="KSO_WM_SLIDE_ITEM_CNT" val="4"/>
  <p:tag name="KSO_WM_SLIDE_LAYOUT" val="a_l"/>
  <p:tag name="KSO_WM_SLIDE_LAYOUT_CNT" val="1_1"/>
  <p:tag name="KSO_WM_SLIDE_TYPE" val="text"/>
  <p:tag name="KSO_WM_BEAUTIFY_FLAG" val="#wm#"/>
  <p:tag name="KSO_WM_SLIDE_POSITION" val="195*140"/>
  <p:tag name="KSO_WM_SLIDE_SIZE" val="622*289"/>
  <p:tag name="KSO_WM_DIAGRAM_GROUP_CODE" val="l1-2"/>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0*i*0"/>
  <p:tag name="KSO_WM_TEMPLATE_CATEGORY" val="custom"/>
  <p:tag name="KSO_WM_TEMPLATE_INDEX" val="160394"/>
  <p:tag name="KSO_WM_UNIT_INDEX" val="0"/>
</p:tagLst>
</file>

<file path=ppt/tags/tag1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0*i*23"/>
  <p:tag name="KSO_WM_TEMPLATE_CATEGORY" val="custom"/>
  <p:tag name="KSO_WM_TEMPLATE_INDEX" val="160394"/>
  <p:tag name="KSO_WM_UNIT_INDEX" val="23"/>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0*i*46"/>
  <p:tag name="KSO_WM_TEMPLATE_CATEGORY" val="custom"/>
  <p:tag name="KSO_WM_TEMPLATE_INDEX" val="160394"/>
  <p:tag name="KSO_WM_UNIT_INDEX" val="46"/>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394"/>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5*f*1"/>
  <p:tag name="KSO_WM_UNIT_CLEAR" val="1"/>
  <p:tag name="KSO_WM_UNIT_LAYERLEVEL" val="1"/>
  <p:tag name="KSO_WM_UNIT_VALUE" val="38"/>
  <p:tag name="KSO_WM_UNIT_HIGHLIGHT" val="0"/>
  <p:tag name="KSO_WM_UNIT_COMPATIBLE" val="0"/>
  <p:tag name="KSO_WM_UNIT_PRESET_TEXT_INDEX" val="4"/>
  <p:tag name="KSO_WM_UNIT_PRESET_TEXT_LEN" val="57"/>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0*i*69"/>
  <p:tag name="KSO_WM_TEMPLATE_CATEGORY" val="custom"/>
  <p:tag name="KSO_WM_TEMPLATE_INDEX" val="160394"/>
  <p:tag name="KSO_WM_UNIT_INDEX" val="69"/>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20*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6"/>
  <p:tag name="KSO_WM_UNIT_ID" val="custom160394_20*l_i*1_36"/>
  <p:tag name="KSO_WM_UNIT_CLEAR" val="1"/>
  <p:tag name="KSO_WM_UNIT_LAYERLEVEL" val="1_1"/>
  <p:tag name="KSO_WM_DIAGRAM_GROUP_CODE" val="l1-2"/>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4_1"/>
  <p:tag name="KSO_WM_UNIT_ID" val="custom160394_20*l_h_a*1_4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4_1"/>
  <p:tag name="KSO_WM_UNIT_ID" val="custom160394_20*l_h_f*1_4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8"/>
  <p:tag name="KSO_WM_UNIT_ID" val="custom160394_20*l_i*1_28"/>
  <p:tag name="KSO_WM_UNIT_CLEAR" val="1"/>
  <p:tag name="KSO_WM_UNIT_LAYERLEVEL" val="1_1"/>
  <p:tag name="KSO_WM_DIAGRAM_GROUP_CODE" val="l1-2"/>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9"/>
  <p:tag name="KSO_WM_UNIT_ID" val="custom160394_20*l_i*1_29"/>
  <p:tag name="KSO_WM_UNIT_CLEAR" val="1"/>
  <p:tag name="KSO_WM_UNIT_LAYERLEVEL" val="1_1"/>
  <p:tag name="KSO_WM_DIAGRAM_GROUP_CODE" val="l1-2"/>
</p:tagLst>
</file>

<file path=ppt/tags/tag2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0"/>
  <p:tag name="KSO_WM_UNIT_ID" val="custom160394_20*l_i*1_30"/>
  <p:tag name="KSO_WM_UNIT_CLEAR" val="1"/>
  <p:tag name="KSO_WM_UNIT_LAYERLEVEL" val="1_1"/>
  <p:tag name="KSO_WM_DIAGRAM_GROUP_CODE" val="l1-2"/>
</p:tagLst>
</file>

<file path=ppt/tags/tag2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1"/>
  <p:tag name="KSO_WM_UNIT_ID" val="custom160394_20*l_i*1_31"/>
  <p:tag name="KSO_WM_UNIT_CLEAR" val="1"/>
  <p:tag name="KSO_WM_UNIT_LAYERLEVEL" val="1_1"/>
  <p:tag name="KSO_WM_DIAGRAM_GROUP_CODE" val="l1-2"/>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2"/>
  <p:tag name="KSO_WM_UNIT_ID" val="custom160394_20*l_i*1_32"/>
  <p:tag name="KSO_WM_UNIT_CLEAR" val="1"/>
  <p:tag name="KSO_WM_UNIT_LAYERLEVEL" val="1_1"/>
  <p:tag name="KSO_WM_DIAGRAM_GROUP_CODE" val="l1-2"/>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3"/>
  <p:tag name="KSO_WM_UNIT_ID" val="custom160394_20*l_i*1_33"/>
  <p:tag name="KSO_WM_UNIT_CLEAR" val="1"/>
  <p:tag name="KSO_WM_UNIT_LAYERLEVEL" val="1_1"/>
  <p:tag name="KSO_WM_DIAGRAM_GROUP_CODE" val="l1-2"/>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4"/>
  <p:tag name="KSO_WM_UNIT_ID" val="custom160394_20*l_i*1_34"/>
  <p:tag name="KSO_WM_UNIT_CLEAR" val="1"/>
  <p:tag name="KSO_WM_UNIT_LAYERLEVEL" val="1_1"/>
  <p:tag name="KSO_WM_DIAGRAM_GROUP_CODE" val="l1-2"/>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5"/>
  <p:tag name="KSO_WM_UNIT_ID" val="custom160394_20*l_i*1_35"/>
  <p:tag name="KSO_WM_UNIT_CLEAR" val="1"/>
  <p:tag name="KSO_WM_UNIT_LAYERLEVEL" val="1_1"/>
  <p:tag name="KSO_WM_DIAGRAM_GROUP_CODE" val="l1-2"/>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7"/>
  <p:tag name="KSO_WM_UNIT_ID" val="custom160394_20*l_i*1_27"/>
  <p:tag name="KSO_WM_UNIT_CLEAR" val="1"/>
  <p:tag name="KSO_WM_UNIT_LAYERLEVEL" val="1_1"/>
  <p:tag name="KSO_WM_DIAGRAM_GROUP_CODE" val="l1-2"/>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3_1"/>
  <p:tag name="KSO_WM_UNIT_ID" val="custom160394_20*l_h_a*1_3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20*l_h_f*1_3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9"/>
  <p:tag name="KSO_WM_UNIT_ID" val="custom160394_20*l_i*1_19"/>
  <p:tag name="KSO_WM_UNIT_CLEAR" val="1"/>
  <p:tag name="KSO_WM_UNIT_LAYERLEVEL" val="1_1"/>
  <p:tag name="KSO_WM_DIAGRAM_GROUP_CODE" val="l1-2"/>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0"/>
  <p:tag name="KSO_WM_UNIT_ID" val="custom160394_20*l_i*1_20"/>
  <p:tag name="KSO_WM_UNIT_CLEAR" val="1"/>
  <p:tag name="KSO_WM_UNIT_LAYERLEVEL" val="1_1"/>
  <p:tag name="KSO_WM_DIAGRAM_GROUP_CODE" val="l1-2"/>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1"/>
  <p:tag name="KSO_WM_UNIT_ID" val="custom160394_20*l_i*1_21"/>
  <p:tag name="KSO_WM_UNIT_CLEAR" val="1"/>
  <p:tag name="KSO_WM_UNIT_LAYERLEVEL" val="1_1"/>
  <p:tag name="KSO_WM_DIAGRAM_GROUP_CODE" val="l1-2"/>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2"/>
  <p:tag name="KSO_WM_UNIT_ID" val="custom160394_20*l_i*1_22"/>
  <p:tag name="KSO_WM_UNIT_CLEAR" val="1"/>
  <p:tag name="KSO_WM_UNIT_LAYERLEVEL" val="1_1"/>
  <p:tag name="KSO_WM_DIAGRAM_GROUP_CODE" val="l1-2"/>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6*l_h_f*1_1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3"/>
  <p:tag name="KSO_WM_UNIT_ID" val="custom160394_20*l_i*1_23"/>
  <p:tag name="KSO_WM_UNIT_CLEAR" val="1"/>
  <p:tag name="KSO_WM_UNIT_LAYERLEVEL" val="1_1"/>
  <p:tag name="KSO_WM_DIAGRAM_GROUP_CODE" val="l1-2"/>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4"/>
  <p:tag name="KSO_WM_UNIT_ID" val="custom160394_20*l_i*1_24"/>
  <p:tag name="KSO_WM_UNIT_CLEAR" val="1"/>
  <p:tag name="KSO_WM_UNIT_LAYERLEVEL" val="1_1"/>
  <p:tag name="KSO_WM_DIAGRAM_GROUP_CODE" val="l1-2"/>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5"/>
  <p:tag name="KSO_WM_UNIT_ID" val="custom160394_20*l_i*1_25"/>
  <p:tag name="KSO_WM_UNIT_CLEAR" val="1"/>
  <p:tag name="KSO_WM_UNIT_LAYERLEVEL" val="1_1"/>
  <p:tag name="KSO_WM_DIAGRAM_GROUP_CODE" val="l1-2"/>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6"/>
  <p:tag name="KSO_WM_UNIT_ID" val="custom160394_20*l_i*1_26"/>
  <p:tag name="KSO_WM_UNIT_CLEAR" val="1"/>
  <p:tag name="KSO_WM_UNIT_LAYERLEVEL" val="1_1"/>
  <p:tag name="KSO_WM_DIAGRAM_GROUP_CODE" val="l1-2"/>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8"/>
  <p:tag name="KSO_WM_UNIT_ID" val="custom160394_20*l_i*1_18"/>
  <p:tag name="KSO_WM_UNIT_CLEAR" val="1"/>
  <p:tag name="KSO_WM_UNIT_LAYERLEVEL" val="1_1"/>
  <p:tag name="KSO_WM_DIAGRAM_GROUP_CODE" val="l1-2"/>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2_1"/>
  <p:tag name="KSO_WM_UNIT_ID" val="custom160394_20*l_h_a*1_2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20*l_h_f*1_2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0"/>
  <p:tag name="KSO_WM_UNIT_ID" val="custom160394_20*l_i*1_10"/>
  <p:tag name="KSO_WM_UNIT_CLEAR" val="1"/>
  <p:tag name="KSO_WM_UNIT_LAYERLEVEL" val="1_1"/>
  <p:tag name="KSO_WM_DIAGRAM_GROUP_CODE" val="l1-2"/>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1"/>
  <p:tag name="KSO_WM_UNIT_ID" val="custom160394_20*l_i*1_11"/>
  <p:tag name="KSO_WM_UNIT_CLEAR" val="1"/>
  <p:tag name="KSO_WM_UNIT_LAYERLEVEL" val="1_1"/>
  <p:tag name="KSO_WM_DIAGRAM_GROUP_CODE" val="l1-2"/>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2"/>
  <p:tag name="KSO_WM_UNIT_ID" val="custom160394_20*l_i*1_12"/>
  <p:tag name="KSO_WM_UNIT_CLEAR" val="1"/>
  <p:tag name="KSO_WM_UNIT_LAYERLEVEL" val="1_1"/>
  <p:tag name="KSO_WM_DIAGRAM_GROUP_CODE" val="l1-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2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3"/>
  <p:tag name="KSO_WM_UNIT_ID" val="custom160394_20*l_i*1_13"/>
  <p:tag name="KSO_WM_UNIT_CLEAR" val="1"/>
  <p:tag name="KSO_WM_UNIT_LAYERLEVEL" val="1_1"/>
  <p:tag name="KSO_WM_DIAGRAM_GROUP_CODE" val="l1-2"/>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4"/>
  <p:tag name="KSO_WM_UNIT_ID" val="custom160394_20*l_i*1_14"/>
  <p:tag name="KSO_WM_UNIT_CLEAR" val="1"/>
  <p:tag name="KSO_WM_UNIT_LAYERLEVEL" val="1_1"/>
  <p:tag name="KSO_WM_DIAGRAM_GROUP_CODE" val="l1-2"/>
</p:tagLst>
</file>

<file path=ppt/tags/tag2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5"/>
  <p:tag name="KSO_WM_UNIT_ID" val="custom160394_20*l_i*1_15"/>
  <p:tag name="KSO_WM_UNIT_CLEAR" val="1"/>
  <p:tag name="KSO_WM_UNIT_LAYERLEVEL" val="1_1"/>
  <p:tag name="KSO_WM_DIAGRAM_GROUP_CODE" val="l1-2"/>
</p:tagLst>
</file>

<file path=ppt/tags/tag2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6"/>
  <p:tag name="KSO_WM_UNIT_ID" val="custom160394_20*l_i*1_16"/>
  <p:tag name="KSO_WM_UNIT_CLEAR" val="1"/>
  <p:tag name="KSO_WM_UNIT_LAYERLEVEL" val="1_1"/>
  <p:tag name="KSO_WM_DIAGRAM_GROUP_CODE" val="l1-2"/>
</p:tagLst>
</file>

<file path=ppt/tags/tag2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7"/>
  <p:tag name="KSO_WM_UNIT_ID" val="custom160394_20*l_i*1_17"/>
  <p:tag name="KSO_WM_UNIT_CLEAR" val="1"/>
  <p:tag name="KSO_WM_UNIT_LAYERLEVEL" val="1_1"/>
  <p:tag name="KSO_WM_DIAGRAM_GROUP_CODE" val="l1-2"/>
</p:tagLst>
</file>

<file path=ppt/tags/tag2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9"/>
  <p:tag name="KSO_WM_UNIT_ID" val="custom160394_20*l_i*1_9"/>
  <p:tag name="KSO_WM_UNIT_CLEAR" val="1"/>
  <p:tag name="KSO_WM_UNIT_LAYERLEVEL" val="1_1"/>
  <p:tag name="KSO_WM_DIAGRAM_GROUP_CODE" val="l1-2"/>
</p:tagLst>
</file>

<file path=ppt/tags/tag2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1_1"/>
  <p:tag name="KSO_WM_UNIT_ID" val="custom160394_20*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20*l_h_f*1_1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20*l_i*1_1"/>
  <p:tag name="KSO_WM_UNIT_CLEAR" val="1"/>
  <p:tag name="KSO_WM_UNIT_LAYERLEVEL" val="1_1"/>
  <p:tag name="KSO_WM_DIAGRAM_GROUP_CODE" val="l1-2"/>
</p:tagLst>
</file>

<file path=ppt/tags/tag2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20*l_i*1_2"/>
  <p:tag name="KSO_WM_UNIT_CLEAR" val="1"/>
  <p:tag name="KSO_WM_UNIT_LAYERLEVEL" val="1_1"/>
  <p:tag name="KSO_WM_DIAGRAM_GROUP_CODE" val="l1-2"/>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6*l_i*1_1"/>
  <p:tag name="KSO_WM_UNIT_CLEAR" val="1"/>
  <p:tag name="KSO_WM_UNIT_LAYERLEVEL" val="1_1"/>
  <p:tag name="KSO_WM_DIAGRAM_GROUP_CODE" val="l1-1"/>
</p:tagLst>
</file>

<file path=ppt/tags/tag2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
  <p:tag name="KSO_WM_UNIT_ID" val="custom160394_20*l_i*1_3"/>
  <p:tag name="KSO_WM_UNIT_CLEAR" val="1"/>
  <p:tag name="KSO_WM_UNIT_LAYERLEVEL" val="1_1"/>
  <p:tag name="KSO_WM_DIAGRAM_GROUP_CODE" val="l1-2"/>
</p:tagLst>
</file>

<file path=ppt/tags/tag2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20*l_i*1_4"/>
  <p:tag name="KSO_WM_UNIT_CLEAR" val="1"/>
  <p:tag name="KSO_WM_UNIT_LAYERLEVEL" val="1_1"/>
  <p:tag name="KSO_WM_DIAGRAM_GROUP_CODE" val="l1-2"/>
</p:tagLst>
</file>

<file path=ppt/tags/tag2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20*l_i*1_5"/>
  <p:tag name="KSO_WM_UNIT_CLEAR" val="1"/>
  <p:tag name="KSO_WM_UNIT_LAYERLEVEL" val="1_1"/>
  <p:tag name="KSO_WM_DIAGRAM_GROUP_CODE" val="l1-2"/>
</p:tagLst>
</file>

<file path=ppt/tags/tag2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20*l_i*1_6"/>
  <p:tag name="KSO_WM_UNIT_CLEAR" val="1"/>
  <p:tag name="KSO_WM_UNIT_LAYERLEVEL" val="1_1"/>
  <p:tag name="KSO_WM_DIAGRAM_GROUP_CODE" val="l1-2"/>
</p:tagLst>
</file>

<file path=ppt/tags/tag2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20*l_i*1_7"/>
  <p:tag name="KSO_WM_UNIT_CLEAR" val="1"/>
  <p:tag name="KSO_WM_UNIT_LAYERLEVEL" val="1_1"/>
  <p:tag name="KSO_WM_DIAGRAM_GROUP_CODE" val="l1-2"/>
</p:tagLst>
</file>

<file path=ppt/tags/tag2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20*l_i*1_8"/>
  <p:tag name="KSO_WM_UNIT_CLEAR" val="1"/>
  <p:tag name="KSO_WM_UNIT_LAYERLEVEL" val="1_1"/>
  <p:tag name="KSO_WM_DIAGRAM_GROUP_CODE" val="l1-2"/>
</p:tagLst>
</file>

<file path=ppt/tags/tag2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21"/>
  <p:tag name="KSO_WM_SLIDE_INDEX" val="21"/>
  <p:tag name="KSO_WM_SLIDE_ITEM_CNT" val="5"/>
  <p:tag name="KSO_WM_SLIDE_LAYOUT" val="a_l"/>
  <p:tag name="KSO_WM_SLIDE_LAYOUT_CNT" val="1_1"/>
  <p:tag name="KSO_WM_SLIDE_TYPE" val="text"/>
  <p:tag name="KSO_WM_BEAUTIFY_FLAG" val="#wm#"/>
  <p:tag name="KSO_WM_SLIDE_POSITION" val="149*142"/>
  <p:tag name="KSO_WM_SLIDE_SIZE" val="714*293"/>
  <p:tag name="KSO_WM_DIAGRAM_GROUP_CODE" val="l1-2"/>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1*i*0"/>
  <p:tag name="KSO_WM_TEMPLATE_CATEGORY" val="custom"/>
  <p:tag name="KSO_WM_TEMPLATE_INDEX" val="160394"/>
  <p:tag name="KSO_WM_UNIT_INDEX" val="0"/>
</p:tagLst>
</file>

<file path=ppt/tags/tag2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1*i*23"/>
  <p:tag name="KSO_WM_TEMPLATE_CATEGORY" val="custom"/>
  <p:tag name="KSO_WM_TEMPLATE_INDEX" val="160394"/>
  <p:tag name="KSO_WM_UNIT_INDEX" val="23"/>
</p:tagLst>
</file>

<file path=ppt/tags/tag2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1*i*46"/>
  <p:tag name="KSO_WM_TEMPLATE_CATEGORY" val="custom"/>
  <p:tag name="KSO_WM_TEMPLATE_INDEX" val="160394"/>
  <p:tag name="KSO_WM_UNIT_INDEX" val="46"/>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6*l_i*1_2"/>
  <p:tag name="KSO_WM_UNIT_CLEAR" val="1"/>
  <p:tag name="KSO_WM_UNIT_LAYERLEVEL" val="1_1"/>
  <p:tag name="KSO_WM_DIAGRAM_GROUP_CODE" val="l1-1"/>
</p:tagLst>
</file>

<file path=ppt/tags/tag2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1*i*69"/>
  <p:tag name="KSO_WM_TEMPLATE_CATEGORY" val="custom"/>
  <p:tag name="KSO_WM_TEMPLATE_INDEX" val="160394"/>
  <p:tag name="KSO_WM_UNIT_INDEX" val="69"/>
</p:tagLst>
</file>

<file path=ppt/tags/tag2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1*i*92"/>
  <p:tag name="KSO_WM_TEMPLATE_CATEGORY" val="custom"/>
  <p:tag name="KSO_WM_TEMPLATE_INDEX" val="160394"/>
  <p:tag name="KSO_WM_UNIT_INDEX" val="92"/>
</p:tagLst>
</file>

<file path=ppt/tags/tag2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21*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2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5"/>
  <p:tag name="KSO_WM_UNIT_ID" val="custom160394_21*l_i*1_45"/>
  <p:tag name="KSO_WM_UNIT_CLEAR" val="1"/>
  <p:tag name="KSO_WM_UNIT_LAYERLEVEL" val="1_1"/>
  <p:tag name="KSO_WM_DIAGRAM_GROUP_CODE" val="l1-2"/>
</p:tagLst>
</file>

<file path=ppt/tags/tag2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3_1"/>
  <p:tag name="KSO_WM_UNIT_ID" val="custom160394_21*l_h_a*1_3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21*l_h_f*1_3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7"/>
  <p:tag name="KSO_WM_UNIT_ID" val="custom160394_21*l_i*1_37"/>
  <p:tag name="KSO_WM_UNIT_CLEAR" val="1"/>
  <p:tag name="KSO_WM_UNIT_LAYERLEVEL" val="1_1"/>
  <p:tag name="KSO_WM_DIAGRAM_GROUP_CODE" val="l1-2"/>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8"/>
  <p:tag name="KSO_WM_UNIT_ID" val="custom160394_21*l_i*1_38"/>
  <p:tag name="KSO_WM_UNIT_CLEAR" val="1"/>
  <p:tag name="KSO_WM_UNIT_LAYERLEVEL" val="1_1"/>
  <p:tag name="KSO_WM_DIAGRAM_GROUP_CODE" val="l1-2"/>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9"/>
  <p:tag name="KSO_WM_UNIT_ID" val="custom160394_21*l_i*1_39"/>
  <p:tag name="KSO_WM_UNIT_CLEAR" val="1"/>
  <p:tag name="KSO_WM_UNIT_LAYERLEVEL" val="1_1"/>
  <p:tag name="KSO_WM_DIAGRAM_GROUP_CODE" val="l1-2"/>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0"/>
  <p:tag name="KSO_WM_UNIT_ID" val="custom160394_21*l_i*1_40"/>
  <p:tag name="KSO_WM_UNIT_CLEAR" val="1"/>
  <p:tag name="KSO_WM_UNIT_LAYERLEVEL" val="1_1"/>
  <p:tag name="KSO_WM_DIAGRAM_GROUP_CODE" val="l1-2"/>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6*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2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1"/>
  <p:tag name="KSO_WM_UNIT_ID" val="custom160394_21*l_i*1_41"/>
  <p:tag name="KSO_WM_UNIT_CLEAR" val="1"/>
  <p:tag name="KSO_WM_UNIT_LAYERLEVEL" val="1_1"/>
  <p:tag name="KSO_WM_DIAGRAM_GROUP_CODE" val="l1-2"/>
</p:tagLst>
</file>

<file path=ppt/tags/tag2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2"/>
  <p:tag name="KSO_WM_UNIT_ID" val="custom160394_21*l_i*1_42"/>
  <p:tag name="KSO_WM_UNIT_CLEAR" val="1"/>
  <p:tag name="KSO_WM_UNIT_LAYERLEVEL" val="1_1"/>
  <p:tag name="KSO_WM_DIAGRAM_GROUP_CODE" val="l1-2"/>
</p:tagLst>
</file>

<file path=ppt/tags/tag2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3"/>
  <p:tag name="KSO_WM_UNIT_ID" val="custom160394_21*l_i*1_43"/>
  <p:tag name="KSO_WM_UNIT_CLEAR" val="1"/>
  <p:tag name="KSO_WM_UNIT_LAYERLEVEL" val="1_1"/>
  <p:tag name="KSO_WM_DIAGRAM_GROUP_CODE" val="l1-2"/>
</p:tagLst>
</file>

<file path=ppt/tags/tag2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4"/>
  <p:tag name="KSO_WM_UNIT_ID" val="custom160394_21*l_i*1_44"/>
  <p:tag name="KSO_WM_UNIT_CLEAR" val="1"/>
  <p:tag name="KSO_WM_UNIT_LAYERLEVEL" val="1_1"/>
  <p:tag name="KSO_WM_DIAGRAM_GROUP_CODE" val="l1-2"/>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6"/>
  <p:tag name="KSO_WM_UNIT_ID" val="custom160394_21*l_i*1_36"/>
  <p:tag name="KSO_WM_UNIT_CLEAR" val="1"/>
  <p:tag name="KSO_WM_UNIT_LAYERLEVEL" val="1_1"/>
  <p:tag name="KSO_WM_DIAGRAM_GROUP_CODE" val="l1-2"/>
</p:tagLst>
</file>

<file path=ppt/tags/tag2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5_1"/>
  <p:tag name="KSO_WM_UNIT_ID" val="custom160394_21*l_h_a*1_5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5_1"/>
  <p:tag name="KSO_WM_UNIT_ID" val="custom160394_21*l_h_f*1_5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8"/>
  <p:tag name="KSO_WM_UNIT_ID" val="custom160394_21*l_i*1_28"/>
  <p:tag name="KSO_WM_UNIT_CLEAR" val="1"/>
  <p:tag name="KSO_WM_UNIT_LAYERLEVEL" val="1_1"/>
  <p:tag name="KSO_WM_DIAGRAM_GROUP_CODE" val="l1-2"/>
</p:tagLst>
</file>

<file path=ppt/tags/tag2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9"/>
  <p:tag name="KSO_WM_UNIT_ID" val="custom160394_21*l_i*1_29"/>
  <p:tag name="KSO_WM_UNIT_CLEAR" val="1"/>
  <p:tag name="KSO_WM_UNIT_LAYERLEVEL" val="1_1"/>
  <p:tag name="KSO_WM_DIAGRAM_GROUP_CODE" val="l1-2"/>
</p:tagLst>
</file>

<file path=ppt/tags/tag2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0"/>
  <p:tag name="KSO_WM_UNIT_ID" val="custom160394_21*l_i*1_30"/>
  <p:tag name="KSO_WM_UNIT_CLEAR" val="1"/>
  <p:tag name="KSO_WM_UNIT_LAYERLEVEL" val="1_1"/>
  <p:tag name="KSO_WM_DIAGRAM_GROUP_CODE" val="l1-2"/>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7"/>
  <p:tag name="KSO_WM_SLIDE_INDEX" val="7"/>
  <p:tag name="KSO_WM_SLIDE_ITEM_CNT" val="2"/>
  <p:tag name="KSO_WM_SLIDE_LAYOUT" val="a_l"/>
  <p:tag name="KSO_WM_SLIDE_LAYOUT_CNT" val="1_1"/>
  <p:tag name="KSO_WM_SLIDE_TYPE" val="contents"/>
  <p:tag name="KSO_WM_BEAUTIFY_FLAG" val="#wm#"/>
  <p:tag name="KSO_WM_DIAGRAM_GROUP_CODE" val="l1-1"/>
</p:tagLst>
</file>

<file path=ppt/tags/tag2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1"/>
  <p:tag name="KSO_WM_UNIT_ID" val="custom160394_21*l_i*1_31"/>
  <p:tag name="KSO_WM_UNIT_CLEAR" val="1"/>
  <p:tag name="KSO_WM_UNIT_LAYERLEVEL" val="1_1"/>
  <p:tag name="KSO_WM_DIAGRAM_GROUP_CODE" val="l1-2"/>
</p:tagLst>
</file>

<file path=ppt/tags/tag2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2"/>
  <p:tag name="KSO_WM_UNIT_ID" val="custom160394_21*l_i*1_32"/>
  <p:tag name="KSO_WM_UNIT_CLEAR" val="1"/>
  <p:tag name="KSO_WM_UNIT_LAYERLEVEL" val="1_1"/>
  <p:tag name="KSO_WM_DIAGRAM_GROUP_CODE" val="l1-2"/>
</p:tagLst>
</file>

<file path=ppt/tags/tag2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3"/>
  <p:tag name="KSO_WM_UNIT_ID" val="custom160394_21*l_i*1_33"/>
  <p:tag name="KSO_WM_UNIT_CLEAR" val="1"/>
  <p:tag name="KSO_WM_UNIT_LAYERLEVEL" val="1_1"/>
  <p:tag name="KSO_WM_DIAGRAM_GROUP_CODE" val="l1-2"/>
</p:tagLst>
</file>

<file path=ppt/tags/tag2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4"/>
  <p:tag name="KSO_WM_UNIT_ID" val="custom160394_21*l_i*1_34"/>
  <p:tag name="KSO_WM_UNIT_CLEAR" val="1"/>
  <p:tag name="KSO_WM_UNIT_LAYERLEVEL" val="1_1"/>
  <p:tag name="KSO_WM_DIAGRAM_GROUP_CODE" val="l1-2"/>
</p:tagLst>
</file>

<file path=ppt/tags/tag2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5"/>
  <p:tag name="KSO_WM_UNIT_ID" val="custom160394_21*l_i*1_35"/>
  <p:tag name="KSO_WM_UNIT_CLEAR" val="1"/>
  <p:tag name="KSO_WM_UNIT_LAYERLEVEL" val="1_1"/>
  <p:tag name="KSO_WM_DIAGRAM_GROUP_CODE" val="l1-2"/>
</p:tagLst>
</file>

<file path=ppt/tags/tag2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4_1"/>
  <p:tag name="KSO_WM_UNIT_ID" val="custom160394_21*l_h_a*1_4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04_21*i*47"/>
  <p:tag name="KSO_WM_TEMPLATE_CATEGORY" val="custom"/>
  <p:tag name="KSO_WM_TEMPLATE_INDEX" val="104"/>
</p:tagLst>
</file>

<file path=ppt/tags/tag2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7"/>
  <p:tag name="KSO_WM_UNIT_ID" val="custom160394_21*l_i*1_27"/>
  <p:tag name="KSO_WM_UNIT_CLEAR" val="1"/>
  <p:tag name="KSO_WM_UNIT_LAYERLEVEL" val="1_1"/>
  <p:tag name="KSO_WM_DIAGRAM_GROUP_CODE" val="l1-2"/>
</p:tagLst>
</file>

<file path=ppt/tags/tag2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4_1"/>
  <p:tag name="KSO_WM_UNIT_ID" val="custom160394_21*l_h_f*1_4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9"/>
  <p:tag name="KSO_WM_UNIT_ID" val="custom160394_21*l_i*1_19"/>
  <p:tag name="KSO_WM_UNIT_CLEAR" val="1"/>
  <p:tag name="KSO_WM_UNIT_LAYERLEVEL" val="1_1"/>
  <p:tag name="KSO_WM_DIAGRAM_GROUP_CODE" val="l1-2"/>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7*l_h_f*1_1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2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0"/>
  <p:tag name="KSO_WM_UNIT_ID" val="custom160394_21*l_i*1_20"/>
  <p:tag name="KSO_WM_UNIT_CLEAR" val="1"/>
  <p:tag name="KSO_WM_UNIT_LAYERLEVEL" val="1_1"/>
  <p:tag name="KSO_WM_DIAGRAM_GROUP_CODE" val="l1-2"/>
</p:tagLst>
</file>

<file path=ppt/tags/tag2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1"/>
  <p:tag name="KSO_WM_UNIT_ID" val="custom160394_21*l_i*1_21"/>
  <p:tag name="KSO_WM_UNIT_CLEAR" val="1"/>
  <p:tag name="KSO_WM_UNIT_LAYERLEVEL" val="1_1"/>
  <p:tag name="KSO_WM_DIAGRAM_GROUP_CODE" val="l1-2"/>
</p:tagLst>
</file>

<file path=ppt/tags/tag2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2"/>
  <p:tag name="KSO_WM_UNIT_ID" val="custom160394_21*l_i*1_22"/>
  <p:tag name="KSO_WM_UNIT_CLEAR" val="1"/>
  <p:tag name="KSO_WM_UNIT_LAYERLEVEL" val="1_1"/>
  <p:tag name="KSO_WM_DIAGRAM_GROUP_CODE" val="l1-2"/>
</p:tagLst>
</file>

<file path=ppt/tags/tag2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3"/>
  <p:tag name="KSO_WM_UNIT_ID" val="custom160394_21*l_i*1_23"/>
  <p:tag name="KSO_WM_UNIT_CLEAR" val="1"/>
  <p:tag name="KSO_WM_UNIT_LAYERLEVEL" val="1_1"/>
  <p:tag name="KSO_WM_DIAGRAM_GROUP_CODE" val="l1-2"/>
</p:tagLst>
</file>

<file path=ppt/tags/tag2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4"/>
  <p:tag name="KSO_WM_UNIT_ID" val="custom160394_21*l_i*1_24"/>
  <p:tag name="KSO_WM_UNIT_CLEAR" val="1"/>
  <p:tag name="KSO_WM_UNIT_LAYERLEVEL" val="1_1"/>
  <p:tag name="KSO_WM_DIAGRAM_GROUP_CODE" val="l1-2"/>
</p:tagLst>
</file>

<file path=ppt/tags/tag2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5"/>
  <p:tag name="KSO_WM_UNIT_ID" val="custom160394_21*l_i*1_25"/>
  <p:tag name="KSO_WM_UNIT_CLEAR" val="1"/>
  <p:tag name="KSO_WM_UNIT_LAYERLEVEL" val="1_1"/>
  <p:tag name="KSO_WM_DIAGRAM_GROUP_CODE" val="l1-2"/>
</p:tagLst>
</file>

<file path=ppt/tags/tag2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6"/>
  <p:tag name="KSO_WM_UNIT_ID" val="custom160394_21*l_i*1_26"/>
  <p:tag name="KSO_WM_UNIT_CLEAR" val="1"/>
  <p:tag name="KSO_WM_UNIT_LAYERLEVEL" val="1_1"/>
  <p:tag name="KSO_WM_DIAGRAM_GROUP_CODE" val="l1-2"/>
</p:tagLst>
</file>

<file path=ppt/tags/tag2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8"/>
  <p:tag name="KSO_WM_UNIT_ID" val="custom160394_21*l_i*1_18"/>
  <p:tag name="KSO_WM_UNIT_CLEAR" val="1"/>
  <p:tag name="KSO_WM_UNIT_LAYERLEVEL" val="1_1"/>
  <p:tag name="KSO_WM_DIAGRAM_GROUP_CODE" val="l1-2"/>
</p:tagLst>
</file>

<file path=ppt/tags/tag2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2_1"/>
  <p:tag name="KSO_WM_UNIT_ID" val="custom160394_21*l_h_a*1_2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2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21*l_h_f*1_2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DIAGRAM_GROUP_CODE" val="l1-1"/>
  <p:tag name="KSO_WM_UNIT_TYPE" val="l_i"/>
  <p:tag name="KSO_WM_UNIT_INDEX" val="1_1"/>
  <p:tag name="KSO_WM_UNIT_ID" val="custom160394_7*l_i*1_1"/>
  <p:tag name="KSO_WM_UNIT_CLEAR" val="1"/>
  <p:tag name="KSO_WM_UNIT_LAYERLEVEL" val="1_1"/>
</p:tagLst>
</file>

<file path=ppt/tags/tag2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0"/>
  <p:tag name="KSO_WM_UNIT_ID" val="custom160394_21*l_i*1_10"/>
  <p:tag name="KSO_WM_UNIT_CLEAR" val="1"/>
  <p:tag name="KSO_WM_UNIT_LAYERLEVEL" val="1_1"/>
  <p:tag name="KSO_WM_DIAGRAM_GROUP_CODE" val="l1-2"/>
</p:tagLst>
</file>

<file path=ppt/tags/tag2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1"/>
  <p:tag name="KSO_WM_UNIT_ID" val="custom160394_21*l_i*1_11"/>
  <p:tag name="KSO_WM_UNIT_CLEAR" val="1"/>
  <p:tag name="KSO_WM_UNIT_LAYERLEVEL" val="1_1"/>
  <p:tag name="KSO_WM_DIAGRAM_GROUP_CODE" val="l1-2"/>
</p:tagLst>
</file>

<file path=ppt/tags/tag2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2"/>
  <p:tag name="KSO_WM_UNIT_ID" val="custom160394_21*l_i*1_12"/>
  <p:tag name="KSO_WM_UNIT_CLEAR" val="1"/>
  <p:tag name="KSO_WM_UNIT_LAYERLEVEL" val="1_1"/>
  <p:tag name="KSO_WM_DIAGRAM_GROUP_CODE" val="l1-2"/>
</p:tagLst>
</file>

<file path=ppt/tags/tag2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3"/>
  <p:tag name="KSO_WM_UNIT_ID" val="custom160394_21*l_i*1_13"/>
  <p:tag name="KSO_WM_UNIT_CLEAR" val="1"/>
  <p:tag name="KSO_WM_UNIT_LAYERLEVEL" val="1_1"/>
  <p:tag name="KSO_WM_DIAGRAM_GROUP_CODE" val="l1-2"/>
</p:tagLst>
</file>

<file path=ppt/tags/tag2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4"/>
  <p:tag name="KSO_WM_UNIT_ID" val="custom160394_21*l_i*1_14"/>
  <p:tag name="KSO_WM_UNIT_CLEAR" val="1"/>
  <p:tag name="KSO_WM_UNIT_LAYERLEVEL" val="1_1"/>
  <p:tag name="KSO_WM_DIAGRAM_GROUP_CODE" val="l1-2"/>
</p:tagLst>
</file>

<file path=ppt/tags/tag2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5"/>
  <p:tag name="KSO_WM_UNIT_ID" val="custom160394_21*l_i*1_15"/>
  <p:tag name="KSO_WM_UNIT_CLEAR" val="1"/>
  <p:tag name="KSO_WM_UNIT_LAYERLEVEL" val="1_1"/>
  <p:tag name="KSO_WM_DIAGRAM_GROUP_CODE" val="l1-2"/>
</p:tagLst>
</file>

<file path=ppt/tags/tag2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6"/>
  <p:tag name="KSO_WM_UNIT_ID" val="custom160394_21*l_i*1_16"/>
  <p:tag name="KSO_WM_UNIT_CLEAR" val="1"/>
  <p:tag name="KSO_WM_UNIT_LAYERLEVEL" val="1_1"/>
  <p:tag name="KSO_WM_DIAGRAM_GROUP_CODE" val="l1-2"/>
</p:tagLst>
</file>

<file path=ppt/tags/tag2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7"/>
  <p:tag name="KSO_WM_UNIT_ID" val="custom160394_21*l_i*1_17"/>
  <p:tag name="KSO_WM_UNIT_CLEAR" val="1"/>
  <p:tag name="KSO_WM_UNIT_LAYERLEVEL" val="1_1"/>
  <p:tag name="KSO_WM_DIAGRAM_GROUP_CODE" val="l1-2"/>
</p:tagLst>
</file>

<file path=ppt/tags/tag2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9"/>
  <p:tag name="KSO_WM_UNIT_ID" val="custom160394_21*l_i*1_9"/>
  <p:tag name="KSO_WM_UNIT_CLEAR" val="1"/>
  <p:tag name="KSO_WM_UNIT_LAYERLEVEL" val="1_1"/>
  <p:tag name="KSO_WM_DIAGRAM_GROUP_CODE" val="l1-2"/>
</p:tagLst>
</file>

<file path=ppt/tags/tag2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1_1"/>
  <p:tag name="KSO_WM_UNIT_ID" val="custom160394_21*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9、12、13、15、19、23"/>
  <p:tag name="KSO_WM_TEMPLATE_CATEGORY" val="custom"/>
  <p:tag name="KSO_WM_TEMPLATE_INDEX" val="160394"/>
  <p:tag name="KSO_WM_TAG_VERSION" val="1.0"/>
  <p:tag name="KSO_WM_SLIDE_ID" val="custom160394_1"/>
  <p:tag name="KSO_WM_SLIDE_INDEX" val="1"/>
  <p:tag name="KSO_WM_SLIDE_ITEM_CNT" val="2"/>
  <p:tag name="KSO_WM_SLIDE_LAYOUT" val="a_b"/>
  <p:tag name="KSO_WM_SLIDE_LAYOUT_CNT" val="1_1"/>
  <p:tag name="KSO_WM_SLIDE_TYPE" val="title"/>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7*l_h_f*1_2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3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21*l_h_f*1_1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21*l_i*1_1"/>
  <p:tag name="KSO_WM_UNIT_CLEAR" val="1"/>
  <p:tag name="KSO_WM_UNIT_LAYERLEVEL" val="1_1"/>
  <p:tag name="KSO_WM_DIAGRAM_GROUP_CODE" val="l1-2"/>
</p:tagLst>
</file>

<file path=ppt/tags/tag3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21*l_i*1_2"/>
  <p:tag name="KSO_WM_UNIT_CLEAR" val="1"/>
  <p:tag name="KSO_WM_UNIT_LAYERLEVEL" val="1_1"/>
  <p:tag name="KSO_WM_DIAGRAM_GROUP_CODE" val="l1-2"/>
</p:tagLst>
</file>

<file path=ppt/tags/tag3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
  <p:tag name="KSO_WM_UNIT_ID" val="custom160394_21*l_i*1_3"/>
  <p:tag name="KSO_WM_UNIT_CLEAR" val="1"/>
  <p:tag name="KSO_WM_UNIT_LAYERLEVEL" val="1_1"/>
  <p:tag name="KSO_WM_DIAGRAM_GROUP_CODE" val="l1-2"/>
</p:tagLst>
</file>

<file path=ppt/tags/tag3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21*l_i*1_4"/>
  <p:tag name="KSO_WM_UNIT_CLEAR" val="1"/>
  <p:tag name="KSO_WM_UNIT_LAYERLEVEL" val="1_1"/>
  <p:tag name="KSO_WM_DIAGRAM_GROUP_CODE" val="l1-2"/>
</p:tagLst>
</file>

<file path=ppt/tags/tag3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21*l_i*1_5"/>
  <p:tag name="KSO_WM_UNIT_CLEAR" val="1"/>
  <p:tag name="KSO_WM_UNIT_LAYERLEVEL" val="1_1"/>
  <p:tag name="KSO_WM_DIAGRAM_GROUP_CODE" val="l1-2"/>
</p:tagLst>
</file>

<file path=ppt/tags/tag3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21*l_i*1_6"/>
  <p:tag name="KSO_WM_UNIT_CLEAR" val="1"/>
  <p:tag name="KSO_WM_UNIT_LAYERLEVEL" val="1_1"/>
  <p:tag name="KSO_WM_DIAGRAM_GROUP_CODE" val="l1-2"/>
</p:tagLst>
</file>

<file path=ppt/tags/tag3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21*l_i*1_7"/>
  <p:tag name="KSO_WM_UNIT_CLEAR" val="1"/>
  <p:tag name="KSO_WM_UNIT_LAYERLEVEL" val="1_1"/>
  <p:tag name="KSO_WM_DIAGRAM_GROUP_CODE" val="l1-2"/>
</p:tagLst>
</file>

<file path=ppt/tags/tag3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21*l_i*1_8"/>
  <p:tag name="KSO_WM_UNIT_CLEAR" val="1"/>
  <p:tag name="KSO_WM_UNIT_LAYERLEVEL" val="1_1"/>
  <p:tag name="KSO_WM_DIAGRAM_GROUP_CODE" val="l1-2"/>
</p:tagLst>
</file>

<file path=ppt/tags/tag30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22"/>
  <p:tag name="KSO_WM_SLIDE_INDEX" val="22"/>
  <p:tag name="KSO_WM_SLIDE_ITEM_CNT" val="6"/>
  <p:tag name="KSO_WM_SLIDE_LAYOUT" val="a_l"/>
  <p:tag name="KSO_WM_SLIDE_LAYOUT_CNT" val="1_1"/>
  <p:tag name="KSO_WM_SLIDE_TYPE" val="text"/>
  <p:tag name="KSO_WM_BEAUTIFY_FLAG" val="#wm#"/>
  <p:tag name="KSO_WM_SLIDE_POSITION" val="119*143"/>
  <p:tag name="KSO_WM_SLIDE_SIZE" val="779*294"/>
  <p:tag name="KSO_WM_DIAGRAM_GROUP_CODE" val="l1-2"/>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DIAGRAM_GROUP_CODE" val="l1-1"/>
  <p:tag name="KSO_WM_UNIT_TYPE" val="l_i"/>
  <p:tag name="KSO_WM_UNIT_INDEX" val="1_4"/>
  <p:tag name="KSO_WM_UNIT_ID" val="custom160394_7*l_i*1_4"/>
  <p:tag name="KSO_WM_UNIT_CLEAR" val="1"/>
  <p:tag name="KSO_WM_UNIT_LAYERLEVEL" val="1_1"/>
</p:tagLst>
</file>

<file path=ppt/tags/tag3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2*i*0"/>
  <p:tag name="KSO_WM_TEMPLATE_CATEGORY" val="custom"/>
  <p:tag name="KSO_WM_TEMPLATE_INDEX" val="160394"/>
  <p:tag name="KSO_WM_UNIT_INDEX" val="0"/>
</p:tagLst>
</file>

<file path=ppt/tags/tag3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2*i*23"/>
  <p:tag name="KSO_WM_TEMPLATE_CATEGORY" val="custom"/>
  <p:tag name="KSO_WM_TEMPLATE_INDEX" val="160394"/>
  <p:tag name="KSO_WM_UNIT_INDEX" val="23"/>
</p:tagLst>
</file>

<file path=ppt/tags/tag3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2*i*46"/>
  <p:tag name="KSO_WM_TEMPLATE_CATEGORY" val="custom"/>
  <p:tag name="KSO_WM_TEMPLATE_INDEX" val="160394"/>
  <p:tag name="KSO_WM_UNIT_INDEX" val="46"/>
</p:tagLst>
</file>

<file path=ppt/tags/tag3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2*i*69"/>
  <p:tag name="KSO_WM_TEMPLATE_CATEGORY" val="custom"/>
  <p:tag name="KSO_WM_TEMPLATE_INDEX" val="160394"/>
  <p:tag name="KSO_WM_UNIT_INDEX" val="69"/>
</p:tagLst>
</file>

<file path=ppt/tags/tag3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2*i*92"/>
  <p:tag name="KSO_WM_TEMPLATE_CATEGORY" val="custom"/>
  <p:tag name="KSO_WM_TEMPLATE_INDEX" val="160394"/>
  <p:tag name="KSO_WM_UNIT_INDEX" val="92"/>
</p:tagLst>
</file>

<file path=ppt/tags/tag3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2*i*115"/>
  <p:tag name="KSO_WM_TEMPLATE_CATEGORY" val="custom"/>
  <p:tag name="KSO_WM_TEMPLATE_INDEX" val="160394"/>
  <p:tag name="KSO_WM_UNIT_INDEX" val="115"/>
</p:tagLst>
</file>

<file path=ppt/tags/tag3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22*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3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4"/>
  <p:tag name="KSO_WM_UNIT_ID" val="custom160394_22*l_i*1_54"/>
  <p:tag name="KSO_WM_UNIT_CLEAR" val="1"/>
  <p:tag name="KSO_WM_UNIT_LAYERLEVEL" val="1_1"/>
  <p:tag name="KSO_WM_DIAGRAM_GROUP_CODE" val="l1-2"/>
</p:tagLst>
</file>

<file path=ppt/tags/tag3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6_1"/>
  <p:tag name="KSO_WM_UNIT_ID" val="custom160394_22*l_h_a*1_6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6_1"/>
  <p:tag name="KSO_WM_UNIT_ID" val="custom160394_22*l_h_f*1_6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7*l_i*1_1"/>
  <p:tag name="KSO_WM_UNIT_CLEAR" val="1"/>
  <p:tag name="KSO_WM_UNIT_LAYERLEVEL" val="1_1"/>
  <p:tag name="KSO_WM_DIAGRAM_GROUP_CODE" val="l1-1"/>
</p:tagLst>
</file>

<file path=ppt/tags/tag3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6"/>
  <p:tag name="KSO_WM_UNIT_ID" val="custom160394_22*l_i*1_46"/>
  <p:tag name="KSO_WM_UNIT_CLEAR" val="1"/>
  <p:tag name="KSO_WM_UNIT_LAYERLEVEL" val="1_1"/>
  <p:tag name="KSO_WM_DIAGRAM_GROUP_CODE" val="l1-2"/>
</p:tagLst>
</file>

<file path=ppt/tags/tag3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7"/>
  <p:tag name="KSO_WM_UNIT_ID" val="custom160394_22*l_i*1_47"/>
  <p:tag name="KSO_WM_UNIT_CLEAR" val="1"/>
  <p:tag name="KSO_WM_UNIT_LAYERLEVEL" val="1_1"/>
  <p:tag name="KSO_WM_DIAGRAM_GROUP_CODE" val="l1-2"/>
</p:tagLst>
</file>

<file path=ppt/tags/tag3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8"/>
  <p:tag name="KSO_WM_UNIT_ID" val="custom160394_22*l_i*1_48"/>
  <p:tag name="KSO_WM_UNIT_CLEAR" val="1"/>
  <p:tag name="KSO_WM_UNIT_LAYERLEVEL" val="1_1"/>
  <p:tag name="KSO_WM_DIAGRAM_GROUP_CODE" val="l1-2"/>
</p:tagLst>
</file>

<file path=ppt/tags/tag3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9"/>
  <p:tag name="KSO_WM_UNIT_ID" val="custom160394_22*l_i*1_49"/>
  <p:tag name="KSO_WM_UNIT_CLEAR" val="1"/>
  <p:tag name="KSO_WM_UNIT_LAYERLEVEL" val="1_1"/>
  <p:tag name="KSO_WM_DIAGRAM_GROUP_CODE" val="l1-2"/>
</p:tagLst>
</file>

<file path=ppt/tags/tag3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0"/>
  <p:tag name="KSO_WM_UNIT_ID" val="custom160394_22*l_i*1_50"/>
  <p:tag name="KSO_WM_UNIT_CLEAR" val="1"/>
  <p:tag name="KSO_WM_UNIT_LAYERLEVEL" val="1_1"/>
  <p:tag name="KSO_WM_DIAGRAM_GROUP_CODE" val="l1-2"/>
</p:tagLst>
</file>

<file path=ppt/tags/tag3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1"/>
  <p:tag name="KSO_WM_UNIT_ID" val="custom160394_22*l_i*1_51"/>
  <p:tag name="KSO_WM_UNIT_CLEAR" val="1"/>
  <p:tag name="KSO_WM_UNIT_LAYERLEVEL" val="1_1"/>
  <p:tag name="KSO_WM_DIAGRAM_GROUP_CODE" val="l1-2"/>
</p:tagLst>
</file>

<file path=ppt/tags/tag3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2"/>
  <p:tag name="KSO_WM_UNIT_ID" val="custom160394_22*l_i*1_52"/>
  <p:tag name="KSO_WM_UNIT_CLEAR" val="1"/>
  <p:tag name="KSO_WM_UNIT_LAYERLEVEL" val="1_1"/>
  <p:tag name="KSO_WM_DIAGRAM_GROUP_CODE" val="l1-2"/>
</p:tagLst>
</file>

<file path=ppt/tags/tag3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3"/>
  <p:tag name="KSO_WM_UNIT_ID" val="custom160394_22*l_i*1_53"/>
  <p:tag name="KSO_WM_UNIT_CLEAR" val="1"/>
  <p:tag name="KSO_WM_UNIT_LAYERLEVEL" val="1_1"/>
  <p:tag name="KSO_WM_DIAGRAM_GROUP_CODE" val="l1-2"/>
</p:tagLst>
</file>

<file path=ppt/tags/tag3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5"/>
  <p:tag name="KSO_WM_UNIT_ID" val="custom160394_22*l_i*1_45"/>
  <p:tag name="KSO_WM_UNIT_CLEAR" val="1"/>
  <p:tag name="KSO_WM_UNIT_LAYERLEVEL" val="1_1"/>
  <p:tag name="KSO_WM_DIAGRAM_GROUP_CODE" val="l1-2"/>
</p:tagLst>
</file>

<file path=ppt/tags/tag3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3_1"/>
  <p:tag name="KSO_WM_UNIT_ID" val="custom160394_22*l_h_a*1_3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7*l_i*1_2"/>
  <p:tag name="KSO_WM_UNIT_CLEAR" val="1"/>
  <p:tag name="KSO_WM_UNIT_LAYERLEVEL" val="1_1"/>
  <p:tag name="KSO_WM_DIAGRAM_GROUP_CODE" val="l1-1"/>
</p:tagLst>
</file>

<file path=ppt/tags/tag3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22*l_h_f*1_3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7"/>
  <p:tag name="KSO_WM_UNIT_ID" val="custom160394_22*l_i*1_37"/>
  <p:tag name="KSO_WM_UNIT_CLEAR" val="1"/>
  <p:tag name="KSO_WM_UNIT_LAYERLEVEL" val="1_1"/>
  <p:tag name="KSO_WM_DIAGRAM_GROUP_CODE" val="l1-2"/>
</p:tagLst>
</file>

<file path=ppt/tags/tag3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8"/>
  <p:tag name="KSO_WM_UNIT_ID" val="custom160394_22*l_i*1_38"/>
  <p:tag name="KSO_WM_UNIT_CLEAR" val="1"/>
  <p:tag name="KSO_WM_UNIT_LAYERLEVEL" val="1_1"/>
  <p:tag name="KSO_WM_DIAGRAM_GROUP_CODE" val="l1-2"/>
</p:tagLst>
</file>

<file path=ppt/tags/tag3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9"/>
  <p:tag name="KSO_WM_UNIT_ID" val="custom160394_22*l_i*1_39"/>
  <p:tag name="KSO_WM_UNIT_CLEAR" val="1"/>
  <p:tag name="KSO_WM_UNIT_LAYERLEVEL" val="1_1"/>
  <p:tag name="KSO_WM_DIAGRAM_GROUP_CODE" val="l1-2"/>
</p:tagLst>
</file>

<file path=ppt/tags/tag3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0"/>
  <p:tag name="KSO_WM_UNIT_ID" val="custom160394_22*l_i*1_40"/>
  <p:tag name="KSO_WM_UNIT_CLEAR" val="1"/>
  <p:tag name="KSO_WM_UNIT_LAYERLEVEL" val="1_1"/>
  <p:tag name="KSO_WM_DIAGRAM_GROUP_CODE" val="l1-2"/>
</p:tagLst>
</file>

<file path=ppt/tags/tag3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1"/>
  <p:tag name="KSO_WM_UNIT_ID" val="custom160394_22*l_i*1_41"/>
  <p:tag name="KSO_WM_UNIT_CLEAR" val="1"/>
  <p:tag name="KSO_WM_UNIT_LAYERLEVEL" val="1_1"/>
  <p:tag name="KSO_WM_DIAGRAM_GROUP_CODE" val="l1-2"/>
</p:tagLst>
</file>

<file path=ppt/tags/tag3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2"/>
  <p:tag name="KSO_WM_UNIT_ID" val="custom160394_22*l_i*1_42"/>
  <p:tag name="KSO_WM_UNIT_CLEAR" val="1"/>
  <p:tag name="KSO_WM_UNIT_LAYERLEVEL" val="1_1"/>
  <p:tag name="KSO_WM_DIAGRAM_GROUP_CODE" val="l1-2"/>
</p:tagLst>
</file>

<file path=ppt/tags/tag3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3"/>
  <p:tag name="KSO_WM_UNIT_ID" val="custom160394_22*l_i*1_43"/>
  <p:tag name="KSO_WM_UNIT_CLEAR" val="1"/>
  <p:tag name="KSO_WM_UNIT_LAYERLEVEL" val="1_1"/>
  <p:tag name="KSO_WM_DIAGRAM_GROUP_CODE" val="l1-2"/>
</p:tagLst>
</file>

<file path=ppt/tags/tag3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4"/>
  <p:tag name="KSO_WM_UNIT_ID" val="custom160394_22*l_i*1_44"/>
  <p:tag name="KSO_WM_UNIT_CLEAR" val="1"/>
  <p:tag name="KSO_WM_UNIT_LAYERLEVEL" val="1_1"/>
  <p:tag name="KSO_WM_DIAGRAM_GROUP_CODE" val="l1-2"/>
</p:tagLst>
</file>

<file path=ppt/tags/tag3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6"/>
  <p:tag name="KSO_WM_UNIT_ID" val="custom160394_22*l_i*1_36"/>
  <p:tag name="KSO_WM_UNIT_CLEAR" val="1"/>
  <p:tag name="KSO_WM_UNIT_LAYERLEVEL" val="1_1"/>
  <p:tag name="KSO_WM_DIAGRAM_GROUP_CODE" val="l1-2"/>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7*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3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5_1"/>
  <p:tag name="KSO_WM_UNIT_ID" val="custom160394_22*l_h_a*1_5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5_1"/>
  <p:tag name="KSO_WM_UNIT_ID" val="custom160394_22*l_h_f*1_5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8"/>
  <p:tag name="KSO_WM_UNIT_ID" val="custom160394_22*l_i*1_28"/>
  <p:tag name="KSO_WM_UNIT_CLEAR" val="1"/>
  <p:tag name="KSO_WM_UNIT_LAYERLEVEL" val="1_1"/>
  <p:tag name="KSO_WM_DIAGRAM_GROUP_CODE" val="l1-2"/>
</p:tagLst>
</file>

<file path=ppt/tags/tag3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9"/>
  <p:tag name="KSO_WM_UNIT_ID" val="custom160394_22*l_i*1_29"/>
  <p:tag name="KSO_WM_UNIT_CLEAR" val="1"/>
  <p:tag name="KSO_WM_UNIT_LAYERLEVEL" val="1_1"/>
  <p:tag name="KSO_WM_DIAGRAM_GROUP_CODE" val="l1-2"/>
</p:tagLst>
</file>

<file path=ppt/tags/tag3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0"/>
  <p:tag name="KSO_WM_UNIT_ID" val="custom160394_22*l_i*1_30"/>
  <p:tag name="KSO_WM_UNIT_CLEAR" val="1"/>
  <p:tag name="KSO_WM_UNIT_LAYERLEVEL" val="1_1"/>
  <p:tag name="KSO_WM_DIAGRAM_GROUP_CODE" val="l1-2"/>
</p:tagLst>
</file>

<file path=ppt/tags/tag3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1"/>
  <p:tag name="KSO_WM_UNIT_ID" val="custom160394_22*l_i*1_31"/>
  <p:tag name="KSO_WM_UNIT_CLEAR" val="1"/>
  <p:tag name="KSO_WM_UNIT_LAYERLEVEL" val="1_1"/>
  <p:tag name="KSO_WM_DIAGRAM_GROUP_CODE" val="l1-2"/>
</p:tagLst>
</file>

<file path=ppt/tags/tag3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2"/>
  <p:tag name="KSO_WM_UNIT_ID" val="custom160394_22*l_i*1_32"/>
  <p:tag name="KSO_WM_UNIT_CLEAR" val="1"/>
  <p:tag name="KSO_WM_UNIT_LAYERLEVEL" val="1_1"/>
  <p:tag name="KSO_WM_DIAGRAM_GROUP_CODE" val="l1-2"/>
</p:tagLst>
</file>

<file path=ppt/tags/tag3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3"/>
  <p:tag name="KSO_WM_UNIT_ID" val="custom160394_22*l_i*1_33"/>
  <p:tag name="KSO_WM_UNIT_CLEAR" val="1"/>
  <p:tag name="KSO_WM_UNIT_LAYERLEVEL" val="1_1"/>
  <p:tag name="KSO_WM_DIAGRAM_GROUP_CODE" val="l1-2"/>
</p:tagLst>
</file>

<file path=ppt/tags/tag3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4"/>
  <p:tag name="KSO_WM_UNIT_ID" val="custom160394_22*l_i*1_34"/>
  <p:tag name="KSO_WM_UNIT_CLEAR" val="1"/>
  <p:tag name="KSO_WM_UNIT_LAYERLEVEL" val="1_1"/>
  <p:tag name="KSO_WM_DIAGRAM_GROUP_CODE" val="l1-2"/>
</p:tagLst>
</file>

<file path=ppt/tags/tag3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5"/>
  <p:tag name="KSO_WM_UNIT_ID" val="custom160394_22*l_i*1_35"/>
  <p:tag name="KSO_WM_UNIT_CLEAR" val="1"/>
  <p:tag name="KSO_WM_UNIT_LAYERLEVEL" val="1_1"/>
  <p:tag name="KSO_WM_DIAGRAM_GROUP_CODE" val="l1-2"/>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8"/>
  <p:tag name="KSO_WM_SLIDE_INDEX" val="8"/>
  <p:tag name="KSO_WM_SLIDE_ITEM_CNT" val="3"/>
  <p:tag name="KSO_WM_SLIDE_LAYOUT" val="a_l"/>
  <p:tag name="KSO_WM_SLIDE_LAYOUT_CNT" val="1_1"/>
  <p:tag name="KSO_WM_SLIDE_TYPE" val="contents"/>
  <p:tag name="KSO_WM_BEAUTIFY_FLAG" val="#wm#"/>
  <p:tag name="KSO_WM_DIAGRAM_GROUP_CODE" val="l1-1"/>
</p:tagLst>
</file>

<file path=ppt/tags/tag3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7"/>
  <p:tag name="KSO_WM_UNIT_ID" val="custom160394_22*l_i*1_27"/>
  <p:tag name="KSO_WM_UNIT_CLEAR" val="1"/>
  <p:tag name="KSO_WM_UNIT_LAYERLEVEL" val="1_1"/>
  <p:tag name="KSO_WM_DIAGRAM_GROUP_CODE" val="l1-2"/>
</p:tagLst>
</file>

<file path=ppt/tags/tag3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4_1"/>
  <p:tag name="KSO_WM_UNIT_ID" val="custom160394_22*l_h_a*1_4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4_1"/>
  <p:tag name="KSO_WM_UNIT_ID" val="custom160394_22*l_h_f*1_4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9"/>
  <p:tag name="KSO_WM_UNIT_ID" val="custom160394_22*l_i*1_19"/>
  <p:tag name="KSO_WM_UNIT_CLEAR" val="1"/>
  <p:tag name="KSO_WM_UNIT_LAYERLEVEL" val="1_1"/>
  <p:tag name="KSO_WM_DIAGRAM_GROUP_CODE" val="l1-2"/>
</p:tagLst>
</file>

<file path=ppt/tags/tag3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0"/>
  <p:tag name="KSO_WM_UNIT_ID" val="custom160394_22*l_i*1_20"/>
  <p:tag name="KSO_WM_UNIT_CLEAR" val="1"/>
  <p:tag name="KSO_WM_UNIT_LAYERLEVEL" val="1_1"/>
  <p:tag name="KSO_WM_DIAGRAM_GROUP_CODE" val="l1-2"/>
</p:tagLst>
</file>

<file path=ppt/tags/tag3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1"/>
  <p:tag name="KSO_WM_UNIT_ID" val="custom160394_22*l_i*1_21"/>
  <p:tag name="KSO_WM_UNIT_CLEAR" val="1"/>
  <p:tag name="KSO_WM_UNIT_LAYERLEVEL" val="1_1"/>
  <p:tag name="KSO_WM_DIAGRAM_GROUP_CODE" val="l1-2"/>
</p:tagLst>
</file>

<file path=ppt/tags/tag3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2"/>
  <p:tag name="KSO_WM_UNIT_ID" val="custom160394_22*l_i*1_22"/>
  <p:tag name="KSO_WM_UNIT_CLEAR" val="1"/>
  <p:tag name="KSO_WM_UNIT_LAYERLEVEL" val="1_1"/>
  <p:tag name="KSO_WM_DIAGRAM_GROUP_CODE" val="l1-2"/>
</p:tagLst>
</file>

<file path=ppt/tags/tag3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3"/>
  <p:tag name="KSO_WM_UNIT_ID" val="custom160394_22*l_i*1_23"/>
  <p:tag name="KSO_WM_UNIT_CLEAR" val="1"/>
  <p:tag name="KSO_WM_UNIT_LAYERLEVEL" val="1_1"/>
  <p:tag name="KSO_WM_DIAGRAM_GROUP_CODE" val="l1-2"/>
</p:tagLst>
</file>

<file path=ppt/tags/tag3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4"/>
  <p:tag name="KSO_WM_UNIT_ID" val="custom160394_22*l_i*1_24"/>
  <p:tag name="KSO_WM_UNIT_CLEAR" val="1"/>
  <p:tag name="KSO_WM_UNIT_LAYERLEVEL" val="1_1"/>
  <p:tag name="KSO_WM_DIAGRAM_GROUP_CODE" val="l1-2"/>
</p:tagLst>
</file>

<file path=ppt/tags/tag3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5"/>
  <p:tag name="KSO_WM_UNIT_ID" val="custom160394_22*l_i*1_25"/>
  <p:tag name="KSO_WM_UNIT_CLEAR" val="1"/>
  <p:tag name="KSO_WM_UNIT_LAYERLEVEL" val="1_1"/>
  <p:tag name="KSO_WM_DIAGRAM_GROUP_CODE" val="l1-2"/>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8*l_h_f*1_1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3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6"/>
  <p:tag name="KSO_WM_UNIT_ID" val="custom160394_22*l_i*1_26"/>
  <p:tag name="KSO_WM_UNIT_CLEAR" val="1"/>
  <p:tag name="KSO_WM_UNIT_LAYERLEVEL" val="1_1"/>
  <p:tag name="KSO_WM_DIAGRAM_GROUP_CODE" val="l1-2"/>
</p:tagLst>
</file>

<file path=ppt/tags/tag3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8"/>
  <p:tag name="KSO_WM_UNIT_ID" val="custom160394_22*l_i*1_18"/>
  <p:tag name="KSO_WM_UNIT_CLEAR" val="1"/>
  <p:tag name="KSO_WM_UNIT_LAYERLEVEL" val="1_1"/>
  <p:tag name="KSO_WM_DIAGRAM_GROUP_CODE" val="l1-2"/>
</p:tagLst>
</file>

<file path=ppt/tags/tag3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2_1"/>
  <p:tag name="KSO_WM_UNIT_ID" val="custom160394_22*l_h_a*1_2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22*l_h_f*1_2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0"/>
  <p:tag name="KSO_WM_UNIT_ID" val="custom160394_22*l_i*1_10"/>
  <p:tag name="KSO_WM_UNIT_CLEAR" val="1"/>
  <p:tag name="KSO_WM_UNIT_LAYERLEVEL" val="1_1"/>
  <p:tag name="KSO_WM_DIAGRAM_GROUP_CODE" val="l1-2"/>
</p:tagLst>
</file>

<file path=ppt/tags/tag3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1"/>
  <p:tag name="KSO_WM_UNIT_ID" val="custom160394_22*l_i*1_11"/>
  <p:tag name="KSO_WM_UNIT_CLEAR" val="1"/>
  <p:tag name="KSO_WM_UNIT_LAYERLEVEL" val="1_1"/>
  <p:tag name="KSO_WM_DIAGRAM_GROUP_CODE" val="l1-2"/>
</p:tagLst>
</file>

<file path=ppt/tags/tag3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2"/>
  <p:tag name="KSO_WM_UNIT_ID" val="custom160394_22*l_i*1_12"/>
  <p:tag name="KSO_WM_UNIT_CLEAR" val="1"/>
  <p:tag name="KSO_WM_UNIT_LAYERLEVEL" val="1_1"/>
  <p:tag name="KSO_WM_DIAGRAM_GROUP_CODE" val="l1-2"/>
</p:tagLst>
</file>

<file path=ppt/tags/tag3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3"/>
  <p:tag name="KSO_WM_UNIT_ID" val="custom160394_22*l_i*1_13"/>
  <p:tag name="KSO_WM_UNIT_CLEAR" val="1"/>
  <p:tag name="KSO_WM_UNIT_LAYERLEVEL" val="1_1"/>
  <p:tag name="KSO_WM_DIAGRAM_GROUP_CODE" val="l1-2"/>
</p:tagLst>
</file>

<file path=ppt/tags/tag3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4"/>
  <p:tag name="KSO_WM_UNIT_ID" val="custom160394_22*l_i*1_14"/>
  <p:tag name="KSO_WM_UNIT_CLEAR" val="1"/>
  <p:tag name="KSO_WM_UNIT_LAYERLEVEL" val="1_1"/>
  <p:tag name="KSO_WM_DIAGRAM_GROUP_CODE" val="l1-2"/>
</p:tagLst>
</file>

<file path=ppt/tags/tag3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5"/>
  <p:tag name="KSO_WM_UNIT_ID" val="custom160394_22*l_i*1_15"/>
  <p:tag name="KSO_WM_UNIT_CLEAR" val="1"/>
  <p:tag name="KSO_WM_UNIT_LAYERLEVEL" val="1_1"/>
  <p:tag name="KSO_WM_DIAGRAM_GROUP_CODE" val="l1-2"/>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8*l_i*1_1"/>
  <p:tag name="KSO_WM_UNIT_CLEAR" val="1"/>
  <p:tag name="KSO_WM_UNIT_LAYERLEVEL" val="1_1"/>
  <p:tag name="KSO_WM_DIAGRAM_GROUP_CODE" val="l1-1"/>
</p:tagLst>
</file>

<file path=ppt/tags/tag3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6"/>
  <p:tag name="KSO_WM_UNIT_ID" val="custom160394_22*l_i*1_16"/>
  <p:tag name="KSO_WM_UNIT_CLEAR" val="1"/>
  <p:tag name="KSO_WM_UNIT_LAYERLEVEL" val="1_1"/>
  <p:tag name="KSO_WM_DIAGRAM_GROUP_CODE" val="l1-2"/>
</p:tagLst>
</file>

<file path=ppt/tags/tag3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7"/>
  <p:tag name="KSO_WM_UNIT_ID" val="custom160394_22*l_i*1_17"/>
  <p:tag name="KSO_WM_UNIT_CLEAR" val="1"/>
  <p:tag name="KSO_WM_UNIT_LAYERLEVEL" val="1_1"/>
  <p:tag name="KSO_WM_DIAGRAM_GROUP_CODE" val="l1-2"/>
</p:tagLst>
</file>

<file path=ppt/tags/tag3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9"/>
  <p:tag name="KSO_WM_UNIT_ID" val="custom160394_22*l_i*1_9"/>
  <p:tag name="KSO_WM_UNIT_CLEAR" val="1"/>
  <p:tag name="KSO_WM_UNIT_LAYERLEVEL" val="1_1"/>
  <p:tag name="KSO_WM_DIAGRAM_GROUP_CODE" val="l1-2"/>
</p:tagLst>
</file>

<file path=ppt/tags/tag3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a"/>
  <p:tag name="KSO_WM_UNIT_INDEX" val="1_1_1"/>
  <p:tag name="KSO_WM_UNIT_ID" val="custom160394_22*l_h_a*1_1_1"/>
  <p:tag name="KSO_WM_UNIT_CLEAR" val="1"/>
  <p:tag name="KSO_WM_UNIT_LAYERLEVEL" val="1_1_1"/>
  <p:tag name="KSO_WM_UNIT_VALUE" val="7"/>
  <p:tag name="KSO_WM_UNIT_HIGHLIGHT" val="0"/>
  <p:tag name="KSO_WM_UNIT_COMPATIBLE" val="0"/>
  <p:tag name="KSO_WM_UNIT_PRESET_TEXT_INDEX" val="3"/>
  <p:tag name="KSO_WM_DIAGRAM_GROUP_CODE" val="l1-2"/>
  <p:tag name="KSO_WM_UNIT_PRESET_TEXT_LEN" val="12"/>
</p:tagLst>
</file>

<file path=ppt/tags/tag3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22*l_h_f*1_1_1"/>
  <p:tag name="KSO_WM_UNIT_CLEAR" val="1"/>
  <p:tag name="KSO_WM_UNIT_LAYERLEVEL" val="1_1_1"/>
  <p:tag name="KSO_WM_UNIT_VALUE" val="16"/>
  <p:tag name="KSO_WM_UNIT_HIGHLIGHT" val="0"/>
  <p:tag name="KSO_WM_UNIT_COMPATIBLE" val="0"/>
  <p:tag name="KSO_WM_UNIT_PRESET_TEXT_INDEX" val="3"/>
  <p:tag name="KSO_WM_DIAGRAM_GROUP_CODE" val="l1-2"/>
  <p:tag name="KSO_WM_UNIT_PRESET_TEXT_LEN" val="17"/>
</p:tagLst>
</file>

<file path=ppt/tags/tag3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22*l_i*1_1"/>
  <p:tag name="KSO_WM_UNIT_CLEAR" val="1"/>
  <p:tag name="KSO_WM_UNIT_LAYERLEVEL" val="1_1"/>
  <p:tag name="KSO_WM_DIAGRAM_GROUP_CODE" val="l1-2"/>
</p:tagLst>
</file>

<file path=ppt/tags/tag3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22*l_i*1_2"/>
  <p:tag name="KSO_WM_UNIT_CLEAR" val="1"/>
  <p:tag name="KSO_WM_UNIT_LAYERLEVEL" val="1_1"/>
  <p:tag name="KSO_WM_DIAGRAM_GROUP_CODE" val="l1-2"/>
</p:tagLst>
</file>

<file path=ppt/tags/tag3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3"/>
  <p:tag name="KSO_WM_UNIT_ID" val="custom160394_22*l_i*1_3"/>
  <p:tag name="KSO_WM_UNIT_CLEAR" val="1"/>
  <p:tag name="KSO_WM_UNIT_LAYERLEVEL" val="1_1"/>
  <p:tag name="KSO_WM_DIAGRAM_GROUP_CODE" val="l1-2"/>
</p:tagLst>
</file>

<file path=ppt/tags/tag3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22*l_i*1_4"/>
  <p:tag name="KSO_WM_UNIT_CLEAR" val="1"/>
  <p:tag name="KSO_WM_UNIT_LAYERLEVEL" val="1_1"/>
  <p:tag name="KSO_WM_DIAGRAM_GROUP_CODE" val="l1-2"/>
</p:tagLst>
</file>

<file path=ppt/tags/tag3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22*l_i*1_5"/>
  <p:tag name="KSO_WM_UNIT_CLEAR" val="1"/>
  <p:tag name="KSO_WM_UNIT_LAYERLEVEL" val="1_1"/>
  <p:tag name="KSO_WM_DIAGRAM_GROUP_CODE" val="l1-2"/>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8*l_h_f*1_2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3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22*l_i*1_6"/>
  <p:tag name="KSO_WM_UNIT_CLEAR" val="1"/>
  <p:tag name="KSO_WM_UNIT_LAYERLEVEL" val="1_1"/>
  <p:tag name="KSO_WM_DIAGRAM_GROUP_CODE" val="l1-2"/>
</p:tagLst>
</file>

<file path=ppt/tags/tag3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22*l_i*1_7"/>
  <p:tag name="KSO_WM_UNIT_CLEAR" val="1"/>
  <p:tag name="KSO_WM_UNIT_LAYERLEVEL" val="1_1"/>
  <p:tag name="KSO_WM_DIAGRAM_GROUP_CODE" val="l1-2"/>
</p:tagLst>
</file>

<file path=ppt/tags/tag3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22*l_i*1_8"/>
  <p:tag name="KSO_WM_UNIT_CLEAR" val="1"/>
  <p:tag name="KSO_WM_UNIT_LAYERLEVEL" val="1_1"/>
  <p:tag name="KSO_WM_DIAGRAM_GROUP_CODE" val="l1-2"/>
</p:tagLst>
</file>

<file path=ppt/tags/tag3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23"/>
  <p:tag name="KSO_WM_SLIDE_INDEX" val="23"/>
  <p:tag name="KSO_WM_SLIDE_ITEM_CNT" val="0"/>
  <p:tag name="KSO_WM_SLIDE_TYPE" val="endPage"/>
  <p:tag name="KSO_WM_BEAUTIFY_FLAG" val="#wm#"/>
  <p:tag name="KSO_WM_SLIDE_POSITION" val="49*29"/>
  <p:tag name="KSO_WM_SLIDE_SIZE" val="544*458"/>
</p:tagLst>
</file>

<file path=ppt/tags/tag3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3*i*0"/>
  <p:tag name="KSO_WM_TEMPLATE_CATEGORY" val="custom"/>
  <p:tag name="KSO_WM_TEMPLATE_INDEX" val="160394"/>
  <p:tag name="KSO_WM_UNIT_INDEX" val="0"/>
</p:tagLst>
</file>

<file path=ppt/tags/tag3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3*i*1"/>
  <p:tag name="KSO_WM_TEMPLATE_CATEGORY" val="custom"/>
  <p:tag name="KSO_WM_TEMPLATE_INDEX" val="160394"/>
  <p:tag name="KSO_WM_UNIT_INDEX" val="1"/>
</p:tagLst>
</file>

<file path=ppt/tags/tag3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3*i*2"/>
  <p:tag name="KSO_WM_TEMPLATE_CATEGORY" val="custom"/>
  <p:tag name="KSO_WM_TEMPLATE_INDEX" val="160394"/>
  <p:tag name="KSO_WM_UNIT_INDEX" val="2"/>
</p:tagLst>
</file>

<file path=ppt/tags/tag3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3*i*3"/>
  <p:tag name="KSO_WM_TEMPLATE_CATEGORY" val="custom"/>
  <p:tag name="KSO_WM_TEMPLATE_INDEX" val="160394"/>
  <p:tag name="KSO_WM_UNIT_INDEX" val="3"/>
</p:tagLst>
</file>

<file path=ppt/tags/tag3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3*i*4"/>
  <p:tag name="KSO_WM_TEMPLATE_CATEGORY" val="custom"/>
  <p:tag name="KSO_WM_TEMPLATE_INDEX" val="160394"/>
  <p:tag name="KSO_WM_UNIT_INDEX" val="4"/>
</p:tagLst>
</file>

<file path=ppt/tags/tag3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3*i*5"/>
  <p:tag name="KSO_WM_TEMPLATE_CATEGORY" val="custom"/>
  <p:tag name="KSO_WM_TEMPLATE_INDEX" val="160394"/>
  <p:tag name="KSO_WM_UNIT_INDEX" val="5"/>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8*l_i*1_4"/>
  <p:tag name="KSO_WM_UNIT_CLEAR" val="1"/>
  <p:tag name="KSO_WM_UNIT_LAYERLEVEL" val="1_1"/>
  <p:tag name="KSO_WM_DIAGRAM_GROUP_CODE" val="l1-1"/>
</p:tagLst>
</file>

<file path=ppt/tags/tag3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23*i*6"/>
  <p:tag name="KSO_WM_TEMPLATE_CATEGORY" val="custom"/>
  <p:tag name="KSO_WM_TEMPLATE_INDEX" val="160394"/>
  <p:tag name="KSO_WM_UNIT_INDEX" val="6"/>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a*1"/>
  <p:tag name="KSO_WM_UNIT_CLEAR" val="1"/>
  <p:tag name="KSO_WM_UNIT_LAYERLEVEL" val="1"/>
  <p:tag name="KSO_WM_UNIT_VALUE" val="38"/>
  <p:tag name="KSO_WM_UNIT_ISCONTENTSTITLE" val="0"/>
  <p:tag name="KSO_WM_UNIT_HIGHLIGHT" val="0"/>
  <p:tag name="KSO_WM_UNIT_COMPATIBLE" val="0"/>
  <p:tag name="KSO_WM_UNIT_PRESET_TEXT_INDEX" val="3"/>
  <p:tag name="KSO_WM_UNIT_PRESET_TEXT_LEN" val="17"/>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8*l_h_f*1_3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8*l_i*1_5"/>
  <p:tag name="KSO_WM_UNIT_CLEAR" val="1"/>
  <p:tag name="KSO_WM_UNIT_LAYERLEVEL" val="1_1"/>
  <p:tag name="KSO_WM_DIAGRAM_GROUP_CODE" val="l1-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8*l_i*1_1"/>
  <p:tag name="KSO_WM_UNIT_CLEAR" val="1"/>
  <p:tag name="KSO_WM_UNIT_LAYERLEVEL" val="1_1"/>
  <p:tag name="KSO_WM_DIAGRAM_GROUP_CODE" val="l1-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8*l_i*1_2"/>
  <p:tag name="KSO_WM_UNIT_CLEAR" val="1"/>
  <p:tag name="KSO_WM_UNIT_LAYERLEVEL" val="1_1"/>
  <p:tag name="KSO_WM_DIAGRAM_GROUP_CODE" val="l1-1"/>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8*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9"/>
  <p:tag name="KSO_WM_SLIDE_INDEX" val="9"/>
  <p:tag name="KSO_WM_SLIDE_ITEM_CNT" val="4"/>
  <p:tag name="KSO_WM_SLIDE_LAYOUT" val="a_l"/>
  <p:tag name="KSO_WM_SLIDE_LAYOUT_CNT" val="1_1"/>
  <p:tag name="KSO_WM_SLIDE_TYPE" val="contents"/>
  <p:tag name="KSO_WM_BEAUTIFY_FLAG" val="#wm#"/>
  <p:tag name="KSO_WM_DIAGRAM_GROUP_CODE" val="l1-1"/>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9*l_h_f*1_1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9*l_i*1_1"/>
  <p:tag name="KSO_WM_UNIT_CLEAR" val="1"/>
  <p:tag name="KSO_WM_UNIT_LAYERLEVEL" val="1_1"/>
  <p:tag name="KSO_WM_DIAGRAM_GROUP_CODE" val="l1-1"/>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9*l_h_f*1_2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9*l_i*1_4"/>
  <p:tag name="KSO_WM_UNIT_CLEAR" val="1"/>
  <p:tag name="KSO_WM_UNIT_LAYERLEVEL" val="1_1"/>
  <p:tag name="KSO_WM_DIAGRAM_GROUP_CODE" val="l1-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b"/>
  <p:tag name="KSO_WM_UNIT_INDEX" val="1"/>
  <p:tag name="KSO_WM_UNIT_ID" val="custom160394_1*b*1"/>
  <p:tag name="KSO_WM_UNIT_CLEAR" val="1"/>
  <p:tag name="KSO_WM_UNIT_LAYERLEVEL" val="1"/>
  <p:tag name="KSO_WM_UNIT_VALUE" val="78"/>
  <p:tag name="KSO_WM_UNIT_ISCONTENTSTITLE" val="0"/>
  <p:tag name="KSO_WM_UNIT_HIGHLIGHT" val="0"/>
  <p:tag name="KSO_WM_UNIT_COMPATIBLE" val="0"/>
  <p:tag name="KSO_WM_UNIT_PRESET_TEXT_INDEX" val="3"/>
  <p:tag name="KSO_WM_UNIT_PRESET_TEXT_LEN" val="17"/>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9*l_h_f*1_3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9*l_i*1_5"/>
  <p:tag name="KSO_WM_UNIT_CLEAR" val="1"/>
  <p:tag name="KSO_WM_UNIT_LAYERLEVEL" val="1_1"/>
  <p:tag name="KSO_WM_DIAGRAM_GROUP_CODE" val="l1-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4_1"/>
  <p:tag name="KSO_WM_UNIT_ID" val="custom160394_9*l_h_f*1_4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9*l_i*1_6"/>
  <p:tag name="KSO_WM_UNIT_CLEAR" val="1"/>
  <p:tag name="KSO_WM_UNIT_LAYERLEVEL" val="1_1"/>
  <p:tag name="KSO_WM_DIAGRAM_GROUP_CODE" val="l1-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9*l_i*1_1"/>
  <p:tag name="KSO_WM_UNIT_CLEAR" val="1"/>
  <p:tag name="KSO_WM_UNIT_LAYERLEVEL" val="1_1"/>
  <p:tag name="KSO_WM_DIAGRAM_GROUP_CODE" val="l1-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9*l_i*1_2"/>
  <p:tag name="KSO_WM_UNIT_CLEAR" val="1"/>
  <p:tag name="KSO_WM_UNIT_LAYERLEVEL" val="1_1"/>
  <p:tag name="KSO_WM_DIAGRAM_GROUP_CODE" val="l1-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9*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0"/>
  <p:tag name="KSO_WM_SLIDE_INDEX" val="10"/>
  <p:tag name="KSO_WM_SLIDE_ITEM_CNT" val="5"/>
  <p:tag name="KSO_WM_SLIDE_LAYOUT" val="a_l"/>
  <p:tag name="KSO_WM_SLIDE_LAYOUT_CNT" val="1_1"/>
  <p:tag name="KSO_WM_SLIDE_TYPE" val="contents"/>
  <p:tag name="KSO_WM_BEAUTIFY_FLAG" val="#wm#"/>
  <p:tag name="KSO_WM_SLIDE_POSITION" val="-1*41"/>
  <p:tag name="KSO_WM_SLIDE_SIZE" val="720*387"/>
  <p:tag name="KSO_WM_DIAGRAM_GROUP_CODE" val="l1-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10*l_h_f*1_1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0*l_i*1_1"/>
  <p:tag name="KSO_WM_UNIT_CLEAR" val="1"/>
  <p:tag name="KSO_WM_UNIT_LAYERLEVEL" val="1_1"/>
  <p:tag name="KSO_WM_DIAGRAM_GROUP_CODE" val="l1-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2"/>
  <p:tag name="KSO_WM_SLIDE_INDEX" val="2"/>
  <p:tag name="KSO_WM_SLIDE_ITEM_CNT" val="1"/>
  <p:tag name="KSO_WM_SLIDE_LAYOUT" val="a_f"/>
  <p:tag name="KSO_WM_SLIDE_LAYOUT_CNT" val="1_1"/>
  <p:tag name="KSO_WM_SLIDE_TYPE" val="text"/>
  <p:tag name="KSO_WM_BEAUTIFY_FLAG" val="#wm#"/>
  <p:tag name="KSO_WM_SLIDE_POSITION" val="66*116"/>
  <p:tag name="KSO_WM_SLIDE_SIZE" val="828*370"/>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10*l_h_f*1_2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10*l_i*1_4"/>
  <p:tag name="KSO_WM_UNIT_CLEAR" val="1"/>
  <p:tag name="KSO_WM_UNIT_LAYERLEVEL" val="1_1"/>
  <p:tag name="KSO_WM_DIAGRAM_GROUP_CODE" val="l1-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10*l_h_f*1_3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10*l_i*1_5"/>
  <p:tag name="KSO_WM_UNIT_CLEAR" val="1"/>
  <p:tag name="KSO_WM_UNIT_LAYERLEVEL" val="1_1"/>
  <p:tag name="KSO_WM_DIAGRAM_GROUP_CODE" val="l1-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4_1"/>
  <p:tag name="KSO_WM_UNIT_ID" val="custom160394_10*l_h_f*1_4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10*l_i*1_6"/>
  <p:tag name="KSO_WM_UNIT_CLEAR" val="1"/>
  <p:tag name="KSO_WM_UNIT_LAYERLEVEL" val="1_1"/>
  <p:tag name="KSO_WM_DIAGRAM_GROUP_CODE" val="l1-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5_1"/>
  <p:tag name="KSO_WM_UNIT_ID" val="custom160394_10*l_h_f*1_5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10*l_i*1_7"/>
  <p:tag name="KSO_WM_UNIT_CLEAR" val="1"/>
  <p:tag name="KSO_WM_UNIT_LAYERLEVEL" val="1_1"/>
  <p:tag name="KSO_WM_DIAGRAM_GROUP_CODE" val="l1-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0*l_i*1_1"/>
  <p:tag name="KSO_WM_UNIT_CLEAR" val="1"/>
  <p:tag name="KSO_WM_UNIT_LAYERLEVEL" val="1_1"/>
  <p:tag name="KSO_WM_DIAGRAM_GROUP_CODE" val="l1-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0*l_i*1_2"/>
  <p:tag name="KSO_WM_UNIT_CLEAR" val="1"/>
  <p:tag name="KSO_WM_UNIT_LAYERLEVEL" val="1_1"/>
  <p:tag name="KSO_WM_DIAGRAM_GROUP_CODE" val="l1-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2*a*1"/>
  <p:tag name="KSO_WM_UNIT_CLEAR" val="1"/>
  <p:tag name="KSO_WM_UNIT_LAYERLEVEL" val="1"/>
  <p:tag name="KSO_WM_UNIT_VALUE" val="66"/>
  <p:tag name="KSO_WM_UNIT_ISCONTENTSTITLE" val="0"/>
  <p:tag name="KSO_WM_UNIT_HIGHLIGHT" val="0"/>
  <p:tag name="KSO_WM_UNIT_COMPATIBLE" val="0"/>
  <p:tag name="KSO_WM_UNIT_PRESET_TEXT_INDEX" val="3"/>
  <p:tag name="KSO_WM_UNIT_PRESET_TEXT_LEN" val="17"/>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0*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7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1"/>
  <p:tag name="KSO_WM_SLIDE_INDEX" val="11"/>
  <p:tag name="KSO_WM_SLIDE_ITEM_CNT" val="6"/>
  <p:tag name="KSO_WM_SLIDE_LAYOUT" val="a_l"/>
  <p:tag name="KSO_WM_SLIDE_LAYOUT_CNT" val="1_1"/>
  <p:tag name="KSO_WM_SLIDE_TYPE" val="contents"/>
  <p:tag name="KSO_WM_BEAUTIFY_FLAG" val="#wm#"/>
  <p:tag name="KSO_WM_DIAGRAM_GROUP_CODE" val="l1-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6_1"/>
  <p:tag name="KSO_WM_UNIT_ID" val="custom160394_11*l_h_f*1_6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8"/>
  <p:tag name="KSO_WM_UNIT_ID" val="custom160394_11*l_i*1_8"/>
  <p:tag name="KSO_WM_UNIT_CLEAR" val="1"/>
  <p:tag name="KSO_WM_UNIT_LAYERLEVEL" val="1_1"/>
  <p:tag name="KSO_WM_DIAGRAM_GROUP_CODE" val="l1-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1*l_i*1_1"/>
  <p:tag name="KSO_WM_UNIT_CLEAR" val="1"/>
  <p:tag name="KSO_WM_UNIT_LAYERLEVEL" val="1_1"/>
  <p:tag name="KSO_WM_DIAGRAM_GROUP_CODE" val="l1-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2"/>
  <p:tag name="KSO_WM_UNIT_ID" val="custom160394_11*l_i*1_2"/>
  <p:tag name="KSO_WM_UNIT_CLEAR" val="1"/>
  <p:tag name="KSO_WM_UNIT_LAYERLEVEL" val="1_1"/>
  <p:tag name="KSO_WM_DIAGRAM_GROUP_CODE" val="l1-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1*a*1"/>
  <p:tag name="KSO_WM_UNIT_CLEAR" val="1"/>
  <p:tag name="KSO_WM_UNIT_LAYERLEVEL" val="1"/>
  <p:tag name="KSO_WM_UNIT_VALUE" val="6"/>
  <p:tag name="KSO_WM_UNIT_ISCONTENTSTITLE" val="1"/>
  <p:tag name="KSO_WM_UNIT_HIGHLIGHT" val="0"/>
  <p:tag name="KSO_WM_UNIT_COMPATIBLE" val="0"/>
  <p:tag name="KSO_WM_UNIT_PRESET_TEXT" val="Contents"/>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1_1"/>
  <p:tag name="KSO_WM_UNIT_ID" val="custom160394_11*l_h_f*1_1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1"/>
  <p:tag name="KSO_WM_UNIT_ID" val="custom160394_11*l_i*1_1"/>
  <p:tag name="KSO_WM_UNIT_CLEAR" val="1"/>
  <p:tag name="KSO_WM_UNIT_LAYERLEVEL" val="1_1"/>
  <p:tag name="KSO_WM_DIAGRAM_GROUP_CODE" val="l1-1"/>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2_1"/>
  <p:tag name="KSO_WM_UNIT_ID" val="custom160394_11*l_h_f*1_2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2*f*1"/>
  <p:tag name="KSO_WM_UNIT_CLEAR" val="1"/>
  <p:tag name="KSO_WM_UNIT_LAYERLEVEL" val="1"/>
  <p:tag name="KSO_WM_UNIT_VALUE" val="495"/>
  <p:tag name="KSO_WM_UNIT_HIGHLIGHT" val="0"/>
  <p:tag name="KSO_WM_UNIT_COMPATIBLE" val="0"/>
  <p:tag name="KSO_WM_UNIT_PRESET_TEXT_INDEX" val="5"/>
  <p:tag name="KSO_WM_UNIT_PRESET_TEXT_LEN" val="232"/>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4"/>
  <p:tag name="KSO_WM_UNIT_ID" val="custom160394_11*l_i*1_4"/>
  <p:tag name="KSO_WM_UNIT_CLEAR" val="1"/>
  <p:tag name="KSO_WM_UNIT_LAYERLEVEL" val="1_1"/>
  <p:tag name="KSO_WM_DIAGRAM_GROUP_CODE" val="l1-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3_1"/>
  <p:tag name="KSO_WM_UNIT_ID" val="custom160394_11*l_h_f*1_3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5"/>
  <p:tag name="KSO_WM_UNIT_ID" val="custom160394_11*l_i*1_5"/>
  <p:tag name="KSO_WM_UNIT_CLEAR" val="1"/>
  <p:tag name="KSO_WM_UNIT_LAYERLEVEL" val="1_1"/>
  <p:tag name="KSO_WM_DIAGRAM_GROUP_CODE" val="l1-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4_1"/>
  <p:tag name="KSO_WM_UNIT_ID" val="custom160394_11*l_h_f*1_4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6"/>
  <p:tag name="KSO_WM_UNIT_ID" val="custom160394_11*l_i*1_6"/>
  <p:tag name="KSO_WM_UNIT_CLEAR" val="1"/>
  <p:tag name="KSO_WM_UNIT_LAYERLEVEL" val="1_1"/>
  <p:tag name="KSO_WM_DIAGRAM_GROUP_CODE" val="l1-1"/>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h_f"/>
  <p:tag name="KSO_WM_UNIT_INDEX" val="1_5_1"/>
  <p:tag name="KSO_WM_UNIT_ID" val="custom160394_11*l_h_f*1_5_1"/>
  <p:tag name="KSO_WM_UNIT_CLEAR" val="1"/>
  <p:tag name="KSO_WM_UNIT_LAYERLEVEL" val="1_1_1"/>
  <p:tag name="KSO_WM_UNIT_VALUE" val="18"/>
  <p:tag name="KSO_WM_UNIT_HIGHLIGHT" val="0"/>
  <p:tag name="KSO_WM_UNIT_COMPATIBLE" val="0"/>
  <p:tag name="KSO_WM_UNIT_PRESET_TEXT_INDEX" val="3"/>
  <p:tag name="KSO_WM_DIAGRAM_GROUP_CODE" val="l1-1"/>
  <p:tag name="KSO_WM_UNIT_PRESET_TEXT_LEN" val="17"/>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l_i"/>
  <p:tag name="KSO_WM_UNIT_INDEX" val="1_7"/>
  <p:tag name="KSO_WM_UNIT_ID" val="custom160394_11*l_i*1_7"/>
  <p:tag name="KSO_WM_UNIT_CLEAR" val="1"/>
  <p:tag name="KSO_WM_UNIT_LAYERLEVEL" val="1_1"/>
  <p:tag name="KSO_WM_DIAGRAM_GROUP_CODE" val="l1-1"/>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2"/>
  <p:tag name="KSO_WM_SLIDE_INDEX" val="12"/>
  <p:tag name="KSO_WM_SLIDE_ITEM_CNT" val="2"/>
  <p:tag name="KSO_WM_SLIDE_LAYOUT" val="a_b"/>
  <p:tag name="KSO_WM_SLIDE_LAYOUT_CNT" val="1_1"/>
  <p:tag name="KSO_WM_SLIDE_TYPE" val="sectionTitle"/>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2*a*1"/>
  <p:tag name="KSO_WM_UNIT_CLEAR" val="1"/>
  <p:tag name="KSO_WM_UNIT_LAYERLEVEL" val="1"/>
  <p:tag name="KSO_WM_UNIT_VALUE" val="69"/>
  <p:tag name="KSO_WM_UNIT_ISCONTENTSTITLE" val="0"/>
  <p:tag name="KSO_WM_UNIT_HIGHLIGHT" val="0"/>
  <p:tag name="KSO_WM_UNIT_COMPATIBLE" val="0"/>
  <p:tag name="KSO_WM_UNIT_PRESET_TEXT_INDEX" val="3"/>
  <p:tag name="KSO_WM_UNIT_PRESET_TEXT_LEN" val="17"/>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b"/>
  <p:tag name="KSO_WM_UNIT_INDEX" val="1"/>
  <p:tag name="KSO_WM_UNIT_ID" val="custom160394_12*b*1"/>
  <p:tag name="KSO_WM_UNIT_CLEAR" val="1"/>
  <p:tag name="KSO_WM_UNIT_LAYERLEVEL" val="1"/>
  <p:tag name="KSO_WM_UNIT_VALUE" val="108"/>
  <p:tag name="KSO_WM_UNIT_ISCONTENTSTITLE" val="0"/>
  <p:tag name="KSO_WM_UNIT_HIGHLIGHT" val="0"/>
  <p:tag name="KSO_WM_UNIT_COMPATIBLE" val="0"/>
  <p:tag name="KSO_WM_UNIT_PRESET_TEXT_INDEX" val="3"/>
  <p:tag name="KSO_WM_UNIT_PRESET_TEXT_LEN" val="17"/>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3"/>
  <p:tag name="KSO_WM_SLIDE_INDEX" val="3"/>
  <p:tag name="KSO_WM_SLIDE_ITEM_CNT" val="2"/>
  <p:tag name="KSO_WM_SLIDE_LAYOUT" val="a_f"/>
  <p:tag name="KSO_WM_SLIDE_LAYOUT_CNT" val="1_2"/>
  <p:tag name="KSO_WM_SLIDE_TYPE" val="text"/>
  <p:tag name="KSO_WM_BEAUTIFY_FLAG" val="#wm#"/>
  <p:tag name="KSO_WM_SLIDE_POSITION" val="66*116"/>
  <p:tag name="KSO_WM_SLIDE_SIZE" val="828*375"/>
</p:tagLst>
</file>

<file path=ppt/tags/tag9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3"/>
  <p:tag name="KSO_WM_SLIDE_INDEX" val="13"/>
  <p:tag name="KSO_WM_SLIDE_ITEM_CNT" val="2"/>
  <p:tag name="KSO_WM_SLIDE_LAYOUT" val="a_f_d"/>
  <p:tag name="KSO_WM_SLIDE_LAYOUT_CNT" val="1_1_1"/>
  <p:tag name="KSO_WM_SLIDE_TYPE" val="text"/>
  <p:tag name="KSO_WM_BEAUTIFY_FLAG" val="#wm#"/>
  <p:tag name="KSO_WM_SLIDE_POSITION" val="288*118"/>
  <p:tag name="KSO_WM_SLIDE_SIZE" val="696*299"/>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3*a*1"/>
  <p:tag name="KSO_WM_UNIT_CLEAR" val="1"/>
  <p:tag name="KSO_WM_UNIT_LAYERLEVEL" val="1"/>
  <p:tag name="KSO_WM_UNIT_VALUE" val="34"/>
  <p:tag name="KSO_WM_UNIT_ISCONTENTSTITLE" val="0"/>
  <p:tag name="KSO_WM_UNIT_HIGHLIGHT" val="0"/>
  <p:tag name="KSO_WM_UNIT_COMPATIBLE" val="0"/>
  <p:tag name="KSO_WM_UNIT_PRESET_TEXT_INDEX" val="3"/>
  <p:tag name="KSO_WM_UNIT_PRESET_TEXT_LEN" val="12"/>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13*f*1"/>
  <p:tag name="KSO_WM_UNIT_CLEAR" val="1"/>
  <p:tag name="KSO_WM_UNIT_LAYERLEVEL" val="1"/>
  <p:tag name="KSO_WM_UNIT_VALUE" val="40"/>
  <p:tag name="KSO_WM_UNIT_HIGHLIGHT" val="0"/>
  <p:tag name="KSO_WM_UNIT_COMPATIBLE" val="0"/>
  <p:tag name="KSO_WM_UNIT_PRESET_TEXT_INDEX" val="4"/>
  <p:tag name="KSO_WM_UNIT_PRESET_TEXT_LEN" val="57"/>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d"/>
  <p:tag name="KSO_WM_UNIT_INDEX" val="1"/>
  <p:tag name="KSO_WM_UNIT_ID" val="custom160394_13*d*1"/>
  <p:tag name="KSO_WM_UNIT_CLEAR" val="0"/>
  <p:tag name="KSO_WM_UNIT_LAYERLEVEL" val="1"/>
  <p:tag name="KSO_WM_UNIT_VALUE" val="1054*1054"/>
  <p:tag name="KSO_WM_UNIT_HIGHLIGHT" val="0"/>
  <p:tag name="KSO_WM_UNIT_COMPATIBLE" val="0"/>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94"/>
  <p:tag name="KSO_WM_TAG_VERSION" val="1.0"/>
  <p:tag name="KSO_WM_SLIDE_ID" val="custom160394_14"/>
  <p:tag name="KSO_WM_SLIDE_INDEX" val="14"/>
  <p:tag name="KSO_WM_SLIDE_ITEM_CNT" val="3"/>
  <p:tag name="KSO_WM_SLIDE_LAYOUT" val="a_b_f_d"/>
  <p:tag name="KSO_WM_SLIDE_LAYOUT_CNT" val="1_1_1_2"/>
  <p:tag name="KSO_WM_SLIDE_TYPE" val="text"/>
  <p:tag name="KSO_WM_BEAUTIFY_FLAG" val="#wm#"/>
  <p:tag name="KSO_WM_SLIDE_POSITION" val="142*66"/>
  <p:tag name="KSO_WM_SLIDE_SIZE" val="818*475"/>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14*i*0"/>
  <p:tag name="KSO_WM_TEMPLATE_CATEGORY" val="custom"/>
  <p:tag name="KSO_WM_TEMPLATE_INDEX" val="160394"/>
  <p:tag name="KSO_WM_UNIT_INDEX" val="0"/>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f"/>
  <p:tag name="KSO_WM_UNIT_INDEX" val="1"/>
  <p:tag name="KSO_WM_UNIT_ID" val="custom160394_14*f*1"/>
  <p:tag name="KSO_WM_UNIT_CLEAR" val="1"/>
  <p:tag name="KSO_WM_UNIT_LAYERLEVEL" val="1"/>
  <p:tag name="KSO_WM_UNIT_VALUE" val="156"/>
  <p:tag name="KSO_WM_UNIT_HIGHLIGHT" val="0"/>
  <p:tag name="KSO_WM_UNIT_COMPATIBLE" val="0"/>
  <p:tag name="KSO_WM_UNIT_PRESET_TEXT_INDEX" val="5"/>
  <p:tag name="KSO_WM_UNIT_PRESET_TEXT_LEN" val="232"/>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94_14*i*8"/>
  <p:tag name="KSO_WM_TEMPLATE_CATEGORY" val="custom"/>
  <p:tag name="KSO_WM_TEMPLATE_INDEX" val="160394"/>
  <p:tag name="KSO_WM_UNIT_INDEX" val="8"/>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a"/>
  <p:tag name="KSO_WM_UNIT_INDEX" val="1"/>
  <p:tag name="KSO_WM_UNIT_ID" val="custom160394_14*a*1"/>
  <p:tag name="KSO_WM_UNIT_CLEAR" val="1"/>
  <p:tag name="KSO_WM_UNIT_LAYERLEVEL" val="1"/>
  <p:tag name="KSO_WM_UNIT_VALUE" val="9"/>
  <p:tag name="KSO_WM_UNIT_ISCONTENTSTITLE" val="0"/>
  <p:tag name="KSO_WM_UNIT_HIGHLIGHT" val="0"/>
  <p:tag name="KSO_WM_UNIT_COMPATIBLE" val="0"/>
  <p:tag name="KSO_WM_UNIT_PRESET_TEXT_INDEX" val="3"/>
  <p:tag name="KSO_WM_UNIT_PRESET_TEXT_LEN" val="12"/>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94"/>
  <p:tag name="KSO_WM_UNIT_TYPE" val="b"/>
  <p:tag name="KSO_WM_UNIT_INDEX" val="1"/>
  <p:tag name="KSO_WM_UNIT_ID" val="custom160394_14*b*1"/>
  <p:tag name="KSO_WM_UNIT_CLEAR" val="1"/>
  <p:tag name="KSO_WM_UNIT_LAYERLEVEL" val="1"/>
  <p:tag name="KSO_WM_UNIT_VALUE" val="8"/>
  <p:tag name="KSO_WM_UNIT_ISCONTENTSTITLE" val="0"/>
  <p:tag name="KSO_WM_UNIT_HIGHLIGHT" val="0"/>
  <p:tag name="KSO_WM_UNIT_COMPATIBLE" val="0"/>
  <p:tag name="KSO_WM_UNIT_PRESET_TEXT_INDEX" val="3"/>
  <p:tag name="KSO_WM_UNIT_PRESET_TEXT_LEN" val="12"/>
</p:tagLst>
</file>

<file path=ppt/theme/theme1.xml><?xml version="1.0" encoding="utf-8"?>
<a:theme xmlns:a="http://schemas.openxmlformats.org/drawingml/2006/main" name="A000120140530B01PPBG">
  <a:themeElements>
    <a:clrScheme name="104">
      <a:dk1>
        <a:srgbClr val="3D3F41"/>
      </a:dk1>
      <a:lt1>
        <a:srgbClr val="FFFFFF"/>
      </a:lt1>
      <a:dk2>
        <a:srgbClr val="3D3F41"/>
      </a:dk2>
      <a:lt2>
        <a:srgbClr val="FFFFFF"/>
      </a:lt2>
      <a:accent1>
        <a:srgbClr val="BABD3D"/>
      </a:accent1>
      <a:accent2>
        <a:srgbClr val="7DB359"/>
      </a:accent2>
      <a:accent3>
        <a:srgbClr val="DCAB48"/>
      </a:accent3>
      <a:accent4>
        <a:srgbClr val="6B8A4B"/>
      </a:accent4>
      <a:accent5>
        <a:srgbClr val="409BA2"/>
      </a:accent5>
      <a:accent6>
        <a:srgbClr val="B84D3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649</Words>
  <Application>Microsoft Office PowerPoint</Application>
  <PresentationFormat>宽屏</PresentationFormat>
  <Paragraphs>149</Paragraphs>
  <Slides>23</Slides>
  <Notes>23</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23</vt:i4>
      </vt:variant>
    </vt:vector>
  </HeadingPairs>
  <TitlesOfParts>
    <vt:vector size="27" baseType="lpstr">
      <vt:lpstr>黑体</vt:lpstr>
      <vt:lpstr>Arial</vt:lpstr>
      <vt:lpstr>Calibri</vt:lpstr>
      <vt:lpstr>A000120140530B01PPBG</vt:lpstr>
      <vt:lpstr>LOREM IPSUM DOLOR</vt:lpstr>
      <vt:lpstr>LOREM IPSUM DOLOR</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dc:title>
  <dc:creator/>
  <cp:keywords>http://www.ypppt.com/</cp:keywords>
  <dc:description>http://www.ypppt.com/</dc:description>
  <cp:lastModifiedBy>天 下</cp:lastModifiedBy>
  <cp:revision>376</cp:revision>
  <dcterms:created xsi:type="dcterms:W3CDTF">2015-04-02T07:05:00Z</dcterms:created>
  <dcterms:modified xsi:type="dcterms:W3CDTF">2021-01-04T15:13:14Z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