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6.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7.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8.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9.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10.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notesSlides/notesSlide11.xml" ContentType="application/vnd.openxmlformats-officedocument.presentationml.notesSlide+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notesSlides/notesSlide12.xml" ContentType="application/vnd.openxmlformats-officedocument.presentationml.notesSlide+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notesSlides/notesSlide13.xml" ContentType="application/vnd.openxmlformats-officedocument.presentationml.notesSlide+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14.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notesSlides/notesSlide15.xml" ContentType="application/vnd.openxmlformats-officedocument.presentationml.notesSlide+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notesSlides/notesSlide16.xml" ContentType="application/vnd.openxmlformats-officedocument.presentationml.notesSlide+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notesSlides/notesSlide17.xml" ContentType="application/vnd.openxmlformats-officedocument.presentationml.notesSlide+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notesSlides/notesSlide18.xml" ContentType="application/vnd.openxmlformats-officedocument.presentationml.notesSlide+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notesSlides/notesSlide19.xml" ContentType="application/vnd.openxmlformats-officedocument.presentationml.notesSlide+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notesSlides/notesSlide20.xml" ContentType="application/vnd.openxmlformats-officedocument.presentationml.notesSlide+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notesSlides/notesSlide21.xml" ContentType="application/vnd.openxmlformats-officedocument.presentationml.notesSlide+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notesSlides/notesSlide22.xml" ContentType="application/vnd.openxmlformats-officedocument.presentationml.notesSlide+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notesSlides/notesSlide23.xml" ContentType="application/vnd.openxmlformats-officedocument.presentationml.notesSlide+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notesSlides/notesSlide24.xml" ContentType="application/vnd.openxmlformats-officedocument.presentationml.notesSlide+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notesSlides/notesSlide25.xml" ContentType="application/vnd.openxmlformats-officedocument.presentationml.notesSlide+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notesSlides/notesSlide26.xml" ContentType="application/vnd.openxmlformats-officedocument.presentationml.notesSlide+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notesSlides/notesSlide27.xml" ContentType="application/vnd.openxmlformats-officedocument.presentationml.notesSlide+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notesSlides/notesSlide28.xml" ContentType="application/vnd.openxmlformats-officedocument.presentationml.notesSlide+xml"/>
  <Override PartName="/ppt/tags/tag320.xml" ContentType="application/vnd.openxmlformats-officedocument.presentationml.tags+xml"/>
  <Override PartName="/ppt/tags/tag321.xml" ContentType="application/vnd.openxmlformats-officedocument.presentationml.tag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7" r:id="rId2"/>
    <p:sldId id="284" r:id="rId3"/>
    <p:sldId id="287" r:id="rId4"/>
    <p:sldId id="288" r:id="rId5"/>
    <p:sldId id="285"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x="12192000" cy="6858000"/>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6D6D"/>
    <a:srgbClr val="5D6063"/>
    <a:srgbClr val="6C6F7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2" autoAdjust="0"/>
    <p:restoredTop sz="91244" autoAdjust="0"/>
  </p:normalViewPr>
  <p:slideViewPr>
    <p:cSldViewPr snapToGrid="0">
      <p:cViewPr varScale="1">
        <p:scale>
          <a:sx n="81" d="100"/>
          <a:sy n="81" d="100"/>
        </p:scale>
        <p:origin x="438"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88BAF574-9E5E-4479-A694-7B0504769AE1}" type="datetimeFigureOut">
              <a:rPr lang="zh-CN" altLang="en-US" smtClean="0"/>
              <a:t>2021/1/4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zh-CN" altLang="en-US" dirty="0"/>
              <a:t>模板来自于 </a:t>
            </a:r>
            <a:r>
              <a:rPr lang="en-US" altLang="zh-CN" dirty="0"/>
              <a:t>http://docer.mysoeasy.com</a:t>
            </a:r>
            <a:endParaRPr lang="zh-CN" altLang="en-US"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38F04A-84B0-4E5D-A1A7-EE43D6EF2A6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indent="0" algn="l" defTabSz="1218565" rtl="0" eaLnBrk="1" latinLnBrk="0" hangingPunct="1">
      <a:buFont typeface="Arial" panose="020B0604020202020204" pitchFamily="34" charset="0"/>
      <a:buNone/>
      <a:defRPr sz="1865" kern="1200" baseline="0">
        <a:solidFill>
          <a:srgbClr val="FF0000"/>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CD82B6E9-0666-4E7E-B502-612ED3F2704A}" type="slidenum">
              <a:rPr lang="zh-CN" altLang="en-US" smtClean="0">
                <a:latin typeface="Calibri" panose="020F0502020204030204" pitchFamily="34" charset="0"/>
              </a:rPr>
              <a:t>10</a:t>
            </a:fld>
            <a:endParaRPr lang="zh-CN"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CD82B6E9-0666-4E7E-B502-612ED3F2704A}" type="slidenum">
              <a:rPr lang="zh-CN" altLang="en-US" smtClean="0">
                <a:latin typeface="Calibri" panose="020F0502020204030204" pitchFamily="34" charset="0"/>
              </a:rPr>
              <a:t>11</a:t>
            </a:fld>
            <a:endParaRPr lang="zh-CN"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CD82B6E9-0666-4E7E-B502-612ED3F2704A}" type="slidenum">
              <a:rPr lang="zh-CN" altLang="en-US" smtClean="0">
                <a:latin typeface="Calibri" panose="020F0502020204030204" pitchFamily="34" charset="0"/>
              </a:rPr>
              <a:t>6</a:t>
            </a:fld>
            <a:endParaRPr lang="zh-CN"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CD82B6E9-0666-4E7E-B502-612ED3F2704A}" type="slidenum">
              <a:rPr lang="zh-CN" altLang="en-US" smtClean="0">
                <a:latin typeface="Calibri" panose="020F0502020204030204" pitchFamily="34" charset="0"/>
              </a:rPr>
              <a:t>7</a:t>
            </a:fld>
            <a:endParaRPr lang="zh-CN"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CD82B6E9-0666-4E7E-B502-612ED3F2704A}" type="slidenum">
              <a:rPr lang="zh-CN" altLang="en-US" smtClean="0">
                <a:latin typeface="Calibri" panose="020F0502020204030204" pitchFamily="34" charset="0"/>
              </a:rPr>
              <a:t>8</a:t>
            </a:fld>
            <a:endParaRPr lang="zh-CN"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CD82B6E9-0666-4E7E-B502-612ED3F2704A}" type="slidenum">
              <a:rPr lang="zh-CN" altLang="en-US" smtClean="0">
                <a:latin typeface="Calibri" panose="020F0502020204030204" pitchFamily="34" charset="0"/>
              </a:rPr>
              <a:t>9</a:t>
            </a:fld>
            <a:endParaRPr lang="zh-CN"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pattFill prst="pct75">
          <a:fgClr>
            <a:srgbClr val="F05A35"/>
          </a:fgClr>
          <a:bgClr>
            <a:srgbClr val="5D6063"/>
          </a:bgClr>
        </a:patt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838200" y="6394450"/>
            <a:ext cx="2743200" cy="365125"/>
          </a:xfrm>
        </p:spPr>
        <p:txBody>
          <a:bodyPr>
            <a:normAutofit/>
          </a:bodyPr>
          <a:lstStyle>
            <a:lvl1pPr>
              <a:defRPr>
                <a:solidFill>
                  <a:schemeClr val="tx1"/>
                </a:solidFill>
              </a:defRPr>
            </a:lvl1pPr>
          </a:lstStyle>
          <a:p>
            <a:fld id="{C9E60F58-3108-4415-857A-6D0360DF626E}" type="datetimeFigureOut">
              <a:rPr lang="zh-CN" altLang="en-US" smtClean="0"/>
              <a:t>2021/1/4</a:t>
            </a:fld>
            <a:endParaRPr lang="zh-CN" altLang="en-US"/>
          </a:p>
        </p:txBody>
      </p:sp>
      <p:sp>
        <p:nvSpPr>
          <p:cNvPr id="5" name="页脚占位符 4"/>
          <p:cNvSpPr>
            <a:spLocks noGrp="1"/>
          </p:cNvSpPr>
          <p:nvPr>
            <p:ph type="ftr" sz="quarter" idx="11"/>
          </p:nvPr>
        </p:nvSpPr>
        <p:spPr>
          <a:xfrm>
            <a:off x="4038600" y="6394450"/>
            <a:ext cx="4114800" cy="365125"/>
          </a:xfrm>
        </p:spPr>
        <p:txBody>
          <a:bodyPr>
            <a:normAutofit/>
          </a:bodyPr>
          <a:lstStyle>
            <a:lvl1pPr>
              <a:defRPr>
                <a:solidFill>
                  <a:schemeClr val="tx1"/>
                </a:solidFill>
              </a:defRPr>
            </a:lvl1pPr>
          </a:lstStyle>
          <a:p>
            <a:endParaRPr lang="zh-CN" altLang="en-US"/>
          </a:p>
        </p:txBody>
      </p:sp>
      <p:sp>
        <p:nvSpPr>
          <p:cNvPr id="6" name="灯片编号占位符 5"/>
          <p:cNvSpPr>
            <a:spLocks noGrp="1"/>
          </p:cNvSpPr>
          <p:nvPr>
            <p:ph type="sldNum" sz="quarter" idx="12"/>
          </p:nvPr>
        </p:nvSpPr>
        <p:spPr>
          <a:xfrm>
            <a:off x="8610600" y="6394450"/>
            <a:ext cx="2743200" cy="365125"/>
          </a:xfrm>
        </p:spPr>
        <p:txBody>
          <a:bodyPr>
            <a:normAutofit/>
          </a:bodyPr>
          <a:lstStyle>
            <a:lvl1pPr>
              <a:defRPr>
                <a:solidFill>
                  <a:schemeClr val="tx1"/>
                </a:solidFill>
              </a:defRPr>
            </a:lvl1pPr>
          </a:lstStyle>
          <a:p>
            <a:fld id="{4AE85CE2-CEAD-46BB-861E-7D62265DC969}" type="slidenum">
              <a:rPr lang="zh-CN" altLang="en-US" smtClean="0"/>
              <a:t>‹#›</a:t>
            </a:fld>
            <a:endParaRPr lang="zh-CN" altLang="en-US"/>
          </a:p>
        </p:txBody>
      </p:sp>
      <p:sp>
        <p:nvSpPr>
          <p:cNvPr id="3" name="副标题 2"/>
          <p:cNvSpPr>
            <a:spLocks noGrp="1"/>
          </p:cNvSpPr>
          <p:nvPr>
            <p:ph type="subTitle" idx="1"/>
          </p:nvPr>
        </p:nvSpPr>
        <p:spPr>
          <a:xfrm>
            <a:off x="2420796" y="5372705"/>
            <a:ext cx="7350408" cy="734638"/>
          </a:xfrm>
        </p:spPr>
        <p:txBody>
          <a:bodyPr anchor="ctr">
            <a:normAutofit/>
          </a:bodyPr>
          <a:lstStyle>
            <a:lvl1pPr marL="0" indent="0" algn="ctr">
              <a:lnSpc>
                <a:spcPct val="150000"/>
              </a:lnSpc>
              <a:buNone/>
              <a:defRPr sz="2200" b="0">
                <a:ln>
                  <a:noFill/>
                </a:ln>
                <a:solidFill>
                  <a:schemeClr val="tx1"/>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81" name="Freeform 20"/>
          <p:cNvSpPr/>
          <p:nvPr/>
        </p:nvSpPr>
        <p:spPr bwMode="auto">
          <a:xfrm rot="4957459">
            <a:off x="3790776" y="2674148"/>
            <a:ext cx="570162" cy="709494"/>
          </a:xfrm>
          <a:custGeom>
            <a:avLst/>
            <a:gdLst>
              <a:gd name="T0" fmla="*/ 55 w 383"/>
              <a:gd name="T1" fmla="*/ 411 h 477"/>
              <a:gd name="T2" fmla="*/ 18 w 383"/>
              <a:gd name="T3" fmla="*/ 341 h 477"/>
              <a:gd name="T4" fmla="*/ 0 w 383"/>
              <a:gd name="T5" fmla="*/ 229 h 477"/>
              <a:gd name="T6" fmla="*/ 124 w 383"/>
              <a:gd name="T7" fmla="*/ 0 h 477"/>
              <a:gd name="T8" fmla="*/ 125 w 383"/>
              <a:gd name="T9" fmla="*/ 0 h 477"/>
              <a:gd name="T10" fmla="*/ 127 w 383"/>
              <a:gd name="T11" fmla="*/ 0 h 477"/>
              <a:gd name="T12" fmla="*/ 197 w 383"/>
              <a:gd name="T13" fmla="*/ 69 h 477"/>
              <a:gd name="T14" fmla="*/ 187 w 383"/>
              <a:gd name="T15" fmla="*/ 105 h 477"/>
              <a:gd name="T16" fmla="*/ 197 w 383"/>
              <a:gd name="T17" fmla="*/ 104 h 477"/>
              <a:gd name="T18" fmla="*/ 383 w 383"/>
              <a:gd name="T19" fmla="*/ 291 h 477"/>
              <a:gd name="T20" fmla="*/ 197 w 383"/>
              <a:gd name="T21" fmla="*/ 477 h 477"/>
              <a:gd name="T22" fmla="*/ 99 w 383"/>
              <a:gd name="T23" fmla="*/ 449 h 477"/>
              <a:gd name="T24" fmla="*/ 55 w 383"/>
              <a:gd name="T25" fmla="*/ 411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3" h="477">
                <a:moveTo>
                  <a:pt x="55" y="411"/>
                </a:moveTo>
                <a:cubicBezTo>
                  <a:pt x="38" y="391"/>
                  <a:pt x="25" y="367"/>
                  <a:pt x="18" y="341"/>
                </a:cubicBezTo>
                <a:cubicBezTo>
                  <a:pt x="6" y="308"/>
                  <a:pt x="0" y="270"/>
                  <a:pt x="0" y="229"/>
                </a:cubicBezTo>
                <a:cubicBezTo>
                  <a:pt x="0" y="101"/>
                  <a:pt x="44" y="0"/>
                  <a:pt x="124" y="0"/>
                </a:cubicBezTo>
                <a:cubicBezTo>
                  <a:pt x="125" y="0"/>
                  <a:pt x="125" y="0"/>
                  <a:pt x="125" y="0"/>
                </a:cubicBezTo>
                <a:cubicBezTo>
                  <a:pt x="126" y="0"/>
                  <a:pt x="126" y="0"/>
                  <a:pt x="127" y="0"/>
                </a:cubicBezTo>
                <a:cubicBezTo>
                  <a:pt x="166" y="0"/>
                  <a:pt x="197" y="31"/>
                  <a:pt x="197" y="69"/>
                </a:cubicBezTo>
                <a:cubicBezTo>
                  <a:pt x="197" y="82"/>
                  <a:pt x="193" y="94"/>
                  <a:pt x="187" y="105"/>
                </a:cubicBezTo>
                <a:cubicBezTo>
                  <a:pt x="190" y="105"/>
                  <a:pt x="193" y="104"/>
                  <a:pt x="197" y="104"/>
                </a:cubicBezTo>
                <a:cubicBezTo>
                  <a:pt x="300" y="104"/>
                  <a:pt x="383" y="188"/>
                  <a:pt x="383" y="291"/>
                </a:cubicBezTo>
                <a:cubicBezTo>
                  <a:pt x="383" y="393"/>
                  <a:pt x="300" y="477"/>
                  <a:pt x="197" y="477"/>
                </a:cubicBezTo>
                <a:cubicBezTo>
                  <a:pt x="161" y="477"/>
                  <a:pt x="128" y="467"/>
                  <a:pt x="99" y="449"/>
                </a:cubicBezTo>
                <a:cubicBezTo>
                  <a:pt x="83" y="441"/>
                  <a:pt x="68" y="427"/>
                  <a:pt x="55" y="411"/>
                </a:cubicBezTo>
                <a:close/>
              </a:path>
            </a:pathLst>
          </a:custGeom>
          <a:solidFill>
            <a:srgbClr val="FFD2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83" name="Freeform 22"/>
          <p:cNvSpPr/>
          <p:nvPr/>
        </p:nvSpPr>
        <p:spPr bwMode="auto">
          <a:xfrm rot="17307734">
            <a:off x="7802396" y="2654727"/>
            <a:ext cx="571995" cy="709494"/>
          </a:xfrm>
          <a:custGeom>
            <a:avLst/>
            <a:gdLst>
              <a:gd name="T0" fmla="*/ 328 w 384"/>
              <a:gd name="T1" fmla="*/ 411 h 477"/>
              <a:gd name="T2" fmla="*/ 366 w 384"/>
              <a:gd name="T3" fmla="*/ 341 h 477"/>
              <a:gd name="T4" fmla="*/ 384 w 384"/>
              <a:gd name="T5" fmla="*/ 229 h 477"/>
              <a:gd name="T6" fmla="*/ 259 w 384"/>
              <a:gd name="T7" fmla="*/ 0 h 477"/>
              <a:gd name="T8" fmla="*/ 258 w 384"/>
              <a:gd name="T9" fmla="*/ 0 h 477"/>
              <a:gd name="T10" fmla="*/ 256 w 384"/>
              <a:gd name="T11" fmla="*/ 0 h 477"/>
              <a:gd name="T12" fmla="*/ 186 w 384"/>
              <a:gd name="T13" fmla="*/ 69 h 477"/>
              <a:gd name="T14" fmla="*/ 196 w 384"/>
              <a:gd name="T15" fmla="*/ 105 h 477"/>
              <a:gd name="T16" fmla="*/ 186 w 384"/>
              <a:gd name="T17" fmla="*/ 105 h 477"/>
              <a:gd name="T18" fmla="*/ 0 w 384"/>
              <a:gd name="T19" fmla="*/ 291 h 477"/>
              <a:gd name="T20" fmla="*/ 186 w 384"/>
              <a:gd name="T21" fmla="*/ 477 h 477"/>
              <a:gd name="T22" fmla="*/ 284 w 384"/>
              <a:gd name="T23" fmla="*/ 449 h 477"/>
              <a:gd name="T24" fmla="*/ 328 w 384"/>
              <a:gd name="T25" fmla="*/ 411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4" h="477">
                <a:moveTo>
                  <a:pt x="328" y="411"/>
                </a:moveTo>
                <a:cubicBezTo>
                  <a:pt x="345" y="391"/>
                  <a:pt x="358" y="367"/>
                  <a:pt x="366" y="341"/>
                </a:cubicBezTo>
                <a:cubicBezTo>
                  <a:pt x="377" y="308"/>
                  <a:pt x="384" y="270"/>
                  <a:pt x="384" y="229"/>
                </a:cubicBezTo>
                <a:cubicBezTo>
                  <a:pt x="384" y="101"/>
                  <a:pt x="339" y="0"/>
                  <a:pt x="259" y="0"/>
                </a:cubicBezTo>
                <a:cubicBezTo>
                  <a:pt x="259" y="0"/>
                  <a:pt x="259" y="0"/>
                  <a:pt x="258" y="0"/>
                </a:cubicBezTo>
                <a:cubicBezTo>
                  <a:pt x="258" y="0"/>
                  <a:pt x="257" y="0"/>
                  <a:pt x="256" y="0"/>
                </a:cubicBezTo>
                <a:cubicBezTo>
                  <a:pt x="218" y="0"/>
                  <a:pt x="186" y="31"/>
                  <a:pt x="186" y="69"/>
                </a:cubicBezTo>
                <a:cubicBezTo>
                  <a:pt x="186" y="82"/>
                  <a:pt x="190" y="95"/>
                  <a:pt x="196" y="105"/>
                </a:cubicBezTo>
                <a:cubicBezTo>
                  <a:pt x="193" y="105"/>
                  <a:pt x="190" y="105"/>
                  <a:pt x="186" y="105"/>
                </a:cubicBezTo>
                <a:cubicBezTo>
                  <a:pt x="84" y="105"/>
                  <a:pt x="0" y="188"/>
                  <a:pt x="0" y="291"/>
                </a:cubicBezTo>
                <a:cubicBezTo>
                  <a:pt x="0" y="394"/>
                  <a:pt x="84" y="477"/>
                  <a:pt x="186" y="477"/>
                </a:cubicBezTo>
                <a:cubicBezTo>
                  <a:pt x="222" y="477"/>
                  <a:pt x="255" y="467"/>
                  <a:pt x="284" y="449"/>
                </a:cubicBezTo>
                <a:cubicBezTo>
                  <a:pt x="300" y="441"/>
                  <a:pt x="315" y="428"/>
                  <a:pt x="328" y="411"/>
                </a:cubicBezTo>
                <a:close/>
              </a:path>
            </a:pathLst>
          </a:custGeom>
          <a:solidFill>
            <a:srgbClr val="FFD2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grpSp>
        <p:nvGrpSpPr>
          <p:cNvPr id="15" name="组合 14"/>
          <p:cNvGrpSpPr/>
          <p:nvPr/>
        </p:nvGrpSpPr>
        <p:grpSpPr>
          <a:xfrm>
            <a:off x="4106681" y="136521"/>
            <a:ext cx="3978638" cy="5210783"/>
            <a:chOff x="4260850" y="136522"/>
            <a:chExt cx="3670300" cy="4806956"/>
          </a:xfrm>
        </p:grpSpPr>
        <p:sp>
          <p:nvSpPr>
            <p:cNvPr id="38" name="Freeform 5"/>
            <p:cNvSpPr/>
            <p:nvPr userDrawn="1"/>
          </p:nvSpPr>
          <p:spPr bwMode="auto">
            <a:xfrm>
              <a:off x="4260850" y="1533509"/>
              <a:ext cx="3670300" cy="3409969"/>
            </a:xfrm>
            <a:custGeom>
              <a:avLst/>
              <a:gdLst>
                <a:gd name="T0" fmla="*/ 2466 w 2466"/>
                <a:gd name="T1" fmla="*/ 1182 h 2293"/>
                <a:gd name="T2" fmla="*/ 2344 w 2466"/>
                <a:gd name="T3" fmla="*/ 903 h 2293"/>
                <a:gd name="T4" fmla="*/ 2406 w 2466"/>
                <a:gd name="T5" fmla="*/ 693 h 2293"/>
                <a:gd name="T6" fmla="*/ 2045 w 2466"/>
                <a:gd name="T7" fmla="*/ 320 h 2293"/>
                <a:gd name="T8" fmla="*/ 2030 w 2466"/>
                <a:gd name="T9" fmla="*/ 320 h 2293"/>
                <a:gd name="T10" fmla="*/ 1672 w 2466"/>
                <a:gd name="T11" fmla="*/ 0 h 2293"/>
                <a:gd name="T12" fmla="*/ 1377 w 2466"/>
                <a:gd name="T13" fmla="*/ 158 h 2293"/>
                <a:gd name="T14" fmla="*/ 1083 w 2466"/>
                <a:gd name="T15" fmla="*/ 0 h 2293"/>
                <a:gd name="T16" fmla="*/ 749 w 2466"/>
                <a:gd name="T17" fmla="*/ 230 h 2293"/>
                <a:gd name="T18" fmla="*/ 614 w 2466"/>
                <a:gd name="T19" fmla="*/ 210 h 2293"/>
                <a:gd name="T20" fmla="*/ 271 w 2466"/>
                <a:gd name="T21" fmla="*/ 601 h 2293"/>
                <a:gd name="T22" fmla="*/ 287 w 2466"/>
                <a:gd name="T23" fmla="*/ 695 h 2293"/>
                <a:gd name="T24" fmla="*/ 0 w 2466"/>
                <a:gd name="T25" fmla="*/ 1060 h 2293"/>
                <a:gd name="T26" fmla="*/ 143 w 2466"/>
                <a:gd name="T27" fmla="*/ 1357 h 2293"/>
                <a:gd name="T28" fmla="*/ 90 w 2466"/>
                <a:gd name="T29" fmla="*/ 1552 h 2293"/>
                <a:gd name="T30" fmla="*/ 451 w 2466"/>
                <a:gd name="T31" fmla="*/ 1925 h 2293"/>
                <a:gd name="T32" fmla="*/ 508 w 2466"/>
                <a:gd name="T33" fmla="*/ 1920 h 2293"/>
                <a:gd name="T34" fmla="*/ 864 w 2466"/>
                <a:gd name="T35" fmla="*/ 2237 h 2293"/>
                <a:gd name="T36" fmla="*/ 1107 w 2466"/>
                <a:gd name="T37" fmla="*/ 2140 h 2293"/>
                <a:gd name="T38" fmla="*/ 1398 w 2466"/>
                <a:gd name="T39" fmla="*/ 2293 h 2293"/>
                <a:gd name="T40" fmla="*/ 1756 w 2466"/>
                <a:gd name="T41" fmla="*/ 1974 h 2293"/>
                <a:gd name="T42" fmla="*/ 1940 w 2466"/>
                <a:gd name="T43" fmla="*/ 2027 h 2293"/>
                <a:gd name="T44" fmla="*/ 2301 w 2466"/>
                <a:gd name="T45" fmla="*/ 1654 h 2293"/>
                <a:gd name="T46" fmla="*/ 2274 w 2466"/>
                <a:gd name="T47" fmla="*/ 1512 h 2293"/>
                <a:gd name="T48" fmla="*/ 2466 w 2466"/>
                <a:gd name="T49" fmla="*/ 1182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66" h="2293">
                  <a:moveTo>
                    <a:pt x="2466" y="1182"/>
                  </a:moveTo>
                  <a:cubicBezTo>
                    <a:pt x="2466" y="1071"/>
                    <a:pt x="2419" y="971"/>
                    <a:pt x="2344" y="903"/>
                  </a:cubicBezTo>
                  <a:cubicBezTo>
                    <a:pt x="2383" y="843"/>
                    <a:pt x="2406" y="771"/>
                    <a:pt x="2406" y="693"/>
                  </a:cubicBezTo>
                  <a:cubicBezTo>
                    <a:pt x="2406" y="487"/>
                    <a:pt x="2245" y="320"/>
                    <a:pt x="2045" y="320"/>
                  </a:cubicBezTo>
                  <a:cubicBezTo>
                    <a:pt x="2040" y="320"/>
                    <a:pt x="2035" y="320"/>
                    <a:pt x="2030" y="320"/>
                  </a:cubicBezTo>
                  <a:cubicBezTo>
                    <a:pt x="2005" y="139"/>
                    <a:pt x="1855" y="0"/>
                    <a:pt x="1672" y="0"/>
                  </a:cubicBezTo>
                  <a:cubicBezTo>
                    <a:pt x="1551" y="0"/>
                    <a:pt x="1443" y="62"/>
                    <a:pt x="1377" y="158"/>
                  </a:cubicBezTo>
                  <a:cubicBezTo>
                    <a:pt x="1312" y="62"/>
                    <a:pt x="1204" y="0"/>
                    <a:pt x="1083" y="0"/>
                  </a:cubicBezTo>
                  <a:cubicBezTo>
                    <a:pt x="932" y="0"/>
                    <a:pt x="803" y="95"/>
                    <a:pt x="749" y="230"/>
                  </a:cubicBezTo>
                  <a:cubicBezTo>
                    <a:pt x="707" y="215"/>
                    <a:pt x="661" y="208"/>
                    <a:pt x="614" y="210"/>
                  </a:cubicBezTo>
                  <a:cubicBezTo>
                    <a:pt x="415" y="220"/>
                    <a:pt x="261" y="395"/>
                    <a:pt x="271" y="601"/>
                  </a:cubicBezTo>
                  <a:cubicBezTo>
                    <a:pt x="272" y="634"/>
                    <a:pt x="278" y="665"/>
                    <a:pt x="287" y="695"/>
                  </a:cubicBezTo>
                  <a:cubicBezTo>
                    <a:pt x="123" y="730"/>
                    <a:pt x="0" y="880"/>
                    <a:pt x="0" y="1060"/>
                  </a:cubicBezTo>
                  <a:cubicBezTo>
                    <a:pt x="0" y="1181"/>
                    <a:pt x="56" y="1289"/>
                    <a:pt x="143" y="1357"/>
                  </a:cubicBezTo>
                  <a:cubicBezTo>
                    <a:pt x="109" y="1414"/>
                    <a:pt x="90" y="1481"/>
                    <a:pt x="90" y="1552"/>
                  </a:cubicBezTo>
                  <a:cubicBezTo>
                    <a:pt x="90" y="1758"/>
                    <a:pt x="251" y="1925"/>
                    <a:pt x="451" y="1925"/>
                  </a:cubicBezTo>
                  <a:cubicBezTo>
                    <a:pt x="470" y="1925"/>
                    <a:pt x="489" y="1923"/>
                    <a:pt x="508" y="1920"/>
                  </a:cubicBezTo>
                  <a:cubicBezTo>
                    <a:pt x="534" y="2100"/>
                    <a:pt x="684" y="2237"/>
                    <a:pt x="864" y="2237"/>
                  </a:cubicBezTo>
                  <a:cubicBezTo>
                    <a:pt x="958" y="2237"/>
                    <a:pt x="1043" y="2200"/>
                    <a:pt x="1107" y="2140"/>
                  </a:cubicBezTo>
                  <a:cubicBezTo>
                    <a:pt x="1173" y="2233"/>
                    <a:pt x="1279" y="2293"/>
                    <a:pt x="1398" y="2293"/>
                  </a:cubicBezTo>
                  <a:cubicBezTo>
                    <a:pt x="1580" y="2293"/>
                    <a:pt x="1730" y="2154"/>
                    <a:pt x="1756" y="1974"/>
                  </a:cubicBezTo>
                  <a:cubicBezTo>
                    <a:pt x="1810" y="2008"/>
                    <a:pt x="1873" y="2027"/>
                    <a:pt x="1940" y="2027"/>
                  </a:cubicBezTo>
                  <a:cubicBezTo>
                    <a:pt x="2139" y="2027"/>
                    <a:pt x="2301" y="1860"/>
                    <a:pt x="2301" y="1654"/>
                  </a:cubicBezTo>
                  <a:cubicBezTo>
                    <a:pt x="2301" y="1604"/>
                    <a:pt x="2291" y="1556"/>
                    <a:pt x="2274" y="1512"/>
                  </a:cubicBezTo>
                  <a:cubicBezTo>
                    <a:pt x="2388" y="1450"/>
                    <a:pt x="2466" y="1325"/>
                    <a:pt x="2466" y="1182"/>
                  </a:cubicBezTo>
                  <a:close/>
                </a:path>
              </a:pathLst>
            </a:custGeom>
            <a:solidFill>
              <a:srgbClr val="FFFFFF"/>
            </a:solidFill>
            <a:ln w="9525">
              <a:solidFill>
                <a:schemeClr val="accent1"/>
              </a:solidFill>
              <a:round/>
            </a:ln>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39" name="Freeform 6"/>
            <p:cNvSpPr/>
            <p:nvPr userDrawn="1"/>
          </p:nvSpPr>
          <p:spPr bwMode="auto">
            <a:xfrm>
              <a:off x="4363516" y="136522"/>
              <a:ext cx="3444803" cy="3199138"/>
            </a:xfrm>
            <a:custGeom>
              <a:avLst/>
              <a:gdLst>
                <a:gd name="T0" fmla="*/ 2314 w 2314"/>
                <a:gd name="T1" fmla="*/ 1109 h 2151"/>
                <a:gd name="T2" fmla="*/ 2199 w 2314"/>
                <a:gd name="T3" fmla="*/ 847 h 2151"/>
                <a:gd name="T4" fmla="*/ 2258 w 2314"/>
                <a:gd name="T5" fmla="*/ 650 h 2151"/>
                <a:gd name="T6" fmla="*/ 1919 w 2314"/>
                <a:gd name="T7" fmla="*/ 300 h 2151"/>
                <a:gd name="T8" fmla="*/ 1904 w 2314"/>
                <a:gd name="T9" fmla="*/ 301 h 2151"/>
                <a:gd name="T10" fmla="*/ 1569 w 2314"/>
                <a:gd name="T11" fmla="*/ 0 h 2151"/>
                <a:gd name="T12" fmla="*/ 1292 w 2314"/>
                <a:gd name="T13" fmla="*/ 148 h 2151"/>
                <a:gd name="T14" fmla="*/ 1016 w 2314"/>
                <a:gd name="T15" fmla="*/ 0 h 2151"/>
                <a:gd name="T16" fmla="*/ 703 w 2314"/>
                <a:gd name="T17" fmla="*/ 216 h 2151"/>
                <a:gd name="T18" fmla="*/ 576 w 2314"/>
                <a:gd name="T19" fmla="*/ 197 h 2151"/>
                <a:gd name="T20" fmla="*/ 254 w 2314"/>
                <a:gd name="T21" fmla="*/ 564 h 2151"/>
                <a:gd name="T22" fmla="*/ 269 w 2314"/>
                <a:gd name="T23" fmla="*/ 652 h 2151"/>
                <a:gd name="T24" fmla="*/ 0 w 2314"/>
                <a:gd name="T25" fmla="*/ 994 h 2151"/>
                <a:gd name="T26" fmla="*/ 134 w 2314"/>
                <a:gd name="T27" fmla="*/ 1273 h 2151"/>
                <a:gd name="T28" fmla="*/ 84 w 2314"/>
                <a:gd name="T29" fmla="*/ 1456 h 2151"/>
                <a:gd name="T30" fmla="*/ 423 w 2314"/>
                <a:gd name="T31" fmla="*/ 1806 h 2151"/>
                <a:gd name="T32" fmla="*/ 476 w 2314"/>
                <a:gd name="T33" fmla="*/ 1802 h 2151"/>
                <a:gd name="T34" fmla="*/ 811 w 2314"/>
                <a:gd name="T35" fmla="*/ 2099 h 2151"/>
                <a:gd name="T36" fmla="*/ 1039 w 2314"/>
                <a:gd name="T37" fmla="*/ 2008 h 2151"/>
                <a:gd name="T38" fmla="*/ 1312 w 2314"/>
                <a:gd name="T39" fmla="*/ 2151 h 2151"/>
                <a:gd name="T40" fmla="*/ 1647 w 2314"/>
                <a:gd name="T41" fmla="*/ 1853 h 2151"/>
                <a:gd name="T42" fmla="*/ 1820 w 2314"/>
                <a:gd name="T43" fmla="*/ 1902 h 2151"/>
                <a:gd name="T44" fmla="*/ 2159 w 2314"/>
                <a:gd name="T45" fmla="*/ 1552 h 2151"/>
                <a:gd name="T46" fmla="*/ 2133 w 2314"/>
                <a:gd name="T47" fmla="*/ 1419 h 2151"/>
                <a:gd name="T48" fmla="*/ 2314 w 2314"/>
                <a:gd name="T49" fmla="*/ 1109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14" h="2151">
                  <a:moveTo>
                    <a:pt x="2314" y="1109"/>
                  </a:moveTo>
                  <a:cubicBezTo>
                    <a:pt x="2314" y="1005"/>
                    <a:pt x="2269" y="911"/>
                    <a:pt x="2199" y="847"/>
                  </a:cubicBezTo>
                  <a:cubicBezTo>
                    <a:pt x="2236" y="791"/>
                    <a:pt x="2258" y="723"/>
                    <a:pt x="2258" y="650"/>
                  </a:cubicBezTo>
                  <a:cubicBezTo>
                    <a:pt x="2258" y="457"/>
                    <a:pt x="2106" y="300"/>
                    <a:pt x="1919" y="300"/>
                  </a:cubicBezTo>
                  <a:cubicBezTo>
                    <a:pt x="1914" y="300"/>
                    <a:pt x="1909" y="301"/>
                    <a:pt x="1904" y="301"/>
                  </a:cubicBezTo>
                  <a:cubicBezTo>
                    <a:pt x="1881" y="131"/>
                    <a:pt x="1740" y="0"/>
                    <a:pt x="1569" y="0"/>
                  </a:cubicBezTo>
                  <a:cubicBezTo>
                    <a:pt x="1455" y="0"/>
                    <a:pt x="1354" y="58"/>
                    <a:pt x="1292" y="148"/>
                  </a:cubicBezTo>
                  <a:cubicBezTo>
                    <a:pt x="1231" y="58"/>
                    <a:pt x="1130" y="0"/>
                    <a:pt x="1016" y="0"/>
                  </a:cubicBezTo>
                  <a:cubicBezTo>
                    <a:pt x="874" y="0"/>
                    <a:pt x="754" y="89"/>
                    <a:pt x="703" y="216"/>
                  </a:cubicBezTo>
                  <a:cubicBezTo>
                    <a:pt x="663" y="202"/>
                    <a:pt x="620" y="195"/>
                    <a:pt x="576" y="197"/>
                  </a:cubicBezTo>
                  <a:cubicBezTo>
                    <a:pt x="389" y="207"/>
                    <a:pt x="245" y="371"/>
                    <a:pt x="254" y="564"/>
                  </a:cubicBezTo>
                  <a:cubicBezTo>
                    <a:pt x="255" y="594"/>
                    <a:pt x="261" y="624"/>
                    <a:pt x="269" y="652"/>
                  </a:cubicBezTo>
                  <a:cubicBezTo>
                    <a:pt x="115" y="685"/>
                    <a:pt x="0" y="826"/>
                    <a:pt x="0" y="994"/>
                  </a:cubicBezTo>
                  <a:cubicBezTo>
                    <a:pt x="0" y="1108"/>
                    <a:pt x="52" y="1210"/>
                    <a:pt x="134" y="1273"/>
                  </a:cubicBezTo>
                  <a:cubicBezTo>
                    <a:pt x="102" y="1327"/>
                    <a:pt x="84" y="1389"/>
                    <a:pt x="84" y="1456"/>
                  </a:cubicBezTo>
                  <a:cubicBezTo>
                    <a:pt x="84" y="1649"/>
                    <a:pt x="236" y="1806"/>
                    <a:pt x="423" y="1806"/>
                  </a:cubicBezTo>
                  <a:cubicBezTo>
                    <a:pt x="441" y="1806"/>
                    <a:pt x="459" y="1804"/>
                    <a:pt x="476" y="1802"/>
                  </a:cubicBezTo>
                  <a:cubicBezTo>
                    <a:pt x="501" y="1970"/>
                    <a:pt x="641" y="2099"/>
                    <a:pt x="811" y="2099"/>
                  </a:cubicBezTo>
                  <a:cubicBezTo>
                    <a:pt x="899" y="2099"/>
                    <a:pt x="979" y="2064"/>
                    <a:pt x="1039" y="2008"/>
                  </a:cubicBezTo>
                  <a:cubicBezTo>
                    <a:pt x="1100" y="2095"/>
                    <a:pt x="1200" y="2151"/>
                    <a:pt x="1312" y="2151"/>
                  </a:cubicBezTo>
                  <a:cubicBezTo>
                    <a:pt x="1482" y="2151"/>
                    <a:pt x="1623" y="2021"/>
                    <a:pt x="1647" y="1853"/>
                  </a:cubicBezTo>
                  <a:cubicBezTo>
                    <a:pt x="1698" y="1884"/>
                    <a:pt x="1757" y="1902"/>
                    <a:pt x="1820" y="1902"/>
                  </a:cubicBezTo>
                  <a:cubicBezTo>
                    <a:pt x="2007" y="1902"/>
                    <a:pt x="2159" y="1745"/>
                    <a:pt x="2159" y="1552"/>
                  </a:cubicBezTo>
                  <a:cubicBezTo>
                    <a:pt x="2159" y="1505"/>
                    <a:pt x="2150" y="1460"/>
                    <a:pt x="2133" y="1419"/>
                  </a:cubicBezTo>
                  <a:cubicBezTo>
                    <a:pt x="2241" y="1360"/>
                    <a:pt x="2314" y="1244"/>
                    <a:pt x="2314" y="1109"/>
                  </a:cubicBezTo>
                  <a:close/>
                </a:path>
              </a:pathLst>
            </a:custGeom>
            <a:solidFill>
              <a:srgbClr val="FFFFFF"/>
            </a:solidFill>
            <a:ln w="9525">
              <a:solidFill>
                <a:schemeClr val="accent1"/>
              </a:solidFill>
              <a:round/>
            </a:ln>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40" name="Oval 7"/>
            <p:cNvSpPr>
              <a:spLocks noChangeArrowheads="1"/>
            </p:cNvSpPr>
            <p:nvPr/>
          </p:nvSpPr>
          <p:spPr bwMode="auto">
            <a:xfrm>
              <a:off x="5232508" y="706684"/>
              <a:ext cx="1730651" cy="1875483"/>
            </a:xfrm>
            <a:prstGeom prst="ellipse">
              <a:avLst/>
            </a:prstGeom>
            <a:solidFill>
              <a:srgbClr val="FFD2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41" name="Oval 8"/>
            <p:cNvSpPr>
              <a:spLocks noChangeArrowheads="1"/>
            </p:cNvSpPr>
            <p:nvPr/>
          </p:nvSpPr>
          <p:spPr bwMode="auto">
            <a:xfrm>
              <a:off x="5553339" y="1495010"/>
              <a:ext cx="240165" cy="240165"/>
            </a:xfrm>
            <a:prstGeom prst="ellipse">
              <a:avLst/>
            </a:prstGeom>
            <a:solidFill>
              <a:srgbClr val="3538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250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42" name="Oval 9"/>
            <p:cNvSpPr>
              <a:spLocks noChangeArrowheads="1"/>
            </p:cNvSpPr>
            <p:nvPr/>
          </p:nvSpPr>
          <p:spPr bwMode="auto">
            <a:xfrm>
              <a:off x="6458997" y="1495010"/>
              <a:ext cx="240165" cy="240165"/>
            </a:xfrm>
            <a:prstGeom prst="ellipse">
              <a:avLst/>
            </a:prstGeom>
            <a:solidFill>
              <a:srgbClr val="3538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250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43" name="Freeform 10"/>
            <p:cNvSpPr/>
            <p:nvPr/>
          </p:nvSpPr>
          <p:spPr bwMode="auto">
            <a:xfrm>
              <a:off x="5885169" y="2270502"/>
              <a:ext cx="401497" cy="141166"/>
            </a:xfrm>
            <a:custGeom>
              <a:avLst/>
              <a:gdLst>
                <a:gd name="T0" fmla="*/ 142 w 270"/>
                <a:gd name="T1" fmla="*/ 95 h 95"/>
                <a:gd name="T2" fmla="*/ 7 w 270"/>
                <a:gd name="T3" fmla="*/ 32 h 95"/>
                <a:gd name="T4" fmla="*/ 8 w 270"/>
                <a:gd name="T5" fmla="*/ 7 h 95"/>
                <a:gd name="T6" fmla="*/ 32 w 270"/>
                <a:gd name="T7" fmla="*/ 8 h 95"/>
                <a:gd name="T8" fmla="*/ 142 w 270"/>
                <a:gd name="T9" fmla="*/ 59 h 95"/>
                <a:gd name="T10" fmla="*/ 146 w 270"/>
                <a:gd name="T11" fmla="*/ 59 h 95"/>
                <a:gd name="T12" fmla="*/ 236 w 270"/>
                <a:gd name="T13" fmla="*/ 8 h 95"/>
                <a:gd name="T14" fmla="*/ 261 w 270"/>
                <a:gd name="T15" fmla="*/ 6 h 95"/>
                <a:gd name="T16" fmla="*/ 263 w 270"/>
                <a:gd name="T17" fmla="*/ 31 h 95"/>
                <a:gd name="T18" fmla="*/ 147 w 270"/>
                <a:gd name="T19" fmla="*/ 94 h 95"/>
                <a:gd name="T20" fmla="*/ 142 w 270"/>
                <a:gd name="T21"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0" h="95">
                  <a:moveTo>
                    <a:pt x="142" y="95"/>
                  </a:moveTo>
                  <a:cubicBezTo>
                    <a:pt x="67" y="95"/>
                    <a:pt x="9" y="34"/>
                    <a:pt x="7" y="32"/>
                  </a:cubicBezTo>
                  <a:cubicBezTo>
                    <a:pt x="0" y="25"/>
                    <a:pt x="0" y="14"/>
                    <a:pt x="8" y="7"/>
                  </a:cubicBezTo>
                  <a:cubicBezTo>
                    <a:pt x="15" y="0"/>
                    <a:pt x="26" y="0"/>
                    <a:pt x="32" y="8"/>
                  </a:cubicBezTo>
                  <a:cubicBezTo>
                    <a:pt x="33" y="8"/>
                    <a:pt x="83" y="59"/>
                    <a:pt x="142" y="59"/>
                  </a:cubicBezTo>
                  <a:cubicBezTo>
                    <a:pt x="143" y="59"/>
                    <a:pt x="145" y="59"/>
                    <a:pt x="146" y="59"/>
                  </a:cubicBezTo>
                  <a:cubicBezTo>
                    <a:pt x="178" y="58"/>
                    <a:pt x="209" y="41"/>
                    <a:pt x="236" y="8"/>
                  </a:cubicBezTo>
                  <a:cubicBezTo>
                    <a:pt x="243" y="1"/>
                    <a:pt x="254" y="0"/>
                    <a:pt x="261" y="6"/>
                  </a:cubicBezTo>
                  <a:cubicBezTo>
                    <a:pt x="269" y="12"/>
                    <a:pt x="270" y="24"/>
                    <a:pt x="263" y="31"/>
                  </a:cubicBezTo>
                  <a:cubicBezTo>
                    <a:pt x="229" y="72"/>
                    <a:pt x="190" y="93"/>
                    <a:pt x="147" y="94"/>
                  </a:cubicBezTo>
                  <a:cubicBezTo>
                    <a:pt x="145" y="95"/>
                    <a:pt x="144" y="95"/>
                    <a:pt x="142" y="95"/>
                  </a:cubicBezTo>
                  <a:close/>
                </a:path>
              </a:pathLst>
            </a:custGeom>
            <a:solidFill>
              <a:srgbClr val="3538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250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44" name="Freeform 11"/>
            <p:cNvSpPr/>
            <p:nvPr/>
          </p:nvSpPr>
          <p:spPr bwMode="auto">
            <a:xfrm>
              <a:off x="5940168" y="2114671"/>
              <a:ext cx="291498" cy="102666"/>
            </a:xfrm>
            <a:custGeom>
              <a:avLst/>
              <a:gdLst>
                <a:gd name="T0" fmla="*/ 103 w 196"/>
                <a:gd name="T1" fmla="*/ 69 h 69"/>
                <a:gd name="T2" fmla="*/ 5 w 196"/>
                <a:gd name="T3" fmla="*/ 24 h 69"/>
                <a:gd name="T4" fmla="*/ 5 w 196"/>
                <a:gd name="T5" fmla="*/ 5 h 69"/>
                <a:gd name="T6" fmla="*/ 23 w 196"/>
                <a:gd name="T7" fmla="*/ 6 h 69"/>
                <a:gd name="T8" fmla="*/ 103 w 196"/>
                <a:gd name="T9" fmla="*/ 44 h 69"/>
                <a:gd name="T10" fmla="*/ 106 w 196"/>
                <a:gd name="T11" fmla="*/ 43 h 69"/>
                <a:gd name="T12" fmla="*/ 172 w 196"/>
                <a:gd name="T13" fmla="*/ 6 h 69"/>
                <a:gd name="T14" fmla="*/ 190 w 196"/>
                <a:gd name="T15" fmla="*/ 5 h 69"/>
                <a:gd name="T16" fmla="*/ 192 w 196"/>
                <a:gd name="T17" fmla="*/ 23 h 69"/>
                <a:gd name="T18" fmla="*/ 106 w 196"/>
                <a:gd name="T19" fmla="*/ 69 h 69"/>
                <a:gd name="T20" fmla="*/ 103 w 196"/>
                <a:gd name="T2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69">
                  <a:moveTo>
                    <a:pt x="103" y="69"/>
                  </a:moveTo>
                  <a:cubicBezTo>
                    <a:pt x="49" y="69"/>
                    <a:pt x="6" y="26"/>
                    <a:pt x="5" y="24"/>
                  </a:cubicBezTo>
                  <a:cubicBezTo>
                    <a:pt x="0" y="18"/>
                    <a:pt x="0" y="10"/>
                    <a:pt x="5" y="5"/>
                  </a:cubicBezTo>
                  <a:cubicBezTo>
                    <a:pt x="10" y="1"/>
                    <a:pt x="18" y="1"/>
                    <a:pt x="23" y="6"/>
                  </a:cubicBezTo>
                  <a:cubicBezTo>
                    <a:pt x="24" y="6"/>
                    <a:pt x="60" y="44"/>
                    <a:pt x="103" y="44"/>
                  </a:cubicBezTo>
                  <a:cubicBezTo>
                    <a:pt x="104" y="44"/>
                    <a:pt x="105" y="44"/>
                    <a:pt x="106" y="43"/>
                  </a:cubicBezTo>
                  <a:cubicBezTo>
                    <a:pt x="130" y="43"/>
                    <a:pt x="152" y="30"/>
                    <a:pt x="172" y="6"/>
                  </a:cubicBezTo>
                  <a:cubicBezTo>
                    <a:pt x="176" y="1"/>
                    <a:pt x="184" y="0"/>
                    <a:pt x="190" y="5"/>
                  </a:cubicBezTo>
                  <a:cubicBezTo>
                    <a:pt x="195" y="9"/>
                    <a:pt x="196" y="18"/>
                    <a:pt x="192" y="23"/>
                  </a:cubicBezTo>
                  <a:cubicBezTo>
                    <a:pt x="167" y="53"/>
                    <a:pt x="138" y="68"/>
                    <a:pt x="106" y="69"/>
                  </a:cubicBezTo>
                  <a:cubicBezTo>
                    <a:pt x="105" y="69"/>
                    <a:pt x="104" y="69"/>
                    <a:pt x="103" y="69"/>
                  </a:cubicBezTo>
                  <a:close/>
                </a:path>
              </a:pathLst>
            </a:custGeom>
            <a:solidFill>
              <a:srgbClr val="3538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250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45" name="Rectangle 12"/>
            <p:cNvSpPr>
              <a:spLocks noChangeArrowheads="1"/>
            </p:cNvSpPr>
            <p:nvPr/>
          </p:nvSpPr>
          <p:spPr bwMode="auto">
            <a:xfrm>
              <a:off x="6063001" y="2197170"/>
              <a:ext cx="44000" cy="164998"/>
            </a:xfrm>
            <a:prstGeom prst="rect">
              <a:avLst/>
            </a:prstGeom>
            <a:solidFill>
              <a:srgbClr val="3538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fontScale="250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46" name="Freeform 13"/>
            <p:cNvSpPr/>
            <p:nvPr/>
          </p:nvSpPr>
          <p:spPr bwMode="auto">
            <a:xfrm>
              <a:off x="4411182" y="1289679"/>
              <a:ext cx="909325" cy="581162"/>
            </a:xfrm>
            <a:custGeom>
              <a:avLst/>
              <a:gdLst>
                <a:gd name="T0" fmla="*/ 600 w 611"/>
                <a:gd name="T1" fmla="*/ 74 h 390"/>
                <a:gd name="T2" fmla="*/ 58 w 611"/>
                <a:gd name="T3" fmla="*/ 309 h 390"/>
                <a:gd name="T4" fmla="*/ 131 w 611"/>
                <a:gd name="T5" fmla="*/ 121 h 390"/>
                <a:gd name="T6" fmla="*/ 611 w 611"/>
                <a:gd name="T7" fmla="*/ 0 h 390"/>
                <a:gd name="T8" fmla="*/ 600 w 611"/>
                <a:gd name="T9" fmla="*/ 74 h 390"/>
              </a:gdLst>
              <a:ahLst/>
              <a:cxnLst>
                <a:cxn ang="0">
                  <a:pos x="T0" y="T1"/>
                </a:cxn>
                <a:cxn ang="0">
                  <a:pos x="T2" y="T3"/>
                </a:cxn>
                <a:cxn ang="0">
                  <a:pos x="T4" y="T5"/>
                </a:cxn>
                <a:cxn ang="0">
                  <a:pos x="T6" y="T7"/>
                </a:cxn>
                <a:cxn ang="0">
                  <a:pos x="T8" y="T9"/>
                </a:cxn>
              </a:cxnLst>
              <a:rect l="0" t="0" r="r" b="b"/>
              <a:pathLst>
                <a:path w="611" h="390">
                  <a:moveTo>
                    <a:pt x="600" y="74"/>
                  </a:moveTo>
                  <a:cubicBezTo>
                    <a:pt x="513" y="390"/>
                    <a:pt x="96" y="325"/>
                    <a:pt x="58" y="309"/>
                  </a:cubicBezTo>
                  <a:cubicBezTo>
                    <a:pt x="20" y="293"/>
                    <a:pt x="0" y="226"/>
                    <a:pt x="131" y="121"/>
                  </a:cubicBezTo>
                  <a:cubicBezTo>
                    <a:pt x="262" y="16"/>
                    <a:pt x="611" y="0"/>
                    <a:pt x="611" y="0"/>
                  </a:cubicBezTo>
                  <a:cubicBezTo>
                    <a:pt x="611" y="0"/>
                    <a:pt x="603" y="52"/>
                    <a:pt x="600" y="74"/>
                  </a:cubicBezTo>
                  <a:close/>
                </a:path>
              </a:pathLst>
            </a:custGeom>
            <a:solidFill>
              <a:srgbClr val="FFD2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47" name="Freeform 14"/>
            <p:cNvSpPr/>
            <p:nvPr/>
          </p:nvSpPr>
          <p:spPr bwMode="auto">
            <a:xfrm>
              <a:off x="6851327" y="1278679"/>
              <a:ext cx="907492" cy="579328"/>
            </a:xfrm>
            <a:custGeom>
              <a:avLst/>
              <a:gdLst>
                <a:gd name="T0" fmla="*/ 11 w 610"/>
                <a:gd name="T1" fmla="*/ 74 h 390"/>
                <a:gd name="T2" fmla="*/ 553 w 610"/>
                <a:gd name="T3" fmla="*/ 309 h 390"/>
                <a:gd name="T4" fmla="*/ 479 w 610"/>
                <a:gd name="T5" fmla="*/ 121 h 390"/>
                <a:gd name="T6" fmla="*/ 0 w 610"/>
                <a:gd name="T7" fmla="*/ 0 h 390"/>
                <a:gd name="T8" fmla="*/ 11 w 610"/>
                <a:gd name="T9" fmla="*/ 74 h 390"/>
              </a:gdLst>
              <a:ahLst/>
              <a:cxnLst>
                <a:cxn ang="0">
                  <a:pos x="T0" y="T1"/>
                </a:cxn>
                <a:cxn ang="0">
                  <a:pos x="T2" y="T3"/>
                </a:cxn>
                <a:cxn ang="0">
                  <a:pos x="T4" y="T5"/>
                </a:cxn>
                <a:cxn ang="0">
                  <a:pos x="T6" y="T7"/>
                </a:cxn>
                <a:cxn ang="0">
                  <a:pos x="T8" y="T9"/>
                </a:cxn>
              </a:cxnLst>
              <a:rect l="0" t="0" r="r" b="b"/>
              <a:pathLst>
                <a:path w="610" h="390">
                  <a:moveTo>
                    <a:pt x="11" y="74"/>
                  </a:moveTo>
                  <a:cubicBezTo>
                    <a:pt x="97" y="390"/>
                    <a:pt x="514" y="325"/>
                    <a:pt x="553" y="309"/>
                  </a:cubicBezTo>
                  <a:cubicBezTo>
                    <a:pt x="591" y="293"/>
                    <a:pt x="610" y="226"/>
                    <a:pt x="479" y="121"/>
                  </a:cubicBezTo>
                  <a:cubicBezTo>
                    <a:pt x="348" y="16"/>
                    <a:pt x="0" y="0"/>
                    <a:pt x="0" y="0"/>
                  </a:cubicBezTo>
                  <a:cubicBezTo>
                    <a:pt x="0" y="0"/>
                    <a:pt x="8" y="52"/>
                    <a:pt x="11" y="74"/>
                  </a:cubicBezTo>
                  <a:close/>
                </a:path>
              </a:pathLst>
            </a:custGeom>
            <a:solidFill>
              <a:srgbClr val="FFD2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48" name="Freeform 15"/>
            <p:cNvSpPr/>
            <p:nvPr userDrawn="1"/>
          </p:nvSpPr>
          <p:spPr bwMode="auto">
            <a:xfrm>
              <a:off x="5166508" y="301520"/>
              <a:ext cx="1897483" cy="1094491"/>
            </a:xfrm>
            <a:custGeom>
              <a:avLst/>
              <a:gdLst>
                <a:gd name="T0" fmla="*/ 1107 w 1276"/>
                <a:gd name="T1" fmla="*/ 329 h 736"/>
                <a:gd name="T2" fmla="*/ 1109 w 1276"/>
                <a:gd name="T3" fmla="*/ 301 h 736"/>
                <a:gd name="T4" fmla="*/ 904 w 1276"/>
                <a:gd name="T5" fmla="*/ 96 h 736"/>
                <a:gd name="T6" fmla="*/ 775 w 1276"/>
                <a:gd name="T7" fmla="*/ 141 h 736"/>
                <a:gd name="T8" fmla="*/ 580 w 1276"/>
                <a:gd name="T9" fmla="*/ 0 h 736"/>
                <a:gd name="T10" fmla="*/ 410 w 1276"/>
                <a:gd name="T11" fmla="*/ 90 h 736"/>
                <a:gd name="T12" fmla="*/ 293 w 1276"/>
                <a:gd name="T13" fmla="*/ 49 h 736"/>
                <a:gd name="T14" fmla="*/ 104 w 1276"/>
                <a:gd name="T15" fmla="*/ 239 h 736"/>
                <a:gd name="T16" fmla="*/ 133 w 1276"/>
                <a:gd name="T17" fmla="*/ 339 h 736"/>
                <a:gd name="T18" fmla="*/ 0 w 1276"/>
                <a:gd name="T19" fmla="*/ 531 h 736"/>
                <a:gd name="T20" fmla="*/ 205 w 1276"/>
                <a:gd name="T21" fmla="*/ 736 h 736"/>
                <a:gd name="T22" fmla="*/ 364 w 1276"/>
                <a:gd name="T23" fmla="*/ 660 h 736"/>
                <a:gd name="T24" fmla="*/ 482 w 1276"/>
                <a:gd name="T25" fmla="*/ 698 h 736"/>
                <a:gd name="T26" fmla="*/ 620 w 1276"/>
                <a:gd name="T27" fmla="*/ 644 h 736"/>
                <a:gd name="T28" fmla="*/ 758 w 1276"/>
                <a:gd name="T29" fmla="*/ 698 h 736"/>
                <a:gd name="T30" fmla="*/ 898 w 1276"/>
                <a:gd name="T31" fmla="*/ 642 h 736"/>
                <a:gd name="T32" fmla="*/ 1071 w 1276"/>
                <a:gd name="T33" fmla="*/ 736 h 736"/>
                <a:gd name="T34" fmla="*/ 1276 w 1276"/>
                <a:gd name="T35" fmla="*/ 531 h 736"/>
                <a:gd name="T36" fmla="*/ 1107 w 1276"/>
                <a:gd name="T37" fmla="*/ 329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76" h="736">
                  <a:moveTo>
                    <a:pt x="1107" y="329"/>
                  </a:moveTo>
                  <a:cubicBezTo>
                    <a:pt x="1108" y="320"/>
                    <a:pt x="1109" y="310"/>
                    <a:pt x="1109" y="301"/>
                  </a:cubicBezTo>
                  <a:cubicBezTo>
                    <a:pt x="1109" y="187"/>
                    <a:pt x="1017" y="96"/>
                    <a:pt x="904" y="96"/>
                  </a:cubicBezTo>
                  <a:cubicBezTo>
                    <a:pt x="855" y="96"/>
                    <a:pt x="810" y="113"/>
                    <a:pt x="775" y="141"/>
                  </a:cubicBezTo>
                  <a:cubicBezTo>
                    <a:pt x="748" y="59"/>
                    <a:pt x="671" y="0"/>
                    <a:pt x="580" y="0"/>
                  </a:cubicBezTo>
                  <a:cubicBezTo>
                    <a:pt x="509" y="0"/>
                    <a:pt x="447" y="35"/>
                    <a:pt x="410" y="90"/>
                  </a:cubicBezTo>
                  <a:cubicBezTo>
                    <a:pt x="378" y="65"/>
                    <a:pt x="337" y="49"/>
                    <a:pt x="293" y="49"/>
                  </a:cubicBezTo>
                  <a:cubicBezTo>
                    <a:pt x="189" y="49"/>
                    <a:pt x="104" y="134"/>
                    <a:pt x="104" y="239"/>
                  </a:cubicBezTo>
                  <a:cubicBezTo>
                    <a:pt x="104" y="275"/>
                    <a:pt x="115" y="310"/>
                    <a:pt x="133" y="339"/>
                  </a:cubicBezTo>
                  <a:cubicBezTo>
                    <a:pt x="55" y="368"/>
                    <a:pt x="0" y="443"/>
                    <a:pt x="0" y="531"/>
                  </a:cubicBezTo>
                  <a:cubicBezTo>
                    <a:pt x="0" y="644"/>
                    <a:pt x="92" y="736"/>
                    <a:pt x="205" y="736"/>
                  </a:cubicBezTo>
                  <a:cubicBezTo>
                    <a:pt x="269" y="736"/>
                    <a:pt x="327" y="706"/>
                    <a:pt x="364" y="660"/>
                  </a:cubicBezTo>
                  <a:cubicBezTo>
                    <a:pt x="398" y="684"/>
                    <a:pt x="438" y="698"/>
                    <a:pt x="482" y="698"/>
                  </a:cubicBezTo>
                  <a:cubicBezTo>
                    <a:pt x="535" y="698"/>
                    <a:pt x="583" y="677"/>
                    <a:pt x="620" y="644"/>
                  </a:cubicBezTo>
                  <a:cubicBezTo>
                    <a:pt x="656" y="677"/>
                    <a:pt x="704" y="698"/>
                    <a:pt x="758" y="698"/>
                  </a:cubicBezTo>
                  <a:cubicBezTo>
                    <a:pt x="812" y="698"/>
                    <a:pt x="861" y="676"/>
                    <a:pt x="898" y="642"/>
                  </a:cubicBezTo>
                  <a:cubicBezTo>
                    <a:pt x="935" y="698"/>
                    <a:pt x="998" y="736"/>
                    <a:pt x="1071" y="736"/>
                  </a:cubicBezTo>
                  <a:cubicBezTo>
                    <a:pt x="1184" y="736"/>
                    <a:pt x="1276" y="644"/>
                    <a:pt x="1276" y="531"/>
                  </a:cubicBezTo>
                  <a:cubicBezTo>
                    <a:pt x="1276" y="430"/>
                    <a:pt x="1203" y="346"/>
                    <a:pt x="1107" y="329"/>
                  </a:cubicBezTo>
                  <a:close/>
                </a:path>
              </a:pathLst>
            </a:custGeom>
            <a:solidFill>
              <a:srgbClr val="FFFFFF"/>
            </a:solidFill>
            <a:ln w="9525">
              <a:noFill/>
              <a:round/>
            </a:ln>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50" name="Freeform 16"/>
            <p:cNvSpPr/>
            <p:nvPr/>
          </p:nvSpPr>
          <p:spPr bwMode="auto">
            <a:xfrm>
              <a:off x="6979659" y="1350178"/>
              <a:ext cx="636161" cy="406996"/>
            </a:xfrm>
            <a:custGeom>
              <a:avLst/>
              <a:gdLst>
                <a:gd name="T0" fmla="*/ 8 w 427"/>
                <a:gd name="T1" fmla="*/ 53 h 274"/>
                <a:gd name="T2" fmla="*/ 387 w 427"/>
                <a:gd name="T3" fmla="*/ 217 h 274"/>
                <a:gd name="T4" fmla="*/ 336 w 427"/>
                <a:gd name="T5" fmla="*/ 85 h 274"/>
                <a:gd name="T6" fmla="*/ 0 w 427"/>
                <a:gd name="T7" fmla="*/ 0 h 274"/>
                <a:gd name="T8" fmla="*/ 8 w 427"/>
                <a:gd name="T9" fmla="*/ 53 h 274"/>
              </a:gdLst>
              <a:ahLst/>
              <a:cxnLst>
                <a:cxn ang="0">
                  <a:pos x="T0" y="T1"/>
                </a:cxn>
                <a:cxn ang="0">
                  <a:pos x="T2" y="T3"/>
                </a:cxn>
                <a:cxn ang="0">
                  <a:pos x="T4" y="T5"/>
                </a:cxn>
                <a:cxn ang="0">
                  <a:pos x="T6" y="T7"/>
                </a:cxn>
                <a:cxn ang="0">
                  <a:pos x="T8" y="T9"/>
                </a:cxn>
              </a:cxnLst>
              <a:rect l="0" t="0" r="r" b="b"/>
              <a:pathLst>
                <a:path w="427" h="274">
                  <a:moveTo>
                    <a:pt x="8" y="53"/>
                  </a:moveTo>
                  <a:cubicBezTo>
                    <a:pt x="68" y="274"/>
                    <a:pt x="360" y="229"/>
                    <a:pt x="387" y="217"/>
                  </a:cubicBezTo>
                  <a:cubicBezTo>
                    <a:pt x="414" y="206"/>
                    <a:pt x="427" y="159"/>
                    <a:pt x="336" y="85"/>
                  </a:cubicBezTo>
                  <a:cubicBezTo>
                    <a:pt x="244" y="12"/>
                    <a:pt x="0" y="0"/>
                    <a:pt x="0" y="0"/>
                  </a:cubicBezTo>
                  <a:cubicBezTo>
                    <a:pt x="0" y="0"/>
                    <a:pt x="5" y="37"/>
                    <a:pt x="8" y="53"/>
                  </a:cubicBezTo>
                  <a:close/>
                </a:path>
              </a:pathLst>
            </a:custGeom>
            <a:solidFill>
              <a:srgbClr val="DCB7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lnSpcReduction="1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78" name="Freeform 17"/>
            <p:cNvSpPr/>
            <p:nvPr/>
          </p:nvSpPr>
          <p:spPr bwMode="auto">
            <a:xfrm>
              <a:off x="4557847" y="1363011"/>
              <a:ext cx="630661" cy="405164"/>
            </a:xfrm>
            <a:custGeom>
              <a:avLst/>
              <a:gdLst>
                <a:gd name="T0" fmla="*/ 416 w 424"/>
                <a:gd name="T1" fmla="*/ 52 h 272"/>
                <a:gd name="T2" fmla="*/ 40 w 424"/>
                <a:gd name="T3" fmla="*/ 216 h 272"/>
                <a:gd name="T4" fmla="*/ 91 w 424"/>
                <a:gd name="T5" fmla="*/ 85 h 272"/>
                <a:gd name="T6" fmla="*/ 424 w 424"/>
                <a:gd name="T7" fmla="*/ 0 h 272"/>
                <a:gd name="T8" fmla="*/ 416 w 424"/>
                <a:gd name="T9" fmla="*/ 52 h 272"/>
              </a:gdLst>
              <a:ahLst/>
              <a:cxnLst>
                <a:cxn ang="0">
                  <a:pos x="T0" y="T1"/>
                </a:cxn>
                <a:cxn ang="0">
                  <a:pos x="T2" y="T3"/>
                </a:cxn>
                <a:cxn ang="0">
                  <a:pos x="T4" y="T5"/>
                </a:cxn>
                <a:cxn ang="0">
                  <a:pos x="T6" y="T7"/>
                </a:cxn>
                <a:cxn ang="0">
                  <a:pos x="T8" y="T9"/>
                </a:cxn>
              </a:cxnLst>
              <a:rect l="0" t="0" r="r" b="b"/>
              <a:pathLst>
                <a:path w="424" h="272">
                  <a:moveTo>
                    <a:pt x="416" y="52"/>
                  </a:moveTo>
                  <a:cubicBezTo>
                    <a:pt x="356" y="272"/>
                    <a:pt x="67" y="227"/>
                    <a:pt x="40" y="216"/>
                  </a:cubicBezTo>
                  <a:cubicBezTo>
                    <a:pt x="13" y="205"/>
                    <a:pt x="0" y="158"/>
                    <a:pt x="91" y="85"/>
                  </a:cubicBezTo>
                  <a:cubicBezTo>
                    <a:pt x="182" y="11"/>
                    <a:pt x="424" y="0"/>
                    <a:pt x="424" y="0"/>
                  </a:cubicBezTo>
                  <a:cubicBezTo>
                    <a:pt x="424" y="0"/>
                    <a:pt x="419" y="37"/>
                    <a:pt x="416" y="52"/>
                  </a:cubicBezTo>
                  <a:close/>
                </a:path>
              </a:pathLst>
            </a:custGeom>
            <a:solidFill>
              <a:srgbClr val="DCB7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lnSpcReduction="1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82" name="Freeform 21"/>
            <p:cNvSpPr/>
            <p:nvPr userDrawn="1"/>
          </p:nvSpPr>
          <p:spPr bwMode="auto">
            <a:xfrm>
              <a:off x="4317683" y="2842497"/>
              <a:ext cx="313498" cy="687494"/>
            </a:xfrm>
            <a:custGeom>
              <a:avLst/>
              <a:gdLst>
                <a:gd name="T0" fmla="*/ 42 w 211"/>
                <a:gd name="T1" fmla="*/ 161 h 463"/>
                <a:gd name="T2" fmla="*/ 0 w 211"/>
                <a:gd name="T3" fmla="*/ 240 h 463"/>
                <a:gd name="T4" fmla="*/ 48 w 211"/>
                <a:gd name="T5" fmla="*/ 322 h 463"/>
                <a:gd name="T6" fmla="*/ 34 w 211"/>
                <a:gd name="T7" fmla="*/ 371 h 463"/>
                <a:gd name="T8" fmla="*/ 122 w 211"/>
                <a:gd name="T9" fmla="*/ 463 h 463"/>
                <a:gd name="T10" fmla="*/ 211 w 211"/>
                <a:gd name="T11" fmla="*/ 371 h 463"/>
                <a:gd name="T12" fmla="*/ 163 w 211"/>
                <a:gd name="T13" fmla="*/ 289 h 463"/>
                <a:gd name="T14" fmla="*/ 177 w 211"/>
                <a:gd name="T15" fmla="*/ 240 h 463"/>
                <a:gd name="T16" fmla="*/ 148 w 211"/>
                <a:gd name="T17" fmla="*/ 171 h 463"/>
                <a:gd name="T18" fmla="*/ 190 w 211"/>
                <a:gd name="T19" fmla="*/ 93 h 463"/>
                <a:gd name="T20" fmla="*/ 101 w 211"/>
                <a:gd name="T21" fmla="*/ 0 h 463"/>
                <a:gd name="T22" fmla="*/ 13 w 211"/>
                <a:gd name="T23" fmla="*/ 93 h 463"/>
                <a:gd name="T24" fmla="*/ 42 w 211"/>
                <a:gd name="T25" fmla="*/ 161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1" h="463">
                  <a:moveTo>
                    <a:pt x="42" y="161"/>
                  </a:moveTo>
                  <a:cubicBezTo>
                    <a:pt x="17" y="178"/>
                    <a:pt x="0" y="207"/>
                    <a:pt x="0" y="240"/>
                  </a:cubicBezTo>
                  <a:cubicBezTo>
                    <a:pt x="0" y="275"/>
                    <a:pt x="20" y="306"/>
                    <a:pt x="48" y="322"/>
                  </a:cubicBezTo>
                  <a:cubicBezTo>
                    <a:pt x="39" y="336"/>
                    <a:pt x="34" y="353"/>
                    <a:pt x="34" y="371"/>
                  </a:cubicBezTo>
                  <a:cubicBezTo>
                    <a:pt x="34" y="422"/>
                    <a:pt x="74" y="463"/>
                    <a:pt x="122" y="463"/>
                  </a:cubicBezTo>
                  <a:cubicBezTo>
                    <a:pt x="171" y="463"/>
                    <a:pt x="211" y="422"/>
                    <a:pt x="211" y="371"/>
                  </a:cubicBezTo>
                  <a:cubicBezTo>
                    <a:pt x="211" y="335"/>
                    <a:pt x="192" y="304"/>
                    <a:pt x="163" y="289"/>
                  </a:cubicBezTo>
                  <a:cubicBezTo>
                    <a:pt x="172" y="275"/>
                    <a:pt x="177" y="258"/>
                    <a:pt x="177" y="240"/>
                  </a:cubicBezTo>
                  <a:cubicBezTo>
                    <a:pt x="177" y="213"/>
                    <a:pt x="166" y="188"/>
                    <a:pt x="148" y="171"/>
                  </a:cubicBezTo>
                  <a:cubicBezTo>
                    <a:pt x="173" y="155"/>
                    <a:pt x="190" y="126"/>
                    <a:pt x="190" y="93"/>
                  </a:cubicBezTo>
                  <a:cubicBezTo>
                    <a:pt x="190" y="42"/>
                    <a:pt x="150" y="0"/>
                    <a:pt x="101" y="0"/>
                  </a:cubicBezTo>
                  <a:cubicBezTo>
                    <a:pt x="53" y="0"/>
                    <a:pt x="13" y="42"/>
                    <a:pt x="13" y="93"/>
                  </a:cubicBezTo>
                  <a:cubicBezTo>
                    <a:pt x="13" y="120"/>
                    <a:pt x="24" y="144"/>
                    <a:pt x="42" y="161"/>
                  </a:cubicBezTo>
                  <a:close/>
                </a:path>
              </a:pathLst>
            </a:custGeom>
            <a:solidFill>
              <a:srgbClr val="FFFFFF"/>
            </a:solidFill>
            <a:ln w="9525">
              <a:noFill/>
              <a:round/>
            </a:ln>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84" name="Freeform 23"/>
            <p:cNvSpPr/>
            <p:nvPr userDrawn="1"/>
          </p:nvSpPr>
          <p:spPr bwMode="auto">
            <a:xfrm>
              <a:off x="7575487" y="2897497"/>
              <a:ext cx="311664" cy="687494"/>
            </a:xfrm>
            <a:custGeom>
              <a:avLst/>
              <a:gdLst>
                <a:gd name="T0" fmla="*/ 168 w 210"/>
                <a:gd name="T1" fmla="*/ 302 h 463"/>
                <a:gd name="T2" fmla="*/ 210 w 210"/>
                <a:gd name="T3" fmla="*/ 223 h 463"/>
                <a:gd name="T4" fmla="*/ 163 w 210"/>
                <a:gd name="T5" fmla="*/ 142 h 463"/>
                <a:gd name="T6" fmla="*/ 177 w 210"/>
                <a:gd name="T7" fmla="*/ 92 h 463"/>
                <a:gd name="T8" fmla="*/ 88 w 210"/>
                <a:gd name="T9" fmla="*/ 0 h 463"/>
                <a:gd name="T10" fmla="*/ 0 w 210"/>
                <a:gd name="T11" fmla="*/ 92 h 463"/>
                <a:gd name="T12" fmla="*/ 47 w 210"/>
                <a:gd name="T13" fmla="*/ 174 h 463"/>
                <a:gd name="T14" fmla="*/ 34 w 210"/>
                <a:gd name="T15" fmla="*/ 223 h 463"/>
                <a:gd name="T16" fmla="*/ 63 w 210"/>
                <a:gd name="T17" fmla="*/ 292 h 463"/>
                <a:gd name="T18" fmla="*/ 21 w 210"/>
                <a:gd name="T19" fmla="*/ 370 h 463"/>
                <a:gd name="T20" fmla="*/ 109 w 210"/>
                <a:gd name="T21" fmla="*/ 463 h 463"/>
                <a:gd name="T22" fmla="*/ 198 w 210"/>
                <a:gd name="T23" fmla="*/ 370 h 463"/>
                <a:gd name="T24" fmla="*/ 168 w 210"/>
                <a:gd name="T25" fmla="*/ 302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0" h="463">
                  <a:moveTo>
                    <a:pt x="168" y="302"/>
                  </a:moveTo>
                  <a:cubicBezTo>
                    <a:pt x="194" y="286"/>
                    <a:pt x="210" y="257"/>
                    <a:pt x="210" y="223"/>
                  </a:cubicBezTo>
                  <a:cubicBezTo>
                    <a:pt x="210" y="188"/>
                    <a:pt x="191" y="157"/>
                    <a:pt x="163" y="142"/>
                  </a:cubicBezTo>
                  <a:cubicBezTo>
                    <a:pt x="172" y="127"/>
                    <a:pt x="177" y="111"/>
                    <a:pt x="177" y="92"/>
                  </a:cubicBezTo>
                  <a:cubicBezTo>
                    <a:pt x="177" y="41"/>
                    <a:pt x="137" y="0"/>
                    <a:pt x="88" y="0"/>
                  </a:cubicBezTo>
                  <a:cubicBezTo>
                    <a:pt x="40" y="0"/>
                    <a:pt x="0" y="41"/>
                    <a:pt x="0" y="92"/>
                  </a:cubicBezTo>
                  <a:cubicBezTo>
                    <a:pt x="0" y="128"/>
                    <a:pt x="19" y="159"/>
                    <a:pt x="47" y="174"/>
                  </a:cubicBezTo>
                  <a:cubicBezTo>
                    <a:pt x="39" y="188"/>
                    <a:pt x="34" y="205"/>
                    <a:pt x="34" y="223"/>
                  </a:cubicBezTo>
                  <a:cubicBezTo>
                    <a:pt x="34" y="251"/>
                    <a:pt x="45" y="275"/>
                    <a:pt x="63" y="292"/>
                  </a:cubicBezTo>
                  <a:cubicBezTo>
                    <a:pt x="38" y="308"/>
                    <a:pt x="21" y="337"/>
                    <a:pt x="21" y="370"/>
                  </a:cubicBezTo>
                  <a:cubicBezTo>
                    <a:pt x="21" y="421"/>
                    <a:pt x="61" y="463"/>
                    <a:pt x="109" y="463"/>
                  </a:cubicBezTo>
                  <a:cubicBezTo>
                    <a:pt x="158" y="463"/>
                    <a:pt x="198" y="421"/>
                    <a:pt x="198" y="370"/>
                  </a:cubicBezTo>
                  <a:cubicBezTo>
                    <a:pt x="198" y="343"/>
                    <a:pt x="186" y="319"/>
                    <a:pt x="168" y="302"/>
                  </a:cubicBezTo>
                  <a:close/>
                </a:path>
              </a:pathLst>
            </a:custGeom>
            <a:solidFill>
              <a:srgbClr val="FFFFFF"/>
            </a:solidFill>
            <a:ln w="9525">
              <a:noFill/>
              <a:round/>
            </a:ln>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grpSp>
      <p:sp>
        <p:nvSpPr>
          <p:cNvPr id="2" name="标题 1"/>
          <p:cNvSpPr>
            <a:spLocks noGrp="1"/>
          </p:cNvSpPr>
          <p:nvPr>
            <p:ph type="ctrTitle"/>
          </p:nvPr>
        </p:nvSpPr>
        <p:spPr>
          <a:xfrm>
            <a:off x="1975533" y="3118712"/>
            <a:ext cx="8240935" cy="1961949"/>
          </a:xfrm>
          <a:solidFill>
            <a:schemeClr val="accent1"/>
          </a:solidFill>
          <a:ln w="3175">
            <a:solidFill>
              <a:schemeClr val="accent1">
                <a:lumMod val="20000"/>
                <a:lumOff val="80000"/>
              </a:schemeClr>
            </a:solidFill>
          </a:ln>
        </p:spPr>
        <p:txBody>
          <a:bodyPr anchor="ctr">
            <a:normAutofit/>
          </a:bodyPr>
          <a:lstStyle>
            <a:lvl1pPr algn="ctr">
              <a:lnSpc>
                <a:spcPct val="150000"/>
              </a:lnSpc>
              <a:defRPr sz="4400" b="1">
                <a:ln w="3175">
                  <a:noFill/>
                </a:ln>
                <a:solidFill>
                  <a:srgbClr val="FFFFFF"/>
                </a:solidFill>
                <a:effectLst/>
              </a:defRPr>
            </a:lvl1pPr>
          </a:lstStyle>
          <a:p>
            <a:r>
              <a:rPr lang="zh-CN" altLang="en-US" dirty="0"/>
              <a:t>单击此处编辑母版标题样式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13D0CE79-49FB-443D-BEF8-6B709DE8FD0C}" type="datetimeFigureOut">
              <a:rPr lang="zh-CN" altLang="en-US" smtClean="0"/>
              <a:t>2021/1/4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F906490-237C-474C-BA2E-D98840BC1F8F}" type="slidenum">
              <a:rPr lang="zh-CN" altLang="en-US" smtClean="0"/>
              <a:t>‹#›</a:t>
            </a:fld>
            <a:endParaRPr lang="zh-CN" altLang="en-US"/>
          </a:p>
        </p:txBody>
      </p:sp>
      <p:sp>
        <p:nvSpPr>
          <p:cNvPr id="7" name="内容占位符 6"/>
          <p:cNvSpPr>
            <a:spLocks noGrp="1"/>
          </p:cNvSpPr>
          <p:nvPr>
            <p:ph sz="quarter" idx="13" hasCustomPrompt="1"/>
          </p:nvPr>
        </p:nvSpPr>
        <p:spPr>
          <a:xfrm>
            <a:off x="838800" y="363600"/>
            <a:ext cx="10515600" cy="5810400"/>
          </a:xfrm>
        </p:spPr>
        <p:txBody>
          <a:bodyPr/>
          <a:lstStyle>
            <a:lvl1pPr marL="342900" indent="-342900">
              <a:buFont typeface="Arial" panose="020B0604020202020204" pitchFamily="34" charset="0"/>
              <a:buChar char="•"/>
              <a:defRPr/>
            </a:lvl1pPr>
            <a:lvl2pPr marL="800100" indent="-342900">
              <a:buFont typeface="Arial" panose="020B0604020202020204" pitchFamily="34"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r>
              <a:rPr lang="zh-CN" altLang="en-US" sz="2400" dirty="0"/>
              <a:t>单击此处编辑文本</a:t>
            </a:r>
            <a:endParaRPr lang="en-US" altLang="zh-CN" sz="2400" dirty="0"/>
          </a:p>
          <a:p>
            <a:pPr lvl="1"/>
            <a:r>
              <a:rPr lang="zh-CN" altLang="en-US" sz="2000" dirty="0"/>
              <a:t>第二级</a:t>
            </a:r>
          </a:p>
          <a:p>
            <a:pPr lvl="2"/>
            <a:r>
              <a:rPr lang="zh-CN" altLang="en-US" sz="1800"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05A35"/>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8200" y="298450"/>
            <a:ext cx="10947400" cy="892175"/>
          </a:xfrm>
        </p:spPr>
        <p:txBody>
          <a:bodyPr>
            <a:normAutofit/>
          </a:bodyPr>
          <a:lstStyle/>
          <a:p>
            <a:r>
              <a:rPr lang="zh-CN" altLang="en-US"/>
              <a:t>单击此处编辑母版标题样式</a:t>
            </a:r>
          </a:p>
        </p:txBody>
      </p:sp>
      <p:sp>
        <p:nvSpPr>
          <p:cNvPr id="3" name="内容占位符 2"/>
          <p:cNvSpPr>
            <a:spLocks noGrp="1"/>
          </p:cNvSpPr>
          <p:nvPr>
            <p:ph idx="1" hasCustomPrompt="1"/>
          </p:nvPr>
        </p:nvSpPr>
        <p:spPr>
          <a:xfrm>
            <a:off x="4068000" y="2387601"/>
            <a:ext cx="7717600" cy="3064932"/>
          </a:xfrm>
        </p:spPr>
        <p:txBody>
          <a:bodyPr anchor="ctr" anchorCtr="0">
            <a:normAutofit/>
          </a:bodyPr>
          <a:lstStyle>
            <a:lvl1pPr marL="0" indent="0" algn="just">
              <a:buFont typeface="Arial" panose="020B0604020202020204" pitchFamily="34" charset="0"/>
              <a:buNone/>
              <a:defRPr/>
            </a:lvl1pPr>
            <a:lvl2pPr marL="457200" indent="0">
              <a:buFont typeface="Arial" panose="020B0604020202020204" pitchFamily="34" charset="0"/>
              <a:buNone/>
              <a:defRPr/>
            </a:lvl2pPr>
            <a:lvl3pPr marL="914400" indent="0">
              <a:buFont typeface="Arial" panose="020B0604020202020204" pitchFamily="34" charset="0"/>
              <a:buNone/>
              <a:defRPr/>
            </a:lvl3pPr>
            <a:lvl4pPr marL="1371600" indent="0">
              <a:buFont typeface="Arial" panose="020B0604020202020204" pitchFamily="34" charset="0"/>
              <a:buNone/>
              <a:defRPr/>
            </a:lvl4pPr>
            <a:lvl5pPr marL="1828800" indent="0">
              <a:buFont typeface="Arial" panose="020B0604020202020204" pitchFamily="34" charset="0"/>
              <a:buNone/>
              <a:defRPr/>
            </a:lvl5pPr>
          </a:lstStyle>
          <a:p>
            <a:r>
              <a:rPr lang="zh-CN" altLang="en-US" sz="2400" dirty="0"/>
              <a:t>单击此处编辑文本</a:t>
            </a:r>
            <a:endParaRPr lang="en-US" altLang="zh-CN" sz="2400" dirty="0"/>
          </a:p>
          <a:p>
            <a:pPr lvl="1"/>
            <a:r>
              <a:rPr lang="zh-CN" altLang="en-US" sz="2000" dirty="0"/>
              <a:t>第二级</a:t>
            </a:r>
          </a:p>
          <a:p>
            <a:pPr lvl="2"/>
            <a:r>
              <a:rPr lang="zh-CN" altLang="en-US" sz="1800"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normAutofit/>
          </a:bodyPr>
          <a:lstStyle/>
          <a:p>
            <a:fld id="{13D0CE79-49FB-443D-BEF8-6B709DE8FD0C}" type="datetimeFigureOut">
              <a:rPr lang="zh-CN" altLang="en-US" smtClean="0"/>
              <a:t>2021/1/4</a:t>
            </a:fld>
            <a:endParaRPr lang="zh-CN" altLang="en-US"/>
          </a:p>
        </p:txBody>
      </p:sp>
      <p:sp>
        <p:nvSpPr>
          <p:cNvPr id="5" name="页脚占位符 4"/>
          <p:cNvSpPr>
            <a:spLocks noGrp="1"/>
          </p:cNvSpPr>
          <p:nvPr>
            <p:ph type="ftr" sz="quarter" idx="11"/>
          </p:nvPr>
        </p:nvSpPr>
        <p:spPr/>
        <p:txBody>
          <a:bodyPr>
            <a:normAutofit/>
          </a:bodyPr>
          <a:lstStyle/>
          <a:p>
            <a:endParaRPr lang="zh-CN" altLang="en-US"/>
          </a:p>
        </p:txBody>
      </p:sp>
      <p:sp>
        <p:nvSpPr>
          <p:cNvPr id="6" name="灯片编号占位符 5"/>
          <p:cNvSpPr>
            <a:spLocks noGrp="1"/>
          </p:cNvSpPr>
          <p:nvPr>
            <p:ph type="sldNum" sz="quarter" idx="12"/>
          </p:nvPr>
        </p:nvSpPr>
        <p:spPr/>
        <p:txBody>
          <a:bodyPr>
            <a:normAutofit/>
          </a:bodyPr>
          <a:lstStyle/>
          <a:p>
            <a:fld id="{EF906490-237C-474C-BA2E-D98840BC1F8F}"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normAutofit/>
          </a:bodyPr>
          <a:lstStyle>
            <a:lvl1pPr>
              <a:defRPr>
                <a:solidFill>
                  <a:schemeClr val="tx1"/>
                </a:solidFill>
              </a:defRPr>
            </a:lvl1pPr>
          </a:lstStyle>
          <a:p>
            <a:fld id="{13D0CE79-49FB-443D-BEF8-6B709DE8FD0C}" type="datetimeFigureOut">
              <a:rPr lang="zh-CN" altLang="en-US" smtClean="0"/>
              <a:t>2021/1/4</a:t>
            </a:fld>
            <a:endParaRPr lang="zh-CN" altLang="en-US"/>
          </a:p>
        </p:txBody>
      </p:sp>
      <p:sp>
        <p:nvSpPr>
          <p:cNvPr id="5" name="页脚占位符 4"/>
          <p:cNvSpPr>
            <a:spLocks noGrp="1"/>
          </p:cNvSpPr>
          <p:nvPr>
            <p:ph type="ftr" sz="quarter" idx="11"/>
          </p:nvPr>
        </p:nvSpPr>
        <p:spPr/>
        <p:txBody>
          <a:bodyPr>
            <a:normAutofit/>
          </a:bodyPr>
          <a:lstStyle>
            <a:lvl1pPr>
              <a:defRPr>
                <a:solidFill>
                  <a:schemeClr val="tx1"/>
                </a:solidFill>
              </a:defRPr>
            </a:lvl1pPr>
          </a:lstStyle>
          <a:p>
            <a:endParaRPr lang="zh-CN" altLang="en-US"/>
          </a:p>
        </p:txBody>
      </p:sp>
      <p:sp>
        <p:nvSpPr>
          <p:cNvPr id="6" name="灯片编号占位符 5"/>
          <p:cNvSpPr>
            <a:spLocks noGrp="1"/>
          </p:cNvSpPr>
          <p:nvPr>
            <p:ph type="sldNum" sz="quarter" idx="12"/>
          </p:nvPr>
        </p:nvSpPr>
        <p:spPr/>
        <p:txBody>
          <a:bodyPr>
            <a:normAutofit/>
          </a:bodyPr>
          <a:lstStyle>
            <a:lvl1pPr>
              <a:defRPr>
                <a:solidFill>
                  <a:schemeClr val="tx1"/>
                </a:solidFill>
              </a:defRPr>
            </a:lvl1pPr>
          </a:lstStyle>
          <a:p>
            <a:fld id="{EF906490-237C-474C-BA2E-D98840BC1F8F}" type="slidenum">
              <a:rPr lang="zh-CN" altLang="en-US" smtClean="0"/>
              <a:t>‹#›</a:t>
            </a:fld>
            <a:endParaRPr lang="zh-CN" altLang="en-US"/>
          </a:p>
        </p:txBody>
      </p:sp>
      <p:sp>
        <p:nvSpPr>
          <p:cNvPr id="3" name="文本占位符 2"/>
          <p:cNvSpPr>
            <a:spLocks noGrp="1"/>
          </p:cNvSpPr>
          <p:nvPr>
            <p:ph type="body" idx="1"/>
          </p:nvPr>
        </p:nvSpPr>
        <p:spPr>
          <a:xfrm>
            <a:off x="4400029" y="4292989"/>
            <a:ext cx="6468168" cy="641910"/>
          </a:xfrm>
          <a:noFill/>
        </p:spPr>
        <p:txBody>
          <a:bodyPr anchor="ctr">
            <a:normAutofit/>
          </a:bodyPr>
          <a:lstStyle>
            <a:lvl1pPr marL="0" indent="0" algn="ctr">
              <a:lnSpc>
                <a:spcPct val="150000"/>
              </a:lnSpc>
              <a:buNone/>
              <a:defRPr sz="200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2" name="标题 1"/>
          <p:cNvSpPr>
            <a:spLocks noGrp="1"/>
          </p:cNvSpPr>
          <p:nvPr>
            <p:ph type="title"/>
          </p:nvPr>
        </p:nvSpPr>
        <p:spPr>
          <a:xfrm>
            <a:off x="4400030" y="2188606"/>
            <a:ext cx="6468167" cy="2063645"/>
          </a:xfrm>
          <a:noFill/>
        </p:spPr>
        <p:txBody>
          <a:bodyPr lIns="0" anchor="ctr">
            <a:normAutofit/>
          </a:bodyPr>
          <a:lstStyle>
            <a:lvl1pPr algn="ctr">
              <a:lnSpc>
                <a:spcPct val="150000"/>
              </a:lnSpc>
              <a:defRPr sz="4400">
                <a:solidFill>
                  <a:schemeClr val="accent1"/>
                </a:solidFill>
              </a:defRPr>
            </a:lvl1pPr>
          </a:lstStyle>
          <a:p>
            <a:r>
              <a:rPr lang="zh-CN" altLang="en-US" dirty="0"/>
              <a:t>单击此处编辑母版标题样式</a:t>
            </a:r>
          </a:p>
        </p:txBody>
      </p:sp>
      <p:grpSp>
        <p:nvGrpSpPr>
          <p:cNvPr id="10" name="组合 9"/>
          <p:cNvGrpSpPr/>
          <p:nvPr/>
        </p:nvGrpSpPr>
        <p:grpSpPr>
          <a:xfrm>
            <a:off x="529166" y="1227883"/>
            <a:ext cx="3361267" cy="4402235"/>
            <a:chOff x="8082990" y="1361474"/>
            <a:chExt cx="3361267" cy="4402235"/>
          </a:xfrm>
        </p:grpSpPr>
        <p:sp>
          <p:nvSpPr>
            <p:cNvPr id="21" name="Freeform 5"/>
            <p:cNvSpPr/>
            <p:nvPr/>
          </p:nvSpPr>
          <p:spPr bwMode="auto">
            <a:xfrm rot="7443">
              <a:off x="8082990" y="2640854"/>
              <a:ext cx="3361267" cy="3122855"/>
            </a:xfrm>
            <a:custGeom>
              <a:avLst/>
              <a:gdLst>
                <a:gd name="T0" fmla="*/ 2466 w 2466"/>
                <a:gd name="T1" fmla="*/ 1182 h 2293"/>
                <a:gd name="T2" fmla="*/ 2344 w 2466"/>
                <a:gd name="T3" fmla="*/ 903 h 2293"/>
                <a:gd name="T4" fmla="*/ 2406 w 2466"/>
                <a:gd name="T5" fmla="*/ 693 h 2293"/>
                <a:gd name="T6" fmla="*/ 2045 w 2466"/>
                <a:gd name="T7" fmla="*/ 320 h 2293"/>
                <a:gd name="T8" fmla="*/ 2030 w 2466"/>
                <a:gd name="T9" fmla="*/ 320 h 2293"/>
                <a:gd name="T10" fmla="*/ 1672 w 2466"/>
                <a:gd name="T11" fmla="*/ 0 h 2293"/>
                <a:gd name="T12" fmla="*/ 1377 w 2466"/>
                <a:gd name="T13" fmla="*/ 158 h 2293"/>
                <a:gd name="T14" fmla="*/ 1083 w 2466"/>
                <a:gd name="T15" fmla="*/ 0 h 2293"/>
                <a:gd name="T16" fmla="*/ 749 w 2466"/>
                <a:gd name="T17" fmla="*/ 230 h 2293"/>
                <a:gd name="T18" fmla="*/ 614 w 2466"/>
                <a:gd name="T19" fmla="*/ 210 h 2293"/>
                <a:gd name="T20" fmla="*/ 271 w 2466"/>
                <a:gd name="T21" fmla="*/ 601 h 2293"/>
                <a:gd name="T22" fmla="*/ 287 w 2466"/>
                <a:gd name="T23" fmla="*/ 695 h 2293"/>
                <a:gd name="T24" fmla="*/ 0 w 2466"/>
                <a:gd name="T25" fmla="*/ 1060 h 2293"/>
                <a:gd name="T26" fmla="*/ 143 w 2466"/>
                <a:gd name="T27" fmla="*/ 1357 h 2293"/>
                <a:gd name="T28" fmla="*/ 90 w 2466"/>
                <a:gd name="T29" fmla="*/ 1552 h 2293"/>
                <a:gd name="T30" fmla="*/ 451 w 2466"/>
                <a:gd name="T31" fmla="*/ 1925 h 2293"/>
                <a:gd name="T32" fmla="*/ 508 w 2466"/>
                <a:gd name="T33" fmla="*/ 1920 h 2293"/>
                <a:gd name="T34" fmla="*/ 864 w 2466"/>
                <a:gd name="T35" fmla="*/ 2237 h 2293"/>
                <a:gd name="T36" fmla="*/ 1107 w 2466"/>
                <a:gd name="T37" fmla="*/ 2140 h 2293"/>
                <a:gd name="T38" fmla="*/ 1398 w 2466"/>
                <a:gd name="T39" fmla="*/ 2293 h 2293"/>
                <a:gd name="T40" fmla="*/ 1756 w 2466"/>
                <a:gd name="T41" fmla="*/ 1974 h 2293"/>
                <a:gd name="T42" fmla="*/ 1940 w 2466"/>
                <a:gd name="T43" fmla="*/ 2027 h 2293"/>
                <a:gd name="T44" fmla="*/ 2301 w 2466"/>
                <a:gd name="T45" fmla="*/ 1654 h 2293"/>
                <a:gd name="T46" fmla="*/ 2274 w 2466"/>
                <a:gd name="T47" fmla="*/ 1512 h 2293"/>
                <a:gd name="T48" fmla="*/ 2466 w 2466"/>
                <a:gd name="T49" fmla="*/ 1182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66" h="2293">
                  <a:moveTo>
                    <a:pt x="2466" y="1182"/>
                  </a:moveTo>
                  <a:cubicBezTo>
                    <a:pt x="2466" y="1071"/>
                    <a:pt x="2419" y="971"/>
                    <a:pt x="2344" y="903"/>
                  </a:cubicBezTo>
                  <a:cubicBezTo>
                    <a:pt x="2383" y="843"/>
                    <a:pt x="2406" y="771"/>
                    <a:pt x="2406" y="693"/>
                  </a:cubicBezTo>
                  <a:cubicBezTo>
                    <a:pt x="2406" y="487"/>
                    <a:pt x="2245" y="320"/>
                    <a:pt x="2045" y="320"/>
                  </a:cubicBezTo>
                  <a:cubicBezTo>
                    <a:pt x="2040" y="320"/>
                    <a:pt x="2035" y="320"/>
                    <a:pt x="2030" y="320"/>
                  </a:cubicBezTo>
                  <a:cubicBezTo>
                    <a:pt x="2005" y="139"/>
                    <a:pt x="1855" y="0"/>
                    <a:pt x="1672" y="0"/>
                  </a:cubicBezTo>
                  <a:cubicBezTo>
                    <a:pt x="1551" y="0"/>
                    <a:pt x="1443" y="62"/>
                    <a:pt x="1377" y="158"/>
                  </a:cubicBezTo>
                  <a:cubicBezTo>
                    <a:pt x="1312" y="62"/>
                    <a:pt x="1204" y="0"/>
                    <a:pt x="1083" y="0"/>
                  </a:cubicBezTo>
                  <a:cubicBezTo>
                    <a:pt x="932" y="0"/>
                    <a:pt x="803" y="95"/>
                    <a:pt x="749" y="230"/>
                  </a:cubicBezTo>
                  <a:cubicBezTo>
                    <a:pt x="707" y="215"/>
                    <a:pt x="661" y="208"/>
                    <a:pt x="614" y="210"/>
                  </a:cubicBezTo>
                  <a:cubicBezTo>
                    <a:pt x="415" y="220"/>
                    <a:pt x="261" y="395"/>
                    <a:pt x="271" y="601"/>
                  </a:cubicBezTo>
                  <a:cubicBezTo>
                    <a:pt x="272" y="634"/>
                    <a:pt x="278" y="665"/>
                    <a:pt x="287" y="695"/>
                  </a:cubicBezTo>
                  <a:cubicBezTo>
                    <a:pt x="123" y="730"/>
                    <a:pt x="0" y="880"/>
                    <a:pt x="0" y="1060"/>
                  </a:cubicBezTo>
                  <a:cubicBezTo>
                    <a:pt x="0" y="1181"/>
                    <a:pt x="56" y="1289"/>
                    <a:pt x="143" y="1357"/>
                  </a:cubicBezTo>
                  <a:cubicBezTo>
                    <a:pt x="109" y="1414"/>
                    <a:pt x="90" y="1481"/>
                    <a:pt x="90" y="1552"/>
                  </a:cubicBezTo>
                  <a:cubicBezTo>
                    <a:pt x="90" y="1758"/>
                    <a:pt x="251" y="1925"/>
                    <a:pt x="451" y="1925"/>
                  </a:cubicBezTo>
                  <a:cubicBezTo>
                    <a:pt x="470" y="1925"/>
                    <a:pt x="489" y="1923"/>
                    <a:pt x="508" y="1920"/>
                  </a:cubicBezTo>
                  <a:cubicBezTo>
                    <a:pt x="534" y="2100"/>
                    <a:pt x="684" y="2237"/>
                    <a:pt x="864" y="2237"/>
                  </a:cubicBezTo>
                  <a:cubicBezTo>
                    <a:pt x="958" y="2237"/>
                    <a:pt x="1043" y="2200"/>
                    <a:pt x="1107" y="2140"/>
                  </a:cubicBezTo>
                  <a:cubicBezTo>
                    <a:pt x="1173" y="2233"/>
                    <a:pt x="1279" y="2293"/>
                    <a:pt x="1398" y="2293"/>
                  </a:cubicBezTo>
                  <a:cubicBezTo>
                    <a:pt x="1580" y="2293"/>
                    <a:pt x="1730" y="2154"/>
                    <a:pt x="1756" y="1974"/>
                  </a:cubicBezTo>
                  <a:cubicBezTo>
                    <a:pt x="1810" y="2008"/>
                    <a:pt x="1873" y="2027"/>
                    <a:pt x="1940" y="2027"/>
                  </a:cubicBezTo>
                  <a:cubicBezTo>
                    <a:pt x="2139" y="2027"/>
                    <a:pt x="2301" y="1860"/>
                    <a:pt x="2301" y="1654"/>
                  </a:cubicBezTo>
                  <a:cubicBezTo>
                    <a:pt x="2301" y="1604"/>
                    <a:pt x="2291" y="1556"/>
                    <a:pt x="2274" y="1512"/>
                  </a:cubicBezTo>
                  <a:cubicBezTo>
                    <a:pt x="2388" y="1450"/>
                    <a:pt x="2466" y="1325"/>
                    <a:pt x="2466" y="1182"/>
                  </a:cubicBezTo>
                  <a:close/>
                </a:path>
              </a:pathLst>
            </a:custGeom>
            <a:solidFill>
              <a:srgbClr val="FFFFFF"/>
            </a:solidFill>
            <a:ln w="9525">
              <a:solidFill>
                <a:schemeClr val="accent1"/>
              </a:solidFill>
              <a:round/>
            </a:ln>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22" name="Freeform 6"/>
            <p:cNvSpPr/>
            <p:nvPr/>
          </p:nvSpPr>
          <p:spPr bwMode="auto">
            <a:xfrm rot="7443">
              <a:off x="8179990" y="1361474"/>
              <a:ext cx="3154756" cy="2929776"/>
            </a:xfrm>
            <a:custGeom>
              <a:avLst/>
              <a:gdLst>
                <a:gd name="T0" fmla="*/ 2314 w 2314"/>
                <a:gd name="T1" fmla="*/ 1109 h 2151"/>
                <a:gd name="T2" fmla="*/ 2199 w 2314"/>
                <a:gd name="T3" fmla="*/ 847 h 2151"/>
                <a:gd name="T4" fmla="*/ 2258 w 2314"/>
                <a:gd name="T5" fmla="*/ 650 h 2151"/>
                <a:gd name="T6" fmla="*/ 1919 w 2314"/>
                <a:gd name="T7" fmla="*/ 300 h 2151"/>
                <a:gd name="T8" fmla="*/ 1904 w 2314"/>
                <a:gd name="T9" fmla="*/ 301 h 2151"/>
                <a:gd name="T10" fmla="*/ 1569 w 2314"/>
                <a:gd name="T11" fmla="*/ 0 h 2151"/>
                <a:gd name="T12" fmla="*/ 1292 w 2314"/>
                <a:gd name="T13" fmla="*/ 148 h 2151"/>
                <a:gd name="T14" fmla="*/ 1016 w 2314"/>
                <a:gd name="T15" fmla="*/ 0 h 2151"/>
                <a:gd name="T16" fmla="*/ 703 w 2314"/>
                <a:gd name="T17" fmla="*/ 216 h 2151"/>
                <a:gd name="T18" fmla="*/ 576 w 2314"/>
                <a:gd name="T19" fmla="*/ 197 h 2151"/>
                <a:gd name="T20" fmla="*/ 254 w 2314"/>
                <a:gd name="T21" fmla="*/ 564 h 2151"/>
                <a:gd name="T22" fmla="*/ 269 w 2314"/>
                <a:gd name="T23" fmla="*/ 652 h 2151"/>
                <a:gd name="T24" fmla="*/ 0 w 2314"/>
                <a:gd name="T25" fmla="*/ 994 h 2151"/>
                <a:gd name="T26" fmla="*/ 134 w 2314"/>
                <a:gd name="T27" fmla="*/ 1273 h 2151"/>
                <a:gd name="T28" fmla="*/ 84 w 2314"/>
                <a:gd name="T29" fmla="*/ 1456 h 2151"/>
                <a:gd name="T30" fmla="*/ 423 w 2314"/>
                <a:gd name="T31" fmla="*/ 1806 h 2151"/>
                <a:gd name="T32" fmla="*/ 476 w 2314"/>
                <a:gd name="T33" fmla="*/ 1802 h 2151"/>
                <a:gd name="T34" fmla="*/ 811 w 2314"/>
                <a:gd name="T35" fmla="*/ 2099 h 2151"/>
                <a:gd name="T36" fmla="*/ 1039 w 2314"/>
                <a:gd name="T37" fmla="*/ 2008 h 2151"/>
                <a:gd name="T38" fmla="*/ 1312 w 2314"/>
                <a:gd name="T39" fmla="*/ 2151 h 2151"/>
                <a:gd name="T40" fmla="*/ 1647 w 2314"/>
                <a:gd name="T41" fmla="*/ 1853 h 2151"/>
                <a:gd name="T42" fmla="*/ 1820 w 2314"/>
                <a:gd name="T43" fmla="*/ 1902 h 2151"/>
                <a:gd name="T44" fmla="*/ 2159 w 2314"/>
                <a:gd name="T45" fmla="*/ 1552 h 2151"/>
                <a:gd name="T46" fmla="*/ 2133 w 2314"/>
                <a:gd name="T47" fmla="*/ 1419 h 2151"/>
                <a:gd name="T48" fmla="*/ 2314 w 2314"/>
                <a:gd name="T49" fmla="*/ 1109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14" h="2151">
                  <a:moveTo>
                    <a:pt x="2314" y="1109"/>
                  </a:moveTo>
                  <a:cubicBezTo>
                    <a:pt x="2314" y="1005"/>
                    <a:pt x="2269" y="911"/>
                    <a:pt x="2199" y="847"/>
                  </a:cubicBezTo>
                  <a:cubicBezTo>
                    <a:pt x="2236" y="791"/>
                    <a:pt x="2258" y="723"/>
                    <a:pt x="2258" y="650"/>
                  </a:cubicBezTo>
                  <a:cubicBezTo>
                    <a:pt x="2258" y="457"/>
                    <a:pt x="2106" y="300"/>
                    <a:pt x="1919" y="300"/>
                  </a:cubicBezTo>
                  <a:cubicBezTo>
                    <a:pt x="1914" y="300"/>
                    <a:pt x="1909" y="301"/>
                    <a:pt x="1904" y="301"/>
                  </a:cubicBezTo>
                  <a:cubicBezTo>
                    <a:pt x="1881" y="131"/>
                    <a:pt x="1740" y="0"/>
                    <a:pt x="1569" y="0"/>
                  </a:cubicBezTo>
                  <a:cubicBezTo>
                    <a:pt x="1455" y="0"/>
                    <a:pt x="1354" y="58"/>
                    <a:pt x="1292" y="148"/>
                  </a:cubicBezTo>
                  <a:cubicBezTo>
                    <a:pt x="1231" y="58"/>
                    <a:pt x="1130" y="0"/>
                    <a:pt x="1016" y="0"/>
                  </a:cubicBezTo>
                  <a:cubicBezTo>
                    <a:pt x="874" y="0"/>
                    <a:pt x="754" y="89"/>
                    <a:pt x="703" y="216"/>
                  </a:cubicBezTo>
                  <a:cubicBezTo>
                    <a:pt x="663" y="202"/>
                    <a:pt x="620" y="195"/>
                    <a:pt x="576" y="197"/>
                  </a:cubicBezTo>
                  <a:cubicBezTo>
                    <a:pt x="389" y="207"/>
                    <a:pt x="245" y="371"/>
                    <a:pt x="254" y="564"/>
                  </a:cubicBezTo>
                  <a:cubicBezTo>
                    <a:pt x="255" y="594"/>
                    <a:pt x="261" y="624"/>
                    <a:pt x="269" y="652"/>
                  </a:cubicBezTo>
                  <a:cubicBezTo>
                    <a:pt x="115" y="685"/>
                    <a:pt x="0" y="826"/>
                    <a:pt x="0" y="994"/>
                  </a:cubicBezTo>
                  <a:cubicBezTo>
                    <a:pt x="0" y="1108"/>
                    <a:pt x="52" y="1210"/>
                    <a:pt x="134" y="1273"/>
                  </a:cubicBezTo>
                  <a:cubicBezTo>
                    <a:pt x="102" y="1327"/>
                    <a:pt x="84" y="1389"/>
                    <a:pt x="84" y="1456"/>
                  </a:cubicBezTo>
                  <a:cubicBezTo>
                    <a:pt x="84" y="1649"/>
                    <a:pt x="236" y="1806"/>
                    <a:pt x="423" y="1806"/>
                  </a:cubicBezTo>
                  <a:cubicBezTo>
                    <a:pt x="441" y="1806"/>
                    <a:pt x="459" y="1804"/>
                    <a:pt x="476" y="1802"/>
                  </a:cubicBezTo>
                  <a:cubicBezTo>
                    <a:pt x="501" y="1970"/>
                    <a:pt x="641" y="2099"/>
                    <a:pt x="811" y="2099"/>
                  </a:cubicBezTo>
                  <a:cubicBezTo>
                    <a:pt x="899" y="2099"/>
                    <a:pt x="979" y="2064"/>
                    <a:pt x="1039" y="2008"/>
                  </a:cubicBezTo>
                  <a:cubicBezTo>
                    <a:pt x="1100" y="2095"/>
                    <a:pt x="1200" y="2151"/>
                    <a:pt x="1312" y="2151"/>
                  </a:cubicBezTo>
                  <a:cubicBezTo>
                    <a:pt x="1482" y="2151"/>
                    <a:pt x="1623" y="2021"/>
                    <a:pt x="1647" y="1853"/>
                  </a:cubicBezTo>
                  <a:cubicBezTo>
                    <a:pt x="1698" y="1884"/>
                    <a:pt x="1757" y="1902"/>
                    <a:pt x="1820" y="1902"/>
                  </a:cubicBezTo>
                  <a:cubicBezTo>
                    <a:pt x="2007" y="1902"/>
                    <a:pt x="2159" y="1745"/>
                    <a:pt x="2159" y="1552"/>
                  </a:cubicBezTo>
                  <a:cubicBezTo>
                    <a:pt x="2159" y="1505"/>
                    <a:pt x="2150" y="1460"/>
                    <a:pt x="2133" y="1419"/>
                  </a:cubicBezTo>
                  <a:cubicBezTo>
                    <a:pt x="2241" y="1360"/>
                    <a:pt x="2314" y="1244"/>
                    <a:pt x="2314" y="1109"/>
                  </a:cubicBezTo>
                  <a:close/>
                </a:path>
              </a:pathLst>
            </a:custGeom>
            <a:solidFill>
              <a:srgbClr val="FFFFFF"/>
            </a:solidFill>
            <a:ln w="9525">
              <a:solidFill>
                <a:schemeClr val="accent1"/>
              </a:solidFill>
              <a:round/>
            </a:ln>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23" name="Oval 7"/>
            <p:cNvSpPr>
              <a:spLocks noChangeArrowheads="1"/>
            </p:cNvSpPr>
            <p:nvPr/>
          </p:nvSpPr>
          <p:spPr bwMode="auto">
            <a:xfrm rot="7443">
              <a:off x="8975996" y="1883653"/>
              <a:ext cx="1584933" cy="1717571"/>
            </a:xfrm>
            <a:prstGeom prst="ellipse">
              <a:avLst/>
            </a:prstGeom>
            <a:solidFill>
              <a:srgbClr val="FFD2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24" name="Oval 8"/>
            <p:cNvSpPr>
              <a:spLocks noChangeArrowheads="1"/>
            </p:cNvSpPr>
            <p:nvPr/>
          </p:nvSpPr>
          <p:spPr bwMode="auto">
            <a:xfrm rot="7443">
              <a:off x="9269874" y="2604762"/>
              <a:ext cx="219944" cy="219944"/>
            </a:xfrm>
            <a:prstGeom prst="ellipse">
              <a:avLst/>
            </a:prstGeom>
            <a:solidFill>
              <a:srgbClr val="3538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250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25" name="Oval 9"/>
            <p:cNvSpPr>
              <a:spLocks noChangeArrowheads="1"/>
            </p:cNvSpPr>
            <p:nvPr/>
          </p:nvSpPr>
          <p:spPr bwMode="auto">
            <a:xfrm rot="7443">
              <a:off x="10099275" y="2606557"/>
              <a:ext cx="219944" cy="219944"/>
            </a:xfrm>
            <a:prstGeom prst="ellipse">
              <a:avLst/>
            </a:prstGeom>
            <a:solidFill>
              <a:srgbClr val="3538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250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26" name="Freeform 10"/>
            <p:cNvSpPr/>
            <p:nvPr/>
          </p:nvSpPr>
          <p:spPr bwMode="auto">
            <a:xfrm rot="7443">
              <a:off x="9572323" y="3315775"/>
              <a:ext cx="367692" cy="129280"/>
            </a:xfrm>
            <a:custGeom>
              <a:avLst/>
              <a:gdLst>
                <a:gd name="T0" fmla="*/ 142 w 270"/>
                <a:gd name="T1" fmla="*/ 95 h 95"/>
                <a:gd name="T2" fmla="*/ 7 w 270"/>
                <a:gd name="T3" fmla="*/ 32 h 95"/>
                <a:gd name="T4" fmla="*/ 8 w 270"/>
                <a:gd name="T5" fmla="*/ 7 h 95"/>
                <a:gd name="T6" fmla="*/ 32 w 270"/>
                <a:gd name="T7" fmla="*/ 8 h 95"/>
                <a:gd name="T8" fmla="*/ 142 w 270"/>
                <a:gd name="T9" fmla="*/ 59 h 95"/>
                <a:gd name="T10" fmla="*/ 146 w 270"/>
                <a:gd name="T11" fmla="*/ 59 h 95"/>
                <a:gd name="T12" fmla="*/ 236 w 270"/>
                <a:gd name="T13" fmla="*/ 8 h 95"/>
                <a:gd name="T14" fmla="*/ 261 w 270"/>
                <a:gd name="T15" fmla="*/ 6 h 95"/>
                <a:gd name="T16" fmla="*/ 263 w 270"/>
                <a:gd name="T17" fmla="*/ 31 h 95"/>
                <a:gd name="T18" fmla="*/ 147 w 270"/>
                <a:gd name="T19" fmla="*/ 94 h 95"/>
                <a:gd name="T20" fmla="*/ 142 w 270"/>
                <a:gd name="T21"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0" h="95">
                  <a:moveTo>
                    <a:pt x="142" y="95"/>
                  </a:moveTo>
                  <a:cubicBezTo>
                    <a:pt x="67" y="95"/>
                    <a:pt x="9" y="34"/>
                    <a:pt x="7" y="32"/>
                  </a:cubicBezTo>
                  <a:cubicBezTo>
                    <a:pt x="0" y="25"/>
                    <a:pt x="0" y="14"/>
                    <a:pt x="8" y="7"/>
                  </a:cubicBezTo>
                  <a:cubicBezTo>
                    <a:pt x="15" y="0"/>
                    <a:pt x="26" y="0"/>
                    <a:pt x="32" y="8"/>
                  </a:cubicBezTo>
                  <a:cubicBezTo>
                    <a:pt x="33" y="8"/>
                    <a:pt x="83" y="59"/>
                    <a:pt x="142" y="59"/>
                  </a:cubicBezTo>
                  <a:cubicBezTo>
                    <a:pt x="143" y="59"/>
                    <a:pt x="145" y="59"/>
                    <a:pt x="146" y="59"/>
                  </a:cubicBezTo>
                  <a:cubicBezTo>
                    <a:pt x="178" y="58"/>
                    <a:pt x="209" y="41"/>
                    <a:pt x="236" y="8"/>
                  </a:cubicBezTo>
                  <a:cubicBezTo>
                    <a:pt x="243" y="1"/>
                    <a:pt x="254" y="0"/>
                    <a:pt x="261" y="6"/>
                  </a:cubicBezTo>
                  <a:cubicBezTo>
                    <a:pt x="269" y="12"/>
                    <a:pt x="270" y="24"/>
                    <a:pt x="263" y="31"/>
                  </a:cubicBezTo>
                  <a:cubicBezTo>
                    <a:pt x="229" y="72"/>
                    <a:pt x="190" y="93"/>
                    <a:pt x="147" y="94"/>
                  </a:cubicBezTo>
                  <a:cubicBezTo>
                    <a:pt x="145" y="95"/>
                    <a:pt x="144" y="95"/>
                    <a:pt x="142" y="95"/>
                  </a:cubicBezTo>
                  <a:close/>
                </a:path>
              </a:pathLst>
            </a:custGeom>
            <a:solidFill>
              <a:srgbClr val="3538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250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27" name="Freeform 11"/>
            <p:cNvSpPr/>
            <p:nvPr/>
          </p:nvSpPr>
          <p:spPr bwMode="auto">
            <a:xfrm rot="7443">
              <a:off x="9623038" y="3173066"/>
              <a:ext cx="266954" cy="94021"/>
            </a:xfrm>
            <a:custGeom>
              <a:avLst/>
              <a:gdLst>
                <a:gd name="T0" fmla="*/ 103 w 196"/>
                <a:gd name="T1" fmla="*/ 69 h 69"/>
                <a:gd name="T2" fmla="*/ 5 w 196"/>
                <a:gd name="T3" fmla="*/ 24 h 69"/>
                <a:gd name="T4" fmla="*/ 5 w 196"/>
                <a:gd name="T5" fmla="*/ 5 h 69"/>
                <a:gd name="T6" fmla="*/ 23 w 196"/>
                <a:gd name="T7" fmla="*/ 6 h 69"/>
                <a:gd name="T8" fmla="*/ 103 w 196"/>
                <a:gd name="T9" fmla="*/ 44 h 69"/>
                <a:gd name="T10" fmla="*/ 106 w 196"/>
                <a:gd name="T11" fmla="*/ 43 h 69"/>
                <a:gd name="T12" fmla="*/ 172 w 196"/>
                <a:gd name="T13" fmla="*/ 6 h 69"/>
                <a:gd name="T14" fmla="*/ 190 w 196"/>
                <a:gd name="T15" fmla="*/ 5 h 69"/>
                <a:gd name="T16" fmla="*/ 192 w 196"/>
                <a:gd name="T17" fmla="*/ 23 h 69"/>
                <a:gd name="T18" fmla="*/ 106 w 196"/>
                <a:gd name="T19" fmla="*/ 69 h 69"/>
                <a:gd name="T20" fmla="*/ 103 w 196"/>
                <a:gd name="T2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69">
                  <a:moveTo>
                    <a:pt x="103" y="69"/>
                  </a:moveTo>
                  <a:cubicBezTo>
                    <a:pt x="49" y="69"/>
                    <a:pt x="6" y="26"/>
                    <a:pt x="5" y="24"/>
                  </a:cubicBezTo>
                  <a:cubicBezTo>
                    <a:pt x="0" y="18"/>
                    <a:pt x="0" y="10"/>
                    <a:pt x="5" y="5"/>
                  </a:cubicBezTo>
                  <a:cubicBezTo>
                    <a:pt x="10" y="1"/>
                    <a:pt x="18" y="1"/>
                    <a:pt x="23" y="6"/>
                  </a:cubicBezTo>
                  <a:cubicBezTo>
                    <a:pt x="24" y="6"/>
                    <a:pt x="60" y="44"/>
                    <a:pt x="103" y="44"/>
                  </a:cubicBezTo>
                  <a:cubicBezTo>
                    <a:pt x="104" y="44"/>
                    <a:pt x="105" y="44"/>
                    <a:pt x="106" y="43"/>
                  </a:cubicBezTo>
                  <a:cubicBezTo>
                    <a:pt x="130" y="43"/>
                    <a:pt x="152" y="30"/>
                    <a:pt x="172" y="6"/>
                  </a:cubicBezTo>
                  <a:cubicBezTo>
                    <a:pt x="176" y="1"/>
                    <a:pt x="184" y="0"/>
                    <a:pt x="190" y="5"/>
                  </a:cubicBezTo>
                  <a:cubicBezTo>
                    <a:pt x="195" y="9"/>
                    <a:pt x="196" y="18"/>
                    <a:pt x="192" y="23"/>
                  </a:cubicBezTo>
                  <a:cubicBezTo>
                    <a:pt x="167" y="53"/>
                    <a:pt x="138" y="68"/>
                    <a:pt x="106" y="69"/>
                  </a:cubicBezTo>
                  <a:cubicBezTo>
                    <a:pt x="105" y="69"/>
                    <a:pt x="104" y="69"/>
                    <a:pt x="103" y="69"/>
                  </a:cubicBezTo>
                  <a:close/>
                </a:path>
              </a:pathLst>
            </a:custGeom>
            <a:solidFill>
              <a:srgbClr val="3538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250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28" name="Rectangle 12"/>
            <p:cNvSpPr>
              <a:spLocks noChangeArrowheads="1"/>
            </p:cNvSpPr>
            <p:nvPr/>
          </p:nvSpPr>
          <p:spPr bwMode="auto">
            <a:xfrm rot="7443">
              <a:off x="9735304" y="3248615"/>
              <a:ext cx="40295" cy="151106"/>
            </a:xfrm>
            <a:prstGeom prst="rect">
              <a:avLst/>
            </a:prstGeom>
            <a:solidFill>
              <a:srgbClr val="3538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fontScale="250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29" name="Freeform 13"/>
            <p:cNvSpPr/>
            <p:nvPr/>
          </p:nvSpPr>
          <p:spPr bwMode="auto">
            <a:xfrm rot="7443">
              <a:off x="8223955" y="2415119"/>
              <a:ext cx="832761" cy="532229"/>
            </a:xfrm>
            <a:custGeom>
              <a:avLst/>
              <a:gdLst>
                <a:gd name="T0" fmla="*/ 600 w 611"/>
                <a:gd name="T1" fmla="*/ 74 h 390"/>
                <a:gd name="T2" fmla="*/ 58 w 611"/>
                <a:gd name="T3" fmla="*/ 309 h 390"/>
                <a:gd name="T4" fmla="*/ 131 w 611"/>
                <a:gd name="T5" fmla="*/ 121 h 390"/>
                <a:gd name="T6" fmla="*/ 611 w 611"/>
                <a:gd name="T7" fmla="*/ 0 h 390"/>
                <a:gd name="T8" fmla="*/ 600 w 611"/>
                <a:gd name="T9" fmla="*/ 74 h 390"/>
              </a:gdLst>
              <a:ahLst/>
              <a:cxnLst>
                <a:cxn ang="0">
                  <a:pos x="T0" y="T1"/>
                </a:cxn>
                <a:cxn ang="0">
                  <a:pos x="T2" y="T3"/>
                </a:cxn>
                <a:cxn ang="0">
                  <a:pos x="T4" y="T5"/>
                </a:cxn>
                <a:cxn ang="0">
                  <a:pos x="T6" y="T7"/>
                </a:cxn>
                <a:cxn ang="0">
                  <a:pos x="T8" y="T9"/>
                </a:cxn>
              </a:cxnLst>
              <a:rect l="0" t="0" r="r" b="b"/>
              <a:pathLst>
                <a:path w="611" h="390">
                  <a:moveTo>
                    <a:pt x="600" y="74"/>
                  </a:moveTo>
                  <a:cubicBezTo>
                    <a:pt x="513" y="390"/>
                    <a:pt x="96" y="325"/>
                    <a:pt x="58" y="309"/>
                  </a:cubicBezTo>
                  <a:cubicBezTo>
                    <a:pt x="20" y="293"/>
                    <a:pt x="0" y="226"/>
                    <a:pt x="131" y="121"/>
                  </a:cubicBezTo>
                  <a:cubicBezTo>
                    <a:pt x="262" y="16"/>
                    <a:pt x="611" y="0"/>
                    <a:pt x="611" y="0"/>
                  </a:cubicBezTo>
                  <a:cubicBezTo>
                    <a:pt x="611" y="0"/>
                    <a:pt x="603" y="52"/>
                    <a:pt x="600" y="74"/>
                  </a:cubicBezTo>
                  <a:close/>
                </a:path>
              </a:pathLst>
            </a:custGeom>
            <a:solidFill>
              <a:srgbClr val="FFD2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30" name="Freeform 14"/>
            <p:cNvSpPr/>
            <p:nvPr/>
          </p:nvSpPr>
          <p:spPr bwMode="auto">
            <a:xfrm rot="7443">
              <a:off x="10458662" y="2409880"/>
              <a:ext cx="831083" cy="530550"/>
            </a:xfrm>
            <a:custGeom>
              <a:avLst/>
              <a:gdLst>
                <a:gd name="T0" fmla="*/ 11 w 610"/>
                <a:gd name="T1" fmla="*/ 74 h 390"/>
                <a:gd name="T2" fmla="*/ 553 w 610"/>
                <a:gd name="T3" fmla="*/ 309 h 390"/>
                <a:gd name="T4" fmla="*/ 479 w 610"/>
                <a:gd name="T5" fmla="*/ 121 h 390"/>
                <a:gd name="T6" fmla="*/ 0 w 610"/>
                <a:gd name="T7" fmla="*/ 0 h 390"/>
                <a:gd name="T8" fmla="*/ 11 w 610"/>
                <a:gd name="T9" fmla="*/ 74 h 390"/>
              </a:gdLst>
              <a:ahLst/>
              <a:cxnLst>
                <a:cxn ang="0">
                  <a:pos x="T0" y="T1"/>
                </a:cxn>
                <a:cxn ang="0">
                  <a:pos x="T2" y="T3"/>
                </a:cxn>
                <a:cxn ang="0">
                  <a:pos x="T4" y="T5"/>
                </a:cxn>
                <a:cxn ang="0">
                  <a:pos x="T6" y="T7"/>
                </a:cxn>
                <a:cxn ang="0">
                  <a:pos x="T8" y="T9"/>
                </a:cxn>
              </a:cxnLst>
              <a:rect l="0" t="0" r="r" b="b"/>
              <a:pathLst>
                <a:path w="610" h="390">
                  <a:moveTo>
                    <a:pt x="11" y="74"/>
                  </a:moveTo>
                  <a:cubicBezTo>
                    <a:pt x="97" y="390"/>
                    <a:pt x="514" y="325"/>
                    <a:pt x="553" y="309"/>
                  </a:cubicBezTo>
                  <a:cubicBezTo>
                    <a:pt x="591" y="293"/>
                    <a:pt x="610" y="226"/>
                    <a:pt x="479" y="121"/>
                  </a:cubicBezTo>
                  <a:cubicBezTo>
                    <a:pt x="348" y="16"/>
                    <a:pt x="0" y="0"/>
                    <a:pt x="0" y="0"/>
                  </a:cubicBezTo>
                  <a:cubicBezTo>
                    <a:pt x="0" y="0"/>
                    <a:pt x="8" y="52"/>
                    <a:pt x="11" y="74"/>
                  </a:cubicBezTo>
                  <a:close/>
                </a:path>
              </a:pathLst>
            </a:custGeom>
            <a:solidFill>
              <a:srgbClr val="FFD2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31" name="Freeform 15"/>
            <p:cNvSpPr/>
            <p:nvPr/>
          </p:nvSpPr>
          <p:spPr bwMode="auto">
            <a:xfrm rot="7443">
              <a:off x="8917131" y="1512640"/>
              <a:ext cx="1737718" cy="1002336"/>
            </a:xfrm>
            <a:custGeom>
              <a:avLst/>
              <a:gdLst>
                <a:gd name="T0" fmla="*/ 1107 w 1276"/>
                <a:gd name="T1" fmla="*/ 329 h 736"/>
                <a:gd name="T2" fmla="*/ 1109 w 1276"/>
                <a:gd name="T3" fmla="*/ 301 h 736"/>
                <a:gd name="T4" fmla="*/ 904 w 1276"/>
                <a:gd name="T5" fmla="*/ 96 h 736"/>
                <a:gd name="T6" fmla="*/ 775 w 1276"/>
                <a:gd name="T7" fmla="*/ 141 h 736"/>
                <a:gd name="T8" fmla="*/ 580 w 1276"/>
                <a:gd name="T9" fmla="*/ 0 h 736"/>
                <a:gd name="T10" fmla="*/ 410 w 1276"/>
                <a:gd name="T11" fmla="*/ 90 h 736"/>
                <a:gd name="T12" fmla="*/ 293 w 1276"/>
                <a:gd name="T13" fmla="*/ 49 h 736"/>
                <a:gd name="T14" fmla="*/ 104 w 1276"/>
                <a:gd name="T15" fmla="*/ 239 h 736"/>
                <a:gd name="T16" fmla="*/ 133 w 1276"/>
                <a:gd name="T17" fmla="*/ 339 h 736"/>
                <a:gd name="T18" fmla="*/ 0 w 1276"/>
                <a:gd name="T19" fmla="*/ 531 h 736"/>
                <a:gd name="T20" fmla="*/ 205 w 1276"/>
                <a:gd name="T21" fmla="*/ 736 h 736"/>
                <a:gd name="T22" fmla="*/ 364 w 1276"/>
                <a:gd name="T23" fmla="*/ 660 h 736"/>
                <a:gd name="T24" fmla="*/ 482 w 1276"/>
                <a:gd name="T25" fmla="*/ 698 h 736"/>
                <a:gd name="T26" fmla="*/ 620 w 1276"/>
                <a:gd name="T27" fmla="*/ 644 h 736"/>
                <a:gd name="T28" fmla="*/ 758 w 1276"/>
                <a:gd name="T29" fmla="*/ 698 h 736"/>
                <a:gd name="T30" fmla="*/ 898 w 1276"/>
                <a:gd name="T31" fmla="*/ 642 h 736"/>
                <a:gd name="T32" fmla="*/ 1071 w 1276"/>
                <a:gd name="T33" fmla="*/ 736 h 736"/>
                <a:gd name="T34" fmla="*/ 1276 w 1276"/>
                <a:gd name="T35" fmla="*/ 531 h 736"/>
                <a:gd name="T36" fmla="*/ 1107 w 1276"/>
                <a:gd name="T37" fmla="*/ 329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76" h="736">
                  <a:moveTo>
                    <a:pt x="1107" y="329"/>
                  </a:moveTo>
                  <a:cubicBezTo>
                    <a:pt x="1108" y="320"/>
                    <a:pt x="1109" y="310"/>
                    <a:pt x="1109" y="301"/>
                  </a:cubicBezTo>
                  <a:cubicBezTo>
                    <a:pt x="1109" y="187"/>
                    <a:pt x="1017" y="96"/>
                    <a:pt x="904" y="96"/>
                  </a:cubicBezTo>
                  <a:cubicBezTo>
                    <a:pt x="855" y="96"/>
                    <a:pt x="810" y="113"/>
                    <a:pt x="775" y="141"/>
                  </a:cubicBezTo>
                  <a:cubicBezTo>
                    <a:pt x="748" y="59"/>
                    <a:pt x="671" y="0"/>
                    <a:pt x="580" y="0"/>
                  </a:cubicBezTo>
                  <a:cubicBezTo>
                    <a:pt x="509" y="0"/>
                    <a:pt x="447" y="35"/>
                    <a:pt x="410" y="90"/>
                  </a:cubicBezTo>
                  <a:cubicBezTo>
                    <a:pt x="378" y="65"/>
                    <a:pt x="337" y="49"/>
                    <a:pt x="293" y="49"/>
                  </a:cubicBezTo>
                  <a:cubicBezTo>
                    <a:pt x="189" y="49"/>
                    <a:pt x="104" y="134"/>
                    <a:pt x="104" y="239"/>
                  </a:cubicBezTo>
                  <a:cubicBezTo>
                    <a:pt x="104" y="275"/>
                    <a:pt x="115" y="310"/>
                    <a:pt x="133" y="339"/>
                  </a:cubicBezTo>
                  <a:cubicBezTo>
                    <a:pt x="55" y="368"/>
                    <a:pt x="0" y="443"/>
                    <a:pt x="0" y="531"/>
                  </a:cubicBezTo>
                  <a:cubicBezTo>
                    <a:pt x="0" y="644"/>
                    <a:pt x="92" y="736"/>
                    <a:pt x="205" y="736"/>
                  </a:cubicBezTo>
                  <a:cubicBezTo>
                    <a:pt x="269" y="736"/>
                    <a:pt x="327" y="706"/>
                    <a:pt x="364" y="660"/>
                  </a:cubicBezTo>
                  <a:cubicBezTo>
                    <a:pt x="398" y="684"/>
                    <a:pt x="438" y="698"/>
                    <a:pt x="482" y="698"/>
                  </a:cubicBezTo>
                  <a:cubicBezTo>
                    <a:pt x="535" y="698"/>
                    <a:pt x="583" y="677"/>
                    <a:pt x="620" y="644"/>
                  </a:cubicBezTo>
                  <a:cubicBezTo>
                    <a:pt x="656" y="677"/>
                    <a:pt x="704" y="698"/>
                    <a:pt x="758" y="698"/>
                  </a:cubicBezTo>
                  <a:cubicBezTo>
                    <a:pt x="812" y="698"/>
                    <a:pt x="861" y="676"/>
                    <a:pt x="898" y="642"/>
                  </a:cubicBezTo>
                  <a:cubicBezTo>
                    <a:pt x="935" y="698"/>
                    <a:pt x="998" y="736"/>
                    <a:pt x="1071" y="736"/>
                  </a:cubicBezTo>
                  <a:cubicBezTo>
                    <a:pt x="1184" y="736"/>
                    <a:pt x="1276" y="644"/>
                    <a:pt x="1276" y="531"/>
                  </a:cubicBezTo>
                  <a:cubicBezTo>
                    <a:pt x="1276" y="430"/>
                    <a:pt x="1203" y="346"/>
                    <a:pt x="1107" y="3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32" name="Freeform 16"/>
            <p:cNvSpPr/>
            <p:nvPr/>
          </p:nvSpPr>
          <p:spPr bwMode="auto">
            <a:xfrm rot="7443">
              <a:off x="10576218" y="2475345"/>
              <a:ext cx="582598" cy="372728"/>
            </a:xfrm>
            <a:custGeom>
              <a:avLst/>
              <a:gdLst>
                <a:gd name="T0" fmla="*/ 8 w 427"/>
                <a:gd name="T1" fmla="*/ 53 h 274"/>
                <a:gd name="T2" fmla="*/ 387 w 427"/>
                <a:gd name="T3" fmla="*/ 217 h 274"/>
                <a:gd name="T4" fmla="*/ 336 w 427"/>
                <a:gd name="T5" fmla="*/ 85 h 274"/>
                <a:gd name="T6" fmla="*/ 0 w 427"/>
                <a:gd name="T7" fmla="*/ 0 h 274"/>
                <a:gd name="T8" fmla="*/ 8 w 427"/>
                <a:gd name="T9" fmla="*/ 53 h 274"/>
              </a:gdLst>
              <a:ahLst/>
              <a:cxnLst>
                <a:cxn ang="0">
                  <a:pos x="T0" y="T1"/>
                </a:cxn>
                <a:cxn ang="0">
                  <a:pos x="T2" y="T3"/>
                </a:cxn>
                <a:cxn ang="0">
                  <a:pos x="T4" y="T5"/>
                </a:cxn>
                <a:cxn ang="0">
                  <a:pos x="T6" y="T7"/>
                </a:cxn>
                <a:cxn ang="0">
                  <a:pos x="T8" y="T9"/>
                </a:cxn>
              </a:cxnLst>
              <a:rect l="0" t="0" r="r" b="b"/>
              <a:pathLst>
                <a:path w="427" h="274">
                  <a:moveTo>
                    <a:pt x="8" y="53"/>
                  </a:moveTo>
                  <a:cubicBezTo>
                    <a:pt x="68" y="274"/>
                    <a:pt x="360" y="229"/>
                    <a:pt x="387" y="217"/>
                  </a:cubicBezTo>
                  <a:cubicBezTo>
                    <a:pt x="414" y="206"/>
                    <a:pt x="427" y="159"/>
                    <a:pt x="336" y="85"/>
                  </a:cubicBezTo>
                  <a:cubicBezTo>
                    <a:pt x="244" y="12"/>
                    <a:pt x="0" y="0"/>
                    <a:pt x="0" y="0"/>
                  </a:cubicBezTo>
                  <a:cubicBezTo>
                    <a:pt x="0" y="0"/>
                    <a:pt x="5" y="37"/>
                    <a:pt x="8" y="53"/>
                  </a:cubicBezTo>
                  <a:close/>
                </a:path>
              </a:pathLst>
            </a:custGeom>
            <a:solidFill>
              <a:srgbClr val="DCB7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925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33" name="Freeform 17"/>
            <p:cNvSpPr/>
            <p:nvPr/>
          </p:nvSpPr>
          <p:spPr bwMode="auto">
            <a:xfrm rot="7443">
              <a:off x="8358300" y="2482291"/>
              <a:ext cx="577560" cy="371049"/>
            </a:xfrm>
            <a:custGeom>
              <a:avLst/>
              <a:gdLst>
                <a:gd name="T0" fmla="*/ 416 w 424"/>
                <a:gd name="T1" fmla="*/ 52 h 272"/>
                <a:gd name="T2" fmla="*/ 40 w 424"/>
                <a:gd name="T3" fmla="*/ 216 h 272"/>
                <a:gd name="T4" fmla="*/ 91 w 424"/>
                <a:gd name="T5" fmla="*/ 85 h 272"/>
                <a:gd name="T6" fmla="*/ 424 w 424"/>
                <a:gd name="T7" fmla="*/ 0 h 272"/>
                <a:gd name="T8" fmla="*/ 416 w 424"/>
                <a:gd name="T9" fmla="*/ 52 h 272"/>
              </a:gdLst>
              <a:ahLst/>
              <a:cxnLst>
                <a:cxn ang="0">
                  <a:pos x="T0" y="T1"/>
                </a:cxn>
                <a:cxn ang="0">
                  <a:pos x="T2" y="T3"/>
                </a:cxn>
                <a:cxn ang="0">
                  <a:pos x="T4" y="T5"/>
                </a:cxn>
                <a:cxn ang="0">
                  <a:pos x="T6" y="T7"/>
                </a:cxn>
                <a:cxn ang="0">
                  <a:pos x="T8" y="T9"/>
                </a:cxn>
              </a:cxnLst>
              <a:rect l="0" t="0" r="r" b="b"/>
              <a:pathLst>
                <a:path w="424" h="272">
                  <a:moveTo>
                    <a:pt x="416" y="52"/>
                  </a:moveTo>
                  <a:cubicBezTo>
                    <a:pt x="356" y="272"/>
                    <a:pt x="67" y="227"/>
                    <a:pt x="40" y="216"/>
                  </a:cubicBezTo>
                  <a:cubicBezTo>
                    <a:pt x="13" y="205"/>
                    <a:pt x="0" y="158"/>
                    <a:pt x="91" y="85"/>
                  </a:cubicBezTo>
                  <a:cubicBezTo>
                    <a:pt x="182" y="11"/>
                    <a:pt x="424" y="0"/>
                    <a:pt x="424" y="0"/>
                  </a:cubicBezTo>
                  <a:cubicBezTo>
                    <a:pt x="424" y="0"/>
                    <a:pt x="419" y="37"/>
                    <a:pt x="416" y="52"/>
                  </a:cubicBezTo>
                  <a:close/>
                </a:path>
              </a:pathLst>
            </a:custGeom>
            <a:solidFill>
              <a:srgbClr val="DCB7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925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34" name="Freeform 18"/>
            <p:cNvSpPr/>
            <p:nvPr/>
          </p:nvSpPr>
          <p:spPr bwMode="auto">
            <a:xfrm rot="7443">
              <a:off x="8561383" y="3698615"/>
              <a:ext cx="2422732" cy="1108110"/>
            </a:xfrm>
            <a:custGeom>
              <a:avLst/>
              <a:gdLst>
                <a:gd name="T0" fmla="*/ 1777 w 1777"/>
                <a:gd name="T1" fmla="*/ 773 h 813"/>
                <a:gd name="T2" fmla="*/ 1737 w 1777"/>
                <a:gd name="T3" fmla="*/ 813 h 813"/>
                <a:gd name="T4" fmla="*/ 40 w 1777"/>
                <a:gd name="T5" fmla="*/ 813 h 813"/>
                <a:gd name="T6" fmla="*/ 0 w 1777"/>
                <a:gd name="T7" fmla="*/ 773 h 813"/>
                <a:gd name="T8" fmla="*/ 0 w 1777"/>
                <a:gd name="T9" fmla="*/ 40 h 813"/>
                <a:gd name="T10" fmla="*/ 40 w 1777"/>
                <a:gd name="T11" fmla="*/ 0 h 813"/>
                <a:gd name="T12" fmla="*/ 1737 w 1777"/>
                <a:gd name="T13" fmla="*/ 0 h 813"/>
                <a:gd name="T14" fmla="*/ 1777 w 1777"/>
                <a:gd name="T15" fmla="*/ 40 h 813"/>
                <a:gd name="T16" fmla="*/ 1777 w 1777"/>
                <a:gd name="T17" fmla="*/ 773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7" h="813">
                  <a:moveTo>
                    <a:pt x="1777" y="773"/>
                  </a:moveTo>
                  <a:cubicBezTo>
                    <a:pt x="1777" y="795"/>
                    <a:pt x="1759" y="813"/>
                    <a:pt x="1737" y="813"/>
                  </a:cubicBezTo>
                  <a:cubicBezTo>
                    <a:pt x="40" y="813"/>
                    <a:pt x="40" y="813"/>
                    <a:pt x="40" y="813"/>
                  </a:cubicBezTo>
                  <a:cubicBezTo>
                    <a:pt x="18" y="813"/>
                    <a:pt x="0" y="795"/>
                    <a:pt x="0" y="773"/>
                  </a:cubicBezTo>
                  <a:cubicBezTo>
                    <a:pt x="0" y="40"/>
                    <a:pt x="0" y="40"/>
                    <a:pt x="0" y="40"/>
                  </a:cubicBezTo>
                  <a:cubicBezTo>
                    <a:pt x="0" y="18"/>
                    <a:pt x="18" y="0"/>
                    <a:pt x="40" y="0"/>
                  </a:cubicBezTo>
                  <a:cubicBezTo>
                    <a:pt x="1737" y="0"/>
                    <a:pt x="1737" y="0"/>
                    <a:pt x="1737" y="0"/>
                  </a:cubicBezTo>
                  <a:cubicBezTo>
                    <a:pt x="1759" y="0"/>
                    <a:pt x="1777" y="18"/>
                    <a:pt x="1777" y="40"/>
                  </a:cubicBezTo>
                  <a:lnTo>
                    <a:pt x="1777" y="773"/>
                  </a:lnTo>
                  <a:close/>
                </a:path>
              </a:pathLst>
            </a:custGeom>
            <a:solidFill>
              <a:schemeClr val="accent1"/>
            </a:solidFill>
            <a:ln>
              <a:noFill/>
            </a:ln>
          </p:spPr>
          <p:txBody>
            <a:bodyPr vert="horz" wrap="square" lIns="91440" tIns="45720" rIns="91440" bIns="45720" numCol="1" anchor="ctr" anchorCtr="0" compatLnSpc="1">
              <a:normAutofit/>
            </a:bodyPr>
            <a:lstStyle/>
            <a:p>
              <a:pPr algn="ctr"/>
              <a:endParaRPr lang="zh-CN" altLang="en-US" sz="3600" dirty="0">
                <a:solidFill>
                  <a:srgbClr val="FFFFFF"/>
                </a:solidFill>
                <a:latin typeface="Arial" panose="020B0604020202020204" pitchFamily="34" charset="0"/>
                <a:ea typeface="黑体" panose="02010609060101010101" pitchFamily="49" charset="-122"/>
                <a:cs typeface="+mn-ea"/>
                <a:sym typeface="Arial" panose="020B0604020202020204" pitchFamily="34" charset="0"/>
              </a:endParaRPr>
            </a:p>
          </p:txBody>
        </p:sp>
        <p:sp>
          <p:nvSpPr>
            <p:cNvPr id="35" name="Freeform 19"/>
            <p:cNvSpPr>
              <a:spLocks noEditPoints="1"/>
            </p:cNvSpPr>
            <p:nvPr/>
          </p:nvSpPr>
          <p:spPr bwMode="auto">
            <a:xfrm rot="7443">
              <a:off x="8613430" y="3737234"/>
              <a:ext cx="2320315" cy="1030878"/>
            </a:xfrm>
            <a:custGeom>
              <a:avLst/>
              <a:gdLst>
                <a:gd name="T0" fmla="*/ 1658 w 1702"/>
                <a:gd name="T1" fmla="*/ 757 h 757"/>
                <a:gd name="T2" fmla="*/ 1515 w 1702"/>
                <a:gd name="T3" fmla="*/ 751 h 757"/>
                <a:gd name="T4" fmla="*/ 1499 w 1702"/>
                <a:gd name="T5" fmla="*/ 751 h 757"/>
                <a:gd name="T6" fmla="*/ 1353 w 1702"/>
                <a:gd name="T7" fmla="*/ 757 h 757"/>
                <a:gd name="T8" fmla="*/ 1326 w 1702"/>
                <a:gd name="T9" fmla="*/ 745 h 757"/>
                <a:gd name="T10" fmla="*/ 1214 w 1702"/>
                <a:gd name="T11" fmla="*/ 757 h 757"/>
                <a:gd name="T12" fmla="*/ 1130 w 1702"/>
                <a:gd name="T13" fmla="*/ 745 h 757"/>
                <a:gd name="T14" fmla="*/ 1102 w 1702"/>
                <a:gd name="T15" fmla="*/ 757 h 757"/>
                <a:gd name="T16" fmla="*/ 956 w 1702"/>
                <a:gd name="T17" fmla="*/ 751 h 757"/>
                <a:gd name="T18" fmla="*/ 940 w 1702"/>
                <a:gd name="T19" fmla="*/ 751 h 757"/>
                <a:gd name="T20" fmla="*/ 795 w 1702"/>
                <a:gd name="T21" fmla="*/ 757 h 757"/>
                <a:gd name="T22" fmla="*/ 767 w 1702"/>
                <a:gd name="T23" fmla="*/ 745 h 757"/>
                <a:gd name="T24" fmla="*/ 655 w 1702"/>
                <a:gd name="T25" fmla="*/ 757 h 757"/>
                <a:gd name="T26" fmla="*/ 571 w 1702"/>
                <a:gd name="T27" fmla="*/ 745 h 757"/>
                <a:gd name="T28" fmla="*/ 543 w 1702"/>
                <a:gd name="T29" fmla="*/ 757 h 757"/>
                <a:gd name="T30" fmla="*/ 397 w 1702"/>
                <a:gd name="T31" fmla="*/ 751 h 757"/>
                <a:gd name="T32" fmla="*/ 381 w 1702"/>
                <a:gd name="T33" fmla="*/ 751 h 757"/>
                <a:gd name="T34" fmla="*/ 236 w 1702"/>
                <a:gd name="T35" fmla="*/ 757 h 757"/>
                <a:gd name="T36" fmla="*/ 208 w 1702"/>
                <a:gd name="T37" fmla="*/ 745 h 757"/>
                <a:gd name="T38" fmla="*/ 96 w 1702"/>
                <a:gd name="T39" fmla="*/ 757 h 757"/>
                <a:gd name="T40" fmla="*/ 11 w 1702"/>
                <a:gd name="T41" fmla="*/ 734 h 757"/>
                <a:gd name="T42" fmla="*/ 1702 w 1702"/>
                <a:gd name="T43" fmla="*/ 714 h 757"/>
                <a:gd name="T44" fmla="*/ 6 w 1702"/>
                <a:gd name="T45" fmla="*/ 719 h 757"/>
                <a:gd name="T46" fmla="*/ 0 w 1702"/>
                <a:gd name="T47" fmla="*/ 630 h 757"/>
                <a:gd name="T48" fmla="*/ 1702 w 1702"/>
                <a:gd name="T49" fmla="*/ 630 h 757"/>
                <a:gd name="T50" fmla="*/ 1690 w 1702"/>
                <a:gd name="T51" fmla="*/ 574 h 757"/>
                <a:gd name="T52" fmla="*/ 12 w 1702"/>
                <a:gd name="T53" fmla="*/ 518 h 757"/>
                <a:gd name="T54" fmla="*/ 6 w 1702"/>
                <a:gd name="T55" fmla="*/ 496 h 757"/>
                <a:gd name="T56" fmla="*/ 1696 w 1702"/>
                <a:gd name="T57" fmla="*/ 429 h 757"/>
                <a:gd name="T58" fmla="*/ 6 w 1702"/>
                <a:gd name="T59" fmla="*/ 440 h 757"/>
                <a:gd name="T60" fmla="*/ 0 w 1702"/>
                <a:gd name="T61" fmla="*/ 350 h 757"/>
                <a:gd name="T62" fmla="*/ 1702 w 1702"/>
                <a:gd name="T63" fmla="*/ 351 h 757"/>
                <a:gd name="T64" fmla="*/ 1690 w 1702"/>
                <a:gd name="T65" fmla="*/ 295 h 757"/>
                <a:gd name="T66" fmla="*/ 12 w 1702"/>
                <a:gd name="T67" fmla="*/ 238 h 757"/>
                <a:gd name="T68" fmla="*/ 6 w 1702"/>
                <a:gd name="T69" fmla="*/ 216 h 757"/>
                <a:gd name="T70" fmla="*/ 1696 w 1702"/>
                <a:gd name="T71" fmla="*/ 149 h 757"/>
                <a:gd name="T72" fmla="*/ 6 w 1702"/>
                <a:gd name="T73" fmla="*/ 160 h 757"/>
                <a:gd name="T74" fmla="*/ 0 w 1702"/>
                <a:gd name="T75" fmla="*/ 71 h 757"/>
                <a:gd name="T76" fmla="*/ 1702 w 1702"/>
                <a:gd name="T77" fmla="*/ 71 h 757"/>
                <a:gd name="T78" fmla="*/ 1686 w 1702"/>
                <a:gd name="T79" fmla="*/ 24 h 757"/>
                <a:gd name="T80" fmla="*/ 40 w 1702"/>
                <a:gd name="T81" fmla="*/ 0 h 757"/>
                <a:gd name="T82" fmla="*/ 1600 w 1702"/>
                <a:gd name="T83" fmla="*/ 6 h 757"/>
                <a:gd name="T84" fmla="*/ 1584 w 1702"/>
                <a:gd name="T85" fmla="*/ 6 h 757"/>
                <a:gd name="T86" fmla="*/ 1438 w 1702"/>
                <a:gd name="T87" fmla="*/ 12 h 757"/>
                <a:gd name="T88" fmla="*/ 1410 w 1702"/>
                <a:gd name="T89" fmla="*/ 0 h 757"/>
                <a:gd name="T90" fmla="*/ 1298 w 1702"/>
                <a:gd name="T91" fmla="*/ 12 h 757"/>
                <a:gd name="T92" fmla="*/ 1215 w 1702"/>
                <a:gd name="T93" fmla="*/ 0 h 757"/>
                <a:gd name="T94" fmla="*/ 1187 w 1702"/>
                <a:gd name="T95" fmla="*/ 12 h 757"/>
                <a:gd name="T96" fmla="*/ 1041 w 1702"/>
                <a:gd name="T97" fmla="*/ 6 h 757"/>
                <a:gd name="T98" fmla="*/ 1025 w 1702"/>
                <a:gd name="T99" fmla="*/ 6 h 757"/>
                <a:gd name="T100" fmla="*/ 879 w 1702"/>
                <a:gd name="T101" fmla="*/ 12 h 757"/>
                <a:gd name="T102" fmla="*/ 851 w 1702"/>
                <a:gd name="T103" fmla="*/ 0 h 757"/>
                <a:gd name="T104" fmla="*/ 739 w 1702"/>
                <a:gd name="T105" fmla="*/ 12 h 757"/>
                <a:gd name="T106" fmla="*/ 656 w 1702"/>
                <a:gd name="T107" fmla="*/ 0 h 757"/>
                <a:gd name="T108" fmla="*/ 628 w 1702"/>
                <a:gd name="T109" fmla="*/ 12 h 757"/>
                <a:gd name="T110" fmla="*/ 482 w 1702"/>
                <a:gd name="T111" fmla="*/ 6 h 757"/>
                <a:gd name="T112" fmla="*/ 466 w 1702"/>
                <a:gd name="T113" fmla="*/ 6 h 757"/>
                <a:gd name="T114" fmla="*/ 320 w 1702"/>
                <a:gd name="T115" fmla="*/ 12 h 757"/>
                <a:gd name="T116" fmla="*/ 292 w 1702"/>
                <a:gd name="T117" fmla="*/ 0 h 757"/>
                <a:gd name="T118" fmla="*/ 181 w 1702"/>
                <a:gd name="T119" fmla="*/ 12 h 757"/>
                <a:gd name="T120" fmla="*/ 97 w 1702"/>
                <a:gd name="T121" fmla="*/ 0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02" h="757">
                  <a:moveTo>
                    <a:pt x="1658" y="757"/>
                  </a:moveTo>
                  <a:cubicBezTo>
                    <a:pt x="1658" y="757"/>
                    <a:pt x="1658" y="757"/>
                    <a:pt x="1658" y="757"/>
                  </a:cubicBezTo>
                  <a:cubicBezTo>
                    <a:pt x="1633" y="757"/>
                    <a:pt x="1633" y="757"/>
                    <a:pt x="1633" y="757"/>
                  </a:cubicBezTo>
                  <a:cubicBezTo>
                    <a:pt x="1630" y="757"/>
                    <a:pt x="1627" y="754"/>
                    <a:pt x="1627" y="751"/>
                  </a:cubicBezTo>
                  <a:cubicBezTo>
                    <a:pt x="1627" y="748"/>
                    <a:pt x="1630" y="745"/>
                    <a:pt x="1633" y="745"/>
                  </a:cubicBezTo>
                  <a:cubicBezTo>
                    <a:pt x="1658" y="745"/>
                    <a:pt x="1658" y="745"/>
                    <a:pt x="1658" y="745"/>
                  </a:cubicBezTo>
                  <a:cubicBezTo>
                    <a:pt x="1659" y="745"/>
                    <a:pt x="1660" y="745"/>
                    <a:pt x="1660" y="745"/>
                  </a:cubicBezTo>
                  <a:cubicBezTo>
                    <a:pt x="1664" y="745"/>
                    <a:pt x="1667" y="747"/>
                    <a:pt x="1667" y="751"/>
                  </a:cubicBezTo>
                  <a:cubicBezTo>
                    <a:pt x="1667" y="754"/>
                    <a:pt x="1665" y="757"/>
                    <a:pt x="1661" y="757"/>
                  </a:cubicBezTo>
                  <a:cubicBezTo>
                    <a:pt x="1660" y="757"/>
                    <a:pt x="1659" y="757"/>
                    <a:pt x="1658" y="757"/>
                  </a:cubicBezTo>
                  <a:close/>
                  <a:moveTo>
                    <a:pt x="1605" y="757"/>
                  </a:moveTo>
                  <a:cubicBezTo>
                    <a:pt x="1577" y="757"/>
                    <a:pt x="1577" y="757"/>
                    <a:pt x="1577" y="757"/>
                  </a:cubicBezTo>
                  <a:cubicBezTo>
                    <a:pt x="1574" y="757"/>
                    <a:pt x="1571" y="754"/>
                    <a:pt x="1571" y="751"/>
                  </a:cubicBezTo>
                  <a:cubicBezTo>
                    <a:pt x="1571" y="748"/>
                    <a:pt x="1574" y="745"/>
                    <a:pt x="1577" y="745"/>
                  </a:cubicBezTo>
                  <a:cubicBezTo>
                    <a:pt x="1605" y="745"/>
                    <a:pt x="1605" y="745"/>
                    <a:pt x="1605" y="745"/>
                  </a:cubicBezTo>
                  <a:cubicBezTo>
                    <a:pt x="1608" y="745"/>
                    <a:pt x="1611" y="748"/>
                    <a:pt x="1611" y="751"/>
                  </a:cubicBezTo>
                  <a:cubicBezTo>
                    <a:pt x="1611" y="754"/>
                    <a:pt x="1608" y="757"/>
                    <a:pt x="1605" y="757"/>
                  </a:cubicBezTo>
                  <a:close/>
                  <a:moveTo>
                    <a:pt x="1549" y="757"/>
                  </a:moveTo>
                  <a:cubicBezTo>
                    <a:pt x="1521" y="757"/>
                    <a:pt x="1521" y="757"/>
                    <a:pt x="1521" y="757"/>
                  </a:cubicBezTo>
                  <a:cubicBezTo>
                    <a:pt x="1518" y="757"/>
                    <a:pt x="1515" y="754"/>
                    <a:pt x="1515" y="751"/>
                  </a:cubicBezTo>
                  <a:cubicBezTo>
                    <a:pt x="1515" y="748"/>
                    <a:pt x="1518" y="745"/>
                    <a:pt x="1521" y="745"/>
                  </a:cubicBezTo>
                  <a:cubicBezTo>
                    <a:pt x="1549" y="745"/>
                    <a:pt x="1549" y="745"/>
                    <a:pt x="1549" y="745"/>
                  </a:cubicBezTo>
                  <a:cubicBezTo>
                    <a:pt x="1552" y="745"/>
                    <a:pt x="1555" y="748"/>
                    <a:pt x="1555" y="751"/>
                  </a:cubicBezTo>
                  <a:cubicBezTo>
                    <a:pt x="1555" y="754"/>
                    <a:pt x="1552" y="757"/>
                    <a:pt x="1549" y="757"/>
                  </a:cubicBezTo>
                  <a:close/>
                  <a:moveTo>
                    <a:pt x="1493" y="757"/>
                  </a:moveTo>
                  <a:cubicBezTo>
                    <a:pt x="1465" y="757"/>
                    <a:pt x="1465" y="757"/>
                    <a:pt x="1465" y="757"/>
                  </a:cubicBezTo>
                  <a:cubicBezTo>
                    <a:pt x="1462" y="757"/>
                    <a:pt x="1459" y="754"/>
                    <a:pt x="1459" y="751"/>
                  </a:cubicBezTo>
                  <a:cubicBezTo>
                    <a:pt x="1459" y="748"/>
                    <a:pt x="1462" y="745"/>
                    <a:pt x="1465" y="745"/>
                  </a:cubicBezTo>
                  <a:cubicBezTo>
                    <a:pt x="1493" y="745"/>
                    <a:pt x="1493" y="745"/>
                    <a:pt x="1493" y="745"/>
                  </a:cubicBezTo>
                  <a:cubicBezTo>
                    <a:pt x="1497" y="745"/>
                    <a:pt x="1499" y="748"/>
                    <a:pt x="1499" y="751"/>
                  </a:cubicBezTo>
                  <a:cubicBezTo>
                    <a:pt x="1499" y="754"/>
                    <a:pt x="1497" y="757"/>
                    <a:pt x="1493" y="757"/>
                  </a:cubicBezTo>
                  <a:close/>
                  <a:moveTo>
                    <a:pt x="1437" y="757"/>
                  </a:moveTo>
                  <a:cubicBezTo>
                    <a:pt x="1409" y="757"/>
                    <a:pt x="1409" y="757"/>
                    <a:pt x="1409" y="757"/>
                  </a:cubicBezTo>
                  <a:cubicBezTo>
                    <a:pt x="1406" y="757"/>
                    <a:pt x="1403" y="754"/>
                    <a:pt x="1403" y="751"/>
                  </a:cubicBezTo>
                  <a:cubicBezTo>
                    <a:pt x="1403" y="748"/>
                    <a:pt x="1406" y="745"/>
                    <a:pt x="1409" y="745"/>
                  </a:cubicBezTo>
                  <a:cubicBezTo>
                    <a:pt x="1437" y="745"/>
                    <a:pt x="1437" y="745"/>
                    <a:pt x="1437" y="745"/>
                  </a:cubicBezTo>
                  <a:cubicBezTo>
                    <a:pt x="1441" y="745"/>
                    <a:pt x="1443" y="748"/>
                    <a:pt x="1443" y="751"/>
                  </a:cubicBezTo>
                  <a:cubicBezTo>
                    <a:pt x="1443" y="754"/>
                    <a:pt x="1441" y="757"/>
                    <a:pt x="1437" y="757"/>
                  </a:cubicBezTo>
                  <a:close/>
                  <a:moveTo>
                    <a:pt x="1381" y="757"/>
                  </a:moveTo>
                  <a:cubicBezTo>
                    <a:pt x="1353" y="757"/>
                    <a:pt x="1353" y="757"/>
                    <a:pt x="1353" y="757"/>
                  </a:cubicBezTo>
                  <a:cubicBezTo>
                    <a:pt x="1350" y="757"/>
                    <a:pt x="1347" y="754"/>
                    <a:pt x="1347" y="751"/>
                  </a:cubicBezTo>
                  <a:cubicBezTo>
                    <a:pt x="1347" y="748"/>
                    <a:pt x="1350" y="745"/>
                    <a:pt x="1353" y="745"/>
                  </a:cubicBezTo>
                  <a:cubicBezTo>
                    <a:pt x="1381" y="745"/>
                    <a:pt x="1381" y="745"/>
                    <a:pt x="1381" y="745"/>
                  </a:cubicBezTo>
                  <a:cubicBezTo>
                    <a:pt x="1385" y="745"/>
                    <a:pt x="1387" y="748"/>
                    <a:pt x="1387" y="751"/>
                  </a:cubicBezTo>
                  <a:cubicBezTo>
                    <a:pt x="1387" y="754"/>
                    <a:pt x="1385" y="757"/>
                    <a:pt x="1381" y="757"/>
                  </a:cubicBezTo>
                  <a:close/>
                  <a:moveTo>
                    <a:pt x="1326" y="757"/>
                  </a:moveTo>
                  <a:cubicBezTo>
                    <a:pt x="1298" y="757"/>
                    <a:pt x="1298" y="757"/>
                    <a:pt x="1298" y="757"/>
                  </a:cubicBezTo>
                  <a:cubicBezTo>
                    <a:pt x="1294" y="757"/>
                    <a:pt x="1292" y="754"/>
                    <a:pt x="1292" y="751"/>
                  </a:cubicBezTo>
                  <a:cubicBezTo>
                    <a:pt x="1292" y="748"/>
                    <a:pt x="1294" y="745"/>
                    <a:pt x="1298" y="745"/>
                  </a:cubicBezTo>
                  <a:cubicBezTo>
                    <a:pt x="1326" y="745"/>
                    <a:pt x="1326" y="745"/>
                    <a:pt x="1326" y="745"/>
                  </a:cubicBezTo>
                  <a:cubicBezTo>
                    <a:pt x="1329" y="745"/>
                    <a:pt x="1332" y="748"/>
                    <a:pt x="1332" y="751"/>
                  </a:cubicBezTo>
                  <a:cubicBezTo>
                    <a:pt x="1332" y="754"/>
                    <a:pt x="1329" y="757"/>
                    <a:pt x="1326" y="757"/>
                  </a:cubicBezTo>
                  <a:close/>
                  <a:moveTo>
                    <a:pt x="1270" y="757"/>
                  </a:moveTo>
                  <a:cubicBezTo>
                    <a:pt x="1242" y="757"/>
                    <a:pt x="1242" y="757"/>
                    <a:pt x="1242" y="757"/>
                  </a:cubicBezTo>
                  <a:cubicBezTo>
                    <a:pt x="1238" y="757"/>
                    <a:pt x="1236" y="754"/>
                    <a:pt x="1236" y="751"/>
                  </a:cubicBezTo>
                  <a:cubicBezTo>
                    <a:pt x="1236" y="748"/>
                    <a:pt x="1238" y="745"/>
                    <a:pt x="1242" y="745"/>
                  </a:cubicBezTo>
                  <a:cubicBezTo>
                    <a:pt x="1270" y="745"/>
                    <a:pt x="1270" y="745"/>
                    <a:pt x="1270" y="745"/>
                  </a:cubicBezTo>
                  <a:cubicBezTo>
                    <a:pt x="1273" y="745"/>
                    <a:pt x="1276" y="748"/>
                    <a:pt x="1276" y="751"/>
                  </a:cubicBezTo>
                  <a:cubicBezTo>
                    <a:pt x="1276" y="754"/>
                    <a:pt x="1273" y="757"/>
                    <a:pt x="1270" y="757"/>
                  </a:cubicBezTo>
                  <a:close/>
                  <a:moveTo>
                    <a:pt x="1214" y="757"/>
                  </a:moveTo>
                  <a:cubicBezTo>
                    <a:pt x="1186" y="757"/>
                    <a:pt x="1186" y="757"/>
                    <a:pt x="1186" y="757"/>
                  </a:cubicBezTo>
                  <a:cubicBezTo>
                    <a:pt x="1182" y="757"/>
                    <a:pt x="1180" y="754"/>
                    <a:pt x="1180" y="751"/>
                  </a:cubicBezTo>
                  <a:cubicBezTo>
                    <a:pt x="1180" y="748"/>
                    <a:pt x="1182" y="745"/>
                    <a:pt x="1186" y="745"/>
                  </a:cubicBezTo>
                  <a:cubicBezTo>
                    <a:pt x="1214" y="745"/>
                    <a:pt x="1214" y="745"/>
                    <a:pt x="1214" y="745"/>
                  </a:cubicBezTo>
                  <a:cubicBezTo>
                    <a:pt x="1217" y="745"/>
                    <a:pt x="1220" y="748"/>
                    <a:pt x="1220" y="751"/>
                  </a:cubicBezTo>
                  <a:cubicBezTo>
                    <a:pt x="1220" y="754"/>
                    <a:pt x="1217" y="757"/>
                    <a:pt x="1214" y="757"/>
                  </a:cubicBezTo>
                  <a:close/>
                  <a:moveTo>
                    <a:pt x="1158" y="757"/>
                  </a:moveTo>
                  <a:cubicBezTo>
                    <a:pt x="1130" y="757"/>
                    <a:pt x="1130" y="757"/>
                    <a:pt x="1130" y="757"/>
                  </a:cubicBezTo>
                  <a:cubicBezTo>
                    <a:pt x="1127" y="757"/>
                    <a:pt x="1124" y="754"/>
                    <a:pt x="1124" y="751"/>
                  </a:cubicBezTo>
                  <a:cubicBezTo>
                    <a:pt x="1124" y="748"/>
                    <a:pt x="1127" y="745"/>
                    <a:pt x="1130" y="745"/>
                  </a:cubicBezTo>
                  <a:cubicBezTo>
                    <a:pt x="1158" y="745"/>
                    <a:pt x="1158" y="745"/>
                    <a:pt x="1158" y="745"/>
                  </a:cubicBezTo>
                  <a:cubicBezTo>
                    <a:pt x="1161" y="745"/>
                    <a:pt x="1164" y="748"/>
                    <a:pt x="1164" y="751"/>
                  </a:cubicBezTo>
                  <a:cubicBezTo>
                    <a:pt x="1164" y="754"/>
                    <a:pt x="1161" y="757"/>
                    <a:pt x="1158" y="757"/>
                  </a:cubicBezTo>
                  <a:close/>
                  <a:moveTo>
                    <a:pt x="1102" y="757"/>
                  </a:moveTo>
                  <a:cubicBezTo>
                    <a:pt x="1074" y="757"/>
                    <a:pt x="1074" y="757"/>
                    <a:pt x="1074" y="757"/>
                  </a:cubicBezTo>
                  <a:cubicBezTo>
                    <a:pt x="1071" y="757"/>
                    <a:pt x="1068" y="754"/>
                    <a:pt x="1068" y="751"/>
                  </a:cubicBezTo>
                  <a:cubicBezTo>
                    <a:pt x="1068" y="748"/>
                    <a:pt x="1071" y="745"/>
                    <a:pt x="1074" y="745"/>
                  </a:cubicBezTo>
                  <a:cubicBezTo>
                    <a:pt x="1102" y="745"/>
                    <a:pt x="1102" y="745"/>
                    <a:pt x="1102" y="745"/>
                  </a:cubicBezTo>
                  <a:cubicBezTo>
                    <a:pt x="1105" y="745"/>
                    <a:pt x="1108" y="748"/>
                    <a:pt x="1108" y="751"/>
                  </a:cubicBezTo>
                  <a:cubicBezTo>
                    <a:pt x="1108" y="754"/>
                    <a:pt x="1105" y="757"/>
                    <a:pt x="1102" y="757"/>
                  </a:cubicBezTo>
                  <a:close/>
                  <a:moveTo>
                    <a:pt x="1046" y="757"/>
                  </a:moveTo>
                  <a:cubicBezTo>
                    <a:pt x="1018" y="757"/>
                    <a:pt x="1018" y="757"/>
                    <a:pt x="1018" y="757"/>
                  </a:cubicBezTo>
                  <a:cubicBezTo>
                    <a:pt x="1015" y="757"/>
                    <a:pt x="1012" y="754"/>
                    <a:pt x="1012" y="751"/>
                  </a:cubicBezTo>
                  <a:cubicBezTo>
                    <a:pt x="1012" y="748"/>
                    <a:pt x="1015" y="745"/>
                    <a:pt x="1018" y="745"/>
                  </a:cubicBezTo>
                  <a:cubicBezTo>
                    <a:pt x="1046" y="745"/>
                    <a:pt x="1046" y="745"/>
                    <a:pt x="1046" y="745"/>
                  </a:cubicBezTo>
                  <a:cubicBezTo>
                    <a:pt x="1049" y="745"/>
                    <a:pt x="1052" y="748"/>
                    <a:pt x="1052" y="751"/>
                  </a:cubicBezTo>
                  <a:cubicBezTo>
                    <a:pt x="1052" y="754"/>
                    <a:pt x="1049" y="757"/>
                    <a:pt x="1046" y="757"/>
                  </a:cubicBezTo>
                  <a:close/>
                  <a:moveTo>
                    <a:pt x="990" y="757"/>
                  </a:moveTo>
                  <a:cubicBezTo>
                    <a:pt x="962" y="757"/>
                    <a:pt x="962" y="757"/>
                    <a:pt x="962" y="757"/>
                  </a:cubicBezTo>
                  <a:cubicBezTo>
                    <a:pt x="959" y="757"/>
                    <a:pt x="956" y="754"/>
                    <a:pt x="956" y="751"/>
                  </a:cubicBezTo>
                  <a:cubicBezTo>
                    <a:pt x="956" y="748"/>
                    <a:pt x="959" y="745"/>
                    <a:pt x="962" y="745"/>
                  </a:cubicBezTo>
                  <a:cubicBezTo>
                    <a:pt x="990" y="745"/>
                    <a:pt x="990" y="745"/>
                    <a:pt x="990" y="745"/>
                  </a:cubicBezTo>
                  <a:cubicBezTo>
                    <a:pt x="993" y="745"/>
                    <a:pt x="996" y="748"/>
                    <a:pt x="996" y="751"/>
                  </a:cubicBezTo>
                  <a:cubicBezTo>
                    <a:pt x="996" y="754"/>
                    <a:pt x="993" y="757"/>
                    <a:pt x="990" y="757"/>
                  </a:cubicBezTo>
                  <a:close/>
                  <a:moveTo>
                    <a:pt x="934" y="757"/>
                  </a:moveTo>
                  <a:cubicBezTo>
                    <a:pt x="906" y="757"/>
                    <a:pt x="906" y="757"/>
                    <a:pt x="906" y="757"/>
                  </a:cubicBezTo>
                  <a:cubicBezTo>
                    <a:pt x="903" y="757"/>
                    <a:pt x="900" y="754"/>
                    <a:pt x="900" y="751"/>
                  </a:cubicBezTo>
                  <a:cubicBezTo>
                    <a:pt x="900" y="748"/>
                    <a:pt x="903" y="745"/>
                    <a:pt x="906" y="745"/>
                  </a:cubicBezTo>
                  <a:cubicBezTo>
                    <a:pt x="934" y="745"/>
                    <a:pt x="934" y="745"/>
                    <a:pt x="934" y="745"/>
                  </a:cubicBezTo>
                  <a:cubicBezTo>
                    <a:pt x="938" y="745"/>
                    <a:pt x="940" y="748"/>
                    <a:pt x="940" y="751"/>
                  </a:cubicBezTo>
                  <a:cubicBezTo>
                    <a:pt x="940" y="754"/>
                    <a:pt x="938" y="757"/>
                    <a:pt x="934" y="757"/>
                  </a:cubicBezTo>
                  <a:close/>
                  <a:moveTo>
                    <a:pt x="878" y="757"/>
                  </a:moveTo>
                  <a:cubicBezTo>
                    <a:pt x="850" y="757"/>
                    <a:pt x="850" y="757"/>
                    <a:pt x="850" y="757"/>
                  </a:cubicBezTo>
                  <a:cubicBezTo>
                    <a:pt x="847" y="757"/>
                    <a:pt x="844" y="754"/>
                    <a:pt x="844" y="751"/>
                  </a:cubicBezTo>
                  <a:cubicBezTo>
                    <a:pt x="844" y="748"/>
                    <a:pt x="847" y="745"/>
                    <a:pt x="850" y="745"/>
                  </a:cubicBezTo>
                  <a:cubicBezTo>
                    <a:pt x="878" y="745"/>
                    <a:pt x="878" y="745"/>
                    <a:pt x="878" y="745"/>
                  </a:cubicBezTo>
                  <a:cubicBezTo>
                    <a:pt x="882" y="745"/>
                    <a:pt x="884" y="748"/>
                    <a:pt x="884" y="751"/>
                  </a:cubicBezTo>
                  <a:cubicBezTo>
                    <a:pt x="884" y="754"/>
                    <a:pt x="882" y="757"/>
                    <a:pt x="878" y="757"/>
                  </a:cubicBezTo>
                  <a:close/>
                  <a:moveTo>
                    <a:pt x="822" y="757"/>
                  </a:moveTo>
                  <a:cubicBezTo>
                    <a:pt x="795" y="757"/>
                    <a:pt x="795" y="757"/>
                    <a:pt x="795" y="757"/>
                  </a:cubicBezTo>
                  <a:cubicBezTo>
                    <a:pt x="791" y="757"/>
                    <a:pt x="789" y="754"/>
                    <a:pt x="789" y="751"/>
                  </a:cubicBezTo>
                  <a:cubicBezTo>
                    <a:pt x="789" y="748"/>
                    <a:pt x="791" y="745"/>
                    <a:pt x="795" y="745"/>
                  </a:cubicBezTo>
                  <a:cubicBezTo>
                    <a:pt x="822" y="745"/>
                    <a:pt x="822" y="745"/>
                    <a:pt x="822" y="745"/>
                  </a:cubicBezTo>
                  <a:cubicBezTo>
                    <a:pt x="826" y="745"/>
                    <a:pt x="828" y="748"/>
                    <a:pt x="828" y="751"/>
                  </a:cubicBezTo>
                  <a:cubicBezTo>
                    <a:pt x="828" y="754"/>
                    <a:pt x="826" y="757"/>
                    <a:pt x="822" y="757"/>
                  </a:cubicBezTo>
                  <a:close/>
                  <a:moveTo>
                    <a:pt x="767" y="757"/>
                  </a:moveTo>
                  <a:cubicBezTo>
                    <a:pt x="739" y="757"/>
                    <a:pt x="739" y="757"/>
                    <a:pt x="739" y="757"/>
                  </a:cubicBezTo>
                  <a:cubicBezTo>
                    <a:pt x="735" y="757"/>
                    <a:pt x="733" y="754"/>
                    <a:pt x="733" y="751"/>
                  </a:cubicBezTo>
                  <a:cubicBezTo>
                    <a:pt x="733" y="748"/>
                    <a:pt x="735" y="745"/>
                    <a:pt x="739" y="745"/>
                  </a:cubicBezTo>
                  <a:cubicBezTo>
                    <a:pt x="767" y="745"/>
                    <a:pt x="767" y="745"/>
                    <a:pt x="767" y="745"/>
                  </a:cubicBezTo>
                  <a:cubicBezTo>
                    <a:pt x="770" y="745"/>
                    <a:pt x="773" y="748"/>
                    <a:pt x="773" y="751"/>
                  </a:cubicBezTo>
                  <a:cubicBezTo>
                    <a:pt x="773" y="754"/>
                    <a:pt x="770" y="757"/>
                    <a:pt x="767" y="757"/>
                  </a:cubicBezTo>
                  <a:close/>
                  <a:moveTo>
                    <a:pt x="711" y="757"/>
                  </a:moveTo>
                  <a:cubicBezTo>
                    <a:pt x="683" y="757"/>
                    <a:pt x="683" y="757"/>
                    <a:pt x="683" y="757"/>
                  </a:cubicBezTo>
                  <a:cubicBezTo>
                    <a:pt x="679" y="757"/>
                    <a:pt x="677" y="754"/>
                    <a:pt x="677" y="751"/>
                  </a:cubicBezTo>
                  <a:cubicBezTo>
                    <a:pt x="677" y="748"/>
                    <a:pt x="679" y="745"/>
                    <a:pt x="683" y="745"/>
                  </a:cubicBezTo>
                  <a:cubicBezTo>
                    <a:pt x="711" y="745"/>
                    <a:pt x="711" y="745"/>
                    <a:pt x="711" y="745"/>
                  </a:cubicBezTo>
                  <a:cubicBezTo>
                    <a:pt x="714" y="745"/>
                    <a:pt x="717" y="748"/>
                    <a:pt x="717" y="751"/>
                  </a:cubicBezTo>
                  <a:cubicBezTo>
                    <a:pt x="717" y="754"/>
                    <a:pt x="714" y="757"/>
                    <a:pt x="711" y="757"/>
                  </a:cubicBezTo>
                  <a:close/>
                  <a:moveTo>
                    <a:pt x="655" y="757"/>
                  </a:moveTo>
                  <a:cubicBezTo>
                    <a:pt x="627" y="757"/>
                    <a:pt x="627" y="757"/>
                    <a:pt x="627" y="757"/>
                  </a:cubicBezTo>
                  <a:cubicBezTo>
                    <a:pt x="624" y="757"/>
                    <a:pt x="621" y="754"/>
                    <a:pt x="621" y="751"/>
                  </a:cubicBezTo>
                  <a:cubicBezTo>
                    <a:pt x="621" y="748"/>
                    <a:pt x="624" y="745"/>
                    <a:pt x="627" y="745"/>
                  </a:cubicBezTo>
                  <a:cubicBezTo>
                    <a:pt x="655" y="745"/>
                    <a:pt x="655" y="745"/>
                    <a:pt x="655" y="745"/>
                  </a:cubicBezTo>
                  <a:cubicBezTo>
                    <a:pt x="658" y="745"/>
                    <a:pt x="661" y="748"/>
                    <a:pt x="661" y="751"/>
                  </a:cubicBezTo>
                  <a:cubicBezTo>
                    <a:pt x="661" y="754"/>
                    <a:pt x="658" y="757"/>
                    <a:pt x="655" y="757"/>
                  </a:cubicBezTo>
                  <a:close/>
                  <a:moveTo>
                    <a:pt x="599" y="757"/>
                  </a:moveTo>
                  <a:cubicBezTo>
                    <a:pt x="571" y="757"/>
                    <a:pt x="571" y="757"/>
                    <a:pt x="571" y="757"/>
                  </a:cubicBezTo>
                  <a:cubicBezTo>
                    <a:pt x="568" y="757"/>
                    <a:pt x="565" y="754"/>
                    <a:pt x="565" y="751"/>
                  </a:cubicBezTo>
                  <a:cubicBezTo>
                    <a:pt x="565" y="748"/>
                    <a:pt x="568" y="745"/>
                    <a:pt x="571" y="745"/>
                  </a:cubicBezTo>
                  <a:cubicBezTo>
                    <a:pt x="599" y="745"/>
                    <a:pt x="599" y="745"/>
                    <a:pt x="599" y="745"/>
                  </a:cubicBezTo>
                  <a:cubicBezTo>
                    <a:pt x="602" y="745"/>
                    <a:pt x="605" y="748"/>
                    <a:pt x="605" y="751"/>
                  </a:cubicBezTo>
                  <a:cubicBezTo>
                    <a:pt x="605" y="754"/>
                    <a:pt x="602" y="757"/>
                    <a:pt x="599" y="757"/>
                  </a:cubicBezTo>
                  <a:close/>
                  <a:moveTo>
                    <a:pt x="543" y="757"/>
                  </a:moveTo>
                  <a:cubicBezTo>
                    <a:pt x="515" y="757"/>
                    <a:pt x="515" y="757"/>
                    <a:pt x="515" y="757"/>
                  </a:cubicBezTo>
                  <a:cubicBezTo>
                    <a:pt x="512" y="757"/>
                    <a:pt x="509" y="754"/>
                    <a:pt x="509" y="751"/>
                  </a:cubicBezTo>
                  <a:cubicBezTo>
                    <a:pt x="509" y="748"/>
                    <a:pt x="512" y="745"/>
                    <a:pt x="515" y="745"/>
                  </a:cubicBezTo>
                  <a:cubicBezTo>
                    <a:pt x="543" y="745"/>
                    <a:pt x="543" y="745"/>
                    <a:pt x="543" y="745"/>
                  </a:cubicBezTo>
                  <a:cubicBezTo>
                    <a:pt x="546" y="745"/>
                    <a:pt x="549" y="748"/>
                    <a:pt x="549" y="751"/>
                  </a:cubicBezTo>
                  <a:cubicBezTo>
                    <a:pt x="549" y="754"/>
                    <a:pt x="546" y="757"/>
                    <a:pt x="543" y="757"/>
                  </a:cubicBezTo>
                  <a:close/>
                  <a:moveTo>
                    <a:pt x="487" y="757"/>
                  </a:moveTo>
                  <a:cubicBezTo>
                    <a:pt x="459" y="757"/>
                    <a:pt x="459" y="757"/>
                    <a:pt x="459" y="757"/>
                  </a:cubicBezTo>
                  <a:cubicBezTo>
                    <a:pt x="456" y="757"/>
                    <a:pt x="453" y="754"/>
                    <a:pt x="453" y="751"/>
                  </a:cubicBezTo>
                  <a:cubicBezTo>
                    <a:pt x="453" y="748"/>
                    <a:pt x="456" y="745"/>
                    <a:pt x="459" y="745"/>
                  </a:cubicBezTo>
                  <a:cubicBezTo>
                    <a:pt x="487" y="745"/>
                    <a:pt x="487" y="745"/>
                    <a:pt x="487" y="745"/>
                  </a:cubicBezTo>
                  <a:cubicBezTo>
                    <a:pt x="490" y="745"/>
                    <a:pt x="493" y="748"/>
                    <a:pt x="493" y="751"/>
                  </a:cubicBezTo>
                  <a:cubicBezTo>
                    <a:pt x="493" y="754"/>
                    <a:pt x="490" y="757"/>
                    <a:pt x="487" y="757"/>
                  </a:cubicBezTo>
                  <a:close/>
                  <a:moveTo>
                    <a:pt x="431" y="757"/>
                  </a:moveTo>
                  <a:cubicBezTo>
                    <a:pt x="403" y="757"/>
                    <a:pt x="403" y="757"/>
                    <a:pt x="403" y="757"/>
                  </a:cubicBezTo>
                  <a:cubicBezTo>
                    <a:pt x="400" y="757"/>
                    <a:pt x="397" y="754"/>
                    <a:pt x="397" y="751"/>
                  </a:cubicBezTo>
                  <a:cubicBezTo>
                    <a:pt x="397" y="748"/>
                    <a:pt x="400" y="745"/>
                    <a:pt x="403" y="745"/>
                  </a:cubicBezTo>
                  <a:cubicBezTo>
                    <a:pt x="431" y="745"/>
                    <a:pt x="431" y="745"/>
                    <a:pt x="431" y="745"/>
                  </a:cubicBezTo>
                  <a:cubicBezTo>
                    <a:pt x="435" y="745"/>
                    <a:pt x="437" y="748"/>
                    <a:pt x="437" y="751"/>
                  </a:cubicBezTo>
                  <a:cubicBezTo>
                    <a:pt x="437" y="754"/>
                    <a:pt x="435" y="757"/>
                    <a:pt x="431" y="757"/>
                  </a:cubicBezTo>
                  <a:close/>
                  <a:moveTo>
                    <a:pt x="375" y="757"/>
                  </a:moveTo>
                  <a:cubicBezTo>
                    <a:pt x="347" y="757"/>
                    <a:pt x="347" y="757"/>
                    <a:pt x="347" y="757"/>
                  </a:cubicBezTo>
                  <a:cubicBezTo>
                    <a:pt x="344" y="757"/>
                    <a:pt x="341" y="754"/>
                    <a:pt x="341" y="751"/>
                  </a:cubicBezTo>
                  <a:cubicBezTo>
                    <a:pt x="341" y="748"/>
                    <a:pt x="344" y="745"/>
                    <a:pt x="347" y="745"/>
                  </a:cubicBezTo>
                  <a:cubicBezTo>
                    <a:pt x="375" y="745"/>
                    <a:pt x="375" y="745"/>
                    <a:pt x="375" y="745"/>
                  </a:cubicBezTo>
                  <a:cubicBezTo>
                    <a:pt x="379" y="745"/>
                    <a:pt x="381" y="748"/>
                    <a:pt x="381" y="751"/>
                  </a:cubicBezTo>
                  <a:cubicBezTo>
                    <a:pt x="381" y="754"/>
                    <a:pt x="379" y="757"/>
                    <a:pt x="375" y="757"/>
                  </a:cubicBezTo>
                  <a:close/>
                  <a:moveTo>
                    <a:pt x="319" y="757"/>
                  </a:moveTo>
                  <a:cubicBezTo>
                    <a:pt x="291" y="757"/>
                    <a:pt x="291" y="757"/>
                    <a:pt x="291" y="757"/>
                  </a:cubicBezTo>
                  <a:cubicBezTo>
                    <a:pt x="288" y="757"/>
                    <a:pt x="285" y="754"/>
                    <a:pt x="285" y="751"/>
                  </a:cubicBezTo>
                  <a:cubicBezTo>
                    <a:pt x="285" y="748"/>
                    <a:pt x="288" y="745"/>
                    <a:pt x="291" y="745"/>
                  </a:cubicBezTo>
                  <a:cubicBezTo>
                    <a:pt x="319" y="745"/>
                    <a:pt x="319" y="745"/>
                    <a:pt x="319" y="745"/>
                  </a:cubicBezTo>
                  <a:cubicBezTo>
                    <a:pt x="323" y="745"/>
                    <a:pt x="325" y="748"/>
                    <a:pt x="325" y="751"/>
                  </a:cubicBezTo>
                  <a:cubicBezTo>
                    <a:pt x="325" y="754"/>
                    <a:pt x="323" y="757"/>
                    <a:pt x="319" y="757"/>
                  </a:cubicBezTo>
                  <a:close/>
                  <a:moveTo>
                    <a:pt x="264" y="757"/>
                  </a:moveTo>
                  <a:cubicBezTo>
                    <a:pt x="236" y="757"/>
                    <a:pt x="236" y="757"/>
                    <a:pt x="236" y="757"/>
                  </a:cubicBezTo>
                  <a:cubicBezTo>
                    <a:pt x="232" y="757"/>
                    <a:pt x="230" y="754"/>
                    <a:pt x="230" y="751"/>
                  </a:cubicBezTo>
                  <a:cubicBezTo>
                    <a:pt x="230" y="748"/>
                    <a:pt x="232" y="745"/>
                    <a:pt x="236" y="745"/>
                  </a:cubicBezTo>
                  <a:cubicBezTo>
                    <a:pt x="264" y="745"/>
                    <a:pt x="264" y="745"/>
                    <a:pt x="264" y="745"/>
                  </a:cubicBezTo>
                  <a:cubicBezTo>
                    <a:pt x="267" y="745"/>
                    <a:pt x="270" y="748"/>
                    <a:pt x="270" y="751"/>
                  </a:cubicBezTo>
                  <a:cubicBezTo>
                    <a:pt x="270" y="754"/>
                    <a:pt x="267" y="757"/>
                    <a:pt x="264" y="757"/>
                  </a:cubicBezTo>
                  <a:close/>
                  <a:moveTo>
                    <a:pt x="208" y="757"/>
                  </a:moveTo>
                  <a:cubicBezTo>
                    <a:pt x="180" y="757"/>
                    <a:pt x="180" y="757"/>
                    <a:pt x="180" y="757"/>
                  </a:cubicBezTo>
                  <a:cubicBezTo>
                    <a:pt x="176" y="757"/>
                    <a:pt x="174" y="754"/>
                    <a:pt x="174" y="751"/>
                  </a:cubicBezTo>
                  <a:cubicBezTo>
                    <a:pt x="174" y="748"/>
                    <a:pt x="176" y="745"/>
                    <a:pt x="180" y="745"/>
                  </a:cubicBezTo>
                  <a:cubicBezTo>
                    <a:pt x="208" y="745"/>
                    <a:pt x="208" y="745"/>
                    <a:pt x="208" y="745"/>
                  </a:cubicBezTo>
                  <a:cubicBezTo>
                    <a:pt x="211" y="745"/>
                    <a:pt x="214" y="748"/>
                    <a:pt x="214" y="751"/>
                  </a:cubicBezTo>
                  <a:cubicBezTo>
                    <a:pt x="214" y="754"/>
                    <a:pt x="211" y="757"/>
                    <a:pt x="208" y="757"/>
                  </a:cubicBezTo>
                  <a:close/>
                  <a:moveTo>
                    <a:pt x="152" y="757"/>
                  </a:moveTo>
                  <a:cubicBezTo>
                    <a:pt x="124" y="757"/>
                    <a:pt x="124" y="757"/>
                    <a:pt x="124" y="757"/>
                  </a:cubicBezTo>
                  <a:cubicBezTo>
                    <a:pt x="120" y="757"/>
                    <a:pt x="118" y="754"/>
                    <a:pt x="118" y="751"/>
                  </a:cubicBezTo>
                  <a:cubicBezTo>
                    <a:pt x="118" y="748"/>
                    <a:pt x="120" y="745"/>
                    <a:pt x="124" y="745"/>
                  </a:cubicBezTo>
                  <a:cubicBezTo>
                    <a:pt x="152" y="745"/>
                    <a:pt x="152" y="745"/>
                    <a:pt x="152" y="745"/>
                  </a:cubicBezTo>
                  <a:cubicBezTo>
                    <a:pt x="155" y="745"/>
                    <a:pt x="158" y="748"/>
                    <a:pt x="158" y="751"/>
                  </a:cubicBezTo>
                  <a:cubicBezTo>
                    <a:pt x="158" y="754"/>
                    <a:pt x="155" y="757"/>
                    <a:pt x="152" y="757"/>
                  </a:cubicBezTo>
                  <a:close/>
                  <a:moveTo>
                    <a:pt x="96" y="757"/>
                  </a:moveTo>
                  <a:cubicBezTo>
                    <a:pt x="68" y="757"/>
                    <a:pt x="68" y="757"/>
                    <a:pt x="68" y="757"/>
                  </a:cubicBezTo>
                  <a:cubicBezTo>
                    <a:pt x="65" y="757"/>
                    <a:pt x="62" y="754"/>
                    <a:pt x="62" y="751"/>
                  </a:cubicBezTo>
                  <a:cubicBezTo>
                    <a:pt x="62" y="748"/>
                    <a:pt x="65" y="745"/>
                    <a:pt x="68" y="745"/>
                  </a:cubicBezTo>
                  <a:cubicBezTo>
                    <a:pt x="96" y="745"/>
                    <a:pt x="96" y="745"/>
                    <a:pt x="96" y="745"/>
                  </a:cubicBezTo>
                  <a:cubicBezTo>
                    <a:pt x="99" y="745"/>
                    <a:pt x="102" y="748"/>
                    <a:pt x="102" y="751"/>
                  </a:cubicBezTo>
                  <a:cubicBezTo>
                    <a:pt x="102" y="754"/>
                    <a:pt x="99" y="757"/>
                    <a:pt x="96" y="757"/>
                  </a:cubicBezTo>
                  <a:close/>
                  <a:moveTo>
                    <a:pt x="40" y="757"/>
                  </a:moveTo>
                  <a:cubicBezTo>
                    <a:pt x="40" y="757"/>
                    <a:pt x="40" y="757"/>
                    <a:pt x="39" y="757"/>
                  </a:cubicBezTo>
                  <a:cubicBezTo>
                    <a:pt x="28" y="756"/>
                    <a:pt x="18" y="751"/>
                    <a:pt x="11" y="743"/>
                  </a:cubicBezTo>
                  <a:cubicBezTo>
                    <a:pt x="9" y="741"/>
                    <a:pt x="9" y="737"/>
                    <a:pt x="11" y="734"/>
                  </a:cubicBezTo>
                  <a:cubicBezTo>
                    <a:pt x="14" y="732"/>
                    <a:pt x="18" y="732"/>
                    <a:pt x="20" y="735"/>
                  </a:cubicBezTo>
                  <a:cubicBezTo>
                    <a:pt x="25" y="741"/>
                    <a:pt x="33" y="744"/>
                    <a:pt x="40" y="745"/>
                  </a:cubicBezTo>
                  <a:cubicBezTo>
                    <a:pt x="44" y="745"/>
                    <a:pt x="46" y="748"/>
                    <a:pt x="46" y="751"/>
                  </a:cubicBezTo>
                  <a:cubicBezTo>
                    <a:pt x="46" y="755"/>
                    <a:pt x="43" y="757"/>
                    <a:pt x="40" y="757"/>
                  </a:cubicBezTo>
                  <a:close/>
                  <a:moveTo>
                    <a:pt x="1686" y="746"/>
                  </a:moveTo>
                  <a:cubicBezTo>
                    <a:pt x="1684" y="746"/>
                    <a:pt x="1683" y="745"/>
                    <a:pt x="1682" y="744"/>
                  </a:cubicBezTo>
                  <a:cubicBezTo>
                    <a:pt x="1679" y="741"/>
                    <a:pt x="1679" y="738"/>
                    <a:pt x="1681" y="735"/>
                  </a:cubicBezTo>
                  <a:cubicBezTo>
                    <a:pt x="1687" y="730"/>
                    <a:pt x="1690" y="722"/>
                    <a:pt x="1690" y="714"/>
                  </a:cubicBezTo>
                  <a:cubicBezTo>
                    <a:pt x="1690" y="711"/>
                    <a:pt x="1693" y="708"/>
                    <a:pt x="1696" y="708"/>
                  </a:cubicBezTo>
                  <a:cubicBezTo>
                    <a:pt x="1699" y="708"/>
                    <a:pt x="1702" y="711"/>
                    <a:pt x="1702" y="714"/>
                  </a:cubicBezTo>
                  <a:cubicBezTo>
                    <a:pt x="1702" y="714"/>
                    <a:pt x="1702" y="714"/>
                    <a:pt x="1702" y="714"/>
                  </a:cubicBezTo>
                  <a:cubicBezTo>
                    <a:pt x="1702" y="725"/>
                    <a:pt x="1698" y="736"/>
                    <a:pt x="1690" y="744"/>
                  </a:cubicBezTo>
                  <a:cubicBezTo>
                    <a:pt x="1689" y="745"/>
                    <a:pt x="1687" y="746"/>
                    <a:pt x="1686" y="746"/>
                  </a:cubicBezTo>
                  <a:close/>
                  <a:moveTo>
                    <a:pt x="6" y="719"/>
                  </a:moveTo>
                  <a:cubicBezTo>
                    <a:pt x="2" y="719"/>
                    <a:pt x="0" y="717"/>
                    <a:pt x="0" y="713"/>
                  </a:cubicBezTo>
                  <a:cubicBezTo>
                    <a:pt x="0" y="686"/>
                    <a:pt x="0" y="686"/>
                    <a:pt x="0" y="686"/>
                  </a:cubicBezTo>
                  <a:cubicBezTo>
                    <a:pt x="0" y="682"/>
                    <a:pt x="2" y="680"/>
                    <a:pt x="6" y="680"/>
                  </a:cubicBezTo>
                  <a:cubicBezTo>
                    <a:pt x="9" y="680"/>
                    <a:pt x="12" y="682"/>
                    <a:pt x="12" y="686"/>
                  </a:cubicBezTo>
                  <a:cubicBezTo>
                    <a:pt x="12" y="713"/>
                    <a:pt x="12" y="713"/>
                    <a:pt x="12" y="713"/>
                  </a:cubicBezTo>
                  <a:cubicBezTo>
                    <a:pt x="12" y="717"/>
                    <a:pt x="9" y="719"/>
                    <a:pt x="6" y="719"/>
                  </a:cubicBezTo>
                  <a:close/>
                  <a:moveTo>
                    <a:pt x="1696" y="692"/>
                  </a:moveTo>
                  <a:cubicBezTo>
                    <a:pt x="1693" y="692"/>
                    <a:pt x="1690" y="690"/>
                    <a:pt x="1690" y="686"/>
                  </a:cubicBezTo>
                  <a:cubicBezTo>
                    <a:pt x="1690" y="658"/>
                    <a:pt x="1690" y="658"/>
                    <a:pt x="1690" y="658"/>
                  </a:cubicBezTo>
                  <a:cubicBezTo>
                    <a:pt x="1690" y="655"/>
                    <a:pt x="1693" y="652"/>
                    <a:pt x="1696" y="652"/>
                  </a:cubicBezTo>
                  <a:cubicBezTo>
                    <a:pt x="1699" y="652"/>
                    <a:pt x="1702" y="655"/>
                    <a:pt x="1702" y="658"/>
                  </a:cubicBezTo>
                  <a:cubicBezTo>
                    <a:pt x="1702" y="686"/>
                    <a:pt x="1702" y="686"/>
                    <a:pt x="1702" y="686"/>
                  </a:cubicBezTo>
                  <a:cubicBezTo>
                    <a:pt x="1702" y="690"/>
                    <a:pt x="1699" y="692"/>
                    <a:pt x="1696" y="692"/>
                  </a:cubicBezTo>
                  <a:close/>
                  <a:moveTo>
                    <a:pt x="6" y="664"/>
                  </a:moveTo>
                  <a:cubicBezTo>
                    <a:pt x="2" y="664"/>
                    <a:pt x="0" y="661"/>
                    <a:pt x="0" y="658"/>
                  </a:cubicBezTo>
                  <a:cubicBezTo>
                    <a:pt x="0" y="630"/>
                    <a:pt x="0" y="630"/>
                    <a:pt x="0" y="630"/>
                  </a:cubicBezTo>
                  <a:cubicBezTo>
                    <a:pt x="0" y="626"/>
                    <a:pt x="2" y="624"/>
                    <a:pt x="6" y="624"/>
                  </a:cubicBezTo>
                  <a:cubicBezTo>
                    <a:pt x="9" y="624"/>
                    <a:pt x="12" y="626"/>
                    <a:pt x="12" y="630"/>
                  </a:cubicBezTo>
                  <a:cubicBezTo>
                    <a:pt x="12" y="658"/>
                    <a:pt x="12" y="658"/>
                    <a:pt x="12" y="658"/>
                  </a:cubicBezTo>
                  <a:cubicBezTo>
                    <a:pt x="12" y="661"/>
                    <a:pt x="9" y="664"/>
                    <a:pt x="6" y="664"/>
                  </a:cubicBezTo>
                  <a:close/>
                  <a:moveTo>
                    <a:pt x="1696" y="636"/>
                  </a:moveTo>
                  <a:cubicBezTo>
                    <a:pt x="1693" y="636"/>
                    <a:pt x="1690" y="634"/>
                    <a:pt x="1690" y="630"/>
                  </a:cubicBezTo>
                  <a:cubicBezTo>
                    <a:pt x="1690" y="602"/>
                    <a:pt x="1690" y="602"/>
                    <a:pt x="1690" y="602"/>
                  </a:cubicBezTo>
                  <a:cubicBezTo>
                    <a:pt x="1690" y="599"/>
                    <a:pt x="1693" y="596"/>
                    <a:pt x="1696" y="596"/>
                  </a:cubicBezTo>
                  <a:cubicBezTo>
                    <a:pt x="1699" y="596"/>
                    <a:pt x="1702" y="599"/>
                    <a:pt x="1702" y="602"/>
                  </a:cubicBezTo>
                  <a:cubicBezTo>
                    <a:pt x="1702" y="630"/>
                    <a:pt x="1702" y="630"/>
                    <a:pt x="1702" y="630"/>
                  </a:cubicBezTo>
                  <a:cubicBezTo>
                    <a:pt x="1702" y="634"/>
                    <a:pt x="1699" y="636"/>
                    <a:pt x="1696" y="636"/>
                  </a:cubicBezTo>
                  <a:close/>
                  <a:moveTo>
                    <a:pt x="6" y="608"/>
                  </a:moveTo>
                  <a:cubicBezTo>
                    <a:pt x="2" y="608"/>
                    <a:pt x="0" y="605"/>
                    <a:pt x="0" y="602"/>
                  </a:cubicBezTo>
                  <a:cubicBezTo>
                    <a:pt x="0" y="574"/>
                    <a:pt x="0" y="574"/>
                    <a:pt x="0" y="574"/>
                  </a:cubicBezTo>
                  <a:cubicBezTo>
                    <a:pt x="0" y="570"/>
                    <a:pt x="2" y="568"/>
                    <a:pt x="6" y="568"/>
                  </a:cubicBezTo>
                  <a:cubicBezTo>
                    <a:pt x="9" y="568"/>
                    <a:pt x="12" y="570"/>
                    <a:pt x="12" y="574"/>
                  </a:cubicBezTo>
                  <a:cubicBezTo>
                    <a:pt x="12" y="602"/>
                    <a:pt x="12" y="602"/>
                    <a:pt x="12" y="602"/>
                  </a:cubicBezTo>
                  <a:cubicBezTo>
                    <a:pt x="12" y="605"/>
                    <a:pt x="9" y="608"/>
                    <a:pt x="6" y="608"/>
                  </a:cubicBezTo>
                  <a:close/>
                  <a:moveTo>
                    <a:pt x="1696" y="580"/>
                  </a:moveTo>
                  <a:cubicBezTo>
                    <a:pt x="1693" y="580"/>
                    <a:pt x="1690" y="578"/>
                    <a:pt x="1690" y="574"/>
                  </a:cubicBezTo>
                  <a:cubicBezTo>
                    <a:pt x="1690" y="547"/>
                    <a:pt x="1690" y="547"/>
                    <a:pt x="1690" y="547"/>
                  </a:cubicBezTo>
                  <a:cubicBezTo>
                    <a:pt x="1690" y="543"/>
                    <a:pt x="1693" y="541"/>
                    <a:pt x="1696" y="541"/>
                  </a:cubicBezTo>
                  <a:cubicBezTo>
                    <a:pt x="1699" y="541"/>
                    <a:pt x="1702" y="543"/>
                    <a:pt x="1702" y="547"/>
                  </a:cubicBezTo>
                  <a:cubicBezTo>
                    <a:pt x="1702" y="574"/>
                    <a:pt x="1702" y="574"/>
                    <a:pt x="1702" y="574"/>
                  </a:cubicBezTo>
                  <a:cubicBezTo>
                    <a:pt x="1702" y="578"/>
                    <a:pt x="1699" y="580"/>
                    <a:pt x="1696" y="580"/>
                  </a:cubicBezTo>
                  <a:close/>
                  <a:moveTo>
                    <a:pt x="6" y="552"/>
                  </a:moveTo>
                  <a:cubicBezTo>
                    <a:pt x="2" y="552"/>
                    <a:pt x="0" y="549"/>
                    <a:pt x="0" y="546"/>
                  </a:cubicBezTo>
                  <a:cubicBezTo>
                    <a:pt x="0" y="518"/>
                    <a:pt x="0" y="518"/>
                    <a:pt x="0" y="518"/>
                  </a:cubicBezTo>
                  <a:cubicBezTo>
                    <a:pt x="0" y="515"/>
                    <a:pt x="2" y="512"/>
                    <a:pt x="6" y="512"/>
                  </a:cubicBezTo>
                  <a:cubicBezTo>
                    <a:pt x="9" y="512"/>
                    <a:pt x="12" y="515"/>
                    <a:pt x="12" y="518"/>
                  </a:cubicBezTo>
                  <a:cubicBezTo>
                    <a:pt x="12" y="546"/>
                    <a:pt x="12" y="546"/>
                    <a:pt x="12" y="546"/>
                  </a:cubicBezTo>
                  <a:cubicBezTo>
                    <a:pt x="12" y="549"/>
                    <a:pt x="9" y="552"/>
                    <a:pt x="6" y="552"/>
                  </a:cubicBezTo>
                  <a:close/>
                  <a:moveTo>
                    <a:pt x="1696" y="525"/>
                  </a:moveTo>
                  <a:cubicBezTo>
                    <a:pt x="1693" y="525"/>
                    <a:pt x="1690" y="522"/>
                    <a:pt x="1690" y="519"/>
                  </a:cubicBezTo>
                  <a:cubicBezTo>
                    <a:pt x="1690" y="491"/>
                    <a:pt x="1690" y="491"/>
                    <a:pt x="1690" y="491"/>
                  </a:cubicBezTo>
                  <a:cubicBezTo>
                    <a:pt x="1690" y="487"/>
                    <a:pt x="1693" y="485"/>
                    <a:pt x="1696" y="485"/>
                  </a:cubicBezTo>
                  <a:cubicBezTo>
                    <a:pt x="1699" y="485"/>
                    <a:pt x="1702" y="487"/>
                    <a:pt x="1702" y="491"/>
                  </a:cubicBezTo>
                  <a:cubicBezTo>
                    <a:pt x="1702" y="519"/>
                    <a:pt x="1702" y="519"/>
                    <a:pt x="1702" y="519"/>
                  </a:cubicBezTo>
                  <a:cubicBezTo>
                    <a:pt x="1702" y="522"/>
                    <a:pt x="1699" y="525"/>
                    <a:pt x="1696" y="525"/>
                  </a:cubicBezTo>
                  <a:close/>
                  <a:moveTo>
                    <a:pt x="6" y="496"/>
                  </a:moveTo>
                  <a:cubicBezTo>
                    <a:pt x="2" y="496"/>
                    <a:pt x="0" y="493"/>
                    <a:pt x="0" y="490"/>
                  </a:cubicBezTo>
                  <a:cubicBezTo>
                    <a:pt x="0" y="462"/>
                    <a:pt x="0" y="462"/>
                    <a:pt x="0" y="462"/>
                  </a:cubicBezTo>
                  <a:cubicBezTo>
                    <a:pt x="0" y="459"/>
                    <a:pt x="2" y="456"/>
                    <a:pt x="6" y="456"/>
                  </a:cubicBezTo>
                  <a:cubicBezTo>
                    <a:pt x="9" y="456"/>
                    <a:pt x="12" y="459"/>
                    <a:pt x="12" y="462"/>
                  </a:cubicBezTo>
                  <a:cubicBezTo>
                    <a:pt x="12" y="490"/>
                    <a:pt x="12" y="490"/>
                    <a:pt x="12" y="490"/>
                  </a:cubicBezTo>
                  <a:cubicBezTo>
                    <a:pt x="12" y="493"/>
                    <a:pt x="9" y="496"/>
                    <a:pt x="6" y="496"/>
                  </a:cubicBezTo>
                  <a:close/>
                  <a:moveTo>
                    <a:pt x="1696" y="469"/>
                  </a:moveTo>
                  <a:cubicBezTo>
                    <a:pt x="1693" y="469"/>
                    <a:pt x="1690" y="466"/>
                    <a:pt x="1690" y="463"/>
                  </a:cubicBezTo>
                  <a:cubicBezTo>
                    <a:pt x="1690" y="435"/>
                    <a:pt x="1690" y="435"/>
                    <a:pt x="1690" y="435"/>
                  </a:cubicBezTo>
                  <a:cubicBezTo>
                    <a:pt x="1690" y="431"/>
                    <a:pt x="1693" y="429"/>
                    <a:pt x="1696" y="429"/>
                  </a:cubicBezTo>
                  <a:cubicBezTo>
                    <a:pt x="1699" y="429"/>
                    <a:pt x="1702" y="431"/>
                    <a:pt x="1702" y="435"/>
                  </a:cubicBezTo>
                  <a:cubicBezTo>
                    <a:pt x="1702" y="463"/>
                    <a:pt x="1702" y="463"/>
                    <a:pt x="1702" y="463"/>
                  </a:cubicBezTo>
                  <a:cubicBezTo>
                    <a:pt x="1702" y="466"/>
                    <a:pt x="1699" y="469"/>
                    <a:pt x="1696" y="469"/>
                  </a:cubicBezTo>
                  <a:close/>
                  <a:moveTo>
                    <a:pt x="6" y="440"/>
                  </a:moveTo>
                  <a:cubicBezTo>
                    <a:pt x="2" y="440"/>
                    <a:pt x="0" y="437"/>
                    <a:pt x="0" y="434"/>
                  </a:cubicBezTo>
                  <a:cubicBezTo>
                    <a:pt x="0" y="406"/>
                    <a:pt x="0" y="406"/>
                    <a:pt x="0" y="406"/>
                  </a:cubicBezTo>
                  <a:cubicBezTo>
                    <a:pt x="0" y="403"/>
                    <a:pt x="2" y="400"/>
                    <a:pt x="6" y="400"/>
                  </a:cubicBezTo>
                  <a:cubicBezTo>
                    <a:pt x="9" y="400"/>
                    <a:pt x="12" y="403"/>
                    <a:pt x="12" y="406"/>
                  </a:cubicBezTo>
                  <a:cubicBezTo>
                    <a:pt x="12" y="434"/>
                    <a:pt x="12" y="434"/>
                    <a:pt x="12" y="434"/>
                  </a:cubicBezTo>
                  <a:cubicBezTo>
                    <a:pt x="12" y="437"/>
                    <a:pt x="9" y="440"/>
                    <a:pt x="6" y="440"/>
                  </a:cubicBezTo>
                  <a:close/>
                  <a:moveTo>
                    <a:pt x="1696" y="413"/>
                  </a:moveTo>
                  <a:cubicBezTo>
                    <a:pt x="1693" y="413"/>
                    <a:pt x="1690" y="410"/>
                    <a:pt x="1690" y="407"/>
                  </a:cubicBezTo>
                  <a:cubicBezTo>
                    <a:pt x="1690" y="379"/>
                    <a:pt x="1690" y="379"/>
                    <a:pt x="1690" y="379"/>
                  </a:cubicBezTo>
                  <a:cubicBezTo>
                    <a:pt x="1690" y="376"/>
                    <a:pt x="1693" y="373"/>
                    <a:pt x="1696" y="373"/>
                  </a:cubicBezTo>
                  <a:cubicBezTo>
                    <a:pt x="1699" y="373"/>
                    <a:pt x="1702" y="376"/>
                    <a:pt x="1702" y="379"/>
                  </a:cubicBezTo>
                  <a:cubicBezTo>
                    <a:pt x="1702" y="407"/>
                    <a:pt x="1702" y="407"/>
                    <a:pt x="1702" y="407"/>
                  </a:cubicBezTo>
                  <a:cubicBezTo>
                    <a:pt x="1702" y="410"/>
                    <a:pt x="1699" y="413"/>
                    <a:pt x="1696" y="413"/>
                  </a:cubicBezTo>
                  <a:close/>
                  <a:moveTo>
                    <a:pt x="6" y="384"/>
                  </a:moveTo>
                  <a:cubicBezTo>
                    <a:pt x="2" y="384"/>
                    <a:pt x="0" y="381"/>
                    <a:pt x="0" y="378"/>
                  </a:cubicBezTo>
                  <a:cubicBezTo>
                    <a:pt x="0" y="350"/>
                    <a:pt x="0" y="350"/>
                    <a:pt x="0" y="350"/>
                  </a:cubicBezTo>
                  <a:cubicBezTo>
                    <a:pt x="0" y="347"/>
                    <a:pt x="2" y="344"/>
                    <a:pt x="6" y="344"/>
                  </a:cubicBezTo>
                  <a:cubicBezTo>
                    <a:pt x="9" y="344"/>
                    <a:pt x="12" y="347"/>
                    <a:pt x="12" y="350"/>
                  </a:cubicBezTo>
                  <a:cubicBezTo>
                    <a:pt x="12" y="378"/>
                    <a:pt x="12" y="378"/>
                    <a:pt x="12" y="378"/>
                  </a:cubicBezTo>
                  <a:cubicBezTo>
                    <a:pt x="12" y="381"/>
                    <a:pt x="9" y="384"/>
                    <a:pt x="6" y="384"/>
                  </a:cubicBezTo>
                  <a:close/>
                  <a:moveTo>
                    <a:pt x="1696" y="357"/>
                  </a:moveTo>
                  <a:cubicBezTo>
                    <a:pt x="1693" y="357"/>
                    <a:pt x="1690" y="354"/>
                    <a:pt x="1690" y="351"/>
                  </a:cubicBezTo>
                  <a:cubicBezTo>
                    <a:pt x="1690" y="323"/>
                    <a:pt x="1690" y="323"/>
                    <a:pt x="1690" y="323"/>
                  </a:cubicBezTo>
                  <a:cubicBezTo>
                    <a:pt x="1690" y="320"/>
                    <a:pt x="1693" y="317"/>
                    <a:pt x="1696" y="317"/>
                  </a:cubicBezTo>
                  <a:cubicBezTo>
                    <a:pt x="1699" y="317"/>
                    <a:pt x="1702" y="320"/>
                    <a:pt x="1702" y="323"/>
                  </a:cubicBezTo>
                  <a:cubicBezTo>
                    <a:pt x="1702" y="351"/>
                    <a:pt x="1702" y="351"/>
                    <a:pt x="1702" y="351"/>
                  </a:cubicBezTo>
                  <a:cubicBezTo>
                    <a:pt x="1702" y="354"/>
                    <a:pt x="1699" y="357"/>
                    <a:pt x="1696" y="357"/>
                  </a:cubicBezTo>
                  <a:close/>
                  <a:moveTo>
                    <a:pt x="6" y="328"/>
                  </a:moveTo>
                  <a:cubicBezTo>
                    <a:pt x="2" y="328"/>
                    <a:pt x="0" y="325"/>
                    <a:pt x="0" y="322"/>
                  </a:cubicBezTo>
                  <a:cubicBezTo>
                    <a:pt x="0" y="294"/>
                    <a:pt x="0" y="294"/>
                    <a:pt x="0" y="294"/>
                  </a:cubicBezTo>
                  <a:cubicBezTo>
                    <a:pt x="0" y="291"/>
                    <a:pt x="2" y="288"/>
                    <a:pt x="6" y="288"/>
                  </a:cubicBezTo>
                  <a:cubicBezTo>
                    <a:pt x="9" y="288"/>
                    <a:pt x="12" y="291"/>
                    <a:pt x="12" y="294"/>
                  </a:cubicBezTo>
                  <a:cubicBezTo>
                    <a:pt x="12" y="322"/>
                    <a:pt x="12" y="322"/>
                    <a:pt x="12" y="322"/>
                  </a:cubicBezTo>
                  <a:cubicBezTo>
                    <a:pt x="12" y="325"/>
                    <a:pt x="9" y="328"/>
                    <a:pt x="6" y="328"/>
                  </a:cubicBezTo>
                  <a:close/>
                  <a:moveTo>
                    <a:pt x="1696" y="301"/>
                  </a:moveTo>
                  <a:cubicBezTo>
                    <a:pt x="1693" y="301"/>
                    <a:pt x="1690" y="298"/>
                    <a:pt x="1690" y="295"/>
                  </a:cubicBezTo>
                  <a:cubicBezTo>
                    <a:pt x="1690" y="267"/>
                    <a:pt x="1690" y="267"/>
                    <a:pt x="1690" y="267"/>
                  </a:cubicBezTo>
                  <a:cubicBezTo>
                    <a:pt x="1690" y="264"/>
                    <a:pt x="1693" y="261"/>
                    <a:pt x="1696" y="261"/>
                  </a:cubicBezTo>
                  <a:cubicBezTo>
                    <a:pt x="1699" y="261"/>
                    <a:pt x="1702" y="264"/>
                    <a:pt x="1702" y="267"/>
                  </a:cubicBezTo>
                  <a:cubicBezTo>
                    <a:pt x="1702" y="295"/>
                    <a:pt x="1702" y="295"/>
                    <a:pt x="1702" y="295"/>
                  </a:cubicBezTo>
                  <a:cubicBezTo>
                    <a:pt x="1702" y="298"/>
                    <a:pt x="1699" y="301"/>
                    <a:pt x="1696" y="301"/>
                  </a:cubicBezTo>
                  <a:close/>
                  <a:moveTo>
                    <a:pt x="6" y="272"/>
                  </a:moveTo>
                  <a:cubicBezTo>
                    <a:pt x="2" y="272"/>
                    <a:pt x="0" y="270"/>
                    <a:pt x="0" y="266"/>
                  </a:cubicBezTo>
                  <a:cubicBezTo>
                    <a:pt x="0" y="238"/>
                    <a:pt x="0" y="238"/>
                    <a:pt x="0" y="238"/>
                  </a:cubicBezTo>
                  <a:cubicBezTo>
                    <a:pt x="0" y="235"/>
                    <a:pt x="2" y="232"/>
                    <a:pt x="6" y="232"/>
                  </a:cubicBezTo>
                  <a:cubicBezTo>
                    <a:pt x="9" y="232"/>
                    <a:pt x="12" y="235"/>
                    <a:pt x="12" y="238"/>
                  </a:cubicBezTo>
                  <a:cubicBezTo>
                    <a:pt x="12" y="266"/>
                    <a:pt x="12" y="266"/>
                    <a:pt x="12" y="266"/>
                  </a:cubicBezTo>
                  <a:cubicBezTo>
                    <a:pt x="12" y="270"/>
                    <a:pt x="9" y="272"/>
                    <a:pt x="6" y="272"/>
                  </a:cubicBezTo>
                  <a:close/>
                  <a:moveTo>
                    <a:pt x="1696" y="245"/>
                  </a:moveTo>
                  <a:cubicBezTo>
                    <a:pt x="1693" y="245"/>
                    <a:pt x="1690" y="242"/>
                    <a:pt x="1690" y="239"/>
                  </a:cubicBezTo>
                  <a:cubicBezTo>
                    <a:pt x="1690" y="211"/>
                    <a:pt x="1690" y="211"/>
                    <a:pt x="1690" y="211"/>
                  </a:cubicBezTo>
                  <a:cubicBezTo>
                    <a:pt x="1690" y="208"/>
                    <a:pt x="1693" y="205"/>
                    <a:pt x="1696" y="205"/>
                  </a:cubicBezTo>
                  <a:cubicBezTo>
                    <a:pt x="1699" y="205"/>
                    <a:pt x="1702" y="208"/>
                    <a:pt x="1702" y="211"/>
                  </a:cubicBezTo>
                  <a:cubicBezTo>
                    <a:pt x="1702" y="239"/>
                    <a:pt x="1702" y="239"/>
                    <a:pt x="1702" y="239"/>
                  </a:cubicBezTo>
                  <a:cubicBezTo>
                    <a:pt x="1702" y="242"/>
                    <a:pt x="1699" y="245"/>
                    <a:pt x="1696" y="245"/>
                  </a:cubicBezTo>
                  <a:close/>
                  <a:moveTo>
                    <a:pt x="6" y="216"/>
                  </a:moveTo>
                  <a:cubicBezTo>
                    <a:pt x="2" y="216"/>
                    <a:pt x="0" y="214"/>
                    <a:pt x="0" y="210"/>
                  </a:cubicBezTo>
                  <a:cubicBezTo>
                    <a:pt x="0" y="182"/>
                    <a:pt x="0" y="182"/>
                    <a:pt x="0" y="182"/>
                  </a:cubicBezTo>
                  <a:cubicBezTo>
                    <a:pt x="0" y="179"/>
                    <a:pt x="2" y="176"/>
                    <a:pt x="6" y="176"/>
                  </a:cubicBezTo>
                  <a:cubicBezTo>
                    <a:pt x="9" y="176"/>
                    <a:pt x="12" y="179"/>
                    <a:pt x="12" y="182"/>
                  </a:cubicBezTo>
                  <a:cubicBezTo>
                    <a:pt x="12" y="210"/>
                    <a:pt x="12" y="210"/>
                    <a:pt x="12" y="210"/>
                  </a:cubicBezTo>
                  <a:cubicBezTo>
                    <a:pt x="12" y="214"/>
                    <a:pt x="9" y="216"/>
                    <a:pt x="6" y="216"/>
                  </a:cubicBezTo>
                  <a:close/>
                  <a:moveTo>
                    <a:pt x="1696" y="189"/>
                  </a:moveTo>
                  <a:cubicBezTo>
                    <a:pt x="1693" y="189"/>
                    <a:pt x="1690" y="187"/>
                    <a:pt x="1690" y="183"/>
                  </a:cubicBezTo>
                  <a:cubicBezTo>
                    <a:pt x="1690" y="155"/>
                    <a:pt x="1690" y="155"/>
                    <a:pt x="1690" y="155"/>
                  </a:cubicBezTo>
                  <a:cubicBezTo>
                    <a:pt x="1690" y="152"/>
                    <a:pt x="1693" y="149"/>
                    <a:pt x="1696" y="149"/>
                  </a:cubicBezTo>
                  <a:cubicBezTo>
                    <a:pt x="1699" y="149"/>
                    <a:pt x="1702" y="152"/>
                    <a:pt x="1702" y="155"/>
                  </a:cubicBezTo>
                  <a:cubicBezTo>
                    <a:pt x="1702" y="183"/>
                    <a:pt x="1702" y="183"/>
                    <a:pt x="1702" y="183"/>
                  </a:cubicBezTo>
                  <a:cubicBezTo>
                    <a:pt x="1702" y="187"/>
                    <a:pt x="1699" y="189"/>
                    <a:pt x="1696" y="189"/>
                  </a:cubicBezTo>
                  <a:close/>
                  <a:moveTo>
                    <a:pt x="6" y="160"/>
                  </a:moveTo>
                  <a:cubicBezTo>
                    <a:pt x="2" y="160"/>
                    <a:pt x="0" y="158"/>
                    <a:pt x="0" y="154"/>
                  </a:cubicBezTo>
                  <a:cubicBezTo>
                    <a:pt x="0" y="127"/>
                    <a:pt x="0" y="127"/>
                    <a:pt x="0" y="127"/>
                  </a:cubicBezTo>
                  <a:cubicBezTo>
                    <a:pt x="0" y="123"/>
                    <a:pt x="2" y="121"/>
                    <a:pt x="6" y="121"/>
                  </a:cubicBezTo>
                  <a:cubicBezTo>
                    <a:pt x="9" y="121"/>
                    <a:pt x="12" y="123"/>
                    <a:pt x="12" y="127"/>
                  </a:cubicBezTo>
                  <a:cubicBezTo>
                    <a:pt x="12" y="154"/>
                    <a:pt x="12" y="154"/>
                    <a:pt x="12" y="154"/>
                  </a:cubicBezTo>
                  <a:cubicBezTo>
                    <a:pt x="12" y="158"/>
                    <a:pt x="9" y="160"/>
                    <a:pt x="6" y="160"/>
                  </a:cubicBezTo>
                  <a:close/>
                  <a:moveTo>
                    <a:pt x="1696" y="133"/>
                  </a:moveTo>
                  <a:cubicBezTo>
                    <a:pt x="1693" y="133"/>
                    <a:pt x="1690" y="131"/>
                    <a:pt x="1690" y="127"/>
                  </a:cubicBezTo>
                  <a:cubicBezTo>
                    <a:pt x="1690" y="99"/>
                    <a:pt x="1690" y="99"/>
                    <a:pt x="1690" y="99"/>
                  </a:cubicBezTo>
                  <a:cubicBezTo>
                    <a:pt x="1690" y="96"/>
                    <a:pt x="1693" y="93"/>
                    <a:pt x="1696" y="93"/>
                  </a:cubicBezTo>
                  <a:cubicBezTo>
                    <a:pt x="1699" y="93"/>
                    <a:pt x="1702" y="96"/>
                    <a:pt x="1702" y="99"/>
                  </a:cubicBezTo>
                  <a:cubicBezTo>
                    <a:pt x="1702" y="127"/>
                    <a:pt x="1702" y="127"/>
                    <a:pt x="1702" y="127"/>
                  </a:cubicBezTo>
                  <a:cubicBezTo>
                    <a:pt x="1702" y="131"/>
                    <a:pt x="1699" y="133"/>
                    <a:pt x="1696" y="133"/>
                  </a:cubicBezTo>
                  <a:close/>
                  <a:moveTo>
                    <a:pt x="6" y="105"/>
                  </a:moveTo>
                  <a:cubicBezTo>
                    <a:pt x="2" y="105"/>
                    <a:pt x="0" y="102"/>
                    <a:pt x="0" y="99"/>
                  </a:cubicBezTo>
                  <a:cubicBezTo>
                    <a:pt x="0" y="71"/>
                    <a:pt x="0" y="71"/>
                    <a:pt x="0" y="71"/>
                  </a:cubicBezTo>
                  <a:cubicBezTo>
                    <a:pt x="0" y="67"/>
                    <a:pt x="2" y="65"/>
                    <a:pt x="6" y="65"/>
                  </a:cubicBezTo>
                  <a:cubicBezTo>
                    <a:pt x="9" y="65"/>
                    <a:pt x="12" y="67"/>
                    <a:pt x="12" y="71"/>
                  </a:cubicBezTo>
                  <a:cubicBezTo>
                    <a:pt x="12" y="99"/>
                    <a:pt x="12" y="99"/>
                    <a:pt x="12" y="99"/>
                  </a:cubicBezTo>
                  <a:cubicBezTo>
                    <a:pt x="12" y="102"/>
                    <a:pt x="9" y="105"/>
                    <a:pt x="6" y="105"/>
                  </a:cubicBezTo>
                  <a:close/>
                  <a:moveTo>
                    <a:pt x="1696" y="77"/>
                  </a:moveTo>
                  <a:cubicBezTo>
                    <a:pt x="1693" y="77"/>
                    <a:pt x="1690" y="75"/>
                    <a:pt x="1690" y="71"/>
                  </a:cubicBezTo>
                  <a:cubicBezTo>
                    <a:pt x="1690" y="43"/>
                    <a:pt x="1690" y="43"/>
                    <a:pt x="1690" y="43"/>
                  </a:cubicBezTo>
                  <a:cubicBezTo>
                    <a:pt x="1690" y="40"/>
                    <a:pt x="1693" y="37"/>
                    <a:pt x="1696" y="37"/>
                  </a:cubicBezTo>
                  <a:cubicBezTo>
                    <a:pt x="1699" y="37"/>
                    <a:pt x="1702" y="40"/>
                    <a:pt x="1702" y="43"/>
                  </a:cubicBezTo>
                  <a:cubicBezTo>
                    <a:pt x="1702" y="71"/>
                    <a:pt x="1702" y="71"/>
                    <a:pt x="1702" y="71"/>
                  </a:cubicBezTo>
                  <a:cubicBezTo>
                    <a:pt x="1702" y="75"/>
                    <a:pt x="1699" y="77"/>
                    <a:pt x="1696" y="77"/>
                  </a:cubicBezTo>
                  <a:close/>
                  <a:moveTo>
                    <a:pt x="6" y="49"/>
                  </a:moveTo>
                  <a:cubicBezTo>
                    <a:pt x="2" y="49"/>
                    <a:pt x="0" y="46"/>
                    <a:pt x="0" y="43"/>
                  </a:cubicBezTo>
                  <a:cubicBezTo>
                    <a:pt x="0" y="43"/>
                    <a:pt x="0" y="43"/>
                    <a:pt x="0" y="43"/>
                  </a:cubicBezTo>
                  <a:cubicBezTo>
                    <a:pt x="0" y="32"/>
                    <a:pt x="4" y="21"/>
                    <a:pt x="12" y="13"/>
                  </a:cubicBezTo>
                  <a:cubicBezTo>
                    <a:pt x="14" y="11"/>
                    <a:pt x="18" y="11"/>
                    <a:pt x="20" y="13"/>
                  </a:cubicBezTo>
                  <a:cubicBezTo>
                    <a:pt x="23" y="16"/>
                    <a:pt x="23" y="19"/>
                    <a:pt x="20" y="22"/>
                  </a:cubicBezTo>
                  <a:cubicBezTo>
                    <a:pt x="15" y="27"/>
                    <a:pt x="12" y="35"/>
                    <a:pt x="12" y="43"/>
                  </a:cubicBezTo>
                  <a:cubicBezTo>
                    <a:pt x="12" y="46"/>
                    <a:pt x="9" y="49"/>
                    <a:pt x="6" y="49"/>
                  </a:cubicBezTo>
                  <a:close/>
                  <a:moveTo>
                    <a:pt x="1686" y="24"/>
                  </a:moveTo>
                  <a:cubicBezTo>
                    <a:pt x="1685" y="24"/>
                    <a:pt x="1683" y="23"/>
                    <a:pt x="1682" y="22"/>
                  </a:cubicBezTo>
                  <a:cubicBezTo>
                    <a:pt x="1676" y="16"/>
                    <a:pt x="1669" y="13"/>
                    <a:pt x="1661" y="12"/>
                  </a:cubicBezTo>
                  <a:cubicBezTo>
                    <a:pt x="1658" y="12"/>
                    <a:pt x="1655" y="9"/>
                    <a:pt x="1656" y="6"/>
                  </a:cubicBezTo>
                  <a:cubicBezTo>
                    <a:pt x="1656" y="2"/>
                    <a:pt x="1659" y="0"/>
                    <a:pt x="1662" y="0"/>
                  </a:cubicBezTo>
                  <a:cubicBezTo>
                    <a:pt x="1673" y="1"/>
                    <a:pt x="1683" y="6"/>
                    <a:pt x="1691" y="14"/>
                  </a:cubicBezTo>
                  <a:cubicBezTo>
                    <a:pt x="1693" y="16"/>
                    <a:pt x="1693" y="20"/>
                    <a:pt x="1690" y="22"/>
                  </a:cubicBezTo>
                  <a:cubicBezTo>
                    <a:pt x="1689" y="24"/>
                    <a:pt x="1688" y="24"/>
                    <a:pt x="1686" y="24"/>
                  </a:cubicBezTo>
                  <a:close/>
                  <a:moveTo>
                    <a:pt x="41" y="12"/>
                  </a:moveTo>
                  <a:cubicBezTo>
                    <a:pt x="38" y="12"/>
                    <a:pt x="35" y="10"/>
                    <a:pt x="35" y="6"/>
                  </a:cubicBezTo>
                  <a:cubicBezTo>
                    <a:pt x="35" y="3"/>
                    <a:pt x="37" y="0"/>
                    <a:pt x="40" y="0"/>
                  </a:cubicBezTo>
                  <a:cubicBezTo>
                    <a:pt x="41" y="0"/>
                    <a:pt x="43" y="0"/>
                    <a:pt x="44" y="0"/>
                  </a:cubicBezTo>
                  <a:cubicBezTo>
                    <a:pt x="69" y="0"/>
                    <a:pt x="69" y="0"/>
                    <a:pt x="69" y="0"/>
                  </a:cubicBezTo>
                  <a:cubicBezTo>
                    <a:pt x="72" y="0"/>
                    <a:pt x="75" y="3"/>
                    <a:pt x="75" y="6"/>
                  </a:cubicBezTo>
                  <a:cubicBezTo>
                    <a:pt x="75" y="9"/>
                    <a:pt x="72" y="12"/>
                    <a:pt x="69" y="12"/>
                  </a:cubicBezTo>
                  <a:cubicBezTo>
                    <a:pt x="44" y="12"/>
                    <a:pt x="44" y="12"/>
                    <a:pt x="44" y="12"/>
                  </a:cubicBezTo>
                  <a:cubicBezTo>
                    <a:pt x="43" y="12"/>
                    <a:pt x="42" y="12"/>
                    <a:pt x="41" y="12"/>
                  </a:cubicBezTo>
                  <a:cubicBezTo>
                    <a:pt x="41" y="12"/>
                    <a:pt x="41" y="12"/>
                    <a:pt x="41" y="12"/>
                  </a:cubicBezTo>
                  <a:close/>
                  <a:moveTo>
                    <a:pt x="1634" y="12"/>
                  </a:moveTo>
                  <a:cubicBezTo>
                    <a:pt x="1606" y="12"/>
                    <a:pt x="1606" y="12"/>
                    <a:pt x="1606" y="12"/>
                  </a:cubicBezTo>
                  <a:cubicBezTo>
                    <a:pt x="1603" y="12"/>
                    <a:pt x="1600" y="9"/>
                    <a:pt x="1600" y="6"/>
                  </a:cubicBezTo>
                  <a:cubicBezTo>
                    <a:pt x="1600" y="3"/>
                    <a:pt x="1603" y="0"/>
                    <a:pt x="1606" y="0"/>
                  </a:cubicBezTo>
                  <a:cubicBezTo>
                    <a:pt x="1634" y="0"/>
                    <a:pt x="1634" y="0"/>
                    <a:pt x="1634" y="0"/>
                  </a:cubicBezTo>
                  <a:cubicBezTo>
                    <a:pt x="1637" y="0"/>
                    <a:pt x="1640" y="3"/>
                    <a:pt x="1640" y="6"/>
                  </a:cubicBezTo>
                  <a:cubicBezTo>
                    <a:pt x="1640" y="9"/>
                    <a:pt x="1637" y="12"/>
                    <a:pt x="1634" y="12"/>
                  </a:cubicBezTo>
                  <a:close/>
                  <a:moveTo>
                    <a:pt x="1578" y="12"/>
                  </a:moveTo>
                  <a:cubicBezTo>
                    <a:pt x="1550" y="12"/>
                    <a:pt x="1550" y="12"/>
                    <a:pt x="1550" y="12"/>
                  </a:cubicBezTo>
                  <a:cubicBezTo>
                    <a:pt x="1547" y="12"/>
                    <a:pt x="1544" y="9"/>
                    <a:pt x="1544" y="6"/>
                  </a:cubicBezTo>
                  <a:cubicBezTo>
                    <a:pt x="1544" y="3"/>
                    <a:pt x="1547" y="0"/>
                    <a:pt x="1550" y="0"/>
                  </a:cubicBezTo>
                  <a:cubicBezTo>
                    <a:pt x="1578" y="0"/>
                    <a:pt x="1578" y="0"/>
                    <a:pt x="1578" y="0"/>
                  </a:cubicBezTo>
                  <a:cubicBezTo>
                    <a:pt x="1581" y="0"/>
                    <a:pt x="1584" y="3"/>
                    <a:pt x="1584" y="6"/>
                  </a:cubicBezTo>
                  <a:cubicBezTo>
                    <a:pt x="1584" y="9"/>
                    <a:pt x="1581" y="12"/>
                    <a:pt x="1578" y="12"/>
                  </a:cubicBezTo>
                  <a:close/>
                  <a:moveTo>
                    <a:pt x="1522" y="12"/>
                  </a:moveTo>
                  <a:cubicBezTo>
                    <a:pt x="1494" y="12"/>
                    <a:pt x="1494" y="12"/>
                    <a:pt x="1494" y="12"/>
                  </a:cubicBezTo>
                  <a:cubicBezTo>
                    <a:pt x="1491" y="12"/>
                    <a:pt x="1488" y="9"/>
                    <a:pt x="1488" y="6"/>
                  </a:cubicBezTo>
                  <a:cubicBezTo>
                    <a:pt x="1488" y="3"/>
                    <a:pt x="1491" y="0"/>
                    <a:pt x="1494" y="0"/>
                  </a:cubicBezTo>
                  <a:cubicBezTo>
                    <a:pt x="1522" y="0"/>
                    <a:pt x="1522" y="0"/>
                    <a:pt x="1522" y="0"/>
                  </a:cubicBezTo>
                  <a:cubicBezTo>
                    <a:pt x="1525" y="0"/>
                    <a:pt x="1528" y="3"/>
                    <a:pt x="1528" y="6"/>
                  </a:cubicBezTo>
                  <a:cubicBezTo>
                    <a:pt x="1528" y="9"/>
                    <a:pt x="1525" y="12"/>
                    <a:pt x="1522" y="12"/>
                  </a:cubicBezTo>
                  <a:close/>
                  <a:moveTo>
                    <a:pt x="1466" y="12"/>
                  </a:moveTo>
                  <a:cubicBezTo>
                    <a:pt x="1438" y="12"/>
                    <a:pt x="1438" y="12"/>
                    <a:pt x="1438" y="12"/>
                  </a:cubicBezTo>
                  <a:cubicBezTo>
                    <a:pt x="1435" y="12"/>
                    <a:pt x="1432" y="9"/>
                    <a:pt x="1432" y="6"/>
                  </a:cubicBezTo>
                  <a:cubicBezTo>
                    <a:pt x="1432" y="3"/>
                    <a:pt x="1435" y="0"/>
                    <a:pt x="1438" y="0"/>
                  </a:cubicBezTo>
                  <a:cubicBezTo>
                    <a:pt x="1466" y="0"/>
                    <a:pt x="1466" y="0"/>
                    <a:pt x="1466" y="0"/>
                  </a:cubicBezTo>
                  <a:cubicBezTo>
                    <a:pt x="1469" y="0"/>
                    <a:pt x="1472" y="3"/>
                    <a:pt x="1472" y="6"/>
                  </a:cubicBezTo>
                  <a:cubicBezTo>
                    <a:pt x="1472" y="9"/>
                    <a:pt x="1469" y="12"/>
                    <a:pt x="1466" y="12"/>
                  </a:cubicBezTo>
                  <a:close/>
                  <a:moveTo>
                    <a:pt x="1410" y="12"/>
                  </a:moveTo>
                  <a:cubicBezTo>
                    <a:pt x="1382" y="12"/>
                    <a:pt x="1382" y="12"/>
                    <a:pt x="1382" y="12"/>
                  </a:cubicBezTo>
                  <a:cubicBezTo>
                    <a:pt x="1379" y="12"/>
                    <a:pt x="1376" y="9"/>
                    <a:pt x="1376" y="6"/>
                  </a:cubicBezTo>
                  <a:cubicBezTo>
                    <a:pt x="1376" y="3"/>
                    <a:pt x="1379" y="0"/>
                    <a:pt x="1382" y="0"/>
                  </a:cubicBezTo>
                  <a:cubicBezTo>
                    <a:pt x="1410" y="0"/>
                    <a:pt x="1410" y="0"/>
                    <a:pt x="1410" y="0"/>
                  </a:cubicBezTo>
                  <a:cubicBezTo>
                    <a:pt x="1414" y="0"/>
                    <a:pt x="1416" y="3"/>
                    <a:pt x="1416" y="6"/>
                  </a:cubicBezTo>
                  <a:cubicBezTo>
                    <a:pt x="1416" y="9"/>
                    <a:pt x="1414" y="12"/>
                    <a:pt x="1410" y="12"/>
                  </a:cubicBezTo>
                  <a:close/>
                  <a:moveTo>
                    <a:pt x="1354" y="12"/>
                  </a:moveTo>
                  <a:cubicBezTo>
                    <a:pt x="1326" y="12"/>
                    <a:pt x="1326" y="12"/>
                    <a:pt x="1326" y="12"/>
                  </a:cubicBezTo>
                  <a:cubicBezTo>
                    <a:pt x="1323" y="12"/>
                    <a:pt x="1320" y="9"/>
                    <a:pt x="1320" y="6"/>
                  </a:cubicBezTo>
                  <a:cubicBezTo>
                    <a:pt x="1320" y="3"/>
                    <a:pt x="1323" y="0"/>
                    <a:pt x="1326" y="0"/>
                  </a:cubicBezTo>
                  <a:cubicBezTo>
                    <a:pt x="1354" y="0"/>
                    <a:pt x="1354" y="0"/>
                    <a:pt x="1354" y="0"/>
                  </a:cubicBezTo>
                  <a:cubicBezTo>
                    <a:pt x="1358" y="0"/>
                    <a:pt x="1360" y="3"/>
                    <a:pt x="1360" y="6"/>
                  </a:cubicBezTo>
                  <a:cubicBezTo>
                    <a:pt x="1360" y="9"/>
                    <a:pt x="1358" y="12"/>
                    <a:pt x="1354" y="12"/>
                  </a:cubicBezTo>
                  <a:close/>
                  <a:moveTo>
                    <a:pt x="1298" y="12"/>
                  </a:moveTo>
                  <a:cubicBezTo>
                    <a:pt x="1270" y="12"/>
                    <a:pt x="1270" y="12"/>
                    <a:pt x="1270" y="12"/>
                  </a:cubicBezTo>
                  <a:cubicBezTo>
                    <a:pt x="1267" y="12"/>
                    <a:pt x="1264" y="9"/>
                    <a:pt x="1264" y="6"/>
                  </a:cubicBezTo>
                  <a:cubicBezTo>
                    <a:pt x="1264" y="3"/>
                    <a:pt x="1267" y="0"/>
                    <a:pt x="1270" y="0"/>
                  </a:cubicBezTo>
                  <a:cubicBezTo>
                    <a:pt x="1298" y="0"/>
                    <a:pt x="1298" y="0"/>
                    <a:pt x="1298" y="0"/>
                  </a:cubicBezTo>
                  <a:cubicBezTo>
                    <a:pt x="1302" y="0"/>
                    <a:pt x="1304" y="3"/>
                    <a:pt x="1304" y="6"/>
                  </a:cubicBezTo>
                  <a:cubicBezTo>
                    <a:pt x="1304" y="9"/>
                    <a:pt x="1302" y="12"/>
                    <a:pt x="1298" y="12"/>
                  </a:cubicBezTo>
                  <a:close/>
                  <a:moveTo>
                    <a:pt x="1243" y="12"/>
                  </a:moveTo>
                  <a:cubicBezTo>
                    <a:pt x="1215" y="12"/>
                    <a:pt x="1215" y="12"/>
                    <a:pt x="1215" y="12"/>
                  </a:cubicBezTo>
                  <a:cubicBezTo>
                    <a:pt x="1211" y="12"/>
                    <a:pt x="1209" y="9"/>
                    <a:pt x="1209" y="6"/>
                  </a:cubicBezTo>
                  <a:cubicBezTo>
                    <a:pt x="1209" y="3"/>
                    <a:pt x="1211" y="0"/>
                    <a:pt x="1215" y="0"/>
                  </a:cubicBezTo>
                  <a:cubicBezTo>
                    <a:pt x="1243" y="0"/>
                    <a:pt x="1243" y="0"/>
                    <a:pt x="1243" y="0"/>
                  </a:cubicBezTo>
                  <a:cubicBezTo>
                    <a:pt x="1246" y="0"/>
                    <a:pt x="1249" y="3"/>
                    <a:pt x="1249" y="6"/>
                  </a:cubicBezTo>
                  <a:cubicBezTo>
                    <a:pt x="1249" y="9"/>
                    <a:pt x="1246" y="12"/>
                    <a:pt x="1243" y="12"/>
                  </a:cubicBezTo>
                  <a:close/>
                  <a:moveTo>
                    <a:pt x="1187" y="12"/>
                  </a:moveTo>
                  <a:cubicBezTo>
                    <a:pt x="1159" y="12"/>
                    <a:pt x="1159" y="12"/>
                    <a:pt x="1159" y="12"/>
                  </a:cubicBezTo>
                  <a:cubicBezTo>
                    <a:pt x="1155" y="12"/>
                    <a:pt x="1153" y="9"/>
                    <a:pt x="1153" y="6"/>
                  </a:cubicBezTo>
                  <a:cubicBezTo>
                    <a:pt x="1153" y="3"/>
                    <a:pt x="1155" y="0"/>
                    <a:pt x="1159" y="0"/>
                  </a:cubicBezTo>
                  <a:cubicBezTo>
                    <a:pt x="1187" y="0"/>
                    <a:pt x="1187" y="0"/>
                    <a:pt x="1187" y="0"/>
                  </a:cubicBezTo>
                  <a:cubicBezTo>
                    <a:pt x="1190" y="0"/>
                    <a:pt x="1193" y="3"/>
                    <a:pt x="1193" y="6"/>
                  </a:cubicBezTo>
                  <a:cubicBezTo>
                    <a:pt x="1193" y="9"/>
                    <a:pt x="1190" y="12"/>
                    <a:pt x="1187" y="12"/>
                  </a:cubicBezTo>
                  <a:close/>
                  <a:moveTo>
                    <a:pt x="1131" y="12"/>
                  </a:moveTo>
                  <a:cubicBezTo>
                    <a:pt x="1103" y="12"/>
                    <a:pt x="1103" y="12"/>
                    <a:pt x="1103" y="12"/>
                  </a:cubicBezTo>
                  <a:cubicBezTo>
                    <a:pt x="1099" y="12"/>
                    <a:pt x="1097" y="9"/>
                    <a:pt x="1097" y="6"/>
                  </a:cubicBezTo>
                  <a:cubicBezTo>
                    <a:pt x="1097" y="3"/>
                    <a:pt x="1099" y="0"/>
                    <a:pt x="1103" y="0"/>
                  </a:cubicBezTo>
                  <a:cubicBezTo>
                    <a:pt x="1131" y="0"/>
                    <a:pt x="1131" y="0"/>
                    <a:pt x="1131" y="0"/>
                  </a:cubicBezTo>
                  <a:cubicBezTo>
                    <a:pt x="1134" y="0"/>
                    <a:pt x="1137" y="3"/>
                    <a:pt x="1137" y="6"/>
                  </a:cubicBezTo>
                  <a:cubicBezTo>
                    <a:pt x="1137" y="9"/>
                    <a:pt x="1134" y="12"/>
                    <a:pt x="1131" y="12"/>
                  </a:cubicBezTo>
                  <a:close/>
                  <a:moveTo>
                    <a:pt x="1075" y="12"/>
                  </a:moveTo>
                  <a:cubicBezTo>
                    <a:pt x="1047" y="12"/>
                    <a:pt x="1047" y="12"/>
                    <a:pt x="1047" y="12"/>
                  </a:cubicBezTo>
                  <a:cubicBezTo>
                    <a:pt x="1044" y="12"/>
                    <a:pt x="1041" y="9"/>
                    <a:pt x="1041" y="6"/>
                  </a:cubicBezTo>
                  <a:cubicBezTo>
                    <a:pt x="1041" y="3"/>
                    <a:pt x="1044" y="0"/>
                    <a:pt x="1047" y="0"/>
                  </a:cubicBezTo>
                  <a:cubicBezTo>
                    <a:pt x="1075" y="0"/>
                    <a:pt x="1075" y="0"/>
                    <a:pt x="1075" y="0"/>
                  </a:cubicBezTo>
                  <a:cubicBezTo>
                    <a:pt x="1078" y="0"/>
                    <a:pt x="1081" y="3"/>
                    <a:pt x="1081" y="6"/>
                  </a:cubicBezTo>
                  <a:cubicBezTo>
                    <a:pt x="1081" y="9"/>
                    <a:pt x="1078" y="12"/>
                    <a:pt x="1075" y="12"/>
                  </a:cubicBezTo>
                  <a:close/>
                  <a:moveTo>
                    <a:pt x="1019" y="12"/>
                  </a:moveTo>
                  <a:cubicBezTo>
                    <a:pt x="991" y="12"/>
                    <a:pt x="991" y="12"/>
                    <a:pt x="991" y="12"/>
                  </a:cubicBezTo>
                  <a:cubicBezTo>
                    <a:pt x="988" y="12"/>
                    <a:pt x="985" y="9"/>
                    <a:pt x="985" y="6"/>
                  </a:cubicBezTo>
                  <a:cubicBezTo>
                    <a:pt x="985" y="3"/>
                    <a:pt x="988" y="0"/>
                    <a:pt x="991" y="0"/>
                  </a:cubicBezTo>
                  <a:cubicBezTo>
                    <a:pt x="1019" y="0"/>
                    <a:pt x="1019" y="0"/>
                    <a:pt x="1019" y="0"/>
                  </a:cubicBezTo>
                  <a:cubicBezTo>
                    <a:pt x="1022" y="0"/>
                    <a:pt x="1025" y="3"/>
                    <a:pt x="1025" y="6"/>
                  </a:cubicBezTo>
                  <a:cubicBezTo>
                    <a:pt x="1025" y="9"/>
                    <a:pt x="1022" y="12"/>
                    <a:pt x="1019" y="12"/>
                  </a:cubicBezTo>
                  <a:close/>
                  <a:moveTo>
                    <a:pt x="963" y="12"/>
                  </a:moveTo>
                  <a:cubicBezTo>
                    <a:pt x="935" y="12"/>
                    <a:pt x="935" y="12"/>
                    <a:pt x="935" y="12"/>
                  </a:cubicBezTo>
                  <a:cubicBezTo>
                    <a:pt x="932" y="12"/>
                    <a:pt x="929" y="9"/>
                    <a:pt x="929" y="6"/>
                  </a:cubicBezTo>
                  <a:cubicBezTo>
                    <a:pt x="929" y="3"/>
                    <a:pt x="932" y="0"/>
                    <a:pt x="935" y="0"/>
                  </a:cubicBezTo>
                  <a:cubicBezTo>
                    <a:pt x="963" y="0"/>
                    <a:pt x="963" y="0"/>
                    <a:pt x="963" y="0"/>
                  </a:cubicBezTo>
                  <a:cubicBezTo>
                    <a:pt x="966" y="0"/>
                    <a:pt x="969" y="3"/>
                    <a:pt x="969" y="6"/>
                  </a:cubicBezTo>
                  <a:cubicBezTo>
                    <a:pt x="969" y="9"/>
                    <a:pt x="966" y="12"/>
                    <a:pt x="963" y="12"/>
                  </a:cubicBezTo>
                  <a:close/>
                  <a:moveTo>
                    <a:pt x="907" y="12"/>
                  </a:moveTo>
                  <a:cubicBezTo>
                    <a:pt x="879" y="12"/>
                    <a:pt x="879" y="12"/>
                    <a:pt x="879" y="12"/>
                  </a:cubicBezTo>
                  <a:cubicBezTo>
                    <a:pt x="876" y="12"/>
                    <a:pt x="873" y="9"/>
                    <a:pt x="873" y="6"/>
                  </a:cubicBezTo>
                  <a:cubicBezTo>
                    <a:pt x="873" y="3"/>
                    <a:pt x="876" y="0"/>
                    <a:pt x="879" y="0"/>
                  </a:cubicBezTo>
                  <a:cubicBezTo>
                    <a:pt x="907" y="0"/>
                    <a:pt x="907" y="0"/>
                    <a:pt x="907" y="0"/>
                  </a:cubicBezTo>
                  <a:cubicBezTo>
                    <a:pt x="910" y="0"/>
                    <a:pt x="913" y="3"/>
                    <a:pt x="913" y="6"/>
                  </a:cubicBezTo>
                  <a:cubicBezTo>
                    <a:pt x="913" y="9"/>
                    <a:pt x="910" y="12"/>
                    <a:pt x="907" y="12"/>
                  </a:cubicBezTo>
                  <a:close/>
                  <a:moveTo>
                    <a:pt x="851" y="12"/>
                  </a:moveTo>
                  <a:cubicBezTo>
                    <a:pt x="823" y="12"/>
                    <a:pt x="823" y="12"/>
                    <a:pt x="823" y="12"/>
                  </a:cubicBezTo>
                  <a:cubicBezTo>
                    <a:pt x="820" y="12"/>
                    <a:pt x="817" y="9"/>
                    <a:pt x="817" y="6"/>
                  </a:cubicBezTo>
                  <a:cubicBezTo>
                    <a:pt x="817" y="3"/>
                    <a:pt x="820" y="0"/>
                    <a:pt x="823" y="0"/>
                  </a:cubicBezTo>
                  <a:cubicBezTo>
                    <a:pt x="851" y="0"/>
                    <a:pt x="851" y="0"/>
                    <a:pt x="851" y="0"/>
                  </a:cubicBezTo>
                  <a:cubicBezTo>
                    <a:pt x="855" y="0"/>
                    <a:pt x="857" y="3"/>
                    <a:pt x="857" y="6"/>
                  </a:cubicBezTo>
                  <a:cubicBezTo>
                    <a:pt x="857" y="9"/>
                    <a:pt x="855" y="12"/>
                    <a:pt x="851" y="12"/>
                  </a:cubicBezTo>
                  <a:close/>
                  <a:moveTo>
                    <a:pt x="795" y="12"/>
                  </a:moveTo>
                  <a:cubicBezTo>
                    <a:pt x="767" y="12"/>
                    <a:pt x="767" y="12"/>
                    <a:pt x="767" y="12"/>
                  </a:cubicBezTo>
                  <a:cubicBezTo>
                    <a:pt x="764" y="12"/>
                    <a:pt x="761" y="9"/>
                    <a:pt x="761" y="6"/>
                  </a:cubicBezTo>
                  <a:cubicBezTo>
                    <a:pt x="761" y="3"/>
                    <a:pt x="764" y="0"/>
                    <a:pt x="767" y="0"/>
                  </a:cubicBezTo>
                  <a:cubicBezTo>
                    <a:pt x="795" y="0"/>
                    <a:pt x="795" y="0"/>
                    <a:pt x="795" y="0"/>
                  </a:cubicBezTo>
                  <a:cubicBezTo>
                    <a:pt x="799" y="0"/>
                    <a:pt x="801" y="3"/>
                    <a:pt x="801" y="6"/>
                  </a:cubicBezTo>
                  <a:cubicBezTo>
                    <a:pt x="801" y="9"/>
                    <a:pt x="799" y="12"/>
                    <a:pt x="795" y="12"/>
                  </a:cubicBezTo>
                  <a:close/>
                  <a:moveTo>
                    <a:pt x="739" y="12"/>
                  </a:moveTo>
                  <a:cubicBezTo>
                    <a:pt x="712" y="12"/>
                    <a:pt x="712" y="12"/>
                    <a:pt x="712" y="12"/>
                  </a:cubicBezTo>
                  <a:cubicBezTo>
                    <a:pt x="708" y="12"/>
                    <a:pt x="706" y="9"/>
                    <a:pt x="706" y="6"/>
                  </a:cubicBezTo>
                  <a:cubicBezTo>
                    <a:pt x="706" y="3"/>
                    <a:pt x="708" y="0"/>
                    <a:pt x="712" y="0"/>
                  </a:cubicBezTo>
                  <a:cubicBezTo>
                    <a:pt x="739" y="0"/>
                    <a:pt x="739" y="0"/>
                    <a:pt x="739" y="0"/>
                  </a:cubicBezTo>
                  <a:cubicBezTo>
                    <a:pt x="743" y="0"/>
                    <a:pt x="745" y="3"/>
                    <a:pt x="745" y="6"/>
                  </a:cubicBezTo>
                  <a:cubicBezTo>
                    <a:pt x="745" y="9"/>
                    <a:pt x="743" y="12"/>
                    <a:pt x="739" y="12"/>
                  </a:cubicBezTo>
                  <a:close/>
                  <a:moveTo>
                    <a:pt x="684" y="12"/>
                  </a:moveTo>
                  <a:cubicBezTo>
                    <a:pt x="656" y="12"/>
                    <a:pt x="656" y="12"/>
                    <a:pt x="656" y="12"/>
                  </a:cubicBezTo>
                  <a:cubicBezTo>
                    <a:pt x="652" y="12"/>
                    <a:pt x="650" y="9"/>
                    <a:pt x="650" y="6"/>
                  </a:cubicBezTo>
                  <a:cubicBezTo>
                    <a:pt x="650" y="3"/>
                    <a:pt x="652" y="0"/>
                    <a:pt x="656" y="0"/>
                  </a:cubicBezTo>
                  <a:cubicBezTo>
                    <a:pt x="684" y="0"/>
                    <a:pt x="684" y="0"/>
                    <a:pt x="684" y="0"/>
                  </a:cubicBezTo>
                  <a:cubicBezTo>
                    <a:pt x="687" y="0"/>
                    <a:pt x="690" y="3"/>
                    <a:pt x="690" y="6"/>
                  </a:cubicBezTo>
                  <a:cubicBezTo>
                    <a:pt x="690" y="9"/>
                    <a:pt x="687" y="12"/>
                    <a:pt x="684" y="12"/>
                  </a:cubicBezTo>
                  <a:close/>
                  <a:moveTo>
                    <a:pt x="628" y="12"/>
                  </a:moveTo>
                  <a:cubicBezTo>
                    <a:pt x="600" y="12"/>
                    <a:pt x="600" y="12"/>
                    <a:pt x="600" y="12"/>
                  </a:cubicBezTo>
                  <a:cubicBezTo>
                    <a:pt x="596" y="12"/>
                    <a:pt x="594" y="9"/>
                    <a:pt x="594" y="6"/>
                  </a:cubicBezTo>
                  <a:cubicBezTo>
                    <a:pt x="594" y="3"/>
                    <a:pt x="596" y="0"/>
                    <a:pt x="600" y="0"/>
                  </a:cubicBezTo>
                  <a:cubicBezTo>
                    <a:pt x="628" y="0"/>
                    <a:pt x="628" y="0"/>
                    <a:pt x="628" y="0"/>
                  </a:cubicBezTo>
                  <a:cubicBezTo>
                    <a:pt x="631" y="0"/>
                    <a:pt x="634" y="3"/>
                    <a:pt x="634" y="6"/>
                  </a:cubicBezTo>
                  <a:cubicBezTo>
                    <a:pt x="634" y="9"/>
                    <a:pt x="631" y="12"/>
                    <a:pt x="628" y="12"/>
                  </a:cubicBezTo>
                  <a:close/>
                  <a:moveTo>
                    <a:pt x="572" y="12"/>
                  </a:moveTo>
                  <a:cubicBezTo>
                    <a:pt x="544" y="12"/>
                    <a:pt x="544" y="12"/>
                    <a:pt x="544" y="12"/>
                  </a:cubicBezTo>
                  <a:cubicBezTo>
                    <a:pt x="541" y="12"/>
                    <a:pt x="538" y="9"/>
                    <a:pt x="538" y="6"/>
                  </a:cubicBezTo>
                  <a:cubicBezTo>
                    <a:pt x="538" y="3"/>
                    <a:pt x="541" y="0"/>
                    <a:pt x="544" y="0"/>
                  </a:cubicBezTo>
                  <a:cubicBezTo>
                    <a:pt x="572" y="0"/>
                    <a:pt x="572" y="0"/>
                    <a:pt x="572" y="0"/>
                  </a:cubicBezTo>
                  <a:cubicBezTo>
                    <a:pt x="575" y="0"/>
                    <a:pt x="578" y="3"/>
                    <a:pt x="578" y="6"/>
                  </a:cubicBezTo>
                  <a:cubicBezTo>
                    <a:pt x="578" y="9"/>
                    <a:pt x="575" y="12"/>
                    <a:pt x="572" y="12"/>
                  </a:cubicBezTo>
                  <a:close/>
                  <a:moveTo>
                    <a:pt x="516" y="12"/>
                  </a:moveTo>
                  <a:cubicBezTo>
                    <a:pt x="488" y="12"/>
                    <a:pt x="488" y="12"/>
                    <a:pt x="488" y="12"/>
                  </a:cubicBezTo>
                  <a:cubicBezTo>
                    <a:pt x="485" y="12"/>
                    <a:pt x="482" y="9"/>
                    <a:pt x="482" y="6"/>
                  </a:cubicBezTo>
                  <a:cubicBezTo>
                    <a:pt x="482" y="3"/>
                    <a:pt x="485" y="0"/>
                    <a:pt x="488" y="0"/>
                  </a:cubicBezTo>
                  <a:cubicBezTo>
                    <a:pt x="516" y="0"/>
                    <a:pt x="516" y="0"/>
                    <a:pt x="516" y="0"/>
                  </a:cubicBezTo>
                  <a:cubicBezTo>
                    <a:pt x="519" y="0"/>
                    <a:pt x="522" y="3"/>
                    <a:pt x="522" y="6"/>
                  </a:cubicBezTo>
                  <a:cubicBezTo>
                    <a:pt x="522" y="9"/>
                    <a:pt x="519" y="12"/>
                    <a:pt x="516" y="12"/>
                  </a:cubicBezTo>
                  <a:close/>
                  <a:moveTo>
                    <a:pt x="460" y="12"/>
                  </a:moveTo>
                  <a:cubicBezTo>
                    <a:pt x="432" y="12"/>
                    <a:pt x="432" y="12"/>
                    <a:pt x="432" y="12"/>
                  </a:cubicBezTo>
                  <a:cubicBezTo>
                    <a:pt x="429" y="12"/>
                    <a:pt x="426" y="9"/>
                    <a:pt x="426" y="6"/>
                  </a:cubicBezTo>
                  <a:cubicBezTo>
                    <a:pt x="426" y="3"/>
                    <a:pt x="429" y="0"/>
                    <a:pt x="432" y="0"/>
                  </a:cubicBezTo>
                  <a:cubicBezTo>
                    <a:pt x="460" y="0"/>
                    <a:pt x="460" y="0"/>
                    <a:pt x="460" y="0"/>
                  </a:cubicBezTo>
                  <a:cubicBezTo>
                    <a:pt x="463" y="0"/>
                    <a:pt x="466" y="3"/>
                    <a:pt x="466" y="6"/>
                  </a:cubicBezTo>
                  <a:cubicBezTo>
                    <a:pt x="466" y="9"/>
                    <a:pt x="463" y="12"/>
                    <a:pt x="460" y="12"/>
                  </a:cubicBezTo>
                  <a:close/>
                  <a:moveTo>
                    <a:pt x="404" y="12"/>
                  </a:moveTo>
                  <a:cubicBezTo>
                    <a:pt x="376" y="12"/>
                    <a:pt x="376" y="12"/>
                    <a:pt x="376" y="12"/>
                  </a:cubicBezTo>
                  <a:cubicBezTo>
                    <a:pt x="373" y="12"/>
                    <a:pt x="370" y="9"/>
                    <a:pt x="370" y="6"/>
                  </a:cubicBezTo>
                  <a:cubicBezTo>
                    <a:pt x="370" y="3"/>
                    <a:pt x="373" y="0"/>
                    <a:pt x="376" y="0"/>
                  </a:cubicBezTo>
                  <a:cubicBezTo>
                    <a:pt x="404" y="0"/>
                    <a:pt x="404" y="0"/>
                    <a:pt x="404" y="0"/>
                  </a:cubicBezTo>
                  <a:cubicBezTo>
                    <a:pt x="407" y="0"/>
                    <a:pt x="410" y="3"/>
                    <a:pt x="410" y="6"/>
                  </a:cubicBezTo>
                  <a:cubicBezTo>
                    <a:pt x="410" y="9"/>
                    <a:pt x="407" y="12"/>
                    <a:pt x="404" y="12"/>
                  </a:cubicBezTo>
                  <a:close/>
                  <a:moveTo>
                    <a:pt x="348" y="12"/>
                  </a:moveTo>
                  <a:cubicBezTo>
                    <a:pt x="320" y="12"/>
                    <a:pt x="320" y="12"/>
                    <a:pt x="320" y="12"/>
                  </a:cubicBezTo>
                  <a:cubicBezTo>
                    <a:pt x="317" y="12"/>
                    <a:pt x="314" y="9"/>
                    <a:pt x="314" y="6"/>
                  </a:cubicBezTo>
                  <a:cubicBezTo>
                    <a:pt x="314" y="3"/>
                    <a:pt x="317" y="0"/>
                    <a:pt x="320" y="0"/>
                  </a:cubicBezTo>
                  <a:cubicBezTo>
                    <a:pt x="348" y="0"/>
                    <a:pt x="348" y="0"/>
                    <a:pt x="348" y="0"/>
                  </a:cubicBezTo>
                  <a:cubicBezTo>
                    <a:pt x="352" y="0"/>
                    <a:pt x="354" y="3"/>
                    <a:pt x="354" y="6"/>
                  </a:cubicBezTo>
                  <a:cubicBezTo>
                    <a:pt x="354" y="9"/>
                    <a:pt x="352" y="12"/>
                    <a:pt x="348" y="12"/>
                  </a:cubicBezTo>
                  <a:close/>
                  <a:moveTo>
                    <a:pt x="292" y="12"/>
                  </a:moveTo>
                  <a:cubicBezTo>
                    <a:pt x="264" y="12"/>
                    <a:pt x="264" y="12"/>
                    <a:pt x="264" y="12"/>
                  </a:cubicBezTo>
                  <a:cubicBezTo>
                    <a:pt x="261" y="12"/>
                    <a:pt x="258" y="9"/>
                    <a:pt x="258" y="6"/>
                  </a:cubicBezTo>
                  <a:cubicBezTo>
                    <a:pt x="258" y="3"/>
                    <a:pt x="261" y="0"/>
                    <a:pt x="264" y="0"/>
                  </a:cubicBezTo>
                  <a:cubicBezTo>
                    <a:pt x="292" y="0"/>
                    <a:pt x="292" y="0"/>
                    <a:pt x="292" y="0"/>
                  </a:cubicBezTo>
                  <a:cubicBezTo>
                    <a:pt x="296" y="0"/>
                    <a:pt x="298" y="3"/>
                    <a:pt x="298" y="6"/>
                  </a:cubicBezTo>
                  <a:cubicBezTo>
                    <a:pt x="298" y="9"/>
                    <a:pt x="296" y="12"/>
                    <a:pt x="292" y="12"/>
                  </a:cubicBezTo>
                  <a:close/>
                  <a:moveTo>
                    <a:pt x="236" y="12"/>
                  </a:moveTo>
                  <a:cubicBezTo>
                    <a:pt x="208" y="12"/>
                    <a:pt x="208" y="12"/>
                    <a:pt x="208" y="12"/>
                  </a:cubicBezTo>
                  <a:cubicBezTo>
                    <a:pt x="205" y="12"/>
                    <a:pt x="202" y="9"/>
                    <a:pt x="202" y="6"/>
                  </a:cubicBezTo>
                  <a:cubicBezTo>
                    <a:pt x="202" y="3"/>
                    <a:pt x="205" y="0"/>
                    <a:pt x="208" y="0"/>
                  </a:cubicBezTo>
                  <a:cubicBezTo>
                    <a:pt x="236" y="0"/>
                    <a:pt x="236" y="0"/>
                    <a:pt x="236" y="0"/>
                  </a:cubicBezTo>
                  <a:cubicBezTo>
                    <a:pt x="240" y="0"/>
                    <a:pt x="242" y="3"/>
                    <a:pt x="242" y="6"/>
                  </a:cubicBezTo>
                  <a:cubicBezTo>
                    <a:pt x="242" y="9"/>
                    <a:pt x="240" y="12"/>
                    <a:pt x="236" y="12"/>
                  </a:cubicBezTo>
                  <a:close/>
                  <a:moveTo>
                    <a:pt x="181" y="12"/>
                  </a:moveTo>
                  <a:cubicBezTo>
                    <a:pt x="153" y="12"/>
                    <a:pt x="153" y="12"/>
                    <a:pt x="153" y="12"/>
                  </a:cubicBezTo>
                  <a:cubicBezTo>
                    <a:pt x="149" y="12"/>
                    <a:pt x="147" y="9"/>
                    <a:pt x="147" y="6"/>
                  </a:cubicBezTo>
                  <a:cubicBezTo>
                    <a:pt x="147" y="3"/>
                    <a:pt x="149" y="0"/>
                    <a:pt x="153" y="0"/>
                  </a:cubicBezTo>
                  <a:cubicBezTo>
                    <a:pt x="181" y="0"/>
                    <a:pt x="181" y="0"/>
                    <a:pt x="181" y="0"/>
                  </a:cubicBezTo>
                  <a:cubicBezTo>
                    <a:pt x="184" y="0"/>
                    <a:pt x="187" y="3"/>
                    <a:pt x="187" y="6"/>
                  </a:cubicBezTo>
                  <a:cubicBezTo>
                    <a:pt x="187" y="9"/>
                    <a:pt x="184" y="12"/>
                    <a:pt x="181" y="12"/>
                  </a:cubicBezTo>
                  <a:close/>
                  <a:moveTo>
                    <a:pt x="125" y="12"/>
                  </a:moveTo>
                  <a:cubicBezTo>
                    <a:pt x="97" y="12"/>
                    <a:pt x="97" y="12"/>
                    <a:pt x="97" y="12"/>
                  </a:cubicBezTo>
                  <a:cubicBezTo>
                    <a:pt x="93" y="12"/>
                    <a:pt x="91" y="9"/>
                    <a:pt x="91" y="6"/>
                  </a:cubicBezTo>
                  <a:cubicBezTo>
                    <a:pt x="91" y="3"/>
                    <a:pt x="93" y="0"/>
                    <a:pt x="97" y="0"/>
                  </a:cubicBezTo>
                  <a:cubicBezTo>
                    <a:pt x="125" y="0"/>
                    <a:pt x="125" y="0"/>
                    <a:pt x="125" y="0"/>
                  </a:cubicBezTo>
                  <a:cubicBezTo>
                    <a:pt x="128" y="0"/>
                    <a:pt x="131" y="3"/>
                    <a:pt x="131" y="6"/>
                  </a:cubicBezTo>
                  <a:cubicBezTo>
                    <a:pt x="131" y="9"/>
                    <a:pt x="128" y="12"/>
                    <a:pt x="125"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36" name="Freeform 20"/>
            <p:cNvSpPr/>
            <p:nvPr/>
          </p:nvSpPr>
          <p:spPr bwMode="auto">
            <a:xfrm rot="7443">
              <a:off x="8289568" y="3845397"/>
              <a:ext cx="522155" cy="649756"/>
            </a:xfrm>
            <a:custGeom>
              <a:avLst/>
              <a:gdLst>
                <a:gd name="T0" fmla="*/ 55 w 383"/>
                <a:gd name="T1" fmla="*/ 411 h 477"/>
                <a:gd name="T2" fmla="*/ 18 w 383"/>
                <a:gd name="T3" fmla="*/ 341 h 477"/>
                <a:gd name="T4" fmla="*/ 0 w 383"/>
                <a:gd name="T5" fmla="*/ 229 h 477"/>
                <a:gd name="T6" fmla="*/ 124 w 383"/>
                <a:gd name="T7" fmla="*/ 0 h 477"/>
                <a:gd name="T8" fmla="*/ 125 w 383"/>
                <a:gd name="T9" fmla="*/ 0 h 477"/>
                <a:gd name="T10" fmla="*/ 127 w 383"/>
                <a:gd name="T11" fmla="*/ 0 h 477"/>
                <a:gd name="T12" fmla="*/ 197 w 383"/>
                <a:gd name="T13" fmla="*/ 69 h 477"/>
                <a:gd name="T14" fmla="*/ 187 w 383"/>
                <a:gd name="T15" fmla="*/ 105 h 477"/>
                <a:gd name="T16" fmla="*/ 197 w 383"/>
                <a:gd name="T17" fmla="*/ 104 h 477"/>
                <a:gd name="T18" fmla="*/ 383 w 383"/>
                <a:gd name="T19" fmla="*/ 291 h 477"/>
                <a:gd name="T20" fmla="*/ 197 w 383"/>
                <a:gd name="T21" fmla="*/ 477 h 477"/>
                <a:gd name="T22" fmla="*/ 99 w 383"/>
                <a:gd name="T23" fmla="*/ 449 h 477"/>
                <a:gd name="T24" fmla="*/ 55 w 383"/>
                <a:gd name="T25" fmla="*/ 411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3" h="477">
                  <a:moveTo>
                    <a:pt x="55" y="411"/>
                  </a:moveTo>
                  <a:cubicBezTo>
                    <a:pt x="38" y="391"/>
                    <a:pt x="25" y="367"/>
                    <a:pt x="18" y="341"/>
                  </a:cubicBezTo>
                  <a:cubicBezTo>
                    <a:pt x="6" y="308"/>
                    <a:pt x="0" y="270"/>
                    <a:pt x="0" y="229"/>
                  </a:cubicBezTo>
                  <a:cubicBezTo>
                    <a:pt x="0" y="101"/>
                    <a:pt x="44" y="0"/>
                    <a:pt x="124" y="0"/>
                  </a:cubicBezTo>
                  <a:cubicBezTo>
                    <a:pt x="125" y="0"/>
                    <a:pt x="125" y="0"/>
                    <a:pt x="125" y="0"/>
                  </a:cubicBezTo>
                  <a:cubicBezTo>
                    <a:pt x="126" y="0"/>
                    <a:pt x="126" y="0"/>
                    <a:pt x="127" y="0"/>
                  </a:cubicBezTo>
                  <a:cubicBezTo>
                    <a:pt x="166" y="0"/>
                    <a:pt x="197" y="31"/>
                    <a:pt x="197" y="69"/>
                  </a:cubicBezTo>
                  <a:cubicBezTo>
                    <a:pt x="197" y="82"/>
                    <a:pt x="193" y="94"/>
                    <a:pt x="187" y="105"/>
                  </a:cubicBezTo>
                  <a:cubicBezTo>
                    <a:pt x="190" y="105"/>
                    <a:pt x="193" y="104"/>
                    <a:pt x="197" y="104"/>
                  </a:cubicBezTo>
                  <a:cubicBezTo>
                    <a:pt x="300" y="104"/>
                    <a:pt x="383" y="188"/>
                    <a:pt x="383" y="291"/>
                  </a:cubicBezTo>
                  <a:cubicBezTo>
                    <a:pt x="383" y="393"/>
                    <a:pt x="300" y="477"/>
                    <a:pt x="197" y="477"/>
                  </a:cubicBezTo>
                  <a:cubicBezTo>
                    <a:pt x="161" y="477"/>
                    <a:pt x="128" y="467"/>
                    <a:pt x="99" y="449"/>
                  </a:cubicBezTo>
                  <a:cubicBezTo>
                    <a:pt x="83" y="441"/>
                    <a:pt x="68" y="427"/>
                    <a:pt x="55" y="411"/>
                  </a:cubicBezTo>
                  <a:close/>
                </a:path>
              </a:pathLst>
            </a:custGeom>
            <a:solidFill>
              <a:srgbClr val="FFD2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37" name="Freeform 21"/>
            <p:cNvSpPr/>
            <p:nvPr/>
          </p:nvSpPr>
          <p:spPr bwMode="auto">
            <a:xfrm rot="7443">
              <a:off x="8135145" y="3836413"/>
              <a:ext cx="287102" cy="629608"/>
            </a:xfrm>
            <a:custGeom>
              <a:avLst/>
              <a:gdLst>
                <a:gd name="T0" fmla="*/ 42 w 211"/>
                <a:gd name="T1" fmla="*/ 161 h 463"/>
                <a:gd name="T2" fmla="*/ 0 w 211"/>
                <a:gd name="T3" fmla="*/ 240 h 463"/>
                <a:gd name="T4" fmla="*/ 48 w 211"/>
                <a:gd name="T5" fmla="*/ 322 h 463"/>
                <a:gd name="T6" fmla="*/ 34 w 211"/>
                <a:gd name="T7" fmla="*/ 371 h 463"/>
                <a:gd name="T8" fmla="*/ 122 w 211"/>
                <a:gd name="T9" fmla="*/ 463 h 463"/>
                <a:gd name="T10" fmla="*/ 211 w 211"/>
                <a:gd name="T11" fmla="*/ 371 h 463"/>
                <a:gd name="T12" fmla="*/ 163 w 211"/>
                <a:gd name="T13" fmla="*/ 289 h 463"/>
                <a:gd name="T14" fmla="*/ 177 w 211"/>
                <a:gd name="T15" fmla="*/ 240 h 463"/>
                <a:gd name="T16" fmla="*/ 148 w 211"/>
                <a:gd name="T17" fmla="*/ 171 h 463"/>
                <a:gd name="T18" fmla="*/ 190 w 211"/>
                <a:gd name="T19" fmla="*/ 93 h 463"/>
                <a:gd name="T20" fmla="*/ 101 w 211"/>
                <a:gd name="T21" fmla="*/ 0 h 463"/>
                <a:gd name="T22" fmla="*/ 13 w 211"/>
                <a:gd name="T23" fmla="*/ 93 h 463"/>
                <a:gd name="T24" fmla="*/ 42 w 211"/>
                <a:gd name="T25" fmla="*/ 161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1" h="463">
                  <a:moveTo>
                    <a:pt x="42" y="161"/>
                  </a:moveTo>
                  <a:cubicBezTo>
                    <a:pt x="17" y="178"/>
                    <a:pt x="0" y="207"/>
                    <a:pt x="0" y="240"/>
                  </a:cubicBezTo>
                  <a:cubicBezTo>
                    <a:pt x="0" y="275"/>
                    <a:pt x="20" y="306"/>
                    <a:pt x="48" y="322"/>
                  </a:cubicBezTo>
                  <a:cubicBezTo>
                    <a:pt x="39" y="336"/>
                    <a:pt x="34" y="353"/>
                    <a:pt x="34" y="371"/>
                  </a:cubicBezTo>
                  <a:cubicBezTo>
                    <a:pt x="34" y="422"/>
                    <a:pt x="74" y="463"/>
                    <a:pt x="122" y="463"/>
                  </a:cubicBezTo>
                  <a:cubicBezTo>
                    <a:pt x="171" y="463"/>
                    <a:pt x="211" y="422"/>
                    <a:pt x="211" y="371"/>
                  </a:cubicBezTo>
                  <a:cubicBezTo>
                    <a:pt x="211" y="335"/>
                    <a:pt x="192" y="304"/>
                    <a:pt x="163" y="289"/>
                  </a:cubicBezTo>
                  <a:cubicBezTo>
                    <a:pt x="172" y="275"/>
                    <a:pt x="177" y="258"/>
                    <a:pt x="177" y="240"/>
                  </a:cubicBezTo>
                  <a:cubicBezTo>
                    <a:pt x="177" y="213"/>
                    <a:pt x="166" y="188"/>
                    <a:pt x="148" y="171"/>
                  </a:cubicBezTo>
                  <a:cubicBezTo>
                    <a:pt x="173" y="155"/>
                    <a:pt x="190" y="126"/>
                    <a:pt x="190" y="93"/>
                  </a:cubicBezTo>
                  <a:cubicBezTo>
                    <a:pt x="190" y="42"/>
                    <a:pt x="150" y="0"/>
                    <a:pt x="101" y="0"/>
                  </a:cubicBezTo>
                  <a:cubicBezTo>
                    <a:pt x="53" y="0"/>
                    <a:pt x="13" y="42"/>
                    <a:pt x="13" y="93"/>
                  </a:cubicBezTo>
                  <a:cubicBezTo>
                    <a:pt x="13" y="120"/>
                    <a:pt x="24" y="144"/>
                    <a:pt x="42" y="16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38" name="Freeform 22"/>
            <p:cNvSpPr/>
            <p:nvPr/>
          </p:nvSpPr>
          <p:spPr bwMode="auto">
            <a:xfrm rot="7443">
              <a:off x="10710463" y="3921156"/>
              <a:ext cx="523834" cy="649756"/>
            </a:xfrm>
            <a:custGeom>
              <a:avLst/>
              <a:gdLst>
                <a:gd name="T0" fmla="*/ 328 w 384"/>
                <a:gd name="T1" fmla="*/ 411 h 477"/>
                <a:gd name="T2" fmla="*/ 366 w 384"/>
                <a:gd name="T3" fmla="*/ 341 h 477"/>
                <a:gd name="T4" fmla="*/ 384 w 384"/>
                <a:gd name="T5" fmla="*/ 229 h 477"/>
                <a:gd name="T6" fmla="*/ 259 w 384"/>
                <a:gd name="T7" fmla="*/ 0 h 477"/>
                <a:gd name="T8" fmla="*/ 258 w 384"/>
                <a:gd name="T9" fmla="*/ 0 h 477"/>
                <a:gd name="T10" fmla="*/ 256 w 384"/>
                <a:gd name="T11" fmla="*/ 0 h 477"/>
                <a:gd name="T12" fmla="*/ 186 w 384"/>
                <a:gd name="T13" fmla="*/ 69 h 477"/>
                <a:gd name="T14" fmla="*/ 196 w 384"/>
                <a:gd name="T15" fmla="*/ 105 h 477"/>
                <a:gd name="T16" fmla="*/ 186 w 384"/>
                <a:gd name="T17" fmla="*/ 105 h 477"/>
                <a:gd name="T18" fmla="*/ 0 w 384"/>
                <a:gd name="T19" fmla="*/ 291 h 477"/>
                <a:gd name="T20" fmla="*/ 186 w 384"/>
                <a:gd name="T21" fmla="*/ 477 h 477"/>
                <a:gd name="T22" fmla="*/ 284 w 384"/>
                <a:gd name="T23" fmla="*/ 449 h 477"/>
                <a:gd name="T24" fmla="*/ 328 w 384"/>
                <a:gd name="T25" fmla="*/ 411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4" h="477">
                  <a:moveTo>
                    <a:pt x="328" y="411"/>
                  </a:moveTo>
                  <a:cubicBezTo>
                    <a:pt x="345" y="391"/>
                    <a:pt x="358" y="367"/>
                    <a:pt x="366" y="341"/>
                  </a:cubicBezTo>
                  <a:cubicBezTo>
                    <a:pt x="377" y="308"/>
                    <a:pt x="384" y="270"/>
                    <a:pt x="384" y="229"/>
                  </a:cubicBezTo>
                  <a:cubicBezTo>
                    <a:pt x="384" y="101"/>
                    <a:pt x="339" y="0"/>
                    <a:pt x="259" y="0"/>
                  </a:cubicBezTo>
                  <a:cubicBezTo>
                    <a:pt x="259" y="0"/>
                    <a:pt x="259" y="0"/>
                    <a:pt x="258" y="0"/>
                  </a:cubicBezTo>
                  <a:cubicBezTo>
                    <a:pt x="258" y="0"/>
                    <a:pt x="257" y="0"/>
                    <a:pt x="256" y="0"/>
                  </a:cubicBezTo>
                  <a:cubicBezTo>
                    <a:pt x="218" y="0"/>
                    <a:pt x="186" y="31"/>
                    <a:pt x="186" y="69"/>
                  </a:cubicBezTo>
                  <a:cubicBezTo>
                    <a:pt x="186" y="82"/>
                    <a:pt x="190" y="95"/>
                    <a:pt x="196" y="105"/>
                  </a:cubicBezTo>
                  <a:cubicBezTo>
                    <a:pt x="193" y="105"/>
                    <a:pt x="190" y="105"/>
                    <a:pt x="186" y="105"/>
                  </a:cubicBezTo>
                  <a:cubicBezTo>
                    <a:pt x="84" y="105"/>
                    <a:pt x="0" y="188"/>
                    <a:pt x="0" y="291"/>
                  </a:cubicBezTo>
                  <a:cubicBezTo>
                    <a:pt x="0" y="394"/>
                    <a:pt x="84" y="477"/>
                    <a:pt x="186" y="477"/>
                  </a:cubicBezTo>
                  <a:cubicBezTo>
                    <a:pt x="222" y="477"/>
                    <a:pt x="255" y="467"/>
                    <a:pt x="284" y="449"/>
                  </a:cubicBezTo>
                  <a:cubicBezTo>
                    <a:pt x="300" y="441"/>
                    <a:pt x="315" y="428"/>
                    <a:pt x="328" y="411"/>
                  </a:cubicBezTo>
                  <a:close/>
                </a:path>
              </a:pathLst>
            </a:custGeom>
            <a:solidFill>
              <a:srgbClr val="FFD2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39" name="Freeform 23"/>
            <p:cNvSpPr/>
            <p:nvPr/>
          </p:nvSpPr>
          <p:spPr bwMode="auto">
            <a:xfrm rot="7443">
              <a:off x="11118531" y="3893238"/>
              <a:ext cx="285422" cy="629608"/>
            </a:xfrm>
            <a:custGeom>
              <a:avLst/>
              <a:gdLst>
                <a:gd name="T0" fmla="*/ 168 w 210"/>
                <a:gd name="T1" fmla="*/ 302 h 463"/>
                <a:gd name="T2" fmla="*/ 210 w 210"/>
                <a:gd name="T3" fmla="*/ 223 h 463"/>
                <a:gd name="T4" fmla="*/ 163 w 210"/>
                <a:gd name="T5" fmla="*/ 142 h 463"/>
                <a:gd name="T6" fmla="*/ 177 w 210"/>
                <a:gd name="T7" fmla="*/ 92 h 463"/>
                <a:gd name="T8" fmla="*/ 88 w 210"/>
                <a:gd name="T9" fmla="*/ 0 h 463"/>
                <a:gd name="T10" fmla="*/ 0 w 210"/>
                <a:gd name="T11" fmla="*/ 92 h 463"/>
                <a:gd name="T12" fmla="*/ 47 w 210"/>
                <a:gd name="T13" fmla="*/ 174 h 463"/>
                <a:gd name="T14" fmla="*/ 34 w 210"/>
                <a:gd name="T15" fmla="*/ 223 h 463"/>
                <a:gd name="T16" fmla="*/ 63 w 210"/>
                <a:gd name="T17" fmla="*/ 292 h 463"/>
                <a:gd name="T18" fmla="*/ 21 w 210"/>
                <a:gd name="T19" fmla="*/ 370 h 463"/>
                <a:gd name="T20" fmla="*/ 109 w 210"/>
                <a:gd name="T21" fmla="*/ 463 h 463"/>
                <a:gd name="T22" fmla="*/ 198 w 210"/>
                <a:gd name="T23" fmla="*/ 370 h 463"/>
                <a:gd name="T24" fmla="*/ 168 w 210"/>
                <a:gd name="T25" fmla="*/ 302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0" h="463">
                  <a:moveTo>
                    <a:pt x="168" y="302"/>
                  </a:moveTo>
                  <a:cubicBezTo>
                    <a:pt x="194" y="286"/>
                    <a:pt x="210" y="257"/>
                    <a:pt x="210" y="223"/>
                  </a:cubicBezTo>
                  <a:cubicBezTo>
                    <a:pt x="210" y="188"/>
                    <a:pt x="191" y="157"/>
                    <a:pt x="163" y="142"/>
                  </a:cubicBezTo>
                  <a:cubicBezTo>
                    <a:pt x="172" y="127"/>
                    <a:pt x="177" y="111"/>
                    <a:pt x="177" y="92"/>
                  </a:cubicBezTo>
                  <a:cubicBezTo>
                    <a:pt x="177" y="41"/>
                    <a:pt x="137" y="0"/>
                    <a:pt x="88" y="0"/>
                  </a:cubicBezTo>
                  <a:cubicBezTo>
                    <a:pt x="40" y="0"/>
                    <a:pt x="0" y="41"/>
                    <a:pt x="0" y="92"/>
                  </a:cubicBezTo>
                  <a:cubicBezTo>
                    <a:pt x="0" y="128"/>
                    <a:pt x="19" y="159"/>
                    <a:pt x="47" y="174"/>
                  </a:cubicBezTo>
                  <a:cubicBezTo>
                    <a:pt x="39" y="188"/>
                    <a:pt x="34" y="205"/>
                    <a:pt x="34" y="223"/>
                  </a:cubicBezTo>
                  <a:cubicBezTo>
                    <a:pt x="34" y="251"/>
                    <a:pt x="45" y="275"/>
                    <a:pt x="63" y="292"/>
                  </a:cubicBezTo>
                  <a:cubicBezTo>
                    <a:pt x="38" y="308"/>
                    <a:pt x="21" y="337"/>
                    <a:pt x="21" y="370"/>
                  </a:cubicBezTo>
                  <a:cubicBezTo>
                    <a:pt x="21" y="421"/>
                    <a:pt x="61" y="463"/>
                    <a:pt x="109" y="463"/>
                  </a:cubicBezTo>
                  <a:cubicBezTo>
                    <a:pt x="158" y="463"/>
                    <a:pt x="198" y="421"/>
                    <a:pt x="198" y="370"/>
                  </a:cubicBezTo>
                  <a:cubicBezTo>
                    <a:pt x="198" y="343"/>
                    <a:pt x="186" y="319"/>
                    <a:pt x="168" y="30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298450"/>
            <a:ext cx="10845800" cy="892175"/>
          </a:xfrm>
        </p:spPr>
        <p:txBody>
          <a:bodyPr>
            <a:normAutofit/>
          </a:bodyPr>
          <a:lstStyle/>
          <a:p>
            <a:r>
              <a:rPr lang="zh-CN" altLang="en-US"/>
              <a:t>单击此处编辑母版标题样式</a:t>
            </a:r>
          </a:p>
        </p:txBody>
      </p:sp>
      <p:sp>
        <p:nvSpPr>
          <p:cNvPr id="3" name="内容占位符 2"/>
          <p:cNvSpPr>
            <a:spLocks noGrp="1"/>
          </p:cNvSpPr>
          <p:nvPr>
            <p:ph sz="half" idx="1" hasCustomPrompt="1"/>
          </p:nvPr>
        </p:nvSpPr>
        <p:spPr>
          <a:xfrm>
            <a:off x="4068000" y="1713600"/>
            <a:ext cx="7616000" cy="1990800"/>
          </a:xfrm>
        </p:spPr>
        <p:txBody>
          <a:bodyPr>
            <a:normAutofit/>
          </a:bodyPr>
          <a:lstStyle>
            <a:lvl1pPr marL="342900" indent="-342900" algn="just">
              <a:buFont typeface="Wingdings" panose="05000000000000000000" pitchFamily="2" charset="2"/>
              <a:buChar char="l"/>
              <a:defRPr/>
            </a:lvl1pPr>
            <a:lvl2pPr marL="800100" indent="-342900">
              <a:buFont typeface="Wingdings" panose="05000000000000000000" pitchFamily="2" charset="2"/>
              <a:buChar char="l"/>
              <a:defRPr/>
            </a:lvl2pPr>
            <a:lvl3pPr marL="1257300" indent="-342900">
              <a:buFont typeface="Wingdings" panose="05000000000000000000" pitchFamily="2" charset="2"/>
              <a:buChar char="l"/>
              <a:defRPr/>
            </a:lvl3pPr>
            <a:lvl4pPr marL="1657350" indent="-285750">
              <a:buFont typeface="Wingdings" panose="05000000000000000000" pitchFamily="2" charset="2"/>
              <a:buChar char="l"/>
              <a:defRPr/>
            </a:lvl4pPr>
            <a:lvl5pPr marL="2114550" indent="-285750">
              <a:buFont typeface="Wingdings" panose="05000000000000000000" pitchFamily="2" charset="2"/>
              <a:buChar char="l"/>
              <a:defRPr/>
            </a:lvl5pPr>
          </a:lstStyle>
          <a:p>
            <a:r>
              <a:rPr lang="zh-CN" altLang="en-US" sz="2400" dirty="0"/>
              <a:t>单击此处编辑文本</a:t>
            </a:r>
            <a:endParaRPr lang="en-US" altLang="zh-CN" sz="2400" dirty="0"/>
          </a:p>
          <a:p>
            <a:pPr lvl="1"/>
            <a:r>
              <a:rPr lang="zh-CN" altLang="en-US" sz="2000" dirty="0"/>
              <a:t>第二级</a:t>
            </a:r>
          </a:p>
          <a:p>
            <a:pPr lvl="2"/>
            <a:r>
              <a:rPr lang="zh-CN" altLang="en-US" sz="1800" dirty="0"/>
              <a:t>第三级</a:t>
            </a:r>
          </a:p>
          <a:p>
            <a:pPr lvl="3"/>
            <a:r>
              <a:rPr lang="zh-CN" altLang="en-US" dirty="0"/>
              <a:t>第四级</a:t>
            </a:r>
          </a:p>
          <a:p>
            <a:pPr lvl="4"/>
            <a:r>
              <a:rPr lang="zh-CN" altLang="en-US" dirty="0"/>
              <a:t>第五级</a:t>
            </a:r>
          </a:p>
        </p:txBody>
      </p:sp>
      <p:sp>
        <p:nvSpPr>
          <p:cNvPr id="4" name="内容占位符 3"/>
          <p:cNvSpPr>
            <a:spLocks noGrp="1"/>
          </p:cNvSpPr>
          <p:nvPr>
            <p:ph sz="half" idx="2" hasCustomPrompt="1"/>
          </p:nvPr>
        </p:nvSpPr>
        <p:spPr>
          <a:xfrm>
            <a:off x="4068000" y="4222800"/>
            <a:ext cx="7616000" cy="1990800"/>
          </a:xfrm>
        </p:spPr>
        <p:txBody>
          <a:bodyPr>
            <a:normAutofit/>
          </a:bodyPr>
          <a:lstStyle>
            <a:lvl1pPr marL="342900" indent="-342900" algn="just">
              <a:buFont typeface="Wingdings" panose="05000000000000000000" pitchFamily="2" charset="2"/>
              <a:buChar char="l"/>
              <a:defRPr/>
            </a:lvl1pPr>
            <a:lvl2pPr marL="800100" indent="-342900">
              <a:buFont typeface="Wingdings" panose="05000000000000000000" pitchFamily="2" charset="2"/>
              <a:buChar char="l"/>
              <a:defRPr/>
            </a:lvl2pPr>
            <a:lvl3pPr marL="1257300" indent="-342900">
              <a:buFont typeface="Wingdings" panose="05000000000000000000" pitchFamily="2" charset="2"/>
              <a:buChar char="l"/>
              <a:defRPr/>
            </a:lvl3pPr>
            <a:lvl4pPr marL="1657350" indent="-285750">
              <a:buFont typeface="Wingdings" panose="05000000000000000000" pitchFamily="2" charset="2"/>
              <a:buChar char="l"/>
              <a:defRPr/>
            </a:lvl4pPr>
            <a:lvl5pPr marL="2114550" indent="-285750">
              <a:buFont typeface="Wingdings" panose="05000000000000000000" pitchFamily="2" charset="2"/>
              <a:buChar char="l"/>
              <a:defRPr/>
            </a:lvl5pPr>
          </a:lstStyle>
          <a:p>
            <a:r>
              <a:rPr lang="zh-CN" altLang="en-US" sz="2400" dirty="0"/>
              <a:t>单击此处编辑文本</a:t>
            </a:r>
            <a:endParaRPr lang="en-US" altLang="zh-CN" sz="2400" dirty="0"/>
          </a:p>
          <a:p>
            <a:pPr lvl="1"/>
            <a:r>
              <a:rPr lang="zh-CN" altLang="en-US" sz="2000" dirty="0"/>
              <a:t>第二级</a:t>
            </a:r>
          </a:p>
          <a:p>
            <a:pPr lvl="2"/>
            <a:r>
              <a:rPr lang="zh-CN" altLang="en-US" sz="1800"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a:xfrm>
            <a:off x="838200" y="6309966"/>
            <a:ext cx="2743200" cy="365125"/>
          </a:xfrm>
        </p:spPr>
        <p:txBody>
          <a:bodyPr>
            <a:normAutofit/>
          </a:bodyPr>
          <a:lstStyle/>
          <a:p>
            <a:fld id="{13D0CE79-49FB-443D-BEF8-6B709DE8FD0C}" type="datetimeFigureOut">
              <a:rPr lang="zh-CN" altLang="en-US" smtClean="0"/>
              <a:t>2021/1/4</a:t>
            </a:fld>
            <a:endParaRPr lang="zh-CN" altLang="en-US"/>
          </a:p>
        </p:txBody>
      </p:sp>
      <p:sp>
        <p:nvSpPr>
          <p:cNvPr id="6" name="页脚占位符 5"/>
          <p:cNvSpPr>
            <a:spLocks noGrp="1"/>
          </p:cNvSpPr>
          <p:nvPr>
            <p:ph type="ftr" sz="quarter" idx="11"/>
          </p:nvPr>
        </p:nvSpPr>
        <p:spPr>
          <a:xfrm>
            <a:off x="4038600" y="6309966"/>
            <a:ext cx="4114800" cy="365125"/>
          </a:xfrm>
        </p:spPr>
        <p:txBody>
          <a:bodyPr>
            <a:normAutofit/>
          </a:bodyPr>
          <a:lstStyle/>
          <a:p>
            <a:endParaRPr lang="zh-CN" altLang="en-US"/>
          </a:p>
        </p:txBody>
      </p:sp>
      <p:sp>
        <p:nvSpPr>
          <p:cNvPr id="7" name="灯片编号占位符 6"/>
          <p:cNvSpPr>
            <a:spLocks noGrp="1"/>
          </p:cNvSpPr>
          <p:nvPr>
            <p:ph type="sldNum" sz="quarter" idx="12"/>
          </p:nvPr>
        </p:nvSpPr>
        <p:spPr>
          <a:xfrm>
            <a:off x="8610600" y="6309966"/>
            <a:ext cx="2743200" cy="365125"/>
          </a:xfrm>
        </p:spPr>
        <p:txBody>
          <a:bodyPr>
            <a:normAutofit/>
          </a:bodyPr>
          <a:lstStyle/>
          <a:p>
            <a:fld id="{EF906490-237C-474C-BA2E-D98840BC1F8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012363" cy="1325563"/>
          </a:xfrm>
        </p:spPr>
        <p:txBody>
          <a:bodyPr>
            <a:normAutofit/>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hasCustomPrompt="1"/>
          </p:nvPr>
        </p:nvSpPr>
        <p:spPr>
          <a:xfrm>
            <a:off x="839788" y="2505075"/>
            <a:ext cx="5157787" cy="3684588"/>
          </a:xfrm>
        </p:spPr>
        <p:txBody>
          <a:bodyPr>
            <a:normAutofit/>
          </a:bodyPr>
          <a:lstStyle>
            <a:lvl1pPr marL="342900" indent="-342900">
              <a:buFont typeface="Arial" panose="020B0604020202020204" pitchFamily="34" charset="0"/>
              <a:buChar char="•"/>
              <a:defRPr/>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r>
              <a:rPr lang="zh-CN" altLang="en-US" sz="2400" dirty="0"/>
              <a:t>单击此处编辑文本</a:t>
            </a:r>
            <a:endParaRPr lang="en-US" altLang="zh-CN" sz="2400" dirty="0"/>
          </a:p>
          <a:p>
            <a:pPr lvl="1"/>
            <a:r>
              <a:rPr lang="zh-CN" altLang="en-US" sz="2000" dirty="0"/>
              <a:t>第二级</a:t>
            </a:r>
          </a:p>
          <a:p>
            <a:pPr lvl="2"/>
            <a:r>
              <a:rPr lang="zh-CN" altLang="en-US" sz="1800"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6172200" y="1681163"/>
            <a:ext cx="5183188" cy="82391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hasCustomPrompt="1"/>
          </p:nvPr>
        </p:nvSpPr>
        <p:spPr>
          <a:xfrm>
            <a:off x="6172200" y="2505075"/>
            <a:ext cx="5183188" cy="3684588"/>
          </a:xfrm>
        </p:spPr>
        <p:txBody>
          <a:bodyPr>
            <a:normAutofit/>
          </a:bodyPr>
          <a:lstStyle>
            <a:lvl1pPr marL="342900" indent="-342900">
              <a:buFont typeface="Arial" panose="020B0604020202020204" pitchFamily="34" charset="0"/>
              <a:buChar char="•"/>
              <a:defRPr/>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r>
              <a:rPr lang="zh-CN" altLang="en-US" sz="2400" dirty="0"/>
              <a:t>单击此处编辑文本</a:t>
            </a:r>
            <a:endParaRPr lang="en-US" altLang="zh-CN" sz="2400" dirty="0"/>
          </a:p>
          <a:p>
            <a:pPr lvl="1"/>
            <a:r>
              <a:rPr lang="zh-CN" altLang="en-US" sz="2000" dirty="0"/>
              <a:t>第二级</a:t>
            </a:r>
          </a:p>
          <a:p>
            <a:pPr lvl="2"/>
            <a:r>
              <a:rPr lang="zh-CN" altLang="en-US" sz="1800"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p:txBody>
          <a:bodyPr>
            <a:normAutofit/>
          </a:bodyPr>
          <a:lstStyle/>
          <a:p>
            <a:fld id="{C9E60F58-3108-4415-857A-6D0360DF626E}" type="datetimeFigureOut">
              <a:rPr lang="zh-CN" altLang="en-US" smtClean="0"/>
              <a:t>2021/1/4</a:t>
            </a:fld>
            <a:endParaRPr lang="zh-CN" altLang="en-US"/>
          </a:p>
        </p:txBody>
      </p:sp>
      <p:sp>
        <p:nvSpPr>
          <p:cNvPr id="8" name="页脚占位符 7"/>
          <p:cNvSpPr>
            <a:spLocks noGrp="1"/>
          </p:cNvSpPr>
          <p:nvPr>
            <p:ph type="ftr" sz="quarter" idx="11"/>
          </p:nvPr>
        </p:nvSpPr>
        <p:spPr/>
        <p:txBody>
          <a:bodyPr>
            <a:normAutofit/>
          </a:bodyPr>
          <a:lstStyle/>
          <a:p>
            <a:endParaRPr lang="zh-CN" altLang="en-US"/>
          </a:p>
        </p:txBody>
      </p:sp>
      <p:sp>
        <p:nvSpPr>
          <p:cNvPr id="9" name="灯片编号占位符 8"/>
          <p:cNvSpPr>
            <a:spLocks noGrp="1"/>
          </p:cNvSpPr>
          <p:nvPr>
            <p:ph type="sldNum" sz="quarter" idx="12"/>
          </p:nvPr>
        </p:nvSpPr>
        <p:spPr/>
        <p:txBody>
          <a:bodyPr>
            <a:normAutofit/>
          </a:bodyPr>
          <a:lstStyle/>
          <a:p>
            <a:fld id="{4AE85CE2-CEAD-46BB-861E-7D62265DC96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normAutofit/>
          </a:bodyPr>
          <a:lstStyle/>
          <a:p>
            <a:fld id="{13D0CE79-49FB-443D-BEF8-6B709DE8FD0C}" type="datetimeFigureOut">
              <a:rPr lang="zh-CN" altLang="en-US" smtClean="0"/>
              <a:t>2021/1/4</a:t>
            </a:fld>
            <a:endParaRPr lang="zh-CN" altLang="en-US"/>
          </a:p>
        </p:txBody>
      </p:sp>
      <p:sp>
        <p:nvSpPr>
          <p:cNvPr id="4" name="页脚占位符 3"/>
          <p:cNvSpPr>
            <a:spLocks noGrp="1"/>
          </p:cNvSpPr>
          <p:nvPr>
            <p:ph type="ftr" sz="quarter" idx="11"/>
          </p:nvPr>
        </p:nvSpPr>
        <p:spPr/>
        <p:txBody>
          <a:bodyPr>
            <a:normAutofit/>
          </a:bodyPr>
          <a:lstStyle/>
          <a:p>
            <a:endParaRPr lang="zh-CN" altLang="en-US"/>
          </a:p>
        </p:txBody>
      </p:sp>
      <p:sp>
        <p:nvSpPr>
          <p:cNvPr id="5" name="灯片编号占位符 4"/>
          <p:cNvSpPr>
            <a:spLocks noGrp="1"/>
          </p:cNvSpPr>
          <p:nvPr>
            <p:ph type="sldNum" sz="quarter" idx="12"/>
          </p:nvPr>
        </p:nvSpPr>
        <p:spPr/>
        <p:txBody>
          <a:bodyPr>
            <a:normAutofit/>
          </a:bodyPr>
          <a:lstStyle/>
          <a:p>
            <a:fld id="{EF906490-237C-474C-BA2E-D98840BC1F8F}" type="slidenum">
              <a:rPr lang="zh-CN" altLang="en-US" smtClean="0"/>
              <a:t>‹#›</a:t>
            </a:fld>
            <a:endParaRPr lang="zh-CN" altLang="en-US"/>
          </a:p>
        </p:txBody>
      </p:sp>
      <p:grpSp>
        <p:nvGrpSpPr>
          <p:cNvPr id="6" name="组合 5"/>
          <p:cNvGrpSpPr/>
          <p:nvPr userDrawn="1"/>
        </p:nvGrpSpPr>
        <p:grpSpPr>
          <a:xfrm>
            <a:off x="4415367" y="1227883"/>
            <a:ext cx="3361267" cy="4402235"/>
            <a:chOff x="8082990" y="1361474"/>
            <a:chExt cx="3361267" cy="4402235"/>
          </a:xfrm>
        </p:grpSpPr>
        <p:sp>
          <p:nvSpPr>
            <p:cNvPr id="7" name="Freeform 5"/>
            <p:cNvSpPr/>
            <p:nvPr/>
          </p:nvSpPr>
          <p:spPr bwMode="auto">
            <a:xfrm rot="7443">
              <a:off x="8082990" y="2640854"/>
              <a:ext cx="3361267" cy="3122855"/>
            </a:xfrm>
            <a:custGeom>
              <a:avLst/>
              <a:gdLst>
                <a:gd name="T0" fmla="*/ 2466 w 2466"/>
                <a:gd name="T1" fmla="*/ 1182 h 2293"/>
                <a:gd name="T2" fmla="*/ 2344 w 2466"/>
                <a:gd name="T3" fmla="*/ 903 h 2293"/>
                <a:gd name="T4" fmla="*/ 2406 w 2466"/>
                <a:gd name="T5" fmla="*/ 693 h 2293"/>
                <a:gd name="T6" fmla="*/ 2045 w 2466"/>
                <a:gd name="T7" fmla="*/ 320 h 2293"/>
                <a:gd name="T8" fmla="*/ 2030 w 2466"/>
                <a:gd name="T9" fmla="*/ 320 h 2293"/>
                <a:gd name="T10" fmla="*/ 1672 w 2466"/>
                <a:gd name="T11" fmla="*/ 0 h 2293"/>
                <a:gd name="T12" fmla="*/ 1377 w 2466"/>
                <a:gd name="T13" fmla="*/ 158 h 2293"/>
                <a:gd name="T14" fmla="*/ 1083 w 2466"/>
                <a:gd name="T15" fmla="*/ 0 h 2293"/>
                <a:gd name="T16" fmla="*/ 749 w 2466"/>
                <a:gd name="T17" fmla="*/ 230 h 2293"/>
                <a:gd name="T18" fmla="*/ 614 w 2466"/>
                <a:gd name="T19" fmla="*/ 210 h 2293"/>
                <a:gd name="T20" fmla="*/ 271 w 2466"/>
                <a:gd name="T21" fmla="*/ 601 h 2293"/>
                <a:gd name="T22" fmla="*/ 287 w 2466"/>
                <a:gd name="T23" fmla="*/ 695 h 2293"/>
                <a:gd name="T24" fmla="*/ 0 w 2466"/>
                <a:gd name="T25" fmla="*/ 1060 h 2293"/>
                <a:gd name="T26" fmla="*/ 143 w 2466"/>
                <a:gd name="T27" fmla="*/ 1357 h 2293"/>
                <a:gd name="T28" fmla="*/ 90 w 2466"/>
                <a:gd name="T29" fmla="*/ 1552 h 2293"/>
                <a:gd name="T30" fmla="*/ 451 w 2466"/>
                <a:gd name="T31" fmla="*/ 1925 h 2293"/>
                <a:gd name="T32" fmla="*/ 508 w 2466"/>
                <a:gd name="T33" fmla="*/ 1920 h 2293"/>
                <a:gd name="T34" fmla="*/ 864 w 2466"/>
                <a:gd name="T35" fmla="*/ 2237 h 2293"/>
                <a:gd name="T36" fmla="*/ 1107 w 2466"/>
                <a:gd name="T37" fmla="*/ 2140 h 2293"/>
                <a:gd name="T38" fmla="*/ 1398 w 2466"/>
                <a:gd name="T39" fmla="*/ 2293 h 2293"/>
                <a:gd name="T40" fmla="*/ 1756 w 2466"/>
                <a:gd name="T41" fmla="*/ 1974 h 2293"/>
                <a:gd name="T42" fmla="*/ 1940 w 2466"/>
                <a:gd name="T43" fmla="*/ 2027 h 2293"/>
                <a:gd name="T44" fmla="*/ 2301 w 2466"/>
                <a:gd name="T45" fmla="*/ 1654 h 2293"/>
                <a:gd name="T46" fmla="*/ 2274 w 2466"/>
                <a:gd name="T47" fmla="*/ 1512 h 2293"/>
                <a:gd name="T48" fmla="*/ 2466 w 2466"/>
                <a:gd name="T49" fmla="*/ 1182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66" h="2293">
                  <a:moveTo>
                    <a:pt x="2466" y="1182"/>
                  </a:moveTo>
                  <a:cubicBezTo>
                    <a:pt x="2466" y="1071"/>
                    <a:pt x="2419" y="971"/>
                    <a:pt x="2344" y="903"/>
                  </a:cubicBezTo>
                  <a:cubicBezTo>
                    <a:pt x="2383" y="843"/>
                    <a:pt x="2406" y="771"/>
                    <a:pt x="2406" y="693"/>
                  </a:cubicBezTo>
                  <a:cubicBezTo>
                    <a:pt x="2406" y="487"/>
                    <a:pt x="2245" y="320"/>
                    <a:pt x="2045" y="320"/>
                  </a:cubicBezTo>
                  <a:cubicBezTo>
                    <a:pt x="2040" y="320"/>
                    <a:pt x="2035" y="320"/>
                    <a:pt x="2030" y="320"/>
                  </a:cubicBezTo>
                  <a:cubicBezTo>
                    <a:pt x="2005" y="139"/>
                    <a:pt x="1855" y="0"/>
                    <a:pt x="1672" y="0"/>
                  </a:cubicBezTo>
                  <a:cubicBezTo>
                    <a:pt x="1551" y="0"/>
                    <a:pt x="1443" y="62"/>
                    <a:pt x="1377" y="158"/>
                  </a:cubicBezTo>
                  <a:cubicBezTo>
                    <a:pt x="1312" y="62"/>
                    <a:pt x="1204" y="0"/>
                    <a:pt x="1083" y="0"/>
                  </a:cubicBezTo>
                  <a:cubicBezTo>
                    <a:pt x="932" y="0"/>
                    <a:pt x="803" y="95"/>
                    <a:pt x="749" y="230"/>
                  </a:cubicBezTo>
                  <a:cubicBezTo>
                    <a:pt x="707" y="215"/>
                    <a:pt x="661" y="208"/>
                    <a:pt x="614" y="210"/>
                  </a:cubicBezTo>
                  <a:cubicBezTo>
                    <a:pt x="415" y="220"/>
                    <a:pt x="261" y="395"/>
                    <a:pt x="271" y="601"/>
                  </a:cubicBezTo>
                  <a:cubicBezTo>
                    <a:pt x="272" y="634"/>
                    <a:pt x="278" y="665"/>
                    <a:pt x="287" y="695"/>
                  </a:cubicBezTo>
                  <a:cubicBezTo>
                    <a:pt x="123" y="730"/>
                    <a:pt x="0" y="880"/>
                    <a:pt x="0" y="1060"/>
                  </a:cubicBezTo>
                  <a:cubicBezTo>
                    <a:pt x="0" y="1181"/>
                    <a:pt x="56" y="1289"/>
                    <a:pt x="143" y="1357"/>
                  </a:cubicBezTo>
                  <a:cubicBezTo>
                    <a:pt x="109" y="1414"/>
                    <a:pt x="90" y="1481"/>
                    <a:pt x="90" y="1552"/>
                  </a:cubicBezTo>
                  <a:cubicBezTo>
                    <a:pt x="90" y="1758"/>
                    <a:pt x="251" y="1925"/>
                    <a:pt x="451" y="1925"/>
                  </a:cubicBezTo>
                  <a:cubicBezTo>
                    <a:pt x="470" y="1925"/>
                    <a:pt x="489" y="1923"/>
                    <a:pt x="508" y="1920"/>
                  </a:cubicBezTo>
                  <a:cubicBezTo>
                    <a:pt x="534" y="2100"/>
                    <a:pt x="684" y="2237"/>
                    <a:pt x="864" y="2237"/>
                  </a:cubicBezTo>
                  <a:cubicBezTo>
                    <a:pt x="958" y="2237"/>
                    <a:pt x="1043" y="2200"/>
                    <a:pt x="1107" y="2140"/>
                  </a:cubicBezTo>
                  <a:cubicBezTo>
                    <a:pt x="1173" y="2233"/>
                    <a:pt x="1279" y="2293"/>
                    <a:pt x="1398" y="2293"/>
                  </a:cubicBezTo>
                  <a:cubicBezTo>
                    <a:pt x="1580" y="2293"/>
                    <a:pt x="1730" y="2154"/>
                    <a:pt x="1756" y="1974"/>
                  </a:cubicBezTo>
                  <a:cubicBezTo>
                    <a:pt x="1810" y="2008"/>
                    <a:pt x="1873" y="2027"/>
                    <a:pt x="1940" y="2027"/>
                  </a:cubicBezTo>
                  <a:cubicBezTo>
                    <a:pt x="2139" y="2027"/>
                    <a:pt x="2301" y="1860"/>
                    <a:pt x="2301" y="1654"/>
                  </a:cubicBezTo>
                  <a:cubicBezTo>
                    <a:pt x="2301" y="1604"/>
                    <a:pt x="2291" y="1556"/>
                    <a:pt x="2274" y="1512"/>
                  </a:cubicBezTo>
                  <a:cubicBezTo>
                    <a:pt x="2388" y="1450"/>
                    <a:pt x="2466" y="1325"/>
                    <a:pt x="2466" y="1182"/>
                  </a:cubicBezTo>
                  <a:close/>
                </a:path>
              </a:pathLst>
            </a:custGeom>
            <a:solidFill>
              <a:srgbClr val="FFFFFF"/>
            </a:solidFill>
            <a:ln w="9525">
              <a:solidFill>
                <a:schemeClr val="accent1"/>
              </a:solidFill>
              <a:round/>
            </a:ln>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8" name="Freeform 6"/>
            <p:cNvSpPr/>
            <p:nvPr/>
          </p:nvSpPr>
          <p:spPr bwMode="auto">
            <a:xfrm rot="7443">
              <a:off x="8179990" y="1361474"/>
              <a:ext cx="3154756" cy="2929776"/>
            </a:xfrm>
            <a:custGeom>
              <a:avLst/>
              <a:gdLst>
                <a:gd name="T0" fmla="*/ 2314 w 2314"/>
                <a:gd name="T1" fmla="*/ 1109 h 2151"/>
                <a:gd name="T2" fmla="*/ 2199 w 2314"/>
                <a:gd name="T3" fmla="*/ 847 h 2151"/>
                <a:gd name="T4" fmla="*/ 2258 w 2314"/>
                <a:gd name="T5" fmla="*/ 650 h 2151"/>
                <a:gd name="T6" fmla="*/ 1919 w 2314"/>
                <a:gd name="T7" fmla="*/ 300 h 2151"/>
                <a:gd name="T8" fmla="*/ 1904 w 2314"/>
                <a:gd name="T9" fmla="*/ 301 h 2151"/>
                <a:gd name="T10" fmla="*/ 1569 w 2314"/>
                <a:gd name="T11" fmla="*/ 0 h 2151"/>
                <a:gd name="T12" fmla="*/ 1292 w 2314"/>
                <a:gd name="T13" fmla="*/ 148 h 2151"/>
                <a:gd name="T14" fmla="*/ 1016 w 2314"/>
                <a:gd name="T15" fmla="*/ 0 h 2151"/>
                <a:gd name="T16" fmla="*/ 703 w 2314"/>
                <a:gd name="T17" fmla="*/ 216 h 2151"/>
                <a:gd name="T18" fmla="*/ 576 w 2314"/>
                <a:gd name="T19" fmla="*/ 197 h 2151"/>
                <a:gd name="T20" fmla="*/ 254 w 2314"/>
                <a:gd name="T21" fmla="*/ 564 h 2151"/>
                <a:gd name="T22" fmla="*/ 269 w 2314"/>
                <a:gd name="T23" fmla="*/ 652 h 2151"/>
                <a:gd name="T24" fmla="*/ 0 w 2314"/>
                <a:gd name="T25" fmla="*/ 994 h 2151"/>
                <a:gd name="T26" fmla="*/ 134 w 2314"/>
                <a:gd name="T27" fmla="*/ 1273 h 2151"/>
                <a:gd name="T28" fmla="*/ 84 w 2314"/>
                <a:gd name="T29" fmla="*/ 1456 h 2151"/>
                <a:gd name="T30" fmla="*/ 423 w 2314"/>
                <a:gd name="T31" fmla="*/ 1806 h 2151"/>
                <a:gd name="T32" fmla="*/ 476 w 2314"/>
                <a:gd name="T33" fmla="*/ 1802 h 2151"/>
                <a:gd name="T34" fmla="*/ 811 w 2314"/>
                <a:gd name="T35" fmla="*/ 2099 h 2151"/>
                <a:gd name="T36" fmla="*/ 1039 w 2314"/>
                <a:gd name="T37" fmla="*/ 2008 h 2151"/>
                <a:gd name="T38" fmla="*/ 1312 w 2314"/>
                <a:gd name="T39" fmla="*/ 2151 h 2151"/>
                <a:gd name="T40" fmla="*/ 1647 w 2314"/>
                <a:gd name="T41" fmla="*/ 1853 h 2151"/>
                <a:gd name="T42" fmla="*/ 1820 w 2314"/>
                <a:gd name="T43" fmla="*/ 1902 h 2151"/>
                <a:gd name="T44" fmla="*/ 2159 w 2314"/>
                <a:gd name="T45" fmla="*/ 1552 h 2151"/>
                <a:gd name="T46" fmla="*/ 2133 w 2314"/>
                <a:gd name="T47" fmla="*/ 1419 h 2151"/>
                <a:gd name="T48" fmla="*/ 2314 w 2314"/>
                <a:gd name="T49" fmla="*/ 1109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14" h="2151">
                  <a:moveTo>
                    <a:pt x="2314" y="1109"/>
                  </a:moveTo>
                  <a:cubicBezTo>
                    <a:pt x="2314" y="1005"/>
                    <a:pt x="2269" y="911"/>
                    <a:pt x="2199" y="847"/>
                  </a:cubicBezTo>
                  <a:cubicBezTo>
                    <a:pt x="2236" y="791"/>
                    <a:pt x="2258" y="723"/>
                    <a:pt x="2258" y="650"/>
                  </a:cubicBezTo>
                  <a:cubicBezTo>
                    <a:pt x="2258" y="457"/>
                    <a:pt x="2106" y="300"/>
                    <a:pt x="1919" y="300"/>
                  </a:cubicBezTo>
                  <a:cubicBezTo>
                    <a:pt x="1914" y="300"/>
                    <a:pt x="1909" y="301"/>
                    <a:pt x="1904" y="301"/>
                  </a:cubicBezTo>
                  <a:cubicBezTo>
                    <a:pt x="1881" y="131"/>
                    <a:pt x="1740" y="0"/>
                    <a:pt x="1569" y="0"/>
                  </a:cubicBezTo>
                  <a:cubicBezTo>
                    <a:pt x="1455" y="0"/>
                    <a:pt x="1354" y="58"/>
                    <a:pt x="1292" y="148"/>
                  </a:cubicBezTo>
                  <a:cubicBezTo>
                    <a:pt x="1231" y="58"/>
                    <a:pt x="1130" y="0"/>
                    <a:pt x="1016" y="0"/>
                  </a:cubicBezTo>
                  <a:cubicBezTo>
                    <a:pt x="874" y="0"/>
                    <a:pt x="754" y="89"/>
                    <a:pt x="703" y="216"/>
                  </a:cubicBezTo>
                  <a:cubicBezTo>
                    <a:pt x="663" y="202"/>
                    <a:pt x="620" y="195"/>
                    <a:pt x="576" y="197"/>
                  </a:cubicBezTo>
                  <a:cubicBezTo>
                    <a:pt x="389" y="207"/>
                    <a:pt x="245" y="371"/>
                    <a:pt x="254" y="564"/>
                  </a:cubicBezTo>
                  <a:cubicBezTo>
                    <a:pt x="255" y="594"/>
                    <a:pt x="261" y="624"/>
                    <a:pt x="269" y="652"/>
                  </a:cubicBezTo>
                  <a:cubicBezTo>
                    <a:pt x="115" y="685"/>
                    <a:pt x="0" y="826"/>
                    <a:pt x="0" y="994"/>
                  </a:cubicBezTo>
                  <a:cubicBezTo>
                    <a:pt x="0" y="1108"/>
                    <a:pt x="52" y="1210"/>
                    <a:pt x="134" y="1273"/>
                  </a:cubicBezTo>
                  <a:cubicBezTo>
                    <a:pt x="102" y="1327"/>
                    <a:pt x="84" y="1389"/>
                    <a:pt x="84" y="1456"/>
                  </a:cubicBezTo>
                  <a:cubicBezTo>
                    <a:pt x="84" y="1649"/>
                    <a:pt x="236" y="1806"/>
                    <a:pt x="423" y="1806"/>
                  </a:cubicBezTo>
                  <a:cubicBezTo>
                    <a:pt x="441" y="1806"/>
                    <a:pt x="459" y="1804"/>
                    <a:pt x="476" y="1802"/>
                  </a:cubicBezTo>
                  <a:cubicBezTo>
                    <a:pt x="501" y="1970"/>
                    <a:pt x="641" y="2099"/>
                    <a:pt x="811" y="2099"/>
                  </a:cubicBezTo>
                  <a:cubicBezTo>
                    <a:pt x="899" y="2099"/>
                    <a:pt x="979" y="2064"/>
                    <a:pt x="1039" y="2008"/>
                  </a:cubicBezTo>
                  <a:cubicBezTo>
                    <a:pt x="1100" y="2095"/>
                    <a:pt x="1200" y="2151"/>
                    <a:pt x="1312" y="2151"/>
                  </a:cubicBezTo>
                  <a:cubicBezTo>
                    <a:pt x="1482" y="2151"/>
                    <a:pt x="1623" y="2021"/>
                    <a:pt x="1647" y="1853"/>
                  </a:cubicBezTo>
                  <a:cubicBezTo>
                    <a:pt x="1698" y="1884"/>
                    <a:pt x="1757" y="1902"/>
                    <a:pt x="1820" y="1902"/>
                  </a:cubicBezTo>
                  <a:cubicBezTo>
                    <a:pt x="2007" y="1902"/>
                    <a:pt x="2159" y="1745"/>
                    <a:pt x="2159" y="1552"/>
                  </a:cubicBezTo>
                  <a:cubicBezTo>
                    <a:pt x="2159" y="1505"/>
                    <a:pt x="2150" y="1460"/>
                    <a:pt x="2133" y="1419"/>
                  </a:cubicBezTo>
                  <a:cubicBezTo>
                    <a:pt x="2241" y="1360"/>
                    <a:pt x="2314" y="1244"/>
                    <a:pt x="2314" y="1109"/>
                  </a:cubicBezTo>
                  <a:close/>
                </a:path>
              </a:pathLst>
            </a:custGeom>
            <a:solidFill>
              <a:srgbClr val="FFFFFF"/>
            </a:solidFill>
            <a:ln w="9525">
              <a:solidFill>
                <a:schemeClr val="accent1"/>
              </a:solidFill>
              <a:round/>
            </a:ln>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9" name="Oval 7"/>
            <p:cNvSpPr>
              <a:spLocks noChangeArrowheads="1"/>
            </p:cNvSpPr>
            <p:nvPr/>
          </p:nvSpPr>
          <p:spPr bwMode="auto">
            <a:xfrm rot="7443">
              <a:off x="8975996" y="1883653"/>
              <a:ext cx="1584933" cy="1717571"/>
            </a:xfrm>
            <a:prstGeom prst="ellipse">
              <a:avLst/>
            </a:prstGeom>
            <a:solidFill>
              <a:srgbClr val="FFD2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10" name="Oval 8"/>
            <p:cNvSpPr>
              <a:spLocks noChangeArrowheads="1"/>
            </p:cNvSpPr>
            <p:nvPr/>
          </p:nvSpPr>
          <p:spPr bwMode="auto">
            <a:xfrm rot="7443">
              <a:off x="9269874" y="2604762"/>
              <a:ext cx="219944" cy="219944"/>
            </a:xfrm>
            <a:prstGeom prst="ellipse">
              <a:avLst/>
            </a:prstGeom>
            <a:solidFill>
              <a:srgbClr val="3538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250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11" name="Oval 9"/>
            <p:cNvSpPr>
              <a:spLocks noChangeArrowheads="1"/>
            </p:cNvSpPr>
            <p:nvPr/>
          </p:nvSpPr>
          <p:spPr bwMode="auto">
            <a:xfrm rot="7443">
              <a:off x="10099275" y="2606557"/>
              <a:ext cx="219944" cy="219944"/>
            </a:xfrm>
            <a:prstGeom prst="ellipse">
              <a:avLst/>
            </a:prstGeom>
            <a:solidFill>
              <a:srgbClr val="3538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250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12" name="Freeform 10"/>
            <p:cNvSpPr/>
            <p:nvPr/>
          </p:nvSpPr>
          <p:spPr bwMode="auto">
            <a:xfrm rot="7443">
              <a:off x="9572323" y="3315775"/>
              <a:ext cx="367692" cy="129280"/>
            </a:xfrm>
            <a:custGeom>
              <a:avLst/>
              <a:gdLst>
                <a:gd name="T0" fmla="*/ 142 w 270"/>
                <a:gd name="T1" fmla="*/ 95 h 95"/>
                <a:gd name="T2" fmla="*/ 7 w 270"/>
                <a:gd name="T3" fmla="*/ 32 h 95"/>
                <a:gd name="T4" fmla="*/ 8 w 270"/>
                <a:gd name="T5" fmla="*/ 7 h 95"/>
                <a:gd name="T6" fmla="*/ 32 w 270"/>
                <a:gd name="T7" fmla="*/ 8 h 95"/>
                <a:gd name="T8" fmla="*/ 142 w 270"/>
                <a:gd name="T9" fmla="*/ 59 h 95"/>
                <a:gd name="T10" fmla="*/ 146 w 270"/>
                <a:gd name="T11" fmla="*/ 59 h 95"/>
                <a:gd name="T12" fmla="*/ 236 w 270"/>
                <a:gd name="T13" fmla="*/ 8 h 95"/>
                <a:gd name="T14" fmla="*/ 261 w 270"/>
                <a:gd name="T15" fmla="*/ 6 h 95"/>
                <a:gd name="T16" fmla="*/ 263 w 270"/>
                <a:gd name="T17" fmla="*/ 31 h 95"/>
                <a:gd name="T18" fmla="*/ 147 w 270"/>
                <a:gd name="T19" fmla="*/ 94 h 95"/>
                <a:gd name="T20" fmla="*/ 142 w 270"/>
                <a:gd name="T21"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0" h="95">
                  <a:moveTo>
                    <a:pt x="142" y="95"/>
                  </a:moveTo>
                  <a:cubicBezTo>
                    <a:pt x="67" y="95"/>
                    <a:pt x="9" y="34"/>
                    <a:pt x="7" y="32"/>
                  </a:cubicBezTo>
                  <a:cubicBezTo>
                    <a:pt x="0" y="25"/>
                    <a:pt x="0" y="14"/>
                    <a:pt x="8" y="7"/>
                  </a:cubicBezTo>
                  <a:cubicBezTo>
                    <a:pt x="15" y="0"/>
                    <a:pt x="26" y="0"/>
                    <a:pt x="32" y="8"/>
                  </a:cubicBezTo>
                  <a:cubicBezTo>
                    <a:pt x="33" y="8"/>
                    <a:pt x="83" y="59"/>
                    <a:pt x="142" y="59"/>
                  </a:cubicBezTo>
                  <a:cubicBezTo>
                    <a:pt x="143" y="59"/>
                    <a:pt x="145" y="59"/>
                    <a:pt x="146" y="59"/>
                  </a:cubicBezTo>
                  <a:cubicBezTo>
                    <a:pt x="178" y="58"/>
                    <a:pt x="209" y="41"/>
                    <a:pt x="236" y="8"/>
                  </a:cubicBezTo>
                  <a:cubicBezTo>
                    <a:pt x="243" y="1"/>
                    <a:pt x="254" y="0"/>
                    <a:pt x="261" y="6"/>
                  </a:cubicBezTo>
                  <a:cubicBezTo>
                    <a:pt x="269" y="12"/>
                    <a:pt x="270" y="24"/>
                    <a:pt x="263" y="31"/>
                  </a:cubicBezTo>
                  <a:cubicBezTo>
                    <a:pt x="229" y="72"/>
                    <a:pt x="190" y="93"/>
                    <a:pt x="147" y="94"/>
                  </a:cubicBezTo>
                  <a:cubicBezTo>
                    <a:pt x="145" y="95"/>
                    <a:pt x="144" y="95"/>
                    <a:pt x="142" y="95"/>
                  </a:cubicBezTo>
                  <a:close/>
                </a:path>
              </a:pathLst>
            </a:custGeom>
            <a:solidFill>
              <a:srgbClr val="3538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250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13" name="Freeform 11"/>
            <p:cNvSpPr/>
            <p:nvPr/>
          </p:nvSpPr>
          <p:spPr bwMode="auto">
            <a:xfrm rot="7443">
              <a:off x="9623038" y="3173066"/>
              <a:ext cx="266954" cy="94021"/>
            </a:xfrm>
            <a:custGeom>
              <a:avLst/>
              <a:gdLst>
                <a:gd name="T0" fmla="*/ 103 w 196"/>
                <a:gd name="T1" fmla="*/ 69 h 69"/>
                <a:gd name="T2" fmla="*/ 5 w 196"/>
                <a:gd name="T3" fmla="*/ 24 h 69"/>
                <a:gd name="T4" fmla="*/ 5 w 196"/>
                <a:gd name="T5" fmla="*/ 5 h 69"/>
                <a:gd name="T6" fmla="*/ 23 w 196"/>
                <a:gd name="T7" fmla="*/ 6 h 69"/>
                <a:gd name="T8" fmla="*/ 103 w 196"/>
                <a:gd name="T9" fmla="*/ 44 h 69"/>
                <a:gd name="T10" fmla="*/ 106 w 196"/>
                <a:gd name="T11" fmla="*/ 43 h 69"/>
                <a:gd name="T12" fmla="*/ 172 w 196"/>
                <a:gd name="T13" fmla="*/ 6 h 69"/>
                <a:gd name="T14" fmla="*/ 190 w 196"/>
                <a:gd name="T15" fmla="*/ 5 h 69"/>
                <a:gd name="T16" fmla="*/ 192 w 196"/>
                <a:gd name="T17" fmla="*/ 23 h 69"/>
                <a:gd name="T18" fmla="*/ 106 w 196"/>
                <a:gd name="T19" fmla="*/ 69 h 69"/>
                <a:gd name="T20" fmla="*/ 103 w 196"/>
                <a:gd name="T2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69">
                  <a:moveTo>
                    <a:pt x="103" y="69"/>
                  </a:moveTo>
                  <a:cubicBezTo>
                    <a:pt x="49" y="69"/>
                    <a:pt x="6" y="26"/>
                    <a:pt x="5" y="24"/>
                  </a:cubicBezTo>
                  <a:cubicBezTo>
                    <a:pt x="0" y="18"/>
                    <a:pt x="0" y="10"/>
                    <a:pt x="5" y="5"/>
                  </a:cubicBezTo>
                  <a:cubicBezTo>
                    <a:pt x="10" y="1"/>
                    <a:pt x="18" y="1"/>
                    <a:pt x="23" y="6"/>
                  </a:cubicBezTo>
                  <a:cubicBezTo>
                    <a:pt x="24" y="6"/>
                    <a:pt x="60" y="44"/>
                    <a:pt x="103" y="44"/>
                  </a:cubicBezTo>
                  <a:cubicBezTo>
                    <a:pt x="104" y="44"/>
                    <a:pt x="105" y="44"/>
                    <a:pt x="106" y="43"/>
                  </a:cubicBezTo>
                  <a:cubicBezTo>
                    <a:pt x="130" y="43"/>
                    <a:pt x="152" y="30"/>
                    <a:pt x="172" y="6"/>
                  </a:cubicBezTo>
                  <a:cubicBezTo>
                    <a:pt x="176" y="1"/>
                    <a:pt x="184" y="0"/>
                    <a:pt x="190" y="5"/>
                  </a:cubicBezTo>
                  <a:cubicBezTo>
                    <a:pt x="195" y="9"/>
                    <a:pt x="196" y="18"/>
                    <a:pt x="192" y="23"/>
                  </a:cubicBezTo>
                  <a:cubicBezTo>
                    <a:pt x="167" y="53"/>
                    <a:pt x="138" y="68"/>
                    <a:pt x="106" y="69"/>
                  </a:cubicBezTo>
                  <a:cubicBezTo>
                    <a:pt x="105" y="69"/>
                    <a:pt x="104" y="69"/>
                    <a:pt x="103" y="69"/>
                  </a:cubicBezTo>
                  <a:close/>
                </a:path>
              </a:pathLst>
            </a:custGeom>
            <a:solidFill>
              <a:srgbClr val="3538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250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14" name="Rectangle 12"/>
            <p:cNvSpPr>
              <a:spLocks noChangeArrowheads="1"/>
            </p:cNvSpPr>
            <p:nvPr/>
          </p:nvSpPr>
          <p:spPr bwMode="auto">
            <a:xfrm rot="7443">
              <a:off x="9735304" y="3248615"/>
              <a:ext cx="40295" cy="151106"/>
            </a:xfrm>
            <a:prstGeom prst="rect">
              <a:avLst/>
            </a:prstGeom>
            <a:solidFill>
              <a:srgbClr val="3538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fontScale="250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15" name="Freeform 13"/>
            <p:cNvSpPr/>
            <p:nvPr/>
          </p:nvSpPr>
          <p:spPr bwMode="auto">
            <a:xfrm rot="7443">
              <a:off x="8223955" y="2415119"/>
              <a:ext cx="832761" cy="532229"/>
            </a:xfrm>
            <a:custGeom>
              <a:avLst/>
              <a:gdLst>
                <a:gd name="T0" fmla="*/ 600 w 611"/>
                <a:gd name="T1" fmla="*/ 74 h 390"/>
                <a:gd name="T2" fmla="*/ 58 w 611"/>
                <a:gd name="T3" fmla="*/ 309 h 390"/>
                <a:gd name="T4" fmla="*/ 131 w 611"/>
                <a:gd name="T5" fmla="*/ 121 h 390"/>
                <a:gd name="T6" fmla="*/ 611 w 611"/>
                <a:gd name="T7" fmla="*/ 0 h 390"/>
                <a:gd name="T8" fmla="*/ 600 w 611"/>
                <a:gd name="T9" fmla="*/ 74 h 390"/>
              </a:gdLst>
              <a:ahLst/>
              <a:cxnLst>
                <a:cxn ang="0">
                  <a:pos x="T0" y="T1"/>
                </a:cxn>
                <a:cxn ang="0">
                  <a:pos x="T2" y="T3"/>
                </a:cxn>
                <a:cxn ang="0">
                  <a:pos x="T4" y="T5"/>
                </a:cxn>
                <a:cxn ang="0">
                  <a:pos x="T6" y="T7"/>
                </a:cxn>
                <a:cxn ang="0">
                  <a:pos x="T8" y="T9"/>
                </a:cxn>
              </a:cxnLst>
              <a:rect l="0" t="0" r="r" b="b"/>
              <a:pathLst>
                <a:path w="611" h="390">
                  <a:moveTo>
                    <a:pt x="600" y="74"/>
                  </a:moveTo>
                  <a:cubicBezTo>
                    <a:pt x="513" y="390"/>
                    <a:pt x="96" y="325"/>
                    <a:pt x="58" y="309"/>
                  </a:cubicBezTo>
                  <a:cubicBezTo>
                    <a:pt x="20" y="293"/>
                    <a:pt x="0" y="226"/>
                    <a:pt x="131" y="121"/>
                  </a:cubicBezTo>
                  <a:cubicBezTo>
                    <a:pt x="262" y="16"/>
                    <a:pt x="611" y="0"/>
                    <a:pt x="611" y="0"/>
                  </a:cubicBezTo>
                  <a:cubicBezTo>
                    <a:pt x="611" y="0"/>
                    <a:pt x="603" y="52"/>
                    <a:pt x="600" y="74"/>
                  </a:cubicBezTo>
                  <a:close/>
                </a:path>
              </a:pathLst>
            </a:custGeom>
            <a:solidFill>
              <a:srgbClr val="FFD2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16" name="Freeform 14"/>
            <p:cNvSpPr/>
            <p:nvPr/>
          </p:nvSpPr>
          <p:spPr bwMode="auto">
            <a:xfrm rot="7443">
              <a:off x="10458662" y="2409880"/>
              <a:ext cx="831083" cy="530550"/>
            </a:xfrm>
            <a:custGeom>
              <a:avLst/>
              <a:gdLst>
                <a:gd name="T0" fmla="*/ 11 w 610"/>
                <a:gd name="T1" fmla="*/ 74 h 390"/>
                <a:gd name="T2" fmla="*/ 553 w 610"/>
                <a:gd name="T3" fmla="*/ 309 h 390"/>
                <a:gd name="T4" fmla="*/ 479 w 610"/>
                <a:gd name="T5" fmla="*/ 121 h 390"/>
                <a:gd name="T6" fmla="*/ 0 w 610"/>
                <a:gd name="T7" fmla="*/ 0 h 390"/>
                <a:gd name="T8" fmla="*/ 11 w 610"/>
                <a:gd name="T9" fmla="*/ 74 h 390"/>
              </a:gdLst>
              <a:ahLst/>
              <a:cxnLst>
                <a:cxn ang="0">
                  <a:pos x="T0" y="T1"/>
                </a:cxn>
                <a:cxn ang="0">
                  <a:pos x="T2" y="T3"/>
                </a:cxn>
                <a:cxn ang="0">
                  <a:pos x="T4" y="T5"/>
                </a:cxn>
                <a:cxn ang="0">
                  <a:pos x="T6" y="T7"/>
                </a:cxn>
                <a:cxn ang="0">
                  <a:pos x="T8" y="T9"/>
                </a:cxn>
              </a:cxnLst>
              <a:rect l="0" t="0" r="r" b="b"/>
              <a:pathLst>
                <a:path w="610" h="390">
                  <a:moveTo>
                    <a:pt x="11" y="74"/>
                  </a:moveTo>
                  <a:cubicBezTo>
                    <a:pt x="97" y="390"/>
                    <a:pt x="514" y="325"/>
                    <a:pt x="553" y="309"/>
                  </a:cubicBezTo>
                  <a:cubicBezTo>
                    <a:pt x="591" y="293"/>
                    <a:pt x="610" y="226"/>
                    <a:pt x="479" y="121"/>
                  </a:cubicBezTo>
                  <a:cubicBezTo>
                    <a:pt x="348" y="16"/>
                    <a:pt x="0" y="0"/>
                    <a:pt x="0" y="0"/>
                  </a:cubicBezTo>
                  <a:cubicBezTo>
                    <a:pt x="0" y="0"/>
                    <a:pt x="8" y="52"/>
                    <a:pt x="11" y="74"/>
                  </a:cubicBezTo>
                  <a:close/>
                </a:path>
              </a:pathLst>
            </a:custGeom>
            <a:solidFill>
              <a:srgbClr val="FFD2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17" name="Freeform 15"/>
            <p:cNvSpPr/>
            <p:nvPr/>
          </p:nvSpPr>
          <p:spPr bwMode="auto">
            <a:xfrm rot="7443">
              <a:off x="8917131" y="1512640"/>
              <a:ext cx="1737718" cy="1002336"/>
            </a:xfrm>
            <a:custGeom>
              <a:avLst/>
              <a:gdLst>
                <a:gd name="T0" fmla="*/ 1107 w 1276"/>
                <a:gd name="T1" fmla="*/ 329 h 736"/>
                <a:gd name="T2" fmla="*/ 1109 w 1276"/>
                <a:gd name="T3" fmla="*/ 301 h 736"/>
                <a:gd name="T4" fmla="*/ 904 w 1276"/>
                <a:gd name="T5" fmla="*/ 96 h 736"/>
                <a:gd name="T6" fmla="*/ 775 w 1276"/>
                <a:gd name="T7" fmla="*/ 141 h 736"/>
                <a:gd name="T8" fmla="*/ 580 w 1276"/>
                <a:gd name="T9" fmla="*/ 0 h 736"/>
                <a:gd name="T10" fmla="*/ 410 w 1276"/>
                <a:gd name="T11" fmla="*/ 90 h 736"/>
                <a:gd name="T12" fmla="*/ 293 w 1276"/>
                <a:gd name="T13" fmla="*/ 49 h 736"/>
                <a:gd name="T14" fmla="*/ 104 w 1276"/>
                <a:gd name="T15" fmla="*/ 239 h 736"/>
                <a:gd name="T16" fmla="*/ 133 w 1276"/>
                <a:gd name="T17" fmla="*/ 339 h 736"/>
                <a:gd name="T18" fmla="*/ 0 w 1276"/>
                <a:gd name="T19" fmla="*/ 531 h 736"/>
                <a:gd name="T20" fmla="*/ 205 w 1276"/>
                <a:gd name="T21" fmla="*/ 736 h 736"/>
                <a:gd name="T22" fmla="*/ 364 w 1276"/>
                <a:gd name="T23" fmla="*/ 660 h 736"/>
                <a:gd name="T24" fmla="*/ 482 w 1276"/>
                <a:gd name="T25" fmla="*/ 698 h 736"/>
                <a:gd name="T26" fmla="*/ 620 w 1276"/>
                <a:gd name="T27" fmla="*/ 644 h 736"/>
                <a:gd name="T28" fmla="*/ 758 w 1276"/>
                <a:gd name="T29" fmla="*/ 698 h 736"/>
                <a:gd name="T30" fmla="*/ 898 w 1276"/>
                <a:gd name="T31" fmla="*/ 642 h 736"/>
                <a:gd name="T32" fmla="*/ 1071 w 1276"/>
                <a:gd name="T33" fmla="*/ 736 h 736"/>
                <a:gd name="T34" fmla="*/ 1276 w 1276"/>
                <a:gd name="T35" fmla="*/ 531 h 736"/>
                <a:gd name="T36" fmla="*/ 1107 w 1276"/>
                <a:gd name="T37" fmla="*/ 329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76" h="736">
                  <a:moveTo>
                    <a:pt x="1107" y="329"/>
                  </a:moveTo>
                  <a:cubicBezTo>
                    <a:pt x="1108" y="320"/>
                    <a:pt x="1109" y="310"/>
                    <a:pt x="1109" y="301"/>
                  </a:cubicBezTo>
                  <a:cubicBezTo>
                    <a:pt x="1109" y="187"/>
                    <a:pt x="1017" y="96"/>
                    <a:pt x="904" y="96"/>
                  </a:cubicBezTo>
                  <a:cubicBezTo>
                    <a:pt x="855" y="96"/>
                    <a:pt x="810" y="113"/>
                    <a:pt x="775" y="141"/>
                  </a:cubicBezTo>
                  <a:cubicBezTo>
                    <a:pt x="748" y="59"/>
                    <a:pt x="671" y="0"/>
                    <a:pt x="580" y="0"/>
                  </a:cubicBezTo>
                  <a:cubicBezTo>
                    <a:pt x="509" y="0"/>
                    <a:pt x="447" y="35"/>
                    <a:pt x="410" y="90"/>
                  </a:cubicBezTo>
                  <a:cubicBezTo>
                    <a:pt x="378" y="65"/>
                    <a:pt x="337" y="49"/>
                    <a:pt x="293" y="49"/>
                  </a:cubicBezTo>
                  <a:cubicBezTo>
                    <a:pt x="189" y="49"/>
                    <a:pt x="104" y="134"/>
                    <a:pt x="104" y="239"/>
                  </a:cubicBezTo>
                  <a:cubicBezTo>
                    <a:pt x="104" y="275"/>
                    <a:pt x="115" y="310"/>
                    <a:pt x="133" y="339"/>
                  </a:cubicBezTo>
                  <a:cubicBezTo>
                    <a:pt x="55" y="368"/>
                    <a:pt x="0" y="443"/>
                    <a:pt x="0" y="531"/>
                  </a:cubicBezTo>
                  <a:cubicBezTo>
                    <a:pt x="0" y="644"/>
                    <a:pt x="92" y="736"/>
                    <a:pt x="205" y="736"/>
                  </a:cubicBezTo>
                  <a:cubicBezTo>
                    <a:pt x="269" y="736"/>
                    <a:pt x="327" y="706"/>
                    <a:pt x="364" y="660"/>
                  </a:cubicBezTo>
                  <a:cubicBezTo>
                    <a:pt x="398" y="684"/>
                    <a:pt x="438" y="698"/>
                    <a:pt x="482" y="698"/>
                  </a:cubicBezTo>
                  <a:cubicBezTo>
                    <a:pt x="535" y="698"/>
                    <a:pt x="583" y="677"/>
                    <a:pt x="620" y="644"/>
                  </a:cubicBezTo>
                  <a:cubicBezTo>
                    <a:pt x="656" y="677"/>
                    <a:pt x="704" y="698"/>
                    <a:pt x="758" y="698"/>
                  </a:cubicBezTo>
                  <a:cubicBezTo>
                    <a:pt x="812" y="698"/>
                    <a:pt x="861" y="676"/>
                    <a:pt x="898" y="642"/>
                  </a:cubicBezTo>
                  <a:cubicBezTo>
                    <a:pt x="935" y="698"/>
                    <a:pt x="998" y="736"/>
                    <a:pt x="1071" y="736"/>
                  </a:cubicBezTo>
                  <a:cubicBezTo>
                    <a:pt x="1184" y="736"/>
                    <a:pt x="1276" y="644"/>
                    <a:pt x="1276" y="531"/>
                  </a:cubicBezTo>
                  <a:cubicBezTo>
                    <a:pt x="1276" y="430"/>
                    <a:pt x="1203" y="346"/>
                    <a:pt x="1107" y="3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18" name="Freeform 16"/>
            <p:cNvSpPr/>
            <p:nvPr/>
          </p:nvSpPr>
          <p:spPr bwMode="auto">
            <a:xfrm rot="7443">
              <a:off x="10576218" y="2475345"/>
              <a:ext cx="582598" cy="372728"/>
            </a:xfrm>
            <a:custGeom>
              <a:avLst/>
              <a:gdLst>
                <a:gd name="T0" fmla="*/ 8 w 427"/>
                <a:gd name="T1" fmla="*/ 53 h 274"/>
                <a:gd name="T2" fmla="*/ 387 w 427"/>
                <a:gd name="T3" fmla="*/ 217 h 274"/>
                <a:gd name="T4" fmla="*/ 336 w 427"/>
                <a:gd name="T5" fmla="*/ 85 h 274"/>
                <a:gd name="T6" fmla="*/ 0 w 427"/>
                <a:gd name="T7" fmla="*/ 0 h 274"/>
                <a:gd name="T8" fmla="*/ 8 w 427"/>
                <a:gd name="T9" fmla="*/ 53 h 274"/>
              </a:gdLst>
              <a:ahLst/>
              <a:cxnLst>
                <a:cxn ang="0">
                  <a:pos x="T0" y="T1"/>
                </a:cxn>
                <a:cxn ang="0">
                  <a:pos x="T2" y="T3"/>
                </a:cxn>
                <a:cxn ang="0">
                  <a:pos x="T4" y="T5"/>
                </a:cxn>
                <a:cxn ang="0">
                  <a:pos x="T6" y="T7"/>
                </a:cxn>
                <a:cxn ang="0">
                  <a:pos x="T8" y="T9"/>
                </a:cxn>
              </a:cxnLst>
              <a:rect l="0" t="0" r="r" b="b"/>
              <a:pathLst>
                <a:path w="427" h="274">
                  <a:moveTo>
                    <a:pt x="8" y="53"/>
                  </a:moveTo>
                  <a:cubicBezTo>
                    <a:pt x="68" y="274"/>
                    <a:pt x="360" y="229"/>
                    <a:pt x="387" y="217"/>
                  </a:cubicBezTo>
                  <a:cubicBezTo>
                    <a:pt x="414" y="206"/>
                    <a:pt x="427" y="159"/>
                    <a:pt x="336" y="85"/>
                  </a:cubicBezTo>
                  <a:cubicBezTo>
                    <a:pt x="244" y="12"/>
                    <a:pt x="0" y="0"/>
                    <a:pt x="0" y="0"/>
                  </a:cubicBezTo>
                  <a:cubicBezTo>
                    <a:pt x="0" y="0"/>
                    <a:pt x="5" y="37"/>
                    <a:pt x="8" y="53"/>
                  </a:cubicBezTo>
                  <a:close/>
                </a:path>
              </a:pathLst>
            </a:custGeom>
            <a:solidFill>
              <a:srgbClr val="DCB7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925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19" name="Freeform 17"/>
            <p:cNvSpPr/>
            <p:nvPr/>
          </p:nvSpPr>
          <p:spPr bwMode="auto">
            <a:xfrm rot="7443">
              <a:off x="8358300" y="2482291"/>
              <a:ext cx="577560" cy="371049"/>
            </a:xfrm>
            <a:custGeom>
              <a:avLst/>
              <a:gdLst>
                <a:gd name="T0" fmla="*/ 416 w 424"/>
                <a:gd name="T1" fmla="*/ 52 h 272"/>
                <a:gd name="T2" fmla="*/ 40 w 424"/>
                <a:gd name="T3" fmla="*/ 216 h 272"/>
                <a:gd name="T4" fmla="*/ 91 w 424"/>
                <a:gd name="T5" fmla="*/ 85 h 272"/>
                <a:gd name="T6" fmla="*/ 424 w 424"/>
                <a:gd name="T7" fmla="*/ 0 h 272"/>
                <a:gd name="T8" fmla="*/ 416 w 424"/>
                <a:gd name="T9" fmla="*/ 52 h 272"/>
              </a:gdLst>
              <a:ahLst/>
              <a:cxnLst>
                <a:cxn ang="0">
                  <a:pos x="T0" y="T1"/>
                </a:cxn>
                <a:cxn ang="0">
                  <a:pos x="T2" y="T3"/>
                </a:cxn>
                <a:cxn ang="0">
                  <a:pos x="T4" y="T5"/>
                </a:cxn>
                <a:cxn ang="0">
                  <a:pos x="T6" y="T7"/>
                </a:cxn>
                <a:cxn ang="0">
                  <a:pos x="T8" y="T9"/>
                </a:cxn>
              </a:cxnLst>
              <a:rect l="0" t="0" r="r" b="b"/>
              <a:pathLst>
                <a:path w="424" h="272">
                  <a:moveTo>
                    <a:pt x="416" y="52"/>
                  </a:moveTo>
                  <a:cubicBezTo>
                    <a:pt x="356" y="272"/>
                    <a:pt x="67" y="227"/>
                    <a:pt x="40" y="216"/>
                  </a:cubicBezTo>
                  <a:cubicBezTo>
                    <a:pt x="13" y="205"/>
                    <a:pt x="0" y="158"/>
                    <a:pt x="91" y="85"/>
                  </a:cubicBezTo>
                  <a:cubicBezTo>
                    <a:pt x="182" y="11"/>
                    <a:pt x="424" y="0"/>
                    <a:pt x="424" y="0"/>
                  </a:cubicBezTo>
                  <a:cubicBezTo>
                    <a:pt x="424" y="0"/>
                    <a:pt x="419" y="37"/>
                    <a:pt x="416" y="52"/>
                  </a:cubicBezTo>
                  <a:close/>
                </a:path>
              </a:pathLst>
            </a:custGeom>
            <a:solidFill>
              <a:srgbClr val="DCB7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92500" lnSpcReduction="20000"/>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20" name="Freeform 18"/>
            <p:cNvSpPr/>
            <p:nvPr/>
          </p:nvSpPr>
          <p:spPr bwMode="auto">
            <a:xfrm rot="7443">
              <a:off x="8561383" y="3698615"/>
              <a:ext cx="2422732" cy="1108110"/>
            </a:xfrm>
            <a:custGeom>
              <a:avLst/>
              <a:gdLst>
                <a:gd name="T0" fmla="*/ 1777 w 1777"/>
                <a:gd name="T1" fmla="*/ 773 h 813"/>
                <a:gd name="T2" fmla="*/ 1737 w 1777"/>
                <a:gd name="T3" fmla="*/ 813 h 813"/>
                <a:gd name="T4" fmla="*/ 40 w 1777"/>
                <a:gd name="T5" fmla="*/ 813 h 813"/>
                <a:gd name="T6" fmla="*/ 0 w 1777"/>
                <a:gd name="T7" fmla="*/ 773 h 813"/>
                <a:gd name="T8" fmla="*/ 0 w 1777"/>
                <a:gd name="T9" fmla="*/ 40 h 813"/>
                <a:gd name="T10" fmla="*/ 40 w 1777"/>
                <a:gd name="T11" fmla="*/ 0 h 813"/>
                <a:gd name="T12" fmla="*/ 1737 w 1777"/>
                <a:gd name="T13" fmla="*/ 0 h 813"/>
                <a:gd name="T14" fmla="*/ 1777 w 1777"/>
                <a:gd name="T15" fmla="*/ 40 h 813"/>
                <a:gd name="T16" fmla="*/ 1777 w 1777"/>
                <a:gd name="T17" fmla="*/ 773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7" h="813">
                  <a:moveTo>
                    <a:pt x="1777" y="773"/>
                  </a:moveTo>
                  <a:cubicBezTo>
                    <a:pt x="1777" y="795"/>
                    <a:pt x="1759" y="813"/>
                    <a:pt x="1737" y="813"/>
                  </a:cubicBezTo>
                  <a:cubicBezTo>
                    <a:pt x="40" y="813"/>
                    <a:pt x="40" y="813"/>
                    <a:pt x="40" y="813"/>
                  </a:cubicBezTo>
                  <a:cubicBezTo>
                    <a:pt x="18" y="813"/>
                    <a:pt x="0" y="795"/>
                    <a:pt x="0" y="773"/>
                  </a:cubicBezTo>
                  <a:cubicBezTo>
                    <a:pt x="0" y="40"/>
                    <a:pt x="0" y="40"/>
                    <a:pt x="0" y="40"/>
                  </a:cubicBezTo>
                  <a:cubicBezTo>
                    <a:pt x="0" y="18"/>
                    <a:pt x="18" y="0"/>
                    <a:pt x="40" y="0"/>
                  </a:cubicBezTo>
                  <a:cubicBezTo>
                    <a:pt x="1737" y="0"/>
                    <a:pt x="1737" y="0"/>
                    <a:pt x="1737" y="0"/>
                  </a:cubicBezTo>
                  <a:cubicBezTo>
                    <a:pt x="1759" y="0"/>
                    <a:pt x="1777" y="18"/>
                    <a:pt x="1777" y="40"/>
                  </a:cubicBezTo>
                  <a:lnTo>
                    <a:pt x="1777" y="773"/>
                  </a:lnTo>
                  <a:close/>
                </a:path>
              </a:pathLst>
            </a:custGeom>
            <a:solidFill>
              <a:schemeClr val="accent1"/>
            </a:solidFill>
            <a:ln>
              <a:noFill/>
            </a:ln>
          </p:spPr>
          <p:txBody>
            <a:bodyPr vert="horz" wrap="square" lIns="91440" tIns="45720" rIns="91440" bIns="45720" numCol="1" anchor="ctr" anchorCtr="0" compatLnSpc="1">
              <a:normAutofit/>
            </a:bodyPr>
            <a:lstStyle/>
            <a:p>
              <a:pPr algn="ctr"/>
              <a:endParaRPr lang="zh-CN" altLang="en-US" sz="3600" dirty="0">
                <a:solidFill>
                  <a:srgbClr val="FFFFFF"/>
                </a:solidFill>
                <a:latin typeface="Arial" panose="020B0604020202020204" pitchFamily="34" charset="0"/>
                <a:ea typeface="黑体" panose="02010609060101010101" pitchFamily="49" charset="-122"/>
                <a:cs typeface="+mn-ea"/>
                <a:sym typeface="Arial" panose="020B0604020202020204" pitchFamily="34" charset="0"/>
              </a:endParaRPr>
            </a:p>
          </p:txBody>
        </p:sp>
        <p:sp>
          <p:nvSpPr>
            <p:cNvPr id="21" name="Freeform 19"/>
            <p:cNvSpPr>
              <a:spLocks noEditPoints="1"/>
            </p:cNvSpPr>
            <p:nvPr/>
          </p:nvSpPr>
          <p:spPr bwMode="auto">
            <a:xfrm rot="7443">
              <a:off x="8613430" y="3737234"/>
              <a:ext cx="2320315" cy="1030878"/>
            </a:xfrm>
            <a:custGeom>
              <a:avLst/>
              <a:gdLst>
                <a:gd name="T0" fmla="*/ 1658 w 1702"/>
                <a:gd name="T1" fmla="*/ 757 h 757"/>
                <a:gd name="T2" fmla="*/ 1515 w 1702"/>
                <a:gd name="T3" fmla="*/ 751 h 757"/>
                <a:gd name="T4" fmla="*/ 1499 w 1702"/>
                <a:gd name="T5" fmla="*/ 751 h 757"/>
                <a:gd name="T6" fmla="*/ 1353 w 1702"/>
                <a:gd name="T7" fmla="*/ 757 h 757"/>
                <a:gd name="T8" fmla="*/ 1326 w 1702"/>
                <a:gd name="T9" fmla="*/ 745 h 757"/>
                <a:gd name="T10" fmla="*/ 1214 w 1702"/>
                <a:gd name="T11" fmla="*/ 757 h 757"/>
                <a:gd name="T12" fmla="*/ 1130 w 1702"/>
                <a:gd name="T13" fmla="*/ 745 h 757"/>
                <a:gd name="T14" fmla="*/ 1102 w 1702"/>
                <a:gd name="T15" fmla="*/ 757 h 757"/>
                <a:gd name="T16" fmla="*/ 956 w 1702"/>
                <a:gd name="T17" fmla="*/ 751 h 757"/>
                <a:gd name="T18" fmla="*/ 940 w 1702"/>
                <a:gd name="T19" fmla="*/ 751 h 757"/>
                <a:gd name="T20" fmla="*/ 795 w 1702"/>
                <a:gd name="T21" fmla="*/ 757 h 757"/>
                <a:gd name="T22" fmla="*/ 767 w 1702"/>
                <a:gd name="T23" fmla="*/ 745 h 757"/>
                <a:gd name="T24" fmla="*/ 655 w 1702"/>
                <a:gd name="T25" fmla="*/ 757 h 757"/>
                <a:gd name="T26" fmla="*/ 571 w 1702"/>
                <a:gd name="T27" fmla="*/ 745 h 757"/>
                <a:gd name="T28" fmla="*/ 543 w 1702"/>
                <a:gd name="T29" fmla="*/ 757 h 757"/>
                <a:gd name="T30" fmla="*/ 397 w 1702"/>
                <a:gd name="T31" fmla="*/ 751 h 757"/>
                <a:gd name="T32" fmla="*/ 381 w 1702"/>
                <a:gd name="T33" fmla="*/ 751 h 757"/>
                <a:gd name="T34" fmla="*/ 236 w 1702"/>
                <a:gd name="T35" fmla="*/ 757 h 757"/>
                <a:gd name="T36" fmla="*/ 208 w 1702"/>
                <a:gd name="T37" fmla="*/ 745 h 757"/>
                <a:gd name="T38" fmla="*/ 96 w 1702"/>
                <a:gd name="T39" fmla="*/ 757 h 757"/>
                <a:gd name="T40" fmla="*/ 11 w 1702"/>
                <a:gd name="T41" fmla="*/ 734 h 757"/>
                <a:gd name="T42" fmla="*/ 1702 w 1702"/>
                <a:gd name="T43" fmla="*/ 714 h 757"/>
                <a:gd name="T44" fmla="*/ 6 w 1702"/>
                <a:gd name="T45" fmla="*/ 719 h 757"/>
                <a:gd name="T46" fmla="*/ 0 w 1702"/>
                <a:gd name="T47" fmla="*/ 630 h 757"/>
                <a:gd name="T48" fmla="*/ 1702 w 1702"/>
                <a:gd name="T49" fmla="*/ 630 h 757"/>
                <a:gd name="T50" fmla="*/ 1690 w 1702"/>
                <a:gd name="T51" fmla="*/ 574 h 757"/>
                <a:gd name="T52" fmla="*/ 12 w 1702"/>
                <a:gd name="T53" fmla="*/ 518 h 757"/>
                <a:gd name="T54" fmla="*/ 6 w 1702"/>
                <a:gd name="T55" fmla="*/ 496 h 757"/>
                <a:gd name="T56" fmla="*/ 1696 w 1702"/>
                <a:gd name="T57" fmla="*/ 429 h 757"/>
                <a:gd name="T58" fmla="*/ 6 w 1702"/>
                <a:gd name="T59" fmla="*/ 440 h 757"/>
                <a:gd name="T60" fmla="*/ 0 w 1702"/>
                <a:gd name="T61" fmla="*/ 350 h 757"/>
                <a:gd name="T62" fmla="*/ 1702 w 1702"/>
                <a:gd name="T63" fmla="*/ 351 h 757"/>
                <a:gd name="T64" fmla="*/ 1690 w 1702"/>
                <a:gd name="T65" fmla="*/ 295 h 757"/>
                <a:gd name="T66" fmla="*/ 12 w 1702"/>
                <a:gd name="T67" fmla="*/ 238 h 757"/>
                <a:gd name="T68" fmla="*/ 6 w 1702"/>
                <a:gd name="T69" fmla="*/ 216 h 757"/>
                <a:gd name="T70" fmla="*/ 1696 w 1702"/>
                <a:gd name="T71" fmla="*/ 149 h 757"/>
                <a:gd name="T72" fmla="*/ 6 w 1702"/>
                <a:gd name="T73" fmla="*/ 160 h 757"/>
                <a:gd name="T74" fmla="*/ 0 w 1702"/>
                <a:gd name="T75" fmla="*/ 71 h 757"/>
                <a:gd name="T76" fmla="*/ 1702 w 1702"/>
                <a:gd name="T77" fmla="*/ 71 h 757"/>
                <a:gd name="T78" fmla="*/ 1686 w 1702"/>
                <a:gd name="T79" fmla="*/ 24 h 757"/>
                <a:gd name="T80" fmla="*/ 40 w 1702"/>
                <a:gd name="T81" fmla="*/ 0 h 757"/>
                <a:gd name="T82" fmla="*/ 1600 w 1702"/>
                <a:gd name="T83" fmla="*/ 6 h 757"/>
                <a:gd name="T84" fmla="*/ 1584 w 1702"/>
                <a:gd name="T85" fmla="*/ 6 h 757"/>
                <a:gd name="T86" fmla="*/ 1438 w 1702"/>
                <a:gd name="T87" fmla="*/ 12 h 757"/>
                <a:gd name="T88" fmla="*/ 1410 w 1702"/>
                <a:gd name="T89" fmla="*/ 0 h 757"/>
                <a:gd name="T90" fmla="*/ 1298 w 1702"/>
                <a:gd name="T91" fmla="*/ 12 h 757"/>
                <a:gd name="T92" fmla="*/ 1215 w 1702"/>
                <a:gd name="T93" fmla="*/ 0 h 757"/>
                <a:gd name="T94" fmla="*/ 1187 w 1702"/>
                <a:gd name="T95" fmla="*/ 12 h 757"/>
                <a:gd name="T96" fmla="*/ 1041 w 1702"/>
                <a:gd name="T97" fmla="*/ 6 h 757"/>
                <a:gd name="T98" fmla="*/ 1025 w 1702"/>
                <a:gd name="T99" fmla="*/ 6 h 757"/>
                <a:gd name="T100" fmla="*/ 879 w 1702"/>
                <a:gd name="T101" fmla="*/ 12 h 757"/>
                <a:gd name="T102" fmla="*/ 851 w 1702"/>
                <a:gd name="T103" fmla="*/ 0 h 757"/>
                <a:gd name="T104" fmla="*/ 739 w 1702"/>
                <a:gd name="T105" fmla="*/ 12 h 757"/>
                <a:gd name="T106" fmla="*/ 656 w 1702"/>
                <a:gd name="T107" fmla="*/ 0 h 757"/>
                <a:gd name="T108" fmla="*/ 628 w 1702"/>
                <a:gd name="T109" fmla="*/ 12 h 757"/>
                <a:gd name="T110" fmla="*/ 482 w 1702"/>
                <a:gd name="T111" fmla="*/ 6 h 757"/>
                <a:gd name="T112" fmla="*/ 466 w 1702"/>
                <a:gd name="T113" fmla="*/ 6 h 757"/>
                <a:gd name="T114" fmla="*/ 320 w 1702"/>
                <a:gd name="T115" fmla="*/ 12 h 757"/>
                <a:gd name="T116" fmla="*/ 292 w 1702"/>
                <a:gd name="T117" fmla="*/ 0 h 757"/>
                <a:gd name="T118" fmla="*/ 181 w 1702"/>
                <a:gd name="T119" fmla="*/ 12 h 757"/>
                <a:gd name="T120" fmla="*/ 97 w 1702"/>
                <a:gd name="T121" fmla="*/ 0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02" h="757">
                  <a:moveTo>
                    <a:pt x="1658" y="757"/>
                  </a:moveTo>
                  <a:cubicBezTo>
                    <a:pt x="1658" y="757"/>
                    <a:pt x="1658" y="757"/>
                    <a:pt x="1658" y="757"/>
                  </a:cubicBezTo>
                  <a:cubicBezTo>
                    <a:pt x="1633" y="757"/>
                    <a:pt x="1633" y="757"/>
                    <a:pt x="1633" y="757"/>
                  </a:cubicBezTo>
                  <a:cubicBezTo>
                    <a:pt x="1630" y="757"/>
                    <a:pt x="1627" y="754"/>
                    <a:pt x="1627" y="751"/>
                  </a:cubicBezTo>
                  <a:cubicBezTo>
                    <a:pt x="1627" y="748"/>
                    <a:pt x="1630" y="745"/>
                    <a:pt x="1633" y="745"/>
                  </a:cubicBezTo>
                  <a:cubicBezTo>
                    <a:pt x="1658" y="745"/>
                    <a:pt x="1658" y="745"/>
                    <a:pt x="1658" y="745"/>
                  </a:cubicBezTo>
                  <a:cubicBezTo>
                    <a:pt x="1659" y="745"/>
                    <a:pt x="1660" y="745"/>
                    <a:pt x="1660" y="745"/>
                  </a:cubicBezTo>
                  <a:cubicBezTo>
                    <a:pt x="1664" y="745"/>
                    <a:pt x="1667" y="747"/>
                    <a:pt x="1667" y="751"/>
                  </a:cubicBezTo>
                  <a:cubicBezTo>
                    <a:pt x="1667" y="754"/>
                    <a:pt x="1665" y="757"/>
                    <a:pt x="1661" y="757"/>
                  </a:cubicBezTo>
                  <a:cubicBezTo>
                    <a:pt x="1660" y="757"/>
                    <a:pt x="1659" y="757"/>
                    <a:pt x="1658" y="757"/>
                  </a:cubicBezTo>
                  <a:close/>
                  <a:moveTo>
                    <a:pt x="1605" y="757"/>
                  </a:moveTo>
                  <a:cubicBezTo>
                    <a:pt x="1577" y="757"/>
                    <a:pt x="1577" y="757"/>
                    <a:pt x="1577" y="757"/>
                  </a:cubicBezTo>
                  <a:cubicBezTo>
                    <a:pt x="1574" y="757"/>
                    <a:pt x="1571" y="754"/>
                    <a:pt x="1571" y="751"/>
                  </a:cubicBezTo>
                  <a:cubicBezTo>
                    <a:pt x="1571" y="748"/>
                    <a:pt x="1574" y="745"/>
                    <a:pt x="1577" y="745"/>
                  </a:cubicBezTo>
                  <a:cubicBezTo>
                    <a:pt x="1605" y="745"/>
                    <a:pt x="1605" y="745"/>
                    <a:pt x="1605" y="745"/>
                  </a:cubicBezTo>
                  <a:cubicBezTo>
                    <a:pt x="1608" y="745"/>
                    <a:pt x="1611" y="748"/>
                    <a:pt x="1611" y="751"/>
                  </a:cubicBezTo>
                  <a:cubicBezTo>
                    <a:pt x="1611" y="754"/>
                    <a:pt x="1608" y="757"/>
                    <a:pt x="1605" y="757"/>
                  </a:cubicBezTo>
                  <a:close/>
                  <a:moveTo>
                    <a:pt x="1549" y="757"/>
                  </a:moveTo>
                  <a:cubicBezTo>
                    <a:pt x="1521" y="757"/>
                    <a:pt x="1521" y="757"/>
                    <a:pt x="1521" y="757"/>
                  </a:cubicBezTo>
                  <a:cubicBezTo>
                    <a:pt x="1518" y="757"/>
                    <a:pt x="1515" y="754"/>
                    <a:pt x="1515" y="751"/>
                  </a:cubicBezTo>
                  <a:cubicBezTo>
                    <a:pt x="1515" y="748"/>
                    <a:pt x="1518" y="745"/>
                    <a:pt x="1521" y="745"/>
                  </a:cubicBezTo>
                  <a:cubicBezTo>
                    <a:pt x="1549" y="745"/>
                    <a:pt x="1549" y="745"/>
                    <a:pt x="1549" y="745"/>
                  </a:cubicBezTo>
                  <a:cubicBezTo>
                    <a:pt x="1552" y="745"/>
                    <a:pt x="1555" y="748"/>
                    <a:pt x="1555" y="751"/>
                  </a:cubicBezTo>
                  <a:cubicBezTo>
                    <a:pt x="1555" y="754"/>
                    <a:pt x="1552" y="757"/>
                    <a:pt x="1549" y="757"/>
                  </a:cubicBezTo>
                  <a:close/>
                  <a:moveTo>
                    <a:pt x="1493" y="757"/>
                  </a:moveTo>
                  <a:cubicBezTo>
                    <a:pt x="1465" y="757"/>
                    <a:pt x="1465" y="757"/>
                    <a:pt x="1465" y="757"/>
                  </a:cubicBezTo>
                  <a:cubicBezTo>
                    <a:pt x="1462" y="757"/>
                    <a:pt x="1459" y="754"/>
                    <a:pt x="1459" y="751"/>
                  </a:cubicBezTo>
                  <a:cubicBezTo>
                    <a:pt x="1459" y="748"/>
                    <a:pt x="1462" y="745"/>
                    <a:pt x="1465" y="745"/>
                  </a:cubicBezTo>
                  <a:cubicBezTo>
                    <a:pt x="1493" y="745"/>
                    <a:pt x="1493" y="745"/>
                    <a:pt x="1493" y="745"/>
                  </a:cubicBezTo>
                  <a:cubicBezTo>
                    <a:pt x="1497" y="745"/>
                    <a:pt x="1499" y="748"/>
                    <a:pt x="1499" y="751"/>
                  </a:cubicBezTo>
                  <a:cubicBezTo>
                    <a:pt x="1499" y="754"/>
                    <a:pt x="1497" y="757"/>
                    <a:pt x="1493" y="757"/>
                  </a:cubicBezTo>
                  <a:close/>
                  <a:moveTo>
                    <a:pt x="1437" y="757"/>
                  </a:moveTo>
                  <a:cubicBezTo>
                    <a:pt x="1409" y="757"/>
                    <a:pt x="1409" y="757"/>
                    <a:pt x="1409" y="757"/>
                  </a:cubicBezTo>
                  <a:cubicBezTo>
                    <a:pt x="1406" y="757"/>
                    <a:pt x="1403" y="754"/>
                    <a:pt x="1403" y="751"/>
                  </a:cubicBezTo>
                  <a:cubicBezTo>
                    <a:pt x="1403" y="748"/>
                    <a:pt x="1406" y="745"/>
                    <a:pt x="1409" y="745"/>
                  </a:cubicBezTo>
                  <a:cubicBezTo>
                    <a:pt x="1437" y="745"/>
                    <a:pt x="1437" y="745"/>
                    <a:pt x="1437" y="745"/>
                  </a:cubicBezTo>
                  <a:cubicBezTo>
                    <a:pt x="1441" y="745"/>
                    <a:pt x="1443" y="748"/>
                    <a:pt x="1443" y="751"/>
                  </a:cubicBezTo>
                  <a:cubicBezTo>
                    <a:pt x="1443" y="754"/>
                    <a:pt x="1441" y="757"/>
                    <a:pt x="1437" y="757"/>
                  </a:cubicBezTo>
                  <a:close/>
                  <a:moveTo>
                    <a:pt x="1381" y="757"/>
                  </a:moveTo>
                  <a:cubicBezTo>
                    <a:pt x="1353" y="757"/>
                    <a:pt x="1353" y="757"/>
                    <a:pt x="1353" y="757"/>
                  </a:cubicBezTo>
                  <a:cubicBezTo>
                    <a:pt x="1350" y="757"/>
                    <a:pt x="1347" y="754"/>
                    <a:pt x="1347" y="751"/>
                  </a:cubicBezTo>
                  <a:cubicBezTo>
                    <a:pt x="1347" y="748"/>
                    <a:pt x="1350" y="745"/>
                    <a:pt x="1353" y="745"/>
                  </a:cubicBezTo>
                  <a:cubicBezTo>
                    <a:pt x="1381" y="745"/>
                    <a:pt x="1381" y="745"/>
                    <a:pt x="1381" y="745"/>
                  </a:cubicBezTo>
                  <a:cubicBezTo>
                    <a:pt x="1385" y="745"/>
                    <a:pt x="1387" y="748"/>
                    <a:pt x="1387" y="751"/>
                  </a:cubicBezTo>
                  <a:cubicBezTo>
                    <a:pt x="1387" y="754"/>
                    <a:pt x="1385" y="757"/>
                    <a:pt x="1381" y="757"/>
                  </a:cubicBezTo>
                  <a:close/>
                  <a:moveTo>
                    <a:pt x="1326" y="757"/>
                  </a:moveTo>
                  <a:cubicBezTo>
                    <a:pt x="1298" y="757"/>
                    <a:pt x="1298" y="757"/>
                    <a:pt x="1298" y="757"/>
                  </a:cubicBezTo>
                  <a:cubicBezTo>
                    <a:pt x="1294" y="757"/>
                    <a:pt x="1292" y="754"/>
                    <a:pt x="1292" y="751"/>
                  </a:cubicBezTo>
                  <a:cubicBezTo>
                    <a:pt x="1292" y="748"/>
                    <a:pt x="1294" y="745"/>
                    <a:pt x="1298" y="745"/>
                  </a:cubicBezTo>
                  <a:cubicBezTo>
                    <a:pt x="1326" y="745"/>
                    <a:pt x="1326" y="745"/>
                    <a:pt x="1326" y="745"/>
                  </a:cubicBezTo>
                  <a:cubicBezTo>
                    <a:pt x="1329" y="745"/>
                    <a:pt x="1332" y="748"/>
                    <a:pt x="1332" y="751"/>
                  </a:cubicBezTo>
                  <a:cubicBezTo>
                    <a:pt x="1332" y="754"/>
                    <a:pt x="1329" y="757"/>
                    <a:pt x="1326" y="757"/>
                  </a:cubicBezTo>
                  <a:close/>
                  <a:moveTo>
                    <a:pt x="1270" y="757"/>
                  </a:moveTo>
                  <a:cubicBezTo>
                    <a:pt x="1242" y="757"/>
                    <a:pt x="1242" y="757"/>
                    <a:pt x="1242" y="757"/>
                  </a:cubicBezTo>
                  <a:cubicBezTo>
                    <a:pt x="1238" y="757"/>
                    <a:pt x="1236" y="754"/>
                    <a:pt x="1236" y="751"/>
                  </a:cubicBezTo>
                  <a:cubicBezTo>
                    <a:pt x="1236" y="748"/>
                    <a:pt x="1238" y="745"/>
                    <a:pt x="1242" y="745"/>
                  </a:cubicBezTo>
                  <a:cubicBezTo>
                    <a:pt x="1270" y="745"/>
                    <a:pt x="1270" y="745"/>
                    <a:pt x="1270" y="745"/>
                  </a:cubicBezTo>
                  <a:cubicBezTo>
                    <a:pt x="1273" y="745"/>
                    <a:pt x="1276" y="748"/>
                    <a:pt x="1276" y="751"/>
                  </a:cubicBezTo>
                  <a:cubicBezTo>
                    <a:pt x="1276" y="754"/>
                    <a:pt x="1273" y="757"/>
                    <a:pt x="1270" y="757"/>
                  </a:cubicBezTo>
                  <a:close/>
                  <a:moveTo>
                    <a:pt x="1214" y="757"/>
                  </a:moveTo>
                  <a:cubicBezTo>
                    <a:pt x="1186" y="757"/>
                    <a:pt x="1186" y="757"/>
                    <a:pt x="1186" y="757"/>
                  </a:cubicBezTo>
                  <a:cubicBezTo>
                    <a:pt x="1182" y="757"/>
                    <a:pt x="1180" y="754"/>
                    <a:pt x="1180" y="751"/>
                  </a:cubicBezTo>
                  <a:cubicBezTo>
                    <a:pt x="1180" y="748"/>
                    <a:pt x="1182" y="745"/>
                    <a:pt x="1186" y="745"/>
                  </a:cubicBezTo>
                  <a:cubicBezTo>
                    <a:pt x="1214" y="745"/>
                    <a:pt x="1214" y="745"/>
                    <a:pt x="1214" y="745"/>
                  </a:cubicBezTo>
                  <a:cubicBezTo>
                    <a:pt x="1217" y="745"/>
                    <a:pt x="1220" y="748"/>
                    <a:pt x="1220" y="751"/>
                  </a:cubicBezTo>
                  <a:cubicBezTo>
                    <a:pt x="1220" y="754"/>
                    <a:pt x="1217" y="757"/>
                    <a:pt x="1214" y="757"/>
                  </a:cubicBezTo>
                  <a:close/>
                  <a:moveTo>
                    <a:pt x="1158" y="757"/>
                  </a:moveTo>
                  <a:cubicBezTo>
                    <a:pt x="1130" y="757"/>
                    <a:pt x="1130" y="757"/>
                    <a:pt x="1130" y="757"/>
                  </a:cubicBezTo>
                  <a:cubicBezTo>
                    <a:pt x="1127" y="757"/>
                    <a:pt x="1124" y="754"/>
                    <a:pt x="1124" y="751"/>
                  </a:cubicBezTo>
                  <a:cubicBezTo>
                    <a:pt x="1124" y="748"/>
                    <a:pt x="1127" y="745"/>
                    <a:pt x="1130" y="745"/>
                  </a:cubicBezTo>
                  <a:cubicBezTo>
                    <a:pt x="1158" y="745"/>
                    <a:pt x="1158" y="745"/>
                    <a:pt x="1158" y="745"/>
                  </a:cubicBezTo>
                  <a:cubicBezTo>
                    <a:pt x="1161" y="745"/>
                    <a:pt x="1164" y="748"/>
                    <a:pt x="1164" y="751"/>
                  </a:cubicBezTo>
                  <a:cubicBezTo>
                    <a:pt x="1164" y="754"/>
                    <a:pt x="1161" y="757"/>
                    <a:pt x="1158" y="757"/>
                  </a:cubicBezTo>
                  <a:close/>
                  <a:moveTo>
                    <a:pt x="1102" y="757"/>
                  </a:moveTo>
                  <a:cubicBezTo>
                    <a:pt x="1074" y="757"/>
                    <a:pt x="1074" y="757"/>
                    <a:pt x="1074" y="757"/>
                  </a:cubicBezTo>
                  <a:cubicBezTo>
                    <a:pt x="1071" y="757"/>
                    <a:pt x="1068" y="754"/>
                    <a:pt x="1068" y="751"/>
                  </a:cubicBezTo>
                  <a:cubicBezTo>
                    <a:pt x="1068" y="748"/>
                    <a:pt x="1071" y="745"/>
                    <a:pt x="1074" y="745"/>
                  </a:cubicBezTo>
                  <a:cubicBezTo>
                    <a:pt x="1102" y="745"/>
                    <a:pt x="1102" y="745"/>
                    <a:pt x="1102" y="745"/>
                  </a:cubicBezTo>
                  <a:cubicBezTo>
                    <a:pt x="1105" y="745"/>
                    <a:pt x="1108" y="748"/>
                    <a:pt x="1108" y="751"/>
                  </a:cubicBezTo>
                  <a:cubicBezTo>
                    <a:pt x="1108" y="754"/>
                    <a:pt x="1105" y="757"/>
                    <a:pt x="1102" y="757"/>
                  </a:cubicBezTo>
                  <a:close/>
                  <a:moveTo>
                    <a:pt x="1046" y="757"/>
                  </a:moveTo>
                  <a:cubicBezTo>
                    <a:pt x="1018" y="757"/>
                    <a:pt x="1018" y="757"/>
                    <a:pt x="1018" y="757"/>
                  </a:cubicBezTo>
                  <a:cubicBezTo>
                    <a:pt x="1015" y="757"/>
                    <a:pt x="1012" y="754"/>
                    <a:pt x="1012" y="751"/>
                  </a:cubicBezTo>
                  <a:cubicBezTo>
                    <a:pt x="1012" y="748"/>
                    <a:pt x="1015" y="745"/>
                    <a:pt x="1018" y="745"/>
                  </a:cubicBezTo>
                  <a:cubicBezTo>
                    <a:pt x="1046" y="745"/>
                    <a:pt x="1046" y="745"/>
                    <a:pt x="1046" y="745"/>
                  </a:cubicBezTo>
                  <a:cubicBezTo>
                    <a:pt x="1049" y="745"/>
                    <a:pt x="1052" y="748"/>
                    <a:pt x="1052" y="751"/>
                  </a:cubicBezTo>
                  <a:cubicBezTo>
                    <a:pt x="1052" y="754"/>
                    <a:pt x="1049" y="757"/>
                    <a:pt x="1046" y="757"/>
                  </a:cubicBezTo>
                  <a:close/>
                  <a:moveTo>
                    <a:pt x="990" y="757"/>
                  </a:moveTo>
                  <a:cubicBezTo>
                    <a:pt x="962" y="757"/>
                    <a:pt x="962" y="757"/>
                    <a:pt x="962" y="757"/>
                  </a:cubicBezTo>
                  <a:cubicBezTo>
                    <a:pt x="959" y="757"/>
                    <a:pt x="956" y="754"/>
                    <a:pt x="956" y="751"/>
                  </a:cubicBezTo>
                  <a:cubicBezTo>
                    <a:pt x="956" y="748"/>
                    <a:pt x="959" y="745"/>
                    <a:pt x="962" y="745"/>
                  </a:cubicBezTo>
                  <a:cubicBezTo>
                    <a:pt x="990" y="745"/>
                    <a:pt x="990" y="745"/>
                    <a:pt x="990" y="745"/>
                  </a:cubicBezTo>
                  <a:cubicBezTo>
                    <a:pt x="993" y="745"/>
                    <a:pt x="996" y="748"/>
                    <a:pt x="996" y="751"/>
                  </a:cubicBezTo>
                  <a:cubicBezTo>
                    <a:pt x="996" y="754"/>
                    <a:pt x="993" y="757"/>
                    <a:pt x="990" y="757"/>
                  </a:cubicBezTo>
                  <a:close/>
                  <a:moveTo>
                    <a:pt x="934" y="757"/>
                  </a:moveTo>
                  <a:cubicBezTo>
                    <a:pt x="906" y="757"/>
                    <a:pt x="906" y="757"/>
                    <a:pt x="906" y="757"/>
                  </a:cubicBezTo>
                  <a:cubicBezTo>
                    <a:pt x="903" y="757"/>
                    <a:pt x="900" y="754"/>
                    <a:pt x="900" y="751"/>
                  </a:cubicBezTo>
                  <a:cubicBezTo>
                    <a:pt x="900" y="748"/>
                    <a:pt x="903" y="745"/>
                    <a:pt x="906" y="745"/>
                  </a:cubicBezTo>
                  <a:cubicBezTo>
                    <a:pt x="934" y="745"/>
                    <a:pt x="934" y="745"/>
                    <a:pt x="934" y="745"/>
                  </a:cubicBezTo>
                  <a:cubicBezTo>
                    <a:pt x="938" y="745"/>
                    <a:pt x="940" y="748"/>
                    <a:pt x="940" y="751"/>
                  </a:cubicBezTo>
                  <a:cubicBezTo>
                    <a:pt x="940" y="754"/>
                    <a:pt x="938" y="757"/>
                    <a:pt x="934" y="757"/>
                  </a:cubicBezTo>
                  <a:close/>
                  <a:moveTo>
                    <a:pt x="878" y="757"/>
                  </a:moveTo>
                  <a:cubicBezTo>
                    <a:pt x="850" y="757"/>
                    <a:pt x="850" y="757"/>
                    <a:pt x="850" y="757"/>
                  </a:cubicBezTo>
                  <a:cubicBezTo>
                    <a:pt x="847" y="757"/>
                    <a:pt x="844" y="754"/>
                    <a:pt x="844" y="751"/>
                  </a:cubicBezTo>
                  <a:cubicBezTo>
                    <a:pt x="844" y="748"/>
                    <a:pt x="847" y="745"/>
                    <a:pt x="850" y="745"/>
                  </a:cubicBezTo>
                  <a:cubicBezTo>
                    <a:pt x="878" y="745"/>
                    <a:pt x="878" y="745"/>
                    <a:pt x="878" y="745"/>
                  </a:cubicBezTo>
                  <a:cubicBezTo>
                    <a:pt x="882" y="745"/>
                    <a:pt x="884" y="748"/>
                    <a:pt x="884" y="751"/>
                  </a:cubicBezTo>
                  <a:cubicBezTo>
                    <a:pt x="884" y="754"/>
                    <a:pt x="882" y="757"/>
                    <a:pt x="878" y="757"/>
                  </a:cubicBezTo>
                  <a:close/>
                  <a:moveTo>
                    <a:pt x="822" y="757"/>
                  </a:moveTo>
                  <a:cubicBezTo>
                    <a:pt x="795" y="757"/>
                    <a:pt x="795" y="757"/>
                    <a:pt x="795" y="757"/>
                  </a:cubicBezTo>
                  <a:cubicBezTo>
                    <a:pt x="791" y="757"/>
                    <a:pt x="789" y="754"/>
                    <a:pt x="789" y="751"/>
                  </a:cubicBezTo>
                  <a:cubicBezTo>
                    <a:pt x="789" y="748"/>
                    <a:pt x="791" y="745"/>
                    <a:pt x="795" y="745"/>
                  </a:cubicBezTo>
                  <a:cubicBezTo>
                    <a:pt x="822" y="745"/>
                    <a:pt x="822" y="745"/>
                    <a:pt x="822" y="745"/>
                  </a:cubicBezTo>
                  <a:cubicBezTo>
                    <a:pt x="826" y="745"/>
                    <a:pt x="828" y="748"/>
                    <a:pt x="828" y="751"/>
                  </a:cubicBezTo>
                  <a:cubicBezTo>
                    <a:pt x="828" y="754"/>
                    <a:pt x="826" y="757"/>
                    <a:pt x="822" y="757"/>
                  </a:cubicBezTo>
                  <a:close/>
                  <a:moveTo>
                    <a:pt x="767" y="757"/>
                  </a:moveTo>
                  <a:cubicBezTo>
                    <a:pt x="739" y="757"/>
                    <a:pt x="739" y="757"/>
                    <a:pt x="739" y="757"/>
                  </a:cubicBezTo>
                  <a:cubicBezTo>
                    <a:pt x="735" y="757"/>
                    <a:pt x="733" y="754"/>
                    <a:pt x="733" y="751"/>
                  </a:cubicBezTo>
                  <a:cubicBezTo>
                    <a:pt x="733" y="748"/>
                    <a:pt x="735" y="745"/>
                    <a:pt x="739" y="745"/>
                  </a:cubicBezTo>
                  <a:cubicBezTo>
                    <a:pt x="767" y="745"/>
                    <a:pt x="767" y="745"/>
                    <a:pt x="767" y="745"/>
                  </a:cubicBezTo>
                  <a:cubicBezTo>
                    <a:pt x="770" y="745"/>
                    <a:pt x="773" y="748"/>
                    <a:pt x="773" y="751"/>
                  </a:cubicBezTo>
                  <a:cubicBezTo>
                    <a:pt x="773" y="754"/>
                    <a:pt x="770" y="757"/>
                    <a:pt x="767" y="757"/>
                  </a:cubicBezTo>
                  <a:close/>
                  <a:moveTo>
                    <a:pt x="711" y="757"/>
                  </a:moveTo>
                  <a:cubicBezTo>
                    <a:pt x="683" y="757"/>
                    <a:pt x="683" y="757"/>
                    <a:pt x="683" y="757"/>
                  </a:cubicBezTo>
                  <a:cubicBezTo>
                    <a:pt x="679" y="757"/>
                    <a:pt x="677" y="754"/>
                    <a:pt x="677" y="751"/>
                  </a:cubicBezTo>
                  <a:cubicBezTo>
                    <a:pt x="677" y="748"/>
                    <a:pt x="679" y="745"/>
                    <a:pt x="683" y="745"/>
                  </a:cubicBezTo>
                  <a:cubicBezTo>
                    <a:pt x="711" y="745"/>
                    <a:pt x="711" y="745"/>
                    <a:pt x="711" y="745"/>
                  </a:cubicBezTo>
                  <a:cubicBezTo>
                    <a:pt x="714" y="745"/>
                    <a:pt x="717" y="748"/>
                    <a:pt x="717" y="751"/>
                  </a:cubicBezTo>
                  <a:cubicBezTo>
                    <a:pt x="717" y="754"/>
                    <a:pt x="714" y="757"/>
                    <a:pt x="711" y="757"/>
                  </a:cubicBezTo>
                  <a:close/>
                  <a:moveTo>
                    <a:pt x="655" y="757"/>
                  </a:moveTo>
                  <a:cubicBezTo>
                    <a:pt x="627" y="757"/>
                    <a:pt x="627" y="757"/>
                    <a:pt x="627" y="757"/>
                  </a:cubicBezTo>
                  <a:cubicBezTo>
                    <a:pt x="624" y="757"/>
                    <a:pt x="621" y="754"/>
                    <a:pt x="621" y="751"/>
                  </a:cubicBezTo>
                  <a:cubicBezTo>
                    <a:pt x="621" y="748"/>
                    <a:pt x="624" y="745"/>
                    <a:pt x="627" y="745"/>
                  </a:cubicBezTo>
                  <a:cubicBezTo>
                    <a:pt x="655" y="745"/>
                    <a:pt x="655" y="745"/>
                    <a:pt x="655" y="745"/>
                  </a:cubicBezTo>
                  <a:cubicBezTo>
                    <a:pt x="658" y="745"/>
                    <a:pt x="661" y="748"/>
                    <a:pt x="661" y="751"/>
                  </a:cubicBezTo>
                  <a:cubicBezTo>
                    <a:pt x="661" y="754"/>
                    <a:pt x="658" y="757"/>
                    <a:pt x="655" y="757"/>
                  </a:cubicBezTo>
                  <a:close/>
                  <a:moveTo>
                    <a:pt x="599" y="757"/>
                  </a:moveTo>
                  <a:cubicBezTo>
                    <a:pt x="571" y="757"/>
                    <a:pt x="571" y="757"/>
                    <a:pt x="571" y="757"/>
                  </a:cubicBezTo>
                  <a:cubicBezTo>
                    <a:pt x="568" y="757"/>
                    <a:pt x="565" y="754"/>
                    <a:pt x="565" y="751"/>
                  </a:cubicBezTo>
                  <a:cubicBezTo>
                    <a:pt x="565" y="748"/>
                    <a:pt x="568" y="745"/>
                    <a:pt x="571" y="745"/>
                  </a:cubicBezTo>
                  <a:cubicBezTo>
                    <a:pt x="599" y="745"/>
                    <a:pt x="599" y="745"/>
                    <a:pt x="599" y="745"/>
                  </a:cubicBezTo>
                  <a:cubicBezTo>
                    <a:pt x="602" y="745"/>
                    <a:pt x="605" y="748"/>
                    <a:pt x="605" y="751"/>
                  </a:cubicBezTo>
                  <a:cubicBezTo>
                    <a:pt x="605" y="754"/>
                    <a:pt x="602" y="757"/>
                    <a:pt x="599" y="757"/>
                  </a:cubicBezTo>
                  <a:close/>
                  <a:moveTo>
                    <a:pt x="543" y="757"/>
                  </a:moveTo>
                  <a:cubicBezTo>
                    <a:pt x="515" y="757"/>
                    <a:pt x="515" y="757"/>
                    <a:pt x="515" y="757"/>
                  </a:cubicBezTo>
                  <a:cubicBezTo>
                    <a:pt x="512" y="757"/>
                    <a:pt x="509" y="754"/>
                    <a:pt x="509" y="751"/>
                  </a:cubicBezTo>
                  <a:cubicBezTo>
                    <a:pt x="509" y="748"/>
                    <a:pt x="512" y="745"/>
                    <a:pt x="515" y="745"/>
                  </a:cubicBezTo>
                  <a:cubicBezTo>
                    <a:pt x="543" y="745"/>
                    <a:pt x="543" y="745"/>
                    <a:pt x="543" y="745"/>
                  </a:cubicBezTo>
                  <a:cubicBezTo>
                    <a:pt x="546" y="745"/>
                    <a:pt x="549" y="748"/>
                    <a:pt x="549" y="751"/>
                  </a:cubicBezTo>
                  <a:cubicBezTo>
                    <a:pt x="549" y="754"/>
                    <a:pt x="546" y="757"/>
                    <a:pt x="543" y="757"/>
                  </a:cubicBezTo>
                  <a:close/>
                  <a:moveTo>
                    <a:pt x="487" y="757"/>
                  </a:moveTo>
                  <a:cubicBezTo>
                    <a:pt x="459" y="757"/>
                    <a:pt x="459" y="757"/>
                    <a:pt x="459" y="757"/>
                  </a:cubicBezTo>
                  <a:cubicBezTo>
                    <a:pt x="456" y="757"/>
                    <a:pt x="453" y="754"/>
                    <a:pt x="453" y="751"/>
                  </a:cubicBezTo>
                  <a:cubicBezTo>
                    <a:pt x="453" y="748"/>
                    <a:pt x="456" y="745"/>
                    <a:pt x="459" y="745"/>
                  </a:cubicBezTo>
                  <a:cubicBezTo>
                    <a:pt x="487" y="745"/>
                    <a:pt x="487" y="745"/>
                    <a:pt x="487" y="745"/>
                  </a:cubicBezTo>
                  <a:cubicBezTo>
                    <a:pt x="490" y="745"/>
                    <a:pt x="493" y="748"/>
                    <a:pt x="493" y="751"/>
                  </a:cubicBezTo>
                  <a:cubicBezTo>
                    <a:pt x="493" y="754"/>
                    <a:pt x="490" y="757"/>
                    <a:pt x="487" y="757"/>
                  </a:cubicBezTo>
                  <a:close/>
                  <a:moveTo>
                    <a:pt x="431" y="757"/>
                  </a:moveTo>
                  <a:cubicBezTo>
                    <a:pt x="403" y="757"/>
                    <a:pt x="403" y="757"/>
                    <a:pt x="403" y="757"/>
                  </a:cubicBezTo>
                  <a:cubicBezTo>
                    <a:pt x="400" y="757"/>
                    <a:pt x="397" y="754"/>
                    <a:pt x="397" y="751"/>
                  </a:cubicBezTo>
                  <a:cubicBezTo>
                    <a:pt x="397" y="748"/>
                    <a:pt x="400" y="745"/>
                    <a:pt x="403" y="745"/>
                  </a:cubicBezTo>
                  <a:cubicBezTo>
                    <a:pt x="431" y="745"/>
                    <a:pt x="431" y="745"/>
                    <a:pt x="431" y="745"/>
                  </a:cubicBezTo>
                  <a:cubicBezTo>
                    <a:pt x="435" y="745"/>
                    <a:pt x="437" y="748"/>
                    <a:pt x="437" y="751"/>
                  </a:cubicBezTo>
                  <a:cubicBezTo>
                    <a:pt x="437" y="754"/>
                    <a:pt x="435" y="757"/>
                    <a:pt x="431" y="757"/>
                  </a:cubicBezTo>
                  <a:close/>
                  <a:moveTo>
                    <a:pt x="375" y="757"/>
                  </a:moveTo>
                  <a:cubicBezTo>
                    <a:pt x="347" y="757"/>
                    <a:pt x="347" y="757"/>
                    <a:pt x="347" y="757"/>
                  </a:cubicBezTo>
                  <a:cubicBezTo>
                    <a:pt x="344" y="757"/>
                    <a:pt x="341" y="754"/>
                    <a:pt x="341" y="751"/>
                  </a:cubicBezTo>
                  <a:cubicBezTo>
                    <a:pt x="341" y="748"/>
                    <a:pt x="344" y="745"/>
                    <a:pt x="347" y="745"/>
                  </a:cubicBezTo>
                  <a:cubicBezTo>
                    <a:pt x="375" y="745"/>
                    <a:pt x="375" y="745"/>
                    <a:pt x="375" y="745"/>
                  </a:cubicBezTo>
                  <a:cubicBezTo>
                    <a:pt x="379" y="745"/>
                    <a:pt x="381" y="748"/>
                    <a:pt x="381" y="751"/>
                  </a:cubicBezTo>
                  <a:cubicBezTo>
                    <a:pt x="381" y="754"/>
                    <a:pt x="379" y="757"/>
                    <a:pt x="375" y="757"/>
                  </a:cubicBezTo>
                  <a:close/>
                  <a:moveTo>
                    <a:pt x="319" y="757"/>
                  </a:moveTo>
                  <a:cubicBezTo>
                    <a:pt x="291" y="757"/>
                    <a:pt x="291" y="757"/>
                    <a:pt x="291" y="757"/>
                  </a:cubicBezTo>
                  <a:cubicBezTo>
                    <a:pt x="288" y="757"/>
                    <a:pt x="285" y="754"/>
                    <a:pt x="285" y="751"/>
                  </a:cubicBezTo>
                  <a:cubicBezTo>
                    <a:pt x="285" y="748"/>
                    <a:pt x="288" y="745"/>
                    <a:pt x="291" y="745"/>
                  </a:cubicBezTo>
                  <a:cubicBezTo>
                    <a:pt x="319" y="745"/>
                    <a:pt x="319" y="745"/>
                    <a:pt x="319" y="745"/>
                  </a:cubicBezTo>
                  <a:cubicBezTo>
                    <a:pt x="323" y="745"/>
                    <a:pt x="325" y="748"/>
                    <a:pt x="325" y="751"/>
                  </a:cubicBezTo>
                  <a:cubicBezTo>
                    <a:pt x="325" y="754"/>
                    <a:pt x="323" y="757"/>
                    <a:pt x="319" y="757"/>
                  </a:cubicBezTo>
                  <a:close/>
                  <a:moveTo>
                    <a:pt x="264" y="757"/>
                  </a:moveTo>
                  <a:cubicBezTo>
                    <a:pt x="236" y="757"/>
                    <a:pt x="236" y="757"/>
                    <a:pt x="236" y="757"/>
                  </a:cubicBezTo>
                  <a:cubicBezTo>
                    <a:pt x="232" y="757"/>
                    <a:pt x="230" y="754"/>
                    <a:pt x="230" y="751"/>
                  </a:cubicBezTo>
                  <a:cubicBezTo>
                    <a:pt x="230" y="748"/>
                    <a:pt x="232" y="745"/>
                    <a:pt x="236" y="745"/>
                  </a:cubicBezTo>
                  <a:cubicBezTo>
                    <a:pt x="264" y="745"/>
                    <a:pt x="264" y="745"/>
                    <a:pt x="264" y="745"/>
                  </a:cubicBezTo>
                  <a:cubicBezTo>
                    <a:pt x="267" y="745"/>
                    <a:pt x="270" y="748"/>
                    <a:pt x="270" y="751"/>
                  </a:cubicBezTo>
                  <a:cubicBezTo>
                    <a:pt x="270" y="754"/>
                    <a:pt x="267" y="757"/>
                    <a:pt x="264" y="757"/>
                  </a:cubicBezTo>
                  <a:close/>
                  <a:moveTo>
                    <a:pt x="208" y="757"/>
                  </a:moveTo>
                  <a:cubicBezTo>
                    <a:pt x="180" y="757"/>
                    <a:pt x="180" y="757"/>
                    <a:pt x="180" y="757"/>
                  </a:cubicBezTo>
                  <a:cubicBezTo>
                    <a:pt x="176" y="757"/>
                    <a:pt x="174" y="754"/>
                    <a:pt x="174" y="751"/>
                  </a:cubicBezTo>
                  <a:cubicBezTo>
                    <a:pt x="174" y="748"/>
                    <a:pt x="176" y="745"/>
                    <a:pt x="180" y="745"/>
                  </a:cubicBezTo>
                  <a:cubicBezTo>
                    <a:pt x="208" y="745"/>
                    <a:pt x="208" y="745"/>
                    <a:pt x="208" y="745"/>
                  </a:cubicBezTo>
                  <a:cubicBezTo>
                    <a:pt x="211" y="745"/>
                    <a:pt x="214" y="748"/>
                    <a:pt x="214" y="751"/>
                  </a:cubicBezTo>
                  <a:cubicBezTo>
                    <a:pt x="214" y="754"/>
                    <a:pt x="211" y="757"/>
                    <a:pt x="208" y="757"/>
                  </a:cubicBezTo>
                  <a:close/>
                  <a:moveTo>
                    <a:pt x="152" y="757"/>
                  </a:moveTo>
                  <a:cubicBezTo>
                    <a:pt x="124" y="757"/>
                    <a:pt x="124" y="757"/>
                    <a:pt x="124" y="757"/>
                  </a:cubicBezTo>
                  <a:cubicBezTo>
                    <a:pt x="120" y="757"/>
                    <a:pt x="118" y="754"/>
                    <a:pt x="118" y="751"/>
                  </a:cubicBezTo>
                  <a:cubicBezTo>
                    <a:pt x="118" y="748"/>
                    <a:pt x="120" y="745"/>
                    <a:pt x="124" y="745"/>
                  </a:cubicBezTo>
                  <a:cubicBezTo>
                    <a:pt x="152" y="745"/>
                    <a:pt x="152" y="745"/>
                    <a:pt x="152" y="745"/>
                  </a:cubicBezTo>
                  <a:cubicBezTo>
                    <a:pt x="155" y="745"/>
                    <a:pt x="158" y="748"/>
                    <a:pt x="158" y="751"/>
                  </a:cubicBezTo>
                  <a:cubicBezTo>
                    <a:pt x="158" y="754"/>
                    <a:pt x="155" y="757"/>
                    <a:pt x="152" y="757"/>
                  </a:cubicBezTo>
                  <a:close/>
                  <a:moveTo>
                    <a:pt x="96" y="757"/>
                  </a:moveTo>
                  <a:cubicBezTo>
                    <a:pt x="68" y="757"/>
                    <a:pt x="68" y="757"/>
                    <a:pt x="68" y="757"/>
                  </a:cubicBezTo>
                  <a:cubicBezTo>
                    <a:pt x="65" y="757"/>
                    <a:pt x="62" y="754"/>
                    <a:pt x="62" y="751"/>
                  </a:cubicBezTo>
                  <a:cubicBezTo>
                    <a:pt x="62" y="748"/>
                    <a:pt x="65" y="745"/>
                    <a:pt x="68" y="745"/>
                  </a:cubicBezTo>
                  <a:cubicBezTo>
                    <a:pt x="96" y="745"/>
                    <a:pt x="96" y="745"/>
                    <a:pt x="96" y="745"/>
                  </a:cubicBezTo>
                  <a:cubicBezTo>
                    <a:pt x="99" y="745"/>
                    <a:pt x="102" y="748"/>
                    <a:pt x="102" y="751"/>
                  </a:cubicBezTo>
                  <a:cubicBezTo>
                    <a:pt x="102" y="754"/>
                    <a:pt x="99" y="757"/>
                    <a:pt x="96" y="757"/>
                  </a:cubicBezTo>
                  <a:close/>
                  <a:moveTo>
                    <a:pt x="40" y="757"/>
                  </a:moveTo>
                  <a:cubicBezTo>
                    <a:pt x="40" y="757"/>
                    <a:pt x="40" y="757"/>
                    <a:pt x="39" y="757"/>
                  </a:cubicBezTo>
                  <a:cubicBezTo>
                    <a:pt x="28" y="756"/>
                    <a:pt x="18" y="751"/>
                    <a:pt x="11" y="743"/>
                  </a:cubicBezTo>
                  <a:cubicBezTo>
                    <a:pt x="9" y="741"/>
                    <a:pt x="9" y="737"/>
                    <a:pt x="11" y="734"/>
                  </a:cubicBezTo>
                  <a:cubicBezTo>
                    <a:pt x="14" y="732"/>
                    <a:pt x="18" y="732"/>
                    <a:pt x="20" y="735"/>
                  </a:cubicBezTo>
                  <a:cubicBezTo>
                    <a:pt x="25" y="741"/>
                    <a:pt x="33" y="744"/>
                    <a:pt x="40" y="745"/>
                  </a:cubicBezTo>
                  <a:cubicBezTo>
                    <a:pt x="44" y="745"/>
                    <a:pt x="46" y="748"/>
                    <a:pt x="46" y="751"/>
                  </a:cubicBezTo>
                  <a:cubicBezTo>
                    <a:pt x="46" y="755"/>
                    <a:pt x="43" y="757"/>
                    <a:pt x="40" y="757"/>
                  </a:cubicBezTo>
                  <a:close/>
                  <a:moveTo>
                    <a:pt x="1686" y="746"/>
                  </a:moveTo>
                  <a:cubicBezTo>
                    <a:pt x="1684" y="746"/>
                    <a:pt x="1683" y="745"/>
                    <a:pt x="1682" y="744"/>
                  </a:cubicBezTo>
                  <a:cubicBezTo>
                    <a:pt x="1679" y="741"/>
                    <a:pt x="1679" y="738"/>
                    <a:pt x="1681" y="735"/>
                  </a:cubicBezTo>
                  <a:cubicBezTo>
                    <a:pt x="1687" y="730"/>
                    <a:pt x="1690" y="722"/>
                    <a:pt x="1690" y="714"/>
                  </a:cubicBezTo>
                  <a:cubicBezTo>
                    <a:pt x="1690" y="711"/>
                    <a:pt x="1693" y="708"/>
                    <a:pt x="1696" y="708"/>
                  </a:cubicBezTo>
                  <a:cubicBezTo>
                    <a:pt x="1699" y="708"/>
                    <a:pt x="1702" y="711"/>
                    <a:pt x="1702" y="714"/>
                  </a:cubicBezTo>
                  <a:cubicBezTo>
                    <a:pt x="1702" y="714"/>
                    <a:pt x="1702" y="714"/>
                    <a:pt x="1702" y="714"/>
                  </a:cubicBezTo>
                  <a:cubicBezTo>
                    <a:pt x="1702" y="725"/>
                    <a:pt x="1698" y="736"/>
                    <a:pt x="1690" y="744"/>
                  </a:cubicBezTo>
                  <a:cubicBezTo>
                    <a:pt x="1689" y="745"/>
                    <a:pt x="1687" y="746"/>
                    <a:pt x="1686" y="746"/>
                  </a:cubicBezTo>
                  <a:close/>
                  <a:moveTo>
                    <a:pt x="6" y="719"/>
                  </a:moveTo>
                  <a:cubicBezTo>
                    <a:pt x="2" y="719"/>
                    <a:pt x="0" y="717"/>
                    <a:pt x="0" y="713"/>
                  </a:cubicBezTo>
                  <a:cubicBezTo>
                    <a:pt x="0" y="686"/>
                    <a:pt x="0" y="686"/>
                    <a:pt x="0" y="686"/>
                  </a:cubicBezTo>
                  <a:cubicBezTo>
                    <a:pt x="0" y="682"/>
                    <a:pt x="2" y="680"/>
                    <a:pt x="6" y="680"/>
                  </a:cubicBezTo>
                  <a:cubicBezTo>
                    <a:pt x="9" y="680"/>
                    <a:pt x="12" y="682"/>
                    <a:pt x="12" y="686"/>
                  </a:cubicBezTo>
                  <a:cubicBezTo>
                    <a:pt x="12" y="713"/>
                    <a:pt x="12" y="713"/>
                    <a:pt x="12" y="713"/>
                  </a:cubicBezTo>
                  <a:cubicBezTo>
                    <a:pt x="12" y="717"/>
                    <a:pt x="9" y="719"/>
                    <a:pt x="6" y="719"/>
                  </a:cubicBezTo>
                  <a:close/>
                  <a:moveTo>
                    <a:pt x="1696" y="692"/>
                  </a:moveTo>
                  <a:cubicBezTo>
                    <a:pt x="1693" y="692"/>
                    <a:pt x="1690" y="690"/>
                    <a:pt x="1690" y="686"/>
                  </a:cubicBezTo>
                  <a:cubicBezTo>
                    <a:pt x="1690" y="658"/>
                    <a:pt x="1690" y="658"/>
                    <a:pt x="1690" y="658"/>
                  </a:cubicBezTo>
                  <a:cubicBezTo>
                    <a:pt x="1690" y="655"/>
                    <a:pt x="1693" y="652"/>
                    <a:pt x="1696" y="652"/>
                  </a:cubicBezTo>
                  <a:cubicBezTo>
                    <a:pt x="1699" y="652"/>
                    <a:pt x="1702" y="655"/>
                    <a:pt x="1702" y="658"/>
                  </a:cubicBezTo>
                  <a:cubicBezTo>
                    <a:pt x="1702" y="686"/>
                    <a:pt x="1702" y="686"/>
                    <a:pt x="1702" y="686"/>
                  </a:cubicBezTo>
                  <a:cubicBezTo>
                    <a:pt x="1702" y="690"/>
                    <a:pt x="1699" y="692"/>
                    <a:pt x="1696" y="692"/>
                  </a:cubicBezTo>
                  <a:close/>
                  <a:moveTo>
                    <a:pt x="6" y="664"/>
                  </a:moveTo>
                  <a:cubicBezTo>
                    <a:pt x="2" y="664"/>
                    <a:pt x="0" y="661"/>
                    <a:pt x="0" y="658"/>
                  </a:cubicBezTo>
                  <a:cubicBezTo>
                    <a:pt x="0" y="630"/>
                    <a:pt x="0" y="630"/>
                    <a:pt x="0" y="630"/>
                  </a:cubicBezTo>
                  <a:cubicBezTo>
                    <a:pt x="0" y="626"/>
                    <a:pt x="2" y="624"/>
                    <a:pt x="6" y="624"/>
                  </a:cubicBezTo>
                  <a:cubicBezTo>
                    <a:pt x="9" y="624"/>
                    <a:pt x="12" y="626"/>
                    <a:pt x="12" y="630"/>
                  </a:cubicBezTo>
                  <a:cubicBezTo>
                    <a:pt x="12" y="658"/>
                    <a:pt x="12" y="658"/>
                    <a:pt x="12" y="658"/>
                  </a:cubicBezTo>
                  <a:cubicBezTo>
                    <a:pt x="12" y="661"/>
                    <a:pt x="9" y="664"/>
                    <a:pt x="6" y="664"/>
                  </a:cubicBezTo>
                  <a:close/>
                  <a:moveTo>
                    <a:pt x="1696" y="636"/>
                  </a:moveTo>
                  <a:cubicBezTo>
                    <a:pt x="1693" y="636"/>
                    <a:pt x="1690" y="634"/>
                    <a:pt x="1690" y="630"/>
                  </a:cubicBezTo>
                  <a:cubicBezTo>
                    <a:pt x="1690" y="602"/>
                    <a:pt x="1690" y="602"/>
                    <a:pt x="1690" y="602"/>
                  </a:cubicBezTo>
                  <a:cubicBezTo>
                    <a:pt x="1690" y="599"/>
                    <a:pt x="1693" y="596"/>
                    <a:pt x="1696" y="596"/>
                  </a:cubicBezTo>
                  <a:cubicBezTo>
                    <a:pt x="1699" y="596"/>
                    <a:pt x="1702" y="599"/>
                    <a:pt x="1702" y="602"/>
                  </a:cubicBezTo>
                  <a:cubicBezTo>
                    <a:pt x="1702" y="630"/>
                    <a:pt x="1702" y="630"/>
                    <a:pt x="1702" y="630"/>
                  </a:cubicBezTo>
                  <a:cubicBezTo>
                    <a:pt x="1702" y="634"/>
                    <a:pt x="1699" y="636"/>
                    <a:pt x="1696" y="636"/>
                  </a:cubicBezTo>
                  <a:close/>
                  <a:moveTo>
                    <a:pt x="6" y="608"/>
                  </a:moveTo>
                  <a:cubicBezTo>
                    <a:pt x="2" y="608"/>
                    <a:pt x="0" y="605"/>
                    <a:pt x="0" y="602"/>
                  </a:cubicBezTo>
                  <a:cubicBezTo>
                    <a:pt x="0" y="574"/>
                    <a:pt x="0" y="574"/>
                    <a:pt x="0" y="574"/>
                  </a:cubicBezTo>
                  <a:cubicBezTo>
                    <a:pt x="0" y="570"/>
                    <a:pt x="2" y="568"/>
                    <a:pt x="6" y="568"/>
                  </a:cubicBezTo>
                  <a:cubicBezTo>
                    <a:pt x="9" y="568"/>
                    <a:pt x="12" y="570"/>
                    <a:pt x="12" y="574"/>
                  </a:cubicBezTo>
                  <a:cubicBezTo>
                    <a:pt x="12" y="602"/>
                    <a:pt x="12" y="602"/>
                    <a:pt x="12" y="602"/>
                  </a:cubicBezTo>
                  <a:cubicBezTo>
                    <a:pt x="12" y="605"/>
                    <a:pt x="9" y="608"/>
                    <a:pt x="6" y="608"/>
                  </a:cubicBezTo>
                  <a:close/>
                  <a:moveTo>
                    <a:pt x="1696" y="580"/>
                  </a:moveTo>
                  <a:cubicBezTo>
                    <a:pt x="1693" y="580"/>
                    <a:pt x="1690" y="578"/>
                    <a:pt x="1690" y="574"/>
                  </a:cubicBezTo>
                  <a:cubicBezTo>
                    <a:pt x="1690" y="547"/>
                    <a:pt x="1690" y="547"/>
                    <a:pt x="1690" y="547"/>
                  </a:cubicBezTo>
                  <a:cubicBezTo>
                    <a:pt x="1690" y="543"/>
                    <a:pt x="1693" y="541"/>
                    <a:pt x="1696" y="541"/>
                  </a:cubicBezTo>
                  <a:cubicBezTo>
                    <a:pt x="1699" y="541"/>
                    <a:pt x="1702" y="543"/>
                    <a:pt x="1702" y="547"/>
                  </a:cubicBezTo>
                  <a:cubicBezTo>
                    <a:pt x="1702" y="574"/>
                    <a:pt x="1702" y="574"/>
                    <a:pt x="1702" y="574"/>
                  </a:cubicBezTo>
                  <a:cubicBezTo>
                    <a:pt x="1702" y="578"/>
                    <a:pt x="1699" y="580"/>
                    <a:pt x="1696" y="580"/>
                  </a:cubicBezTo>
                  <a:close/>
                  <a:moveTo>
                    <a:pt x="6" y="552"/>
                  </a:moveTo>
                  <a:cubicBezTo>
                    <a:pt x="2" y="552"/>
                    <a:pt x="0" y="549"/>
                    <a:pt x="0" y="546"/>
                  </a:cubicBezTo>
                  <a:cubicBezTo>
                    <a:pt x="0" y="518"/>
                    <a:pt x="0" y="518"/>
                    <a:pt x="0" y="518"/>
                  </a:cubicBezTo>
                  <a:cubicBezTo>
                    <a:pt x="0" y="515"/>
                    <a:pt x="2" y="512"/>
                    <a:pt x="6" y="512"/>
                  </a:cubicBezTo>
                  <a:cubicBezTo>
                    <a:pt x="9" y="512"/>
                    <a:pt x="12" y="515"/>
                    <a:pt x="12" y="518"/>
                  </a:cubicBezTo>
                  <a:cubicBezTo>
                    <a:pt x="12" y="546"/>
                    <a:pt x="12" y="546"/>
                    <a:pt x="12" y="546"/>
                  </a:cubicBezTo>
                  <a:cubicBezTo>
                    <a:pt x="12" y="549"/>
                    <a:pt x="9" y="552"/>
                    <a:pt x="6" y="552"/>
                  </a:cubicBezTo>
                  <a:close/>
                  <a:moveTo>
                    <a:pt x="1696" y="525"/>
                  </a:moveTo>
                  <a:cubicBezTo>
                    <a:pt x="1693" y="525"/>
                    <a:pt x="1690" y="522"/>
                    <a:pt x="1690" y="519"/>
                  </a:cubicBezTo>
                  <a:cubicBezTo>
                    <a:pt x="1690" y="491"/>
                    <a:pt x="1690" y="491"/>
                    <a:pt x="1690" y="491"/>
                  </a:cubicBezTo>
                  <a:cubicBezTo>
                    <a:pt x="1690" y="487"/>
                    <a:pt x="1693" y="485"/>
                    <a:pt x="1696" y="485"/>
                  </a:cubicBezTo>
                  <a:cubicBezTo>
                    <a:pt x="1699" y="485"/>
                    <a:pt x="1702" y="487"/>
                    <a:pt x="1702" y="491"/>
                  </a:cubicBezTo>
                  <a:cubicBezTo>
                    <a:pt x="1702" y="519"/>
                    <a:pt x="1702" y="519"/>
                    <a:pt x="1702" y="519"/>
                  </a:cubicBezTo>
                  <a:cubicBezTo>
                    <a:pt x="1702" y="522"/>
                    <a:pt x="1699" y="525"/>
                    <a:pt x="1696" y="525"/>
                  </a:cubicBezTo>
                  <a:close/>
                  <a:moveTo>
                    <a:pt x="6" y="496"/>
                  </a:moveTo>
                  <a:cubicBezTo>
                    <a:pt x="2" y="496"/>
                    <a:pt x="0" y="493"/>
                    <a:pt x="0" y="490"/>
                  </a:cubicBezTo>
                  <a:cubicBezTo>
                    <a:pt x="0" y="462"/>
                    <a:pt x="0" y="462"/>
                    <a:pt x="0" y="462"/>
                  </a:cubicBezTo>
                  <a:cubicBezTo>
                    <a:pt x="0" y="459"/>
                    <a:pt x="2" y="456"/>
                    <a:pt x="6" y="456"/>
                  </a:cubicBezTo>
                  <a:cubicBezTo>
                    <a:pt x="9" y="456"/>
                    <a:pt x="12" y="459"/>
                    <a:pt x="12" y="462"/>
                  </a:cubicBezTo>
                  <a:cubicBezTo>
                    <a:pt x="12" y="490"/>
                    <a:pt x="12" y="490"/>
                    <a:pt x="12" y="490"/>
                  </a:cubicBezTo>
                  <a:cubicBezTo>
                    <a:pt x="12" y="493"/>
                    <a:pt x="9" y="496"/>
                    <a:pt x="6" y="496"/>
                  </a:cubicBezTo>
                  <a:close/>
                  <a:moveTo>
                    <a:pt x="1696" y="469"/>
                  </a:moveTo>
                  <a:cubicBezTo>
                    <a:pt x="1693" y="469"/>
                    <a:pt x="1690" y="466"/>
                    <a:pt x="1690" y="463"/>
                  </a:cubicBezTo>
                  <a:cubicBezTo>
                    <a:pt x="1690" y="435"/>
                    <a:pt x="1690" y="435"/>
                    <a:pt x="1690" y="435"/>
                  </a:cubicBezTo>
                  <a:cubicBezTo>
                    <a:pt x="1690" y="431"/>
                    <a:pt x="1693" y="429"/>
                    <a:pt x="1696" y="429"/>
                  </a:cubicBezTo>
                  <a:cubicBezTo>
                    <a:pt x="1699" y="429"/>
                    <a:pt x="1702" y="431"/>
                    <a:pt x="1702" y="435"/>
                  </a:cubicBezTo>
                  <a:cubicBezTo>
                    <a:pt x="1702" y="463"/>
                    <a:pt x="1702" y="463"/>
                    <a:pt x="1702" y="463"/>
                  </a:cubicBezTo>
                  <a:cubicBezTo>
                    <a:pt x="1702" y="466"/>
                    <a:pt x="1699" y="469"/>
                    <a:pt x="1696" y="469"/>
                  </a:cubicBezTo>
                  <a:close/>
                  <a:moveTo>
                    <a:pt x="6" y="440"/>
                  </a:moveTo>
                  <a:cubicBezTo>
                    <a:pt x="2" y="440"/>
                    <a:pt x="0" y="437"/>
                    <a:pt x="0" y="434"/>
                  </a:cubicBezTo>
                  <a:cubicBezTo>
                    <a:pt x="0" y="406"/>
                    <a:pt x="0" y="406"/>
                    <a:pt x="0" y="406"/>
                  </a:cubicBezTo>
                  <a:cubicBezTo>
                    <a:pt x="0" y="403"/>
                    <a:pt x="2" y="400"/>
                    <a:pt x="6" y="400"/>
                  </a:cubicBezTo>
                  <a:cubicBezTo>
                    <a:pt x="9" y="400"/>
                    <a:pt x="12" y="403"/>
                    <a:pt x="12" y="406"/>
                  </a:cubicBezTo>
                  <a:cubicBezTo>
                    <a:pt x="12" y="434"/>
                    <a:pt x="12" y="434"/>
                    <a:pt x="12" y="434"/>
                  </a:cubicBezTo>
                  <a:cubicBezTo>
                    <a:pt x="12" y="437"/>
                    <a:pt x="9" y="440"/>
                    <a:pt x="6" y="440"/>
                  </a:cubicBezTo>
                  <a:close/>
                  <a:moveTo>
                    <a:pt x="1696" y="413"/>
                  </a:moveTo>
                  <a:cubicBezTo>
                    <a:pt x="1693" y="413"/>
                    <a:pt x="1690" y="410"/>
                    <a:pt x="1690" y="407"/>
                  </a:cubicBezTo>
                  <a:cubicBezTo>
                    <a:pt x="1690" y="379"/>
                    <a:pt x="1690" y="379"/>
                    <a:pt x="1690" y="379"/>
                  </a:cubicBezTo>
                  <a:cubicBezTo>
                    <a:pt x="1690" y="376"/>
                    <a:pt x="1693" y="373"/>
                    <a:pt x="1696" y="373"/>
                  </a:cubicBezTo>
                  <a:cubicBezTo>
                    <a:pt x="1699" y="373"/>
                    <a:pt x="1702" y="376"/>
                    <a:pt x="1702" y="379"/>
                  </a:cubicBezTo>
                  <a:cubicBezTo>
                    <a:pt x="1702" y="407"/>
                    <a:pt x="1702" y="407"/>
                    <a:pt x="1702" y="407"/>
                  </a:cubicBezTo>
                  <a:cubicBezTo>
                    <a:pt x="1702" y="410"/>
                    <a:pt x="1699" y="413"/>
                    <a:pt x="1696" y="413"/>
                  </a:cubicBezTo>
                  <a:close/>
                  <a:moveTo>
                    <a:pt x="6" y="384"/>
                  </a:moveTo>
                  <a:cubicBezTo>
                    <a:pt x="2" y="384"/>
                    <a:pt x="0" y="381"/>
                    <a:pt x="0" y="378"/>
                  </a:cubicBezTo>
                  <a:cubicBezTo>
                    <a:pt x="0" y="350"/>
                    <a:pt x="0" y="350"/>
                    <a:pt x="0" y="350"/>
                  </a:cubicBezTo>
                  <a:cubicBezTo>
                    <a:pt x="0" y="347"/>
                    <a:pt x="2" y="344"/>
                    <a:pt x="6" y="344"/>
                  </a:cubicBezTo>
                  <a:cubicBezTo>
                    <a:pt x="9" y="344"/>
                    <a:pt x="12" y="347"/>
                    <a:pt x="12" y="350"/>
                  </a:cubicBezTo>
                  <a:cubicBezTo>
                    <a:pt x="12" y="378"/>
                    <a:pt x="12" y="378"/>
                    <a:pt x="12" y="378"/>
                  </a:cubicBezTo>
                  <a:cubicBezTo>
                    <a:pt x="12" y="381"/>
                    <a:pt x="9" y="384"/>
                    <a:pt x="6" y="384"/>
                  </a:cubicBezTo>
                  <a:close/>
                  <a:moveTo>
                    <a:pt x="1696" y="357"/>
                  </a:moveTo>
                  <a:cubicBezTo>
                    <a:pt x="1693" y="357"/>
                    <a:pt x="1690" y="354"/>
                    <a:pt x="1690" y="351"/>
                  </a:cubicBezTo>
                  <a:cubicBezTo>
                    <a:pt x="1690" y="323"/>
                    <a:pt x="1690" y="323"/>
                    <a:pt x="1690" y="323"/>
                  </a:cubicBezTo>
                  <a:cubicBezTo>
                    <a:pt x="1690" y="320"/>
                    <a:pt x="1693" y="317"/>
                    <a:pt x="1696" y="317"/>
                  </a:cubicBezTo>
                  <a:cubicBezTo>
                    <a:pt x="1699" y="317"/>
                    <a:pt x="1702" y="320"/>
                    <a:pt x="1702" y="323"/>
                  </a:cubicBezTo>
                  <a:cubicBezTo>
                    <a:pt x="1702" y="351"/>
                    <a:pt x="1702" y="351"/>
                    <a:pt x="1702" y="351"/>
                  </a:cubicBezTo>
                  <a:cubicBezTo>
                    <a:pt x="1702" y="354"/>
                    <a:pt x="1699" y="357"/>
                    <a:pt x="1696" y="357"/>
                  </a:cubicBezTo>
                  <a:close/>
                  <a:moveTo>
                    <a:pt x="6" y="328"/>
                  </a:moveTo>
                  <a:cubicBezTo>
                    <a:pt x="2" y="328"/>
                    <a:pt x="0" y="325"/>
                    <a:pt x="0" y="322"/>
                  </a:cubicBezTo>
                  <a:cubicBezTo>
                    <a:pt x="0" y="294"/>
                    <a:pt x="0" y="294"/>
                    <a:pt x="0" y="294"/>
                  </a:cubicBezTo>
                  <a:cubicBezTo>
                    <a:pt x="0" y="291"/>
                    <a:pt x="2" y="288"/>
                    <a:pt x="6" y="288"/>
                  </a:cubicBezTo>
                  <a:cubicBezTo>
                    <a:pt x="9" y="288"/>
                    <a:pt x="12" y="291"/>
                    <a:pt x="12" y="294"/>
                  </a:cubicBezTo>
                  <a:cubicBezTo>
                    <a:pt x="12" y="322"/>
                    <a:pt x="12" y="322"/>
                    <a:pt x="12" y="322"/>
                  </a:cubicBezTo>
                  <a:cubicBezTo>
                    <a:pt x="12" y="325"/>
                    <a:pt x="9" y="328"/>
                    <a:pt x="6" y="328"/>
                  </a:cubicBezTo>
                  <a:close/>
                  <a:moveTo>
                    <a:pt x="1696" y="301"/>
                  </a:moveTo>
                  <a:cubicBezTo>
                    <a:pt x="1693" y="301"/>
                    <a:pt x="1690" y="298"/>
                    <a:pt x="1690" y="295"/>
                  </a:cubicBezTo>
                  <a:cubicBezTo>
                    <a:pt x="1690" y="267"/>
                    <a:pt x="1690" y="267"/>
                    <a:pt x="1690" y="267"/>
                  </a:cubicBezTo>
                  <a:cubicBezTo>
                    <a:pt x="1690" y="264"/>
                    <a:pt x="1693" y="261"/>
                    <a:pt x="1696" y="261"/>
                  </a:cubicBezTo>
                  <a:cubicBezTo>
                    <a:pt x="1699" y="261"/>
                    <a:pt x="1702" y="264"/>
                    <a:pt x="1702" y="267"/>
                  </a:cubicBezTo>
                  <a:cubicBezTo>
                    <a:pt x="1702" y="295"/>
                    <a:pt x="1702" y="295"/>
                    <a:pt x="1702" y="295"/>
                  </a:cubicBezTo>
                  <a:cubicBezTo>
                    <a:pt x="1702" y="298"/>
                    <a:pt x="1699" y="301"/>
                    <a:pt x="1696" y="301"/>
                  </a:cubicBezTo>
                  <a:close/>
                  <a:moveTo>
                    <a:pt x="6" y="272"/>
                  </a:moveTo>
                  <a:cubicBezTo>
                    <a:pt x="2" y="272"/>
                    <a:pt x="0" y="270"/>
                    <a:pt x="0" y="266"/>
                  </a:cubicBezTo>
                  <a:cubicBezTo>
                    <a:pt x="0" y="238"/>
                    <a:pt x="0" y="238"/>
                    <a:pt x="0" y="238"/>
                  </a:cubicBezTo>
                  <a:cubicBezTo>
                    <a:pt x="0" y="235"/>
                    <a:pt x="2" y="232"/>
                    <a:pt x="6" y="232"/>
                  </a:cubicBezTo>
                  <a:cubicBezTo>
                    <a:pt x="9" y="232"/>
                    <a:pt x="12" y="235"/>
                    <a:pt x="12" y="238"/>
                  </a:cubicBezTo>
                  <a:cubicBezTo>
                    <a:pt x="12" y="266"/>
                    <a:pt x="12" y="266"/>
                    <a:pt x="12" y="266"/>
                  </a:cubicBezTo>
                  <a:cubicBezTo>
                    <a:pt x="12" y="270"/>
                    <a:pt x="9" y="272"/>
                    <a:pt x="6" y="272"/>
                  </a:cubicBezTo>
                  <a:close/>
                  <a:moveTo>
                    <a:pt x="1696" y="245"/>
                  </a:moveTo>
                  <a:cubicBezTo>
                    <a:pt x="1693" y="245"/>
                    <a:pt x="1690" y="242"/>
                    <a:pt x="1690" y="239"/>
                  </a:cubicBezTo>
                  <a:cubicBezTo>
                    <a:pt x="1690" y="211"/>
                    <a:pt x="1690" y="211"/>
                    <a:pt x="1690" y="211"/>
                  </a:cubicBezTo>
                  <a:cubicBezTo>
                    <a:pt x="1690" y="208"/>
                    <a:pt x="1693" y="205"/>
                    <a:pt x="1696" y="205"/>
                  </a:cubicBezTo>
                  <a:cubicBezTo>
                    <a:pt x="1699" y="205"/>
                    <a:pt x="1702" y="208"/>
                    <a:pt x="1702" y="211"/>
                  </a:cubicBezTo>
                  <a:cubicBezTo>
                    <a:pt x="1702" y="239"/>
                    <a:pt x="1702" y="239"/>
                    <a:pt x="1702" y="239"/>
                  </a:cubicBezTo>
                  <a:cubicBezTo>
                    <a:pt x="1702" y="242"/>
                    <a:pt x="1699" y="245"/>
                    <a:pt x="1696" y="245"/>
                  </a:cubicBezTo>
                  <a:close/>
                  <a:moveTo>
                    <a:pt x="6" y="216"/>
                  </a:moveTo>
                  <a:cubicBezTo>
                    <a:pt x="2" y="216"/>
                    <a:pt x="0" y="214"/>
                    <a:pt x="0" y="210"/>
                  </a:cubicBezTo>
                  <a:cubicBezTo>
                    <a:pt x="0" y="182"/>
                    <a:pt x="0" y="182"/>
                    <a:pt x="0" y="182"/>
                  </a:cubicBezTo>
                  <a:cubicBezTo>
                    <a:pt x="0" y="179"/>
                    <a:pt x="2" y="176"/>
                    <a:pt x="6" y="176"/>
                  </a:cubicBezTo>
                  <a:cubicBezTo>
                    <a:pt x="9" y="176"/>
                    <a:pt x="12" y="179"/>
                    <a:pt x="12" y="182"/>
                  </a:cubicBezTo>
                  <a:cubicBezTo>
                    <a:pt x="12" y="210"/>
                    <a:pt x="12" y="210"/>
                    <a:pt x="12" y="210"/>
                  </a:cubicBezTo>
                  <a:cubicBezTo>
                    <a:pt x="12" y="214"/>
                    <a:pt x="9" y="216"/>
                    <a:pt x="6" y="216"/>
                  </a:cubicBezTo>
                  <a:close/>
                  <a:moveTo>
                    <a:pt x="1696" y="189"/>
                  </a:moveTo>
                  <a:cubicBezTo>
                    <a:pt x="1693" y="189"/>
                    <a:pt x="1690" y="187"/>
                    <a:pt x="1690" y="183"/>
                  </a:cubicBezTo>
                  <a:cubicBezTo>
                    <a:pt x="1690" y="155"/>
                    <a:pt x="1690" y="155"/>
                    <a:pt x="1690" y="155"/>
                  </a:cubicBezTo>
                  <a:cubicBezTo>
                    <a:pt x="1690" y="152"/>
                    <a:pt x="1693" y="149"/>
                    <a:pt x="1696" y="149"/>
                  </a:cubicBezTo>
                  <a:cubicBezTo>
                    <a:pt x="1699" y="149"/>
                    <a:pt x="1702" y="152"/>
                    <a:pt x="1702" y="155"/>
                  </a:cubicBezTo>
                  <a:cubicBezTo>
                    <a:pt x="1702" y="183"/>
                    <a:pt x="1702" y="183"/>
                    <a:pt x="1702" y="183"/>
                  </a:cubicBezTo>
                  <a:cubicBezTo>
                    <a:pt x="1702" y="187"/>
                    <a:pt x="1699" y="189"/>
                    <a:pt x="1696" y="189"/>
                  </a:cubicBezTo>
                  <a:close/>
                  <a:moveTo>
                    <a:pt x="6" y="160"/>
                  </a:moveTo>
                  <a:cubicBezTo>
                    <a:pt x="2" y="160"/>
                    <a:pt x="0" y="158"/>
                    <a:pt x="0" y="154"/>
                  </a:cubicBezTo>
                  <a:cubicBezTo>
                    <a:pt x="0" y="127"/>
                    <a:pt x="0" y="127"/>
                    <a:pt x="0" y="127"/>
                  </a:cubicBezTo>
                  <a:cubicBezTo>
                    <a:pt x="0" y="123"/>
                    <a:pt x="2" y="121"/>
                    <a:pt x="6" y="121"/>
                  </a:cubicBezTo>
                  <a:cubicBezTo>
                    <a:pt x="9" y="121"/>
                    <a:pt x="12" y="123"/>
                    <a:pt x="12" y="127"/>
                  </a:cubicBezTo>
                  <a:cubicBezTo>
                    <a:pt x="12" y="154"/>
                    <a:pt x="12" y="154"/>
                    <a:pt x="12" y="154"/>
                  </a:cubicBezTo>
                  <a:cubicBezTo>
                    <a:pt x="12" y="158"/>
                    <a:pt x="9" y="160"/>
                    <a:pt x="6" y="160"/>
                  </a:cubicBezTo>
                  <a:close/>
                  <a:moveTo>
                    <a:pt x="1696" y="133"/>
                  </a:moveTo>
                  <a:cubicBezTo>
                    <a:pt x="1693" y="133"/>
                    <a:pt x="1690" y="131"/>
                    <a:pt x="1690" y="127"/>
                  </a:cubicBezTo>
                  <a:cubicBezTo>
                    <a:pt x="1690" y="99"/>
                    <a:pt x="1690" y="99"/>
                    <a:pt x="1690" y="99"/>
                  </a:cubicBezTo>
                  <a:cubicBezTo>
                    <a:pt x="1690" y="96"/>
                    <a:pt x="1693" y="93"/>
                    <a:pt x="1696" y="93"/>
                  </a:cubicBezTo>
                  <a:cubicBezTo>
                    <a:pt x="1699" y="93"/>
                    <a:pt x="1702" y="96"/>
                    <a:pt x="1702" y="99"/>
                  </a:cubicBezTo>
                  <a:cubicBezTo>
                    <a:pt x="1702" y="127"/>
                    <a:pt x="1702" y="127"/>
                    <a:pt x="1702" y="127"/>
                  </a:cubicBezTo>
                  <a:cubicBezTo>
                    <a:pt x="1702" y="131"/>
                    <a:pt x="1699" y="133"/>
                    <a:pt x="1696" y="133"/>
                  </a:cubicBezTo>
                  <a:close/>
                  <a:moveTo>
                    <a:pt x="6" y="105"/>
                  </a:moveTo>
                  <a:cubicBezTo>
                    <a:pt x="2" y="105"/>
                    <a:pt x="0" y="102"/>
                    <a:pt x="0" y="99"/>
                  </a:cubicBezTo>
                  <a:cubicBezTo>
                    <a:pt x="0" y="71"/>
                    <a:pt x="0" y="71"/>
                    <a:pt x="0" y="71"/>
                  </a:cubicBezTo>
                  <a:cubicBezTo>
                    <a:pt x="0" y="67"/>
                    <a:pt x="2" y="65"/>
                    <a:pt x="6" y="65"/>
                  </a:cubicBezTo>
                  <a:cubicBezTo>
                    <a:pt x="9" y="65"/>
                    <a:pt x="12" y="67"/>
                    <a:pt x="12" y="71"/>
                  </a:cubicBezTo>
                  <a:cubicBezTo>
                    <a:pt x="12" y="99"/>
                    <a:pt x="12" y="99"/>
                    <a:pt x="12" y="99"/>
                  </a:cubicBezTo>
                  <a:cubicBezTo>
                    <a:pt x="12" y="102"/>
                    <a:pt x="9" y="105"/>
                    <a:pt x="6" y="105"/>
                  </a:cubicBezTo>
                  <a:close/>
                  <a:moveTo>
                    <a:pt x="1696" y="77"/>
                  </a:moveTo>
                  <a:cubicBezTo>
                    <a:pt x="1693" y="77"/>
                    <a:pt x="1690" y="75"/>
                    <a:pt x="1690" y="71"/>
                  </a:cubicBezTo>
                  <a:cubicBezTo>
                    <a:pt x="1690" y="43"/>
                    <a:pt x="1690" y="43"/>
                    <a:pt x="1690" y="43"/>
                  </a:cubicBezTo>
                  <a:cubicBezTo>
                    <a:pt x="1690" y="40"/>
                    <a:pt x="1693" y="37"/>
                    <a:pt x="1696" y="37"/>
                  </a:cubicBezTo>
                  <a:cubicBezTo>
                    <a:pt x="1699" y="37"/>
                    <a:pt x="1702" y="40"/>
                    <a:pt x="1702" y="43"/>
                  </a:cubicBezTo>
                  <a:cubicBezTo>
                    <a:pt x="1702" y="71"/>
                    <a:pt x="1702" y="71"/>
                    <a:pt x="1702" y="71"/>
                  </a:cubicBezTo>
                  <a:cubicBezTo>
                    <a:pt x="1702" y="75"/>
                    <a:pt x="1699" y="77"/>
                    <a:pt x="1696" y="77"/>
                  </a:cubicBezTo>
                  <a:close/>
                  <a:moveTo>
                    <a:pt x="6" y="49"/>
                  </a:moveTo>
                  <a:cubicBezTo>
                    <a:pt x="2" y="49"/>
                    <a:pt x="0" y="46"/>
                    <a:pt x="0" y="43"/>
                  </a:cubicBezTo>
                  <a:cubicBezTo>
                    <a:pt x="0" y="43"/>
                    <a:pt x="0" y="43"/>
                    <a:pt x="0" y="43"/>
                  </a:cubicBezTo>
                  <a:cubicBezTo>
                    <a:pt x="0" y="32"/>
                    <a:pt x="4" y="21"/>
                    <a:pt x="12" y="13"/>
                  </a:cubicBezTo>
                  <a:cubicBezTo>
                    <a:pt x="14" y="11"/>
                    <a:pt x="18" y="11"/>
                    <a:pt x="20" y="13"/>
                  </a:cubicBezTo>
                  <a:cubicBezTo>
                    <a:pt x="23" y="16"/>
                    <a:pt x="23" y="19"/>
                    <a:pt x="20" y="22"/>
                  </a:cubicBezTo>
                  <a:cubicBezTo>
                    <a:pt x="15" y="27"/>
                    <a:pt x="12" y="35"/>
                    <a:pt x="12" y="43"/>
                  </a:cubicBezTo>
                  <a:cubicBezTo>
                    <a:pt x="12" y="46"/>
                    <a:pt x="9" y="49"/>
                    <a:pt x="6" y="49"/>
                  </a:cubicBezTo>
                  <a:close/>
                  <a:moveTo>
                    <a:pt x="1686" y="24"/>
                  </a:moveTo>
                  <a:cubicBezTo>
                    <a:pt x="1685" y="24"/>
                    <a:pt x="1683" y="23"/>
                    <a:pt x="1682" y="22"/>
                  </a:cubicBezTo>
                  <a:cubicBezTo>
                    <a:pt x="1676" y="16"/>
                    <a:pt x="1669" y="13"/>
                    <a:pt x="1661" y="12"/>
                  </a:cubicBezTo>
                  <a:cubicBezTo>
                    <a:pt x="1658" y="12"/>
                    <a:pt x="1655" y="9"/>
                    <a:pt x="1656" y="6"/>
                  </a:cubicBezTo>
                  <a:cubicBezTo>
                    <a:pt x="1656" y="2"/>
                    <a:pt x="1659" y="0"/>
                    <a:pt x="1662" y="0"/>
                  </a:cubicBezTo>
                  <a:cubicBezTo>
                    <a:pt x="1673" y="1"/>
                    <a:pt x="1683" y="6"/>
                    <a:pt x="1691" y="14"/>
                  </a:cubicBezTo>
                  <a:cubicBezTo>
                    <a:pt x="1693" y="16"/>
                    <a:pt x="1693" y="20"/>
                    <a:pt x="1690" y="22"/>
                  </a:cubicBezTo>
                  <a:cubicBezTo>
                    <a:pt x="1689" y="24"/>
                    <a:pt x="1688" y="24"/>
                    <a:pt x="1686" y="24"/>
                  </a:cubicBezTo>
                  <a:close/>
                  <a:moveTo>
                    <a:pt x="41" y="12"/>
                  </a:moveTo>
                  <a:cubicBezTo>
                    <a:pt x="38" y="12"/>
                    <a:pt x="35" y="10"/>
                    <a:pt x="35" y="6"/>
                  </a:cubicBezTo>
                  <a:cubicBezTo>
                    <a:pt x="35" y="3"/>
                    <a:pt x="37" y="0"/>
                    <a:pt x="40" y="0"/>
                  </a:cubicBezTo>
                  <a:cubicBezTo>
                    <a:pt x="41" y="0"/>
                    <a:pt x="43" y="0"/>
                    <a:pt x="44" y="0"/>
                  </a:cubicBezTo>
                  <a:cubicBezTo>
                    <a:pt x="69" y="0"/>
                    <a:pt x="69" y="0"/>
                    <a:pt x="69" y="0"/>
                  </a:cubicBezTo>
                  <a:cubicBezTo>
                    <a:pt x="72" y="0"/>
                    <a:pt x="75" y="3"/>
                    <a:pt x="75" y="6"/>
                  </a:cubicBezTo>
                  <a:cubicBezTo>
                    <a:pt x="75" y="9"/>
                    <a:pt x="72" y="12"/>
                    <a:pt x="69" y="12"/>
                  </a:cubicBezTo>
                  <a:cubicBezTo>
                    <a:pt x="44" y="12"/>
                    <a:pt x="44" y="12"/>
                    <a:pt x="44" y="12"/>
                  </a:cubicBezTo>
                  <a:cubicBezTo>
                    <a:pt x="43" y="12"/>
                    <a:pt x="42" y="12"/>
                    <a:pt x="41" y="12"/>
                  </a:cubicBezTo>
                  <a:cubicBezTo>
                    <a:pt x="41" y="12"/>
                    <a:pt x="41" y="12"/>
                    <a:pt x="41" y="12"/>
                  </a:cubicBezTo>
                  <a:close/>
                  <a:moveTo>
                    <a:pt x="1634" y="12"/>
                  </a:moveTo>
                  <a:cubicBezTo>
                    <a:pt x="1606" y="12"/>
                    <a:pt x="1606" y="12"/>
                    <a:pt x="1606" y="12"/>
                  </a:cubicBezTo>
                  <a:cubicBezTo>
                    <a:pt x="1603" y="12"/>
                    <a:pt x="1600" y="9"/>
                    <a:pt x="1600" y="6"/>
                  </a:cubicBezTo>
                  <a:cubicBezTo>
                    <a:pt x="1600" y="3"/>
                    <a:pt x="1603" y="0"/>
                    <a:pt x="1606" y="0"/>
                  </a:cubicBezTo>
                  <a:cubicBezTo>
                    <a:pt x="1634" y="0"/>
                    <a:pt x="1634" y="0"/>
                    <a:pt x="1634" y="0"/>
                  </a:cubicBezTo>
                  <a:cubicBezTo>
                    <a:pt x="1637" y="0"/>
                    <a:pt x="1640" y="3"/>
                    <a:pt x="1640" y="6"/>
                  </a:cubicBezTo>
                  <a:cubicBezTo>
                    <a:pt x="1640" y="9"/>
                    <a:pt x="1637" y="12"/>
                    <a:pt x="1634" y="12"/>
                  </a:cubicBezTo>
                  <a:close/>
                  <a:moveTo>
                    <a:pt x="1578" y="12"/>
                  </a:moveTo>
                  <a:cubicBezTo>
                    <a:pt x="1550" y="12"/>
                    <a:pt x="1550" y="12"/>
                    <a:pt x="1550" y="12"/>
                  </a:cubicBezTo>
                  <a:cubicBezTo>
                    <a:pt x="1547" y="12"/>
                    <a:pt x="1544" y="9"/>
                    <a:pt x="1544" y="6"/>
                  </a:cubicBezTo>
                  <a:cubicBezTo>
                    <a:pt x="1544" y="3"/>
                    <a:pt x="1547" y="0"/>
                    <a:pt x="1550" y="0"/>
                  </a:cubicBezTo>
                  <a:cubicBezTo>
                    <a:pt x="1578" y="0"/>
                    <a:pt x="1578" y="0"/>
                    <a:pt x="1578" y="0"/>
                  </a:cubicBezTo>
                  <a:cubicBezTo>
                    <a:pt x="1581" y="0"/>
                    <a:pt x="1584" y="3"/>
                    <a:pt x="1584" y="6"/>
                  </a:cubicBezTo>
                  <a:cubicBezTo>
                    <a:pt x="1584" y="9"/>
                    <a:pt x="1581" y="12"/>
                    <a:pt x="1578" y="12"/>
                  </a:cubicBezTo>
                  <a:close/>
                  <a:moveTo>
                    <a:pt x="1522" y="12"/>
                  </a:moveTo>
                  <a:cubicBezTo>
                    <a:pt x="1494" y="12"/>
                    <a:pt x="1494" y="12"/>
                    <a:pt x="1494" y="12"/>
                  </a:cubicBezTo>
                  <a:cubicBezTo>
                    <a:pt x="1491" y="12"/>
                    <a:pt x="1488" y="9"/>
                    <a:pt x="1488" y="6"/>
                  </a:cubicBezTo>
                  <a:cubicBezTo>
                    <a:pt x="1488" y="3"/>
                    <a:pt x="1491" y="0"/>
                    <a:pt x="1494" y="0"/>
                  </a:cubicBezTo>
                  <a:cubicBezTo>
                    <a:pt x="1522" y="0"/>
                    <a:pt x="1522" y="0"/>
                    <a:pt x="1522" y="0"/>
                  </a:cubicBezTo>
                  <a:cubicBezTo>
                    <a:pt x="1525" y="0"/>
                    <a:pt x="1528" y="3"/>
                    <a:pt x="1528" y="6"/>
                  </a:cubicBezTo>
                  <a:cubicBezTo>
                    <a:pt x="1528" y="9"/>
                    <a:pt x="1525" y="12"/>
                    <a:pt x="1522" y="12"/>
                  </a:cubicBezTo>
                  <a:close/>
                  <a:moveTo>
                    <a:pt x="1466" y="12"/>
                  </a:moveTo>
                  <a:cubicBezTo>
                    <a:pt x="1438" y="12"/>
                    <a:pt x="1438" y="12"/>
                    <a:pt x="1438" y="12"/>
                  </a:cubicBezTo>
                  <a:cubicBezTo>
                    <a:pt x="1435" y="12"/>
                    <a:pt x="1432" y="9"/>
                    <a:pt x="1432" y="6"/>
                  </a:cubicBezTo>
                  <a:cubicBezTo>
                    <a:pt x="1432" y="3"/>
                    <a:pt x="1435" y="0"/>
                    <a:pt x="1438" y="0"/>
                  </a:cubicBezTo>
                  <a:cubicBezTo>
                    <a:pt x="1466" y="0"/>
                    <a:pt x="1466" y="0"/>
                    <a:pt x="1466" y="0"/>
                  </a:cubicBezTo>
                  <a:cubicBezTo>
                    <a:pt x="1469" y="0"/>
                    <a:pt x="1472" y="3"/>
                    <a:pt x="1472" y="6"/>
                  </a:cubicBezTo>
                  <a:cubicBezTo>
                    <a:pt x="1472" y="9"/>
                    <a:pt x="1469" y="12"/>
                    <a:pt x="1466" y="12"/>
                  </a:cubicBezTo>
                  <a:close/>
                  <a:moveTo>
                    <a:pt x="1410" y="12"/>
                  </a:moveTo>
                  <a:cubicBezTo>
                    <a:pt x="1382" y="12"/>
                    <a:pt x="1382" y="12"/>
                    <a:pt x="1382" y="12"/>
                  </a:cubicBezTo>
                  <a:cubicBezTo>
                    <a:pt x="1379" y="12"/>
                    <a:pt x="1376" y="9"/>
                    <a:pt x="1376" y="6"/>
                  </a:cubicBezTo>
                  <a:cubicBezTo>
                    <a:pt x="1376" y="3"/>
                    <a:pt x="1379" y="0"/>
                    <a:pt x="1382" y="0"/>
                  </a:cubicBezTo>
                  <a:cubicBezTo>
                    <a:pt x="1410" y="0"/>
                    <a:pt x="1410" y="0"/>
                    <a:pt x="1410" y="0"/>
                  </a:cubicBezTo>
                  <a:cubicBezTo>
                    <a:pt x="1414" y="0"/>
                    <a:pt x="1416" y="3"/>
                    <a:pt x="1416" y="6"/>
                  </a:cubicBezTo>
                  <a:cubicBezTo>
                    <a:pt x="1416" y="9"/>
                    <a:pt x="1414" y="12"/>
                    <a:pt x="1410" y="12"/>
                  </a:cubicBezTo>
                  <a:close/>
                  <a:moveTo>
                    <a:pt x="1354" y="12"/>
                  </a:moveTo>
                  <a:cubicBezTo>
                    <a:pt x="1326" y="12"/>
                    <a:pt x="1326" y="12"/>
                    <a:pt x="1326" y="12"/>
                  </a:cubicBezTo>
                  <a:cubicBezTo>
                    <a:pt x="1323" y="12"/>
                    <a:pt x="1320" y="9"/>
                    <a:pt x="1320" y="6"/>
                  </a:cubicBezTo>
                  <a:cubicBezTo>
                    <a:pt x="1320" y="3"/>
                    <a:pt x="1323" y="0"/>
                    <a:pt x="1326" y="0"/>
                  </a:cubicBezTo>
                  <a:cubicBezTo>
                    <a:pt x="1354" y="0"/>
                    <a:pt x="1354" y="0"/>
                    <a:pt x="1354" y="0"/>
                  </a:cubicBezTo>
                  <a:cubicBezTo>
                    <a:pt x="1358" y="0"/>
                    <a:pt x="1360" y="3"/>
                    <a:pt x="1360" y="6"/>
                  </a:cubicBezTo>
                  <a:cubicBezTo>
                    <a:pt x="1360" y="9"/>
                    <a:pt x="1358" y="12"/>
                    <a:pt x="1354" y="12"/>
                  </a:cubicBezTo>
                  <a:close/>
                  <a:moveTo>
                    <a:pt x="1298" y="12"/>
                  </a:moveTo>
                  <a:cubicBezTo>
                    <a:pt x="1270" y="12"/>
                    <a:pt x="1270" y="12"/>
                    <a:pt x="1270" y="12"/>
                  </a:cubicBezTo>
                  <a:cubicBezTo>
                    <a:pt x="1267" y="12"/>
                    <a:pt x="1264" y="9"/>
                    <a:pt x="1264" y="6"/>
                  </a:cubicBezTo>
                  <a:cubicBezTo>
                    <a:pt x="1264" y="3"/>
                    <a:pt x="1267" y="0"/>
                    <a:pt x="1270" y="0"/>
                  </a:cubicBezTo>
                  <a:cubicBezTo>
                    <a:pt x="1298" y="0"/>
                    <a:pt x="1298" y="0"/>
                    <a:pt x="1298" y="0"/>
                  </a:cubicBezTo>
                  <a:cubicBezTo>
                    <a:pt x="1302" y="0"/>
                    <a:pt x="1304" y="3"/>
                    <a:pt x="1304" y="6"/>
                  </a:cubicBezTo>
                  <a:cubicBezTo>
                    <a:pt x="1304" y="9"/>
                    <a:pt x="1302" y="12"/>
                    <a:pt x="1298" y="12"/>
                  </a:cubicBezTo>
                  <a:close/>
                  <a:moveTo>
                    <a:pt x="1243" y="12"/>
                  </a:moveTo>
                  <a:cubicBezTo>
                    <a:pt x="1215" y="12"/>
                    <a:pt x="1215" y="12"/>
                    <a:pt x="1215" y="12"/>
                  </a:cubicBezTo>
                  <a:cubicBezTo>
                    <a:pt x="1211" y="12"/>
                    <a:pt x="1209" y="9"/>
                    <a:pt x="1209" y="6"/>
                  </a:cubicBezTo>
                  <a:cubicBezTo>
                    <a:pt x="1209" y="3"/>
                    <a:pt x="1211" y="0"/>
                    <a:pt x="1215" y="0"/>
                  </a:cubicBezTo>
                  <a:cubicBezTo>
                    <a:pt x="1243" y="0"/>
                    <a:pt x="1243" y="0"/>
                    <a:pt x="1243" y="0"/>
                  </a:cubicBezTo>
                  <a:cubicBezTo>
                    <a:pt x="1246" y="0"/>
                    <a:pt x="1249" y="3"/>
                    <a:pt x="1249" y="6"/>
                  </a:cubicBezTo>
                  <a:cubicBezTo>
                    <a:pt x="1249" y="9"/>
                    <a:pt x="1246" y="12"/>
                    <a:pt x="1243" y="12"/>
                  </a:cubicBezTo>
                  <a:close/>
                  <a:moveTo>
                    <a:pt x="1187" y="12"/>
                  </a:moveTo>
                  <a:cubicBezTo>
                    <a:pt x="1159" y="12"/>
                    <a:pt x="1159" y="12"/>
                    <a:pt x="1159" y="12"/>
                  </a:cubicBezTo>
                  <a:cubicBezTo>
                    <a:pt x="1155" y="12"/>
                    <a:pt x="1153" y="9"/>
                    <a:pt x="1153" y="6"/>
                  </a:cubicBezTo>
                  <a:cubicBezTo>
                    <a:pt x="1153" y="3"/>
                    <a:pt x="1155" y="0"/>
                    <a:pt x="1159" y="0"/>
                  </a:cubicBezTo>
                  <a:cubicBezTo>
                    <a:pt x="1187" y="0"/>
                    <a:pt x="1187" y="0"/>
                    <a:pt x="1187" y="0"/>
                  </a:cubicBezTo>
                  <a:cubicBezTo>
                    <a:pt x="1190" y="0"/>
                    <a:pt x="1193" y="3"/>
                    <a:pt x="1193" y="6"/>
                  </a:cubicBezTo>
                  <a:cubicBezTo>
                    <a:pt x="1193" y="9"/>
                    <a:pt x="1190" y="12"/>
                    <a:pt x="1187" y="12"/>
                  </a:cubicBezTo>
                  <a:close/>
                  <a:moveTo>
                    <a:pt x="1131" y="12"/>
                  </a:moveTo>
                  <a:cubicBezTo>
                    <a:pt x="1103" y="12"/>
                    <a:pt x="1103" y="12"/>
                    <a:pt x="1103" y="12"/>
                  </a:cubicBezTo>
                  <a:cubicBezTo>
                    <a:pt x="1099" y="12"/>
                    <a:pt x="1097" y="9"/>
                    <a:pt x="1097" y="6"/>
                  </a:cubicBezTo>
                  <a:cubicBezTo>
                    <a:pt x="1097" y="3"/>
                    <a:pt x="1099" y="0"/>
                    <a:pt x="1103" y="0"/>
                  </a:cubicBezTo>
                  <a:cubicBezTo>
                    <a:pt x="1131" y="0"/>
                    <a:pt x="1131" y="0"/>
                    <a:pt x="1131" y="0"/>
                  </a:cubicBezTo>
                  <a:cubicBezTo>
                    <a:pt x="1134" y="0"/>
                    <a:pt x="1137" y="3"/>
                    <a:pt x="1137" y="6"/>
                  </a:cubicBezTo>
                  <a:cubicBezTo>
                    <a:pt x="1137" y="9"/>
                    <a:pt x="1134" y="12"/>
                    <a:pt x="1131" y="12"/>
                  </a:cubicBezTo>
                  <a:close/>
                  <a:moveTo>
                    <a:pt x="1075" y="12"/>
                  </a:moveTo>
                  <a:cubicBezTo>
                    <a:pt x="1047" y="12"/>
                    <a:pt x="1047" y="12"/>
                    <a:pt x="1047" y="12"/>
                  </a:cubicBezTo>
                  <a:cubicBezTo>
                    <a:pt x="1044" y="12"/>
                    <a:pt x="1041" y="9"/>
                    <a:pt x="1041" y="6"/>
                  </a:cubicBezTo>
                  <a:cubicBezTo>
                    <a:pt x="1041" y="3"/>
                    <a:pt x="1044" y="0"/>
                    <a:pt x="1047" y="0"/>
                  </a:cubicBezTo>
                  <a:cubicBezTo>
                    <a:pt x="1075" y="0"/>
                    <a:pt x="1075" y="0"/>
                    <a:pt x="1075" y="0"/>
                  </a:cubicBezTo>
                  <a:cubicBezTo>
                    <a:pt x="1078" y="0"/>
                    <a:pt x="1081" y="3"/>
                    <a:pt x="1081" y="6"/>
                  </a:cubicBezTo>
                  <a:cubicBezTo>
                    <a:pt x="1081" y="9"/>
                    <a:pt x="1078" y="12"/>
                    <a:pt x="1075" y="12"/>
                  </a:cubicBezTo>
                  <a:close/>
                  <a:moveTo>
                    <a:pt x="1019" y="12"/>
                  </a:moveTo>
                  <a:cubicBezTo>
                    <a:pt x="991" y="12"/>
                    <a:pt x="991" y="12"/>
                    <a:pt x="991" y="12"/>
                  </a:cubicBezTo>
                  <a:cubicBezTo>
                    <a:pt x="988" y="12"/>
                    <a:pt x="985" y="9"/>
                    <a:pt x="985" y="6"/>
                  </a:cubicBezTo>
                  <a:cubicBezTo>
                    <a:pt x="985" y="3"/>
                    <a:pt x="988" y="0"/>
                    <a:pt x="991" y="0"/>
                  </a:cubicBezTo>
                  <a:cubicBezTo>
                    <a:pt x="1019" y="0"/>
                    <a:pt x="1019" y="0"/>
                    <a:pt x="1019" y="0"/>
                  </a:cubicBezTo>
                  <a:cubicBezTo>
                    <a:pt x="1022" y="0"/>
                    <a:pt x="1025" y="3"/>
                    <a:pt x="1025" y="6"/>
                  </a:cubicBezTo>
                  <a:cubicBezTo>
                    <a:pt x="1025" y="9"/>
                    <a:pt x="1022" y="12"/>
                    <a:pt x="1019" y="12"/>
                  </a:cubicBezTo>
                  <a:close/>
                  <a:moveTo>
                    <a:pt x="963" y="12"/>
                  </a:moveTo>
                  <a:cubicBezTo>
                    <a:pt x="935" y="12"/>
                    <a:pt x="935" y="12"/>
                    <a:pt x="935" y="12"/>
                  </a:cubicBezTo>
                  <a:cubicBezTo>
                    <a:pt x="932" y="12"/>
                    <a:pt x="929" y="9"/>
                    <a:pt x="929" y="6"/>
                  </a:cubicBezTo>
                  <a:cubicBezTo>
                    <a:pt x="929" y="3"/>
                    <a:pt x="932" y="0"/>
                    <a:pt x="935" y="0"/>
                  </a:cubicBezTo>
                  <a:cubicBezTo>
                    <a:pt x="963" y="0"/>
                    <a:pt x="963" y="0"/>
                    <a:pt x="963" y="0"/>
                  </a:cubicBezTo>
                  <a:cubicBezTo>
                    <a:pt x="966" y="0"/>
                    <a:pt x="969" y="3"/>
                    <a:pt x="969" y="6"/>
                  </a:cubicBezTo>
                  <a:cubicBezTo>
                    <a:pt x="969" y="9"/>
                    <a:pt x="966" y="12"/>
                    <a:pt x="963" y="12"/>
                  </a:cubicBezTo>
                  <a:close/>
                  <a:moveTo>
                    <a:pt x="907" y="12"/>
                  </a:moveTo>
                  <a:cubicBezTo>
                    <a:pt x="879" y="12"/>
                    <a:pt x="879" y="12"/>
                    <a:pt x="879" y="12"/>
                  </a:cubicBezTo>
                  <a:cubicBezTo>
                    <a:pt x="876" y="12"/>
                    <a:pt x="873" y="9"/>
                    <a:pt x="873" y="6"/>
                  </a:cubicBezTo>
                  <a:cubicBezTo>
                    <a:pt x="873" y="3"/>
                    <a:pt x="876" y="0"/>
                    <a:pt x="879" y="0"/>
                  </a:cubicBezTo>
                  <a:cubicBezTo>
                    <a:pt x="907" y="0"/>
                    <a:pt x="907" y="0"/>
                    <a:pt x="907" y="0"/>
                  </a:cubicBezTo>
                  <a:cubicBezTo>
                    <a:pt x="910" y="0"/>
                    <a:pt x="913" y="3"/>
                    <a:pt x="913" y="6"/>
                  </a:cubicBezTo>
                  <a:cubicBezTo>
                    <a:pt x="913" y="9"/>
                    <a:pt x="910" y="12"/>
                    <a:pt x="907" y="12"/>
                  </a:cubicBezTo>
                  <a:close/>
                  <a:moveTo>
                    <a:pt x="851" y="12"/>
                  </a:moveTo>
                  <a:cubicBezTo>
                    <a:pt x="823" y="12"/>
                    <a:pt x="823" y="12"/>
                    <a:pt x="823" y="12"/>
                  </a:cubicBezTo>
                  <a:cubicBezTo>
                    <a:pt x="820" y="12"/>
                    <a:pt x="817" y="9"/>
                    <a:pt x="817" y="6"/>
                  </a:cubicBezTo>
                  <a:cubicBezTo>
                    <a:pt x="817" y="3"/>
                    <a:pt x="820" y="0"/>
                    <a:pt x="823" y="0"/>
                  </a:cubicBezTo>
                  <a:cubicBezTo>
                    <a:pt x="851" y="0"/>
                    <a:pt x="851" y="0"/>
                    <a:pt x="851" y="0"/>
                  </a:cubicBezTo>
                  <a:cubicBezTo>
                    <a:pt x="855" y="0"/>
                    <a:pt x="857" y="3"/>
                    <a:pt x="857" y="6"/>
                  </a:cubicBezTo>
                  <a:cubicBezTo>
                    <a:pt x="857" y="9"/>
                    <a:pt x="855" y="12"/>
                    <a:pt x="851" y="12"/>
                  </a:cubicBezTo>
                  <a:close/>
                  <a:moveTo>
                    <a:pt x="795" y="12"/>
                  </a:moveTo>
                  <a:cubicBezTo>
                    <a:pt x="767" y="12"/>
                    <a:pt x="767" y="12"/>
                    <a:pt x="767" y="12"/>
                  </a:cubicBezTo>
                  <a:cubicBezTo>
                    <a:pt x="764" y="12"/>
                    <a:pt x="761" y="9"/>
                    <a:pt x="761" y="6"/>
                  </a:cubicBezTo>
                  <a:cubicBezTo>
                    <a:pt x="761" y="3"/>
                    <a:pt x="764" y="0"/>
                    <a:pt x="767" y="0"/>
                  </a:cubicBezTo>
                  <a:cubicBezTo>
                    <a:pt x="795" y="0"/>
                    <a:pt x="795" y="0"/>
                    <a:pt x="795" y="0"/>
                  </a:cubicBezTo>
                  <a:cubicBezTo>
                    <a:pt x="799" y="0"/>
                    <a:pt x="801" y="3"/>
                    <a:pt x="801" y="6"/>
                  </a:cubicBezTo>
                  <a:cubicBezTo>
                    <a:pt x="801" y="9"/>
                    <a:pt x="799" y="12"/>
                    <a:pt x="795" y="12"/>
                  </a:cubicBezTo>
                  <a:close/>
                  <a:moveTo>
                    <a:pt x="739" y="12"/>
                  </a:moveTo>
                  <a:cubicBezTo>
                    <a:pt x="712" y="12"/>
                    <a:pt x="712" y="12"/>
                    <a:pt x="712" y="12"/>
                  </a:cubicBezTo>
                  <a:cubicBezTo>
                    <a:pt x="708" y="12"/>
                    <a:pt x="706" y="9"/>
                    <a:pt x="706" y="6"/>
                  </a:cubicBezTo>
                  <a:cubicBezTo>
                    <a:pt x="706" y="3"/>
                    <a:pt x="708" y="0"/>
                    <a:pt x="712" y="0"/>
                  </a:cubicBezTo>
                  <a:cubicBezTo>
                    <a:pt x="739" y="0"/>
                    <a:pt x="739" y="0"/>
                    <a:pt x="739" y="0"/>
                  </a:cubicBezTo>
                  <a:cubicBezTo>
                    <a:pt x="743" y="0"/>
                    <a:pt x="745" y="3"/>
                    <a:pt x="745" y="6"/>
                  </a:cubicBezTo>
                  <a:cubicBezTo>
                    <a:pt x="745" y="9"/>
                    <a:pt x="743" y="12"/>
                    <a:pt x="739" y="12"/>
                  </a:cubicBezTo>
                  <a:close/>
                  <a:moveTo>
                    <a:pt x="684" y="12"/>
                  </a:moveTo>
                  <a:cubicBezTo>
                    <a:pt x="656" y="12"/>
                    <a:pt x="656" y="12"/>
                    <a:pt x="656" y="12"/>
                  </a:cubicBezTo>
                  <a:cubicBezTo>
                    <a:pt x="652" y="12"/>
                    <a:pt x="650" y="9"/>
                    <a:pt x="650" y="6"/>
                  </a:cubicBezTo>
                  <a:cubicBezTo>
                    <a:pt x="650" y="3"/>
                    <a:pt x="652" y="0"/>
                    <a:pt x="656" y="0"/>
                  </a:cubicBezTo>
                  <a:cubicBezTo>
                    <a:pt x="684" y="0"/>
                    <a:pt x="684" y="0"/>
                    <a:pt x="684" y="0"/>
                  </a:cubicBezTo>
                  <a:cubicBezTo>
                    <a:pt x="687" y="0"/>
                    <a:pt x="690" y="3"/>
                    <a:pt x="690" y="6"/>
                  </a:cubicBezTo>
                  <a:cubicBezTo>
                    <a:pt x="690" y="9"/>
                    <a:pt x="687" y="12"/>
                    <a:pt x="684" y="12"/>
                  </a:cubicBezTo>
                  <a:close/>
                  <a:moveTo>
                    <a:pt x="628" y="12"/>
                  </a:moveTo>
                  <a:cubicBezTo>
                    <a:pt x="600" y="12"/>
                    <a:pt x="600" y="12"/>
                    <a:pt x="600" y="12"/>
                  </a:cubicBezTo>
                  <a:cubicBezTo>
                    <a:pt x="596" y="12"/>
                    <a:pt x="594" y="9"/>
                    <a:pt x="594" y="6"/>
                  </a:cubicBezTo>
                  <a:cubicBezTo>
                    <a:pt x="594" y="3"/>
                    <a:pt x="596" y="0"/>
                    <a:pt x="600" y="0"/>
                  </a:cubicBezTo>
                  <a:cubicBezTo>
                    <a:pt x="628" y="0"/>
                    <a:pt x="628" y="0"/>
                    <a:pt x="628" y="0"/>
                  </a:cubicBezTo>
                  <a:cubicBezTo>
                    <a:pt x="631" y="0"/>
                    <a:pt x="634" y="3"/>
                    <a:pt x="634" y="6"/>
                  </a:cubicBezTo>
                  <a:cubicBezTo>
                    <a:pt x="634" y="9"/>
                    <a:pt x="631" y="12"/>
                    <a:pt x="628" y="12"/>
                  </a:cubicBezTo>
                  <a:close/>
                  <a:moveTo>
                    <a:pt x="572" y="12"/>
                  </a:moveTo>
                  <a:cubicBezTo>
                    <a:pt x="544" y="12"/>
                    <a:pt x="544" y="12"/>
                    <a:pt x="544" y="12"/>
                  </a:cubicBezTo>
                  <a:cubicBezTo>
                    <a:pt x="541" y="12"/>
                    <a:pt x="538" y="9"/>
                    <a:pt x="538" y="6"/>
                  </a:cubicBezTo>
                  <a:cubicBezTo>
                    <a:pt x="538" y="3"/>
                    <a:pt x="541" y="0"/>
                    <a:pt x="544" y="0"/>
                  </a:cubicBezTo>
                  <a:cubicBezTo>
                    <a:pt x="572" y="0"/>
                    <a:pt x="572" y="0"/>
                    <a:pt x="572" y="0"/>
                  </a:cubicBezTo>
                  <a:cubicBezTo>
                    <a:pt x="575" y="0"/>
                    <a:pt x="578" y="3"/>
                    <a:pt x="578" y="6"/>
                  </a:cubicBezTo>
                  <a:cubicBezTo>
                    <a:pt x="578" y="9"/>
                    <a:pt x="575" y="12"/>
                    <a:pt x="572" y="12"/>
                  </a:cubicBezTo>
                  <a:close/>
                  <a:moveTo>
                    <a:pt x="516" y="12"/>
                  </a:moveTo>
                  <a:cubicBezTo>
                    <a:pt x="488" y="12"/>
                    <a:pt x="488" y="12"/>
                    <a:pt x="488" y="12"/>
                  </a:cubicBezTo>
                  <a:cubicBezTo>
                    <a:pt x="485" y="12"/>
                    <a:pt x="482" y="9"/>
                    <a:pt x="482" y="6"/>
                  </a:cubicBezTo>
                  <a:cubicBezTo>
                    <a:pt x="482" y="3"/>
                    <a:pt x="485" y="0"/>
                    <a:pt x="488" y="0"/>
                  </a:cubicBezTo>
                  <a:cubicBezTo>
                    <a:pt x="516" y="0"/>
                    <a:pt x="516" y="0"/>
                    <a:pt x="516" y="0"/>
                  </a:cubicBezTo>
                  <a:cubicBezTo>
                    <a:pt x="519" y="0"/>
                    <a:pt x="522" y="3"/>
                    <a:pt x="522" y="6"/>
                  </a:cubicBezTo>
                  <a:cubicBezTo>
                    <a:pt x="522" y="9"/>
                    <a:pt x="519" y="12"/>
                    <a:pt x="516" y="12"/>
                  </a:cubicBezTo>
                  <a:close/>
                  <a:moveTo>
                    <a:pt x="460" y="12"/>
                  </a:moveTo>
                  <a:cubicBezTo>
                    <a:pt x="432" y="12"/>
                    <a:pt x="432" y="12"/>
                    <a:pt x="432" y="12"/>
                  </a:cubicBezTo>
                  <a:cubicBezTo>
                    <a:pt x="429" y="12"/>
                    <a:pt x="426" y="9"/>
                    <a:pt x="426" y="6"/>
                  </a:cubicBezTo>
                  <a:cubicBezTo>
                    <a:pt x="426" y="3"/>
                    <a:pt x="429" y="0"/>
                    <a:pt x="432" y="0"/>
                  </a:cubicBezTo>
                  <a:cubicBezTo>
                    <a:pt x="460" y="0"/>
                    <a:pt x="460" y="0"/>
                    <a:pt x="460" y="0"/>
                  </a:cubicBezTo>
                  <a:cubicBezTo>
                    <a:pt x="463" y="0"/>
                    <a:pt x="466" y="3"/>
                    <a:pt x="466" y="6"/>
                  </a:cubicBezTo>
                  <a:cubicBezTo>
                    <a:pt x="466" y="9"/>
                    <a:pt x="463" y="12"/>
                    <a:pt x="460" y="12"/>
                  </a:cubicBezTo>
                  <a:close/>
                  <a:moveTo>
                    <a:pt x="404" y="12"/>
                  </a:moveTo>
                  <a:cubicBezTo>
                    <a:pt x="376" y="12"/>
                    <a:pt x="376" y="12"/>
                    <a:pt x="376" y="12"/>
                  </a:cubicBezTo>
                  <a:cubicBezTo>
                    <a:pt x="373" y="12"/>
                    <a:pt x="370" y="9"/>
                    <a:pt x="370" y="6"/>
                  </a:cubicBezTo>
                  <a:cubicBezTo>
                    <a:pt x="370" y="3"/>
                    <a:pt x="373" y="0"/>
                    <a:pt x="376" y="0"/>
                  </a:cubicBezTo>
                  <a:cubicBezTo>
                    <a:pt x="404" y="0"/>
                    <a:pt x="404" y="0"/>
                    <a:pt x="404" y="0"/>
                  </a:cubicBezTo>
                  <a:cubicBezTo>
                    <a:pt x="407" y="0"/>
                    <a:pt x="410" y="3"/>
                    <a:pt x="410" y="6"/>
                  </a:cubicBezTo>
                  <a:cubicBezTo>
                    <a:pt x="410" y="9"/>
                    <a:pt x="407" y="12"/>
                    <a:pt x="404" y="12"/>
                  </a:cubicBezTo>
                  <a:close/>
                  <a:moveTo>
                    <a:pt x="348" y="12"/>
                  </a:moveTo>
                  <a:cubicBezTo>
                    <a:pt x="320" y="12"/>
                    <a:pt x="320" y="12"/>
                    <a:pt x="320" y="12"/>
                  </a:cubicBezTo>
                  <a:cubicBezTo>
                    <a:pt x="317" y="12"/>
                    <a:pt x="314" y="9"/>
                    <a:pt x="314" y="6"/>
                  </a:cubicBezTo>
                  <a:cubicBezTo>
                    <a:pt x="314" y="3"/>
                    <a:pt x="317" y="0"/>
                    <a:pt x="320" y="0"/>
                  </a:cubicBezTo>
                  <a:cubicBezTo>
                    <a:pt x="348" y="0"/>
                    <a:pt x="348" y="0"/>
                    <a:pt x="348" y="0"/>
                  </a:cubicBezTo>
                  <a:cubicBezTo>
                    <a:pt x="352" y="0"/>
                    <a:pt x="354" y="3"/>
                    <a:pt x="354" y="6"/>
                  </a:cubicBezTo>
                  <a:cubicBezTo>
                    <a:pt x="354" y="9"/>
                    <a:pt x="352" y="12"/>
                    <a:pt x="348" y="12"/>
                  </a:cubicBezTo>
                  <a:close/>
                  <a:moveTo>
                    <a:pt x="292" y="12"/>
                  </a:moveTo>
                  <a:cubicBezTo>
                    <a:pt x="264" y="12"/>
                    <a:pt x="264" y="12"/>
                    <a:pt x="264" y="12"/>
                  </a:cubicBezTo>
                  <a:cubicBezTo>
                    <a:pt x="261" y="12"/>
                    <a:pt x="258" y="9"/>
                    <a:pt x="258" y="6"/>
                  </a:cubicBezTo>
                  <a:cubicBezTo>
                    <a:pt x="258" y="3"/>
                    <a:pt x="261" y="0"/>
                    <a:pt x="264" y="0"/>
                  </a:cubicBezTo>
                  <a:cubicBezTo>
                    <a:pt x="292" y="0"/>
                    <a:pt x="292" y="0"/>
                    <a:pt x="292" y="0"/>
                  </a:cubicBezTo>
                  <a:cubicBezTo>
                    <a:pt x="296" y="0"/>
                    <a:pt x="298" y="3"/>
                    <a:pt x="298" y="6"/>
                  </a:cubicBezTo>
                  <a:cubicBezTo>
                    <a:pt x="298" y="9"/>
                    <a:pt x="296" y="12"/>
                    <a:pt x="292" y="12"/>
                  </a:cubicBezTo>
                  <a:close/>
                  <a:moveTo>
                    <a:pt x="236" y="12"/>
                  </a:moveTo>
                  <a:cubicBezTo>
                    <a:pt x="208" y="12"/>
                    <a:pt x="208" y="12"/>
                    <a:pt x="208" y="12"/>
                  </a:cubicBezTo>
                  <a:cubicBezTo>
                    <a:pt x="205" y="12"/>
                    <a:pt x="202" y="9"/>
                    <a:pt x="202" y="6"/>
                  </a:cubicBezTo>
                  <a:cubicBezTo>
                    <a:pt x="202" y="3"/>
                    <a:pt x="205" y="0"/>
                    <a:pt x="208" y="0"/>
                  </a:cubicBezTo>
                  <a:cubicBezTo>
                    <a:pt x="236" y="0"/>
                    <a:pt x="236" y="0"/>
                    <a:pt x="236" y="0"/>
                  </a:cubicBezTo>
                  <a:cubicBezTo>
                    <a:pt x="240" y="0"/>
                    <a:pt x="242" y="3"/>
                    <a:pt x="242" y="6"/>
                  </a:cubicBezTo>
                  <a:cubicBezTo>
                    <a:pt x="242" y="9"/>
                    <a:pt x="240" y="12"/>
                    <a:pt x="236" y="12"/>
                  </a:cubicBezTo>
                  <a:close/>
                  <a:moveTo>
                    <a:pt x="181" y="12"/>
                  </a:moveTo>
                  <a:cubicBezTo>
                    <a:pt x="153" y="12"/>
                    <a:pt x="153" y="12"/>
                    <a:pt x="153" y="12"/>
                  </a:cubicBezTo>
                  <a:cubicBezTo>
                    <a:pt x="149" y="12"/>
                    <a:pt x="147" y="9"/>
                    <a:pt x="147" y="6"/>
                  </a:cubicBezTo>
                  <a:cubicBezTo>
                    <a:pt x="147" y="3"/>
                    <a:pt x="149" y="0"/>
                    <a:pt x="153" y="0"/>
                  </a:cubicBezTo>
                  <a:cubicBezTo>
                    <a:pt x="181" y="0"/>
                    <a:pt x="181" y="0"/>
                    <a:pt x="181" y="0"/>
                  </a:cubicBezTo>
                  <a:cubicBezTo>
                    <a:pt x="184" y="0"/>
                    <a:pt x="187" y="3"/>
                    <a:pt x="187" y="6"/>
                  </a:cubicBezTo>
                  <a:cubicBezTo>
                    <a:pt x="187" y="9"/>
                    <a:pt x="184" y="12"/>
                    <a:pt x="181" y="12"/>
                  </a:cubicBezTo>
                  <a:close/>
                  <a:moveTo>
                    <a:pt x="125" y="12"/>
                  </a:moveTo>
                  <a:cubicBezTo>
                    <a:pt x="97" y="12"/>
                    <a:pt x="97" y="12"/>
                    <a:pt x="97" y="12"/>
                  </a:cubicBezTo>
                  <a:cubicBezTo>
                    <a:pt x="93" y="12"/>
                    <a:pt x="91" y="9"/>
                    <a:pt x="91" y="6"/>
                  </a:cubicBezTo>
                  <a:cubicBezTo>
                    <a:pt x="91" y="3"/>
                    <a:pt x="93" y="0"/>
                    <a:pt x="97" y="0"/>
                  </a:cubicBezTo>
                  <a:cubicBezTo>
                    <a:pt x="125" y="0"/>
                    <a:pt x="125" y="0"/>
                    <a:pt x="125" y="0"/>
                  </a:cubicBezTo>
                  <a:cubicBezTo>
                    <a:pt x="128" y="0"/>
                    <a:pt x="131" y="3"/>
                    <a:pt x="131" y="6"/>
                  </a:cubicBezTo>
                  <a:cubicBezTo>
                    <a:pt x="131" y="9"/>
                    <a:pt x="128" y="12"/>
                    <a:pt x="125"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22" name="Freeform 20"/>
            <p:cNvSpPr/>
            <p:nvPr/>
          </p:nvSpPr>
          <p:spPr bwMode="auto">
            <a:xfrm rot="7443">
              <a:off x="8289568" y="3845397"/>
              <a:ext cx="522155" cy="649756"/>
            </a:xfrm>
            <a:custGeom>
              <a:avLst/>
              <a:gdLst>
                <a:gd name="T0" fmla="*/ 55 w 383"/>
                <a:gd name="T1" fmla="*/ 411 h 477"/>
                <a:gd name="T2" fmla="*/ 18 w 383"/>
                <a:gd name="T3" fmla="*/ 341 h 477"/>
                <a:gd name="T4" fmla="*/ 0 w 383"/>
                <a:gd name="T5" fmla="*/ 229 h 477"/>
                <a:gd name="T6" fmla="*/ 124 w 383"/>
                <a:gd name="T7" fmla="*/ 0 h 477"/>
                <a:gd name="T8" fmla="*/ 125 w 383"/>
                <a:gd name="T9" fmla="*/ 0 h 477"/>
                <a:gd name="T10" fmla="*/ 127 w 383"/>
                <a:gd name="T11" fmla="*/ 0 h 477"/>
                <a:gd name="T12" fmla="*/ 197 w 383"/>
                <a:gd name="T13" fmla="*/ 69 h 477"/>
                <a:gd name="T14" fmla="*/ 187 w 383"/>
                <a:gd name="T15" fmla="*/ 105 h 477"/>
                <a:gd name="T16" fmla="*/ 197 w 383"/>
                <a:gd name="T17" fmla="*/ 104 h 477"/>
                <a:gd name="T18" fmla="*/ 383 w 383"/>
                <a:gd name="T19" fmla="*/ 291 h 477"/>
                <a:gd name="T20" fmla="*/ 197 w 383"/>
                <a:gd name="T21" fmla="*/ 477 h 477"/>
                <a:gd name="T22" fmla="*/ 99 w 383"/>
                <a:gd name="T23" fmla="*/ 449 h 477"/>
                <a:gd name="T24" fmla="*/ 55 w 383"/>
                <a:gd name="T25" fmla="*/ 411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3" h="477">
                  <a:moveTo>
                    <a:pt x="55" y="411"/>
                  </a:moveTo>
                  <a:cubicBezTo>
                    <a:pt x="38" y="391"/>
                    <a:pt x="25" y="367"/>
                    <a:pt x="18" y="341"/>
                  </a:cubicBezTo>
                  <a:cubicBezTo>
                    <a:pt x="6" y="308"/>
                    <a:pt x="0" y="270"/>
                    <a:pt x="0" y="229"/>
                  </a:cubicBezTo>
                  <a:cubicBezTo>
                    <a:pt x="0" y="101"/>
                    <a:pt x="44" y="0"/>
                    <a:pt x="124" y="0"/>
                  </a:cubicBezTo>
                  <a:cubicBezTo>
                    <a:pt x="125" y="0"/>
                    <a:pt x="125" y="0"/>
                    <a:pt x="125" y="0"/>
                  </a:cubicBezTo>
                  <a:cubicBezTo>
                    <a:pt x="126" y="0"/>
                    <a:pt x="126" y="0"/>
                    <a:pt x="127" y="0"/>
                  </a:cubicBezTo>
                  <a:cubicBezTo>
                    <a:pt x="166" y="0"/>
                    <a:pt x="197" y="31"/>
                    <a:pt x="197" y="69"/>
                  </a:cubicBezTo>
                  <a:cubicBezTo>
                    <a:pt x="197" y="82"/>
                    <a:pt x="193" y="94"/>
                    <a:pt x="187" y="105"/>
                  </a:cubicBezTo>
                  <a:cubicBezTo>
                    <a:pt x="190" y="105"/>
                    <a:pt x="193" y="104"/>
                    <a:pt x="197" y="104"/>
                  </a:cubicBezTo>
                  <a:cubicBezTo>
                    <a:pt x="300" y="104"/>
                    <a:pt x="383" y="188"/>
                    <a:pt x="383" y="291"/>
                  </a:cubicBezTo>
                  <a:cubicBezTo>
                    <a:pt x="383" y="393"/>
                    <a:pt x="300" y="477"/>
                    <a:pt x="197" y="477"/>
                  </a:cubicBezTo>
                  <a:cubicBezTo>
                    <a:pt x="161" y="477"/>
                    <a:pt x="128" y="467"/>
                    <a:pt x="99" y="449"/>
                  </a:cubicBezTo>
                  <a:cubicBezTo>
                    <a:pt x="83" y="441"/>
                    <a:pt x="68" y="427"/>
                    <a:pt x="55" y="411"/>
                  </a:cubicBezTo>
                  <a:close/>
                </a:path>
              </a:pathLst>
            </a:custGeom>
            <a:solidFill>
              <a:srgbClr val="FFD2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23" name="Freeform 21"/>
            <p:cNvSpPr/>
            <p:nvPr/>
          </p:nvSpPr>
          <p:spPr bwMode="auto">
            <a:xfrm rot="7443">
              <a:off x="8135145" y="3836413"/>
              <a:ext cx="287102" cy="629608"/>
            </a:xfrm>
            <a:custGeom>
              <a:avLst/>
              <a:gdLst>
                <a:gd name="T0" fmla="*/ 42 w 211"/>
                <a:gd name="T1" fmla="*/ 161 h 463"/>
                <a:gd name="T2" fmla="*/ 0 w 211"/>
                <a:gd name="T3" fmla="*/ 240 h 463"/>
                <a:gd name="T4" fmla="*/ 48 w 211"/>
                <a:gd name="T5" fmla="*/ 322 h 463"/>
                <a:gd name="T6" fmla="*/ 34 w 211"/>
                <a:gd name="T7" fmla="*/ 371 h 463"/>
                <a:gd name="T8" fmla="*/ 122 w 211"/>
                <a:gd name="T9" fmla="*/ 463 h 463"/>
                <a:gd name="T10" fmla="*/ 211 w 211"/>
                <a:gd name="T11" fmla="*/ 371 h 463"/>
                <a:gd name="T12" fmla="*/ 163 w 211"/>
                <a:gd name="T13" fmla="*/ 289 h 463"/>
                <a:gd name="T14" fmla="*/ 177 w 211"/>
                <a:gd name="T15" fmla="*/ 240 h 463"/>
                <a:gd name="T16" fmla="*/ 148 w 211"/>
                <a:gd name="T17" fmla="*/ 171 h 463"/>
                <a:gd name="T18" fmla="*/ 190 w 211"/>
                <a:gd name="T19" fmla="*/ 93 h 463"/>
                <a:gd name="T20" fmla="*/ 101 w 211"/>
                <a:gd name="T21" fmla="*/ 0 h 463"/>
                <a:gd name="T22" fmla="*/ 13 w 211"/>
                <a:gd name="T23" fmla="*/ 93 h 463"/>
                <a:gd name="T24" fmla="*/ 42 w 211"/>
                <a:gd name="T25" fmla="*/ 161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1" h="463">
                  <a:moveTo>
                    <a:pt x="42" y="161"/>
                  </a:moveTo>
                  <a:cubicBezTo>
                    <a:pt x="17" y="178"/>
                    <a:pt x="0" y="207"/>
                    <a:pt x="0" y="240"/>
                  </a:cubicBezTo>
                  <a:cubicBezTo>
                    <a:pt x="0" y="275"/>
                    <a:pt x="20" y="306"/>
                    <a:pt x="48" y="322"/>
                  </a:cubicBezTo>
                  <a:cubicBezTo>
                    <a:pt x="39" y="336"/>
                    <a:pt x="34" y="353"/>
                    <a:pt x="34" y="371"/>
                  </a:cubicBezTo>
                  <a:cubicBezTo>
                    <a:pt x="34" y="422"/>
                    <a:pt x="74" y="463"/>
                    <a:pt x="122" y="463"/>
                  </a:cubicBezTo>
                  <a:cubicBezTo>
                    <a:pt x="171" y="463"/>
                    <a:pt x="211" y="422"/>
                    <a:pt x="211" y="371"/>
                  </a:cubicBezTo>
                  <a:cubicBezTo>
                    <a:pt x="211" y="335"/>
                    <a:pt x="192" y="304"/>
                    <a:pt x="163" y="289"/>
                  </a:cubicBezTo>
                  <a:cubicBezTo>
                    <a:pt x="172" y="275"/>
                    <a:pt x="177" y="258"/>
                    <a:pt x="177" y="240"/>
                  </a:cubicBezTo>
                  <a:cubicBezTo>
                    <a:pt x="177" y="213"/>
                    <a:pt x="166" y="188"/>
                    <a:pt x="148" y="171"/>
                  </a:cubicBezTo>
                  <a:cubicBezTo>
                    <a:pt x="173" y="155"/>
                    <a:pt x="190" y="126"/>
                    <a:pt x="190" y="93"/>
                  </a:cubicBezTo>
                  <a:cubicBezTo>
                    <a:pt x="190" y="42"/>
                    <a:pt x="150" y="0"/>
                    <a:pt x="101" y="0"/>
                  </a:cubicBezTo>
                  <a:cubicBezTo>
                    <a:pt x="53" y="0"/>
                    <a:pt x="13" y="42"/>
                    <a:pt x="13" y="93"/>
                  </a:cubicBezTo>
                  <a:cubicBezTo>
                    <a:pt x="13" y="120"/>
                    <a:pt x="24" y="144"/>
                    <a:pt x="42" y="16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24" name="Freeform 22"/>
            <p:cNvSpPr/>
            <p:nvPr/>
          </p:nvSpPr>
          <p:spPr bwMode="auto">
            <a:xfrm rot="7443">
              <a:off x="10710463" y="3921156"/>
              <a:ext cx="523834" cy="649756"/>
            </a:xfrm>
            <a:custGeom>
              <a:avLst/>
              <a:gdLst>
                <a:gd name="T0" fmla="*/ 328 w 384"/>
                <a:gd name="T1" fmla="*/ 411 h 477"/>
                <a:gd name="T2" fmla="*/ 366 w 384"/>
                <a:gd name="T3" fmla="*/ 341 h 477"/>
                <a:gd name="T4" fmla="*/ 384 w 384"/>
                <a:gd name="T5" fmla="*/ 229 h 477"/>
                <a:gd name="T6" fmla="*/ 259 w 384"/>
                <a:gd name="T7" fmla="*/ 0 h 477"/>
                <a:gd name="T8" fmla="*/ 258 w 384"/>
                <a:gd name="T9" fmla="*/ 0 h 477"/>
                <a:gd name="T10" fmla="*/ 256 w 384"/>
                <a:gd name="T11" fmla="*/ 0 h 477"/>
                <a:gd name="T12" fmla="*/ 186 w 384"/>
                <a:gd name="T13" fmla="*/ 69 h 477"/>
                <a:gd name="T14" fmla="*/ 196 w 384"/>
                <a:gd name="T15" fmla="*/ 105 h 477"/>
                <a:gd name="T16" fmla="*/ 186 w 384"/>
                <a:gd name="T17" fmla="*/ 105 h 477"/>
                <a:gd name="T18" fmla="*/ 0 w 384"/>
                <a:gd name="T19" fmla="*/ 291 h 477"/>
                <a:gd name="T20" fmla="*/ 186 w 384"/>
                <a:gd name="T21" fmla="*/ 477 h 477"/>
                <a:gd name="T22" fmla="*/ 284 w 384"/>
                <a:gd name="T23" fmla="*/ 449 h 477"/>
                <a:gd name="T24" fmla="*/ 328 w 384"/>
                <a:gd name="T25" fmla="*/ 411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4" h="477">
                  <a:moveTo>
                    <a:pt x="328" y="411"/>
                  </a:moveTo>
                  <a:cubicBezTo>
                    <a:pt x="345" y="391"/>
                    <a:pt x="358" y="367"/>
                    <a:pt x="366" y="341"/>
                  </a:cubicBezTo>
                  <a:cubicBezTo>
                    <a:pt x="377" y="308"/>
                    <a:pt x="384" y="270"/>
                    <a:pt x="384" y="229"/>
                  </a:cubicBezTo>
                  <a:cubicBezTo>
                    <a:pt x="384" y="101"/>
                    <a:pt x="339" y="0"/>
                    <a:pt x="259" y="0"/>
                  </a:cubicBezTo>
                  <a:cubicBezTo>
                    <a:pt x="259" y="0"/>
                    <a:pt x="259" y="0"/>
                    <a:pt x="258" y="0"/>
                  </a:cubicBezTo>
                  <a:cubicBezTo>
                    <a:pt x="258" y="0"/>
                    <a:pt x="257" y="0"/>
                    <a:pt x="256" y="0"/>
                  </a:cubicBezTo>
                  <a:cubicBezTo>
                    <a:pt x="218" y="0"/>
                    <a:pt x="186" y="31"/>
                    <a:pt x="186" y="69"/>
                  </a:cubicBezTo>
                  <a:cubicBezTo>
                    <a:pt x="186" y="82"/>
                    <a:pt x="190" y="95"/>
                    <a:pt x="196" y="105"/>
                  </a:cubicBezTo>
                  <a:cubicBezTo>
                    <a:pt x="193" y="105"/>
                    <a:pt x="190" y="105"/>
                    <a:pt x="186" y="105"/>
                  </a:cubicBezTo>
                  <a:cubicBezTo>
                    <a:pt x="84" y="105"/>
                    <a:pt x="0" y="188"/>
                    <a:pt x="0" y="291"/>
                  </a:cubicBezTo>
                  <a:cubicBezTo>
                    <a:pt x="0" y="394"/>
                    <a:pt x="84" y="477"/>
                    <a:pt x="186" y="477"/>
                  </a:cubicBezTo>
                  <a:cubicBezTo>
                    <a:pt x="222" y="477"/>
                    <a:pt x="255" y="467"/>
                    <a:pt x="284" y="449"/>
                  </a:cubicBezTo>
                  <a:cubicBezTo>
                    <a:pt x="300" y="441"/>
                    <a:pt x="315" y="428"/>
                    <a:pt x="328" y="411"/>
                  </a:cubicBezTo>
                  <a:close/>
                </a:path>
              </a:pathLst>
            </a:custGeom>
            <a:solidFill>
              <a:srgbClr val="FFD2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25" name="Freeform 23"/>
            <p:cNvSpPr/>
            <p:nvPr/>
          </p:nvSpPr>
          <p:spPr bwMode="auto">
            <a:xfrm rot="7443">
              <a:off x="11118531" y="3893238"/>
              <a:ext cx="285422" cy="629608"/>
            </a:xfrm>
            <a:custGeom>
              <a:avLst/>
              <a:gdLst>
                <a:gd name="T0" fmla="*/ 168 w 210"/>
                <a:gd name="T1" fmla="*/ 302 h 463"/>
                <a:gd name="T2" fmla="*/ 210 w 210"/>
                <a:gd name="T3" fmla="*/ 223 h 463"/>
                <a:gd name="T4" fmla="*/ 163 w 210"/>
                <a:gd name="T5" fmla="*/ 142 h 463"/>
                <a:gd name="T6" fmla="*/ 177 w 210"/>
                <a:gd name="T7" fmla="*/ 92 h 463"/>
                <a:gd name="T8" fmla="*/ 88 w 210"/>
                <a:gd name="T9" fmla="*/ 0 h 463"/>
                <a:gd name="T10" fmla="*/ 0 w 210"/>
                <a:gd name="T11" fmla="*/ 92 h 463"/>
                <a:gd name="T12" fmla="*/ 47 w 210"/>
                <a:gd name="T13" fmla="*/ 174 h 463"/>
                <a:gd name="T14" fmla="*/ 34 w 210"/>
                <a:gd name="T15" fmla="*/ 223 h 463"/>
                <a:gd name="T16" fmla="*/ 63 w 210"/>
                <a:gd name="T17" fmla="*/ 292 h 463"/>
                <a:gd name="T18" fmla="*/ 21 w 210"/>
                <a:gd name="T19" fmla="*/ 370 h 463"/>
                <a:gd name="T20" fmla="*/ 109 w 210"/>
                <a:gd name="T21" fmla="*/ 463 h 463"/>
                <a:gd name="T22" fmla="*/ 198 w 210"/>
                <a:gd name="T23" fmla="*/ 370 h 463"/>
                <a:gd name="T24" fmla="*/ 168 w 210"/>
                <a:gd name="T25" fmla="*/ 302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0" h="463">
                  <a:moveTo>
                    <a:pt x="168" y="302"/>
                  </a:moveTo>
                  <a:cubicBezTo>
                    <a:pt x="194" y="286"/>
                    <a:pt x="210" y="257"/>
                    <a:pt x="210" y="223"/>
                  </a:cubicBezTo>
                  <a:cubicBezTo>
                    <a:pt x="210" y="188"/>
                    <a:pt x="191" y="157"/>
                    <a:pt x="163" y="142"/>
                  </a:cubicBezTo>
                  <a:cubicBezTo>
                    <a:pt x="172" y="127"/>
                    <a:pt x="177" y="111"/>
                    <a:pt x="177" y="92"/>
                  </a:cubicBezTo>
                  <a:cubicBezTo>
                    <a:pt x="177" y="41"/>
                    <a:pt x="137" y="0"/>
                    <a:pt x="88" y="0"/>
                  </a:cubicBezTo>
                  <a:cubicBezTo>
                    <a:pt x="40" y="0"/>
                    <a:pt x="0" y="41"/>
                    <a:pt x="0" y="92"/>
                  </a:cubicBezTo>
                  <a:cubicBezTo>
                    <a:pt x="0" y="128"/>
                    <a:pt x="19" y="159"/>
                    <a:pt x="47" y="174"/>
                  </a:cubicBezTo>
                  <a:cubicBezTo>
                    <a:pt x="39" y="188"/>
                    <a:pt x="34" y="205"/>
                    <a:pt x="34" y="223"/>
                  </a:cubicBezTo>
                  <a:cubicBezTo>
                    <a:pt x="34" y="251"/>
                    <a:pt x="45" y="275"/>
                    <a:pt x="63" y="292"/>
                  </a:cubicBezTo>
                  <a:cubicBezTo>
                    <a:pt x="38" y="308"/>
                    <a:pt x="21" y="337"/>
                    <a:pt x="21" y="370"/>
                  </a:cubicBezTo>
                  <a:cubicBezTo>
                    <a:pt x="21" y="421"/>
                    <a:pt x="61" y="463"/>
                    <a:pt x="109" y="463"/>
                  </a:cubicBezTo>
                  <a:cubicBezTo>
                    <a:pt x="158" y="463"/>
                    <a:pt x="198" y="421"/>
                    <a:pt x="198" y="370"/>
                  </a:cubicBezTo>
                  <a:cubicBezTo>
                    <a:pt x="198" y="343"/>
                    <a:pt x="186" y="319"/>
                    <a:pt x="168" y="30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grpSp>
      <p:sp>
        <p:nvSpPr>
          <p:cNvPr id="2" name="标题 1"/>
          <p:cNvSpPr>
            <a:spLocks noGrp="1"/>
          </p:cNvSpPr>
          <p:nvPr>
            <p:ph type="title" hasCustomPrompt="1"/>
          </p:nvPr>
        </p:nvSpPr>
        <p:spPr>
          <a:xfrm>
            <a:off x="4892400" y="3564000"/>
            <a:ext cx="2422800" cy="1108800"/>
          </a:xfrm>
          <a:noFill/>
        </p:spPr>
        <p:txBody>
          <a:bodyPr>
            <a:normAutofit/>
          </a:bodyPr>
          <a:lstStyle>
            <a:lvl1pPr algn="ctr">
              <a:defRPr sz="3600">
                <a:solidFill>
                  <a:schemeClr val="tx1"/>
                </a:solidFill>
              </a:defRPr>
            </a:lvl1pPr>
          </a:lstStyle>
          <a:p>
            <a:r>
              <a:rPr lang="zh-CN" altLang="en-US" dirty="0"/>
              <a:t>编辑标题</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normAutofit/>
          </a:bodyPr>
          <a:lstStyle/>
          <a:p>
            <a:fld id="{13D0CE79-49FB-443D-BEF8-6B709DE8FD0C}" type="datetimeFigureOut">
              <a:rPr lang="zh-CN" altLang="en-US" smtClean="0"/>
              <a:t>2021/1/4</a:t>
            </a:fld>
            <a:endParaRPr lang="zh-CN" altLang="en-US"/>
          </a:p>
        </p:txBody>
      </p:sp>
      <p:sp>
        <p:nvSpPr>
          <p:cNvPr id="3" name="页脚占位符 2"/>
          <p:cNvSpPr>
            <a:spLocks noGrp="1"/>
          </p:cNvSpPr>
          <p:nvPr>
            <p:ph type="ftr" sz="quarter" idx="11"/>
          </p:nvPr>
        </p:nvSpPr>
        <p:spPr/>
        <p:txBody>
          <a:bodyPr>
            <a:normAutofit/>
          </a:bodyPr>
          <a:lstStyle/>
          <a:p>
            <a:endParaRPr lang="zh-CN" altLang="en-US"/>
          </a:p>
        </p:txBody>
      </p:sp>
      <p:sp>
        <p:nvSpPr>
          <p:cNvPr id="4" name="灯片编号占位符 3"/>
          <p:cNvSpPr>
            <a:spLocks noGrp="1"/>
          </p:cNvSpPr>
          <p:nvPr>
            <p:ph type="sldNum" sz="quarter" idx="12"/>
          </p:nvPr>
        </p:nvSpPr>
        <p:spPr/>
        <p:txBody>
          <a:bodyPr>
            <a:normAutofit/>
          </a:bodyPr>
          <a:lstStyle/>
          <a:p>
            <a:fld id="{EF906490-237C-474C-BA2E-D98840BC1F8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7" y="457200"/>
            <a:ext cx="4165200" cy="1600200"/>
          </a:xfrm>
        </p:spPr>
        <p:txBody>
          <a:bodyPr anchor="b">
            <a:normAutofit/>
          </a:bodyPr>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0"/>
            <a:ext cx="6170400" cy="54036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7" y="2057400"/>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normAutofit/>
          </a:bodyPr>
          <a:lstStyle/>
          <a:p>
            <a:fld id="{13D0CE79-49FB-443D-BEF8-6B709DE8FD0C}" type="datetimeFigureOut">
              <a:rPr lang="zh-CN" altLang="en-US" smtClean="0"/>
              <a:t>2021/1/4</a:t>
            </a:fld>
            <a:endParaRPr lang="zh-CN" altLang="en-US"/>
          </a:p>
        </p:txBody>
      </p:sp>
      <p:sp>
        <p:nvSpPr>
          <p:cNvPr id="6" name="页脚占位符 5"/>
          <p:cNvSpPr>
            <a:spLocks noGrp="1"/>
          </p:cNvSpPr>
          <p:nvPr>
            <p:ph type="ftr" sz="quarter" idx="11"/>
          </p:nvPr>
        </p:nvSpPr>
        <p:spPr/>
        <p:txBody>
          <a:bodyPr>
            <a:normAutofit/>
          </a:bodyPr>
          <a:lstStyle/>
          <a:p>
            <a:endParaRPr lang="zh-CN" altLang="en-US"/>
          </a:p>
        </p:txBody>
      </p:sp>
      <p:sp>
        <p:nvSpPr>
          <p:cNvPr id="7" name="灯片编号占位符 6"/>
          <p:cNvSpPr>
            <a:spLocks noGrp="1"/>
          </p:cNvSpPr>
          <p:nvPr>
            <p:ph type="sldNum" sz="quarter" idx="12"/>
          </p:nvPr>
        </p:nvSpPr>
        <p:spPr/>
        <p:txBody>
          <a:bodyPr>
            <a:normAutofit/>
          </a:bodyPr>
          <a:lstStyle/>
          <a:p>
            <a:fld id="{EF906490-237C-474C-BA2E-D98840BC1F8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0476413" y="365125"/>
            <a:ext cx="1203960" cy="6140178"/>
          </a:xfrm>
        </p:spPr>
        <p:txBody>
          <a:bodyPr vert="eaVert">
            <a:normAutofit/>
          </a:bodyPr>
          <a:lstStyle/>
          <a:p>
            <a:r>
              <a:rPr lang="zh-CN" altLang="en-US" dirty="0"/>
              <a:t>单击此处编辑母版标题样式</a:t>
            </a:r>
          </a:p>
        </p:txBody>
      </p:sp>
      <p:sp>
        <p:nvSpPr>
          <p:cNvPr id="3" name="竖排文字占位符 2"/>
          <p:cNvSpPr>
            <a:spLocks noGrp="1"/>
          </p:cNvSpPr>
          <p:nvPr>
            <p:ph type="body" orient="vert" idx="1" hasCustomPrompt="1"/>
          </p:nvPr>
        </p:nvSpPr>
        <p:spPr>
          <a:xfrm>
            <a:off x="483326" y="365125"/>
            <a:ext cx="9797144" cy="6140178"/>
          </a:xfrm>
        </p:spPr>
        <p:txBody>
          <a:bodyPr vert="eaVert">
            <a:normAutofit/>
          </a:bodyPr>
          <a:lstStyle>
            <a:lvl1pPr marL="0" indent="0">
              <a:buFont typeface="Arial" panose="020B0604020202020204" pitchFamily="34" charset="0"/>
              <a:buNone/>
              <a:defRPr/>
            </a:lvl1pPr>
            <a:lvl2pPr marL="457200" indent="0">
              <a:buFont typeface="Arial" panose="020B0604020202020204" pitchFamily="34" charset="0"/>
              <a:buNone/>
              <a:defRPr/>
            </a:lvl2pPr>
            <a:lvl3pPr marL="914400" indent="0">
              <a:buFont typeface="Arial" panose="020B0604020202020204" pitchFamily="34" charset="0"/>
              <a:buNone/>
              <a:defRPr/>
            </a:lvl3pPr>
            <a:lvl4pPr marL="1371600" indent="0">
              <a:buFont typeface="Arial" panose="020B0604020202020204" pitchFamily="34" charset="0"/>
              <a:buNone/>
              <a:defRPr/>
            </a:lvl4pPr>
            <a:lvl5pPr marL="1828800" indent="0">
              <a:buFont typeface="Arial" panose="020B0604020202020204" pitchFamily="34" charset="0"/>
              <a:buNone/>
              <a:defRPr/>
            </a:lvl5pPr>
          </a:lstStyle>
          <a:p>
            <a:r>
              <a:rPr lang="zh-CN" altLang="en-US" sz="2400" dirty="0"/>
              <a:t>单击此处编辑文本</a:t>
            </a:r>
            <a:endParaRPr lang="en-US" altLang="zh-CN" sz="2400" dirty="0"/>
          </a:p>
          <a:p>
            <a:pPr lvl="1"/>
            <a:r>
              <a:rPr lang="zh-CN" altLang="en-US" sz="2000" dirty="0"/>
              <a:t>第二级</a:t>
            </a:r>
          </a:p>
          <a:p>
            <a:pPr lvl="2"/>
            <a:r>
              <a:rPr lang="zh-CN" altLang="en-US" sz="1800"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normAutofit/>
          </a:bodyPr>
          <a:lstStyle/>
          <a:p>
            <a:fld id="{13D0CE79-49FB-443D-BEF8-6B709DE8FD0C}" type="datetimeFigureOut">
              <a:rPr lang="zh-CN" altLang="en-US" smtClean="0"/>
              <a:t>2021/1/4</a:t>
            </a:fld>
            <a:endParaRPr lang="zh-CN" altLang="en-US"/>
          </a:p>
        </p:txBody>
      </p:sp>
      <p:sp>
        <p:nvSpPr>
          <p:cNvPr id="5" name="页脚占位符 4"/>
          <p:cNvSpPr>
            <a:spLocks noGrp="1"/>
          </p:cNvSpPr>
          <p:nvPr>
            <p:ph type="ftr" sz="quarter" idx="11"/>
          </p:nvPr>
        </p:nvSpPr>
        <p:spPr/>
        <p:txBody>
          <a:bodyPr>
            <a:normAutofit/>
          </a:bodyPr>
          <a:lstStyle/>
          <a:p>
            <a:endParaRPr lang="zh-CN" altLang="en-US"/>
          </a:p>
        </p:txBody>
      </p:sp>
      <p:sp>
        <p:nvSpPr>
          <p:cNvPr id="6" name="灯片编号占位符 5"/>
          <p:cNvSpPr>
            <a:spLocks noGrp="1"/>
          </p:cNvSpPr>
          <p:nvPr>
            <p:ph type="sldNum" sz="quarter" idx="12"/>
          </p:nvPr>
        </p:nvSpPr>
        <p:spPr/>
        <p:txBody>
          <a:bodyPr>
            <a:normAutofit/>
          </a:bodyPr>
          <a:lstStyle/>
          <a:p>
            <a:fld id="{EF906490-237C-474C-BA2E-D98840BC1F8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5A35"/>
        </a:solidFill>
        <a:effectLst/>
      </p:bgPr>
    </p:bg>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838200" y="1397000"/>
            <a:ext cx="10515600" cy="4394200"/>
          </a:xfrm>
          <a:prstGeom prst="rect">
            <a:avLst/>
          </a:prstGeom>
        </p:spPr>
        <p:txBody>
          <a:bodyPr vert="horz" lIns="91440" tIns="45720" rIns="91440" bIns="45720" rtlCol="0">
            <a:normAutofit/>
          </a:bodyPr>
          <a:lstStyle/>
          <a:p>
            <a:r>
              <a:rPr lang="zh-CN" altLang="en-US" sz="2400" dirty="0"/>
              <a:t>单击此处编辑文本</a:t>
            </a:r>
            <a:endParaRPr lang="en-US" altLang="zh-CN" sz="2400" dirty="0"/>
          </a:p>
          <a:p>
            <a:pPr lvl="1"/>
            <a:r>
              <a:rPr lang="zh-CN" altLang="en-US" sz="2000" dirty="0"/>
              <a:t>第二级</a:t>
            </a:r>
          </a:p>
          <a:p>
            <a:pPr lvl="2"/>
            <a:r>
              <a:rPr lang="zh-CN" altLang="en-US" sz="1800"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73285"/>
            <a:ext cx="2743200" cy="365125"/>
          </a:xfrm>
          <a:prstGeom prst="rect">
            <a:avLst/>
          </a:prstGeom>
        </p:spPr>
        <p:txBody>
          <a:bodyPr vert="horz" lIns="91440" tIns="45720" rIns="91440" bIns="45720" rtlCol="0" anchor="ctr">
            <a:normAutofit/>
          </a:bodyPr>
          <a:lstStyle>
            <a:lvl1pPr algn="l">
              <a:defRPr sz="1500">
                <a:solidFill>
                  <a:schemeClr val="tx1"/>
                </a:solidFill>
              </a:defRPr>
            </a:lvl1pPr>
          </a:lstStyle>
          <a:p>
            <a:fld id="{13D0CE79-49FB-443D-BEF8-6B709DE8FD0C}" type="datetimeFigureOut">
              <a:rPr lang="zh-CN" altLang="en-US" smtClean="0"/>
              <a:t>2021/1/4</a:t>
            </a:fld>
            <a:endParaRPr lang="zh-CN" altLang="en-US"/>
          </a:p>
        </p:txBody>
      </p:sp>
      <p:sp>
        <p:nvSpPr>
          <p:cNvPr id="5" name="页脚占位符 4"/>
          <p:cNvSpPr>
            <a:spLocks noGrp="1"/>
          </p:cNvSpPr>
          <p:nvPr>
            <p:ph type="ftr" sz="quarter" idx="3"/>
          </p:nvPr>
        </p:nvSpPr>
        <p:spPr>
          <a:xfrm>
            <a:off x="4038600" y="6373285"/>
            <a:ext cx="4114800" cy="365125"/>
          </a:xfrm>
          <a:prstGeom prst="rect">
            <a:avLst/>
          </a:prstGeom>
        </p:spPr>
        <p:txBody>
          <a:bodyPr vert="horz" lIns="91440" tIns="45720" rIns="91440" bIns="45720" rtlCol="0" anchor="ctr">
            <a:normAutofit/>
          </a:bodyPr>
          <a:lstStyle>
            <a:lvl1pPr algn="ctr">
              <a:defRPr sz="1500">
                <a:solidFill>
                  <a:schemeClr val="tx1"/>
                </a:solidFill>
              </a:defRPr>
            </a:lvl1pPr>
          </a:lstStyle>
          <a:p>
            <a:endParaRPr lang="zh-CN" altLang="en-US"/>
          </a:p>
        </p:txBody>
      </p:sp>
      <p:sp>
        <p:nvSpPr>
          <p:cNvPr id="6" name="灯片编号占位符 5"/>
          <p:cNvSpPr>
            <a:spLocks noGrp="1"/>
          </p:cNvSpPr>
          <p:nvPr>
            <p:ph type="sldNum" sz="quarter" idx="4"/>
          </p:nvPr>
        </p:nvSpPr>
        <p:spPr>
          <a:xfrm>
            <a:off x="8610600" y="6373285"/>
            <a:ext cx="2743200" cy="365125"/>
          </a:xfrm>
          <a:prstGeom prst="rect">
            <a:avLst/>
          </a:prstGeom>
        </p:spPr>
        <p:txBody>
          <a:bodyPr vert="horz" lIns="91440" tIns="45720" rIns="91440" bIns="45720" rtlCol="0" anchor="ctr">
            <a:normAutofit/>
          </a:bodyPr>
          <a:lstStyle>
            <a:lvl1pPr algn="r">
              <a:defRPr sz="1500">
                <a:solidFill>
                  <a:schemeClr val="tx1"/>
                </a:solidFill>
              </a:defRPr>
            </a:lvl1pPr>
          </a:lstStyle>
          <a:p>
            <a:fld id="{EF906490-237C-474C-BA2E-D98840BC1F8F}" type="slidenum">
              <a:rPr lang="zh-CN" altLang="en-US" smtClean="0"/>
              <a:t>‹#›</a:t>
            </a:fld>
            <a:endParaRPr lang="zh-CN" altLang="en-US"/>
          </a:p>
        </p:txBody>
      </p:sp>
      <p:sp>
        <p:nvSpPr>
          <p:cNvPr id="2" name="标题占位符 1"/>
          <p:cNvSpPr>
            <a:spLocks noGrp="1"/>
          </p:cNvSpPr>
          <p:nvPr>
            <p:ph type="title"/>
          </p:nvPr>
        </p:nvSpPr>
        <p:spPr>
          <a:xfrm>
            <a:off x="838200" y="298450"/>
            <a:ext cx="10515601" cy="892175"/>
          </a:xfrm>
          <a:prstGeom prst="rect">
            <a:avLst/>
          </a:prstGeom>
        </p:spPr>
        <p:txBody>
          <a:bodyPr vert="horz" lIns="91440" tIns="45720" rIns="91440" bIns="45720" rtlCol="0" anchor="ctr">
            <a:normAutofit/>
          </a:bodyPr>
          <a:lstStyle/>
          <a:p>
            <a:r>
              <a:rPr lang="zh-CN" altLang="en-US" dirty="0"/>
              <a:t>单击此处编辑母版标题样式</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77.xml"/><Relationship Id="rId13" Type="http://schemas.openxmlformats.org/officeDocument/2006/relationships/tags" Target="../tags/tag82.xml"/><Relationship Id="rId18" Type="http://schemas.openxmlformats.org/officeDocument/2006/relationships/tags" Target="../tags/tag87.xml"/><Relationship Id="rId26" Type="http://schemas.openxmlformats.org/officeDocument/2006/relationships/image" Target="../media/image3.png"/><Relationship Id="rId3" Type="http://schemas.openxmlformats.org/officeDocument/2006/relationships/tags" Target="../tags/tag72.xml"/><Relationship Id="rId21" Type="http://schemas.openxmlformats.org/officeDocument/2006/relationships/tags" Target="../tags/tag90.xml"/><Relationship Id="rId7" Type="http://schemas.openxmlformats.org/officeDocument/2006/relationships/tags" Target="../tags/tag76.xml"/><Relationship Id="rId12" Type="http://schemas.openxmlformats.org/officeDocument/2006/relationships/tags" Target="../tags/tag81.xml"/><Relationship Id="rId17" Type="http://schemas.openxmlformats.org/officeDocument/2006/relationships/tags" Target="../tags/tag86.xml"/><Relationship Id="rId25" Type="http://schemas.openxmlformats.org/officeDocument/2006/relationships/notesSlide" Target="../notesSlides/notesSlide10.xml"/><Relationship Id="rId2" Type="http://schemas.openxmlformats.org/officeDocument/2006/relationships/tags" Target="../tags/tag71.xml"/><Relationship Id="rId16" Type="http://schemas.openxmlformats.org/officeDocument/2006/relationships/tags" Target="../tags/tag85.xml"/><Relationship Id="rId20" Type="http://schemas.openxmlformats.org/officeDocument/2006/relationships/tags" Target="../tags/tag89.xml"/><Relationship Id="rId1" Type="http://schemas.openxmlformats.org/officeDocument/2006/relationships/tags" Target="../tags/tag70.xml"/><Relationship Id="rId6" Type="http://schemas.openxmlformats.org/officeDocument/2006/relationships/tags" Target="../tags/tag75.xml"/><Relationship Id="rId11" Type="http://schemas.openxmlformats.org/officeDocument/2006/relationships/tags" Target="../tags/tag80.xml"/><Relationship Id="rId24" Type="http://schemas.openxmlformats.org/officeDocument/2006/relationships/slideLayout" Target="../slideLayouts/slideLayout7.xml"/><Relationship Id="rId5" Type="http://schemas.openxmlformats.org/officeDocument/2006/relationships/tags" Target="../tags/tag74.xml"/><Relationship Id="rId15" Type="http://schemas.openxmlformats.org/officeDocument/2006/relationships/tags" Target="../tags/tag84.xml"/><Relationship Id="rId23" Type="http://schemas.openxmlformats.org/officeDocument/2006/relationships/tags" Target="../tags/tag92.xml"/><Relationship Id="rId10" Type="http://schemas.openxmlformats.org/officeDocument/2006/relationships/tags" Target="../tags/tag79.xml"/><Relationship Id="rId19" Type="http://schemas.openxmlformats.org/officeDocument/2006/relationships/tags" Target="../tags/tag88.xml"/><Relationship Id="rId4" Type="http://schemas.openxmlformats.org/officeDocument/2006/relationships/tags" Target="../tags/tag73.xml"/><Relationship Id="rId9" Type="http://schemas.openxmlformats.org/officeDocument/2006/relationships/tags" Target="../tags/tag78.xml"/><Relationship Id="rId14" Type="http://schemas.openxmlformats.org/officeDocument/2006/relationships/tags" Target="../tags/tag83.xml"/><Relationship Id="rId22" Type="http://schemas.openxmlformats.org/officeDocument/2006/relationships/tags" Target="../tags/tag91.xml"/></Relationships>
</file>

<file path=ppt/slides/_rels/slide11.xml.rels><?xml version="1.0" encoding="UTF-8" standalone="yes"?>
<Relationships xmlns="http://schemas.openxmlformats.org/package/2006/relationships"><Relationship Id="rId8" Type="http://schemas.openxmlformats.org/officeDocument/2006/relationships/tags" Target="../tags/tag100.xml"/><Relationship Id="rId13" Type="http://schemas.openxmlformats.org/officeDocument/2006/relationships/tags" Target="../tags/tag105.xml"/><Relationship Id="rId18" Type="http://schemas.openxmlformats.org/officeDocument/2006/relationships/tags" Target="../tags/tag110.xml"/><Relationship Id="rId26" Type="http://schemas.openxmlformats.org/officeDocument/2006/relationships/tags" Target="../tags/tag118.xml"/><Relationship Id="rId3" Type="http://schemas.openxmlformats.org/officeDocument/2006/relationships/tags" Target="../tags/tag95.xml"/><Relationship Id="rId21" Type="http://schemas.openxmlformats.org/officeDocument/2006/relationships/tags" Target="../tags/tag113.xml"/><Relationship Id="rId7" Type="http://schemas.openxmlformats.org/officeDocument/2006/relationships/tags" Target="../tags/tag99.xml"/><Relationship Id="rId12" Type="http://schemas.openxmlformats.org/officeDocument/2006/relationships/tags" Target="../tags/tag104.xml"/><Relationship Id="rId17" Type="http://schemas.openxmlformats.org/officeDocument/2006/relationships/tags" Target="../tags/tag109.xml"/><Relationship Id="rId25" Type="http://schemas.openxmlformats.org/officeDocument/2006/relationships/tags" Target="../tags/tag117.xml"/><Relationship Id="rId2" Type="http://schemas.openxmlformats.org/officeDocument/2006/relationships/tags" Target="../tags/tag94.xml"/><Relationship Id="rId16" Type="http://schemas.openxmlformats.org/officeDocument/2006/relationships/tags" Target="../tags/tag108.xml"/><Relationship Id="rId20" Type="http://schemas.openxmlformats.org/officeDocument/2006/relationships/tags" Target="../tags/tag112.xml"/><Relationship Id="rId29" Type="http://schemas.openxmlformats.org/officeDocument/2006/relationships/notesSlide" Target="../notesSlides/notesSlide11.xml"/><Relationship Id="rId1" Type="http://schemas.openxmlformats.org/officeDocument/2006/relationships/tags" Target="../tags/tag93.xml"/><Relationship Id="rId6" Type="http://schemas.openxmlformats.org/officeDocument/2006/relationships/tags" Target="../tags/tag98.xml"/><Relationship Id="rId11" Type="http://schemas.openxmlformats.org/officeDocument/2006/relationships/tags" Target="../tags/tag103.xml"/><Relationship Id="rId24" Type="http://schemas.openxmlformats.org/officeDocument/2006/relationships/tags" Target="../tags/tag116.xml"/><Relationship Id="rId5" Type="http://schemas.openxmlformats.org/officeDocument/2006/relationships/tags" Target="../tags/tag97.xml"/><Relationship Id="rId15" Type="http://schemas.openxmlformats.org/officeDocument/2006/relationships/tags" Target="../tags/tag107.xml"/><Relationship Id="rId23" Type="http://schemas.openxmlformats.org/officeDocument/2006/relationships/tags" Target="../tags/tag115.xml"/><Relationship Id="rId28" Type="http://schemas.openxmlformats.org/officeDocument/2006/relationships/slideLayout" Target="../slideLayouts/slideLayout7.xml"/><Relationship Id="rId10" Type="http://schemas.openxmlformats.org/officeDocument/2006/relationships/tags" Target="../tags/tag102.xml"/><Relationship Id="rId19" Type="http://schemas.openxmlformats.org/officeDocument/2006/relationships/tags" Target="../tags/tag111.xml"/><Relationship Id="rId4" Type="http://schemas.openxmlformats.org/officeDocument/2006/relationships/tags" Target="../tags/tag96.xml"/><Relationship Id="rId9" Type="http://schemas.openxmlformats.org/officeDocument/2006/relationships/tags" Target="../tags/tag101.xml"/><Relationship Id="rId14" Type="http://schemas.openxmlformats.org/officeDocument/2006/relationships/tags" Target="../tags/tag106.xml"/><Relationship Id="rId22" Type="http://schemas.openxmlformats.org/officeDocument/2006/relationships/tags" Target="../tags/tag114.xml"/><Relationship Id="rId27" Type="http://schemas.openxmlformats.org/officeDocument/2006/relationships/tags" Target="../tags/tag119.xml"/><Relationship Id="rId30"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notesSlide" Target="../notesSlides/notesSlide12.xml"/><Relationship Id="rId5" Type="http://schemas.openxmlformats.org/officeDocument/2006/relationships/slideLayout" Target="../slideLayouts/slideLayout3.xml"/><Relationship Id="rId4" Type="http://schemas.openxmlformats.org/officeDocument/2006/relationships/tags" Target="../tags/tag123.xml"/></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13.xml"/><Relationship Id="rId3" Type="http://schemas.openxmlformats.org/officeDocument/2006/relationships/tags" Target="../tags/tag126.xml"/><Relationship Id="rId7" Type="http://schemas.openxmlformats.org/officeDocument/2006/relationships/slideLayout" Target="../slideLayouts/slideLayout2.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tags" Target="../tags/tag129.xml"/><Relationship Id="rId5" Type="http://schemas.openxmlformats.org/officeDocument/2006/relationships/tags" Target="../tags/tag128.xml"/><Relationship Id="rId4" Type="http://schemas.openxmlformats.org/officeDocument/2006/relationships/tags" Target="../tags/tag127.xml"/></Relationships>
</file>

<file path=ppt/slides/_rels/slide14.xml.rels><?xml version="1.0" encoding="UTF-8" standalone="yes"?>
<Relationships xmlns="http://schemas.openxmlformats.org/package/2006/relationships"><Relationship Id="rId8" Type="http://schemas.openxmlformats.org/officeDocument/2006/relationships/tags" Target="../tags/tag137.xml"/><Relationship Id="rId3" Type="http://schemas.openxmlformats.org/officeDocument/2006/relationships/tags" Target="../tags/tag132.xml"/><Relationship Id="rId7" Type="http://schemas.openxmlformats.org/officeDocument/2006/relationships/tags" Target="../tags/tag136.xml"/><Relationship Id="rId12" Type="http://schemas.openxmlformats.org/officeDocument/2006/relationships/notesSlide" Target="../notesSlides/notesSlide14.xml"/><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tags" Target="../tags/tag135.xml"/><Relationship Id="rId11" Type="http://schemas.openxmlformats.org/officeDocument/2006/relationships/slideLayout" Target="../slideLayouts/slideLayout2.xml"/><Relationship Id="rId5" Type="http://schemas.openxmlformats.org/officeDocument/2006/relationships/tags" Target="../tags/tag134.xml"/><Relationship Id="rId10" Type="http://schemas.openxmlformats.org/officeDocument/2006/relationships/tags" Target="../tags/tag139.xml"/><Relationship Id="rId4" Type="http://schemas.openxmlformats.org/officeDocument/2006/relationships/tags" Target="../tags/tag133.xml"/><Relationship Id="rId9" Type="http://schemas.openxmlformats.org/officeDocument/2006/relationships/tags" Target="../tags/tag138.xml"/></Relationships>
</file>

<file path=ppt/slides/_rels/slide15.xml.rels><?xml version="1.0" encoding="UTF-8" standalone="yes"?>
<Relationships xmlns="http://schemas.openxmlformats.org/package/2006/relationships"><Relationship Id="rId8" Type="http://schemas.openxmlformats.org/officeDocument/2006/relationships/tags" Target="../tags/tag147.xml"/><Relationship Id="rId13" Type="http://schemas.openxmlformats.org/officeDocument/2006/relationships/tags" Target="../tags/tag152.xml"/><Relationship Id="rId3" Type="http://schemas.openxmlformats.org/officeDocument/2006/relationships/tags" Target="../tags/tag142.xml"/><Relationship Id="rId7" Type="http://schemas.openxmlformats.org/officeDocument/2006/relationships/tags" Target="../tags/tag146.xml"/><Relationship Id="rId12" Type="http://schemas.openxmlformats.org/officeDocument/2006/relationships/tags" Target="../tags/tag151.xml"/><Relationship Id="rId2" Type="http://schemas.openxmlformats.org/officeDocument/2006/relationships/tags" Target="../tags/tag141.xml"/><Relationship Id="rId16" Type="http://schemas.openxmlformats.org/officeDocument/2006/relationships/notesSlide" Target="../notesSlides/notesSlide15.xml"/><Relationship Id="rId1" Type="http://schemas.openxmlformats.org/officeDocument/2006/relationships/tags" Target="../tags/tag140.xml"/><Relationship Id="rId6" Type="http://schemas.openxmlformats.org/officeDocument/2006/relationships/tags" Target="../tags/tag145.xml"/><Relationship Id="rId11" Type="http://schemas.openxmlformats.org/officeDocument/2006/relationships/tags" Target="../tags/tag150.xml"/><Relationship Id="rId5" Type="http://schemas.openxmlformats.org/officeDocument/2006/relationships/tags" Target="../tags/tag144.xml"/><Relationship Id="rId15" Type="http://schemas.openxmlformats.org/officeDocument/2006/relationships/slideLayout" Target="../slideLayouts/slideLayout2.xml"/><Relationship Id="rId10" Type="http://schemas.openxmlformats.org/officeDocument/2006/relationships/tags" Target="../tags/tag149.xml"/><Relationship Id="rId4" Type="http://schemas.openxmlformats.org/officeDocument/2006/relationships/tags" Target="../tags/tag143.xml"/><Relationship Id="rId9" Type="http://schemas.openxmlformats.org/officeDocument/2006/relationships/tags" Target="../tags/tag148.xml"/><Relationship Id="rId14" Type="http://schemas.openxmlformats.org/officeDocument/2006/relationships/tags" Target="../tags/tag153.xml"/></Relationships>
</file>

<file path=ppt/slides/_rels/slide16.xml.rels><?xml version="1.0" encoding="UTF-8" standalone="yes"?>
<Relationships xmlns="http://schemas.openxmlformats.org/package/2006/relationships"><Relationship Id="rId8" Type="http://schemas.openxmlformats.org/officeDocument/2006/relationships/tags" Target="../tags/tag161.xml"/><Relationship Id="rId13" Type="http://schemas.openxmlformats.org/officeDocument/2006/relationships/tags" Target="../tags/tag166.xml"/><Relationship Id="rId18" Type="http://schemas.openxmlformats.org/officeDocument/2006/relationships/tags" Target="../tags/tag171.xml"/><Relationship Id="rId3" Type="http://schemas.openxmlformats.org/officeDocument/2006/relationships/tags" Target="../tags/tag156.xml"/><Relationship Id="rId7" Type="http://schemas.openxmlformats.org/officeDocument/2006/relationships/tags" Target="../tags/tag160.xml"/><Relationship Id="rId12" Type="http://schemas.openxmlformats.org/officeDocument/2006/relationships/tags" Target="../tags/tag165.xml"/><Relationship Id="rId17" Type="http://schemas.openxmlformats.org/officeDocument/2006/relationships/tags" Target="../tags/tag170.xml"/><Relationship Id="rId2" Type="http://schemas.openxmlformats.org/officeDocument/2006/relationships/tags" Target="../tags/tag155.xml"/><Relationship Id="rId16" Type="http://schemas.openxmlformats.org/officeDocument/2006/relationships/tags" Target="../tags/tag169.xml"/><Relationship Id="rId20" Type="http://schemas.openxmlformats.org/officeDocument/2006/relationships/notesSlide" Target="../notesSlides/notesSlide16.xml"/><Relationship Id="rId1" Type="http://schemas.openxmlformats.org/officeDocument/2006/relationships/tags" Target="../tags/tag154.xml"/><Relationship Id="rId6" Type="http://schemas.openxmlformats.org/officeDocument/2006/relationships/tags" Target="../tags/tag159.xml"/><Relationship Id="rId11" Type="http://schemas.openxmlformats.org/officeDocument/2006/relationships/tags" Target="../tags/tag164.xml"/><Relationship Id="rId5" Type="http://schemas.openxmlformats.org/officeDocument/2006/relationships/tags" Target="../tags/tag158.xml"/><Relationship Id="rId15" Type="http://schemas.openxmlformats.org/officeDocument/2006/relationships/tags" Target="../tags/tag168.xml"/><Relationship Id="rId10" Type="http://schemas.openxmlformats.org/officeDocument/2006/relationships/tags" Target="../tags/tag163.xml"/><Relationship Id="rId19" Type="http://schemas.openxmlformats.org/officeDocument/2006/relationships/slideLayout" Target="../slideLayouts/slideLayout2.xml"/><Relationship Id="rId4" Type="http://schemas.openxmlformats.org/officeDocument/2006/relationships/tags" Target="../tags/tag157.xml"/><Relationship Id="rId9" Type="http://schemas.openxmlformats.org/officeDocument/2006/relationships/tags" Target="../tags/tag162.xml"/><Relationship Id="rId14" Type="http://schemas.openxmlformats.org/officeDocument/2006/relationships/tags" Target="../tags/tag167.xml"/></Relationships>
</file>

<file path=ppt/slides/_rels/slide17.xml.rels><?xml version="1.0" encoding="UTF-8" standalone="yes"?>
<Relationships xmlns="http://schemas.openxmlformats.org/package/2006/relationships"><Relationship Id="rId8" Type="http://schemas.openxmlformats.org/officeDocument/2006/relationships/tags" Target="../tags/tag179.xml"/><Relationship Id="rId13" Type="http://schemas.openxmlformats.org/officeDocument/2006/relationships/tags" Target="../tags/tag184.xml"/><Relationship Id="rId18" Type="http://schemas.openxmlformats.org/officeDocument/2006/relationships/tags" Target="../tags/tag189.xml"/><Relationship Id="rId3" Type="http://schemas.openxmlformats.org/officeDocument/2006/relationships/tags" Target="../tags/tag174.xml"/><Relationship Id="rId21" Type="http://schemas.openxmlformats.org/officeDocument/2006/relationships/tags" Target="../tags/tag192.xml"/><Relationship Id="rId7" Type="http://schemas.openxmlformats.org/officeDocument/2006/relationships/tags" Target="../tags/tag178.xml"/><Relationship Id="rId12" Type="http://schemas.openxmlformats.org/officeDocument/2006/relationships/tags" Target="../tags/tag183.xml"/><Relationship Id="rId17" Type="http://schemas.openxmlformats.org/officeDocument/2006/relationships/tags" Target="../tags/tag188.xml"/><Relationship Id="rId2" Type="http://schemas.openxmlformats.org/officeDocument/2006/relationships/tags" Target="../tags/tag173.xml"/><Relationship Id="rId16" Type="http://schemas.openxmlformats.org/officeDocument/2006/relationships/tags" Target="../tags/tag187.xml"/><Relationship Id="rId20" Type="http://schemas.openxmlformats.org/officeDocument/2006/relationships/tags" Target="../tags/tag191.xml"/><Relationship Id="rId1" Type="http://schemas.openxmlformats.org/officeDocument/2006/relationships/tags" Target="../tags/tag172.xml"/><Relationship Id="rId6" Type="http://schemas.openxmlformats.org/officeDocument/2006/relationships/tags" Target="../tags/tag177.xml"/><Relationship Id="rId11" Type="http://schemas.openxmlformats.org/officeDocument/2006/relationships/tags" Target="../tags/tag182.xml"/><Relationship Id="rId24" Type="http://schemas.openxmlformats.org/officeDocument/2006/relationships/notesSlide" Target="../notesSlides/notesSlide17.xml"/><Relationship Id="rId5" Type="http://schemas.openxmlformats.org/officeDocument/2006/relationships/tags" Target="../tags/tag176.xml"/><Relationship Id="rId15" Type="http://schemas.openxmlformats.org/officeDocument/2006/relationships/tags" Target="../tags/tag186.xml"/><Relationship Id="rId23" Type="http://schemas.openxmlformats.org/officeDocument/2006/relationships/slideLayout" Target="../slideLayouts/slideLayout2.xml"/><Relationship Id="rId10" Type="http://schemas.openxmlformats.org/officeDocument/2006/relationships/tags" Target="../tags/tag181.xml"/><Relationship Id="rId19" Type="http://schemas.openxmlformats.org/officeDocument/2006/relationships/tags" Target="../tags/tag190.xml"/><Relationship Id="rId4" Type="http://schemas.openxmlformats.org/officeDocument/2006/relationships/tags" Target="../tags/tag175.xml"/><Relationship Id="rId9" Type="http://schemas.openxmlformats.org/officeDocument/2006/relationships/tags" Target="../tags/tag180.xml"/><Relationship Id="rId14" Type="http://schemas.openxmlformats.org/officeDocument/2006/relationships/tags" Target="../tags/tag185.xml"/><Relationship Id="rId22" Type="http://schemas.openxmlformats.org/officeDocument/2006/relationships/tags" Target="../tags/tag193.xml"/></Relationships>
</file>

<file path=ppt/slides/_rels/slide18.xml.rels><?xml version="1.0" encoding="UTF-8" standalone="yes"?>
<Relationships xmlns="http://schemas.openxmlformats.org/package/2006/relationships"><Relationship Id="rId8" Type="http://schemas.openxmlformats.org/officeDocument/2006/relationships/tags" Target="../tags/tag201.xml"/><Relationship Id="rId13" Type="http://schemas.openxmlformats.org/officeDocument/2006/relationships/tags" Target="../tags/tag206.xml"/><Relationship Id="rId18" Type="http://schemas.openxmlformats.org/officeDocument/2006/relationships/tags" Target="../tags/tag211.xml"/><Relationship Id="rId26" Type="http://schemas.openxmlformats.org/officeDocument/2006/relationships/tags" Target="../tags/tag219.xml"/><Relationship Id="rId3" Type="http://schemas.openxmlformats.org/officeDocument/2006/relationships/tags" Target="../tags/tag196.xml"/><Relationship Id="rId21" Type="http://schemas.openxmlformats.org/officeDocument/2006/relationships/tags" Target="../tags/tag214.xml"/><Relationship Id="rId7" Type="http://schemas.openxmlformats.org/officeDocument/2006/relationships/tags" Target="../tags/tag200.xml"/><Relationship Id="rId12" Type="http://schemas.openxmlformats.org/officeDocument/2006/relationships/tags" Target="../tags/tag205.xml"/><Relationship Id="rId17" Type="http://schemas.openxmlformats.org/officeDocument/2006/relationships/tags" Target="../tags/tag210.xml"/><Relationship Id="rId25" Type="http://schemas.openxmlformats.org/officeDocument/2006/relationships/tags" Target="../tags/tag218.xml"/><Relationship Id="rId2" Type="http://schemas.openxmlformats.org/officeDocument/2006/relationships/tags" Target="../tags/tag195.xml"/><Relationship Id="rId16" Type="http://schemas.openxmlformats.org/officeDocument/2006/relationships/tags" Target="../tags/tag209.xml"/><Relationship Id="rId20" Type="http://schemas.openxmlformats.org/officeDocument/2006/relationships/tags" Target="../tags/tag213.xml"/><Relationship Id="rId1" Type="http://schemas.openxmlformats.org/officeDocument/2006/relationships/tags" Target="../tags/tag194.xml"/><Relationship Id="rId6" Type="http://schemas.openxmlformats.org/officeDocument/2006/relationships/tags" Target="../tags/tag199.xml"/><Relationship Id="rId11" Type="http://schemas.openxmlformats.org/officeDocument/2006/relationships/tags" Target="../tags/tag204.xml"/><Relationship Id="rId24" Type="http://schemas.openxmlformats.org/officeDocument/2006/relationships/tags" Target="../tags/tag217.xml"/><Relationship Id="rId5" Type="http://schemas.openxmlformats.org/officeDocument/2006/relationships/tags" Target="../tags/tag198.xml"/><Relationship Id="rId15" Type="http://schemas.openxmlformats.org/officeDocument/2006/relationships/tags" Target="../tags/tag208.xml"/><Relationship Id="rId23" Type="http://schemas.openxmlformats.org/officeDocument/2006/relationships/tags" Target="../tags/tag216.xml"/><Relationship Id="rId28" Type="http://schemas.openxmlformats.org/officeDocument/2006/relationships/notesSlide" Target="../notesSlides/notesSlide18.xml"/><Relationship Id="rId10" Type="http://schemas.openxmlformats.org/officeDocument/2006/relationships/tags" Target="../tags/tag203.xml"/><Relationship Id="rId19" Type="http://schemas.openxmlformats.org/officeDocument/2006/relationships/tags" Target="../tags/tag212.xml"/><Relationship Id="rId4" Type="http://schemas.openxmlformats.org/officeDocument/2006/relationships/tags" Target="../tags/tag197.xml"/><Relationship Id="rId9" Type="http://schemas.openxmlformats.org/officeDocument/2006/relationships/tags" Target="../tags/tag202.xml"/><Relationship Id="rId14" Type="http://schemas.openxmlformats.org/officeDocument/2006/relationships/tags" Target="../tags/tag207.xml"/><Relationship Id="rId22" Type="http://schemas.openxmlformats.org/officeDocument/2006/relationships/tags" Target="../tags/tag215.xml"/><Relationship Id="rId27"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222.xml"/><Relationship Id="rId7" Type="http://schemas.openxmlformats.org/officeDocument/2006/relationships/notesSlide" Target="../notesSlides/notesSlide19.xml"/><Relationship Id="rId2" Type="http://schemas.openxmlformats.org/officeDocument/2006/relationships/tags" Target="../tags/tag221.xml"/><Relationship Id="rId1" Type="http://schemas.openxmlformats.org/officeDocument/2006/relationships/tags" Target="../tags/tag220.xml"/><Relationship Id="rId6" Type="http://schemas.openxmlformats.org/officeDocument/2006/relationships/slideLayout" Target="../slideLayouts/slideLayout2.xml"/><Relationship Id="rId5" Type="http://schemas.openxmlformats.org/officeDocument/2006/relationships/tags" Target="../tags/tag224.xml"/><Relationship Id="rId4" Type="http://schemas.openxmlformats.org/officeDocument/2006/relationships/tags" Target="../tags/tag223.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tags" Target="../tags/tag232.xml"/><Relationship Id="rId3" Type="http://schemas.openxmlformats.org/officeDocument/2006/relationships/tags" Target="../tags/tag227.xml"/><Relationship Id="rId7" Type="http://schemas.openxmlformats.org/officeDocument/2006/relationships/tags" Target="../tags/tag231.xml"/><Relationship Id="rId2" Type="http://schemas.openxmlformats.org/officeDocument/2006/relationships/tags" Target="../tags/tag226.xml"/><Relationship Id="rId1" Type="http://schemas.openxmlformats.org/officeDocument/2006/relationships/tags" Target="../tags/tag225.xml"/><Relationship Id="rId6" Type="http://schemas.openxmlformats.org/officeDocument/2006/relationships/tags" Target="../tags/tag230.xml"/><Relationship Id="rId5" Type="http://schemas.openxmlformats.org/officeDocument/2006/relationships/tags" Target="../tags/tag229.xml"/><Relationship Id="rId10" Type="http://schemas.openxmlformats.org/officeDocument/2006/relationships/notesSlide" Target="../notesSlides/notesSlide20.xml"/><Relationship Id="rId4" Type="http://schemas.openxmlformats.org/officeDocument/2006/relationships/tags" Target="../tags/tag228.xml"/><Relationship Id="rId9"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tags" Target="../tags/tag240.xml"/><Relationship Id="rId13" Type="http://schemas.openxmlformats.org/officeDocument/2006/relationships/notesSlide" Target="../notesSlides/notesSlide21.xml"/><Relationship Id="rId3" Type="http://schemas.openxmlformats.org/officeDocument/2006/relationships/tags" Target="../tags/tag235.xml"/><Relationship Id="rId7" Type="http://schemas.openxmlformats.org/officeDocument/2006/relationships/tags" Target="../tags/tag239.xml"/><Relationship Id="rId12" Type="http://schemas.openxmlformats.org/officeDocument/2006/relationships/slideLayout" Target="../slideLayouts/slideLayout2.xml"/><Relationship Id="rId2" Type="http://schemas.openxmlformats.org/officeDocument/2006/relationships/tags" Target="../tags/tag234.xml"/><Relationship Id="rId1" Type="http://schemas.openxmlformats.org/officeDocument/2006/relationships/tags" Target="../tags/tag233.xml"/><Relationship Id="rId6" Type="http://schemas.openxmlformats.org/officeDocument/2006/relationships/tags" Target="../tags/tag238.xml"/><Relationship Id="rId11" Type="http://schemas.openxmlformats.org/officeDocument/2006/relationships/tags" Target="../tags/tag243.xml"/><Relationship Id="rId5" Type="http://schemas.openxmlformats.org/officeDocument/2006/relationships/tags" Target="../tags/tag237.xml"/><Relationship Id="rId10" Type="http://schemas.openxmlformats.org/officeDocument/2006/relationships/tags" Target="../tags/tag242.xml"/><Relationship Id="rId4" Type="http://schemas.openxmlformats.org/officeDocument/2006/relationships/tags" Target="../tags/tag236.xml"/><Relationship Id="rId9" Type="http://schemas.openxmlformats.org/officeDocument/2006/relationships/tags" Target="../tags/tag241.xml"/></Relationships>
</file>

<file path=ppt/slides/_rels/slide22.xml.rels><?xml version="1.0" encoding="UTF-8" standalone="yes"?>
<Relationships xmlns="http://schemas.openxmlformats.org/package/2006/relationships"><Relationship Id="rId8" Type="http://schemas.openxmlformats.org/officeDocument/2006/relationships/tags" Target="../tags/tag251.xml"/><Relationship Id="rId13" Type="http://schemas.openxmlformats.org/officeDocument/2006/relationships/tags" Target="../tags/tag256.xml"/><Relationship Id="rId3" Type="http://schemas.openxmlformats.org/officeDocument/2006/relationships/tags" Target="../tags/tag246.xml"/><Relationship Id="rId7" Type="http://schemas.openxmlformats.org/officeDocument/2006/relationships/tags" Target="../tags/tag250.xml"/><Relationship Id="rId12" Type="http://schemas.openxmlformats.org/officeDocument/2006/relationships/tags" Target="../tags/tag255.xml"/><Relationship Id="rId2" Type="http://schemas.openxmlformats.org/officeDocument/2006/relationships/tags" Target="../tags/tag245.xml"/><Relationship Id="rId16" Type="http://schemas.openxmlformats.org/officeDocument/2006/relationships/notesSlide" Target="../notesSlides/notesSlide22.xml"/><Relationship Id="rId1" Type="http://schemas.openxmlformats.org/officeDocument/2006/relationships/tags" Target="../tags/tag244.xml"/><Relationship Id="rId6" Type="http://schemas.openxmlformats.org/officeDocument/2006/relationships/tags" Target="../tags/tag249.xml"/><Relationship Id="rId11" Type="http://schemas.openxmlformats.org/officeDocument/2006/relationships/tags" Target="../tags/tag254.xml"/><Relationship Id="rId5" Type="http://schemas.openxmlformats.org/officeDocument/2006/relationships/tags" Target="../tags/tag248.xml"/><Relationship Id="rId15" Type="http://schemas.openxmlformats.org/officeDocument/2006/relationships/slideLayout" Target="../slideLayouts/slideLayout2.xml"/><Relationship Id="rId10" Type="http://schemas.openxmlformats.org/officeDocument/2006/relationships/tags" Target="../tags/tag253.xml"/><Relationship Id="rId4" Type="http://schemas.openxmlformats.org/officeDocument/2006/relationships/tags" Target="../tags/tag247.xml"/><Relationship Id="rId9" Type="http://schemas.openxmlformats.org/officeDocument/2006/relationships/tags" Target="../tags/tag252.xml"/><Relationship Id="rId14" Type="http://schemas.openxmlformats.org/officeDocument/2006/relationships/tags" Target="../tags/tag257.xml"/></Relationships>
</file>

<file path=ppt/slides/_rels/slide23.xml.rels><?xml version="1.0" encoding="UTF-8" standalone="yes"?>
<Relationships xmlns="http://schemas.openxmlformats.org/package/2006/relationships"><Relationship Id="rId8" Type="http://schemas.openxmlformats.org/officeDocument/2006/relationships/tags" Target="../tags/tag265.xml"/><Relationship Id="rId13" Type="http://schemas.openxmlformats.org/officeDocument/2006/relationships/tags" Target="../tags/tag270.xml"/><Relationship Id="rId18" Type="http://schemas.openxmlformats.org/officeDocument/2006/relationships/slideLayout" Target="../slideLayouts/slideLayout2.xml"/><Relationship Id="rId3" Type="http://schemas.openxmlformats.org/officeDocument/2006/relationships/tags" Target="../tags/tag260.xml"/><Relationship Id="rId7" Type="http://schemas.openxmlformats.org/officeDocument/2006/relationships/tags" Target="../tags/tag264.xml"/><Relationship Id="rId12" Type="http://schemas.openxmlformats.org/officeDocument/2006/relationships/tags" Target="../tags/tag269.xml"/><Relationship Id="rId17" Type="http://schemas.openxmlformats.org/officeDocument/2006/relationships/tags" Target="../tags/tag274.xml"/><Relationship Id="rId2" Type="http://schemas.openxmlformats.org/officeDocument/2006/relationships/tags" Target="../tags/tag259.xml"/><Relationship Id="rId16" Type="http://schemas.openxmlformats.org/officeDocument/2006/relationships/tags" Target="../tags/tag273.xml"/><Relationship Id="rId1" Type="http://schemas.openxmlformats.org/officeDocument/2006/relationships/tags" Target="../tags/tag258.xml"/><Relationship Id="rId6" Type="http://schemas.openxmlformats.org/officeDocument/2006/relationships/tags" Target="../tags/tag263.xml"/><Relationship Id="rId11" Type="http://schemas.openxmlformats.org/officeDocument/2006/relationships/tags" Target="../tags/tag268.xml"/><Relationship Id="rId5" Type="http://schemas.openxmlformats.org/officeDocument/2006/relationships/tags" Target="../tags/tag262.xml"/><Relationship Id="rId15" Type="http://schemas.openxmlformats.org/officeDocument/2006/relationships/tags" Target="../tags/tag272.xml"/><Relationship Id="rId10" Type="http://schemas.openxmlformats.org/officeDocument/2006/relationships/tags" Target="../tags/tag267.xml"/><Relationship Id="rId19" Type="http://schemas.openxmlformats.org/officeDocument/2006/relationships/notesSlide" Target="../notesSlides/notesSlide23.xml"/><Relationship Id="rId4" Type="http://schemas.openxmlformats.org/officeDocument/2006/relationships/tags" Target="../tags/tag261.xml"/><Relationship Id="rId9" Type="http://schemas.openxmlformats.org/officeDocument/2006/relationships/tags" Target="../tags/tag266.xml"/><Relationship Id="rId14" Type="http://schemas.openxmlformats.org/officeDocument/2006/relationships/tags" Target="../tags/tag271.xml"/></Relationships>
</file>

<file path=ppt/slides/_rels/slide24.xml.rels><?xml version="1.0" encoding="UTF-8" standalone="yes"?>
<Relationships xmlns="http://schemas.openxmlformats.org/package/2006/relationships"><Relationship Id="rId8" Type="http://schemas.openxmlformats.org/officeDocument/2006/relationships/tags" Target="../tags/tag282.xml"/><Relationship Id="rId13" Type="http://schemas.openxmlformats.org/officeDocument/2006/relationships/tags" Target="../tags/tag287.xml"/><Relationship Id="rId18" Type="http://schemas.openxmlformats.org/officeDocument/2006/relationships/tags" Target="../tags/tag292.xml"/><Relationship Id="rId3" Type="http://schemas.openxmlformats.org/officeDocument/2006/relationships/tags" Target="../tags/tag277.xml"/><Relationship Id="rId21" Type="http://schemas.openxmlformats.org/officeDocument/2006/relationships/slideLayout" Target="../slideLayouts/slideLayout2.xml"/><Relationship Id="rId7" Type="http://schemas.openxmlformats.org/officeDocument/2006/relationships/tags" Target="../tags/tag281.xml"/><Relationship Id="rId12" Type="http://schemas.openxmlformats.org/officeDocument/2006/relationships/tags" Target="../tags/tag286.xml"/><Relationship Id="rId17" Type="http://schemas.openxmlformats.org/officeDocument/2006/relationships/tags" Target="../tags/tag291.xml"/><Relationship Id="rId2" Type="http://schemas.openxmlformats.org/officeDocument/2006/relationships/tags" Target="../tags/tag276.xml"/><Relationship Id="rId16" Type="http://schemas.openxmlformats.org/officeDocument/2006/relationships/tags" Target="../tags/tag290.xml"/><Relationship Id="rId20" Type="http://schemas.openxmlformats.org/officeDocument/2006/relationships/tags" Target="../tags/tag294.xml"/><Relationship Id="rId1" Type="http://schemas.openxmlformats.org/officeDocument/2006/relationships/tags" Target="../tags/tag275.xml"/><Relationship Id="rId6" Type="http://schemas.openxmlformats.org/officeDocument/2006/relationships/tags" Target="../tags/tag280.xml"/><Relationship Id="rId11" Type="http://schemas.openxmlformats.org/officeDocument/2006/relationships/tags" Target="../tags/tag285.xml"/><Relationship Id="rId5" Type="http://schemas.openxmlformats.org/officeDocument/2006/relationships/tags" Target="../tags/tag279.xml"/><Relationship Id="rId15" Type="http://schemas.openxmlformats.org/officeDocument/2006/relationships/tags" Target="../tags/tag289.xml"/><Relationship Id="rId10" Type="http://schemas.openxmlformats.org/officeDocument/2006/relationships/tags" Target="../tags/tag284.xml"/><Relationship Id="rId19" Type="http://schemas.openxmlformats.org/officeDocument/2006/relationships/tags" Target="../tags/tag293.xml"/><Relationship Id="rId4" Type="http://schemas.openxmlformats.org/officeDocument/2006/relationships/tags" Target="../tags/tag278.xml"/><Relationship Id="rId9" Type="http://schemas.openxmlformats.org/officeDocument/2006/relationships/tags" Target="../tags/tag283.xml"/><Relationship Id="rId14" Type="http://schemas.openxmlformats.org/officeDocument/2006/relationships/tags" Target="../tags/tag288.xml"/><Relationship Id="rId2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tags" Target="../tags/tag297.xml"/><Relationship Id="rId2" Type="http://schemas.openxmlformats.org/officeDocument/2006/relationships/tags" Target="../tags/tag296.xml"/><Relationship Id="rId1" Type="http://schemas.openxmlformats.org/officeDocument/2006/relationships/tags" Target="../tags/tag295.xml"/><Relationship Id="rId6" Type="http://schemas.openxmlformats.org/officeDocument/2006/relationships/notesSlide" Target="../notesSlides/notesSlide25.xml"/><Relationship Id="rId5" Type="http://schemas.openxmlformats.org/officeDocument/2006/relationships/slideLayout" Target="../slideLayouts/slideLayout2.xml"/><Relationship Id="rId4" Type="http://schemas.openxmlformats.org/officeDocument/2006/relationships/tags" Target="../tags/tag298.xml"/></Relationships>
</file>

<file path=ppt/slides/_rels/slide26.xml.rels><?xml version="1.0" encoding="UTF-8" standalone="yes"?>
<Relationships xmlns="http://schemas.openxmlformats.org/package/2006/relationships"><Relationship Id="rId3" Type="http://schemas.openxmlformats.org/officeDocument/2006/relationships/tags" Target="../tags/tag301.xml"/><Relationship Id="rId7" Type="http://schemas.openxmlformats.org/officeDocument/2006/relationships/notesSlide" Target="../notesSlides/notesSlide26.xml"/><Relationship Id="rId2" Type="http://schemas.openxmlformats.org/officeDocument/2006/relationships/tags" Target="../tags/tag300.xml"/><Relationship Id="rId1" Type="http://schemas.openxmlformats.org/officeDocument/2006/relationships/tags" Target="../tags/tag299.xml"/><Relationship Id="rId6" Type="http://schemas.openxmlformats.org/officeDocument/2006/relationships/slideLayout" Target="../slideLayouts/slideLayout4.xml"/><Relationship Id="rId5" Type="http://schemas.openxmlformats.org/officeDocument/2006/relationships/tags" Target="../tags/tag303.xml"/><Relationship Id="rId4" Type="http://schemas.openxmlformats.org/officeDocument/2006/relationships/tags" Target="../tags/tag302.xml"/></Relationships>
</file>

<file path=ppt/slides/_rels/slide27.xml.rels><?xml version="1.0" encoding="UTF-8" standalone="yes"?>
<Relationships xmlns="http://schemas.openxmlformats.org/package/2006/relationships"><Relationship Id="rId8" Type="http://schemas.openxmlformats.org/officeDocument/2006/relationships/notesSlide" Target="../notesSlides/notesSlide27.xml"/><Relationship Id="rId3" Type="http://schemas.openxmlformats.org/officeDocument/2006/relationships/tags" Target="../tags/tag306.xml"/><Relationship Id="rId7" Type="http://schemas.openxmlformats.org/officeDocument/2006/relationships/slideLayout" Target="../slideLayouts/slideLayout7.xml"/><Relationship Id="rId2" Type="http://schemas.openxmlformats.org/officeDocument/2006/relationships/tags" Target="../tags/tag305.xml"/><Relationship Id="rId1" Type="http://schemas.openxmlformats.org/officeDocument/2006/relationships/tags" Target="../tags/tag304.xml"/><Relationship Id="rId6" Type="http://schemas.openxmlformats.org/officeDocument/2006/relationships/tags" Target="../tags/tag309.xml"/><Relationship Id="rId5" Type="http://schemas.openxmlformats.org/officeDocument/2006/relationships/tags" Target="../tags/tag308.xml"/><Relationship Id="rId4" Type="http://schemas.openxmlformats.org/officeDocument/2006/relationships/tags" Target="../tags/tag307.xml"/><Relationship Id="rId9" Type="http://schemas.openxmlformats.org/officeDocument/2006/relationships/image" Target="../media/image4.jpeg"/></Relationships>
</file>

<file path=ppt/slides/_rels/slide28.xml.rels><?xml version="1.0" encoding="UTF-8" standalone="yes"?>
<Relationships xmlns="http://schemas.openxmlformats.org/package/2006/relationships"><Relationship Id="rId8" Type="http://schemas.openxmlformats.org/officeDocument/2006/relationships/tags" Target="../tags/tag317.xml"/><Relationship Id="rId13" Type="http://schemas.openxmlformats.org/officeDocument/2006/relationships/image" Target="../media/image4.jpeg"/><Relationship Id="rId3" Type="http://schemas.openxmlformats.org/officeDocument/2006/relationships/tags" Target="../tags/tag312.xml"/><Relationship Id="rId7" Type="http://schemas.openxmlformats.org/officeDocument/2006/relationships/tags" Target="../tags/tag316.xml"/><Relationship Id="rId12" Type="http://schemas.openxmlformats.org/officeDocument/2006/relationships/notesSlide" Target="../notesSlides/notesSlide28.xml"/><Relationship Id="rId2" Type="http://schemas.openxmlformats.org/officeDocument/2006/relationships/tags" Target="../tags/tag311.xml"/><Relationship Id="rId1" Type="http://schemas.openxmlformats.org/officeDocument/2006/relationships/tags" Target="../tags/tag310.xml"/><Relationship Id="rId6" Type="http://schemas.openxmlformats.org/officeDocument/2006/relationships/tags" Target="../tags/tag315.xml"/><Relationship Id="rId11" Type="http://schemas.openxmlformats.org/officeDocument/2006/relationships/slideLayout" Target="../slideLayouts/slideLayout7.xml"/><Relationship Id="rId5" Type="http://schemas.openxmlformats.org/officeDocument/2006/relationships/tags" Target="../tags/tag314.xml"/><Relationship Id="rId10" Type="http://schemas.openxmlformats.org/officeDocument/2006/relationships/tags" Target="../tags/tag319.xml"/><Relationship Id="rId4" Type="http://schemas.openxmlformats.org/officeDocument/2006/relationships/tags" Target="../tags/tag313.xml"/><Relationship Id="rId9" Type="http://schemas.openxmlformats.org/officeDocument/2006/relationships/tags" Target="../tags/tag318.xml"/><Relationship Id="rId1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21.xml"/><Relationship Id="rId1" Type="http://schemas.openxmlformats.org/officeDocument/2006/relationships/tags" Target="../tags/tag320.xml"/><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notesSlide" Target="../notesSlides/notesSlide3.xml"/><Relationship Id="rId5" Type="http://schemas.openxmlformats.org/officeDocument/2006/relationships/slideLayout" Target="../slideLayouts/slideLayout7.xml"/><Relationship Id="rId4" Type="http://schemas.openxmlformats.org/officeDocument/2006/relationships/tags" Target="../tags/tag10.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1.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notesSlide" Target="../notesSlides/notesSlide4.xml"/><Relationship Id="rId5" Type="http://schemas.openxmlformats.org/officeDocument/2006/relationships/slideLayout" Target="../slideLayouts/slideLayout8.xml"/><Relationship Id="rId4" Type="http://schemas.openxmlformats.org/officeDocument/2006/relationships/tags" Target="../tags/tag14.xml"/></Relationships>
</file>

<file path=ppt/slides/_rels/slide5.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2.jpeg"/><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notesSlide" Target="../notesSlides/notesSlide5.xml"/><Relationship Id="rId5" Type="http://schemas.openxmlformats.org/officeDocument/2006/relationships/slideLayout" Target="../slideLayouts/slideLayout7.xml"/><Relationship Id="rId4" Type="http://schemas.openxmlformats.org/officeDocument/2006/relationships/tags" Target="../tags/tag18.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21.xml"/><Relationship Id="rId7" Type="http://schemas.openxmlformats.org/officeDocument/2006/relationships/slideLayout" Target="../slideLayouts/slideLayout7.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notesSlide" Target="../notesSlides/notesSlide7.xml"/><Relationship Id="rId3" Type="http://schemas.openxmlformats.org/officeDocument/2006/relationships/tags" Target="../tags/tag27.xml"/><Relationship Id="rId7" Type="http://schemas.openxmlformats.org/officeDocument/2006/relationships/tags" Target="../tags/tag31.xml"/><Relationship Id="rId12" Type="http://schemas.openxmlformats.org/officeDocument/2006/relationships/slideLayout" Target="../slideLayouts/slideLayout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11" Type="http://schemas.openxmlformats.org/officeDocument/2006/relationships/tags" Target="../tags/tag35.xml"/><Relationship Id="rId5" Type="http://schemas.openxmlformats.org/officeDocument/2006/relationships/tags" Target="../tags/tag29.xml"/><Relationship Id="rId10" Type="http://schemas.openxmlformats.org/officeDocument/2006/relationships/tags" Target="../tags/tag34.xml"/><Relationship Id="rId4" Type="http://schemas.openxmlformats.org/officeDocument/2006/relationships/tags" Target="../tags/tag28.xml"/><Relationship Id="rId9" Type="http://schemas.openxmlformats.org/officeDocument/2006/relationships/tags" Target="../tags/tag33.xml"/><Relationship Id="rId1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tags" Target="../tags/tag43.xml"/><Relationship Id="rId13" Type="http://schemas.openxmlformats.org/officeDocument/2006/relationships/tags" Target="../tags/tag48.xml"/><Relationship Id="rId18" Type="http://schemas.openxmlformats.org/officeDocument/2006/relationships/image" Target="../media/image3.png"/><Relationship Id="rId3" Type="http://schemas.openxmlformats.org/officeDocument/2006/relationships/tags" Target="../tags/tag38.xml"/><Relationship Id="rId7" Type="http://schemas.openxmlformats.org/officeDocument/2006/relationships/tags" Target="../tags/tag42.xml"/><Relationship Id="rId12" Type="http://schemas.openxmlformats.org/officeDocument/2006/relationships/tags" Target="../tags/tag47.xml"/><Relationship Id="rId17" Type="http://schemas.openxmlformats.org/officeDocument/2006/relationships/notesSlide" Target="../notesSlides/notesSlide8.xml"/><Relationship Id="rId2" Type="http://schemas.openxmlformats.org/officeDocument/2006/relationships/tags" Target="../tags/tag37.xml"/><Relationship Id="rId16" Type="http://schemas.openxmlformats.org/officeDocument/2006/relationships/slideLayout" Target="../slideLayouts/slideLayout7.xml"/><Relationship Id="rId1" Type="http://schemas.openxmlformats.org/officeDocument/2006/relationships/tags" Target="../tags/tag36.xml"/><Relationship Id="rId6" Type="http://schemas.openxmlformats.org/officeDocument/2006/relationships/tags" Target="../tags/tag41.xml"/><Relationship Id="rId11" Type="http://schemas.openxmlformats.org/officeDocument/2006/relationships/tags" Target="../tags/tag46.xml"/><Relationship Id="rId5" Type="http://schemas.openxmlformats.org/officeDocument/2006/relationships/tags" Target="../tags/tag40.xml"/><Relationship Id="rId15" Type="http://schemas.openxmlformats.org/officeDocument/2006/relationships/tags" Target="../tags/tag50.xml"/><Relationship Id="rId10" Type="http://schemas.openxmlformats.org/officeDocument/2006/relationships/tags" Target="../tags/tag45.xml"/><Relationship Id="rId4" Type="http://schemas.openxmlformats.org/officeDocument/2006/relationships/tags" Target="../tags/tag39.xml"/><Relationship Id="rId9" Type="http://schemas.openxmlformats.org/officeDocument/2006/relationships/tags" Target="../tags/tag44.xml"/><Relationship Id="rId14" Type="http://schemas.openxmlformats.org/officeDocument/2006/relationships/tags" Target="../tags/tag49.xml"/></Relationships>
</file>

<file path=ppt/slides/_rels/slide9.xml.rels><?xml version="1.0" encoding="UTF-8" standalone="yes"?>
<Relationships xmlns="http://schemas.openxmlformats.org/package/2006/relationships"><Relationship Id="rId8" Type="http://schemas.openxmlformats.org/officeDocument/2006/relationships/tags" Target="../tags/tag58.xml"/><Relationship Id="rId13" Type="http://schemas.openxmlformats.org/officeDocument/2006/relationships/tags" Target="../tags/tag63.xml"/><Relationship Id="rId18" Type="http://schemas.openxmlformats.org/officeDocument/2006/relationships/tags" Target="../tags/tag68.xml"/><Relationship Id="rId3" Type="http://schemas.openxmlformats.org/officeDocument/2006/relationships/tags" Target="../tags/tag53.xml"/><Relationship Id="rId21" Type="http://schemas.openxmlformats.org/officeDocument/2006/relationships/notesSlide" Target="../notesSlides/notesSlide9.xml"/><Relationship Id="rId7" Type="http://schemas.openxmlformats.org/officeDocument/2006/relationships/tags" Target="../tags/tag57.xml"/><Relationship Id="rId12" Type="http://schemas.openxmlformats.org/officeDocument/2006/relationships/tags" Target="../tags/tag62.xml"/><Relationship Id="rId17" Type="http://schemas.openxmlformats.org/officeDocument/2006/relationships/tags" Target="../tags/tag67.xml"/><Relationship Id="rId2" Type="http://schemas.openxmlformats.org/officeDocument/2006/relationships/tags" Target="../tags/tag52.xml"/><Relationship Id="rId16" Type="http://schemas.openxmlformats.org/officeDocument/2006/relationships/tags" Target="../tags/tag66.xml"/><Relationship Id="rId20" Type="http://schemas.openxmlformats.org/officeDocument/2006/relationships/slideLayout" Target="../slideLayouts/slideLayout7.xml"/><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tags" Target="../tags/tag61.xml"/><Relationship Id="rId5" Type="http://schemas.openxmlformats.org/officeDocument/2006/relationships/tags" Target="../tags/tag55.xml"/><Relationship Id="rId15" Type="http://schemas.openxmlformats.org/officeDocument/2006/relationships/tags" Target="../tags/tag65.xml"/><Relationship Id="rId10" Type="http://schemas.openxmlformats.org/officeDocument/2006/relationships/tags" Target="../tags/tag60.xml"/><Relationship Id="rId19" Type="http://schemas.openxmlformats.org/officeDocument/2006/relationships/tags" Target="../tags/tag69.xml"/><Relationship Id="rId4" Type="http://schemas.openxmlformats.org/officeDocument/2006/relationships/tags" Target="../tags/tag54.xml"/><Relationship Id="rId9" Type="http://schemas.openxmlformats.org/officeDocument/2006/relationships/tags" Target="../tags/tag59.xml"/><Relationship Id="rId14" Type="http://schemas.openxmlformats.org/officeDocument/2006/relationships/tags" Target="../tags/tag64.xml"/><Relationship Id="rId2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custDataLst>
              <p:tags r:id="rId2"/>
            </p:custDataLst>
          </p:nvPr>
        </p:nvSpPr>
        <p:spPr/>
        <p:txBody>
          <a:bodyPr>
            <a:normAutofit/>
          </a:bodyPr>
          <a:lstStyle/>
          <a:p>
            <a:r>
              <a:rPr lang="en-US" altLang="zh-CN">
                <a:sym typeface="+mn-lt"/>
              </a:rPr>
              <a:t>LOREM IPSUM DOLOR</a:t>
            </a:r>
            <a:endParaRPr lang="en-US" altLang="zh-CN" dirty="0">
              <a:sym typeface="+mn-lt"/>
            </a:endParaRPr>
          </a:p>
        </p:txBody>
      </p:sp>
      <p:sp>
        <p:nvSpPr>
          <p:cNvPr id="2" name="标题 1"/>
          <p:cNvSpPr>
            <a:spLocks noGrp="1"/>
          </p:cNvSpPr>
          <p:nvPr>
            <p:ph type="ctrTitle"/>
            <p:custDataLst>
              <p:tags r:id="rId3"/>
            </p:custDataLst>
          </p:nvPr>
        </p:nvSpPr>
        <p:spPr/>
        <p:txBody>
          <a:bodyPr>
            <a:normAutofit/>
          </a:bodyPr>
          <a:lstStyle/>
          <a:p>
            <a:r>
              <a:rPr lang="da-DK" altLang="zh-CN">
                <a:sym typeface="+mn-lt"/>
              </a:rPr>
              <a:t>LOREM IPSUM DOLOR</a:t>
            </a:r>
            <a:endParaRPr lang="zh-CN" altLang="en-US"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custDataLst>
              <p:tags r:id="rId2"/>
            </p:custDataLst>
          </p:nvPr>
        </p:nvGrpSpPr>
        <p:grpSpPr>
          <a:xfrm>
            <a:off x="5391218" y="1006497"/>
            <a:ext cx="5391082" cy="929795"/>
            <a:chOff x="4641918" y="1374890"/>
            <a:chExt cx="5391082" cy="929795"/>
          </a:xfrm>
        </p:grpSpPr>
        <p:sp>
          <p:nvSpPr>
            <p:cNvPr id="51" name="任意多边形 50"/>
            <p:cNvSpPr/>
            <p:nvPr>
              <p:custDataLst>
                <p:tags r:id="rId21"/>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A</a:t>
              </a:r>
              <a:endParaRPr lang="zh-CN" altLang="en-US" sz="2800" dirty="0">
                <a:solidFill>
                  <a:schemeClr val="tx1"/>
                </a:solidFill>
              </a:endParaRPr>
            </a:p>
          </p:txBody>
        </p:sp>
        <p:cxnSp>
          <p:nvCxnSpPr>
            <p:cNvPr id="7" name="直接连接符 6"/>
            <p:cNvCxnSpPr/>
            <p:nvPr>
              <p:custDataLst>
                <p:tags r:id="rId22"/>
              </p:custDataLst>
            </p:nvPr>
          </p:nvCxnSpPr>
          <p:spPr>
            <a:xfrm>
              <a:off x="4678314" y="2190385"/>
              <a:ext cx="535468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MH_Entry_1">
              <a:hlinkClick r:id="" action="ppaction://noaction"/>
            </p:cNvPr>
            <p:cNvSpPr/>
            <p:nvPr>
              <p:custDataLst>
                <p:tags r:id="rId23"/>
              </p:custDataLst>
            </p:nvPr>
          </p:nvSpPr>
          <p:spPr>
            <a:xfrm>
              <a:off x="5554283" y="1724714"/>
              <a:ext cx="4164328" cy="3786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pc="200">
                  <a:solidFill>
                    <a:schemeClr val="accent1"/>
                  </a:solidFill>
                </a:rPr>
                <a:t>LOREM IPSUM DOLOR</a:t>
              </a:r>
              <a:endParaRPr lang="en-US" altLang="zh-CN" spc="200" dirty="0">
                <a:solidFill>
                  <a:schemeClr val="accent1"/>
                </a:solidFill>
              </a:endParaRPr>
            </a:p>
          </p:txBody>
        </p:sp>
      </p:grpSp>
      <p:grpSp>
        <p:nvGrpSpPr>
          <p:cNvPr id="53" name="组合 52"/>
          <p:cNvGrpSpPr/>
          <p:nvPr>
            <p:custDataLst>
              <p:tags r:id="rId3"/>
            </p:custDataLst>
          </p:nvPr>
        </p:nvGrpSpPr>
        <p:grpSpPr>
          <a:xfrm>
            <a:off x="5391218" y="2094923"/>
            <a:ext cx="5391082" cy="929795"/>
            <a:chOff x="4641918" y="1374890"/>
            <a:chExt cx="5391082" cy="929795"/>
          </a:xfrm>
        </p:grpSpPr>
        <p:sp>
          <p:nvSpPr>
            <p:cNvPr id="54" name="任意多边形 53"/>
            <p:cNvSpPr/>
            <p:nvPr>
              <p:custDataLst>
                <p:tags r:id="rId18"/>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B</a:t>
              </a:r>
              <a:endParaRPr lang="zh-CN" altLang="en-US" sz="2800" dirty="0">
                <a:solidFill>
                  <a:schemeClr val="tx1"/>
                </a:solidFill>
              </a:endParaRPr>
            </a:p>
          </p:txBody>
        </p:sp>
        <p:cxnSp>
          <p:nvCxnSpPr>
            <p:cNvPr id="55" name="直接连接符 54"/>
            <p:cNvCxnSpPr/>
            <p:nvPr>
              <p:custDataLst>
                <p:tags r:id="rId19"/>
              </p:custDataLst>
            </p:nvPr>
          </p:nvCxnSpPr>
          <p:spPr>
            <a:xfrm>
              <a:off x="4678314" y="2190385"/>
              <a:ext cx="535468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6" name="MH_Entry_1">
              <a:hlinkClick r:id="" action="ppaction://noaction"/>
            </p:cNvPr>
            <p:cNvSpPr/>
            <p:nvPr>
              <p:custDataLst>
                <p:tags r:id="rId20"/>
              </p:custDataLst>
            </p:nvPr>
          </p:nvSpPr>
          <p:spPr>
            <a:xfrm>
              <a:off x="5554283" y="1724714"/>
              <a:ext cx="4164328" cy="3786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pc="200">
                  <a:solidFill>
                    <a:schemeClr val="accent1"/>
                  </a:solidFill>
                </a:rPr>
                <a:t>LOREM IPSUM DOLOR</a:t>
              </a:r>
              <a:endParaRPr lang="en-US" altLang="zh-CN" spc="200" dirty="0">
                <a:solidFill>
                  <a:schemeClr val="accent1"/>
                </a:solidFill>
              </a:endParaRPr>
            </a:p>
          </p:txBody>
        </p:sp>
      </p:grpSp>
      <p:grpSp>
        <p:nvGrpSpPr>
          <p:cNvPr id="57" name="组合 56"/>
          <p:cNvGrpSpPr/>
          <p:nvPr>
            <p:custDataLst>
              <p:tags r:id="rId4"/>
            </p:custDataLst>
          </p:nvPr>
        </p:nvGrpSpPr>
        <p:grpSpPr>
          <a:xfrm>
            <a:off x="5391218" y="3183349"/>
            <a:ext cx="5391082" cy="929795"/>
            <a:chOff x="4641918" y="1374890"/>
            <a:chExt cx="5391082" cy="929795"/>
          </a:xfrm>
        </p:grpSpPr>
        <p:sp>
          <p:nvSpPr>
            <p:cNvPr id="58" name="任意多边形 57"/>
            <p:cNvSpPr/>
            <p:nvPr>
              <p:custDataLst>
                <p:tags r:id="rId15"/>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C</a:t>
              </a:r>
              <a:endParaRPr lang="zh-CN" altLang="en-US" sz="2800" dirty="0">
                <a:solidFill>
                  <a:schemeClr val="tx1"/>
                </a:solidFill>
              </a:endParaRPr>
            </a:p>
          </p:txBody>
        </p:sp>
        <p:cxnSp>
          <p:nvCxnSpPr>
            <p:cNvPr id="59" name="直接连接符 58"/>
            <p:cNvCxnSpPr/>
            <p:nvPr>
              <p:custDataLst>
                <p:tags r:id="rId16"/>
              </p:custDataLst>
            </p:nvPr>
          </p:nvCxnSpPr>
          <p:spPr>
            <a:xfrm>
              <a:off x="4678314" y="2190385"/>
              <a:ext cx="535468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0" name="MH_Entry_1">
              <a:hlinkClick r:id="" action="ppaction://noaction"/>
            </p:cNvPr>
            <p:cNvSpPr/>
            <p:nvPr>
              <p:custDataLst>
                <p:tags r:id="rId17"/>
              </p:custDataLst>
            </p:nvPr>
          </p:nvSpPr>
          <p:spPr>
            <a:xfrm>
              <a:off x="5554283" y="1724714"/>
              <a:ext cx="4164328" cy="3786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pc="200">
                  <a:solidFill>
                    <a:schemeClr val="accent1"/>
                  </a:solidFill>
                </a:rPr>
                <a:t>LOREM IPSUM DOLOR</a:t>
              </a:r>
              <a:endParaRPr lang="en-US" altLang="zh-CN" spc="200" dirty="0">
                <a:solidFill>
                  <a:schemeClr val="accent1"/>
                </a:solidFill>
              </a:endParaRPr>
            </a:p>
          </p:txBody>
        </p:sp>
      </p:grpSp>
      <p:grpSp>
        <p:nvGrpSpPr>
          <p:cNvPr id="61" name="组合 60"/>
          <p:cNvGrpSpPr/>
          <p:nvPr>
            <p:custDataLst>
              <p:tags r:id="rId5"/>
            </p:custDataLst>
          </p:nvPr>
        </p:nvGrpSpPr>
        <p:grpSpPr>
          <a:xfrm>
            <a:off x="5391218" y="4271775"/>
            <a:ext cx="5391082" cy="929795"/>
            <a:chOff x="4641918" y="1374890"/>
            <a:chExt cx="5391082" cy="929795"/>
          </a:xfrm>
        </p:grpSpPr>
        <p:sp>
          <p:nvSpPr>
            <p:cNvPr id="62" name="任意多边形 61"/>
            <p:cNvSpPr/>
            <p:nvPr>
              <p:custDataLst>
                <p:tags r:id="rId12"/>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D</a:t>
              </a:r>
              <a:endParaRPr lang="zh-CN" altLang="en-US" sz="2800" dirty="0">
                <a:solidFill>
                  <a:schemeClr val="tx1"/>
                </a:solidFill>
              </a:endParaRPr>
            </a:p>
          </p:txBody>
        </p:sp>
        <p:cxnSp>
          <p:nvCxnSpPr>
            <p:cNvPr id="63" name="直接连接符 62"/>
            <p:cNvCxnSpPr/>
            <p:nvPr>
              <p:custDataLst>
                <p:tags r:id="rId13"/>
              </p:custDataLst>
            </p:nvPr>
          </p:nvCxnSpPr>
          <p:spPr>
            <a:xfrm>
              <a:off x="4678314" y="2190385"/>
              <a:ext cx="535468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4" name="MH_Entry_1">
              <a:hlinkClick r:id="" action="ppaction://noaction"/>
            </p:cNvPr>
            <p:cNvSpPr/>
            <p:nvPr>
              <p:custDataLst>
                <p:tags r:id="rId14"/>
              </p:custDataLst>
            </p:nvPr>
          </p:nvSpPr>
          <p:spPr>
            <a:xfrm>
              <a:off x="5554283" y="1724714"/>
              <a:ext cx="4164328" cy="3786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pc="200">
                  <a:solidFill>
                    <a:schemeClr val="accent1"/>
                  </a:solidFill>
                </a:rPr>
                <a:t>LOREM IPSUM DOLOR</a:t>
              </a:r>
              <a:endParaRPr lang="en-US" altLang="zh-CN" spc="200" dirty="0">
                <a:solidFill>
                  <a:schemeClr val="accent1"/>
                </a:solidFill>
              </a:endParaRPr>
            </a:p>
          </p:txBody>
        </p:sp>
      </p:grpSp>
      <p:grpSp>
        <p:nvGrpSpPr>
          <p:cNvPr id="65" name="组合 64"/>
          <p:cNvGrpSpPr/>
          <p:nvPr>
            <p:custDataLst>
              <p:tags r:id="rId6"/>
            </p:custDataLst>
          </p:nvPr>
        </p:nvGrpSpPr>
        <p:grpSpPr>
          <a:xfrm>
            <a:off x="5391218" y="5360201"/>
            <a:ext cx="5391082" cy="929795"/>
            <a:chOff x="4641918" y="1374890"/>
            <a:chExt cx="5391082" cy="929795"/>
          </a:xfrm>
        </p:grpSpPr>
        <p:sp>
          <p:nvSpPr>
            <p:cNvPr id="66" name="任意多边形 65"/>
            <p:cNvSpPr/>
            <p:nvPr>
              <p:custDataLst>
                <p:tags r:id="rId9"/>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E</a:t>
              </a:r>
              <a:endParaRPr lang="zh-CN" altLang="en-US" sz="2800" dirty="0">
                <a:solidFill>
                  <a:schemeClr val="tx1"/>
                </a:solidFill>
              </a:endParaRPr>
            </a:p>
          </p:txBody>
        </p:sp>
        <p:cxnSp>
          <p:nvCxnSpPr>
            <p:cNvPr id="67" name="直接连接符 66"/>
            <p:cNvCxnSpPr/>
            <p:nvPr>
              <p:custDataLst>
                <p:tags r:id="rId10"/>
              </p:custDataLst>
            </p:nvPr>
          </p:nvCxnSpPr>
          <p:spPr>
            <a:xfrm>
              <a:off x="4678314" y="2190385"/>
              <a:ext cx="535468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8" name="MH_Entry_1">
              <a:hlinkClick r:id="" action="ppaction://noaction"/>
            </p:cNvPr>
            <p:cNvSpPr/>
            <p:nvPr>
              <p:custDataLst>
                <p:tags r:id="rId11"/>
              </p:custDataLst>
            </p:nvPr>
          </p:nvSpPr>
          <p:spPr>
            <a:xfrm>
              <a:off x="5554283" y="1724714"/>
              <a:ext cx="4164328" cy="3786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pc="200">
                  <a:solidFill>
                    <a:schemeClr val="accent1"/>
                  </a:solidFill>
                </a:rPr>
                <a:t>LOREM IPSUM DOLOR</a:t>
              </a:r>
              <a:endParaRPr lang="en-US" altLang="zh-CN" spc="200" dirty="0">
                <a:solidFill>
                  <a:schemeClr val="accent1"/>
                </a:solidFill>
              </a:endParaRPr>
            </a:p>
          </p:txBody>
        </p:sp>
      </p:grpSp>
      <p:pic>
        <p:nvPicPr>
          <p:cNvPr id="49" name="图片 48"/>
          <p:cNvPicPr>
            <a:picLocks noChangeAspect="1"/>
          </p:cNvPicPr>
          <p:nvPr>
            <p:custDataLst>
              <p:tags r:id="rId7"/>
            </p:custDataLst>
          </p:nvPr>
        </p:nvPicPr>
        <p:blipFill>
          <a:blip r:embed="rId26">
            <a:extLst>
              <a:ext uri="{28A0092B-C50C-407E-A947-70E740481C1C}">
                <a14:useLocalDpi xmlns:a14="http://schemas.microsoft.com/office/drawing/2010/main" val="0"/>
              </a:ext>
            </a:extLst>
          </a:blip>
          <a:stretch>
            <a:fillRect/>
          </a:stretch>
        </p:blipFill>
        <p:spPr>
          <a:xfrm>
            <a:off x="13609" y="2574726"/>
            <a:ext cx="3938357" cy="4273666"/>
          </a:xfrm>
          <a:prstGeom prst="rect">
            <a:avLst/>
          </a:prstGeom>
        </p:spPr>
      </p:pic>
      <p:sp>
        <p:nvSpPr>
          <p:cNvPr id="50" name="矩形 49"/>
          <p:cNvSpPr/>
          <p:nvPr>
            <p:custDataLst>
              <p:tags r:id="rId8"/>
            </p:custDataLst>
          </p:nvPr>
        </p:nvSpPr>
        <p:spPr>
          <a:xfrm rot="1446862">
            <a:off x="1069497" y="4979887"/>
            <a:ext cx="1210588" cy="707886"/>
          </a:xfrm>
          <a:prstGeom prst="rect">
            <a:avLst/>
          </a:prstGeom>
        </p:spPr>
        <p:txBody>
          <a:bodyPr wrap="none">
            <a:normAutofit/>
          </a:bodyPr>
          <a:lstStyle/>
          <a:p>
            <a:r>
              <a:rPr lang="zh-CN" altLang="en-US" sz="4000">
                <a:latin typeface="+mj-lt"/>
                <a:ea typeface="+mj-ea"/>
                <a:cs typeface="+mj-cs"/>
                <a:sym typeface="Arial" panose="020B0604020202020204" pitchFamily="34" charset="0"/>
              </a:rPr>
              <a:t>目录</a:t>
            </a: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custDataLst>
              <p:tags r:id="rId2"/>
            </p:custDataLst>
          </p:nvPr>
        </p:nvGrpSpPr>
        <p:grpSpPr>
          <a:xfrm>
            <a:off x="5391218" y="1047773"/>
            <a:ext cx="4924357" cy="741834"/>
            <a:chOff x="4641918" y="1374890"/>
            <a:chExt cx="6172056" cy="929795"/>
          </a:xfrm>
        </p:grpSpPr>
        <p:sp>
          <p:nvSpPr>
            <p:cNvPr id="51" name="任意多边形 50"/>
            <p:cNvSpPr/>
            <p:nvPr>
              <p:custDataLst>
                <p:tags r:id="rId25"/>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A</a:t>
              </a:r>
              <a:endParaRPr lang="zh-CN" altLang="en-US" sz="2000" dirty="0">
                <a:solidFill>
                  <a:schemeClr val="tx1"/>
                </a:solidFill>
              </a:endParaRPr>
            </a:p>
          </p:txBody>
        </p:sp>
        <p:cxnSp>
          <p:nvCxnSpPr>
            <p:cNvPr id="7" name="直接连接符 6"/>
            <p:cNvCxnSpPr/>
            <p:nvPr>
              <p:custDataLst>
                <p:tags r:id="rId26"/>
              </p:custDataLst>
            </p:nvPr>
          </p:nvCxnSpPr>
          <p:spPr>
            <a:xfrm>
              <a:off x="4678313" y="2190385"/>
              <a:ext cx="613566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MH_Entry_1">
              <a:hlinkClick r:id="" action="ppaction://noaction"/>
            </p:cNvPr>
            <p:cNvSpPr/>
            <p:nvPr>
              <p:custDataLst>
                <p:tags r:id="rId27"/>
              </p:custDataLst>
            </p:nvPr>
          </p:nvSpPr>
          <p:spPr>
            <a:xfrm>
              <a:off x="5554283" y="1724714"/>
              <a:ext cx="4478717" cy="37868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z="1800" spc="200">
                  <a:solidFill>
                    <a:schemeClr val="accent1"/>
                  </a:solidFill>
                </a:rPr>
                <a:t>LOREM IPSUM DOLOR</a:t>
              </a:r>
              <a:endParaRPr lang="en-US" altLang="zh-CN" sz="1800" spc="200" dirty="0">
                <a:solidFill>
                  <a:schemeClr val="accent1"/>
                </a:solidFill>
              </a:endParaRPr>
            </a:p>
          </p:txBody>
        </p:sp>
      </p:grpSp>
      <p:grpSp>
        <p:nvGrpSpPr>
          <p:cNvPr id="71" name="组合 70"/>
          <p:cNvGrpSpPr/>
          <p:nvPr>
            <p:custDataLst>
              <p:tags r:id="rId3"/>
            </p:custDataLst>
          </p:nvPr>
        </p:nvGrpSpPr>
        <p:grpSpPr>
          <a:xfrm>
            <a:off x="5391218" y="1851683"/>
            <a:ext cx="4924357" cy="741834"/>
            <a:chOff x="4641918" y="1374890"/>
            <a:chExt cx="6172056" cy="929795"/>
          </a:xfrm>
        </p:grpSpPr>
        <p:sp>
          <p:nvSpPr>
            <p:cNvPr id="72" name="任意多边形 71"/>
            <p:cNvSpPr/>
            <p:nvPr>
              <p:custDataLst>
                <p:tags r:id="rId22"/>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B</a:t>
              </a:r>
              <a:endParaRPr lang="zh-CN" altLang="en-US" sz="2000" dirty="0">
                <a:solidFill>
                  <a:schemeClr val="tx1"/>
                </a:solidFill>
              </a:endParaRPr>
            </a:p>
          </p:txBody>
        </p:sp>
        <p:cxnSp>
          <p:nvCxnSpPr>
            <p:cNvPr id="73" name="直接连接符 72"/>
            <p:cNvCxnSpPr/>
            <p:nvPr>
              <p:custDataLst>
                <p:tags r:id="rId23"/>
              </p:custDataLst>
            </p:nvPr>
          </p:nvCxnSpPr>
          <p:spPr>
            <a:xfrm>
              <a:off x="4678313" y="2190385"/>
              <a:ext cx="613566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74" name="MH_Entry_1">
              <a:hlinkClick r:id="" action="ppaction://noaction"/>
            </p:cNvPr>
            <p:cNvSpPr/>
            <p:nvPr>
              <p:custDataLst>
                <p:tags r:id="rId24"/>
              </p:custDataLst>
            </p:nvPr>
          </p:nvSpPr>
          <p:spPr>
            <a:xfrm>
              <a:off x="5554283" y="1724714"/>
              <a:ext cx="4478717" cy="37868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z="1800" spc="200">
                  <a:solidFill>
                    <a:schemeClr val="accent1"/>
                  </a:solidFill>
                </a:rPr>
                <a:t>LOREM IPSUM DOLOR</a:t>
              </a:r>
              <a:endParaRPr lang="en-US" altLang="zh-CN" sz="1800" spc="200" dirty="0">
                <a:solidFill>
                  <a:schemeClr val="accent1"/>
                </a:solidFill>
              </a:endParaRPr>
            </a:p>
          </p:txBody>
        </p:sp>
      </p:grpSp>
      <p:grpSp>
        <p:nvGrpSpPr>
          <p:cNvPr id="75" name="组合 74"/>
          <p:cNvGrpSpPr/>
          <p:nvPr>
            <p:custDataLst>
              <p:tags r:id="rId4"/>
            </p:custDataLst>
          </p:nvPr>
        </p:nvGrpSpPr>
        <p:grpSpPr>
          <a:xfrm>
            <a:off x="5391218" y="2655593"/>
            <a:ext cx="4924357" cy="741834"/>
            <a:chOff x="4641918" y="1374890"/>
            <a:chExt cx="6172056" cy="929795"/>
          </a:xfrm>
        </p:grpSpPr>
        <p:sp>
          <p:nvSpPr>
            <p:cNvPr id="76" name="任意多边形 75"/>
            <p:cNvSpPr/>
            <p:nvPr>
              <p:custDataLst>
                <p:tags r:id="rId19"/>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C</a:t>
              </a:r>
              <a:endParaRPr lang="zh-CN" altLang="en-US" sz="2000" dirty="0">
                <a:solidFill>
                  <a:schemeClr val="tx1"/>
                </a:solidFill>
              </a:endParaRPr>
            </a:p>
          </p:txBody>
        </p:sp>
        <p:cxnSp>
          <p:nvCxnSpPr>
            <p:cNvPr id="77" name="直接连接符 76"/>
            <p:cNvCxnSpPr/>
            <p:nvPr>
              <p:custDataLst>
                <p:tags r:id="rId20"/>
              </p:custDataLst>
            </p:nvPr>
          </p:nvCxnSpPr>
          <p:spPr>
            <a:xfrm>
              <a:off x="4678313" y="2190385"/>
              <a:ext cx="613566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78" name="MH_Entry_1">
              <a:hlinkClick r:id="" action="ppaction://noaction"/>
            </p:cNvPr>
            <p:cNvSpPr/>
            <p:nvPr>
              <p:custDataLst>
                <p:tags r:id="rId21"/>
              </p:custDataLst>
            </p:nvPr>
          </p:nvSpPr>
          <p:spPr>
            <a:xfrm>
              <a:off x="5554283" y="1724714"/>
              <a:ext cx="4478717" cy="37868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z="1800" spc="200">
                  <a:solidFill>
                    <a:schemeClr val="accent1"/>
                  </a:solidFill>
                </a:rPr>
                <a:t>LOREM IPSUM DOLOR</a:t>
              </a:r>
              <a:endParaRPr lang="en-US" altLang="zh-CN" sz="1800" spc="200" dirty="0">
                <a:solidFill>
                  <a:schemeClr val="accent1"/>
                </a:solidFill>
              </a:endParaRPr>
            </a:p>
          </p:txBody>
        </p:sp>
      </p:grpSp>
      <p:grpSp>
        <p:nvGrpSpPr>
          <p:cNvPr id="79" name="组合 78"/>
          <p:cNvGrpSpPr/>
          <p:nvPr>
            <p:custDataLst>
              <p:tags r:id="rId5"/>
            </p:custDataLst>
          </p:nvPr>
        </p:nvGrpSpPr>
        <p:grpSpPr>
          <a:xfrm>
            <a:off x="5391218" y="3459503"/>
            <a:ext cx="4924357" cy="741834"/>
            <a:chOff x="4641918" y="1374890"/>
            <a:chExt cx="6172056" cy="929795"/>
          </a:xfrm>
        </p:grpSpPr>
        <p:sp>
          <p:nvSpPr>
            <p:cNvPr id="80" name="任意多边形 79"/>
            <p:cNvSpPr/>
            <p:nvPr>
              <p:custDataLst>
                <p:tags r:id="rId16"/>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D</a:t>
              </a:r>
              <a:endParaRPr lang="zh-CN" altLang="en-US" sz="2000" dirty="0">
                <a:solidFill>
                  <a:schemeClr val="tx1"/>
                </a:solidFill>
              </a:endParaRPr>
            </a:p>
          </p:txBody>
        </p:sp>
        <p:cxnSp>
          <p:nvCxnSpPr>
            <p:cNvPr id="81" name="直接连接符 80"/>
            <p:cNvCxnSpPr/>
            <p:nvPr>
              <p:custDataLst>
                <p:tags r:id="rId17"/>
              </p:custDataLst>
            </p:nvPr>
          </p:nvCxnSpPr>
          <p:spPr>
            <a:xfrm>
              <a:off x="4678313" y="2190385"/>
              <a:ext cx="613566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2" name="MH_Entry_1">
              <a:hlinkClick r:id="" action="ppaction://noaction"/>
            </p:cNvPr>
            <p:cNvSpPr/>
            <p:nvPr>
              <p:custDataLst>
                <p:tags r:id="rId18"/>
              </p:custDataLst>
            </p:nvPr>
          </p:nvSpPr>
          <p:spPr>
            <a:xfrm>
              <a:off x="5554283" y="1724714"/>
              <a:ext cx="4478717" cy="37868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z="1800" spc="200">
                  <a:solidFill>
                    <a:schemeClr val="accent1"/>
                  </a:solidFill>
                </a:rPr>
                <a:t>LOREM IPSUM DOLOR</a:t>
              </a:r>
              <a:endParaRPr lang="en-US" altLang="zh-CN" sz="1800" spc="200" dirty="0">
                <a:solidFill>
                  <a:schemeClr val="accent1"/>
                </a:solidFill>
              </a:endParaRPr>
            </a:p>
          </p:txBody>
        </p:sp>
      </p:grpSp>
      <p:grpSp>
        <p:nvGrpSpPr>
          <p:cNvPr id="83" name="组合 82"/>
          <p:cNvGrpSpPr/>
          <p:nvPr>
            <p:custDataLst>
              <p:tags r:id="rId6"/>
            </p:custDataLst>
          </p:nvPr>
        </p:nvGrpSpPr>
        <p:grpSpPr>
          <a:xfrm>
            <a:off x="5391218" y="4263413"/>
            <a:ext cx="4924357" cy="741834"/>
            <a:chOff x="4641918" y="1374890"/>
            <a:chExt cx="6172056" cy="929795"/>
          </a:xfrm>
        </p:grpSpPr>
        <p:sp>
          <p:nvSpPr>
            <p:cNvPr id="84" name="任意多边形 83"/>
            <p:cNvSpPr/>
            <p:nvPr>
              <p:custDataLst>
                <p:tags r:id="rId13"/>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E</a:t>
              </a:r>
              <a:endParaRPr lang="zh-CN" altLang="en-US" sz="2000" dirty="0">
                <a:solidFill>
                  <a:schemeClr val="tx1"/>
                </a:solidFill>
              </a:endParaRPr>
            </a:p>
          </p:txBody>
        </p:sp>
        <p:cxnSp>
          <p:nvCxnSpPr>
            <p:cNvPr id="85" name="直接连接符 84"/>
            <p:cNvCxnSpPr/>
            <p:nvPr>
              <p:custDataLst>
                <p:tags r:id="rId14"/>
              </p:custDataLst>
            </p:nvPr>
          </p:nvCxnSpPr>
          <p:spPr>
            <a:xfrm>
              <a:off x="4678313" y="2190385"/>
              <a:ext cx="613566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6" name="MH_Entry_1">
              <a:hlinkClick r:id="" action="ppaction://noaction"/>
            </p:cNvPr>
            <p:cNvSpPr/>
            <p:nvPr>
              <p:custDataLst>
                <p:tags r:id="rId15"/>
              </p:custDataLst>
            </p:nvPr>
          </p:nvSpPr>
          <p:spPr>
            <a:xfrm>
              <a:off x="5554283" y="1724714"/>
              <a:ext cx="4478717" cy="37868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z="1800" spc="200">
                  <a:solidFill>
                    <a:schemeClr val="accent1"/>
                  </a:solidFill>
                </a:rPr>
                <a:t>LOREM IPSUM DOLOR</a:t>
              </a:r>
              <a:endParaRPr lang="en-US" altLang="zh-CN" sz="1800" spc="200" dirty="0">
                <a:solidFill>
                  <a:schemeClr val="accent1"/>
                </a:solidFill>
              </a:endParaRPr>
            </a:p>
          </p:txBody>
        </p:sp>
      </p:grpSp>
      <p:grpSp>
        <p:nvGrpSpPr>
          <p:cNvPr id="87" name="组合 86"/>
          <p:cNvGrpSpPr/>
          <p:nvPr>
            <p:custDataLst>
              <p:tags r:id="rId7"/>
            </p:custDataLst>
          </p:nvPr>
        </p:nvGrpSpPr>
        <p:grpSpPr>
          <a:xfrm>
            <a:off x="5391218" y="5067323"/>
            <a:ext cx="4924357" cy="741834"/>
            <a:chOff x="4641918" y="1374890"/>
            <a:chExt cx="6172056" cy="929795"/>
          </a:xfrm>
        </p:grpSpPr>
        <p:sp>
          <p:nvSpPr>
            <p:cNvPr id="88" name="任意多边形 87"/>
            <p:cNvSpPr/>
            <p:nvPr>
              <p:custDataLst>
                <p:tags r:id="rId10"/>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F</a:t>
              </a:r>
              <a:endParaRPr lang="zh-CN" altLang="en-US" sz="2000" dirty="0">
                <a:solidFill>
                  <a:schemeClr val="tx1"/>
                </a:solidFill>
              </a:endParaRPr>
            </a:p>
          </p:txBody>
        </p:sp>
        <p:cxnSp>
          <p:nvCxnSpPr>
            <p:cNvPr id="89" name="直接连接符 88"/>
            <p:cNvCxnSpPr/>
            <p:nvPr>
              <p:custDataLst>
                <p:tags r:id="rId11"/>
              </p:custDataLst>
            </p:nvPr>
          </p:nvCxnSpPr>
          <p:spPr>
            <a:xfrm>
              <a:off x="4678313" y="2190385"/>
              <a:ext cx="613566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90" name="MH_Entry_1">
              <a:hlinkClick r:id="" action="ppaction://noaction"/>
            </p:cNvPr>
            <p:cNvSpPr/>
            <p:nvPr>
              <p:custDataLst>
                <p:tags r:id="rId12"/>
              </p:custDataLst>
            </p:nvPr>
          </p:nvSpPr>
          <p:spPr>
            <a:xfrm>
              <a:off x="5554283" y="1724714"/>
              <a:ext cx="4478717" cy="37868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z="1800" spc="200">
                  <a:solidFill>
                    <a:schemeClr val="accent1"/>
                  </a:solidFill>
                </a:rPr>
                <a:t>LOREM IPSUM DOLOR</a:t>
              </a:r>
              <a:endParaRPr lang="en-US" altLang="zh-CN" sz="1800" spc="200" dirty="0">
                <a:solidFill>
                  <a:schemeClr val="accent1"/>
                </a:solidFill>
              </a:endParaRPr>
            </a:p>
          </p:txBody>
        </p:sp>
      </p:grpSp>
      <p:pic>
        <p:nvPicPr>
          <p:cNvPr id="49" name="图片 48"/>
          <p:cNvPicPr>
            <a:picLocks noChangeAspect="1"/>
          </p:cNvPicPr>
          <p:nvPr>
            <p:custDataLst>
              <p:tags r:id="rId8"/>
            </p:custDataLst>
          </p:nvPr>
        </p:nvPicPr>
        <p:blipFill>
          <a:blip r:embed="rId30">
            <a:extLst>
              <a:ext uri="{28A0092B-C50C-407E-A947-70E740481C1C}">
                <a14:useLocalDpi xmlns:a14="http://schemas.microsoft.com/office/drawing/2010/main" val="0"/>
              </a:ext>
            </a:extLst>
          </a:blip>
          <a:stretch>
            <a:fillRect/>
          </a:stretch>
        </p:blipFill>
        <p:spPr>
          <a:xfrm>
            <a:off x="13609" y="2574726"/>
            <a:ext cx="3938357" cy="4273666"/>
          </a:xfrm>
          <a:prstGeom prst="rect">
            <a:avLst/>
          </a:prstGeom>
        </p:spPr>
      </p:pic>
      <p:sp>
        <p:nvSpPr>
          <p:cNvPr id="50" name="矩形 49"/>
          <p:cNvSpPr/>
          <p:nvPr>
            <p:custDataLst>
              <p:tags r:id="rId9"/>
            </p:custDataLst>
          </p:nvPr>
        </p:nvSpPr>
        <p:spPr>
          <a:xfrm rot="1446862">
            <a:off x="1069497" y="4979887"/>
            <a:ext cx="1210588" cy="707886"/>
          </a:xfrm>
          <a:prstGeom prst="rect">
            <a:avLst/>
          </a:prstGeom>
        </p:spPr>
        <p:txBody>
          <a:bodyPr wrap="none">
            <a:normAutofit/>
          </a:bodyPr>
          <a:lstStyle/>
          <a:p>
            <a:r>
              <a:rPr lang="zh-CN" altLang="en-US" sz="4000">
                <a:latin typeface="+mj-lt"/>
                <a:ea typeface="+mj-ea"/>
                <a:cs typeface="+mj-cs"/>
                <a:sym typeface="Arial" panose="020B0604020202020204" pitchFamily="34" charset="0"/>
              </a:rPr>
              <a:t>目录</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idx="1"/>
            <p:custDataLst>
              <p:tags r:id="rId2"/>
            </p:custDataLst>
          </p:nvPr>
        </p:nvSpPr>
        <p:spPr/>
        <p:txBody>
          <a:bodyPr/>
          <a:lstStyle/>
          <a:p>
            <a:r>
              <a:rPr lang="en-US" altLang="zh-CN"/>
              <a:t>LOREM IPSUM DOLOR</a:t>
            </a:r>
            <a:endParaRPr lang="zh-CN" altLang="en-US" dirty="0"/>
          </a:p>
        </p:txBody>
      </p:sp>
      <p:sp>
        <p:nvSpPr>
          <p:cNvPr id="2" name="标题 1"/>
          <p:cNvSpPr>
            <a:spLocks noGrp="1"/>
          </p:cNvSpPr>
          <p:nvPr>
            <p:ph type="title"/>
            <p:custDataLst>
              <p:tags r:id="rId3"/>
            </p:custDataLst>
          </p:nvPr>
        </p:nvSpPr>
        <p:spPr/>
        <p:txBody>
          <a:bodyPr>
            <a:normAutofit/>
          </a:bodyPr>
          <a:lstStyle/>
          <a:p>
            <a:r>
              <a:rPr lang="da-DK" altLang="zh-CN"/>
              <a:t>LOREM IPSUM DOLOR</a:t>
            </a:r>
            <a:endParaRPr lang="zh-CN" altLang="en-US" dirty="0"/>
          </a:p>
        </p:txBody>
      </p:sp>
      <p:sp>
        <p:nvSpPr>
          <p:cNvPr id="3" name="文本框 2"/>
          <p:cNvSpPr txBox="1"/>
          <p:nvPr>
            <p:custDataLst>
              <p:tags r:id="rId4"/>
            </p:custDataLst>
          </p:nvPr>
        </p:nvSpPr>
        <p:spPr>
          <a:xfrm>
            <a:off x="1487864" y="3769767"/>
            <a:ext cx="1394485" cy="707886"/>
          </a:xfrm>
          <a:prstGeom prst="rect">
            <a:avLst/>
          </a:prstGeom>
          <a:noFill/>
        </p:spPr>
        <p:txBody>
          <a:bodyPr wrap="square" rtlCol="0">
            <a:normAutofit/>
          </a:bodyPr>
          <a:lstStyle/>
          <a:p>
            <a:pPr algn="ctr"/>
            <a:r>
              <a:rPr lang="en-US" altLang="zh-CN" sz="4000"/>
              <a:t>01</a:t>
            </a: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custDataLst>
              <p:tags r:id="rId2"/>
            </p:custDataLst>
          </p:nvPr>
        </p:nvGrpSpPr>
        <p:grpSpPr>
          <a:xfrm>
            <a:off x="5508323" y="2774552"/>
            <a:ext cx="1175356" cy="1175356"/>
            <a:chOff x="5101234" y="2074542"/>
            <a:chExt cx="974475" cy="974475"/>
          </a:xfrm>
        </p:grpSpPr>
        <p:sp>
          <p:nvSpPr>
            <p:cNvPr id="7" name="椭圆 6"/>
            <p:cNvSpPr/>
            <p:nvPr>
              <p:custDataLst>
                <p:tags r:id="rId5"/>
              </p:custDataLst>
            </p:nvPr>
          </p:nvSpPr>
          <p:spPr>
            <a:xfrm>
              <a:off x="5101234" y="2074542"/>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9" name="Freeform 93"/>
            <p:cNvSpPr>
              <a:spLocks noEditPoints="1"/>
            </p:cNvSpPr>
            <p:nvPr>
              <p:custDataLst>
                <p:tags r:id="rId6"/>
              </p:custDataLst>
            </p:nvPr>
          </p:nvSpPr>
          <p:spPr bwMode="auto">
            <a:xfrm>
              <a:off x="5251889" y="2306244"/>
              <a:ext cx="673164" cy="459783"/>
            </a:xfrm>
            <a:custGeom>
              <a:avLst/>
              <a:gdLst>
                <a:gd name="T0" fmla="*/ 56 w 112"/>
                <a:gd name="T1" fmla="*/ 20 h 77"/>
                <a:gd name="T2" fmla="*/ 15 w 112"/>
                <a:gd name="T3" fmla="*/ 49 h 77"/>
                <a:gd name="T4" fmla="*/ 10 w 112"/>
                <a:gd name="T5" fmla="*/ 52 h 77"/>
                <a:gd name="T6" fmla="*/ 4 w 112"/>
                <a:gd name="T7" fmla="*/ 66 h 77"/>
                <a:gd name="T8" fmla="*/ 4 w 112"/>
                <a:gd name="T9" fmla="*/ 37 h 77"/>
                <a:gd name="T10" fmla="*/ 0 w 112"/>
                <a:gd name="T11" fmla="*/ 46 h 77"/>
                <a:gd name="T12" fmla="*/ 13 w 112"/>
                <a:gd name="T13" fmla="*/ 29 h 77"/>
                <a:gd name="T14" fmla="*/ 15 w 112"/>
                <a:gd name="T15" fmla="*/ 49 h 77"/>
                <a:gd name="T16" fmla="*/ 15 w 112"/>
                <a:gd name="T17" fmla="*/ 25 h 77"/>
                <a:gd name="T18" fmla="*/ 3 w 112"/>
                <a:gd name="T19" fmla="*/ 22 h 77"/>
                <a:gd name="T20" fmla="*/ 96 w 112"/>
                <a:gd name="T21" fmla="*/ 66 h 77"/>
                <a:gd name="T22" fmla="*/ 102 w 112"/>
                <a:gd name="T23" fmla="*/ 52 h 77"/>
                <a:gd name="T24" fmla="*/ 107 w 112"/>
                <a:gd name="T25" fmla="*/ 49 h 77"/>
                <a:gd name="T26" fmla="*/ 107 w 112"/>
                <a:gd name="T27" fmla="*/ 37 h 77"/>
                <a:gd name="T28" fmla="*/ 112 w 112"/>
                <a:gd name="T29" fmla="*/ 33 h 77"/>
                <a:gd name="T30" fmla="*/ 98 w 112"/>
                <a:gd name="T31" fmla="*/ 31 h 77"/>
                <a:gd name="T32" fmla="*/ 101 w 112"/>
                <a:gd name="T33" fmla="*/ 15 h 77"/>
                <a:gd name="T34" fmla="*/ 97 w 112"/>
                <a:gd name="T35" fmla="*/ 26 h 77"/>
                <a:gd name="T36" fmla="*/ 101 w 112"/>
                <a:gd name="T37" fmla="*/ 15 h 77"/>
                <a:gd name="T38" fmla="*/ 80 w 112"/>
                <a:gd name="T39" fmla="*/ 72 h 77"/>
                <a:gd name="T40" fmla="*/ 82 w 112"/>
                <a:gd name="T41" fmla="*/ 72 h 77"/>
                <a:gd name="T42" fmla="*/ 87 w 112"/>
                <a:gd name="T43" fmla="*/ 47 h 77"/>
                <a:gd name="T44" fmla="*/ 88 w 112"/>
                <a:gd name="T45" fmla="*/ 47 h 77"/>
                <a:gd name="T46" fmla="*/ 88 w 112"/>
                <a:gd name="T47" fmla="*/ 26 h 77"/>
                <a:gd name="T48" fmla="*/ 77 w 112"/>
                <a:gd name="T49" fmla="*/ 51 h 77"/>
                <a:gd name="T50" fmla="*/ 65 w 112"/>
                <a:gd name="T51" fmla="*/ 32 h 77"/>
                <a:gd name="T52" fmla="*/ 64 w 112"/>
                <a:gd name="T53" fmla="*/ 50 h 77"/>
                <a:gd name="T54" fmla="*/ 57 w 112"/>
                <a:gd name="T55" fmla="*/ 55 h 77"/>
                <a:gd name="T56" fmla="*/ 48 w 112"/>
                <a:gd name="T57" fmla="*/ 77 h 77"/>
                <a:gd name="T58" fmla="*/ 48 w 112"/>
                <a:gd name="T59" fmla="*/ 32 h 77"/>
                <a:gd name="T60" fmla="*/ 41 w 112"/>
                <a:gd name="T61" fmla="*/ 47 h 77"/>
                <a:gd name="T62" fmla="*/ 65 w 112"/>
                <a:gd name="T63" fmla="*/ 21 h 77"/>
                <a:gd name="T64" fmla="*/ 65 w 112"/>
                <a:gd name="T65" fmla="*/ 47 h 77"/>
                <a:gd name="T66" fmla="*/ 31 w 112"/>
                <a:gd name="T67" fmla="*/ 72 h 77"/>
                <a:gd name="T68" fmla="*/ 30 w 112"/>
                <a:gd name="T69" fmla="*/ 72 h 77"/>
                <a:gd name="T70" fmla="*/ 24 w 112"/>
                <a:gd name="T71" fmla="*/ 47 h 77"/>
                <a:gd name="T72" fmla="*/ 23 w 112"/>
                <a:gd name="T73" fmla="*/ 47 h 77"/>
                <a:gd name="T74" fmla="*/ 23 w 112"/>
                <a:gd name="T75" fmla="*/ 26 h 77"/>
                <a:gd name="T76" fmla="*/ 35 w 112"/>
                <a:gd name="T77" fmla="*/ 51 h 77"/>
                <a:gd name="T78" fmla="*/ 39 w 112"/>
                <a:gd name="T79" fmla="*/ 17 h 77"/>
                <a:gd name="T80" fmla="*/ 31 w 112"/>
                <a:gd name="T81" fmla="*/ 25 h 77"/>
                <a:gd name="T82" fmla="*/ 81 w 112"/>
                <a:gd name="T83" fmla="*/ 9 h 77"/>
                <a:gd name="T84" fmla="*/ 75 w 112"/>
                <a:gd name="T85" fmla="*/ 23 h 77"/>
                <a:gd name="T86" fmla="*/ 81 w 112"/>
                <a:gd name="T87" fmla="*/ 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lumMod val="50000"/>
              </a:schemeClr>
            </a:solidFill>
            <a:ln>
              <a:noFill/>
            </a:ln>
          </p:spPr>
          <p:txBody>
            <a:bodyPr/>
            <a:lstStyle/>
            <a:p>
              <a:pPr>
                <a:defRPr/>
              </a:pPr>
              <a:endParaRPr lang="zh-CN" altLang="en-US" sz="1200">
                <a:sym typeface="Arial" panose="020B0604020202020204" pitchFamily="34" charset="0"/>
              </a:endParaRPr>
            </a:p>
          </p:txBody>
        </p:sp>
      </p:grpSp>
      <p:sp>
        <p:nvSpPr>
          <p:cNvPr id="29" name="矩形 28"/>
          <p:cNvSpPr/>
          <p:nvPr>
            <p:custDataLst>
              <p:tags r:id="rId3"/>
            </p:custDataLst>
          </p:nvPr>
        </p:nvSpPr>
        <p:spPr>
          <a:xfrm>
            <a:off x="4442545" y="4061589"/>
            <a:ext cx="3306911" cy="1489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dirty="0">
                <a:solidFill>
                  <a:schemeClr val="tx1"/>
                </a:solidFill>
              </a:rPr>
              <a:t>LOREM IPSUM DOLOR</a:t>
            </a:r>
            <a:endParaRPr lang="zh-CN" altLang="en-US" sz="2000" dirty="0">
              <a:solidFill>
                <a:schemeClr val="tx1"/>
              </a:solidFill>
            </a:endParaRPr>
          </a:p>
        </p:txBody>
      </p:sp>
      <p:sp>
        <p:nvSpPr>
          <p:cNvPr id="4" name="文本框 3"/>
          <p:cNvSpPr txBox="1"/>
          <p:nvPr>
            <p:custDataLst>
              <p:tags r:id="rId4"/>
            </p:custDataLst>
          </p:nvPr>
        </p:nvSpPr>
        <p:spPr>
          <a:xfrm>
            <a:off x="838200" y="298450"/>
            <a:ext cx="8330400" cy="892175"/>
          </a:xfrm>
          <a:prstGeom prst="rect">
            <a:avLst/>
          </a:prstGeom>
        </p:spPr>
        <p:txBody>
          <a:bodyPr vert="horz" lIns="91440" tIns="45720" rIns="91440" bIns="45720" rtlCol="0" anchor="ctr">
            <a:normAutofit/>
          </a:bodyPr>
          <a:lstStyle>
            <a:lvl1pPr defTabSz="914400">
              <a:lnSpc>
                <a:spcPct val="90000"/>
              </a:lnSpc>
              <a:spcBef>
                <a:spcPct val="0"/>
              </a:spcBef>
              <a:buNone/>
              <a:defRPr sz="4000">
                <a:solidFill>
                  <a:schemeClr val="accent1"/>
                </a:solidFill>
                <a:latin typeface="+mj-lt"/>
                <a:ea typeface="+mj-ea"/>
                <a:cs typeface="+mj-cs"/>
              </a:defRPr>
            </a:lvl1pPr>
          </a:lstStyle>
          <a:p>
            <a:r>
              <a:rPr lang="en-US" altLang="zh-CN"/>
              <a:t>LOREM IPSUM DOLOR</a:t>
            </a:r>
            <a:endParaRPr lang="zh-CN" alt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custDataLst>
              <p:tags r:id="rId2"/>
            </p:custDataLst>
          </p:nvPr>
        </p:nvGrpSpPr>
        <p:grpSpPr>
          <a:xfrm>
            <a:off x="3748914" y="2774553"/>
            <a:ext cx="974475" cy="974475"/>
            <a:chOff x="5101234" y="2074542"/>
            <a:chExt cx="974475" cy="974475"/>
          </a:xfrm>
        </p:grpSpPr>
        <p:sp>
          <p:nvSpPr>
            <p:cNvPr id="7" name="椭圆 6"/>
            <p:cNvSpPr/>
            <p:nvPr>
              <p:custDataLst>
                <p:tags r:id="rId9"/>
              </p:custDataLst>
            </p:nvPr>
          </p:nvSpPr>
          <p:spPr>
            <a:xfrm>
              <a:off x="5101234" y="2074542"/>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9" name="Freeform 93"/>
            <p:cNvSpPr>
              <a:spLocks noEditPoints="1"/>
            </p:cNvSpPr>
            <p:nvPr>
              <p:custDataLst>
                <p:tags r:id="rId10"/>
              </p:custDataLst>
            </p:nvPr>
          </p:nvSpPr>
          <p:spPr bwMode="auto">
            <a:xfrm>
              <a:off x="5251889" y="2306244"/>
              <a:ext cx="673164" cy="459783"/>
            </a:xfrm>
            <a:custGeom>
              <a:avLst/>
              <a:gdLst>
                <a:gd name="T0" fmla="*/ 56 w 112"/>
                <a:gd name="T1" fmla="*/ 20 h 77"/>
                <a:gd name="T2" fmla="*/ 15 w 112"/>
                <a:gd name="T3" fmla="*/ 49 h 77"/>
                <a:gd name="T4" fmla="*/ 10 w 112"/>
                <a:gd name="T5" fmla="*/ 52 h 77"/>
                <a:gd name="T6" fmla="*/ 4 w 112"/>
                <a:gd name="T7" fmla="*/ 66 h 77"/>
                <a:gd name="T8" fmla="*/ 4 w 112"/>
                <a:gd name="T9" fmla="*/ 37 h 77"/>
                <a:gd name="T10" fmla="*/ 0 w 112"/>
                <a:gd name="T11" fmla="*/ 46 h 77"/>
                <a:gd name="T12" fmla="*/ 13 w 112"/>
                <a:gd name="T13" fmla="*/ 29 h 77"/>
                <a:gd name="T14" fmla="*/ 15 w 112"/>
                <a:gd name="T15" fmla="*/ 49 h 77"/>
                <a:gd name="T16" fmla="*/ 15 w 112"/>
                <a:gd name="T17" fmla="*/ 25 h 77"/>
                <a:gd name="T18" fmla="*/ 3 w 112"/>
                <a:gd name="T19" fmla="*/ 22 h 77"/>
                <a:gd name="T20" fmla="*/ 96 w 112"/>
                <a:gd name="T21" fmla="*/ 66 h 77"/>
                <a:gd name="T22" fmla="*/ 102 w 112"/>
                <a:gd name="T23" fmla="*/ 52 h 77"/>
                <a:gd name="T24" fmla="*/ 107 w 112"/>
                <a:gd name="T25" fmla="*/ 49 h 77"/>
                <a:gd name="T26" fmla="*/ 107 w 112"/>
                <a:gd name="T27" fmla="*/ 37 h 77"/>
                <a:gd name="T28" fmla="*/ 112 w 112"/>
                <a:gd name="T29" fmla="*/ 33 h 77"/>
                <a:gd name="T30" fmla="*/ 98 w 112"/>
                <a:gd name="T31" fmla="*/ 31 h 77"/>
                <a:gd name="T32" fmla="*/ 101 w 112"/>
                <a:gd name="T33" fmla="*/ 15 h 77"/>
                <a:gd name="T34" fmla="*/ 97 w 112"/>
                <a:gd name="T35" fmla="*/ 26 h 77"/>
                <a:gd name="T36" fmla="*/ 101 w 112"/>
                <a:gd name="T37" fmla="*/ 15 h 77"/>
                <a:gd name="T38" fmla="*/ 80 w 112"/>
                <a:gd name="T39" fmla="*/ 72 h 77"/>
                <a:gd name="T40" fmla="*/ 82 w 112"/>
                <a:gd name="T41" fmla="*/ 72 h 77"/>
                <a:gd name="T42" fmla="*/ 87 w 112"/>
                <a:gd name="T43" fmla="*/ 47 h 77"/>
                <a:gd name="T44" fmla="*/ 88 w 112"/>
                <a:gd name="T45" fmla="*/ 47 h 77"/>
                <a:gd name="T46" fmla="*/ 88 w 112"/>
                <a:gd name="T47" fmla="*/ 26 h 77"/>
                <a:gd name="T48" fmla="*/ 77 w 112"/>
                <a:gd name="T49" fmla="*/ 51 h 77"/>
                <a:gd name="T50" fmla="*/ 65 w 112"/>
                <a:gd name="T51" fmla="*/ 32 h 77"/>
                <a:gd name="T52" fmla="*/ 64 w 112"/>
                <a:gd name="T53" fmla="*/ 50 h 77"/>
                <a:gd name="T54" fmla="*/ 57 w 112"/>
                <a:gd name="T55" fmla="*/ 55 h 77"/>
                <a:gd name="T56" fmla="*/ 48 w 112"/>
                <a:gd name="T57" fmla="*/ 77 h 77"/>
                <a:gd name="T58" fmla="*/ 48 w 112"/>
                <a:gd name="T59" fmla="*/ 32 h 77"/>
                <a:gd name="T60" fmla="*/ 41 w 112"/>
                <a:gd name="T61" fmla="*/ 47 h 77"/>
                <a:gd name="T62" fmla="*/ 65 w 112"/>
                <a:gd name="T63" fmla="*/ 21 h 77"/>
                <a:gd name="T64" fmla="*/ 65 w 112"/>
                <a:gd name="T65" fmla="*/ 47 h 77"/>
                <a:gd name="T66" fmla="*/ 31 w 112"/>
                <a:gd name="T67" fmla="*/ 72 h 77"/>
                <a:gd name="T68" fmla="*/ 30 w 112"/>
                <a:gd name="T69" fmla="*/ 72 h 77"/>
                <a:gd name="T70" fmla="*/ 24 w 112"/>
                <a:gd name="T71" fmla="*/ 47 h 77"/>
                <a:gd name="T72" fmla="*/ 23 w 112"/>
                <a:gd name="T73" fmla="*/ 47 h 77"/>
                <a:gd name="T74" fmla="*/ 23 w 112"/>
                <a:gd name="T75" fmla="*/ 26 h 77"/>
                <a:gd name="T76" fmla="*/ 35 w 112"/>
                <a:gd name="T77" fmla="*/ 51 h 77"/>
                <a:gd name="T78" fmla="*/ 39 w 112"/>
                <a:gd name="T79" fmla="*/ 17 h 77"/>
                <a:gd name="T80" fmla="*/ 31 w 112"/>
                <a:gd name="T81" fmla="*/ 25 h 77"/>
                <a:gd name="T82" fmla="*/ 81 w 112"/>
                <a:gd name="T83" fmla="*/ 9 h 77"/>
                <a:gd name="T84" fmla="*/ 75 w 112"/>
                <a:gd name="T85" fmla="*/ 23 h 77"/>
                <a:gd name="T86" fmla="*/ 81 w 112"/>
                <a:gd name="T87" fmla="*/ 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lumMod val="50000"/>
              </a:schemeClr>
            </a:solidFill>
            <a:ln>
              <a:noFill/>
            </a:ln>
          </p:spPr>
          <p:txBody>
            <a:bodyPr/>
            <a:lstStyle/>
            <a:p>
              <a:pPr>
                <a:defRPr/>
              </a:pPr>
              <a:endParaRPr lang="zh-CN" altLang="en-US" sz="1200">
                <a:sym typeface="Arial" panose="020B0604020202020204" pitchFamily="34" charset="0"/>
              </a:endParaRPr>
            </a:p>
          </p:txBody>
        </p:sp>
      </p:grpSp>
      <p:grpSp>
        <p:nvGrpSpPr>
          <p:cNvPr id="6" name="组合 5"/>
          <p:cNvGrpSpPr/>
          <p:nvPr>
            <p:custDataLst>
              <p:tags r:id="rId3"/>
            </p:custDataLst>
          </p:nvPr>
        </p:nvGrpSpPr>
        <p:grpSpPr>
          <a:xfrm>
            <a:off x="7468611" y="2774553"/>
            <a:ext cx="974475" cy="974475"/>
            <a:chOff x="6775261" y="2068874"/>
            <a:chExt cx="974475" cy="974475"/>
          </a:xfrm>
        </p:grpSpPr>
        <p:sp>
          <p:nvSpPr>
            <p:cNvPr id="12" name="椭圆 11"/>
            <p:cNvSpPr/>
            <p:nvPr>
              <p:custDataLst>
                <p:tags r:id="rId7"/>
              </p:custDataLst>
            </p:nvPr>
          </p:nvSpPr>
          <p:spPr>
            <a:xfrm>
              <a:off x="6775261" y="2068874"/>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14" name="Freeform 45"/>
            <p:cNvSpPr>
              <a:spLocks noEditPoints="1"/>
            </p:cNvSpPr>
            <p:nvPr>
              <p:custDataLst>
                <p:tags r:id="rId8"/>
              </p:custDataLst>
            </p:nvPr>
          </p:nvSpPr>
          <p:spPr bwMode="auto">
            <a:xfrm>
              <a:off x="7064385" y="2304931"/>
              <a:ext cx="396227" cy="502360"/>
            </a:xfrm>
            <a:custGeom>
              <a:avLst/>
              <a:gdLst>
                <a:gd name="T0" fmla="*/ 41 w 95"/>
                <a:gd name="T1" fmla="*/ 0 h 120"/>
                <a:gd name="T2" fmla="*/ 29 w 95"/>
                <a:gd name="T3" fmla="*/ 7 h 120"/>
                <a:gd name="T4" fmla="*/ 29 w 95"/>
                <a:gd name="T5" fmla="*/ 7 h 120"/>
                <a:gd name="T6" fmla="*/ 14 w 95"/>
                <a:gd name="T7" fmla="*/ 1 h 120"/>
                <a:gd name="T8" fmla="*/ 3 w 95"/>
                <a:gd name="T9" fmla="*/ 8 h 120"/>
                <a:gd name="T10" fmla="*/ 0 w 95"/>
                <a:gd name="T11" fmla="*/ 21 h 120"/>
                <a:gd name="T12" fmla="*/ 3 w 95"/>
                <a:gd name="T13" fmla="*/ 34 h 120"/>
                <a:gd name="T14" fmla="*/ 14 w 95"/>
                <a:gd name="T15" fmla="*/ 40 h 120"/>
                <a:gd name="T16" fmla="*/ 31 w 95"/>
                <a:gd name="T17" fmla="*/ 37 h 120"/>
                <a:gd name="T18" fmla="*/ 41 w 95"/>
                <a:gd name="T19" fmla="*/ 41 h 120"/>
                <a:gd name="T20" fmla="*/ 43 w 95"/>
                <a:gd name="T21" fmla="*/ 41 h 120"/>
                <a:gd name="T22" fmla="*/ 57 w 95"/>
                <a:gd name="T23" fmla="*/ 56 h 120"/>
                <a:gd name="T24" fmla="*/ 68 w 95"/>
                <a:gd name="T25" fmla="*/ 58 h 120"/>
                <a:gd name="T26" fmla="*/ 66 w 95"/>
                <a:gd name="T27" fmla="*/ 78 h 120"/>
                <a:gd name="T28" fmla="*/ 65 w 95"/>
                <a:gd name="T29" fmla="*/ 120 h 120"/>
                <a:gd name="T30" fmla="*/ 75 w 95"/>
                <a:gd name="T31" fmla="*/ 120 h 120"/>
                <a:gd name="T32" fmla="*/ 77 w 95"/>
                <a:gd name="T33" fmla="*/ 84 h 120"/>
                <a:gd name="T34" fmla="*/ 82 w 95"/>
                <a:gd name="T35" fmla="*/ 84 h 120"/>
                <a:gd name="T36" fmla="*/ 84 w 95"/>
                <a:gd name="T37" fmla="*/ 120 h 120"/>
                <a:gd name="T38" fmla="*/ 95 w 95"/>
                <a:gd name="T39" fmla="*/ 120 h 120"/>
                <a:gd name="T40" fmla="*/ 92 w 95"/>
                <a:gd name="T41" fmla="*/ 78 h 120"/>
                <a:gd name="T42" fmla="*/ 94 w 95"/>
                <a:gd name="T43" fmla="*/ 41 h 120"/>
                <a:gd name="T44" fmla="*/ 74 w 95"/>
                <a:gd name="T45" fmla="*/ 41 h 120"/>
                <a:gd name="T46" fmla="*/ 70 w 95"/>
                <a:gd name="T47" fmla="*/ 35 h 120"/>
                <a:gd name="T48" fmla="*/ 71 w 95"/>
                <a:gd name="T49" fmla="*/ 35 h 120"/>
                <a:gd name="T50" fmla="*/ 79 w 95"/>
                <a:gd name="T51" fmla="*/ 38 h 120"/>
                <a:gd name="T52" fmla="*/ 91 w 95"/>
                <a:gd name="T53" fmla="*/ 26 h 120"/>
                <a:gd name="T54" fmla="*/ 79 w 95"/>
                <a:gd name="T55" fmla="*/ 14 h 120"/>
                <a:gd name="T56" fmla="*/ 71 w 95"/>
                <a:gd name="T57" fmla="*/ 18 h 120"/>
                <a:gd name="T58" fmla="*/ 48 w 95"/>
                <a:gd name="T59" fmla="*/ 2 h 120"/>
                <a:gd name="T60" fmla="*/ 41 w 95"/>
                <a:gd name="T61" fmla="*/ 0 h 120"/>
                <a:gd name="T62" fmla="*/ 65 w 95"/>
                <a:gd name="T63" fmla="*/ 43 h 120"/>
                <a:gd name="T64" fmla="*/ 58 w 95"/>
                <a:gd name="T65" fmla="*/ 46 h 120"/>
                <a:gd name="T66" fmla="*/ 51 w 95"/>
                <a:gd name="T67" fmla="*/ 39 h 120"/>
                <a:gd name="T68" fmla="*/ 62 w 95"/>
                <a:gd name="T69" fmla="*/ 37 h 120"/>
                <a:gd name="T70" fmla="*/ 65 w 95"/>
                <a:gd name="T71" fmla="*/ 43 h 120"/>
                <a:gd name="T72" fmla="*/ 10 w 95"/>
                <a:gd name="T73" fmla="*/ 12 h 120"/>
                <a:gd name="T74" fmla="*/ 14 w 95"/>
                <a:gd name="T75" fmla="*/ 9 h 120"/>
                <a:gd name="T76" fmla="*/ 18 w 95"/>
                <a:gd name="T77" fmla="*/ 12 h 120"/>
                <a:gd name="T78" fmla="*/ 21 w 95"/>
                <a:gd name="T79" fmla="*/ 21 h 120"/>
                <a:gd name="T80" fmla="*/ 18 w 95"/>
                <a:gd name="T81" fmla="*/ 30 h 120"/>
                <a:gd name="T82" fmla="*/ 14 w 95"/>
                <a:gd name="T83" fmla="*/ 32 h 120"/>
                <a:gd name="T84" fmla="*/ 10 w 95"/>
                <a:gd name="T85" fmla="*/ 30 h 120"/>
                <a:gd name="T86" fmla="*/ 7 w 95"/>
                <a:gd name="T87" fmla="*/ 21 h 120"/>
                <a:gd name="T88" fmla="*/ 10 w 95"/>
                <a:gd name="T89" fmla="*/ 12 h 120"/>
                <a:gd name="T90" fmla="*/ 35 w 95"/>
                <a:gd name="T91" fmla="*/ 11 h 120"/>
                <a:gd name="T92" fmla="*/ 41 w 95"/>
                <a:gd name="T93" fmla="*/ 8 h 120"/>
                <a:gd name="T94" fmla="*/ 47 w 95"/>
                <a:gd name="T95" fmla="*/ 11 h 120"/>
                <a:gd name="T96" fmla="*/ 50 w 95"/>
                <a:gd name="T97" fmla="*/ 21 h 120"/>
                <a:gd name="T98" fmla="*/ 47 w 95"/>
                <a:gd name="T99" fmla="*/ 30 h 120"/>
                <a:gd name="T100" fmla="*/ 41 w 95"/>
                <a:gd name="T101" fmla="*/ 34 h 120"/>
                <a:gd name="T102" fmla="*/ 35 w 95"/>
                <a:gd name="T103" fmla="*/ 30 h 120"/>
                <a:gd name="T104" fmla="*/ 33 w 95"/>
                <a:gd name="T105" fmla="*/ 21 h 120"/>
                <a:gd name="T106" fmla="*/ 35 w 95"/>
                <a:gd name="T107" fmla="*/ 1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 h="120">
                  <a:moveTo>
                    <a:pt x="41" y="0"/>
                  </a:moveTo>
                  <a:cubicBezTo>
                    <a:pt x="37" y="0"/>
                    <a:pt x="32" y="2"/>
                    <a:pt x="29" y="7"/>
                  </a:cubicBezTo>
                  <a:cubicBezTo>
                    <a:pt x="29" y="7"/>
                    <a:pt x="29" y="7"/>
                    <a:pt x="29" y="7"/>
                  </a:cubicBezTo>
                  <a:cubicBezTo>
                    <a:pt x="25" y="6"/>
                    <a:pt x="18" y="1"/>
                    <a:pt x="14" y="1"/>
                  </a:cubicBezTo>
                  <a:cubicBezTo>
                    <a:pt x="10" y="1"/>
                    <a:pt x="6" y="4"/>
                    <a:pt x="3" y="8"/>
                  </a:cubicBezTo>
                  <a:cubicBezTo>
                    <a:pt x="1" y="11"/>
                    <a:pt x="0" y="16"/>
                    <a:pt x="0" y="21"/>
                  </a:cubicBezTo>
                  <a:cubicBezTo>
                    <a:pt x="0" y="26"/>
                    <a:pt x="1" y="30"/>
                    <a:pt x="3" y="34"/>
                  </a:cubicBezTo>
                  <a:cubicBezTo>
                    <a:pt x="6" y="38"/>
                    <a:pt x="10" y="40"/>
                    <a:pt x="14" y="40"/>
                  </a:cubicBezTo>
                  <a:cubicBezTo>
                    <a:pt x="18" y="40"/>
                    <a:pt x="27" y="38"/>
                    <a:pt x="31" y="37"/>
                  </a:cubicBezTo>
                  <a:cubicBezTo>
                    <a:pt x="34" y="40"/>
                    <a:pt x="38" y="41"/>
                    <a:pt x="41" y="41"/>
                  </a:cubicBezTo>
                  <a:cubicBezTo>
                    <a:pt x="42" y="41"/>
                    <a:pt x="43" y="41"/>
                    <a:pt x="43" y="41"/>
                  </a:cubicBezTo>
                  <a:cubicBezTo>
                    <a:pt x="57" y="56"/>
                    <a:pt x="57" y="56"/>
                    <a:pt x="57" y="56"/>
                  </a:cubicBezTo>
                  <a:cubicBezTo>
                    <a:pt x="68" y="58"/>
                    <a:pt x="68" y="58"/>
                    <a:pt x="68" y="58"/>
                  </a:cubicBezTo>
                  <a:cubicBezTo>
                    <a:pt x="66" y="78"/>
                    <a:pt x="66" y="78"/>
                    <a:pt x="66" y="78"/>
                  </a:cubicBezTo>
                  <a:cubicBezTo>
                    <a:pt x="65" y="120"/>
                    <a:pt x="65" y="120"/>
                    <a:pt x="65" y="120"/>
                  </a:cubicBezTo>
                  <a:cubicBezTo>
                    <a:pt x="75" y="120"/>
                    <a:pt x="75" y="120"/>
                    <a:pt x="75" y="120"/>
                  </a:cubicBezTo>
                  <a:cubicBezTo>
                    <a:pt x="77" y="84"/>
                    <a:pt x="77" y="84"/>
                    <a:pt x="77" y="84"/>
                  </a:cubicBezTo>
                  <a:cubicBezTo>
                    <a:pt x="82" y="84"/>
                    <a:pt x="82" y="84"/>
                    <a:pt x="82" y="84"/>
                  </a:cubicBezTo>
                  <a:cubicBezTo>
                    <a:pt x="84" y="120"/>
                    <a:pt x="84" y="120"/>
                    <a:pt x="84" y="120"/>
                  </a:cubicBezTo>
                  <a:cubicBezTo>
                    <a:pt x="95" y="120"/>
                    <a:pt x="95" y="120"/>
                    <a:pt x="95" y="120"/>
                  </a:cubicBezTo>
                  <a:cubicBezTo>
                    <a:pt x="92" y="78"/>
                    <a:pt x="92" y="78"/>
                    <a:pt x="92" y="78"/>
                  </a:cubicBezTo>
                  <a:cubicBezTo>
                    <a:pt x="94" y="41"/>
                    <a:pt x="94" y="41"/>
                    <a:pt x="94" y="41"/>
                  </a:cubicBezTo>
                  <a:cubicBezTo>
                    <a:pt x="74" y="41"/>
                    <a:pt x="74" y="41"/>
                    <a:pt x="74" y="41"/>
                  </a:cubicBezTo>
                  <a:cubicBezTo>
                    <a:pt x="70" y="35"/>
                    <a:pt x="70" y="35"/>
                    <a:pt x="70" y="35"/>
                  </a:cubicBezTo>
                  <a:cubicBezTo>
                    <a:pt x="71" y="35"/>
                    <a:pt x="71" y="35"/>
                    <a:pt x="71" y="35"/>
                  </a:cubicBezTo>
                  <a:cubicBezTo>
                    <a:pt x="73" y="37"/>
                    <a:pt x="76" y="38"/>
                    <a:pt x="79" y="38"/>
                  </a:cubicBezTo>
                  <a:cubicBezTo>
                    <a:pt x="86" y="38"/>
                    <a:pt x="91" y="33"/>
                    <a:pt x="91" y="26"/>
                  </a:cubicBezTo>
                  <a:cubicBezTo>
                    <a:pt x="91" y="19"/>
                    <a:pt x="86" y="14"/>
                    <a:pt x="79" y="14"/>
                  </a:cubicBezTo>
                  <a:cubicBezTo>
                    <a:pt x="76" y="14"/>
                    <a:pt x="73" y="15"/>
                    <a:pt x="71" y="18"/>
                  </a:cubicBezTo>
                  <a:cubicBezTo>
                    <a:pt x="48" y="2"/>
                    <a:pt x="48" y="2"/>
                    <a:pt x="48" y="2"/>
                  </a:cubicBezTo>
                  <a:cubicBezTo>
                    <a:pt x="46" y="1"/>
                    <a:pt x="44" y="0"/>
                    <a:pt x="41" y="0"/>
                  </a:cubicBezTo>
                  <a:close/>
                  <a:moveTo>
                    <a:pt x="65" y="43"/>
                  </a:moveTo>
                  <a:cubicBezTo>
                    <a:pt x="58" y="46"/>
                    <a:pt x="58" y="46"/>
                    <a:pt x="58" y="46"/>
                  </a:cubicBezTo>
                  <a:cubicBezTo>
                    <a:pt x="51" y="39"/>
                    <a:pt x="51" y="39"/>
                    <a:pt x="51" y="39"/>
                  </a:cubicBezTo>
                  <a:cubicBezTo>
                    <a:pt x="62" y="37"/>
                    <a:pt x="62" y="37"/>
                    <a:pt x="62" y="37"/>
                  </a:cubicBezTo>
                  <a:cubicBezTo>
                    <a:pt x="65" y="43"/>
                    <a:pt x="65" y="43"/>
                    <a:pt x="65" y="43"/>
                  </a:cubicBezTo>
                  <a:close/>
                  <a:moveTo>
                    <a:pt x="10" y="12"/>
                  </a:moveTo>
                  <a:cubicBezTo>
                    <a:pt x="11" y="10"/>
                    <a:pt x="12" y="9"/>
                    <a:pt x="14" y="9"/>
                  </a:cubicBezTo>
                  <a:cubicBezTo>
                    <a:pt x="16" y="9"/>
                    <a:pt x="17" y="10"/>
                    <a:pt x="18" y="12"/>
                  </a:cubicBezTo>
                  <a:cubicBezTo>
                    <a:pt x="20" y="14"/>
                    <a:pt x="21" y="17"/>
                    <a:pt x="21" y="21"/>
                  </a:cubicBezTo>
                  <a:cubicBezTo>
                    <a:pt x="21" y="24"/>
                    <a:pt x="20" y="27"/>
                    <a:pt x="18" y="30"/>
                  </a:cubicBezTo>
                  <a:cubicBezTo>
                    <a:pt x="17" y="31"/>
                    <a:pt x="16" y="32"/>
                    <a:pt x="14" y="32"/>
                  </a:cubicBezTo>
                  <a:cubicBezTo>
                    <a:pt x="12" y="32"/>
                    <a:pt x="11" y="31"/>
                    <a:pt x="10" y="30"/>
                  </a:cubicBezTo>
                  <a:cubicBezTo>
                    <a:pt x="8" y="27"/>
                    <a:pt x="7" y="24"/>
                    <a:pt x="7" y="21"/>
                  </a:cubicBezTo>
                  <a:cubicBezTo>
                    <a:pt x="7" y="17"/>
                    <a:pt x="8" y="14"/>
                    <a:pt x="10" y="12"/>
                  </a:cubicBezTo>
                  <a:close/>
                  <a:moveTo>
                    <a:pt x="35" y="11"/>
                  </a:moveTo>
                  <a:cubicBezTo>
                    <a:pt x="37" y="9"/>
                    <a:pt x="39" y="8"/>
                    <a:pt x="41" y="8"/>
                  </a:cubicBezTo>
                  <a:cubicBezTo>
                    <a:pt x="43" y="8"/>
                    <a:pt x="45" y="9"/>
                    <a:pt x="47" y="11"/>
                  </a:cubicBezTo>
                  <a:cubicBezTo>
                    <a:pt x="49" y="13"/>
                    <a:pt x="50" y="17"/>
                    <a:pt x="50" y="21"/>
                  </a:cubicBezTo>
                  <a:cubicBezTo>
                    <a:pt x="50" y="24"/>
                    <a:pt x="49" y="28"/>
                    <a:pt x="47" y="30"/>
                  </a:cubicBezTo>
                  <a:cubicBezTo>
                    <a:pt x="45" y="32"/>
                    <a:pt x="43" y="34"/>
                    <a:pt x="41" y="34"/>
                  </a:cubicBezTo>
                  <a:cubicBezTo>
                    <a:pt x="39" y="34"/>
                    <a:pt x="37" y="32"/>
                    <a:pt x="35" y="30"/>
                  </a:cubicBezTo>
                  <a:cubicBezTo>
                    <a:pt x="34" y="28"/>
                    <a:pt x="33" y="24"/>
                    <a:pt x="33" y="21"/>
                  </a:cubicBezTo>
                  <a:cubicBezTo>
                    <a:pt x="33" y="17"/>
                    <a:pt x="34" y="13"/>
                    <a:pt x="35" y="11"/>
                  </a:cubicBezTo>
                  <a:close/>
                </a:path>
              </a:pathLst>
            </a:custGeom>
            <a:solidFill>
              <a:schemeClr val="accent1">
                <a:lumMod val="50000"/>
              </a:schemeClr>
            </a:solidFill>
            <a:ln>
              <a:noFill/>
            </a:ln>
          </p:spPr>
          <p:txBody>
            <a:bodyPr/>
            <a:lstStyle/>
            <a:p>
              <a:pPr>
                <a:defRPr/>
              </a:pPr>
              <a:endParaRPr lang="zh-CN" altLang="en-US" sz="1350">
                <a:sym typeface="Arial" panose="020B0604020202020204" pitchFamily="34" charset="0"/>
              </a:endParaRPr>
            </a:p>
          </p:txBody>
        </p:sp>
      </p:grpSp>
      <p:sp>
        <p:nvSpPr>
          <p:cNvPr id="29" name="矩形 28"/>
          <p:cNvSpPr/>
          <p:nvPr>
            <p:custDataLst>
              <p:tags r:id="rId4"/>
            </p:custDataLst>
          </p:nvPr>
        </p:nvSpPr>
        <p:spPr>
          <a:xfrm>
            <a:off x="2865289" y="3841622"/>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30" name="矩形 29"/>
          <p:cNvSpPr/>
          <p:nvPr>
            <p:custDataLst>
              <p:tags r:id="rId5"/>
            </p:custDataLst>
          </p:nvPr>
        </p:nvSpPr>
        <p:spPr>
          <a:xfrm>
            <a:off x="6584986" y="3841622"/>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4" name="文本框 3"/>
          <p:cNvSpPr txBox="1"/>
          <p:nvPr>
            <p:custDataLst>
              <p:tags r:id="rId6"/>
            </p:custDataLst>
          </p:nvPr>
        </p:nvSpPr>
        <p:spPr>
          <a:xfrm>
            <a:off x="838200" y="298450"/>
            <a:ext cx="8330400" cy="892175"/>
          </a:xfrm>
          <a:prstGeom prst="rect">
            <a:avLst/>
          </a:prstGeom>
        </p:spPr>
        <p:txBody>
          <a:bodyPr vert="horz" lIns="91440" tIns="45720" rIns="91440" bIns="45720" rtlCol="0" anchor="ctr">
            <a:normAutofit/>
          </a:bodyPr>
          <a:lstStyle>
            <a:lvl1pPr defTabSz="914400">
              <a:lnSpc>
                <a:spcPct val="90000"/>
              </a:lnSpc>
              <a:spcBef>
                <a:spcPct val="0"/>
              </a:spcBef>
              <a:buNone/>
              <a:defRPr sz="4000">
                <a:solidFill>
                  <a:schemeClr val="accent1"/>
                </a:solidFill>
                <a:latin typeface="+mj-lt"/>
                <a:ea typeface="+mj-ea"/>
                <a:cs typeface="+mj-cs"/>
              </a:defRPr>
            </a:lvl1pPr>
          </a:lstStyle>
          <a:p>
            <a:r>
              <a:rPr lang="en-US" altLang="zh-CN"/>
              <a:t>LOREM IPSUM DOLOR</a:t>
            </a:r>
            <a:endParaRPr lang="zh-CN" alt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custDataLst>
              <p:tags r:id="rId2"/>
            </p:custDataLst>
          </p:nvPr>
        </p:nvGrpSpPr>
        <p:grpSpPr>
          <a:xfrm>
            <a:off x="5486126" y="2774553"/>
            <a:ext cx="974475" cy="974475"/>
            <a:chOff x="5101234" y="2074542"/>
            <a:chExt cx="974475" cy="974475"/>
          </a:xfrm>
        </p:grpSpPr>
        <p:sp>
          <p:nvSpPr>
            <p:cNvPr id="7" name="椭圆 6"/>
            <p:cNvSpPr/>
            <p:nvPr>
              <p:custDataLst>
                <p:tags r:id="rId13"/>
              </p:custDataLst>
            </p:nvPr>
          </p:nvSpPr>
          <p:spPr>
            <a:xfrm>
              <a:off x="5101234" y="2074542"/>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9" name="Freeform 93"/>
            <p:cNvSpPr>
              <a:spLocks noEditPoints="1"/>
            </p:cNvSpPr>
            <p:nvPr>
              <p:custDataLst>
                <p:tags r:id="rId14"/>
              </p:custDataLst>
            </p:nvPr>
          </p:nvSpPr>
          <p:spPr bwMode="auto">
            <a:xfrm>
              <a:off x="5251889" y="2306244"/>
              <a:ext cx="673164" cy="459783"/>
            </a:xfrm>
            <a:custGeom>
              <a:avLst/>
              <a:gdLst>
                <a:gd name="T0" fmla="*/ 56 w 112"/>
                <a:gd name="T1" fmla="*/ 20 h 77"/>
                <a:gd name="T2" fmla="*/ 15 w 112"/>
                <a:gd name="T3" fmla="*/ 49 h 77"/>
                <a:gd name="T4" fmla="*/ 10 w 112"/>
                <a:gd name="T5" fmla="*/ 52 h 77"/>
                <a:gd name="T6" fmla="*/ 4 w 112"/>
                <a:gd name="T7" fmla="*/ 66 h 77"/>
                <a:gd name="T8" fmla="*/ 4 w 112"/>
                <a:gd name="T9" fmla="*/ 37 h 77"/>
                <a:gd name="T10" fmla="*/ 0 w 112"/>
                <a:gd name="T11" fmla="*/ 46 h 77"/>
                <a:gd name="T12" fmla="*/ 13 w 112"/>
                <a:gd name="T13" fmla="*/ 29 h 77"/>
                <a:gd name="T14" fmla="*/ 15 w 112"/>
                <a:gd name="T15" fmla="*/ 49 h 77"/>
                <a:gd name="T16" fmla="*/ 15 w 112"/>
                <a:gd name="T17" fmla="*/ 25 h 77"/>
                <a:gd name="T18" fmla="*/ 3 w 112"/>
                <a:gd name="T19" fmla="*/ 22 h 77"/>
                <a:gd name="T20" fmla="*/ 96 w 112"/>
                <a:gd name="T21" fmla="*/ 66 h 77"/>
                <a:gd name="T22" fmla="*/ 102 w 112"/>
                <a:gd name="T23" fmla="*/ 52 h 77"/>
                <a:gd name="T24" fmla="*/ 107 w 112"/>
                <a:gd name="T25" fmla="*/ 49 h 77"/>
                <a:gd name="T26" fmla="*/ 107 w 112"/>
                <a:gd name="T27" fmla="*/ 37 h 77"/>
                <a:gd name="T28" fmla="*/ 112 w 112"/>
                <a:gd name="T29" fmla="*/ 33 h 77"/>
                <a:gd name="T30" fmla="*/ 98 w 112"/>
                <a:gd name="T31" fmla="*/ 31 h 77"/>
                <a:gd name="T32" fmla="*/ 101 w 112"/>
                <a:gd name="T33" fmla="*/ 15 h 77"/>
                <a:gd name="T34" fmla="*/ 97 w 112"/>
                <a:gd name="T35" fmla="*/ 26 h 77"/>
                <a:gd name="T36" fmla="*/ 101 w 112"/>
                <a:gd name="T37" fmla="*/ 15 h 77"/>
                <a:gd name="T38" fmla="*/ 80 w 112"/>
                <a:gd name="T39" fmla="*/ 72 h 77"/>
                <a:gd name="T40" fmla="*/ 82 w 112"/>
                <a:gd name="T41" fmla="*/ 72 h 77"/>
                <a:gd name="T42" fmla="*/ 87 w 112"/>
                <a:gd name="T43" fmla="*/ 47 h 77"/>
                <a:gd name="T44" fmla="*/ 88 w 112"/>
                <a:gd name="T45" fmla="*/ 47 h 77"/>
                <a:gd name="T46" fmla="*/ 88 w 112"/>
                <a:gd name="T47" fmla="*/ 26 h 77"/>
                <a:gd name="T48" fmla="*/ 77 w 112"/>
                <a:gd name="T49" fmla="*/ 51 h 77"/>
                <a:gd name="T50" fmla="*/ 65 w 112"/>
                <a:gd name="T51" fmla="*/ 32 h 77"/>
                <a:gd name="T52" fmla="*/ 64 w 112"/>
                <a:gd name="T53" fmla="*/ 50 h 77"/>
                <a:gd name="T54" fmla="*/ 57 w 112"/>
                <a:gd name="T55" fmla="*/ 55 h 77"/>
                <a:gd name="T56" fmla="*/ 48 w 112"/>
                <a:gd name="T57" fmla="*/ 77 h 77"/>
                <a:gd name="T58" fmla="*/ 48 w 112"/>
                <a:gd name="T59" fmla="*/ 32 h 77"/>
                <a:gd name="T60" fmla="*/ 41 w 112"/>
                <a:gd name="T61" fmla="*/ 47 h 77"/>
                <a:gd name="T62" fmla="*/ 65 w 112"/>
                <a:gd name="T63" fmla="*/ 21 h 77"/>
                <a:gd name="T64" fmla="*/ 65 w 112"/>
                <a:gd name="T65" fmla="*/ 47 h 77"/>
                <a:gd name="T66" fmla="*/ 31 w 112"/>
                <a:gd name="T67" fmla="*/ 72 h 77"/>
                <a:gd name="T68" fmla="*/ 30 w 112"/>
                <a:gd name="T69" fmla="*/ 72 h 77"/>
                <a:gd name="T70" fmla="*/ 24 w 112"/>
                <a:gd name="T71" fmla="*/ 47 h 77"/>
                <a:gd name="T72" fmla="*/ 23 w 112"/>
                <a:gd name="T73" fmla="*/ 47 h 77"/>
                <a:gd name="T74" fmla="*/ 23 w 112"/>
                <a:gd name="T75" fmla="*/ 26 h 77"/>
                <a:gd name="T76" fmla="*/ 35 w 112"/>
                <a:gd name="T77" fmla="*/ 51 h 77"/>
                <a:gd name="T78" fmla="*/ 39 w 112"/>
                <a:gd name="T79" fmla="*/ 17 h 77"/>
                <a:gd name="T80" fmla="*/ 31 w 112"/>
                <a:gd name="T81" fmla="*/ 25 h 77"/>
                <a:gd name="T82" fmla="*/ 81 w 112"/>
                <a:gd name="T83" fmla="*/ 9 h 77"/>
                <a:gd name="T84" fmla="*/ 75 w 112"/>
                <a:gd name="T85" fmla="*/ 23 h 77"/>
                <a:gd name="T86" fmla="*/ 81 w 112"/>
                <a:gd name="T87" fmla="*/ 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lumMod val="50000"/>
              </a:schemeClr>
            </a:solidFill>
            <a:ln>
              <a:noFill/>
            </a:ln>
          </p:spPr>
          <p:txBody>
            <a:bodyPr/>
            <a:lstStyle/>
            <a:p>
              <a:pPr>
                <a:defRPr/>
              </a:pPr>
              <a:endParaRPr lang="zh-CN" altLang="en-US" sz="1200">
                <a:sym typeface="Arial" panose="020B0604020202020204" pitchFamily="34" charset="0"/>
              </a:endParaRPr>
            </a:p>
          </p:txBody>
        </p:sp>
      </p:grpSp>
      <p:grpSp>
        <p:nvGrpSpPr>
          <p:cNvPr id="6" name="组合 5"/>
          <p:cNvGrpSpPr/>
          <p:nvPr>
            <p:custDataLst>
              <p:tags r:id="rId3"/>
            </p:custDataLst>
          </p:nvPr>
        </p:nvGrpSpPr>
        <p:grpSpPr>
          <a:xfrm>
            <a:off x="9205823" y="2774553"/>
            <a:ext cx="974475" cy="974475"/>
            <a:chOff x="6775261" y="2068874"/>
            <a:chExt cx="974475" cy="974475"/>
          </a:xfrm>
        </p:grpSpPr>
        <p:sp>
          <p:nvSpPr>
            <p:cNvPr id="12" name="椭圆 11"/>
            <p:cNvSpPr/>
            <p:nvPr>
              <p:custDataLst>
                <p:tags r:id="rId11"/>
              </p:custDataLst>
            </p:nvPr>
          </p:nvSpPr>
          <p:spPr>
            <a:xfrm>
              <a:off x="6775261" y="2068874"/>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14" name="Freeform 45"/>
            <p:cNvSpPr>
              <a:spLocks noEditPoints="1"/>
            </p:cNvSpPr>
            <p:nvPr>
              <p:custDataLst>
                <p:tags r:id="rId12"/>
              </p:custDataLst>
            </p:nvPr>
          </p:nvSpPr>
          <p:spPr bwMode="auto">
            <a:xfrm>
              <a:off x="7064385" y="2304931"/>
              <a:ext cx="396227" cy="502360"/>
            </a:xfrm>
            <a:custGeom>
              <a:avLst/>
              <a:gdLst>
                <a:gd name="T0" fmla="*/ 41 w 95"/>
                <a:gd name="T1" fmla="*/ 0 h 120"/>
                <a:gd name="T2" fmla="*/ 29 w 95"/>
                <a:gd name="T3" fmla="*/ 7 h 120"/>
                <a:gd name="T4" fmla="*/ 29 w 95"/>
                <a:gd name="T5" fmla="*/ 7 h 120"/>
                <a:gd name="T6" fmla="*/ 14 w 95"/>
                <a:gd name="T7" fmla="*/ 1 h 120"/>
                <a:gd name="T8" fmla="*/ 3 w 95"/>
                <a:gd name="T9" fmla="*/ 8 h 120"/>
                <a:gd name="T10" fmla="*/ 0 w 95"/>
                <a:gd name="T11" fmla="*/ 21 h 120"/>
                <a:gd name="T12" fmla="*/ 3 w 95"/>
                <a:gd name="T13" fmla="*/ 34 h 120"/>
                <a:gd name="T14" fmla="*/ 14 w 95"/>
                <a:gd name="T15" fmla="*/ 40 h 120"/>
                <a:gd name="T16" fmla="*/ 31 w 95"/>
                <a:gd name="T17" fmla="*/ 37 h 120"/>
                <a:gd name="T18" fmla="*/ 41 w 95"/>
                <a:gd name="T19" fmla="*/ 41 h 120"/>
                <a:gd name="T20" fmla="*/ 43 w 95"/>
                <a:gd name="T21" fmla="*/ 41 h 120"/>
                <a:gd name="T22" fmla="*/ 57 w 95"/>
                <a:gd name="T23" fmla="*/ 56 h 120"/>
                <a:gd name="T24" fmla="*/ 68 w 95"/>
                <a:gd name="T25" fmla="*/ 58 h 120"/>
                <a:gd name="T26" fmla="*/ 66 w 95"/>
                <a:gd name="T27" fmla="*/ 78 h 120"/>
                <a:gd name="T28" fmla="*/ 65 w 95"/>
                <a:gd name="T29" fmla="*/ 120 h 120"/>
                <a:gd name="T30" fmla="*/ 75 w 95"/>
                <a:gd name="T31" fmla="*/ 120 h 120"/>
                <a:gd name="T32" fmla="*/ 77 w 95"/>
                <a:gd name="T33" fmla="*/ 84 h 120"/>
                <a:gd name="T34" fmla="*/ 82 w 95"/>
                <a:gd name="T35" fmla="*/ 84 h 120"/>
                <a:gd name="T36" fmla="*/ 84 w 95"/>
                <a:gd name="T37" fmla="*/ 120 h 120"/>
                <a:gd name="T38" fmla="*/ 95 w 95"/>
                <a:gd name="T39" fmla="*/ 120 h 120"/>
                <a:gd name="T40" fmla="*/ 92 w 95"/>
                <a:gd name="T41" fmla="*/ 78 h 120"/>
                <a:gd name="T42" fmla="*/ 94 w 95"/>
                <a:gd name="T43" fmla="*/ 41 h 120"/>
                <a:gd name="T44" fmla="*/ 74 w 95"/>
                <a:gd name="T45" fmla="*/ 41 h 120"/>
                <a:gd name="T46" fmla="*/ 70 w 95"/>
                <a:gd name="T47" fmla="*/ 35 h 120"/>
                <a:gd name="T48" fmla="*/ 71 w 95"/>
                <a:gd name="T49" fmla="*/ 35 h 120"/>
                <a:gd name="T50" fmla="*/ 79 w 95"/>
                <a:gd name="T51" fmla="*/ 38 h 120"/>
                <a:gd name="T52" fmla="*/ 91 w 95"/>
                <a:gd name="T53" fmla="*/ 26 h 120"/>
                <a:gd name="T54" fmla="*/ 79 w 95"/>
                <a:gd name="T55" fmla="*/ 14 h 120"/>
                <a:gd name="T56" fmla="*/ 71 w 95"/>
                <a:gd name="T57" fmla="*/ 18 h 120"/>
                <a:gd name="T58" fmla="*/ 48 w 95"/>
                <a:gd name="T59" fmla="*/ 2 h 120"/>
                <a:gd name="T60" fmla="*/ 41 w 95"/>
                <a:gd name="T61" fmla="*/ 0 h 120"/>
                <a:gd name="T62" fmla="*/ 65 w 95"/>
                <a:gd name="T63" fmla="*/ 43 h 120"/>
                <a:gd name="T64" fmla="*/ 58 w 95"/>
                <a:gd name="T65" fmla="*/ 46 h 120"/>
                <a:gd name="T66" fmla="*/ 51 w 95"/>
                <a:gd name="T67" fmla="*/ 39 h 120"/>
                <a:gd name="T68" fmla="*/ 62 w 95"/>
                <a:gd name="T69" fmla="*/ 37 h 120"/>
                <a:gd name="T70" fmla="*/ 65 w 95"/>
                <a:gd name="T71" fmla="*/ 43 h 120"/>
                <a:gd name="T72" fmla="*/ 10 w 95"/>
                <a:gd name="T73" fmla="*/ 12 h 120"/>
                <a:gd name="T74" fmla="*/ 14 w 95"/>
                <a:gd name="T75" fmla="*/ 9 h 120"/>
                <a:gd name="T76" fmla="*/ 18 w 95"/>
                <a:gd name="T77" fmla="*/ 12 h 120"/>
                <a:gd name="T78" fmla="*/ 21 w 95"/>
                <a:gd name="T79" fmla="*/ 21 h 120"/>
                <a:gd name="T80" fmla="*/ 18 w 95"/>
                <a:gd name="T81" fmla="*/ 30 h 120"/>
                <a:gd name="T82" fmla="*/ 14 w 95"/>
                <a:gd name="T83" fmla="*/ 32 h 120"/>
                <a:gd name="T84" fmla="*/ 10 w 95"/>
                <a:gd name="T85" fmla="*/ 30 h 120"/>
                <a:gd name="T86" fmla="*/ 7 w 95"/>
                <a:gd name="T87" fmla="*/ 21 h 120"/>
                <a:gd name="T88" fmla="*/ 10 w 95"/>
                <a:gd name="T89" fmla="*/ 12 h 120"/>
                <a:gd name="T90" fmla="*/ 35 w 95"/>
                <a:gd name="T91" fmla="*/ 11 h 120"/>
                <a:gd name="T92" fmla="*/ 41 w 95"/>
                <a:gd name="T93" fmla="*/ 8 h 120"/>
                <a:gd name="T94" fmla="*/ 47 w 95"/>
                <a:gd name="T95" fmla="*/ 11 h 120"/>
                <a:gd name="T96" fmla="*/ 50 w 95"/>
                <a:gd name="T97" fmla="*/ 21 h 120"/>
                <a:gd name="T98" fmla="*/ 47 w 95"/>
                <a:gd name="T99" fmla="*/ 30 h 120"/>
                <a:gd name="T100" fmla="*/ 41 w 95"/>
                <a:gd name="T101" fmla="*/ 34 h 120"/>
                <a:gd name="T102" fmla="*/ 35 w 95"/>
                <a:gd name="T103" fmla="*/ 30 h 120"/>
                <a:gd name="T104" fmla="*/ 33 w 95"/>
                <a:gd name="T105" fmla="*/ 21 h 120"/>
                <a:gd name="T106" fmla="*/ 35 w 95"/>
                <a:gd name="T107" fmla="*/ 1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 h="120">
                  <a:moveTo>
                    <a:pt x="41" y="0"/>
                  </a:moveTo>
                  <a:cubicBezTo>
                    <a:pt x="37" y="0"/>
                    <a:pt x="32" y="2"/>
                    <a:pt x="29" y="7"/>
                  </a:cubicBezTo>
                  <a:cubicBezTo>
                    <a:pt x="29" y="7"/>
                    <a:pt x="29" y="7"/>
                    <a:pt x="29" y="7"/>
                  </a:cubicBezTo>
                  <a:cubicBezTo>
                    <a:pt x="25" y="6"/>
                    <a:pt x="18" y="1"/>
                    <a:pt x="14" y="1"/>
                  </a:cubicBezTo>
                  <a:cubicBezTo>
                    <a:pt x="10" y="1"/>
                    <a:pt x="6" y="4"/>
                    <a:pt x="3" y="8"/>
                  </a:cubicBezTo>
                  <a:cubicBezTo>
                    <a:pt x="1" y="11"/>
                    <a:pt x="0" y="16"/>
                    <a:pt x="0" y="21"/>
                  </a:cubicBezTo>
                  <a:cubicBezTo>
                    <a:pt x="0" y="26"/>
                    <a:pt x="1" y="30"/>
                    <a:pt x="3" y="34"/>
                  </a:cubicBezTo>
                  <a:cubicBezTo>
                    <a:pt x="6" y="38"/>
                    <a:pt x="10" y="40"/>
                    <a:pt x="14" y="40"/>
                  </a:cubicBezTo>
                  <a:cubicBezTo>
                    <a:pt x="18" y="40"/>
                    <a:pt x="27" y="38"/>
                    <a:pt x="31" y="37"/>
                  </a:cubicBezTo>
                  <a:cubicBezTo>
                    <a:pt x="34" y="40"/>
                    <a:pt x="38" y="41"/>
                    <a:pt x="41" y="41"/>
                  </a:cubicBezTo>
                  <a:cubicBezTo>
                    <a:pt x="42" y="41"/>
                    <a:pt x="43" y="41"/>
                    <a:pt x="43" y="41"/>
                  </a:cubicBezTo>
                  <a:cubicBezTo>
                    <a:pt x="57" y="56"/>
                    <a:pt x="57" y="56"/>
                    <a:pt x="57" y="56"/>
                  </a:cubicBezTo>
                  <a:cubicBezTo>
                    <a:pt x="68" y="58"/>
                    <a:pt x="68" y="58"/>
                    <a:pt x="68" y="58"/>
                  </a:cubicBezTo>
                  <a:cubicBezTo>
                    <a:pt x="66" y="78"/>
                    <a:pt x="66" y="78"/>
                    <a:pt x="66" y="78"/>
                  </a:cubicBezTo>
                  <a:cubicBezTo>
                    <a:pt x="65" y="120"/>
                    <a:pt x="65" y="120"/>
                    <a:pt x="65" y="120"/>
                  </a:cubicBezTo>
                  <a:cubicBezTo>
                    <a:pt x="75" y="120"/>
                    <a:pt x="75" y="120"/>
                    <a:pt x="75" y="120"/>
                  </a:cubicBezTo>
                  <a:cubicBezTo>
                    <a:pt x="77" y="84"/>
                    <a:pt x="77" y="84"/>
                    <a:pt x="77" y="84"/>
                  </a:cubicBezTo>
                  <a:cubicBezTo>
                    <a:pt x="82" y="84"/>
                    <a:pt x="82" y="84"/>
                    <a:pt x="82" y="84"/>
                  </a:cubicBezTo>
                  <a:cubicBezTo>
                    <a:pt x="84" y="120"/>
                    <a:pt x="84" y="120"/>
                    <a:pt x="84" y="120"/>
                  </a:cubicBezTo>
                  <a:cubicBezTo>
                    <a:pt x="95" y="120"/>
                    <a:pt x="95" y="120"/>
                    <a:pt x="95" y="120"/>
                  </a:cubicBezTo>
                  <a:cubicBezTo>
                    <a:pt x="92" y="78"/>
                    <a:pt x="92" y="78"/>
                    <a:pt x="92" y="78"/>
                  </a:cubicBezTo>
                  <a:cubicBezTo>
                    <a:pt x="94" y="41"/>
                    <a:pt x="94" y="41"/>
                    <a:pt x="94" y="41"/>
                  </a:cubicBezTo>
                  <a:cubicBezTo>
                    <a:pt x="74" y="41"/>
                    <a:pt x="74" y="41"/>
                    <a:pt x="74" y="41"/>
                  </a:cubicBezTo>
                  <a:cubicBezTo>
                    <a:pt x="70" y="35"/>
                    <a:pt x="70" y="35"/>
                    <a:pt x="70" y="35"/>
                  </a:cubicBezTo>
                  <a:cubicBezTo>
                    <a:pt x="71" y="35"/>
                    <a:pt x="71" y="35"/>
                    <a:pt x="71" y="35"/>
                  </a:cubicBezTo>
                  <a:cubicBezTo>
                    <a:pt x="73" y="37"/>
                    <a:pt x="76" y="38"/>
                    <a:pt x="79" y="38"/>
                  </a:cubicBezTo>
                  <a:cubicBezTo>
                    <a:pt x="86" y="38"/>
                    <a:pt x="91" y="33"/>
                    <a:pt x="91" y="26"/>
                  </a:cubicBezTo>
                  <a:cubicBezTo>
                    <a:pt x="91" y="19"/>
                    <a:pt x="86" y="14"/>
                    <a:pt x="79" y="14"/>
                  </a:cubicBezTo>
                  <a:cubicBezTo>
                    <a:pt x="76" y="14"/>
                    <a:pt x="73" y="15"/>
                    <a:pt x="71" y="18"/>
                  </a:cubicBezTo>
                  <a:cubicBezTo>
                    <a:pt x="48" y="2"/>
                    <a:pt x="48" y="2"/>
                    <a:pt x="48" y="2"/>
                  </a:cubicBezTo>
                  <a:cubicBezTo>
                    <a:pt x="46" y="1"/>
                    <a:pt x="44" y="0"/>
                    <a:pt x="41" y="0"/>
                  </a:cubicBezTo>
                  <a:close/>
                  <a:moveTo>
                    <a:pt x="65" y="43"/>
                  </a:moveTo>
                  <a:cubicBezTo>
                    <a:pt x="58" y="46"/>
                    <a:pt x="58" y="46"/>
                    <a:pt x="58" y="46"/>
                  </a:cubicBezTo>
                  <a:cubicBezTo>
                    <a:pt x="51" y="39"/>
                    <a:pt x="51" y="39"/>
                    <a:pt x="51" y="39"/>
                  </a:cubicBezTo>
                  <a:cubicBezTo>
                    <a:pt x="62" y="37"/>
                    <a:pt x="62" y="37"/>
                    <a:pt x="62" y="37"/>
                  </a:cubicBezTo>
                  <a:cubicBezTo>
                    <a:pt x="65" y="43"/>
                    <a:pt x="65" y="43"/>
                    <a:pt x="65" y="43"/>
                  </a:cubicBezTo>
                  <a:close/>
                  <a:moveTo>
                    <a:pt x="10" y="12"/>
                  </a:moveTo>
                  <a:cubicBezTo>
                    <a:pt x="11" y="10"/>
                    <a:pt x="12" y="9"/>
                    <a:pt x="14" y="9"/>
                  </a:cubicBezTo>
                  <a:cubicBezTo>
                    <a:pt x="16" y="9"/>
                    <a:pt x="17" y="10"/>
                    <a:pt x="18" y="12"/>
                  </a:cubicBezTo>
                  <a:cubicBezTo>
                    <a:pt x="20" y="14"/>
                    <a:pt x="21" y="17"/>
                    <a:pt x="21" y="21"/>
                  </a:cubicBezTo>
                  <a:cubicBezTo>
                    <a:pt x="21" y="24"/>
                    <a:pt x="20" y="27"/>
                    <a:pt x="18" y="30"/>
                  </a:cubicBezTo>
                  <a:cubicBezTo>
                    <a:pt x="17" y="31"/>
                    <a:pt x="16" y="32"/>
                    <a:pt x="14" y="32"/>
                  </a:cubicBezTo>
                  <a:cubicBezTo>
                    <a:pt x="12" y="32"/>
                    <a:pt x="11" y="31"/>
                    <a:pt x="10" y="30"/>
                  </a:cubicBezTo>
                  <a:cubicBezTo>
                    <a:pt x="8" y="27"/>
                    <a:pt x="7" y="24"/>
                    <a:pt x="7" y="21"/>
                  </a:cubicBezTo>
                  <a:cubicBezTo>
                    <a:pt x="7" y="17"/>
                    <a:pt x="8" y="14"/>
                    <a:pt x="10" y="12"/>
                  </a:cubicBezTo>
                  <a:close/>
                  <a:moveTo>
                    <a:pt x="35" y="11"/>
                  </a:moveTo>
                  <a:cubicBezTo>
                    <a:pt x="37" y="9"/>
                    <a:pt x="39" y="8"/>
                    <a:pt x="41" y="8"/>
                  </a:cubicBezTo>
                  <a:cubicBezTo>
                    <a:pt x="43" y="8"/>
                    <a:pt x="45" y="9"/>
                    <a:pt x="47" y="11"/>
                  </a:cubicBezTo>
                  <a:cubicBezTo>
                    <a:pt x="49" y="13"/>
                    <a:pt x="50" y="17"/>
                    <a:pt x="50" y="21"/>
                  </a:cubicBezTo>
                  <a:cubicBezTo>
                    <a:pt x="50" y="24"/>
                    <a:pt x="49" y="28"/>
                    <a:pt x="47" y="30"/>
                  </a:cubicBezTo>
                  <a:cubicBezTo>
                    <a:pt x="45" y="32"/>
                    <a:pt x="43" y="34"/>
                    <a:pt x="41" y="34"/>
                  </a:cubicBezTo>
                  <a:cubicBezTo>
                    <a:pt x="39" y="34"/>
                    <a:pt x="37" y="32"/>
                    <a:pt x="35" y="30"/>
                  </a:cubicBezTo>
                  <a:cubicBezTo>
                    <a:pt x="34" y="28"/>
                    <a:pt x="33" y="24"/>
                    <a:pt x="33" y="21"/>
                  </a:cubicBezTo>
                  <a:cubicBezTo>
                    <a:pt x="33" y="17"/>
                    <a:pt x="34" y="13"/>
                    <a:pt x="35" y="11"/>
                  </a:cubicBezTo>
                  <a:close/>
                </a:path>
              </a:pathLst>
            </a:custGeom>
            <a:solidFill>
              <a:schemeClr val="accent1">
                <a:lumMod val="50000"/>
              </a:schemeClr>
            </a:solidFill>
            <a:ln>
              <a:noFill/>
            </a:ln>
          </p:spPr>
          <p:txBody>
            <a:bodyPr/>
            <a:lstStyle/>
            <a:p>
              <a:pPr>
                <a:defRPr/>
              </a:pPr>
              <a:endParaRPr lang="zh-CN" altLang="en-US" sz="1350">
                <a:sym typeface="Arial" panose="020B0604020202020204" pitchFamily="34" charset="0"/>
              </a:endParaRPr>
            </a:p>
          </p:txBody>
        </p:sp>
      </p:grpSp>
      <p:grpSp>
        <p:nvGrpSpPr>
          <p:cNvPr id="4" name="组合 3"/>
          <p:cNvGrpSpPr/>
          <p:nvPr>
            <p:custDataLst>
              <p:tags r:id="rId4"/>
            </p:custDataLst>
          </p:nvPr>
        </p:nvGrpSpPr>
        <p:grpSpPr>
          <a:xfrm>
            <a:off x="1766429" y="2774553"/>
            <a:ext cx="974475" cy="974475"/>
            <a:chOff x="3374320" y="2054601"/>
            <a:chExt cx="974475" cy="974475"/>
          </a:xfrm>
        </p:grpSpPr>
        <p:sp>
          <p:nvSpPr>
            <p:cNvPr id="10" name="椭圆 9"/>
            <p:cNvSpPr/>
            <p:nvPr>
              <p:custDataLst>
                <p:tags r:id="rId9"/>
              </p:custDataLst>
            </p:nvPr>
          </p:nvSpPr>
          <p:spPr>
            <a:xfrm>
              <a:off x="3374320" y="2054601"/>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15" name="Freeform 19"/>
            <p:cNvSpPr>
              <a:spLocks noEditPoints="1"/>
            </p:cNvSpPr>
            <p:nvPr>
              <p:custDataLst>
                <p:tags r:id="rId10"/>
              </p:custDataLst>
            </p:nvPr>
          </p:nvSpPr>
          <p:spPr bwMode="auto">
            <a:xfrm>
              <a:off x="3635991" y="2306244"/>
              <a:ext cx="451133" cy="475517"/>
            </a:xfrm>
            <a:custGeom>
              <a:avLst/>
              <a:gdLst>
                <a:gd name="T0" fmla="*/ 170 w 222"/>
                <a:gd name="T1" fmla="*/ 30 h 234"/>
                <a:gd name="T2" fmla="*/ 180 w 222"/>
                <a:gd name="T3" fmla="*/ 9 h 234"/>
                <a:gd name="T4" fmla="*/ 149 w 222"/>
                <a:gd name="T5" fmla="*/ 19 h 234"/>
                <a:gd name="T6" fmla="*/ 7 w 222"/>
                <a:gd name="T7" fmla="*/ 158 h 234"/>
                <a:gd name="T8" fmla="*/ 31 w 222"/>
                <a:gd name="T9" fmla="*/ 222 h 234"/>
                <a:gd name="T10" fmla="*/ 31 w 222"/>
                <a:gd name="T11" fmla="*/ 170 h 234"/>
                <a:gd name="T12" fmla="*/ 106 w 222"/>
                <a:gd name="T13" fmla="*/ 115 h 234"/>
                <a:gd name="T14" fmla="*/ 116 w 222"/>
                <a:gd name="T15" fmla="*/ 92 h 234"/>
                <a:gd name="T16" fmla="*/ 85 w 222"/>
                <a:gd name="T17" fmla="*/ 104 h 234"/>
                <a:gd name="T18" fmla="*/ 76 w 222"/>
                <a:gd name="T19" fmla="*/ 99 h 234"/>
                <a:gd name="T20" fmla="*/ 116 w 222"/>
                <a:gd name="T21" fmla="*/ 82 h 234"/>
                <a:gd name="T22" fmla="*/ 132 w 222"/>
                <a:gd name="T23" fmla="*/ 92 h 234"/>
                <a:gd name="T24" fmla="*/ 132 w 222"/>
                <a:gd name="T25" fmla="*/ 19 h 234"/>
                <a:gd name="T26" fmla="*/ 180 w 222"/>
                <a:gd name="T27" fmla="*/ 0 h 234"/>
                <a:gd name="T28" fmla="*/ 182 w 222"/>
                <a:gd name="T29" fmla="*/ 0 h 234"/>
                <a:gd name="T30" fmla="*/ 222 w 222"/>
                <a:gd name="T31" fmla="*/ 19 h 234"/>
                <a:gd name="T32" fmla="*/ 170 w 222"/>
                <a:gd name="T33" fmla="*/ 186 h 234"/>
                <a:gd name="T34" fmla="*/ 156 w 222"/>
                <a:gd name="T35" fmla="*/ 179 h 234"/>
                <a:gd name="T36" fmla="*/ 106 w 222"/>
                <a:gd name="T37" fmla="*/ 210 h 234"/>
                <a:gd name="T38" fmla="*/ 87 w 222"/>
                <a:gd name="T39" fmla="*/ 200 h 234"/>
                <a:gd name="T40" fmla="*/ 38 w 222"/>
                <a:gd name="T41" fmla="*/ 234 h 234"/>
                <a:gd name="T42" fmla="*/ 2 w 222"/>
                <a:gd name="T43" fmla="*/ 217 h 234"/>
                <a:gd name="T44" fmla="*/ 0 w 222"/>
                <a:gd name="T45" fmla="*/ 215 h 234"/>
                <a:gd name="T46" fmla="*/ 0 w 222"/>
                <a:gd name="T47" fmla="*/ 148 h 234"/>
                <a:gd name="T48" fmla="*/ 45 w 222"/>
                <a:gd name="T49" fmla="*/ 130 h 234"/>
                <a:gd name="T50" fmla="*/ 47 w 222"/>
                <a:gd name="T51" fmla="*/ 130 h 234"/>
                <a:gd name="T52" fmla="*/ 87 w 222"/>
                <a:gd name="T53" fmla="*/ 148 h 234"/>
                <a:gd name="T54" fmla="*/ 99 w 222"/>
                <a:gd name="T55" fmla="*/ 198 h 234"/>
                <a:gd name="T56" fmla="*/ 76 w 222"/>
                <a:gd name="T57" fmla="*/ 115 h 234"/>
                <a:gd name="T58" fmla="*/ 69 w 222"/>
                <a:gd name="T59" fmla="*/ 139 h 234"/>
                <a:gd name="T60" fmla="*/ 69 w 222"/>
                <a:gd name="T61" fmla="*/ 104 h 234"/>
                <a:gd name="T62" fmla="*/ 139 w 222"/>
                <a:gd name="T63" fmla="*/ 94 h 234"/>
                <a:gd name="T64" fmla="*/ 156 w 222"/>
                <a:gd name="T65" fmla="*/ 104 h 234"/>
                <a:gd name="T66" fmla="*/ 163 w 222"/>
                <a:gd name="T67" fmla="*/ 174 h 234"/>
                <a:gd name="T68" fmla="*/ 139 w 222"/>
                <a:gd name="T69" fmla="*/ 30 h 234"/>
                <a:gd name="T70" fmla="*/ 139 w 222"/>
                <a:gd name="T71" fmla="*/ 94 h 234"/>
                <a:gd name="T72" fmla="*/ 38 w 222"/>
                <a:gd name="T73" fmla="*/ 158 h 234"/>
                <a:gd name="T74" fmla="*/ 47 w 222"/>
                <a:gd name="T75" fmla="*/ 137 h 234"/>
                <a:gd name="T76" fmla="*/ 17 w 222"/>
                <a:gd name="T77" fmla="*/ 148 h 234"/>
                <a:gd name="T78" fmla="*/ 173 w 222"/>
                <a:gd name="T79" fmla="*/ 37 h 234"/>
                <a:gd name="T80" fmla="*/ 170 w 222"/>
                <a:gd name="T81" fmla="*/ 3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2" h="234">
                  <a:moveTo>
                    <a:pt x="149" y="19"/>
                  </a:moveTo>
                  <a:lnTo>
                    <a:pt x="170" y="30"/>
                  </a:lnTo>
                  <a:lnTo>
                    <a:pt x="201" y="19"/>
                  </a:lnTo>
                  <a:lnTo>
                    <a:pt x="180" y="9"/>
                  </a:lnTo>
                  <a:lnTo>
                    <a:pt x="149" y="19"/>
                  </a:lnTo>
                  <a:lnTo>
                    <a:pt x="149" y="19"/>
                  </a:lnTo>
                  <a:close/>
                  <a:moveTo>
                    <a:pt x="31" y="170"/>
                  </a:moveTo>
                  <a:lnTo>
                    <a:pt x="7" y="158"/>
                  </a:lnTo>
                  <a:lnTo>
                    <a:pt x="7" y="212"/>
                  </a:lnTo>
                  <a:lnTo>
                    <a:pt x="31" y="222"/>
                  </a:lnTo>
                  <a:lnTo>
                    <a:pt x="31" y="170"/>
                  </a:lnTo>
                  <a:lnTo>
                    <a:pt x="31" y="170"/>
                  </a:lnTo>
                  <a:close/>
                  <a:moveTo>
                    <a:pt x="85" y="104"/>
                  </a:moveTo>
                  <a:lnTo>
                    <a:pt x="106" y="115"/>
                  </a:lnTo>
                  <a:lnTo>
                    <a:pt x="137" y="101"/>
                  </a:lnTo>
                  <a:lnTo>
                    <a:pt x="116" y="92"/>
                  </a:lnTo>
                  <a:lnTo>
                    <a:pt x="85" y="104"/>
                  </a:lnTo>
                  <a:lnTo>
                    <a:pt x="85" y="104"/>
                  </a:lnTo>
                  <a:close/>
                  <a:moveTo>
                    <a:pt x="69" y="104"/>
                  </a:moveTo>
                  <a:lnTo>
                    <a:pt x="76" y="99"/>
                  </a:lnTo>
                  <a:lnTo>
                    <a:pt x="113" y="85"/>
                  </a:lnTo>
                  <a:lnTo>
                    <a:pt x="116" y="82"/>
                  </a:lnTo>
                  <a:lnTo>
                    <a:pt x="116" y="85"/>
                  </a:lnTo>
                  <a:lnTo>
                    <a:pt x="132" y="92"/>
                  </a:lnTo>
                  <a:lnTo>
                    <a:pt x="132" y="26"/>
                  </a:lnTo>
                  <a:lnTo>
                    <a:pt x="132" y="19"/>
                  </a:lnTo>
                  <a:lnTo>
                    <a:pt x="139" y="16"/>
                  </a:lnTo>
                  <a:lnTo>
                    <a:pt x="180" y="0"/>
                  </a:lnTo>
                  <a:lnTo>
                    <a:pt x="180" y="0"/>
                  </a:lnTo>
                  <a:lnTo>
                    <a:pt x="182" y="0"/>
                  </a:lnTo>
                  <a:lnTo>
                    <a:pt x="213" y="16"/>
                  </a:lnTo>
                  <a:lnTo>
                    <a:pt x="222" y="19"/>
                  </a:lnTo>
                  <a:lnTo>
                    <a:pt x="222" y="167"/>
                  </a:lnTo>
                  <a:lnTo>
                    <a:pt x="170" y="186"/>
                  </a:lnTo>
                  <a:lnTo>
                    <a:pt x="165" y="184"/>
                  </a:lnTo>
                  <a:lnTo>
                    <a:pt x="156" y="179"/>
                  </a:lnTo>
                  <a:lnTo>
                    <a:pt x="156" y="191"/>
                  </a:lnTo>
                  <a:lnTo>
                    <a:pt x="106" y="210"/>
                  </a:lnTo>
                  <a:lnTo>
                    <a:pt x="99" y="208"/>
                  </a:lnTo>
                  <a:lnTo>
                    <a:pt x="87" y="200"/>
                  </a:lnTo>
                  <a:lnTo>
                    <a:pt x="87" y="217"/>
                  </a:lnTo>
                  <a:lnTo>
                    <a:pt x="38" y="234"/>
                  </a:lnTo>
                  <a:lnTo>
                    <a:pt x="33" y="231"/>
                  </a:lnTo>
                  <a:lnTo>
                    <a:pt x="2" y="217"/>
                  </a:lnTo>
                  <a:lnTo>
                    <a:pt x="0" y="217"/>
                  </a:lnTo>
                  <a:lnTo>
                    <a:pt x="0" y="215"/>
                  </a:lnTo>
                  <a:lnTo>
                    <a:pt x="0" y="153"/>
                  </a:lnTo>
                  <a:lnTo>
                    <a:pt x="0" y="148"/>
                  </a:lnTo>
                  <a:lnTo>
                    <a:pt x="7" y="144"/>
                  </a:lnTo>
                  <a:lnTo>
                    <a:pt x="45" y="130"/>
                  </a:lnTo>
                  <a:lnTo>
                    <a:pt x="47" y="127"/>
                  </a:lnTo>
                  <a:lnTo>
                    <a:pt x="47" y="130"/>
                  </a:lnTo>
                  <a:lnTo>
                    <a:pt x="80" y="144"/>
                  </a:lnTo>
                  <a:lnTo>
                    <a:pt x="87" y="148"/>
                  </a:lnTo>
                  <a:lnTo>
                    <a:pt x="87" y="193"/>
                  </a:lnTo>
                  <a:lnTo>
                    <a:pt x="99" y="198"/>
                  </a:lnTo>
                  <a:lnTo>
                    <a:pt x="99" y="125"/>
                  </a:lnTo>
                  <a:lnTo>
                    <a:pt x="76" y="115"/>
                  </a:lnTo>
                  <a:lnTo>
                    <a:pt x="76" y="141"/>
                  </a:lnTo>
                  <a:lnTo>
                    <a:pt x="69" y="139"/>
                  </a:lnTo>
                  <a:lnTo>
                    <a:pt x="69" y="108"/>
                  </a:lnTo>
                  <a:lnTo>
                    <a:pt x="69" y="104"/>
                  </a:lnTo>
                  <a:lnTo>
                    <a:pt x="69" y="104"/>
                  </a:lnTo>
                  <a:close/>
                  <a:moveTo>
                    <a:pt x="139" y="94"/>
                  </a:moveTo>
                  <a:lnTo>
                    <a:pt x="149" y="99"/>
                  </a:lnTo>
                  <a:lnTo>
                    <a:pt x="156" y="104"/>
                  </a:lnTo>
                  <a:lnTo>
                    <a:pt x="156" y="172"/>
                  </a:lnTo>
                  <a:lnTo>
                    <a:pt x="163" y="174"/>
                  </a:lnTo>
                  <a:lnTo>
                    <a:pt x="163" y="42"/>
                  </a:lnTo>
                  <a:lnTo>
                    <a:pt x="139" y="30"/>
                  </a:lnTo>
                  <a:lnTo>
                    <a:pt x="139" y="94"/>
                  </a:lnTo>
                  <a:lnTo>
                    <a:pt x="139" y="94"/>
                  </a:lnTo>
                  <a:close/>
                  <a:moveTo>
                    <a:pt x="17" y="148"/>
                  </a:moveTo>
                  <a:lnTo>
                    <a:pt x="38" y="158"/>
                  </a:lnTo>
                  <a:lnTo>
                    <a:pt x="69" y="146"/>
                  </a:lnTo>
                  <a:lnTo>
                    <a:pt x="47" y="137"/>
                  </a:lnTo>
                  <a:lnTo>
                    <a:pt x="17" y="148"/>
                  </a:lnTo>
                  <a:lnTo>
                    <a:pt x="17" y="148"/>
                  </a:lnTo>
                  <a:close/>
                  <a:moveTo>
                    <a:pt x="170" y="37"/>
                  </a:moveTo>
                  <a:lnTo>
                    <a:pt x="173" y="37"/>
                  </a:lnTo>
                  <a:lnTo>
                    <a:pt x="170" y="37"/>
                  </a:lnTo>
                  <a:lnTo>
                    <a:pt x="170" y="37"/>
                  </a:lnTo>
                  <a:lnTo>
                    <a:pt x="170" y="37"/>
                  </a:lnTo>
                  <a:close/>
                </a:path>
              </a:pathLst>
            </a:custGeom>
            <a:solidFill>
              <a:schemeClr val="accent1">
                <a:lumMod val="50000"/>
              </a:schemeClr>
            </a:solidFill>
            <a:ln>
              <a:noFill/>
            </a:ln>
          </p:spPr>
          <p:txBody>
            <a:bodyPr/>
            <a:lstStyle/>
            <a:p>
              <a:pPr>
                <a:defRPr/>
              </a:pPr>
              <a:endParaRPr lang="zh-CN" altLang="en-US" sz="1350">
                <a:sym typeface="Arial" panose="020B0604020202020204" pitchFamily="34" charset="0"/>
              </a:endParaRPr>
            </a:p>
          </p:txBody>
        </p:sp>
      </p:grpSp>
      <p:sp>
        <p:nvSpPr>
          <p:cNvPr id="28" name="矩形 27"/>
          <p:cNvSpPr/>
          <p:nvPr>
            <p:custDataLst>
              <p:tags r:id="rId5"/>
            </p:custDataLst>
          </p:nvPr>
        </p:nvSpPr>
        <p:spPr>
          <a:xfrm>
            <a:off x="882804" y="3841622"/>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29" name="矩形 28"/>
          <p:cNvSpPr/>
          <p:nvPr>
            <p:custDataLst>
              <p:tags r:id="rId6"/>
            </p:custDataLst>
          </p:nvPr>
        </p:nvSpPr>
        <p:spPr>
          <a:xfrm>
            <a:off x="4602501" y="3841622"/>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30" name="矩形 29"/>
          <p:cNvSpPr/>
          <p:nvPr>
            <p:custDataLst>
              <p:tags r:id="rId7"/>
            </p:custDataLst>
          </p:nvPr>
        </p:nvSpPr>
        <p:spPr>
          <a:xfrm>
            <a:off x="8322198" y="3841622"/>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8" name="文本框 7"/>
          <p:cNvSpPr txBox="1"/>
          <p:nvPr>
            <p:custDataLst>
              <p:tags r:id="rId8"/>
            </p:custDataLst>
          </p:nvPr>
        </p:nvSpPr>
        <p:spPr>
          <a:xfrm>
            <a:off x="838200" y="298450"/>
            <a:ext cx="8330400" cy="892175"/>
          </a:xfrm>
          <a:prstGeom prst="rect">
            <a:avLst/>
          </a:prstGeom>
        </p:spPr>
        <p:txBody>
          <a:bodyPr vert="horz" lIns="91440" tIns="45720" rIns="91440" bIns="45720" rtlCol="0" anchor="ctr">
            <a:normAutofit/>
          </a:bodyPr>
          <a:lstStyle>
            <a:lvl1pPr defTabSz="914400">
              <a:lnSpc>
                <a:spcPct val="90000"/>
              </a:lnSpc>
              <a:spcBef>
                <a:spcPct val="0"/>
              </a:spcBef>
              <a:buNone/>
              <a:defRPr sz="4000">
                <a:solidFill>
                  <a:schemeClr val="accent1"/>
                </a:solidFill>
                <a:latin typeface="+mj-lt"/>
                <a:ea typeface="+mj-ea"/>
                <a:cs typeface="+mj-cs"/>
              </a:defRPr>
            </a:lvl1pPr>
          </a:lstStyle>
          <a:p>
            <a:r>
              <a:rPr lang="en-US" altLang="zh-CN"/>
              <a:t>LOREM IPSUM DOLOR</a:t>
            </a:r>
            <a:endParaRPr lang="zh-CN" alt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custDataLst>
              <p:tags r:id="rId2"/>
            </p:custDataLst>
          </p:nvPr>
        </p:nvGrpSpPr>
        <p:grpSpPr>
          <a:xfrm>
            <a:off x="7468611" y="1812528"/>
            <a:ext cx="974475" cy="974475"/>
            <a:chOff x="5101234" y="2074542"/>
            <a:chExt cx="974475" cy="974475"/>
          </a:xfrm>
        </p:grpSpPr>
        <p:sp>
          <p:nvSpPr>
            <p:cNvPr id="7" name="椭圆 6"/>
            <p:cNvSpPr/>
            <p:nvPr>
              <p:custDataLst>
                <p:tags r:id="rId17"/>
              </p:custDataLst>
            </p:nvPr>
          </p:nvSpPr>
          <p:spPr>
            <a:xfrm>
              <a:off x="5101234" y="2074542"/>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9" name="Freeform 93"/>
            <p:cNvSpPr>
              <a:spLocks noEditPoints="1"/>
            </p:cNvSpPr>
            <p:nvPr>
              <p:custDataLst>
                <p:tags r:id="rId18"/>
              </p:custDataLst>
            </p:nvPr>
          </p:nvSpPr>
          <p:spPr bwMode="auto">
            <a:xfrm>
              <a:off x="5251889" y="2306244"/>
              <a:ext cx="673164" cy="459783"/>
            </a:xfrm>
            <a:custGeom>
              <a:avLst/>
              <a:gdLst>
                <a:gd name="T0" fmla="*/ 56 w 112"/>
                <a:gd name="T1" fmla="*/ 20 h 77"/>
                <a:gd name="T2" fmla="*/ 15 w 112"/>
                <a:gd name="T3" fmla="*/ 49 h 77"/>
                <a:gd name="T4" fmla="*/ 10 w 112"/>
                <a:gd name="T5" fmla="*/ 52 h 77"/>
                <a:gd name="T6" fmla="*/ 4 w 112"/>
                <a:gd name="T7" fmla="*/ 66 h 77"/>
                <a:gd name="T8" fmla="*/ 4 w 112"/>
                <a:gd name="T9" fmla="*/ 37 h 77"/>
                <a:gd name="T10" fmla="*/ 0 w 112"/>
                <a:gd name="T11" fmla="*/ 46 h 77"/>
                <a:gd name="T12" fmla="*/ 13 w 112"/>
                <a:gd name="T13" fmla="*/ 29 h 77"/>
                <a:gd name="T14" fmla="*/ 15 w 112"/>
                <a:gd name="T15" fmla="*/ 49 h 77"/>
                <a:gd name="T16" fmla="*/ 15 w 112"/>
                <a:gd name="T17" fmla="*/ 25 h 77"/>
                <a:gd name="T18" fmla="*/ 3 w 112"/>
                <a:gd name="T19" fmla="*/ 22 h 77"/>
                <a:gd name="T20" fmla="*/ 96 w 112"/>
                <a:gd name="T21" fmla="*/ 66 h 77"/>
                <a:gd name="T22" fmla="*/ 102 w 112"/>
                <a:gd name="T23" fmla="*/ 52 h 77"/>
                <a:gd name="T24" fmla="*/ 107 w 112"/>
                <a:gd name="T25" fmla="*/ 49 h 77"/>
                <a:gd name="T26" fmla="*/ 107 w 112"/>
                <a:gd name="T27" fmla="*/ 37 h 77"/>
                <a:gd name="T28" fmla="*/ 112 w 112"/>
                <a:gd name="T29" fmla="*/ 33 h 77"/>
                <a:gd name="T30" fmla="*/ 98 w 112"/>
                <a:gd name="T31" fmla="*/ 31 h 77"/>
                <a:gd name="T32" fmla="*/ 101 w 112"/>
                <a:gd name="T33" fmla="*/ 15 h 77"/>
                <a:gd name="T34" fmla="*/ 97 w 112"/>
                <a:gd name="T35" fmla="*/ 26 h 77"/>
                <a:gd name="T36" fmla="*/ 101 w 112"/>
                <a:gd name="T37" fmla="*/ 15 h 77"/>
                <a:gd name="T38" fmla="*/ 80 w 112"/>
                <a:gd name="T39" fmla="*/ 72 h 77"/>
                <a:gd name="T40" fmla="*/ 82 w 112"/>
                <a:gd name="T41" fmla="*/ 72 h 77"/>
                <a:gd name="T42" fmla="*/ 87 w 112"/>
                <a:gd name="T43" fmla="*/ 47 h 77"/>
                <a:gd name="T44" fmla="*/ 88 w 112"/>
                <a:gd name="T45" fmla="*/ 47 h 77"/>
                <a:gd name="T46" fmla="*/ 88 w 112"/>
                <a:gd name="T47" fmla="*/ 26 h 77"/>
                <a:gd name="T48" fmla="*/ 77 w 112"/>
                <a:gd name="T49" fmla="*/ 51 h 77"/>
                <a:gd name="T50" fmla="*/ 65 w 112"/>
                <a:gd name="T51" fmla="*/ 32 h 77"/>
                <a:gd name="T52" fmla="*/ 64 w 112"/>
                <a:gd name="T53" fmla="*/ 50 h 77"/>
                <a:gd name="T54" fmla="*/ 57 w 112"/>
                <a:gd name="T55" fmla="*/ 55 h 77"/>
                <a:gd name="T56" fmla="*/ 48 w 112"/>
                <a:gd name="T57" fmla="*/ 77 h 77"/>
                <a:gd name="T58" fmla="*/ 48 w 112"/>
                <a:gd name="T59" fmla="*/ 32 h 77"/>
                <a:gd name="T60" fmla="*/ 41 w 112"/>
                <a:gd name="T61" fmla="*/ 47 h 77"/>
                <a:gd name="T62" fmla="*/ 65 w 112"/>
                <a:gd name="T63" fmla="*/ 21 h 77"/>
                <a:gd name="T64" fmla="*/ 65 w 112"/>
                <a:gd name="T65" fmla="*/ 47 h 77"/>
                <a:gd name="T66" fmla="*/ 31 w 112"/>
                <a:gd name="T67" fmla="*/ 72 h 77"/>
                <a:gd name="T68" fmla="*/ 30 w 112"/>
                <a:gd name="T69" fmla="*/ 72 h 77"/>
                <a:gd name="T70" fmla="*/ 24 w 112"/>
                <a:gd name="T71" fmla="*/ 47 h 77"/>
                <a:gd name="T72" fmla="*/ 23 w 112"/>
                <a:gd name="T73" fmla="*/ 47 h 77"/>
                <a:gd name="T74" fmla="*/ 23 w 112"/>
                <a:gd name="T75" fmla="*/ 26 h 77"/>
                <a:gd name="T76" fmla="*/ 35 w 112"/>
                <a:gd name="T77" fmla="*/ 51 h 77"/>
                <a:gd name="T78" fmla="*/ 39 w 112"/>
                <a:gd name="T79" fmla="*/ 17 h 77"/>
                <a:gd name="T80" fmla="*/ 31 w 112"/>
                <a:gd name="T81" fmla="*/ 25 h 77"/>
                <a:gd name="T82" fmla="*/ 81 w 112"/>
                <a:gd name="T83" fmla="*/ 9 h 77"/>
                <a:gd name="T84" fmla="*/ 75 w 112"/>
                <a:gd name="T85" fmla="*/ 23 h 77"/>
                <a:gd name="T86" fmla="*/ 81 w 112"/>
                <a:gd name="T87" fmla="*/ 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lumMod val="50000"/>
              </a:schemeClr>
            </a:solidFill>
            <a:ln>
              <a:noFill/>
            </a:ln>
          </p:spPr>
          <p:txBody>
            <a:bodyPr/>
            <a:lstStyle/>
            <a:p>
              <a:pPr>
                <a:defRPr/>
              </a:pPr>
              <a:endParaRPr lang="zh-CN" altLang="en-US" sz="1200">
                <a:sym typeface="Arial" panose="020B0604020202020204" pitchFamily="34" charset="0"/>
              </a:endParaRPr>
            </a:p>
          </p:txBody>
        </p:sp>
      </p:grpSp>
      <p:grpSp>
        <p:nvGrpSpPr>
          <p:cNvPr id="4" name="组合 3"/>
          <p:cNvGrpSpPr/>
          <p:nvPr>
            <p:custDataLst>
              <p:tags r:id="rId3"/>
            </p:custDataLst>
          </p:nvPr>
        </p:nvGrpSpPr>
        <p:grpSpPr>
          <a:xfrm>
            <a:off x="3748914" y="1812528"/>
            <a:ext cx="974475" cy="974475"/>
            <a:chOff x="3374320" y="2054601"/>
            <a:chExt cx="974475" cy="974475"/>
          </a:xfrm>
        </p:grpSpPr>
        <p:sp>
          <p:nvSpPr>
            <p:cNvPr id="10" name="椭圆 9"/>
            <p:cNvSpPr/>
            <p:nvPr>
              <p:custDataLst>
                <p:tags r:id="rId15"/>
              </p:custDataLst>
            </p:nvPr>
          </p:nvSpPr>
          <p:spPr>
            <a:xfrm>
              <a:off x="3374320" y="2054601"/>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15" name="Freeform 19"/>
            <p:cNvSpPr>
              <a:spLocks noEditPoints="1"/>
            </p:cNvSpPr>
            <p:nvPr>
              <p:custDataLst>
                <p:tags r:id="rId16"/>
              </p:custDataLst>
            </p:nvPr>
          </p:nvSpPr>
          <p:spPr bwMode="auto">
            <a:xfrm>
              <a:off x="3635991" y="2306244"/>
              <a:ext cx="451133" cy="475517"/>
            </a:xfrm>
            <a:custGeom>
              <a:avLst/>
              <a:gdLst>
                <a:gd name="T0" fmla="*/ 170 w 222"/>
                <a:gd name="T1" fmla="*/ 30 h 234"/>
                <a:gd name="T2" fmla="*/ 180 w 222"/>
                <a:gd name="T3" fmla="*/ 9 h 234"/>
                <a:gd name="T4" fmla="*/ 149 w 222"/>
                <a:gd name="T5" fmla="*/ 19 h 234"/>
                <a:gd name="T6" fmla="*/ 7 w 222"/>
                <a:gd name="T7" fmla="*/ 158 h 234"/>
                <a:gd name="T8" fmla="*/ 31 w 222"/>
                <a:gd name="T9" fmla="*/ 222 h 234"/>
                <a:gd name="T10" fmla="*/ 31 w 222"/>
                <a:gd name="T11" fmla="*/ 170 h 234"/>
                <a:gd name="T12" fmla="*/ 106 w 222"/>
                <a:gd name="T13" fmla="*/ 115 h 234"/>
                <a:gd name="T14" fmla="*/ 116 w 222"/>
                <a:gd name="T15" fmla="*/ 92 h 234"/>
                <a:gd name="T16" fmla="*/ 85 w 222"/>
                <a:gd name="T17" fmla="*/ 104 h 234"/>
                <a:gd name="T18" fmla="*/ 76 w 222"/>
                <a:gd name="T19" fmla="*/ 99 h 234"/>
                <a:gd name="T20" fmla="*/ 116 w 222"/>
                <a:gd name="T21" fmla="*/ 82 h 234"/>
                <a:gd name="T22" fmla="*/ 132 w 222"/>
                <a:gd name="T23" fmla="*/ 92 h 234"/>
                <a:gd name="T24" fmla="*/ 132 w 222"/>
                <a:gd name="T25" fmla="*/ 19 h 234"/>
                <a:gd name="T26" fmla="*/ 180 w 222"/>
                <a:gd name="T27" fmla="*/ 0 h 234"/>
                <a:gd name="T28" fmla="*/ 182 w 222"/>
                <a:gd name="T29" fmla="*/ 0 h 234"/>
                <a:gd name="T30" fmla="*/ 222 w 222"/>
                <a:gd name="T31" fmla="*/ 19 h 234"/>
                <a:gd name="T32" fmla="*/ 170 w 222"/>
                <a:gd name="T33" fmla="*/ 186 h 234"/>
                <a:gd name="T34" fmla="*/ 156 w 222"/>
                <a:gd name="T35" fmla="*/ 179 h 234"/>
                <a:gd name="T36" fmla="*/ 106 w 222"/>
                <a:gd name="T37" fmla="*/ 210 h 234"/>
                <a:gd name="T38" fmla="*/ 87 w 222"/>
                <a:gd name="T39" fmla="*/ 200 h 234"/>
                <a:gd name="T40" fmla="*/ 38 w 222"/>
                <a:gd name="T41" fmla="*/ 234 h 234"/>
                <a:gd name="T42" fmla="*/ 2 w 222"/>
                <a:gd name="T43" fmla="*/ 217 h 234"/>
                <a:gd name="T44" fmla="*/ 0 w 222"/>
                <a:gd name="T45" fmla="*/ 215 h 234"/>
                <a:gd name="T46" fmla="*/ 0 w 222"/>
                <a:gd name="T47" fmla="*/ 148 h 234"/>
                <a:gd name="T48" fmla="*/ 45 w 222"/>
                <a:gd name="T49" fmla="*/ 130 h 234"/>
                <a:gd name="T50" fmla="*/ 47 w 222"/>
                <a:gd name="T51" fmla="*/ 130 h 234"/>
                <a:gd name="T52" fmla="*/ 87 w 222"/>
                <a:gd name="T53" fmla="*/ 148 h 234"/>
                <a:gd name="T54" fmla="*/ 99 w 222"/>
                <a:gd name="T55" fmla="*/ 198 h 234"/>
                <a:gd name="T56" fmla="*/ 76 w 222"/>
                <a:gd name="T57" fmla="*/ 115 h 234"/>
                <a:gd name="T58" fmla="*/ 69 w 222"/>
                <a:gd name="T59" fmla="*/ 139 h 234"/>
                <a:gd name="T60" fmla="*/ 69 w 222"/>
                <a:gd name="T61" fmla="*/ 104 h 234"/>
                <a:gd name="T62" fmla="*/ 139 w 222"/>
                <a:gd name="T63" fmla="*/ 94 h 234"/>
                <a:gd name="T64" fmla="*/ 156 w 222"/>
                <a:gd name="T65" fmla="*/ 104 h 234"/>
                <a:gd name="T66" fmla="*/ 163 w 222"/>
                <a:gd name="T67" fmla="*/ 174 h 234"/>
                <a:gd name="T68" fmla="*/ 139 w 222"/>
                <a:gd name="T69" fmla="*/ 30 h 234"/>
                <a:gd name="T70" fmla="*/ 139 w 222"/>
                <a:gd name="T71" fmla="*/ 94 h 234"/>
                <a:gd name="T72" fmla="*/ 38 w 222"/>
                <a:gd name="T73" fmla="*/ 158 h 234"/>
                <a:gd name="T74" fmla="*/ 47 w 222"/>
                <a:gd name="T75" fmla="*/ 137 h 234"/>
                <a:gd name="T76" fmla="*/ 17 w 222"/>
                <a:gd name="T77" fmla="*/ 148 h 234"/>
                <a:gd name="T78" fmla="*/ 173 w 222"/>
                <a:gd name="T79" fmla="*/ 37 h 234"/>
                <a:gd name="T80" fmla="*/ 170 w 222"/>
                <a:gd name="T81" fmla="*/ 3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2" h="234">
                  <a:moveTo>
                    <a:pt x="149" y="19"/>
                  </a:moveTo>
                  <a:lnTo>
                    <a:pt x="170" y="30"/>
                  </a:lnTo>
                  <a:lnTo>
                    <a:pt x="201" y="19"/>
                  </a:lnTo>
                  <a:lnTo>
                    <a:pt x="180" y="9"/>
                  </a:lnTo>
                  <a:lnTo>
                    <a:pt x="149" y="19"/>
                  </a:lnTo>
                  <a:lnTo>
                    <a:pt x="149" y="19"/>
                  </a:lnTo>
                  <a:close/>
                  <a:moveTo>
                    <a:pt x="31" y="170"/>
                  </a:moveTo>
                  <a:lnTo>
                    <a:pt x="7" y="158"/>
                  </a:lnTo>
                  <a:lnTo>
                    <a:pt x="7" y="212"/>
                  </a:lnTo>
                  <a:lnTo>
                    <a:pt x="31" y="222"/>
                  </a:lnTo>
                  <a:lnTo>
                    <a:pt x="31" y="170"/>
                  </a:lnTo>
                  <a:lnTo>
                    <a:pt x="31" y="170"/>
                  </a:lnTo>
                  <a:close/>
                  <a:moveTo>
                    <a:pt x="85" y="104"/>
                  </a:moveTo>
                  <a:lnTo>
                    <a:pt x="106" y="115"/>
                  </a:lnTo>
                  <a:lnTo>
                    <a:pt x="137" y="101"/>
                  </a:lnTo>
                  <a:lnTo>
                    <a:pt x="116" y="92"/>
                  </a:lnTo>
                  <a:lnTo>
                    <a:pt x="85" y="104"/>
                  </a:lnTo>
                  <a:lnTo>
                    <a:pt x="85" y="104"/>
                  </a:lnTo>
                  <a:close/>
                  <a:moveTo>
                    <a:pt x="69" y="104"/>
                  </a:moveTo>
                  <a:lnTo>
                    <a:pt x="76" y="99"/>
                  </a:lnTo>
                  <a:lnTo>
                    <a:pt x="113" y="85"/>
                  </a:lnTo>
                  <a:lnTo>
                    <a:pt x="116" y="82"/>
                  </a:lnTo>
                  <a:lnTo>
                    <a:pt x="116" y="85"/>
                  </a:lnTo>
                  <a:lnTo>
                    <a:pt x="132" y="92"/>
                  </a:lnTo>
                  <a:lnTo>
                    <a:pt x="132" y="26"/>
                  </a:lnTo>
                  <a:lnTo>
                    <a:pt x="132" y="19"/>
                  </a:lnTo>
                  <a:lnTo>
                    <a:pt x="139" y="16"/>
                  </a:lnTo>
                  <a:lnTo>
                    <a:pt x="180" y="0"/>
                  </a:lnTo>
                  <a:lnTo>
                    <a:pt x="180" y="0"/>
                  </a:lnTo>
                  <a:lnTo>
                    <a:pt x="182" y="0"/>
                  </a:lnTo>
                  <a:lnTo>
                    <a:pt x="213" y="16"/>
                  </a:lnTo>
                  <a:lnTo>
                    <a:pt x="222" y="19"/>
                  </a:lnTo>
                  <a:lnTo>
                    <a:pt x="222" y="167"/>
                  </a:lnTo>
                  <a:lnTo>
                    <a:pt x="170" y="186"/>
                  </a:lnTo>
                  <a:lnTo>
                    <a:pt x="165" y="184"/>
                  </a:lnTo>
                  <a:lnTo>
                    <a:pt x="156" y="179"/>
                  </a:lnTo>
                  <a:lnTo>
                    <a:pt x="156" y="191"/>
                  </a:lnTo>
                  <a:lnTo>
                    <a:pt x="106" y="210"/>
                  </a:lnTo>
                  <a:lnTo>
                    <a:pt x="99" y="208"/>
                  </a:lnTo>
                  <a:lnTo>
                    <a:pt x="87" y="200"/>
                  </a:lnTo>
                  <a:lnTo>
                    <a:pt x="87" y="217"/>
                  </a:lnTo>
                  <a:lnTo>
                    <a:pt x="38" y="234"/>
                  </a:lnTo>
                  <a:lnTo>
                    <a:pt x="33" y="231"/>
                  </a:lnTo>
                  <a:lnTo>
                    <a:pt x="2" y="217"/>
                  </a:lnTo>
                  <a:lnTo>
                    <a:pt x="0" y="217"/>
                  </a:lnTo>
                  <a:lnTo>
                    <a:pt x="0" y="215"/>
                  </a:lnTo>
                  <a:lnTo>
                    <a:pt x="0" y="153"/>
                  </a:lnTo>
                  <a:lnTo>
                    <a:pt x="0" y="148"/>
                  </a:lnTo>
                  <a:lnTo>
                    <a:pt x="7" y="144"/>
                  </a:lnTo>
                  <a:lnTo>
                    <a:pt x="45" y="130"/>
                  </a:lnTo>
                  <a:lnTo>
                    <a:pt x="47" y="127"/>
                  </a:lnTo>
                  <a:lnTo>
                    <a:pt x="47" y="130"/>
                  </a:lnTo>
                  <a:lnTo>
                    <a:pt x="80" y="144"/>
                  </a:lnTo>
                  <a:lnTo>
                    <a:pt x="87" y="148"/>
                  </a:lnTo>
                  <a:lnTo>
                    <a:pt x="87" y="193"/>
                  </a:lnTo>
                  <a:lnTo>
                    <a:pt x="99" y="198"/>
                  </a:lnTo>
                  <a:lnTo>
                    <a:pt x="99" y="125"/>
                  </a:lnTo>
                  <a:lnTo>
                    <a:pt x="76" y="115"/>
                  </a:lnTo>
                  <a:lnTo>
                    <a:pt x="76" y="141"/>
                  </a:lnTo>
                  <a:lnTo>
                    <a:pt x="69" y="139"/>
                  </a:lnTo>
                  <a:lnTo>
                    <a:pt x="69" y="108"/>
                  </a:lnTo>
                  <a:lnTo>
                    <a:pt x="69" y="104"/>
                  </a:lnTo>
                  <a:lnTo>
                    <a:pt x="69" y="104"/>
                  </a:lnTo>
                  <a:close/>
                  <a:moveTo>
                    <a:pt x="139" y="94"/>
                  </a:moveTo>
                  <a:lnTo>
                    <a:pt x="149" y="99"/>
                  </a:lnTo>
                  <a:lnTo>
                    <a:pt x="156" y="104"/>
                  </a:lnTo>
                  <a:lnTo>
                    <a:pt x="156" y="172"/>
                  </a:lnTo>
                  <a:lnTo>
                    <a:pt x="163" y="174"/>
                  </a:lnTo>
                  <a:lnTo>
                    <a:pt x="163" y="42"/>
                  </a:lnTo>
                  <a:lnTo>
                    <a:pt x="139" y="30"/>
                  </a:lnTo>
                  <a:lnTo>
                    <a:pt x="139" y="94"/>
                  </a:lnTo>
                  <a:lnTo>
                    <a:pt x="139" y="94"/>
                  </a:lnTo>
                  <a:close/>
                  <a:moveTo>
                    <a:pt x="17" y="148"/>
                  </a:moveTo>
                  <a:lnTo>
                    <a:pt x="38" y="158"/>
                  </a:lnTo>
                  <a:lnTo>
                    <a:pt x="69" y="146"/>
                  </a:lnTo>
                  <a:lnTo>
                    <a:pt x="47" y="137"/>
                  </a:lnTo>
                  <a:lnTo>
                    <a:pt x="17" y="148"/>
                  </a:lnTo>
                  <a:lnTo>
                    <a:pt x="17" y="148"/>
                  </a:lnTo>
                  <a:close/>
                  <a:moveTo>
                    <a:pt x="170" y="37"/>
                  </a:moveTo>
                  <a:lnTo>
                    <a:pt x="173" y="37"/>
                  </a:lnTo>
                  <a:lnTo>
                    <a:pt x="170" y="37"/>
                  </a:lnTo>
                  <a:lnTo>
                    <a:pt x="170" y="37"/>
                  </a:lnTo>
                  <a:lnTo>
                    <a:pt x="170" y="37"/>
                  </a:lnTo>
                  <a:close/>
                </a:path>
              </a:pathLst>
            </a:custGeom>
            <a:solidFill>
              <a:schemeClr val="accent1">
                <a:lumMod val="50000"/>
              </a:schemeClr>
            </a:solidFill>
            <a:ln>
              <a:noFill/>
            </a:ln>
          </p:spPr>
          <p:txBody>
            <a:bodyPr/>
            <a:lstStyle/>
            <a:p>
              <a:pPr>
                <a:defRPr/>
              </a:pPr>
              <a:endParaRPr lang="zh-CN" altLang="en-US" sz="1350">
                <a:sym typeface="Arial" panose="020B0604020202020204" pitchFamily="34" charset="0"/>
              </a:endParaRPr>
            </a:p>
          </p:txBody>
        </p:sp>
      </p:grpSp>
      <p:grpSp>
        <p:nvGrpSpPr>
          <p:cNvPr id="23" name="组合 22"/>
          <p:cNvGrpSpPr/>
          <p:nvPr>
            <p:custDataLst>
              <p:tags r:id="rId4"/>
            </p:custDataLst>
          </p:nvPr>
        </p:nvGrpSpPr>
        <p:grpSpPr>
          <a:xfrm>
            <a:off x="7468611" y="4298521"/>
            <a:ext cx="974475" cy="974475"/>
            <a:chOff x="5101234" y="4277616"/>
            <a:chExt cx="974475" cy="974475"/>
          </a:xfrm>
        </p:grpSpPr>
        <p:sp>
          <p:nvSpPr>
            <p:cNvPr id="16" name="椭圆 15"/>
            <p:cNvSpPr/>
            <p:nvPr>
              <p:custDataLst>
                <p:tags r:id="rId13"/>
              </p:custDataLst>
            </p:nvPr>
          </p:nvSpPr>
          <p:spPr>
            <a:xfrm>
              <a:off x="5101234" y="4277616"/>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20" name="Freeform 92"/>
            <p:cNvSpPr>
              <a:spLocks noEditPoints="1"/>
            </p:cNvSpPr>
            <p:nvPr>
              <p:custDataLst>
                <p:tags r:id="rId14"/>
              </p:custDataLst>
            </p:nvPr>
          </p:nvSpPr>
          <p:spPr bwMode="auto">
            <a:xfrm>
              <a:off x="5342522" y="4500410"/>
              <a:ext cx="491899" cy="528002"/>
            </a:xfrm>
            <a:custGeom>
              <a:avLst/>
              <a:gdLst>
                <a:gd name="T0" fmla="*/ 66 w 218"/>
                <a:gd name="T1" fmla="*/ 163 h 234"/>
                <a:gd name="T2" fmla="*/ 17 w 218"/>
                <a:gd name="T3" fmla="*/ 104 h 234"/>
                <a:gd name="T4" fmla="*/ 43 w 218"/>
                <a:gd name="T5" fmla="*/ 57 h 234"/>
                <a:gd name="T6" fmla="*/ 52 w 218"/>
                <a:gd name="T7" fmla="*/ 52 h 234"/>
                <a:gd name="T8" fmla="*/ 92 w 218"/>
                <a:gd name="T9" fmla="*/ 52 h 234"/>
                <a:gd name="T10" fmla="*/ 182 w 218"/>
                <a:gd name="T11" fmla="*/ 52 h 234"/>
                <a:gd name="T12" fmla="*/ 192 w 218"/>
                <a:gd name="T13" fmla="*/ 57 h 234"/>
                <a:gd name="T14" fmla="*/ 218 w 218"/>
                <a:gd name="T15" fmla="*/ 104 h 234"/>
                <a:gd name="T16" fmla="*/ 168 w 218"/>
                <a:gd name="T17" fmla="*/ 163 h 234"/>
                <a:gd name="T18" fmla="*/ 116 w 218"/>
                <a:gd name="T19" fmla="*/ 224 h 234"/>
                <a:gd name="T20" fmla="*/ 109 w 218"/>
                <a:gd name="T21" fmla="*/ 215 h 234"/>
                <a:gd name="T22" fmla="*/ 168 w 218"/>
                <a:gd name="T23" fmla="*/ 203 h 234"/>
                <a:gd name="T24" fmla="*/ 170 w 218"/>
                <a:gd name="T25" fmla="*/ 215 h 234"/>
                <a:gd name="T26" fmla="*/ 182 w 218"/>
                <a:gd name="T27" fmla="*/ 210 h 234"/>
                <a:gd name="T28" fmla="*/ 177 w 218"/>
                <a:gd name="T29" fmla="*/ 201 h 234"/>
                <a:gd name="T30" fmla="*/ 170 w 218"/>
                <a:gd name="T31" fmla="*/ 182 h 234"/>
                <a:gd name="T32" fmla="*/ 26 w 218"/>
                <a:gd name="T33" fmla="*/ 23 h 234"/>
                <a:gd name="T34" fmla="*/ 24 w 218"/>
                <a:gd name="T35" fmla="*/ 38 h 234"/>
                <a:gd name="T36" fmla="*/ 38 w 218"/>
                <a:gd name="T37" fmla="*/ 40 h 234"/>
                <a:gd name="T38" fmla="*/ 40 w 218"/>
                <a:gd name="T39" fmla="*/ 26 h 234"/>
                <a:gd name="T40" fmla="*/ 43 w 218"/>
                <a:gd name="T41" fmla="*/ 0 h 234"/>
                <a:gd name="T42" fmla="*/ 88 w 218"/>
                <a:gd name="T43" fmla="*/ 97 h 234"/>
                <a:gd name="T44" fmla="*/ 102 w 218"/>
                <a:gd name="T45" fmla="*/ 71 h 234"/>
                <a:gd name="T46" fmla="*/ 64 w 218"/>
                <a:gd name="T47" fmla="*/ 71 h 234"/>
                <a:gd name="T48" fmla="*/ 147 w 218"/>
                <a:gd name="T49" fmla="*/ 97 h 234"/>
                <a:gd name="T50" fmla="*/ 125 w 218"/>
                <a:gd name="T51" fmla="*/ 71 h 234"/>
                <a:gd name="T52" fmla="*/ 177 w 218"/>
                <a:gd name="T53" fmla="*/ 73 h 234"/>
                <a:gd name="T54" fmla="*/ 192 w 218"/>
                <a:gd name="T55" fmla="*/ 99 h 234"/>
                <a:gd name="T56" fmla="*/ 177 w 218"/>
                <a:gd name="T57" fmla="*/ 73 h 234"/>
                <a:gd name="T58" fmla="*/ 118 w 218"/>
                <a:gd name="T59" fmla="*/ 73 h 234"/>
                <a:gd name="T60" fmla="*/ 140 w 218"/>
                <a:gd name="T61" fmla="*/ 99 h 234"/>
                <a:gd name="T62" fmla="*/ 81 w 218"/>
                <a:gd name="T63" fmla="*/ 99 h 234"/>
                <a:gd name="T64" fmla="*/ 40 w 218"/>
                <a:gd name="T65" fmla="*/ 101 h 234"/>
                <a:gd name="T66" fmla="*/ 104 w 218"/>
                <a:gd name="T67" fmla="*/ 175 h 234"/>
                <a:gd name="T68" fmla="*/ 83 w 218"/>
                <a:gd name="T69" fmla="*/ 118 h 234"/>
                <a:gd name="T70" fmla="*/ 151 w 218"/>
                <a:gd name="T71" fmla="*/ 118 h 234"/>
                <a:gd name="T72" fmla="*/ 130 w 218"/>
                <a:gd name="T73" fmla="*/ 175 h 234"/>
                <a:gd name="T74" fmla="*/ 189 w 218"/>
                <a:gd name="T75" fmla="*/ 106 h 234"/>
                <a:gd name="T76" fmla="*/ 71 w 218"/>
                <a:gd name="T77" fmla="*/ 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8" h="234">
                  <a:moveTo>
                    <a:pt x="109" y="215"/>
                  </a:moveTo>
                  <a:lnTo>
                    <a:pt x="66" y="163"/>
                  </a:lnTo>
                  <a:lnTo>
                    <a:pt x="22" y="111"/>
                  </a:lnTo>
                  <a:lnTo>
                    <a:pt x="17" y="104"/>
                  </a:lnTo>
                  <a:lnTo>
                    <a:pt x="22" y="99"/>
                  </a:lnTo>
                  <a:lnTo>
                    <a:pt x="43" y="57"/>
                  </a:lnTo>
                  <a:lnTo>
                    <a:pt x="45" y="52"/>
                  </a:lnTo>
                  <a:lnTo>
                    <a:pt x="52" y="52"/>
                  </a:lnTo>
                  <a:lnTo>
                    <a:pt x="92" y="52"/>
                  </a:lnTo>
                  <a:lnTo>
                    <a:pt x="92" y="52"/>
                  </a:lnTo>
                  <a:lnTo>
                    <a:pt x="102" y="52"/>
                  </a:lnTo>
                  <a:lnTo>
                    <a:pt x="182" y="52"/>
                  </a:lnTo>
                  <a:lnTo>
                    <a:pt x="189" y="52"/>
                  </a:lnTo>
                  <a:lnTo>
                    <a:pt x="192" y="57"/>
                  </a:lnTo>
                  <a:lnTo>
                    <a:pt x="213" y="99"/>
                  </a:lnTo>
                  <a:lnTo>
                    <a:pt x="218" y="104"/>
                  </a:lnTo>
                  <a:lnTo>
                    <a:pt x="213" y="111"/>
                  </a:lnTo>
                  <a:lnTo>
                    <a:pt x="168" y="163"/>
                  </a:lnTo>
                  <a:lnTo>
                    <a:pt x="125" y="215"/>
                  </a:lnTo>
                  <a:lnTo>
                    <a:pt x="116" y="224"/>
                  </a:lnTo>
                  <a:lnTo>
                    <a:pt x="109" y="215"/>
                  </a:lnTo>
                  <a:lnTo>
                    <a:pt x="109" y="215"/>
                  </a:lnTo>
                  <a:close/>
                  <a:moveTo>
                    <a:pt x="170" y="182"/>
                  </a:moveTo>
                  <a:lnTo>
                    <a:pt x="168" y="203"/>
                  </a:lnTo>
                  <a:lnTo>
                    <a:pt x="149" y="212"/>
                  </a:lnTo>
                  <a:lnTo>
                    <a:pt x="170" y="215"/>
                  </a:lnTo>
                  <a:lnTo>
                    <a:pt x="180" y="234"/>
                  </a:lnTo>
                  <a:lnTo>
                    <a:pt x="182" y="210"/>
                  </a:lnTo>
                  <a:lnTo>
                    <a:pt x="199" y="203"/>
                  </a:lnTo>
                  <a:lnTo>
                    <a:pt x="177" y="201"/>
                  </a:lnTo>
                  <a:lnTo>
                    <a:pt x="170" y="182"/>
                  </a:lnTo>
                  <a:lnTo>
                    <a:pt x="170" y="182"/>
                  </a:lnTo>
                  <a:close/>
                  <a:moveTo>
                    <a:pt x="43" y="0"/>
                  </a:moveTo>
                  <a:lnTo>
                    <a:pt x="26" y="23"/>
                  </a:lnTo>
                  <a:lnTo>
                    <a:pt x="0" y="21"/>
                  </a:lnTo>
                  <a:lnTo>
                    <a:pt x="24" y="38"/>
                  </a:lnTo>
                  <a:lnTo>
                    <a:pt x="22" y="64"/>
                  </a:lnTo>
                  <a:lnTo>
                    <a:pt x="38" y="40"/>
                  </a:lnTo>
                  <a:lnTo>
                    <a:pt x="64" y="42"/>
                  </a:lnTo>
                  <a:lnTo>
                    <a:pt x="40" y="26"/>
                  </a:lnTo>
                  <a:lnTo>
                    <a:pt x="43" y="0"/>
                  </a:lnTo>
                  <a:lnTo>
                    <a:pt x="43" y="0"/>
                  </a:lnTo>
                  <a:close/>
                  <a:moveTo>
                    <a:pt x="64" y="71"/>
                  </a:moveTo>
                  <a:lnTo>
                    <a:pt x="88" y="97"/>
                  </a:lnTo>
                  <a:lnTo>
                    <a:pt x="109" y="71"/>
                  </a:lnTo>
                  <a:lnTo>
                    <a:pt x="102" y="71"/>
                  </a:lnTo>
                  <a:lnTo>
                    <a:pt x="64" y="71"/>
                  </a:lnTo>
                  <a:lnTo>
                    <a:pt x="64" y="71"/>
                  </a:lnTo>
                  <a:close/>
                  <a:moveTo>
                    <a:pt x="125" y="71"/>
                  </a:moveTo>
                  <a:lnTo>
                    <a:pt x="147" y="97"/>
                  </a:lnTo>
                  <a:lnTo>
                    <a:pt x="170" y="71"/>
                  </a:lnTo>
                  <a:lnTo>
                    <a:pt x="125" y="71"/>
                  </a:lnTo>
                  <a:lnTo>
                    <a:pt x="125" y="71"/>
                  </a:lnTo>
                  <a:close/>
                  <a:moveTo>
                    <a:pt x="177" y="73"/>
                  </a:moveTo>
                  <a:lnTo>
                    <a:pt x="154" y="99"/>
                  </a:lnTo>
                  <a:lnTo>
                    <a:pt x="192" y="99"/>
                  </a:lnTo>
                  <a:lnTo>
                    <a:pt x="177" y="73"/>
                  </a:lnTo>
                  <a:lnTo>
                    <a:pt x="177" y="73"/>
                  </a:lnTo>
                  <a:close/>
                  <a:moveTo>
                    <a:pt x="140" y="99"/>
                  </a:moveTo>
                  <a:lnTo>
                    <a:pt x="118" y="73"/>
                  </a:lnTo>
                  <a:lnTo>
                    <a:pt x="95" y="99"/>
                  </a:lnTo>
                  <a:lnTo>
                    <a:pt x="140" y="99"/>
                  </a:lnTo>
                  <a:lnTo>
                    <a:pt x="140" y="99"/>
                  </a:lnTo>
                  <a:close/>
                  <a:moveTo>
                    <a:pt x="81" y="99"/>
                  </a:moveTo>
                  <a:lnTo>
                    <a:pt x="57" y="75"/>
                  </a:lnTo>
                  <a:lnTo>
                    <a:pt x="40" y="101"/>
                  </a:lnTo>
                  <a:lnTo>
                    <a:pt x="81" y="149"/>
                  </a:lnTo>
                  <a:lnTo>
                    <a:pt x="104" y="175"/>
                  </a:lnTo>
                  <a:lnTo>
                    <a:pt x="78" y="123"/>
                  </a:lnTo>
                  <a:lnTo>
                    <a:pt x="83" y="118"/>
                  </a:lnTo>
                  <a:lnTo>
                    <a:pt x="118" y="186"/>
                  </a:lnTo>
                  <a:lnTo>
                    <a:pt x="151" y="118"/>
                  </a:lnTo>
                  <a:lnTo>
                    <a:pt x="156" y="123"/>
                  </a:lnTo>
                  <a:lnTo>
                    <a:pt x="130" y="175"/>
                  </a:lnTo>
                  <a:lnTo>
                    <a:pt x="154" y="149"/>
                  </a:lnTo>
                  <a:lnTo>
                    <a:pt x="189" y="106"/>
                  </a:lnTo>
                  <a:lnTo>
                    <a:pt x="71" y="106"/>
                  </a:lnTo>
                  <a:lnTo>
                    <a:pt x="71" y="99"/>
                  </a:lnTo>
                  <a:lnTo>
                    <a:pt x="81" y="99"/>
                  </a:lnTo>
                  <a:close/>
                </a:path>
              </a:pathLst>
            </a:custGeom>
            <a:solidFill>
              <a:schemeClr val="accent1">
                <a:lumMod val="50000"/>
              </a:schemeClr>
            </a:solidFill>
            <a:ln>
              <a:noFill/>
            </a:ln>
          </p:spPr>
          <p:txBody>
            <a:bodyPr/>
            <a:lstStyle/>
            <a:p>
              <a:pPr>
                <a:defRPr/>
              </a:pPr>
              <a:endParaRPr lang="zh-CN" altLang="en-US" sz="1350">
                <a:sym typeface="Arial" panose="020B0604020202020204" pitchFamily="34" charset="0"/>
              </a:endParaRPr>
            </a:p>
          </p:txBody>
        </p:sp>
      </p:grpSp>
      <p:grpSp>
        <p:nvGrpSpPr>
          <p:cNvPr id="24" name="组合 23"/>
          <p:cNvGrpSpPr/>
          <p:nvPr>
            <p:custDataLst>
              <p:tags r:id="rId5"/>
            </p:custDataLst>
          </p:nvPr>
        </p:nvGrpSpPr>
        <p:grpSpPr>
          <a:xfrm>
            <a:off x="3748914" y="4298521"/>
            <a:ext cx="974475" cy="974475"/>
            <a:chOff x="3374320" y="4257675"/>
            <a:chExt cx="974475" cy="974475"/>
          </a:xfrm>
        </p:grpSpPr>
        <p:sp>
          <p:nvSpPr>
            <p:cNvPr id="17" name="椭圆 16"/>
            <p:cNvSpPr/>
            <p:nvPr>
              <p:custDataLst>
                <p:tags r:id="rId11"/>
              </p:custDataLst>
            </p:nvPr>
          </p:nvSpPr>
          <p:spPr>
            <a:xfrm>
              <a:off x="3374320" y="4257675"/>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21" name="Freeform 85"/>
            <p:cNvSpPr>
              <a:spLocks noEditPoints="1"/>
            </p:cNvSpPr>
            <p:nvPr>
              <p:custDataLst>
                <p:tags r:id="rId12"/>
              </p:custDataLst>
            </p:nvPr>
          </p:nvSpPr>
          <p:spPr bwMode="auto">
            <a:xfrm>
              <a:off x="3624631" y="4519073"/>
              <a:ext cx="473853" cy="466711"/>
            </a:xfrm>
            <a:custGeom>
              <a:avLst/>
              <a:gdLst>
                <a:gd name="T0" fmla="*/ 199 w 199"/>
                <a:gd name="T1" fmla="*/ 0 h 196"/>
                <a:gd name="T2" fmla="*/ 189 w 199"/>
                <a:gd name="T3" fmla="*/ 19 h 196"/>
                <a:gd name="T4" fmla="*/ 199 w 199"/>
                <a:gd name="T5" fmla="*/ 120 h 196"/>
                <a:gd name="T6" fmla="*/ 109 w 199"/>
                <a:gd name="T7" fmla="*/ 139 h 196"/>
                <a:gd name="T8" fmla="*/ 149 w 199"/>
                <a:gd name="T9" fmla="*/ 177 h 196"/>
                <a:gd name="T10" fmla="*/ 50 w 199"/>
                <a:gd name="T11" fmla="*/ 196 h 196"/>
                <a:gd name="T12" fmla="*/ 90 w 199"/>
                <a:gd name="T13" fmla="*/ 177 h 196"/>
                <a:gd name="T14" fmla="*/ 0 w 199"/>
                <a:gd name="T15" fmla="*/ 139 h 196"/>
                <a:gd name="T16" fmla="*/ 7 w 199"/>
                <a:gd name="T17" fmla="*/ 120 h 196"/>
                <a:gd name="T18" fmla="*/ 0 w 199"/>
                <a:gd name="T19" fmla="*/ 19 h 196"/>
                <a:gd name="T20" fmla="*/ 0 w 199"/>
                <a:gd name="T21" fmla="*/ 0 h 196"/>
                <a:gd name="T22" fmla="*/ 142 w 199"/>
                <a:gd name="T23" fmla="*/ 47 h 196"/>
                <a:gd name="T24" fmla="*/ 135 w 199"/>
                <a:gd name="T25" fmla="*/ 52 h 196"/>
                <a:gd name="T26" fmla="*/ 88 w 199"/>
                <a:gd name="T27" fmla="*/ 61 h 196"/>
                <a:gd name="T28" fmla="*/ 85 w 199"/>
                <a:gd name="T29" fmla="*/ 59 h 196"/>
                <a:gd name="T30" fmla="*/ 59 w 199"/>
                <a:gd name="T31" fmla="*/ 78 h 196"/>
                <a:gd name="T32" fmla="*/ 99 w 199"/>
                <a:gd name="T33" fmla="*/ 75 h 196"/>
                <a:gd name="T34" fmla="*/ 104 w 199"/>
                <a:gd name="T35" fmla="*/ 78 h 196"/>
                <a:gd name="T36" fmla="*/ 139 w 199"/>
                <a:gd name="T37" fmla="*/ 61 h 196"/>
                <a:gd name="T38" fmla="*/ 149 w 199"/>
                <a:gd name="T39" fmla="*/ 47 h 196"/>
                <a:gd name="T40" fmla="*/ 132 w 199"/>
                <a:gd name="T41" fmla="*/ 68 h 196"/>
                <a:gd name="T42" fmla="*/ 142 w 199"/>
                <a:gd name="T43" fmla="*/ 99 h 196"/>
                <a:gd name="T44" fmla="*/ 132 w 199"/>
                <a:gd name="T45" fmla="*/ 68 h 196"/>
                <a:gd name="T46" fmla="*/ 118 w 199"/>
                <a:gd name="T47" fmla="*/ 78 h 196"/>
                <a:gd name="T48" fmla="*/ 128 w 199"/>
                <a:gd name="T49" fmla="*/ 99 h 196"/>
                <a:gd name="T50" fmla="*/ 118 w 199"/>
                <a:gd name="T51" fmla="*/ 78 h 196"/>
                <a:gd name="T52" fmla="*/ 102 w 199"/>
                <a:gd name="T53" fmla="*/ 89 h 196"/>
                <a:gd name="T54" fmla="*/ 111 w 199"/>
                <a:gd name="T55" fmla="*/ 99 h 196"/>
                <a:gd name="T56" fmla="*/ 102 w 199"/>
                <a:gd name="T57" fmla="*/ 89 h 196"/>
                <a:gd name="T58" fmla="*/ 88 w 199"/>
                <a:gd name="T59" fmla="*/ 80 h 196"/>
                <a:gd name="T60" fmla="*/ 97 w 199"/>
                <a:gd name="T61" fmla="*/ 99 h 196"/>
                <a:gd name="T62" fmla="*/ 88 w 199"/>
                <a:gd name="T63" fmla="*/ 80 h 196"/>
                <a:gd name="T64" fmla="*/ 73 w 199"/>
                <a:gd name="T65" fmla="*/ 80 h 196"/>
                <a:gd name="T66" fmla="*/ 83 w 199"/>
                <a:gd name="T67" fmla="*/ 99 h 196"/>
                <a:gd name="T68" fmla="*/ 73 w 199"/>
                <a:gd name="T69" fmla="*/ 80 h 196"/>
                <a:gd name="T70" fmla="*/ 57 w 199"/>
                <a:gd name="T71" fmla="*/ 85 h 196"/>
                <a:gd name="T72" fmla="*/ 66 w 199"/>
                <a:gd name="T73" fmla="*/ 99 h 196"/>
                <a:gd name="T74" fmla="*/ 57 w 199"/>
                <a:gd name="T75" fmla="*/ 85 h 196"/>
                <a:gd name="T76" fmla="*/ 170 w 199"/>
                <a:gd name="T77" fmla="*/ 21 h 196"/>
                <a:gd name="T78" fmla="*/ 28 w 199"/>
                <a:gd name="T79" fmla="*/ 118 h 196"/>
                <a:gd name="T80" fmla="*/ 170 w 199"/>
                <a:gd name="T81" fmla="*/ 2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9" h="196">
                  <a:moveTo>
                    <a:pt x="0" y="0"/>
                  </a:moveTo>
                  <a:lnTo>
                    <a:pt x="199" y="0"/>
                  </a:lnTo>
                  <a:lnTo>
                    <a:pt x="199" y="19"/>
                  </a:lnTo>
                  <a:lnTo>
                    <a:pt x="189" y="19"/>
                  </a:lnTo>
                  <a:lnTo>
                    <a:pt x="189" y="120"/>
                  </a:lnTo>
                  <a:lnTo>
                    <a:pt x="199" y="120"/>
                  </a:lnTo>
                  <a:lnTo>
                    <a:pt x="199" y="139"/>
                  </a:lnTo>
                  <a:lnTo>
                    <a:pt x="109" y="139"/>
                  </a:lnTo>
                  <a:lnTo>
                    <a:pt x="109" y="177"/>
                  </a:lnTo>
                  <a:lnTo>
                    <a:pt x="149" y="177"/>
                  </a:lnTo>
                  <a:lnTo>
                    <a:pt x="149" y="196"/>
                  </a:lnTo>
                  <a:lnTo>
                    <a:pt x="50" y="196"/>
                  </a:lnTo>
                  <a:lnTo>
                    <a:pt x="50" y="177"/>
                  </a:lnTo>
                  <a:lnTo>
                    <a:pt x="90" y="177"/>
                  </a:lnTo>
                  <a:lnTo>
                    <a:pt x="90" y="139"/>
                  </a:lnTo>
                  <a:lnTo>
                    <a:pt x="0" y="139"/>
                  </a:lnTo>
                  <a:lnTo>
                    <a:pt x="0" y="120"/>
                  </a:lnTo>
                  <a:lnTo>
                    <a:pt x="7" y="120"/>
                  </a:lnTo>
                  <a:lnTo>
                    <a:pt x="7" y="19"/>
                  </a:lnTo>
                  <a:lnTo>
                    <a:pt x="0" y="19"/>
                  </a:lnTo>
                  <a:lnTo>
                    <a:pt x="0" y="0"/>
                  </a:lnTo>
                  <a:lnTo>
                    <a:pt x="0" y="0"/>
                  </a:lnTo>
                  <a:close/>
                  <a:moveTo>
                    <a:pt x="149" y="47"/>
                  </a:moveTo>
                  <a:lnTo>
                    <a:pt x="142" y="47"/>
                  </a:lnTo>
                  <a:lnTo>
                    <a:pt x="132" y="47"/>
                  </a:lnTo>
                  <a:lnTo>
                    <a:pt x="135" y="52"/>
                  </a:lnTo>
                  <a:lnTo>
                    <a:pt x="102" y="70"/>
                  </a:lnTo>
                  <a:lnTo>
                    <a:pt x="88" y="61"/>
                  </a:lnTo>
                  <a:lnTo>
                    <a:pt x="88" y="59"/>
                  </a:lnTo>
                  <a:lnTo>
                    <a:pt x="85" y="59"/>
                  </a:lnTo>
                  <a:lnTo>
                    <a:pt x="57" y="70"/>
                  </a:lnTo>
                  <a:lnTo>
                    <a:pt x="59" y="78"/>
                  </a:lnTo>
                  <a:lnTo>
                    <a:pt x="85" y="66"/>
                  </a:lnTo>
                  <a:lnTo>
                    <a:pt x="99" y="75"/>
                  </a:lnTo>
                  <a:lnTo>
                    <a:pt x="102" y="78"/>
                  </a:lnTo>
                  <a:lnTo>
                    <a:pt x="104" y="78"/>
                  </a:lnTo>
                  <a:lnTo>
                    <a:pt x="137" y="56"/>
                  </a:lnTo>
                  <a:lnTo>
                    <a:pt x="139" y="61"/>
                  </a:lnTo>
                  <a:lnTo>
                    <a:pt x="144" y="54"/>
                  </a:lnTo>
                  <a:lnTo>
                    <a:pt x="149" y="47"/>
                  </a:lnTo>
                  <a:lnTo>
                    <a:pt x="149" y="47"/>
                  </a:lnTo>
                  <a:close/>
                  <a:moveTo>
                    <a:pt x="132" y="68"/>
                  </a:moveTo>
                  <a:lnTo>
                    <a:pt x="132" y="99"/>
                  </a:lnTo>
                  <a:lnTo>
                    <a:pt x="142" y="99"/>
                  </a:lnTo>
                  <a:lnTo>
                    <a:pt x="142" y="68"/>
                  </a:lnTo>
                  <a:lnTo>
                    <a:pt x="132" y="68"/>
                  </a:lnTo>
                  <a:lnTo>
                    <a:pt x="132" y="68"/>
                  </a:lnTo>
                  <a:close/>
                  <a:moveTo>
                    <a:pt x="118" y="78"/>
                  </a:moveTo>
                  <a:lnTo>
                    <a:pt x="118" y="99"/>
                  </a:lnTo>
                  <a:lnTo>
                    <a:pt x="128" y="99"/>
                  </a:lnTo>
                  <a:lnTo>
                    <a:pt x="128" y="78"/>
                  </a:lnTo>
                  <a:lnTo>
                    <a:pt x="118" y="78"/>
                  </a:lnTo>
                  <a:lnTo>
                    <a:pt x="118" y="78"/>
                  </a:lnTo>
                  <a:close/>
                  <a:moveTo>
                    <a:pt x="102" y="89"/>
                  </a:moveTo>
                  <a:lnTo>
                    <a:pt x="102" y="99"/>
                  </a:lnTo>
                  <a:lnTo>
                    <a:pt x="111" y="99"/>
                  </a:lnTo>
                  <a:lnTo>
                    <a:pt x="111" y="89"/>
                  </a:lnTo>
                  <a:lnTo>
                    <a:pt x="102" y="89"/>
                  </a:lnTo>
                  <a:lnTo>
                    <a:pt x="102" y="89"/>
                  </a:lnTo>
                  <a:close/>
                  <a:moveTo>
                    <a:pt x="88" y="80"/>
                  </a:moveTo>
                  <a:lnTo>
                    <a:pt x="88" y="99"/>
                  </a:lnTo>
                  <a:lnTo>
                    <a:pt x="97" y="99"/>
                  </a:lnTo>
                  <a:lnTo>
                    <a:pt x="97" y="80"/>
                  </a:lnTo>
                  <a:lnTo>
                    <a:pt x="88" y="80"/>
                  </a:lnTo>
                  <a:lnTo>
                    <a:pt x="88" y="80"/>
                  </a:lnTo>
                  <a:close/>
                  <a:moveTo>
                    <a:pt x="73" y="80"/>
                  </a:moveTo>
                  <a:lnTo>
                    <a:pt x="73" y="99"/>
                  </a:lnTo>
                  <a:lnTo>
                    <a:pt x="83" y="99"/>
                  </a:lnTo>
                  <a:lnTo>
                    <a:pt x="83" y="80"/>
                  </a:lnTo>
                  <a:lnTo>
                    <a:pt x="73" y="80"/>
                  </a:lnTo>
                  <a:lnTo>
                    <a:pt x="73" y="80"/>
                  </a:lnTo>
                  <a:close/>
                  <a:moveTo>
                    <a:pt x="57" y="85"/>
                  </a:moveTo>
                  <a:lnTo>
                    <a:pt x="57" y="99"/>
                  </a:lnTo>
                  <a:lnTo>
                    <a:pt x="66" y="99"/>
                  </a:lnTo>
                  <a:lnTo>
                    <a:pt x="66" y="85"/>
                  </a:lnTo>
                  <a:lnTo>
                    <a:pt x="57" y="85"/>
                  </a:lnTo>
                  <a:lnTo>
                    <a:pt x="57" y="85"/>
                  </a:lnTo>
                  <a:close/>
                  <a:moveTo>
                    <a:pt x="170" y="21"/>
                  </a:moveTo>
                  <a:lnTo>
                    <a:pt x="28" y="21"/>
                  </a:lnTo>
                  <a:lnTo>
                    <a:pt x="28" y="118"/>
                  </a:lnTo>
                  <a:lnTo>
                    <a:pt x="170" y="118"/>
                  </a:lnTo>
                  <a:lnTo>
                    <a:pt x="170" y="21"/>
                  </a:lnTo>
                  <a:close/>
                </a:path>
              </a:pathLst>
            </a:custGeom>
            <a:solidFill>
              <a:schemeClr val="accent1">
                <a:lumMod val="50000"/>
              </a:schemeClr>
            </a:solidFill>
            <a:ln>
              <a:noFill/>
            </a:ln>
          </p:spPr>
          <p:txBody>
            <a:bodyPr/>
            <a:lstStyle/>
            <a:p>
              <a:pPr>
                <a:defRPr/>
              </a:pPr>
              <a:endParaRPr lang="zh-CN" altLang="en-US" sz="1350">
                <a:sym typeface="Arial" panose="020B0604020202020204" pitchFamily="34" charset="0"/>
              </a:endParaRPr>
            </a:p>
          </p:txBody>
        </p:sp>
      </p:grpSp>
      <p:sp>
        <p:nvSpPr>
          <p:cNvPr id="28" name="矩形 27"/>
          <p:cNvSpPr/>
          <p:nvPr>
            <p:custDataLst>
              <p:tags r:id="rId6"/>
            </p:custDataLst>
          </p:nvPr>
        </p:nvSpPr>
        <p:spPr>
          <a:xfrm>
            <a:off x="2865289" y="2876733"/>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29" name="矩形 28"/>
          <p:cNvSpPr/>
          <p:nvPr>
            <p:custDataLst>
              <p:tags r:id="rId7"/>
            </p:custDataLst>
          </p:nvPr>
        </p:nvSpPr>
        <p:spPr>
          <a:xfrm>
            <a:off x="6584986" y="2879597"/>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31" name="矩形 30"/>
          <p:cNvSpPr/>
          <p:nvPr>
            <p:custDataLst>
              <p:tags r:id="rId8"/>
            </p:custDataLst>
          </p:nvPr>
        </p:nvSpPr>
        <p:spPr>
          <a:xfrm>
            <a:off x="2865289" y="5358523"/>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32" name="矩形 31"/>
          <p:cNvSpPr/>
          <p:nvPr>
            <p:custDataLst>
              <p:tags r:id="rId9"/>
            </p:custDataLst>
          </p:nvPr>
        </p:nvSpPr>
        <p:spPr>
          <a:xfrm>
            <a:off x="6584986" y="5361387"/>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6" name="文本框 5"/>
          <p:cNvSpPr txBox="1"/>
          <p:nvPr>
            <p:custDataLst>
              <p:tags r:id="rId10"/>
            </p:custDataLst>
          </p:nvPr>
        </p:nvSpPr>
        <p:spPr>
          <a:xfrm>
            <a:off x="838200" y="298450"/>
            <a:ext cx="8330400" cy="892175"/>
          </a:xfrm>
          <a:prstGeom prst="rect">
            <a:avLst/>
          </a:prstGeom>
        </p:spPr>
        <p:txBody>
          <a:bodyPr vert="horz" lIns="91440" tIns="45720" rIns="91440" bIns="45720" rtlCol="0" anchor="ctr">
            <a:normAutofit/>
          </a:bodyPr>
          <a:lstStyle>
            <a:lvl1pPr defTabSz="914400">
              <a:lnSpc>
                <a:spcPct val="90000"/>
              </a:lnSpc>
              <a:spcBef>
                <a:spcPct val="0"/>
              </a:spcBef>
              <a:buNone/>
              <a:defRPr sz="4000">
                <a:solidFill>
                  <a:schemeClr val="accent1"/>
                </a:solidFill>
                <a:latin typeface="+mj-lt"/>
                <a:ea typeface="+mj-ea"/>
                <a:cs typeface="+mj-cs"/>
              </a:defRPr>
            </a:lvl1pPr>
          </a:lstStyle>
          <a:p>
            <a:r>
              <a:rPr lang="en-US" altLang="zh-CN"/>
              <a:t>LOREM IPSUM DOLOR</a:t>
            </a:r>
            <a:endParaRPr lang="zh-CN" altLang="en-US" dirty="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custDataLst>
              <p:tags r:id="rId2"/>
            </p:custDataLst>
          </p:nvPr>
        </p:nvGrpSpPr>
        <p:grpSpPr>
          <a:xfrm>
            <a:off x="5486126" y="1812528"/>
            <a:ext cx="974475" cy="974475"/>
            <a:chOff x="5101234" y="2074542"/>
            <a:chExt cx="974475" cy="974475"/>
          </a:xfrm>
        </p:grpSpPr>
        <p:sp>
          <p:nvSpPr>
            <p:cNvPr id="7" name="椭圆 6"/>
            <p:cNvSpPr/>
            <p:nvPr>
              <p:custDataLst>
                <p:tags r:id="rId21"/>
              </p:custDataLst>
            </p:nvPr>
          </p:nvSpPr>
          <p:spPr>
            <a:xfrm>
              <a:off x="5101234" y="2074542"/>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9" name="Freeform 93"/>
            <p:cNvSpPr>
              <a:spLocks noEditPoints="1"/>
            </p:cNvSpPr>
            <p:nvPr>
              <p:custDataLst>
                <p:tags r:id="rId22"/>
              </p:custDataLst>
            </p:nvPr>
          </p:nvSpPr>
          <p:spPr bwMode="auto">
            <a:xfrm>
              <a:off x="5251889" y="2306244"/>
              <a:ext cx="673164" cy="459783"/>
            </a:xfrm>
            <a:custGeom>
              <a:avLst/>
              <a:gdLst>
                <a:gd name="T0" fmla="*/ 56 w 112"/>
                <a:gd name="T1" fmla="*/ 20 h 77"/>
                <a:gd name="T2" fmla="*/ 15 w 112"/>
                <a:gd name="T3" fmla="*/ 49 h 77"/>
                <a:gd name="T4" fmla="*/ 10 w 112"/>
                <a:gd name="T5" fmla="*/ 52 h 77"/>
                <a:gd name="T6" fmla="*/ 4 w 112"/>
                <a:gd name="T7" fmla="*/ 66 h 77"/>
                <a:gd name="T8" fmla="*/ 4 w 112"/>
                <a:gd name="T9" fmla="*/ 37 h 77"/>
                <a:gd name="T10" fmla="*/ 0 w 112"/>
                <a:gd name="T11" fmla="*/ 46 h 77"/>
                <a:gd name="T12" fmla="*/ 13 w 112"/>
                <a:gd name="T13" fmla="*/ 29 h 77"/>
                <a:gd name="T14" fmla="*/ 15 w 112"/>
                <a:gd name="T15" fmla="*/ 49 h 77"/>
                <a:gd name="T16" fmla="*/ 15 w 112"/>
                <a:gd name="T17" fmla="*/ 25 h 77"/>
                <a:gd name="T18" fmla="*/ 3 w 112"/>
                <a:gd name="T19" fmla="*/ 22 h 77"/>
                <a:gd name="T20" fmla="*/ 96 w 112"/>
                <a:gd name="T21" fmla="*/ 66 h 77"/>
                <a:gd name="T22" fmla="*/ 102 w 112"/>
                <a:gd name="T23" fmla="*/ 52 h 77"/>
                <a:gd name="T24" fmla="*/ 107 w 112"/>
                <a:gd name="T25" fmla="*/ 49 h 77"/>
                <a:gd name="T26" fmla="*/ 107 w 112"/>
                <a:gd name="T27" fmla="*/ 37 h 77"/>
                <a:gd name="T28" fmla="*/ 112 w 112"/>
                <a:gd name="T29" fmla="*/ 33 h 77"/>
                <a:gd name="T30" fmla="*/ 98 w 112"/>
                <a:gd name="T31" fmla="*/ 31 h 77"/>
                <a:gd name="T32" fmla="*/ 101 w 112"/>
                <a:gd name="T33" fmla="*/ 15 h 77"/>
                <a:gd name="T34" fmla="*/ 97 w 112"/>
                <a:gd name="T35" fmla="*/ 26 h 77"/>
                <a:gd name="T36" fmla="*/ 101 w 112"/>
                <a:gd name="T37" fmla="*/ 15 h 77"/>
                <a:gd name="T38" fmla="*/ 80 w 112"/>
                <a:gd name="T39" fmla="*/ 72 h 77"/>
                <a:gd name="T40" fmla="*/ 82 w 112"/>
                <a:gd name="T41" fmla="*/ 72 h 77"/>
                <a:gd name="T42" fmla="*/ 87 w 112"/>
                <a:gd name="T43" fmla="*/ 47 h 77"/>
                <a:gd name="T44" fmla="*/ 88 w 112"/>
                <a:gd name="T45" fmla="*/ 47 h 77"/>
                <a:gd name="T46" fmla="*/ 88 w 112"/>
                <a:gd name="T47" fmla="*/ 26 h 77"/>
                <a:gd name="T48" fmla="*/ 77 w 112"/>
                <a:gd name="T49" fmla="*/ 51 h 77"/>
                <a:gd name="T50" fmla="*/ 65 w 112"/>
                <a:gd name="T51" fmla="*/ 32 h 77"/>
                <a:gd name="T52" fmla="*/ 64 w 112"/>
                <a:gd name="T53" fmla="*/ 50 h 77"/>
                <a:gd name="T54" fmla="*/ 57 w 112"/>
                <a:gd name="T55" fmla="*/ 55 h 77"/>
                <a:gd name="T56" fmla="*/ 48 w 112"/>
                <a:gd name="T57" fmla="*/ 77 h 77"/>
                <a:gd name="T58" fmla="*/ 48 w 112"/>
                <a:gd name="T59" fmla="*/ 32 h 77"/>
                <a:gd name="T60" fmla="*/ 41 w 112"/>
                <a:gd name="T61" fmla="*/ 47 h 77"/>
                <a:gd name="T62" fmla="*/ 65 w 112"/>
                <a:gd name="T63" fmla="*/ 21 h 77"/>
                <a:gd name="T64" fmla="*/ 65 w 112"/>
                <a:gd name="T65" fmla="*/ 47 h 77"/>
                <a:gd name="T66" fmla="*/ 31 w 112"/>
                <a:gd name="T67" fmla="*/ 72 h 77"/>
                <a:gd name="T68" fmla="*/ 30 w 112"/>
                <a:gd name="T69" fmla="*/ 72 h 77"/>
                <a:gd name="T70" fmla="*/ 24 w 112"/>
                <a:gd name="T71" fmla="*/ 47 h 77"/>
                <a:gd name="T72" fmla="*/ 23 w 112"/>
                <a:gd name="T73" fmla="*/ 47 h 77"/>
                <a:gd name="T74" fmla="*/ 23 w 112"/>
                <a:gd name="T75" fmla="*/ 26 h 77"/>
                <a:gd name="T76" fmla="*/ 35 w 112"/>
                <a:gd name="T77" fmla="*/ 51 h 77"/>
                <a:gd name="T78" fmla="*/ 39 w 112"/>
                <a:gd name="T79" fmla="*/ 17 h 77"/>
                <a:gd name="T80" fmla="*/ 31 w 112"/>
                <a:gd name="T81" fmla="*/ 25 h 77"/>
                <a:gd name="T82" fmla="*/ 81 w 112"/>
                <a:gd name="T83" fmla="*/ 9 h 77"/>
                <a:gd name="T84" fmla="*/ 75 w 112"/>
                <a:gd name="T85" fmla="*/ 23 h 77"/>
                <a:gd name="T86" fmla="*/ 81 w 112"/>
                <a:gd name="T87" fmla="*/ 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lumMod val="50000"/>
              </a:schemeClr>
            </a:solidFill>
            <a:ln>
              <a:noFill/>
            </a:ln>
          </p:spPr>
          <p:txBody>
            <a:bodyPr/>
            <a:lstStyle/>
            <a:p>
              <a:pPr>
                <a:defRPr/>
              </a:pPr>
              <a:endParaRPr lang="zh-CN" altLang="en-US" sz="1200">
                <a:sym typeface="Arial" panose="020B0604020202020204" pitchFamily="34" charset="0"/>
              </a:endParaRPr>
            </a:p>
          </p:txBody>
        </p:sp>
      </p:grpSp>
      <p:grpSp>
        <p:nvGrpSpPr>
          <p:cNvPr id="6" name="组合 5"/>
          <p:cNvGrpSpPr/>
          <p:nvPr>
            <p:custDataLst>
              <p:tags r:id="rId3"/>
            </p:custDataLst>
          </p:nvPr>
        </p:nvGrpSpPr>
        <p:grpSpPr>
          <a:xfrm>
            <a:off x="9205823" y="1812528"/>
            <a:ext cx="974475" cy="974475"/>
            <a:chOff x="6775261" y="2068874"/>
            <a:chExt cx="974475" cy="974475"/>
          </a:xfrm>
        </p:grpSpPr>
        <p:sp>
          <p:nvSpPr>
            <p:cNvPr id="12" name="椭圆 11"/>
            <p:cNvSpPr/>
            <p:nvPr>
              <p:custDataLst>
                <p:tags r:id="rId19"/>
              </p:custDataLst>
            </p:nvPr>
          </p:nvSpPr>
          <p:spPr>
            <a:xfrm>
              <a:off x="6775261" y="2068874"/>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14" name="Freeform 45"/>
            <p:cNvSpPr>
              <a:spLocks noEditPoints="1"/>
            </p:cNvSpPr>
            <p:nvPr>
              <p:custDataLst>
                <p:tags r:id="rId20"/>
              </p:custDataLst>
            </p:nvPr>
          </p:nvSpPr>
          <p:spPr bwMode="auto">
            <a:xfrm>
              <a:off x="7064385" y="2304931"/>
              <a:ext cx="396227" cy="502360"/>
            </a:xfrm>
            <a:custGeom>
              <a:avLst/>
              <a:gdLst>
                <a:gd name="T0" fmla="*/ 41 w 95"/>
                <a:gd name="T1" fmla="*/ 0 h 120"/>
                <a:gd name="T2" fmla="*/ 29 w 95"/>
                <a:gd name="T3" fmla="*/ 7 h 120"/>
                <a:gd name="T4" fmla="*/ 29 w 95"/>
                <a:gd name="T5" fmla="*/ 7 h 120"/>
                <a:gd name="T6" fmla="*/ 14 w 95"/>
                <a:gd name="T7" fmla="*/ 1 h 120"/>
                <a:gd name="T8" fmla="*/ 3 w 95"/>
                <a:gd name="T9" fmla="*/ 8 h 120"/>
                <a:gd name="T10" fmla="*/ 0 w 95"/>
                <a:gd name="T11" fmla="*/ 21 h 120"/>
                <a:gd name="T12" fmla="*/ 3 w 95"/>
                <a:gd name="T13" fmla="*/ 34 h 120"/>
                <a:gd name="T14" fmla="*/ 14 w 95"/>
                <a:gd name="T15" fmla="*/ 40 h 120"/>
                <a:gd name="T16" fmla="*/ 31 w 95"/>
                <a:gd name="T17" fmla="*/ 37 h 120"/>
                <a:gd name="T18" fmla="*/ 41 w 95"/>
                <a:gd name="T19" fmla="*/ 41 h 120"/>
                <a:gd name="T20" fmla="*/ 43 w 95"/>
                <a:gd name="T21" fmla="*/ 41 h 120"/>
                <a:gd name="T22" fmla="*/ 57 w 95"/>
                <a:gd name="T23" fmla="*/ 56 h 120"/>
                <a:gd name="T24" fmla="*/ 68 w 95"/>
                <a:gd name="T25" fmla="*/ 58 h 120"/>
                <a:gd name="T26" fmla="*/ 66 w 95"/>
                <a:gd name="T27" fmla="*/ 78 h 120"/>
                <a:gd name="T28" fmla="*/ 65 w 95"/>
                <a:gd name="T29" fmla="*/ 120 h 120"/>
                <a:gd name="T30" fmla="*/ 75 w 95"/>
                <a:gd name="T31" fmla="*/ 120 h 120"/>
                <a:gd name="T32" fmla="*/ 77 w 95"/>
                <a:gd name="T33" fmla="*/ 84 h 120"/>
                <a:gd name="T34" fmla="*/ 82 w 95"/>
                <a:gd name="T35" fmla="*/ 84 h 120"/>
                <a:gd name="T36" fmla="*/ 84 w 95"/>
                <a:gd name="T37" fmla="*/ 120 h 120"/>
                <a:gd name="T38" fmla="*/ 95 w 95"/>
                <a:gd name="T39" fmla="*/ 120 h 120"/>
                <a:gd name="T40" fmla="*/ 92 w 95"/>
                <a:gd name="T41" fmla="*/ 78 h 120"/>
                <a:gd name="T42" fmla="*/ 94 w 95"/>
                <a:gd name="T43" fmla="*/ 41 h 120"/>
                <a:gd name="T44" fmla="*/ 74 w 95"/>
                <a:gd name="T45" fmla="*/ 41 h 120"/>
                <a:gd name="T46" fmla="*/ 70 w 95"/>
                <a:gd name="T47" fmla="*/ 35 h 120"/>
                <a:gd name="T48" fmla="*/ 71 w 95"/>
                <a:gd name="T49" fmla="*/ 35 h 120"/>
                <a:gd name="T50" fmla="*/ 79 w 95"/>
                <a:gd name="T51" fmla="*/ 38 h 120"/>
                <a:gd name="T52" fmla="*/ 91 w 95"/>
                <a:gd name="T53" fmla="*/ 26 h 120"/>
                <a:gd name="T54" fmla="*/ 79 w 95"/>
                <a:gd name="T55" fmla="*/ 14 h 120"/>
                <a:gd name="T56" fmla="*/ 71 w 95"/>
                <a:gd name="T57" fmla="*/ 18 h 120"/>
                <a:gd name="T58" fmla="*/ 48 w 95"/>
                <a:gd name="T59" fmla="*/ 2 h 120"/>
                <a:gd name="T60" fmla="*/ 41 w 95"/>
                <a:gd name="T61" fmla="*/ 0 h 120"/>
                <a:gd name="T62" fmla="*/ 65 w 95"/>
                <a:gd name="T63" fmla="*/ 43 h 120"/>
                <a:gd name="T64" fmla="*/ 58 w 95"/>
                <a:gd name="T65" fmla="*/ 46 h 120"/>
                <a:gd name="T66" fmla="*/ 51 w 95"/>
                <a:gd name="T67" fmla="*/ 39 h 120"/>
                <a:gd name="T68" fmla="*/ 62 w 95"/>
                <a:gd name="T69" fmla="*/ 37 h 120"/>
                <a:gd name="T70" fmla="*/ 65 w 95"/>
                <a:gd name="T71" fmla="*/ 43 h 120"/>
                <a:gd name="T72" fmla="*/ 10 w 95"/>
                <a:gd name="T73" fmla="*/ 12 h 120"/>
                <a:gd name="T74" fmla="*/ 14 w 95"/>
                <a:gd name="T75" fmla="*/ 9 h 120"/>
                <a:gd name="T76" fmla="*/ 18 w 95"/>
                <a:gd name="T77" fmla="*/ 12 h 120"/>
                <a:gd name="T78" fmla="*/ 21 w 95"/>
                <a:gd name="T79" fmla="*/ 21 h 120"/>
                <a:gd name="T80" fmla="*/ 18 w 95"/>
                <a:gd name="T81" fmla="*/ 30 h 120"/>
                <a:gd name="T82" fmla="*/ 14 w 95"/>
                <a:gd name="T83" fmla="*/ 32 h 120"/>
                <a:gd name="T84" fmla="*/ 10 w 95"/>
                <a:gd name="T85" fmla="*/ 30 h 120"/>
                <a:gd name="T86" fmla="*/ 7 w 95"/>
                <a:gd name="T87" fmla="*/ 21 h 120"/>
                <a:gd name="T88" fmla="*/ 10 w 95"/>
                <a:gd name="T89" fmla="*/ 12 h 120"/>
                <a:gd name="T90" fmla="*/ 35 w 95"/>
                <a:gd name="T91" fmla="*/ 11 h 120"/>
                <a:gd name="T92" fmla="*/ 41 w 95"/>
                <a:gd name="T93" fmla="*/ 8 h 120"/>
                <a:gd name="T94" fmla="*/ 47 w 95"/>
                <a:gd name="T95" fmla="*/ 11 h 120"/>
                <a:gd name="T96" fmla="*/ 50 w 95"/>
                <a:gd name="T97" fmla="*/ 21 h 120"/>
                <a:gd name="T98" fmla="*/ 47 w 95"/>
                <a:gd name="T99" fmla="*/ 30 h 120"/>
                <a:gd name="T100" fmla="*/ 41 w 95"/>
                <a:gd name="T101" fmla="*/ 34 h 120"/>
                <a:gd name="T102" fmla="*/ 35 w 95"/>
                <a:gd name="T103" fmla="*/ 30 h 120"/>
                <a:gd name="T104" fmla="*/ 33 w 95"/>
                <a:gd name="T105" fmla="*/ 21 h 120"/>
                <a:gd name="T106" fmla="*/ 35 w 95"/>
                <a:gd name="T107" fmla="*/ 1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 h="120">
                  <a:moveTo>
                    <a:pt x="41" y="0"/>
                  </a:moveTo>
                  <a:cubicBezTo>
                    <a:pt x="37" y="0"/>
                    <a:pt x="32" y="2"/>
                    <a:pt x="29" y="7"/>
                  </a:cubicBezTo>
                  <a:cubicBezTo>
                    <a:pt x="29" y="7"/>
                    <a:pt x="29" y="7"/>
                    <a:pt x="29" y="7"/>
                  </a:cubicBezTo>
                  <a:cubicBezTo>
                    <a:pt x="25" y="6"/>
                    <a:pt x="18" y="1"/>
                    <a:pt x="14" y="1"/>
                  </a:cubicBezTo>
                  <a:cubicBezTo>
                    <a:pt x="10" y="1"/>
                    <a:pt x="6" y="4"/>
                    <a:pt x="3" y="8"/>
                  </a:cubicBezTo>
                  <a:cubicBezTo>
                    <a:pt x="1" y="11"/>
                    <a:pt x="0" y="16"/>
                    <a:pt x="0" y="21"/>
                  </a:cubicBezTo>
                  <a:cubicBezTo>
                    <a:pt x="0" y="26"/>
                    <a:pt x="1" y="30"/>
                    <a:pt x="3" y="34"/>
                  </a:cubicBezTo>
                  <a:cubicBezTo>
                    <a:pt x="6" y="38"/>
                    <a:pt x="10" y="40"/>
                    <a:pt x="14" y="40"/>
                  </a:cubicBezTo>
                  <a:cubicBezTo>
                    <a:pt x="18" y="40"/>
                    <a:pt x="27" y="38"/>
                    <a:pt x="31" y="37"/>
                  </a:cubicBezTo>
                  <a:cubicBezTo>
                    <a:pt x="34" y="40"/>
                    <a:pt x="38" y="41"/>
                    <a:pt x="41" y="41"/>
                  </a:cubicBezTo>
                  <a:cubicBezTo>
                    <a:pt x="42" y="41"/>
                    <a:pt x="43" y="41"/>
                    <a:pt x="43" y="41"/>
                  </a:cubicBezTo>
                  <a:cubicBezTo>
                    <a:pt x="57" y="56"/>
                    <a:pt x="57" y="56"/>
                    <a:pt x="57" y="56"/>
                  </a:cubicBezTo>
                  <a:cubicBezTo>
                    <a:pt x="68" y="58"/>
                    <a:pt x="68" y="58"/>
                    <a:pt x="68" y="58"/>
                  </a:cubicBezTo>
                  <a:cubicBezTo>
                    <a:pt x="66" y="78"/>
                    <a:pt x="66" y="78"/>
                    <a:pt x="66" y="78"/>
                  </a:cubicBezTo>
                  <a:cubicBezTo>
                    <a:pt x="65" y="120"/>
                    <a:pt x="65" y="120"/>
                    <a:pt x="65" y="120"/>
                  </a:cubicBezTo>
                  <a:cubicBezTo>
                    <a:pt x="75" y="120"/>
                    <a:pt x="75" y="120"/>
                    <a:pt x="75" y="120"/>
                  </a:cubicBezTo>
                  <a:cubicBezTo>
                    <a:pt x="77" y="84"/>
                    <a:pt x="77" y="84"/>
                    <a:pt x="77" y="84"/>
                  </a:cubicBezTo>
                  <a:cubicBezTo>
                    <a:pt x="82" y="84"/>
                    <a:pt x="82" y="84"/>
                    <a:pt x="82" y="84"/>
                  </a:cubicBezTo>
                  <a:cubicBezTo>
                    <a:pt x="84" y="120"/>
                    <a:pt x="84" y="120"/>
                    <a:pt x="84" y="120"/>
                  </a:cubicBezTo>
                  <a:cubicBezTo>
                    <a:pt x="95" y="120"/>
                    <a:pt x="95" y="120"/>
                    <a:pt x="95" y="120"/>
                  </a:cubicBezTo>
                  <a:cubicBezTo>
                    <a:pt x="92" y="78"/>
                    <a:pt x="92" y="78"/>
                    <a:pt x="92" y="78"/>
                  </a:cubicBezTo>
                  <a:cubicBezTo>
                    <a:pt x="94" y="41"/>
                    <a:pt x="94" y="41"/>
                    <a:pt x="94" y="41"/>
                  </a:cubicBezTo>
                  <a:cubicBezTo>
                    <a:pt x="74" y="41"/>
                    <a:pt x="74" y="41"/>
                    <a:pt x="74" y="41"/>
                  </a:cubicBezTo>
                  <a:cubicBezTo>
                    <a:pt x="70" y="35"/>
                    <a:pt x="70" y="35"/>
                    <a:pt x="70" y="35"/>
                  </a:cubicBezTo>
                  <a:cubicBezTo>
                    <a:pt x="71" y="35"/>
                    <a:pt x="71" y="35"/>
                    <a:pt x="71" y="35"/>
                  </a:cubicBezTo>
                  <a:cubicBezTo>
                    <a:pt x="73" y="37"/>
                    <a:pt x="76" y="38"/>
                    <a:pt x="79" y="38"/>
                  </a:cubicBezTo>
                  <a:cubicBezTo>
                    <a:pt x="86" y="38"/>
                    <a:pt x="91" y="33"/>
                    <a:pt x="91" y="26"/>
                  </a:cubicBezTo>
                  <a:cubicBezTo>
                    <a:pt x="91" y="19"/>
                    <a:pt x="86" y="14"/>
                    <a:pt x="79" y="14"/>
                  </a:cubicBezTo>
                  <a:cubicBezTo>
                    <a:pt x="76" y="14"/>
                    <a:pt x="73" y="15"/>
                    <a:pt x="71" y="18"/>
                  </a:cubicBezTo>
                  <a:cubicBezTo>
                    <a:pt x="48" y="2"/>
                    <a:pt x="48" y="2"/>
                    <a:pt x="48" y="2"/>
                  </a:cubicBezTo>
                  <a:cubicBezTo>
                    <a:pt x="46" y="1"/>
                    <a:pt x="44" y="0"/>
                    <a:pt x="41" y="0"/>
                  </a:cubicBezTo>
                  <a:close/>
                  <a:moveTo>
                    <a:pt x="65" y="43"/>
                  </a:moveTo>
                  <a:cubicBezTo>
                    <a:pt x="58" y="46"/>
                    <a:pt x="58" y="46"/>
                    <a:pt x="58" y="46"/>
                  </a:cubicBezTo>
                  <a:cubicBezTo>
                    <a:pt x="51" y="39"/>
                    <a:pt x="51" y="39"/>
                    <a:pt x="51" y="39"/>
                  </a:cubicBezTo>
                  <a:cubicBezTo>
                    <a:pt x="62" y="37"/>
                    <a:pt x="62" y="37"/>
                    <a:pt x="62" y="37"/>
                  </a:cubicBezTo>
                  <a:cubicBezTo>
                    <a:pt x="65" y="43"/>
                    <a:pt x="65" y="43"/>
                    <a:pt x="65" y="43"/>
                  </a:cubicBezTo>
                  <a:close/>
                  <a:moveTo>
                    <a:pt x="10" y="12"/>
                  </a:moveTo>
                  <a:cubicBezTo>
                    <a:pt x="11" y="10"/>
                    <a:pt x="12" y="9"/>
                    <a:pt x="14" y="9"/>
                  </a:cubicBezTo>
                  <a:cubicBezTo>
                    <a:pt x="16" y="9"/>
                    <a:pt x="17" y="10"/>
                    <a:pt x="18" y="12"/>
                  </a:cubicBezTo>
                  <a:cubicBezTo>
                    <a:pt x="20" y="14"/>
                    <a:pt x="21" y="17"/>
                    <a:pt x="21" y="21"/>
                  </a:cubicBezTo>
                  <a:cubicBezTo>
                    <a:pt x="21" y="24"/>
                    <a:pt x="20" y="27"/>
                    <a:pt x="18" y="30"/>
                  </a:cubicBezTo>
                  <a:cubicBezTo>
                    <a:pt x="17" y="31"/>
                    <a:pt x="16" y="32"/>
                    <a:pt x="14" y="32"/>
                  </a:cubicBezTo>
                  <a:cubicBezTo>
                    <a:pt x="12" y="32"/>
                    <a:pt x="11" y="31"/>
                    <a:pt x="10" y="30"/>
                  </a:cubicBezTo>
                  <a:cubicBezTo>
                    <a:pt x="8" y="27"/>
                    <a:pt x="7" y="24"/>
                    <a:pt x="7" y="21"/>
                  </a:cubicBezTo>
                  <a:cubicBezTo>
                    <a:pt x="7" y="17"/>
                    <a:pt x="8" y="14"/>
                    <a:pt x="10" y="12"/>
                  </a:cubicBezTo>
                  <a:close/>
                  <a:moveTo>
                    <a:pt x="35" y="11"/>
                  </a:moveTo>
                  <a:cubicBezTo>
                    <a:pt x="37" y="9"/>
                    <a:pt x="39" y="8"/>
                    <a:pt x="41" y="8"/>
                  </a:cubicBezTo>
                  <a:cubicBezTo>
                    <a:pt x="43" y="8"/>
                    <a:pt x="45" y="9"/>
                    <a:pt x="47" y="11"/>
                  </a:cubicBezTo>
                  <a:cubicBezTo>
                    <a:pt x="49" y="13"/>
                    <a:pt x="50" y="17"/>
                    <a:pt x="50" y="21"/>
                  </a:cubicBezTo>
                  <a:cubicBezTo>
                    <a:pt x="50" y="24"/>
                    <a:pt x="49" y="28"/>
                    <a:pt x="47" y="30"/>
                  </a:cubicBezTo>
                  <a:cubicBezTo>
                    <a:pt x="45" y="32"/>
                    <a:pt x="43" y="34"/>
                    <a:pt x="41" y="34"/>
                  </a:cubicBezTo>
                  <a:cubicBezTo>
                    <a:pt x="39" y="34"/>
                    <a:pt x="37" y="32"/>
                    <a:pt x="35" y="30"/>
                  </a:cubicBezTo>
                  <a:cubicBezTo>
                    <a:pt x="34" y="28"/>
                    <a:pt x="33" y="24"/>
                    <a:pt x="33" y="21"/>
                  </a:cubicBezTo>
                  <a:cubicBezTo>
                    <a:pt x="33" y="17"/>
                    <a:pt x="34" y="13"/>
                    <a:pt x="35" y="11"/>
                  </a:cubicBezTo>
                  <a:close/>
                </a:path>
              </a:pathLst>
            </a:custGeom>
            <a:solidFill>
              <a:schemeClr val="accent1">
                <a:lumMod val="50000"/>
              </a:schemeClr>
            </a:solidFill>
            <a:ln>
              <a:noFill/>
            </a:ln>
          </p:spPr>
          <p:txBody>
            <a:bodyPr/>
            <a:lstStyle/>
            <a:p>
              <a:pPr>
                <a:defRPr/>
              </a:pPr>
              <a:endParaRPr lang="zh-CN" altLang="en-US" sz="1350">
                <a:sym typeface="Arial" panose="020B0604020202020204" pitchFamily="34" charset="0"/>
              </a:endParaRPr>
            </a:p>
          </p:txBody>
        </p:sp>
      </p:grpSp>
      <p:grpSp>
        <p:nvGrpSpPr>
          <p:cNvPr id="4" name="组合 3"/>
          <p:cNvGrpSpPr/>
          <p:nvPr>
            <p:custDataLst>
              <p:tags r:id="rId4"/>
            </p:custDataLst>
          </p:nvPr>
        </p:nvGrpSpPr>
        <p:grpSpPr>
          <a:xfrm>
            <a:off x="1766429" y="1812528"/>
            <a:ext cx="974475" cy="974475"/>
            <a:chOff x="3374320" y="2054601"/>
            <a:chExt cx="974475" cy="974475"/>
          </a:xfrm>
        </p:grpSpPr>
        <p:sp>
          <p:nvSpPr>
            <p:cNvPr id="10" name="椭圆 9"/>
            <p:cNvSpPr/>
            <p:nvPr>
              <p:custDataLst>
                <p:tags r:id="rId17"/>
              </p:custDataLst>
            </p:nvPr>
          </p:nvSpPr>
          <p:spPr>
            <a:xfrm>
              <a:off x="3374320" y="2054601"/>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15" name="Freeform 19"/>
            <p:cNvSpPr>
              <a:spLocks noEditPoints="1"/>
            </p:cNvSpPr>
            <p:nvPr>
              <p:custDataLst>
                <p:tags r:id="rId18"/>
              </p:custDataLst>
            </p:nvPr>
          </p:nvSpPr>
          <p:spPr bwMode="auto">
            <a:xfrm>
              <a:off x="3635991" y="2306244"/>
              <a:ext cx="451133" cy="475517"/>
            </a:xfrm>
            <a:custGeom>
              <a:avLst/>
              <a:gdLst>
                <a:gd name="T0" fmla="*/ 170 w 222"/>
                <a:gd name="T1" fmla="*/ 30 h 234"/>
                <a:gd name="T2" fmla="*/ 180 w 222"/>
                <a:gd name="T3" fmla="*/ 9 h 234"/>
                <a:gd name="T4" fmla="*/ 149 w 222"/>
                <a:gd name="T5" fmla="*/ 19 h 234"/>
                <a:gd name="T6" fmla="*/ 7 w 222"/>
                <a:gd name="T7" fmla="*/ 158 h 234"/>
                <a:gd name="T8" fmla="*/ 31 w 222"/>
                <a:gd name="T9" fmla="*/ 222 h 234"/>
                <a:gd name="T10" fmla="*/ 31 w 222"/>
                <a:gd name="T11" fmla="*/ 170 h 234"/>
                <a:gd name="T12" fmla="*/ 106 w 222"/>
                <a:gd name="T13" fmla="*/ 115 h 234"/>
                <a:gd name="T14" fmla="*/ 116 w 222"/>
                <a:gd name="T15" fmla="*/ 92 h 234"/>
                <a:gd name="T16" fmla="*/ 85 w 222"/>
                <a:gd name="T17" fmla="*/ 104 h 234"/>
                <a:gd name="T18" fmla="*/ 76 w 222"/>
                <a:gd name="T19" fmla="*/ 99 h 234"/>
                <a:gd name="T20" fmla="*/ 116 w 222"/>
                <a:gd name="T21" fmla="*/ 82 h 234"/>
                <a:gd name="T22" fmla="*/ 132 w 222"/>
                <a:gd name="T23" fmla="*/ 92 h 234"/>
                <a:gd name="T24" fmla="*/ 132 w 222"/>
                <a:gd name="T25" fmla="*/ 19 h 234"/>
                <a:gd name="T26" fmla="*/ 180 w 222"/>
                <a:gd name="T27" fmla="*/ 0 h 234"/>
                <a:gd name="T28" fmla="*/ 182 w 222"/>
                <a:gd name="T29" fmla="*/ 0 h 234"/>
                <a:gd name="T30" fmla="*/ 222 w 222"/>
                <a:gd name="T31" fmla="*/ 19 h 234"/>
                <a:gd name="T32" fmla="*/ 170 w 222"/>
                <a:gd name="T33" fmla="*/ 186 h 234"/>
                <a:gd name="T34" fmla="*/ 156 w 222"/>
                <a:gd name="T35" fmla="*/ 179 h 234"/>
                <a:gd name="T36" fmla="*/ 106 w 222"/>
                <a:gd name="T37" fmla="*/ 210 h 234"/>
                <a:gd name="T38" fmla="*/ 87 w 222"/>
                <a:gd name="T39" fmla="*/ 200 h 234"/>
                <a:gd name="T40" fmla="*/ 38 w 222"/>
                <a:gd name="T41" fmla="*/ 234 h 234"/>
                <a:gd name="T42" fmla="*/ 2 w 222"/>
                <a:gd name="T43" fmla="*/ 217 h 234"/>
                <a:gd name="T44" fmla="*/ 0 w 222"/>
                <a:gd name="T45" fmla="*/ 215 h 234"/>
                <a:gd name="T46" fmla="*/ 0 w 222"/>
                <a:gd name="T47" fmla="*/ 148 h 234"/>
                <a:gd name="T48" fmla="*/ 45 w 222"/>
                <a:gd name="T49" fmla="*/ 130 h 234"/>
                <a:gd name="T50" fmla="*/ 47 w 222"/>
                <a:gd name="T51" fmla="*/ 130 h 234"/>
                <a:gd name="T52" fmla="*/ 87 w 222"/>
                <a:gd name="T53" fmla="*/ 148 h 234"/>
                <a:gd name="T54" fmla="*/ 99 w 222"/>
                <a:gd name="T55" fmla="*/ 198 h 234"/>
                <a:gd name="T56" fmla="*/ 76 w 222"/>
                <a:gd name="T57" fmla="*/ 115 h 234"/>
                <a:gd name="T58" fmla="*/ 69 w 222"/>
                <a:gd name="T59" fmla="*/ 139 h 234"/>
                <a:gd name="T60" fmla="*/ 69 w 222"/>
                <a:gd name="T61" fmla="*/ 104 h 234"/>
                <a:gd name="T62" fmla="*/ 139 w 222"/>
                <a:gd name="T63" fmla="*/ 94 h 234"/>
                <a:gd name="T64" fmla="*/ 156 w 222"/>
                <a:gd name="T65" fmla="*/ 104 h 234"/>
                <a:gd name="T66" fmla="*/ 163 w 222"/>
                <a:gd name="T67" fmla="*/ 174 h 234"/>
                <a:gd name="T68" fmla="*/ 139 w 222"/>
                <a:gd name="T69" fmla="*/ 30 h 234"/>
                <a:gd name="T70" fmla="*/ 139 w 222"/>
                <a:gd name="T71" fmla="*/ 94 h 234"/>
                <a:gd name="T72" fmla="*/ 38 w 222"/>
                <a:gd name="T73" fmla="*/ 158 h 234"/>
                <a:gd name="T74" fmla="*/ 47 w 222"/>
                <a:gd name="T75" fmla="*/ 137 h 234"/>
                <a:gd name="T76" fmla="*/ 17 w 222"/>
                <a:gd name="T77" fmla="*/ 148 h 234"/>
                <a:gd name="T78" fmla="*/ 173 w 222"/>
                <a:gd name="T79" fmla="*/ 37 h 234"/>
                <a:gd name="T80" fmla="*/ 170 w 222"/>
                <a:gd name="T81" fmla="*/ 3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2" h="234">
                  <a:moveTo>
                    <a:pt x="149" y="19"/>
                  </a:moveTo>
                  <a:lnTo>
                    <a:pt x="170" y="30"/>
                  </a:lnTo>
                  <a:lnTo>
                    <a:pt x="201" y="19"/>
                  </a:lnTo>
                  <a:lnTo>
                    <a:pt x="180" y="9"/>
                  </a:lnTo>
                  <a:lnTo>
                    <a:pt x="149" y="19"/>
                  </a:lnTo>
                  <a:lnTo>
                    <a:pt x="149" y="19"/>
                  </a:lnTo>
                  <a:close/>
                  <a:moveTo>
                    <a:pt x="31" y="170"/>
                  </a:moveTo>
                  <a:lnTo>
                    <a:pt x="7" y="158"/>
                  </a:lnTo>
                  <a:lnTo>
                    <a:pt x="7" y="212"/>
                  </a:lnTo>
                  <a:lnTo>
                    <a:pt x="31" y="222"/>
                  </a:lnTo>
                  <a:lnTo>
                    <a:pt x="31" y="170"/>
                  </a:lnTo>
                  <a:lnTo>
                    <a:pt x="31" y="170"/>
                  </a:lnTo>
                  <a:close/>
                  <a:moveTo>
                    <a:pt x="85" y="104"/>
                  </a:moveTo>
                  <a:lnTo>
                    <a:pt x="106" y="115"/>
                  </a:lnTo>
                  <a:lnTo>
                    <a:pt x="137" y="101"/>
                  </a:lnTo>
                  <a:lnTo>
                    <a:pt x="116" y="92"/>
                  </a:lnTo>
                  <a:lnTo>
                    <a:pt x="85" y="104"/>
                  </a:lnTo>
                  <a:lnTo>
                    <a:pt x="85" y="104"/>
                  </a:lnTo>
                  <a:close/>
                  <a:moveTo>
                    <a:pt x="69" y="104"/>
                  </a:moveTo>
                  <a:lnTo>
                    <a:pt x="76" y="99"/>
                  </a:lnTo>
                  <a:lnTo>
                    <a:pt x="113" y="85"/>
                  </a:lnTo>
                  <a:lnTo>
                    <a:pt x="116" y="82"/>
                  </a:lnTo>
                  <a:lnTo>
                    <a:pt x="116" y="85"/>
                  </a:lnTo>
                  <a:lnTo>
                    <a:pt x="132" y="92"/>
                  </a:lnTo>
                  <a:lnTo>
                    <a:pt x="132" y="26"/>
                  </a:lnTo>
                  <a:lnTo>
                    <a:pt x="132" y="19"/>
                  </a:lnTo>
                  <a:lnTo>
                    <a:pt x="139" y="16"/>
                  </a:lnTo>
                  <a:lnTo>
                    <a:pt x="180" y="0"/>
                  </a:lnTo>
                  <a:lnTo>
                    <a:pt x="180" y="0"/>
                  </a:lnTo>
                  <a:lnTo>
                    <a:pt x="182" y="0"/>
                  </a:lnTo>
                  <a:lnTo>
                    <a:pt x="213" y="16"/>
                  </a:lnTo>
                  <a:lnTo>
                    <a:pt x="222" y="19"/>
                  </a:lnTo>
                  <a:lnTo>
                    <a:pt x="222" y="167"/>
                  </a:lnTo>
                  <a:lnTo>
                    <a:pt x="170" y="186"/>
                  </a:lnTo>
                  <a:lnTo>
                    <a:pt x="165" y="184"/>
                  </a:lnTo>
                  <a:lnTo>
                    <a:pt x="156" y="179"/>
                  </a:lnTo>
                  <a:lnTo>
                    <a:pt x="156" y="191"/>
                  </a:lnTo>
                  <a:lnTo>
                    <a:pt x="106" y="210"/>
                  </a:lnTo>
                  <a:lnTo>
                    <a:pt x="99" y="208"/>
                  </a:lnTo>
                  <a:lnTo>
                    <a:pt x="87" y="200"/>
                  </a:lnTo>
                  <a:lnTo>
                    <a:pt x="87" y="217"/>
                  </a:lnTo>
                  <a:lnTo>
                    <a:pt x="38" y="234"/>
                  </a:lnTo>
                  <a:lnTo>
                    <a:pt x="33" y="231"/>
                  </a:lnTo>
                  <a:lnTo>
                    <a:pt x="2" y="217"/>
                  </a:lnTo>
                  <a:lnTo>
                    <a:pt x="0" y="217"/>
                  </a:lnTo>
                  <a:lnTo>
                    <a:pt x="0" y="215"/>
                  </a:lnTo>
                  <a:lnTo>
                    <a:pt x="0" y="153"/>
                  </a:lnTo>
                  <a:lnTo>
                    <a:pt x="0" y="148"/>
                  </a:lnTo>
                  <a:lnTo>
                    <a:pt x="7" y="144"/>
                  </a:lnTo>
                  <a:lnTo>
                    <a:pt x="45" y="130"/>
                  </a:lnTo>
                  <a:lnTo>
                    <a:pt x="47" y="127"/>
                  </a:lnTo>
                  <a:lnTo>
                    <a:pt x="47" y="130"/>
                  </a:lnTo>
                  <a:lnTo>
                    <a:pt x="80" y="144"/>
                  </a:lnTo>
                  <a:lnTo>
                    <a:pt x="87" y="148"/>
                  </a:lnTo>
                  <a:lnTo>
                    <a:pt x="87" y="193"/>
                  </a:lnTo>
                  <a:lnTo>
                    <a:pt x="99" y="198"/>
                  </a:lnTo>
                  <a:lnTo>
                    <a:pt x="99" y="125"/>
                  </a:lnTo>
                  <a:lnTo>
                    <a:pt x="76" y="115"/>
                  </a:lnTo>
                  <a:lnTo>
                    <a:pt x="76" y="141"/>
                  </a:lnTo>
                  <a:lnTo>
                    <a:pt x="69" y="139"/>
                  </a:lnTo>
                  <a:lnTo>
                    <a:pt x="69" y="108"/>
                  </a:lnTo>
                  <a:lnTo>
                    <a:pt x="69" y="104"/>
                  </a:lnTo>
                  <a:lnTo>
                    <a:pt x="69" y="104"/>
                  </a:lnTo>
                  <a:close/>
                  <a:moveTo>
                    <a:pt x="139" y="94"/>
                  </a:moveTo>
                  <a:lnTo>
                    <a:pt x="149" y="99"/>
                  </a:lnTo>
                  <a:lnTo>
                    <a:pt x="156" y="104"/>
                  </a:lnTo>
                  <a:lnTo>
                    <a:pt x="156" y="172"/>
                  </a:lnTo>
                  <a:lnTo>
                    <a:pt x="163" y="174"/>
                  </a:lnTo>
                  <a:lnTo>
                    <a:pt x="163" y="42"/>
                  </a:lnTo>
                  <a:lnTo>
                    <a:pt x="139" y="30"/>
                  </a:lnTo>
                  <a:lnTo>
                    <a:pt x="139" y="94"/>
                  </a:lnTo>
                  <a:lnTo>
                    <a:pt x="139" y="94"/>
                  </a:lnTo>
                  <a:close/>
                  <a:moveTo>
                    <a:pt x="17" y="148"/>
                  </a:moveTo>
                  <a:lnTo>
                    <a:pt x="38" y="158"/>
                  </a:lnTo>
                  <a:lnTo>
                    <a:pt x="69" y="146"/>
                  </a:lnTo>
                  <a:lnTo>
                    <a:pt x="47" y="137"/>
                  </a:lnTo>
                  <a:lnTo>
                    <a:pt x="17" y="148"/>
                  </a:lnTo>
                  <a:lnTo>
                    <a:pt x="17" y="148"/>
                  </a:lnTo>
                  <a:close/>
                  <a:moveTo>
                    <a:pt x="170" y="37"/>
                  </a:moveTo>
                  <a:lnTo>
                    <a:pt x="173" y="37"/>
                  </a:lnTo>
                  <a:lnTo>
                    <a:pt x="170" y="37"/>
                  </a:lnTo>
                  <a:lnTo>
                    <a:pt x="170" y="37"/>
                  </a:lnTo>
                  <a:lnTo>
                    <a:pt x="170" y="37"/>
                  </a:lnTo>
                  <a:close/>
                </a:path>
              </a:pathLst>
            </a:custGeom>
            <a:solidFill>
              <a:schemeClr val="accent1">
                <a:lumMod val="50000"/>
              </a:schemeClr>
            </a:solidFill>
            <a:ln>
              <a:noFill/>
            </a:ln>
          </p:spPr>
          <p:txBody>
            <a:bodyPr/>
            <a:lstStyle/>
            <a:p>
              <a:pPr>
                <a:defRPr/>
              </a:pPr>
              <a:endParaRPr lang="zh-CN" altLang="en-US" sz="1350">
                <a:sym typeface="Arial" panose="020B0604020202020204" pitchFamily="34" charset="0"/>
              </a:endParaRPr>
            </a:p>
          </p:txBody>
        </p:sp>
      </p:grpSp>
      <p:sp>
        <p:nvSpPr>
          <p:cNvPr id="28" name="矩形 27"/>
          <p:cNvSpPr/>
          <p:nvPr>
            <p:custDataLst>
              <p:tags r:id="rId5"/>
            </p:custDataLst>
          </p:nvPr>
        </p:nvSpPr>
        <p:spPr>
          <a:xfrm>
            <a:off x="882804" y="2879597"/>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29" name="矩形 28"/>
          <p:cNvSpPr/>
          <p:nvPr>
            <p:custDataLst>
              <p:tags r:id="rId6"/>
            </p:custDataLst>
          </p:nvPr>
        </p:nvSpPr>
        <p:spPr>
          <a:xfrm>
            <a:off x="4602501" y="2879597"/>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30" name="矩形 29"/>
          <p:cNvSpPr/>
          <p:nvPr>
            <p:custDataLst>
              <p:tags r:id="rId7"/>
            </p:custDataLst>
          </p:nvPr>
        </p:nvSpPr>
        <p:spPr>
          <a:xfrm>
            <a:off x="8322198" y="2879597"/>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grpSp>
        <p:nvGrpSpPr>
          <p:cNvPr id="23" name="组合 22"/>
          <p:cNvGrpSpPr/>
          <p:nvPr>
            <p:custDataLst>
              <p:tags r:id="rId8"/>
            </p:custDataLst>
          </p:nvPr>
        </p:nvGrpSpPr>
        <p:grpSpPr>
          <a:xfrm>
            <a:off x="7468611" y="4298521"/>
            <a:ext cx="974475" cy="974475"/>
            <a:chOff x="5101234" y="4277616"/>
            <a:chExt cx="974475" cy="974475"/>
          </a:xfrm>
        </p:grpSpPr>
        <p:sp>
          <p:nvSpPr>
            <p:cNvPr id="16" name="椭圆 15"/>
            <p:cNvSpPr/>
            <p:nvPr>
              <p:custDataLst>
                <p:tags r:id="rId15"/>
              </p:custDataLst>
            </p:nvPr>
          </p:nvSpPr>
          <p:spPr>
            <a:xfrm>
              <a:off x="5101234" y="4277616"/>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20" name="Freeform 92"/>
            <p:cNvSpPr>
              <a:spLocks noEditPoints="1"/>
            </p:cNvSpPr>
            <p:nvPr>
              <p:custDataLst>
                <p:tags r:id="rId16"/>
              </p:custDataLst>
            </p:nvPr>
          </p:nvSpPr>
          <p:spPr bwMode="auto">
            <a:xfrm>
              <a:off x="5342522" y="4500410"/>
              <a:ext cx="491899" cy="528002"/>
            </a:xfrm>
            <a:custGeom>
              <a:avLst/>
              <a:gdLst>
                <a:gd name="T0" fmla="*/ 66 w 218"/>
                <a:gd name="T1" fmla="*/ 163 h 234"/>
                <a:gd name="T2" fmla="*/ 17 w 218"/>
                <a:gd name="T3" fmla="*/ 104 h 234"/>
                <a:gd name="T4" fmla="*/ 43 w 218"/>
                <a:gd name="T5" fmla="*/ 57 h 234"/>
                <a:gd name="T6" fmla="*/ 52 w 218"/>
                <a:gd name="T7" fmla="*/ 52 h 234"/>
                <a:gd name="T8" fmla="*/ 92 w 218"/>
                <a:gd name="T9" fmla="*/ 52 h 234"/>
                <a:gd name="T10" fmla="*/ 182 w 218"/>
                <a:gd name="T11" fmla="*/ 52 h 234"/>
                <a:gd name="T12" fmla="*/ 192 w 218"/>
                <a:gd name="T13" fmla="*/ 57 h 234"/>
                <a:gd name="T14" fmla="*/ 218 w 218"/>
                <a:gd name="T15" fmla="*/ 104 h 234"/>
                <a:gd name="T16" fmla="*/ 168 w 218"/>
                <a:gd name="T17" fmla="*/ 163 h 234"/>
                <a:gd name="T18" fmla="*/ 116 w 218"/>
                <a:gd name="T19" fmla="*/ 224 h 234"/>
                <a:gd name="T20" fmla="*/ 109 w 218"/>
                <a:gd name="T21" fmla="*/ 215 h 234"/>
                <a:gd name="T22" fmla="*/ 168 w 218"/>
                <a:gd name="T23" fmla="*/ 203 h 234"/>
                <a:gd name="T24" fmla="*/ 170 w 218"/>
                <a:gd name="T25" fmla="*/ 215 h 234"/>
                <a:gd name="T26" fmla="*/ 182 w 218"/>
                <a:gd name="T27" fmla="*/ 210 h 234"/>
                <a:gd name="T28" fmla="*/ 177 w 218"/>
                <a:gd name="T29" fmla="*/ 201 h 234"/>
                <a:gd name="T30" fmla="*/ 170 w 218"/>
                <a:gd name="T31" fmla="*/ 182 h 234"/>
                <a:gd name="T32" fmla="*/ 26 w 218"/>
                <a:gd name="T33" fmla="*/ 23 h 234"/>
                <a:gd name="T34" fmla="*/ 24 w 218"/>
                <a:gd name="T35" fmla="*/ 38 h 234"/>
                <a:gd name="T36" fmla="*/ 38 w 218"/>
                <a:gd name="T37" fmla="*/ 40 h 234"/>
                <a:gd name="T38" fmla="*/ 40 w 218"/>
                <a:gd name="T39" fmla="*/ 26 h 234"/>
                <a:gd name="T40" fmla="*/ 43 w 218"/>
                <a:gd name="T41" fmla="*/ 0 h 234"/>
                <a:gd name="T42" fmla="*/ 88 w 218"/>
                <a:gd name="T43" fmla="*/ 97 h 234"/>
                <a:gd name="T44" fmla="*/ 102 w 218"/>
                <a:gd name="T45" fmla="*/ 71 h 234"/>
                <a:gd name="T46" fmla="*/ 64 w 218"/>
                <a:gd name="T47" fmla="*/ 71 h 234"/>
                <a:gd name="T48" fmla="*/ 147 w 218"/>
                <a:gd name="T49" fmla="*/ 97 h 234"/>
                <a:gd name="T50" fmla="*/ 125 w 218"/>
                <a:gd name="T51" fmla="*/ 71 h 234"/>
                <a:gd name="T52" fmla="*/ 177 w 218"/>
                <a:gd name="T53" fmla="*/ 73 h 234"/>
                <a:gd name="T54" fmla="*/ 192 w 218"/>
                <a:gd name="T55" fmla="*/ 99 h 234"/>
                <a:gd name="T56" fmla="*/ 177 w 218"/>
                <a:gd name="T57" fmla="*/ 73 h 234"/>
                <a:gd name="T58" fmla="*/ 118 w 218"/>
                <a:gd name="T59" fmla="*/ 73 h 234"/>
                <a:gd name="T60" fmla="*/ 140 w 218"/>
                <a:gd name="T61" fmla="*/ 99 h 234"/>
                <a:gd name="T62" fmla="*/ 81 w 218"/>
                <a:gd name="T63" fmla="*/ 99 h 234"/>
                <a:gd name="T64" fmla="*/ 40 w 218"/>
                <a:gd name="T65" fmla="*/ 101 h 234"/>
                <a:gd name="T66" fmla="*/ 104 w 218"/>
                <a:gd name="T67" fmla="*/ 175 h 234"/>
                <a:gd name="T68" fmla="*/ 83 w 218"/>
                <a:gd name="T69" fmla="*/ 118 h 234"/>
                <a:gd name="T70" fmla="*/ 151 w 218"/>
                <a:gd name="T71" fmla="*/ 118 h 234"/>
                <a:gd name="T72" fmla="*/ 130 w 218"/>
                <a:gd name="T73" fmla="*/ 175 h 234"/>
                <a:gd name="T74" fmla="*/ 189 w 218"/>
                <a:gd name="T75" fmla="*/ 106 h 234"/>
                <a:gd name="T76" fmla="*/ 71 w 218"/>
                <a:gd name="T77" fmla="*/ 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8" h="234">
                  <a:moveTo>
                    <a:pt x="109" y="215"/>
                  </a:moveTo>
                  <a:lnTo>
                    <a:pt x="66" y="163"/>
                  </a:lnTo>
                  <a:lnTo>
                    <a:pt x="22" y="111"/>
                  </a:lnTo>
                  <a:lnTo>
                    <a:pt x="17" y="104"/>
                  </a:lnTo>
                  <a:lnTo>
                    <a:pt x="22" y="99"/>
                  </a:lnTo>
                  <a:lnTo>
                    <a:pt x="43" y="57"/>
                  </a:lnTo>
                  <a:lnTo>
                    <a:pt x="45" y="52"/>
                  </a:lnTo>
                  <a:lnTo>
                    <a:pt x="52" y="52"/>
                  </a:lnTo>
                  <a:lnTo>
                    <a:pt x="92" y="52"/>
                  </a:lnTo>
                  <a:lnTo>
                    <a:pt x="92" y="52"/>
                  </a:lnTo>
                  <a:lnTo>
                    <a:pt x="102" y="52"/>
                  </a:lnTo>
                  <a:lnTo>
                    <a:pt x="182" y="52"/>
                  </a:lnTo>
                  <a:lnTo>
                    <a:pt x="189" y="52"/>
                  </a:lnTo>
                  <a:lnTo>
                    <a:pt x="192" y="57"/>
                  </a:lnTo>
                  <a:lnTo>
                    <a:pt x="213" y="99"/>
                  </a:lnTo>
                  <a:lnTo>
                    <a:pt x="218" y="104"/>
                  </a:lnTo>
                  <a:lnTo>
                    <a:pt x="213" y="111"/>
                  </a:lnTo>
                  <a:lnTo>
                    <a:pt x="168" y="163"/>
                  </a:lnTo>
                  <a:lnTo>
                    <a:pt x="125" y="215"/>
                  </a:lnTo>
                  <a:lnTo>
                    <a:pt x="116" y="224"/>
                  </a:lnTo>
                  <a:lnTo>
                    <a:pt x="109" y="215"/>
                  </a:lnTo>
                  <a:lnTo>
                    <a:pt x="109" y="215"/>
                  </a:lnTo>
                  <a:close/>
                  <a:moveTo>
                    <a:pt x="170" y="182"/>
                  </a:moveTo>
                  <a:lnTo>
                    <a:pt x="168" y="203"/>
                  </a:lnTo>
                  <a:lnTo>
                    <a:pt x="149" y="212"/>
                  </a:lnTo>
                  <a:lnTo>
                    <a:pt x="170" y="215"/>
                  </a:lnTo>
                  <a:lnTo>
                    <a:pt x="180" y="234"/>
                  </a:lnTo>
                  <a:lnTo>
                    <a:pt x="182" y="210"/>
                  </a:lnTo>
                  <a:lnTo>
                    <a:pt x="199" y="203"/>
                  </a:lnTo>
                  <a:lnTo>
                    <a:pt x="177" y="201"/>
                  </a:lnTo>
                  <a:lnTo>
                    <a:pt x="170" y="182"/>
                  </a:lnTo>
                  <a:lnTo>
                    <a:pt x="170" y="182"/>
                  </a:lnTo>
                  <a:close/>
                  <a:moveTo>
                    <a:pt x="43" y="0"/>
                  </a:moveTo>
                  <a:lnTo>
                    <a:pt x="26" y="23"/>
                  </a:lnTo>
                  <a:lnTo>
                    <a:pt x="0" y="21"/>
                  </a:lnTo>
                  <a:lnTo>
                    <a:pt x="24" y="38"/>
                  </a:lnTo>
                  <a:lnTo>
                    <a:pt x="22" y="64"/>
                  </a:lnTo>
                  <a:lnTo>
                    <a:pt x="38" y="40"/>
                  </a:lnTo>
                  <a:lnTo>
                    <a:pt x="64" y="42"/>
                  </a:lnTo>
                  <a:lnTo>
                    <a:pt x="40" y="26"/>
                  </a:lnTo>
                  <a:lnTo>
                    <a:pt x="43" y="0"/>
                  </a:lnTo>
                  <a:lnTo>
                    <a:pt x="43" y="0"/>
                  </a:lnTo>
                  <a:close/>
                  <a:moveTo>
                    <a:pt x="64" y="71"/>
                  </a:moveTo>
                  <a:lnTo>
                    <a:pt x="88" y="97"/>
                  </a:lnTo>
                  <a:lnTo>
                    <a:pt x="109" y="71"/>
                  </a:lnTo>
                  <a:lnTo>
                    <a:pt x="102" y="71"/>
                  </a:lnTo>
                  <a:lnTo>
                    <a:pt x="64" y="71"/>
                  </a:lnTo>
                  <a:lnTo>
                    <a:pt x="64" y="71"/>
                  </a:lnTo>
                  <a:close/>
                  <a:moveTo>
                    <a:pt x="125" y="71"/>
                  </a:moveTo>
                  <a:lnTo>
                    <a:pt x="147" y="97"/>
                  </a:lnTo>
                  <a:lnTo>
                    <a:pt x="170" y="71"/>
                  </a:lnTo>
                  <a:lnTo>
                    <a:pt x="125" y="71"/>
                  </a:lnTo>
                  <a:lnTo>
                    <a:pt x="125" y="71"/>
                  </a:lnTo>
                  <a:close/>
                  <a:moveTo>
                    <a:pt x="177" y="73"/>
                  </a:moveTo>
                  <a:lnTo>
                    <a:pt x="154" y="99"/>
                  </a:lnTo>
                  <a:lnTo>
                    <a:pt x="192" y="99"/>
                  </a:lnTo>
                  <a:lnTo>
                    <a:pt x="177" y="73"/>
                  </a:lnTo>
                  <a:lnTo>
                    <a:pt x="177" y="73"/>
                  </a:lnTo>
                  <a:close/>
                  <a:moveTo>
                    <a:pt x="140" y="99"/>
                  </a:moveTo>
                  <a:lnTo>
                    <a:pt x="118" y="73"/>
                  </a:lnTo>
                  <a:lnTo>
                    <a:pt x="95" y="99"/>
                  </a:lnTo>
                  <a:lnTo>
                    <a:pt x="140" y="99"/>
                  </a:lnTo>
                  <a:lnTo>
                    <a:pt x="140" y="99"/>
                  </a:lnTo>
                  <a:close/>
                  <a:moveTo>
                    <a:pt x="81" y="99"/>
                  </a:moveTo>
                  <a:lnTo>
                    <a:pt x="57" y="75"/>
                  </a:lnTo>
                  <a:lnTo>
                    <a:pt x="40" y="101"/>
                  </a:lnTo>
                  <a:lnTo>
                    <a:pt x="81" y="149"/>
                  </a:lnTo>
                  <a:lnTo>
                    <a:pt x="104" y="175"/>
                  </a:lnTo>
                  <a:lnTo>
                    <a:pt x="78" y="123"/>
                  </a:lnTo>
                  <a:lnTo>
                    <a:pt x="83" y="118"/>
                  </a:lnTo>
                  <a:lnTo>
                    <a:pt x="118" y="186"/>
                  </a:lnTo>
                  <a:lnTo>
                    <a:pt x="151" y="118"/>
                  </a:lnTo>
                  <a:lnTo>
                    <a:pt x="156" y="123"/>
                  </a:lnTo>
                  <a:lnTo>
                    <a:pt x="130" y="175"/>
                  </a:lnTo>
                  <a:lnTo>
                    <a:pt x="154" y="149"/>
                  </a:lnTo>
                  <a:lnTo>
                    <a:pt x="189" y="106"/>
                  </a:lnTo>
                  <a:lnTo>
                    <a:pt x="71" y="106"/>
                  </a:lnTo>
                  <a:lnTo>
                    <a:pt x="71" y="99"/>
                  </a:lnTo>
                  <a:lnTo>
                    <a:pt x="81" y="99"/>
                  </a:lnTo>
                  <a:close/>
                </a:path>
              </a:pathLst>
            </a:custGeom>
            <a:solidFill>
              <a:schemeClr val="accent1">
                <a:lumMod val="50000"/>
              </a:schemeClr>
            </a:solidFill>
            <a:ln>
              <a:noFill/>
            </a:ln>
          </p:spPr>
          <p:txBody>
            <a:bodyPr/>
            <a:lstStyle/>
            <a:p>
              <a:pPr>
                <a:defRPr/>
              </a:pPr>
              <a:endParaRPr lang="zh-CN" altLang="en-US" sz="1350">
                <a:sym typeface="Arial" panose="020B0604020202020204" pitchFamily="34" charset="0"/>
              </a:endParaRPr>
            </a:p>
          </p:txBody>
        </p:sp>
      </p:grpSp>
      <p:grpSp>
        <p:nvGrpSpPr>
          <p:cNvPr id="24" name="组合 23"/>
          <p:cNvGrpSpPr/>
          <p:nvPr>
            <p:custDataLst>
              <p:tags r:id="rId9"/>
            </p:custDataLst>
          </p:nvPr>
        </p:nvGrpSpPr>
        <p:grpSpPr>
          <a:xfrm>
            <a:off x="3748914" y="4298521"/>
            <a:ext cx="974475" cy="974475"/>
            <a:chOff x="3374320" y="4257675"/>
            <a:chExt cx="974475" cy="974475"/>
          </a:xfrm>
        </p:grpSpPr>
        <p:sp>
          <p:nvSpPr>
            <p:cNvPr id="17" name="椭圆 16"/>
            <p:cNvSpPr/>
            <p:nvPr>
              <p:custDataLst>
                <p:tags r:id="rId13"/>
              </p:custDataLst>
            </p:nvPr>
          </p:nvSpPr>
          <p:spPr>
            <a:xfrm>
              <a:off x="3374320" y="4257675"/>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21" name="Freeform 85"/>
            <p:cNvSpPr>
              <a:spLocks noEditPoints="1"/>
            </p:cNvSpPr>
            <p:nvPr>
              <p:custDataLst>
                <p:tags r:id="rId14"/>
              </p:custDataLst>
            </p:nvPr>
          </p:nvSpPr>
          <p:spPr bwMode="auto">
            <a:xfrm>
              <a:off x="3624631" y="4519073"/>
              <a:ext cx="473853" cy="466711"/>
            </a:xfrm>
            <a:custGeom>
              <a:avLst/>
              <a:gdLst>
                <a:gd name="T0" fmla="*/ 199 w 199"/>
                <a:gd name="T1" fmla="*/ 0 h 196"/>
                <a:gd name="T2" fmla="*/ 189 w 199"/>
                <a:gd name="T3" fmla="*/ 19 h 196"/>
                <a:gd name="T4" fmla="*/ 199 w 199"/>
                <a:gd name="T5" fmla="*/ 120 h 196"/>
                <a:gd name="T6" fmla="*/ 109 w 199"/>
                <a:gd name="T7" fmla="*/ 139 h 196"/>
                <a:gd name="T8" fmla="*/ 149 w 199"/>
                <a:gd name="T9" fmla="*/ 177 h 196"/>
                <a:gd name="T10" fmla="*/ 50 w 199"/>
                <a:gd name="T11" fmla="*/ 196 h 196"/>
                <a:gd name="T12" fmla="*/ 90 w 199"/>
                <a:gd name="T13" fmla="*/ 177 h 196"/>
                <a:gd name="T14" fmla="*/ 0 w 199"/>
                <a:gd name="T15" fmla="*/ 139 h 196"/>
                <a:gd name="T16" fmla="*/ 7 w 199"/>
                <a:gd name="T17" fmla="*/ 120 h 196"/>
                <a:gd name="T18" fmla="*/ 0 w 199"/>
                <a:gd name="T19" fmla="*/ 19 h 196"/>
                <a:gd name="T20" fmla="*/ 0 w 199"/>
                <a:gd name="T21" fmla="*/ 0 h 196"/>
                <a:gd name="T22" fmla="*/ 142 w 199"/>
                <a:gd name="T23" fmla="*/ 47 h 196"/>
                <a:gd name="T24" fmla="*/ 135 w 199"/>
                <a:gd name="T25" fmla="*/ 52 h 196"/>
                <a:gd name="T26" fmla="*/ 88 w 199"/>
                <a:gd name="T27" fmla="*/ 61 h 196"/>
                <a:gd name="T28" fmla="*/ 85 w 199"/>
                <a:gd name="T29" fmla="*/ 59 h 196"/>
                <a:gd name="T30" fmla="*/ 59 w 199"/>
                <a:gd name="T31" fmla="*/ 78 h 196"/>
                <a:gd name="T32" fmla="*/ 99 w 199"/>
                <a:gd name="T33" fmla="*/ 75 h 196"/>
                <a:gd name="T34" fmla="*/ 104 w 199"/>
                <a:gd name="T35" fmla="*/ 78 h 196"/>
                <a:gd name="T36" fmla="*/ 139 w 199"/>
                <a:gd name="T37" fmla="*/ 61 h 196"/>
                <a:gd name="T38" fmla="*/ 149 w 199"/>
                <a:gd name="T39" fmla="*/ 47 h 196"/>
                <a:gd name="T40" fmla="*/ 132 w 199"/>
                <a:gd name="T41" fmla="*/ 68 h 196"/>
                <a:gd name="T42" fmla="*/ 142 w 199"/>
                <a:gd name="T43" fmla="*/ 99 h 196"/>
                <a:gd name="T44" fmla="*/ 132 w 199"/>
                <a:gd name="T45" fmla="*/ 68 h 196"/>
                <a:gd name="T46" fmla="*/ 118 w 199"/>
                <a:gd name="T47" fmla="*/ 78 h 196"/>
                <a:gd name="T48" fmla="*/ 128 w 199"/>
                <a:gd name="T49" fmla="*/ 99 h 196"/>
                <a:gd name="T50" fmla="*/ 118 w 199"/>
                <a:gd name="T51" fmla="*/ 78 h 196"/>
                <a:gd name="T52" fmla="*/ 102 w 199"/>
                <a:gd name="T53" fmla="*/ 89 h 196"/>
                <a:gd name="T54" fmla="*/ 111 w 199"/>
                <a:gd name="T55" fmla="*/ 99 h 196"/>
                <a:gd name="T56" fmla="*/ 102 w 199"/>
                <a:gd name="T57" fmla="*/ 89 h 196"/>
                <a:gd name="T58" fmla="*/ 88 w 199"/>
                <a:gd name="T59" fmla="*/ 80 h 196"/>
                <a:gd name="T60" fmla="*/ 97 w 199"/>
                <a:gd name="T61" fmla="*/ 99 h 196"/>
                <a:gd name="T62" fmla="*/ 88 w 199"/>
                <a:gd name="T63" fmla="*/ 80 h 196"/>
                <a:gd name="T64" fmla="*/ 73 w 199"/>
                <a:gd name="T65" fmla="*/ 80 h 196"/>
                <a:gd name="T66" fmla="*/ 83 w 199"/>
                <a:gd name="T67" fmla="*/ 99 h 196"/>
                <a:gd name="T68" fmla="*/ 73 w 199"/>
                <a:gd name="T69" fmla="*/ 80 h 196"/>
                <a:gd name="T70" fmla="*/ 57 w 199"/>
                <a:gd name="T71" fmla="*/ 85 h 196"/>
                <a:gd name="T72" fmla="*/ 66 w 199"/>
                <a:gd name="T73" fmla="*/ 99 h 196"/>
                <a:gd name="T74" fmla="*/ 57 w 199"/>
                <a:gd name="T75" fmla="*/ 85 h 196"/>
                <a:gd name="T76" fmla="*/ 170 w 199"/>
                <a:gd name="T77" fmla="*/ 21 h 196"/>
                <a:gd name="T78" fmla="*/ 28 w 199"/>
                <a:gd name="T79" fmla="*/ 118 h 196"/>
                <a:gd name="T80" fmla="*/ 170 w 199"/>
                <a:gd name="T81" fmla="*/ 2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9" h="196">
                  <a:moveTo>
                    <a:pt x="0" y="0"/>
                  </a:moveTo>
                  <a:lnTo>
                    <a:pt x="199" y="0"/>
                  </a:lnTo>
                  <a:lnTo>
                    <a:pt x="199" y="19"/>
                  </a:lnTo>
                  <a:lnTo>
                    <a:pt x="189" y="19"/>
                  </a:lnTo>
                  <a:lnTo>
                    <a:pt x="189" y="120"/>
                  </a:lnTo>
                  <a:lnTo>
                    <a:pt x="199" y="120"/>
                  </a:lnTo>
                  <a:lnTo>
                    <a:pt x="199" y="139"/>
                  </a:lnTo>
                  <a:lnTo>
                    <a:pt x="109" y="139"/>
                  </a:lnTo>
                  <a:lnTo>
                    <a:pt x="109" y="177"/>
                  </a:lnTo>
                  <a:lnTo>
                    <a:pt x="149" y="177"/>
                  </a:lnTo>
                  <a:lnTo>
                    <a:pt x="149" y="196"/>
                  </a:lnTo>
                  <a:lnTo>
                    <a:pt x="50" y="196"/>
                  </a:lnTo>
                  <a:lnTo>
                    <a:pt x="50" y="177"/>
                  </a:lnTo>
                  <a:lnTo>
                    <a:pt x="90" y="177"/>
                  </a:lnTo>
                  <a:lnTo>
                    <a:pt x="90" y="139"/>
                  </a:lnTo>
                  <a:lnTo>
                    <a:pt x="0" y="139"/>
                  </a:lnTo>
                  <a:lnTo>
                    <a:pt x="0" y="120"/>
                  </a:lnTo>
                  <a:lnTo>
                    <a:pt x="7" y="120"/>
                  </a:lnTo>
                  <a:lnTo>
                    <a:pt x="7" y="19"/>
                  </a:lnTo>
                  <a:lnTo>
                    <a:pt x="0" y="19"/>
                  </a:lnTo>
                  <a:lnTo>
                    <a:pt x="0" y="0"/>
                  </a:lnTo>
                  <a:lnTo>
                    <a:pt x="0" y="0"/>
                  </a:lnTo>
                  <a:close/>
                  <a:moveTo>
                    <a:pt x="149" y="47"/>
                  </a:moveTo>
                  <a:lnTo>
                    <a:pt x="142" y="47"/>
                  </a:lnTo>
                  <a:lnTo>
                    <a:pt x="132" y="47"/>
                  </a:lnTo>
                  <a:lnTo>
                    <a:pt x="135" y="52"/>
                  </a:lnTo>
                  <a:lnTo>
                    <a:pt x="102" y="70"/>
                  </a:lnTo>
                  <a:lnTo>
                    <a:pt x="88" y="61"/>
                  </a:lnTo>
                  <a:lnTo>
                    <a:pt x="88" y="59"/>
                  </a:lnTo>
                  <a:lnTo>
                    <a:pt x="85" y="59"/>
                  </a:lnTo>
                  <a:lnTo>
                    <a:pt x="57" y="70"/>
                  </a:lnTo>
                  <a:lnTo>
                    <a:pt x="59" y="78"/>
                  </a:lnTo>
                  <a:lnTo>
                    <a:pt x="85" y="66"/>
                  </a:lnTo>
                  <a:lnTo>
                    <a:pt x="99" y="75"/>
                  </a:lnTo>
                  <a:lnTo>
                    <a:pt x="102" y="78"/>
                  </a:lnTo>
                  <a:lnTo>
                    <a:pt x="104" y="78"/>
                  </a:lnTo>
                  <a:lnTo>
                    <a:pt x="137" y="56"/>
                  </a:lnTo>
                  <a:lnTo>
                    <a:pt x="139" y="61"/>
                  </a:lnTo>
                  <a:lnTo>
                    <a:pt x="144" y="54"/>
                  </a:lnTo>
                  <a:lnTo>
                    <a:pt x="149" y="47"/>
                  </a:lnTo>
                  <a:lnTo>
                    <a:pt x="149" y="47"/>
                  </a:lnTo>
                  <a:close/>
                  <a:moveTo>
                    <a:pt x="132" y="68"/>
                  </a:moveTo>
                  <a:lnTo>
                    <a:pt x="132" y="99"/>
                  </a:lnTo>
                  <a:lnTo>
                    <a:pt x="142" y="99"/>
                  </a:lnTo>
                  <a:lnTo>
                    <a:pt x="142" y="68"/>
                  </a:lnTo>
                  <a:lnTo>
                    <a:pt x="132" y="68"/>
                  </a:lnTo>
                  <a:lnTo>
                    <a:pt x="132" y="68"/>
                  </a:lnTo>
                  <a:close/>
                  <a:moveTo>
                    <a:pt x="118" y="78"/>
                  </a:moveTo>
                  <a:lnTo>
                    <a:pt x="118" y="99"/>
                  </a:lnTo>
                  <a:lnTo>
                    <a:pt x="128" y="99"/>
                  </a:lnTo>
                  <a:lnTo>
                    <a:pt x="128" y="78"/>
                  </a:lnTo>
                  <a:lnTo>
                    <a:pt x="118" y="78"/>
                  </a:lnTo>
                  <a:lnTo>
                    <a:pt x="118" y="78"/>
                  </a:lnTo>
                  <a:close/>
                  <a:moveTo>
                    <a:pt x="102" y="89"/>
                  </a:moveTo>
                  <a:lnTo>
                    <a:pt x="102" y="99"/>
                  </a:lnTo>
                  <a:lnTo>
                    <a:pt x="111" y="99"/>
                  </a:lnTo>
                  <a:lnTo>
                    <a:pt x="111" y="89"/>
                  </a:lnTo>
                  <a:lnTo>
                    <a:pt x="102" y="89"/>
                  </a:lnTo>
                  <a:lnTo>
                    <a:pt x="102" y="89"/>
                  </a:lnTo>
                  <a:close/>
                  <a:moveTo>
                    <a:pt x="88" y="80"/>
                  </a:moveTo>
                  <a:lnTo>
                    <a:pt x="88" y="99"/>
                  </a:lnTo>
                  <a:lnTo>
                    <a:pt x="97" y="99"/>
                  </a:lnTo>
                  <a:lnTo>
                    <a:pt x="97" y="80"/>
                  </a:lnTo>
                  <a:lnTo>
                    <a:pt x="88" y="80"/>
                  </a:lnTo>
                  <a:lnTo>
                    <a:pt x="88" y="80"/>
                  </a:lnTo>
                  <a:close/>
                  <a:moveTo>
                    <a:pt x="73" y="80"/>
                  </a:moveTo>
                  <a:lnTo>
                    <a:pt x="73" y="99"/>
                  </a:lnTo>
                  <a:lnTo>
                    <a:pt x="83" y="99"/>
                  </a:lnTo>
                  <a:lnTo>
                    <a:pt x="83" y="80"/>
                  </a:lnTo>
                  <a:lnTo>
                    <a:pt x="73" y="80"/>
                  </a:lnTo>
                  <a:lnTo>
                    <a:pt x="73" y="80"/>
                  </a:lnTo>
                  <a:close/>
                  <a:moveTo>
                    <a:pt x="57" y="85"/>
                  </a:moveTo>
                  <a:lnTo>
                    <a:pt x="57" y="99"/>
                  </a:lnTo>
                  <a:lnTo>
                    <a:pt x="66" y="99"/>
                  </a:lnTo>
                  <a:lnTo>
                    <a:pt x="66" y="85"/>
                  </a:lnTo>
                  <a:lnTo>
                    <a:pt x="57" y="85"/>
                  </a:lnTo>
                  <a:lnTo>
                    <a:pt x="57" y="85"/>
                  </a:lnTo>
                  <a:close/>
                  <a:moveTo>
                    <a:pt x="170" y="21"/>
                  </a:moveTo>
                  <a:lnTo>
                    <a:pt x="28" y="21"/>
                  </a:lnTo>
                  <a:lnTo>
                    <a:pt x="28" y="118"/>
                  </a:lnTo>
                  <a:lnTo>
                    <a:pt x="170" y="118"/>
                  </a:lnTo>
                  <a:lnTo>
                    <a:pt x="170" y="21"/>
                  </a:lnTo>
                  <a:close/>
                </a:path>
              </a:pathLst>
            </a:custGeom>
            <a:solidFill>
              <a:schemeClr val="accent1">
                <a:lumMod val="50000"/>
              </a:schemeClr>
            </a:solidFill>
            <a:ln>
              <a:noFill/>
            </a:ln>
          </p:spPr>
          <p:txBody>
            <a:bodyPr/>
            <a:lstStyle/>
            <a:p>
              <a:pPr>
                <a:defRPr/>
              </a:pPr>
              <a:endParaRPr lang="zh-CN" altLang="en-US" sz="1350">
                <a:sym typeface="Arial" panose="020B0604020202020204" pitchFamily="34" charset="0"/>
              </a:endParaRPr>
            </a:p>
          </p:txBody>
        </p:sp>
      </p:grpSp>
      <p:sp>
        <p:nvSpPr>
          <p:cNvPr id="31" name="矩形 30"/>
          <p:cNvSpPr/>
          <p:nvPr>
            <p:custDataLst>
              <p:tags r:id="rId10"/>
            </p:custDataLst>
          </p:nvPr>
        </p:nvSpPr>
        <p:spPr>
          <a:xfrm>
            <a:off x="2865289" y="5361387"/>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32" name="矩形 31"/>
          <p:cNvSpPr/>
          <p:nvPr>
            <p:custDataLst>
              <p:tags r:id="rId11"/>
            </p:custDataLst>
          </p:nvPr>
        </p:nvSpPr>
        <p:spPr>
          <a:xfrm>
            <a:off x="6584986" y="5361387"/>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8" name="文本框 7"/>
          <p:cNvSpPr txBox="1"/>
          <p:nvPr>
            <p:custDataLst>
              <p:tags r:id="rId12"/>
            </p:custDataLst>
          </p:nvPr>
        </p:nvSpPr>
        <p:spPr>
          <a:xfrm>
            <a:off x="838200" y="298450"/>
            <a:ext cx="8330400" cy="892175"/>
          </a:xfrm>
          <a:prstGeom prst="rect">
            <a:avLst/>
          </a:prstGeom>
        </p:spPr>
        <p:txBody>
          <a:bodyPr vert="horz" lIns="91440" tIns="45720" rIns="91440" bIns="45720" rtlCol="0" anchor="ctr">
            <a:normAutofit/>
          </a:bodyPr>
          <a:lstStyle>
            <a:lvl1pPr defTabSz="914400">
              <a:lnSpc>
                <a:spcPct val="90000"/>
              </a:lnSpc>
              <a:spcBef>
                <a:spcPct val="0"/>
              </a:spcBef>
              <a:buNone/>
              <a:defRPr sz="4000">
                <a:solidFill>
                  <a:schemeClr val="accent1"/>
                </a:solidFill>
                <a:latin typeface="+mj-lt"/>
                <a:ea typeface="+mj-ea"/>
                <a:cs typeface="+mj-cs"/>
              </a:defRPr>
            </a:lvl1pPr>
          </a:lstStyle>
          <a:p>
            <a:r>
              <a:rPr lang="en-US" altLang="zh-CN"/>
              <a:t>LOREM IPSUM DOLOR</a:t>
            </a:r>
            <a:endParaRPr lang="zh-CN" altLang="en-US"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custDataLst>
              <p:tags r:id="rId2"/>
            </p:custDataLst>
          </p:nvPr>
        </p:nvGrpSpPr>
        <p:grpSpPr>
          <a:xfrm>
            <a:off x="5486126" y="1812528"/>
            <a:ext cx="974475" cy="974475"/>
            <a:chOff x="5101234" y="2074542"/>
            <a:chExt cx="974475" cy="974475"/>
          </a:xfrm>
        </p:grpSpPr>
        <p:sp>
          <p:nvSpPr>
            <p:cNvPr id="7" name="椭圆 6"/>
            <p:cNvSpPr/>
            <p:nvPr>
              <p:custDataLst>
                <p:tags r:id="rId25"/>
              </p:custDataLst>
            </p:nvPr>
          </p:nvSpPr>
          <p:spPr>
            <a:xfrm>
              <a:off x="5101234" y="2074542"/>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9" name="Freeform 93"/>
            <p:cNvSpPr>
              <a:spLocks noEditPoints="1"/>
            </p:cNvSpPr>
            <p:nvPr>
              <p:custDataLst>
                <p:tags r:id="rId26"/>
              </p:custDataLst>
            </p:nvPr>
          </p:nvSpPr>
          <p:spPr bwMode="auto">
            <a:xfrm>
              <a:off x="5251889" y="2306244"/>
              <a:ext cx="673164" cy="459783"/>
            </a:xfrm>
            <a:custGeom>
              <a:avLst/>
              <a:gdLst>
                <a:gd name="T0" fmla="*/ 56 w 112"/>
                <a:gd name="T1" fmla="*/ 20 h 77"/>
                <a:gd name="T2" fmla="*/ 15 w 112"/>
                <a:gd name="T3" fmla="*/ 49 h 77"/>
                <a:gd name="T4" fmla="*/ 10 w 112"/>
                <a:gd name="T5" fmla="*/ 52 h 77"/>
                <a:gd name="T6" fmla="*/ 4 w 112"/>
                <a:gd name="T7" fmla="*/ 66 h 77"/>
                <a:gd name="T8" fmla="*/ 4 w 112"/>
                <a:gd name="T9" fmla="*/ 37 h 77"/>
                <a:gd name="T10" fmla="*/ 0 w 112"/>
                <a:gd name="T11" fmla="*/ 46 h 77"/>
                <a:gd name="T12" fmla="*/ 13 w 112"/>
                <a:gd name="T13" fmla="*/ 29 h 77"/>
                <a:gd name="T14" fmla="*/ 15 w 112"/>
                <a:gd name="T15" fmla="*/ 49 h 77"/>
                <a:gd name="T16" fmla="*/ 15 w 112"/>
                <a:gd name="T17" fmla="*/ 25 h 77"/>
                <a:gd name="T18" fmla="*/ 3 w 112"/>
                <a:gd name="T19" fmla="*/ 22 h 77"/>
                <a:gd name="T20" fmla="*/ 96 w 112"/>
                <a:gd name="T21" fmla="*/ 66 h 77"/>
                <a:gd name="T22" fmla="*/ 102 w 112"/>
                <a:gd name="T23" fmla="*/ 52 h 77"/>
                <a:gd name="T24" fmla="*/ 107 w 112"/>
                <a:gd name="T25" fmla="*/ 49 h 77"/>
                <a:gd name="T26" fmla="*/ 107 w 112"/>
                <a:gd name="T27" fmla="*/ 37 h 77"/>
                <a:gd name="T28" fmla="*/ 112 w 112"/>
                <a:gd name="T29" fmla="*/ 33 h 77"/>
                <a:gd name="T30" fmla="*/ 98 w 112"/>
                <a:gd name="T31" fmla="*/ 31 h 77"/>
                <a:gd name="T32" fmla="*/ 101 w 112"/>
                <a:gd name="T33" fmla="*/ 15 h 77"/>
                <a:gd name="T34" fmla="*/ 97 w 112"/>
                <a:gd name="T35" fmla="*/ 26 h 77"/>
                <a:gd name="T36" fmla="*/ 101 w 112"/>
                <a:gd name="T37" fmla="*/ 15 h 77"/>
                <a:gd name="T38" fmla="*/ 80 w 112"/>
                <a:gd name="T39" fmla="*/ 72 h 77"/>
                <a:gd name="T40" fmla="*/ 82 w 112"/>
                <a:gd name="T41" fmla="*/ 72 h 77"/>
                <a:gd name="T42" fmla="*/ 87 w 112"/>
                <a:gd name="T43" fmla="*/ 47 h 77"/>
                <a:gd name="T44" fmla="*/ 88 w 112"/>
                <a:gd name="T45" fmla="*/ 47 h 77"/>
                <a:gd name="T46" fmla="*/ 88 w 112"/>
                <a:gd name="T47" fmla="*/ 26 h 77"/>
                <a:gd name="T48" fmla="*/ 77 w 112"/>
                <a:gd name="T49" fmla="*/ 51 h 77"/>
                <a:gd name="T50" fmla="*/ 65 w 112"/>
                <a:gd name="T51" fmla="*/ 32 h 77"/>
                <a:gd name="T52" fmla="*/ 64 w 112"/>
                <a:gd name="T53" fmla="*/ 50 h 77"/>
                <a:gd name="T54" fmla="*/ 57 w 112"/>
                <a:gd name="T55" fmla="*/ 55 h 77"/>
                <a:gd name="T56" fmla="*/ 48 w 112"/>
                <a:gd name="T57" fmla="*/ 77 h 77"/>
                <a:gd name="T58" fmla="*/ 48 w 112"/>
                <a:gd name="T59" fmla="*/ 32 h 77"/>
                <a:gd name="T60" fmla="*/ 41 w 112"/>
                <a:gd name="T61" fmla="*/ 47 h 77"/>
                <a:gd name="T62" fmla="*/ 65 w 112"/>
                <a:gd name="T63" fmla="*/ 21 h 77"/>
                <a:gd name="T64" fmla="*/ 65 w 112"/>
                <a:gd name="T65" fmla="*/ 47 h 77"/>
                <a:gd name="T66" fmla="*/ 31 w 112"/>
                <a:gd name="T67" fmla="*/ 72 h 77"/>
                <a:gd name="T68" fmla="*/ 30 w 112"/>
                <a:gd name="T69" fmla="*/ 72 h 77"/>
                <a:gd name="T70" fmla="*/ 24 w 112"/>
                <a:gd name="T71" fmla="*/ 47 h 77"/>
                <a:gd name="T72" fmla="*/ 23 w 112"/>
                <a:gd name="T73" fmla="*/ 47 h 77"/>
                <a:gd name="T74" fmla="*/ 23 w 112"/>
                <a:gd name="T75" fmla="*/ 26 h 77"/>
                <a:gd name="T76" fmla="*/ 35 w 112"/>
                <a:gd name="T77" fmla="*/ 51 h 77"/>
                <a:gd name="T78" fmla="*/ 39 w 112"/>
                <a:gd name="T79" fmla="*/ 17 h 77"/>
                <a:gd name="T80" fmla="*/ 31 w 112"/>
                <a:gd name="T81" fmla="*/ 25 h 77"/>
                <a:gd name="T82" fmla="*/ 81 w 112"/>
                <a:gd name="T83" fmla="*/ 9 h 77"/>
                <a:gd name="T84" fmla="*/ 75 w 112"/>
                <a:gd name="T85" fmla="*/ 23 h 77"/>
                <a:gd name="T86" fmla="*/ 81 w 112"/>
                <a:gd name="T87" fmla="*/ 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lumMod val="50000"/>
              </a:schemeClr>
            </a:solidFill>
            <a:ln>
              <a:noFill/>
            </a:ln>
          </p:spPr>
          <p:txBody>
            <a:bodyPr/>
            <a:lstStyle/>
            <a:p>
              <a:pPr>
                <a:defRPr/>
              </a:pPr>
              <a:endParaRPr lang="zh-CN" altLang="en-US" sz="1200">
                <a:sym typeface="Arial" panose="020B0604020202020204" pitchFamily="34" charset="0"/>
              </a:endParaRPr>
            </a:p>
          </p:txBody>
        </p:sp>
      </p:grpSp>
      <p:grpSp>
        <p:nvGrpSpPr>
          <p:cNvPr id="6" name="组合 5"/>
          <p:cNvGrpSpPr/>
          <p:nvPr>
            <p:custDataLst>
              <p:tags r:id="rId3"/>
            </p:custDataLst>
          </p:nvPr>
        </p:nvGrpSpPr>
        <p:grpSpPr>
          <a:xfrm>
            <a:off x="9205823" y="1812528"/>
            <a:ext cx="974475" cy="974475"/>
            <a:chOff x="6775261" y="2068874"/>
            <a:chExt cx="974475" cy="974475"/>
          </a:xfrm>
        </p:grpSpPr>
        <p:sp>
          <p:nvSpPr>
            <p:cNvPr id="12" name="椭圆 11"/>
            <p:cNvSpPr/>
            <p:nvPr>
              <p:custDataLst>
                <p:tags r:id="rId23"/>
              </p:custDataLst>
            </p:nvPr>
          </p:nvSpPr>
          <p:spPr>
            <a:xfrm>
              <a:off x="6775261" y="2068874"/>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14" name="Freeform 45"/>
            <p:cNvSpPr>
              <a:spLocks noEditPoints="1"/>
            </p:cNvSpPr>
            <p:nvPr>
              <p:custDataLst>
                <p:tags r:id="rId24"/>
              </p:custDataLst>
            </p:nvPr>
          </p:nvSpPr>
          <p:spPr bwMode="auto">
            <a:xfrm>
              <a:off x="7064385" y="2304931"/>
              <a:ext cx="396227" cy="502360"/>
            </a:xfrm>
            <a:custGeom>
              <a:avLst/>
              <a:gdLst>
                <a:gd name="T0" fmla="*/ 41 w 95"/>
                <a:gd name="T1" fmla="*/ 0 h 120"/>
                <a:gd name="T2" fmla="*/ 29 w 95"/>
                <a:gd name="T3" fmla="*/ 7 h 120"/>
                <a:gd name="T4" fmla="*/ 29 w 95"/>
                <a:gd name="T5" fmla="*/ 7 h 120"/>
                <a:gd name="T6" fmla="*/ 14 w 95"/>
                <a:gd name="T7" fmla="*/ 1 h 120"/>
                <a:gd name="T8" fmla="*/ 3 w 95"/>
                <a:gd name="T9" fmla="*/ 8 h 120"/>
                <a:gd name="T10" fmla="*/ 0 w 95"/>
                <a:gd name="T11" fmla="*/ 21 h 120"/>
                <a:gd name="T12" fmla="*/ 3 w 95"/>
                <a:gd name="T13" fmla="*/ 34 h 120"/>
                <a:gd name="T14" fmla="*/ 14 w 95"/>
                <a:gd name="T15" fmla="*/ 40 h 120"/>
                <a:gd name="T16" fmla="*/ 31 w 95"/>
                <a:gd name="T17" fmla="*/ 37 h 120"/>
                <a:gd name="T18" fmla="*/ 41 w 95"/>
                <a:gd name="T19" fmla="*/ 41 h 120"/>
                <a:gd name="T20" fmla="*/ 43 w 95"/>
                <a:gd name="T21" fmla="*/ 41 h 120"/>
                <a:gd name="T22" fmla="*/ 57 w 95"/>
                <a:gd name="T23" fmla="*/ 56 h 120"/>
                <a:gd name="T24" fmla="*/ 68 w 95"/>
                <a:gd name="T25" fmla="*/ 58 h 120"/>
                <a:gd name="T26" fmla="*/ 66 w 95"/>
                <a:gd name="T27" fmla="*/ 78 h 120"/>
                <a:gd name="T28" fmla="*/ 65 w 95"/>
                <a:gd name="T29" fmla="*/ 120 h 120"/>
                <a:gd name="T30" fmla="*/ 75 w 95"/>
                <a:gd name="T31" fmla="*/ 120 h 120"/>
                <a:gd name="T32" fmla="*/ 77 w 95"/>
                <a:gd name="T33" fmla="*/ 84 h 120"/>
                <a:gd name="T34" fmla="*/ 82 w 95"/>
                <a:gd name="T35" fmla="*/ 84 h 120"/>
                <a:gd name="T36" fmla="*/ 84 w 95"/>
                <a:gd name="T37" fmla="*/ 120 h 120"/>
                <a:gd name="T38" fmla="*/ 95 w 95"/>
                <a:gd name="T39" fmla="*/ 120 h 120"/>
                <a:gd name="T40" fmla="*/ 92 w 95"/>
                <a:gd name="T41" fmla="*/ 78 h 120"/>
                <a:gd name="T42" fmla="*/ 94 w 95"/>
                <a:gd name="T43" fmla="*/ 41 h 120"/>
                <a:gd name="T44" fmla="*/ 74 w 95"/>
                <a:gd name="T45" fmla="*/ 41 h 120"/>
                <a:gd name="T46" fmla="*/ 70 w 95"/>
                <a:gd name="T47" fmla="*/ 35 h 120"/>
                <a:gd name="T48" fmla="*/ 71 w 95"/>
                <a:gd name="T49" fmla="*/ 35 h 120"/>
                <a:gd name="T50" fmla="*/ 79 w 95"/>
                <a:gd name="T51" fmla="*/ 38 h 120"/>
                <a:gd name="T52" fmla="*/ 91 w 95"/>
                <a:gd name="T53" fmla="*/ 26 h 120"/>
                <a:gd name="T54" fmla="*/ 79 w 95"/>
                <a:gd name="T55" fmla="*/ 14 h 120"/>
                <a:gd name="T56" fmla="*/ 71 w 95"/>
                <a:gd name="T57" fmla="*/ 18 h 120"/>
                <a:gd name="T58" fmla="*/ 48 w 95"/>
                <a:gd name="T59" fmla="*/ 2 h 120"/>
                <a:gd name="T60" fmla="*/ 41 w 95"/>
                <a:gd name="T61" fmla="*/ 0 h 120"/>
                <a:gd name="T62" fmla="*/ 65 w 95"/>
                <a:gd name="T63" fmla="*/ 43 h 120"/>
                <a:gd name="T64" fmla="*/ 58 w 95"/>
                <a:gd name="T65" fmla="*/ 46 h 120"/>
                <a:gd name="T66" fmla="*/ 51 w 95"/>
                <a:gd name="T67" fmla="*/ 39 h 120"/>
                <a:gd name="T68" fmla="*/ 62 w 95"/>
                <a:gd name="T69" fmla="*/ 37 h 120"/>
                <a:gd name="T70" fmla="*/ 65 w 95"/>
                <a:gd name="T71" fmla="*/ 43 h 120"/>
                <a:gd name="T72" fmla="*/ 10 w 95"/>
                <a:gd name="T73" fmla="*/ 12 h 120"/>
                <a:gd name="T74" fmla="*/ 14 w 95"/>
                <a:gd name="T75" fmla="*/ 9 h 120"/>
                <a:gd name="T76" fmla="*/ 18 w 95"/>
                <a:gd name="T77" fmla="*/ 12 h 120"/>
                <a:gd name="T78" fmla="*/ 21 w 95"/>
                <a:gd name="T79" fmla="*/ 21 h 120"/>
                <a:gd name="T80" fmla="*/ 18 w 95"/>
                <a:gd name="T81" fmla="*/ 30 h 120"/>
                <a:gd name="T82" fmla="*/ 14 w 95"/>
                <a:gd name="T83" fmla="*/ 32 h 120"/>
                <a:gd name="T84" fmla="*/ 10 w 95"/>
                <a:gd name="T85" fmla="*/ 30 h 120"/>
                <a:gd name="T86" fmla="*/ 7 w 95"/>
                <a:gd name="T87" fmla="*/ 21 h 120"/>
                <a:gd name="T88" fmla="*/ 10 w 95"/>
                <a:gd name="T89" fmla="*/ 12 h 120"/>
                <a:gd name="T90" fmla="*/ 35 w 95"/>
                <a:gd name="T91" fmla="*/ 11 h 120"/>
                <a:gd name="T92" fmla="*/ 41 w 95"/>
                <a:gd name="T93" fmla="*/ 8 h 120"/>
                <a:gd name="T94" fmla="*/ 47 w 95"/>
                <a:gd name="T95" fmla="*/ 11 h 120"/>
                <a:gd name="T96" fmla="*/ 50 w 95"/>
                <a:gd name="T97" fmla="*/ 21 h 120"/>
                <a:gd name="T98" fmla="*/ 47 w 95"/>
                <a:gd name="T99" fmla="*/ 30 h 120"/>
                <a:gd name="T100" fmla="*/ 41 w 95"/>
                <a:gd name="T101" fmla="*/ 34 h 120"/>
                <a:gd name="T102" fmla="*/ 35 w 95"/>
                <a:gd name="T103" fmla="*/ 30 h 120"/>
                <a:gd name="T104" fmla="*/ 33 w 95"/>
                <a:gd name="T105" fmla="*/ 21 h 120"/>
                <a:gd name="T106" fmla="*/ 35 w 95"/>
                <a:gd name="T107" fmla="*/ 1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 h="120">
                  <a:moveTo>
                    <a:pt x="41" y="0"/>
                  </a:moveTo>
                  <a:cubicBezTo>
                    <a:pt x="37" y="0"/>
                    <a:pt x="32" y="2"/>
                    <a:pt x="29" y="7"/>
                  </a:cubicBezTo>
                  <a:cubicBezTo>
                    <a:pt x="29" y="7"/>
                    <a:pt x="29" y="7"/>
                    <a:pt x="29" y="7"/>
                  </a:cubicBezTo>
                  <a:cubicBezTo>
                    <a:pt x="25" y="6"/>
                    <a:pt x="18" y="1"/>
                    <a:pt x="14" y="1"/>
                  </a:cubicBezTo>
                  <a:cubicBezTo>
                    <a:pt x="10" y="1"/>
                    <a:pt x="6" y="4"/>
                    <a:pt x="3" y="8"/>
                  </a:cubicBezTo>
                  <a:cubicBezTo>
                    <a:pt x="1" y="11"/>
                    <a:pt x="0" y="16"/>
                    <a:pt x="0" y="21"/>
                  </a:cubicBezTo>
                  <a:cubicBezTo>
                    <a:pt x="0" y="26"/>
                    <a:pt x="1" y="30"/>
                    <a:pt x="3" y="34"/>
                  </a:cubicBezTo>
                  <a:cubicBezTo>
                    <a:pt x="6" y="38"/>
                    <a:pt x="10" y="40"/>
                    <a:pt x="14" y="40"/>
                  </a:cubicBezTo>
                  <a:cubicBezTo>
                    <a:pt x="18" y="40"/>
                    <a:pt x="27" y="38"/>
                    <a:pt x="31" y="37"/>
                  </a:cubicBezTo>
                  <a:cubicBezTo>
                    <a:pt x="34" y="40"/>
                    <a:pt x="38" y="41"/>
                    <a:pt x="41" y="41"/>
                  </a:cubicBezTo>
                  <a:cubicBezTo>
                    <a:pt x="42" y="41"/>
                    <a:pt x="43" y="41"/>
                    <a:pt x="43" y="41"/>
                  </a:cubicBezTo>
                  <a:cubicBezTo>
                    <a:pt x="57" y="56"/>
                    <a:pt x="57" y="56"/>
                    <a:pt x="57" y="56"/>
                  </a:cubicBezTo>
                  <a:cubicBezTo>
                    <a:pt x="68" y="58"/>
                    <a:pt x="68" y="58"/>
                    <a:pt x="68" y="58"/>
                  </a:cubicBezTo>
                  <a:cubicBezTo>
                    <a:pt x="66" y="78"/>
                    <a:pt x="66" y="78"/>
                    <a:pt x="66" y="78"/>
                  </a:cubicBezTo>
                  <a:cubicBezTo>
                    <a:pt x="65" y="120"/>
                    <a:pt x="65" y="120"/>
                    <a:pt x="65" y="120"/>
                  </a:cubicBezTo>
                  <a:cubicBezTo>
                    <a:pt x="75" y="120"/>
                    <a:pt x="75" y="120"/>
                    <a:pt x="75" y="120"/>
                  </a:cubicBezTo>
                  <a:cubicBezTo>
                    <a:pt x="77" y="84"/>
                    <a:pt x="77" y="84"/>
                    <a:pt x="77" y="84"/>
                  </a:cubicBezTo>
                  <a:cubicBezTo>
                    <a:pt x="82" y="84"/>
                    <a:pt x="82" y="84"/>
                    <a:pt x="82" y="84"/>
                  </a:cubicBezTo>
                  <a:cubicBezTo>
                    <a:pt x="84" y="120"/>
                    <a:pt x="84" y="120"/>
                    <a:pt x="84" y="120"/>
                  </a:cubicBezTo>
                  <a:cubicBezTo>
                    <a:pt x="95" y="120"/>
                    <a:pt x="95" y="120"/>
                    <a:pt x="95" y="120"/>
                  </a:cubicBezTo>
                  <a:cubicBezTo>
                    <a:pt x="92" y="78"/>
                    <a:pt x="92" y="78"/>
                    <a:pt x="92" y="78"/>
                  </a:cubicBezTo>
                  <a:cubicBezTo>
                    <a:pt x="94" y="41"/>
                    <a:pt x="94" y="41"/>
                    <a:pt x="94" y="41"/>
                  </a:cubicBezTo>
                  <a:cubicBezTo>
                    <a:pt x="74" y="41"/>
                    <a:pt x="74" y="41"/>
                    <a:pt x="74" y="41"/>
                  </a:cubicBezTo>
                  <a:cubicBezTo>
                    <a:pt x="70" y="35"/>
                    <a:pt x="70" y="35"/>
                    <a:pt x="70" y="35"/>
                  </a:cubicBezTo>
                  <a:cubicBezTo>
                    <a:pt x="71" y="35"/>
                    <a:pt x="71" y="35"/>
                    <a:pt x="71" y="35"/>
                  </a:cubicBezTo>
                  <a:cubicBezTo>
                    <a:pt x="73" y="37"/>
                    <a:pt x="76" y="38"/>
                    <a:pt x="79" y="38"/>
                  </a:cubicBezTo>
                  <a:cubicBezTo>
                    <a:pt x="86" y="38"/>
                    <a:pt x="91" y="33"/>
                    <a:pt x="91" y="26"/>
                  </a:cubicBezTo>
                  <a:cubicBezTo>
                    <a:pt x="91" y="19"/>
                    <a:pt x="86" y="14"/>
                    <a:pt x="79" y="14"/>
                  </a:cubicBezTo>
                  <a:cubicBezTo>
                    <a:pt x="76" y="14"/>
                    <a:pt x="73" y="15"/>
                    <a:pt x="71" y="18"/>
                  </a:cubicBezTo>
                  <a:cubicBezTo>
                    <a:pt x="48" y="2"/>
                    <a:pt x="48" y="2"/>
                    <a:pt x="48" y="2"/>
                  </a:cubicBezTo>
                  <a:cubicBezTo>
                    <a:pt x="46" y="1"/>
                    <a:pt x="44" y="0"/>
                    <a:pt x="41" y="0"/>
                  </a:cubicBezTo>
                  <a:close/>
                  <a:moveTo>
                    <a:pt x="65" y="43"/>
                  </a:moveTo>
                  <a:cubicBezTo>
                    <a:pt x="58" y="46"/>
                    <a:pt x="58" y="46"/>
                    <a:pt x="58" y="46"/>
                  </a:cubicBezTo>
                  <a:cubicBezTo>
                    <a:pt x="51" y="39"/>
                    <a:pt x="51" y="39"/>
                    <a:pt x="51" y="39"/>
                  </a:cubicBezTo>
                  <a:cubicBezTo>
                    <a:pt x="62" y="37"/>
                    <a:pt x="62" y="37"/>
                    <a:pt x="62" y="37"/>
                  </a:cubicBezTo>
                  <a:cubicBezTo>
                    <a:pt x="65" y="43"/>
                    <a:pt x="65" y="43"/>
                    <a:pt x="65" y="43"/>
                  </a:cubicBezTo>
                  <a:close/>
                  <a:moveTo>
                    <a:pt x="10" y="12"/>
                  </a:moveTo>
                  <a:cubicBezTo>
                    <a:pt x="11" y="10"/>
                    <a:pt x="12" y="9"/>
                    <a:pt x="14" y="9"/>
                  </a:cubicBezTo>
                  <a:cubicBezTo>
                    <a:pt x="16" y="9"/>
                    <a:pt x="17" y="10"/>
                    <a:pt x="18" y="12"/>
                  </a:cubicBezTo>
                  <a:cubicBezTo>
                    <a:pt x="20" y="14"/>
                    <a:pt x="21" y="17"/>
                    <a:pt x="21" y="21"/>
                  </a:cubicBezTo>
                  <a:cubicBezTo>
                    <a:pt x="21" y="24"/>
                    <a:pt x="20" y="27"/>
                    <a:pt x="18" y="30"/>
                  </a:cubicBezTo>
                  <a:cubicBezTo>
                    <a:pt x="17" y="31"/>
                    <a:pt x="16" y="32"/>
                    <a:pt x="14" y="32"/>
                  </a:cubicBezTo>
                  <a:cubicBezTo>
                    <a:pt x="12" y="32"/>
                    <a:pt x="11" y="31"/>
                    <a:pt x="10" y="30"/>
                  </a:cubicBezTo>
                  <a:cubicBezTo>
                    <a:pt x="8" y="27"/>
                    <a:pt x="7" y="24"/>
                    <a:pt x="7" y="21"/>
                  </a:cubicBezTo>
                  <a:cubicBezTo>
                    <a:pt x="7" y="17"/>
                    <a:pt x="8" y="14"/>
                    <a:pt x="10" y="12"/>
                  </a:cubicBezTo>
                  <a:close/>
                  <a:moveTo>
                    <a:pt x="35" y="11"/>
                  </a:moveTo>
                  <a:cubicBezTo>
                    <a:pt x="37" y="9"/>
                    <a:pt x="39" y="8"/>
                    <a:pt x="41" y="8"/>
                  </a:cubicBezTo>
                  <a:cubicBezTo>
                    <a:pt x="43" y="8"/>
                    <a:pt x="45" y="9"/>
                    <a:pt x="47" y="11"/>
                  </a:cubicBezTo>
                  <a:cubicBezTo>
                    <a:pt x="49" y="13"/>
                    <a:pt x="50" y="17"/>
                    <a:pt x="50" y="21"/>
                  </a:cubicBezTo>
                  <a:cubicBezTo>
                    <a:pt x="50" y="24"/>
                    <a:pt x="49" y="28"/>
                    <a:pt x="47" y="30"/>
                  </a:cubicBezTo>
                  <a:cubicBezTo>
                    <a:pt x="45" y="32"/>
                    <a:pt x="43" y="34"/>
                    <a:pt x="41" y="34"/>
                  </a:cubicBezTo>
                  <a:cubicBezTo>
                    <a:pt x="39" y="34"/>
                    <a:pt x="37" y="32"/>
                    <a:pt x="35" y="30"/>
                  </a:cubicBezTo>
                  <a:cubicBezTo>
                    <a:pt x="34" y="28"/>
                    <a:pt x="33" y="24"/>
                    <a:pt x="33" y="21"/>
                  </a:cubicBezTo>
                  <a:cubicBezTo>
                    <a:pt x="33" y="17"/>
                    <a:pt x="34" y="13"/>
                    <a:pt x="35" y="11"/>
                  </a:cubicBezTo>
                  <a:close/>
                </a:path>
              </a:pathLst>
            </a:custGeom>
            <a:solidFill>
              <a:schemeClr val="accent1">
                <a:lumMod val="50000"/>
              </a:schemeClr>
            </a:solidFill>
            <a:ln>
              <a:noFill/>
            </a:ln>
          </p:spPr>
          <p:txBody>
            <a:bodyPr/>
            <a:lstStyle/>
            <a:p>
              <a:pPr>
                <a:defRPr/>
              </a:pPr>
              <a:endParaRPr lang="zh-CN" altLang="en-US" sz="1350">
                <a:sym typeface="Arial" panose="020B0604020202020204" pitchFamily="34" charset="0"/>
              </a:endParaRPr>
            </a:p>
          </p:txBody>
        </p:sp>
      </p:grpSp>
      <p:grpSp>
        <p:nvGrpSpPr>
          <p:cNvPr id="4" name="组合 3"/>
          <p:cNvGrpSpPr/>
          <p:nvPr>
            <p:custDataLst>
              <p:tags r:id="rId4"/>
            </p:custDataLst>
          </p:nvPr>
        </p:nvGrpSpPr>
        <p:grpSpPr>
          <a:xfrm>
            <a:off x="1766429" y="1812528"/>
            <a:ext cx="974475" cy="974475"/>
            <a:chOff x="3374320" y="2054601"/>
            <a:chExt cx="974475" cy="974475"/>
          </a:xfrm>
        </p:grpSpPr>
        <p:sp>
          <p:nvSpPr>
            <p:cNvPr id="10" name="椭圆 9"/>
            <p:cNvSpPr/>
            <p:nvPr>
              <p:custDataLst>
                <p:tags r:id="rId21"/>
              </p:custDataLst>
            </p:nvPr>
          </p:nvSpPr>
          <p:spPr>
            <a:xfrm>
              <a:off x="3374320" y="2054601"/>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15" name="Freeform 19"/>
            <p:cNvSpPr>
              <a:spLocks noEditPoints="1"/>
            </p:cNvSpPr>
            <p:nvPr>
              <p:custDataLst>
                <p:tags r:id="rId22"/>
              </p:custDataLst>
            </p:nvPr>
          </p:nvSpPr>
          <p:spPr bwMode="auto">
            <a:xfrm>
              <a:off x="3635991" y="2306244"/>
              <a:ext cx="451133" cy="475517"/>
            </a:xfrm>
            <a:custGeom>
              <a:avLst/>
              <a:gdLst>
                <a:gd name="T0" fmla="*/ 170 w 222"/>
                <a:gd name="T1" fmla="*/ 30 h 234"/>
                <a:gd name="T2" fmla="*/ 180 w 222"/>
                <a:gd name="T3" fmla="*/ 9 h 234"/>
                <a:gd name="T4" fmla="*/ 149 w 222"/>
                <a:gd name="T5" fmla="*/ 19 h 234"/>
                <a:gd name="T6" fmla="*/ 7 w 222"/>
                <a:gd name="T7" fmla="*/ 158 h 234"/>
                <a:gd name="T8" fmla="*/ 31 w 222"/>
                <a:gd name="T9" fmla="*/ 222 h 234"/>
                <a:gd name="T10" fmla="*/ 31 w 222"/>
                <a:gd name="T11" fmla="*/ 170 h 234"/>
                <a:gd name="T12" fmla="*/ 106 w 222"/>
                <a:gd name="T13" fmla="*/ 115 h 234"/>
                <a:gd name="T14" fmla="*/ 116 w 222"/>
                <a:gd name="T15" fmla="*/ 92 h 234"/>
                <a:gd name="T16" fmla="*/ 85 w 222"/>
                <a:gd name="T17" fmla="*/ 104 h 234"/>
                <a:gd name="T18" fmla="*/ 76 w 222"/>
                <a:gd name="T19" fmla="*/ 99 h 234"/>
                <a:gd name="T20" fmla="*/ 116 w 222"/>
                <a:gd name="T21" fmla="*/ 82 h 234"/>
                <a:gd name="T22" fmla="*/ 132 w 222"/>
                <a:gd name="T23" fmla="*/ 92 h 234"/>
                <a:gd name="T24" fmla="*/ 132 w 222"/>
                <a:gd name="T25" fmla="*/ 19 h 234"/>
                <a:gd name="T26" fmla="*/ 180 w 222"/>
                <a:gd name="T27" fmla="*/ 0 h 234"/>
                <a:gd name="T28" fmla="*/ 182 w 222"/>
                <a:gd name="T29" fmla="*/ 0 h 234"/>
                <a:gd name="T30" fmla="*/ 222 w 222"/>
                <a:gd name="T31" fmla="*/ 19 h 234"/>
                <a:gd name="T32" fmla="*/ 170 w 222"/>
                <a:gd name="T33" fmla="*/ 186 h 234"/>
                <a:gd name="T34" fmla="*/ 156 w 222"/>
                <a:gd name="T35" fmla="*/ 179 h 234"/>
                <a:gd name="T36" fmla="*/ 106 w 222"/>
                <a:gd name="T37" fmla="*/ 210 h 234"/>
                <a:gd name="T38" fmla="*/ 87 w 222"/>
                <a:gd name="T39" fmla="*/ 200 h 234"/>
                <a:gd name="T40" fmla="*/ 38 w 222"/>
                <a:gd name="T41" fmla="*/ 234 h 234"/>
                <a:gd name="T42" fmla="*/ 2 w 222"/>
                <a:gd name="T43" fmla="*/ 217 h 234"/>
                <a:gd name="T44" fmla="*/ 0 w 222"/>
                <a:gd name="T45" fmla="*/ 215 h 234"/>
                <a:gd name="T46" fmla="*/ 0 w 222"/>
                <a:gd name="T47" fmla="*/ 148 h 234"/>
                <a:gd name="T48" fmla="*/ 45 w 222"/>
                <a:gd name="T49" fmla="*/ 130 h 234"/>
                <a:gd name="T50" fmla="*/ 47 w 222"/>
                <a:gd name="T51" fmla="*/ 130 h 234"/>
                <a:gd name="T52" fmla="*/ 87 w 222"/>
                <a:gd name="T53" fmla="*/ 148 h 234"/>
                <a:gd name="T54" fmla="*/ 99 w 222"/>
                <a:gd name="T55" fmla="*/ 198 h 234"/>
                <a:gd name="T56" fmla="*/ 76 w 222"/>
                <a:gd name="T57" fmla="*/ 115 h 234"/>
                <a:gd name="T58" fmla="*/ 69 w 222"/>
                <a:gd name="T59" fmla="*/ 139 h 234"/>
                <a:gd name="T60" fmla="*/ 69 w 222"/>
                <a:gd name="T61" fmla="*/ 104 h 234"/>
                <a:gd name="T62" fmla="*/ 139 w 222"/>
                <a:gd name="T63" fmla="*/ 94 h 234"/>
                <a:gd name="T64" fmla="*/ 156 w 222"/>
                <a:gd name="T65" fmla="*/ 104 h 234"/>
                <a:gd name="T66" fmla="*/ 163 w 222"/>
                <a:gd name="T67" fmla="*/ 174 h 234"/>
                <a:gd name="T68" fmla="*/ 139 w 222"/>
                <a:gd name="T69" fmla="*/ 30 h 234"/>
                <a:gd name="T70" fmla="*/ 139 w 222"/>
                <a:gd name="T71" fmla="*/ 94 h 234"/>
                <a:gd name="T72" fmla="*/ 38 w 222"/>
                <a:gd name="T73" fmla="*/ 158 h 234"/>
                <a:gd name="T74" fmla="*/ 47 w 222"/>
                <a:gd name="T75" fmla="*/ 137 h 234"/>
                <a:gd name="T76" fmla="*/ 17 w 222"/>
                <a:gd name="T77" fmla="*/ 148 h 234"/>
                <a:gd name="T78" fmla="*/ 173 w 222"/>
                <a:gd name="T79" fmla="*/ 37 h 234"/>
                <a:gd name="T80" fmla="*/ 170 w 222"/>
                <a:gd name="T81" fmla="*/ 3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2" h="234">
                  <a:moveTo>
                    <a:pt x="149" y="19"/>
                  </a:moveTo>
                  <a:lnTo>
                    <a:pt x="170" y="30"/>
                  </a:lnTo>
                  <a:lnTo>
                    <a:pt x="201" y="19"/>
                  </a:lnTo>
                  <a:lnTo>
                    <a:pt x="180" y="9"/>
                  </a:lnTo>
                  <a:lnTo>
                    <a:pt x="149" y="19"/>
                  </a:lnTo>
                  <a:lnTo>
                    <a:pt x="149" y="19"/>
                  </a:lnTo>
                  <a:close/>
                  <a:moveTo>
                    <a:pt x="31" y="170"/>
                  </a:moveTo>
                  <a:lnTo>
                    <a:pt x="7" y="158"/>
                  </a:lnTo>
                  <a:lnTo>
                    <a:pt x="7" y="212"/>
                  </a:lnTo>
                  <a:lnTo>
                    <a:pt x="31" y="222"/>
                  </a:lnTo>
                  <a:lnTo>
                    <a:pt x="31" y="170"/>
                  </a:lnTo>
                  <a:lnTo>
                    <a:pt x="31" y="170"/>
                  </a:lnTo>
                  <a:close/>
                  <a:moveTo>
                    <a:pt x="85" y="104"/>
                  </a:moveTo>
                  <a:lnTo>
                    <a:pt x="106" y="115"/>
                  </a:lnTo>
                  <a:lnTo>
                    <a:pt x="137" y="101"/>
                  </a:lnTo>
                  <a:lnTo>
                    <a:pt x="116" y="92"/>
                  </a:lnTo>
                  <a:lnTo>
                    <a:pt x="85" y="104"/>
                  </a:lnTo>
                  <a:lnTo>
                    <a:pt x="85" y="104"/>
                  </a:lnTo>
                  <a:close/>
                  <a:moveTo>
                    <a:pt x="69" y="104"/>
                  </a:moveTo>
                  <a:lnTo>
                    <a:pt x="76" y="99"/>
                  </a:lnTo>
                  <a:lnTo>
                    <a:pt x="113" y="85"/>
                  </a:lnTo>
                  <a:lnTo>
                    <a:pt x="116" y="82"/>
                  </a:lnTo>
                  <a:lnTo>
                    <a:pt x="116" y="85"/>
                  </a:lnTo>
                  <a:lnTo>
                    <a:pt x="132" y="92"/>
                  </a:lnTo>
                  <a:lnTo>
                    <a:pt x="132" y="26"/>
                  </a:lnTo>
                  <a:lnTo>
                    <a:pt x="132" y="19"/>
                  </a:lnTo>
                  <a:lnTo>
                    <a:pt x="139" y="16"/>
                  </a:lnTo>
                  <a:lnTo>
                    <a:pt x="180" y="0"/>
                  </a:lnTo>
                  <a:lnTo>
                    <a:pt x="180" y="0"/>
                  </a:lnTo>
                  <a:lnTo>
                    <a:pt x="182" y="0"/>
                  </a:lnTo>
                  <a:lnTo>
                    <a:pt x="213" y="16"/>
                  </a:lnTo>
                  <a:lnTo>
                    <a:pt x="222" y="19"/>
                  </a:lnTo>
                  <a:lnTo>
                    <a:pt x="222" y="167"/>
                  </a:lnTo>
                  <a:lnTo>
                    <a:pt x="170" y="186"/>
                  </a:lnTo>
                  <a:lnTo>
                    <a:pt x="165" y="184"/>
                  </a:lnTo>
                  <a:lnTo>
                    <a:pt x="156" y="179"/>
                  </a:lnTo>
                  <a:lnTo>
                    <a:pt x="156" y="191"/>
                  </a:lnTo>
                  <a:lnTo>
                    <a:pt x="106" y="210"/>
                  </a:lnTo>
                  <a:lnTo>
                    <a:pt x="99" y="208"/>
                  </a:lnTo>
                  <a:lnTo>
                    <a:pt x="87" y="200"/>
                  </a:lnTo>
                  <a:lnTo>
                    <a:pt x="87" y="217"/>
                  </a:lnTo>
                  <a:lnTo>
                    <a:pt x="38" y="234"/>
                  </a:lnTo>
                  <a:lnTo>
                    <a:pt x="33" y="231"/>
                  </a:lnTo>
                  <a:lnTo>
                    <a:pt x="2" y="217"/>
                  </a:lnTo>
                  <a:lnTo>
                    <a:pt x="0" y="217"/>
                  </a:lnTo>
                  <a:lnTo>
                    <a:pt x="0" y="215"/>
                  </a:lnTo>
                  <a:lnTo>
                    <a:pt x="0" y="153"/>
                  </a:lnTo>
                  <a:lnTo>
                    <a:pt x="0" y="148"/>
                  </a:lnTo>
                  <a:lnTo>
                    <a:pt x="7" y="144"/>
                  </a:lnTo>
                  <a:lnTo>
                    <a:pt x="45" y="130"/>
                  </a:lnTo>
                  <a:lnTo>
                    <a:pt x="47" y="127"/>
                  </a:lnTo>
                  <a:lnTo>
                    <a:pt x="47" y="130"/>
                  </a:lnTo>
                  <a:lnTo>
                    <a:pt x="80" y="144"/>
                  </a:lnTo>
                  <a:lnTo>
                    <a:pt x="87" y="148"/>
                  </a:lnTo>
                  <a:lnTo>
                    <a:pt x="87" y="193"/>
                  </a:lnTo>
                  <a:lnTo>
                    <a:pt x="99" y="198"/>
                  </a:lnTo>
                  <a:lnTo>
                    <a:pt x="99" y="125"/>
                  </a:lnTo>
                  <a:lnTo>
                    <a:pt x="76" y="115"/>
                  </a:lnTo>
                  <a:lnTo>
                    <a:pt x="76" y="141"/>
                  </a:lnTo>
                  <a:lnTo>
                    <a:pt x="69" y="139"/>
                  </a:lnTo>
                  <a:lnTo>
                    <a:pt x="69" y="108"/>
                  </a:lnTo>
                  <a:lnTo>
                    <a:pt x="69" y="104"/>
                  </a:lnTo>
                  <a:lnTo>
                    <a:pt x="69" y="104"/>
                  </a:lnTo>
                  <a:close/>
                  <a:moveTo>
                    <a:pt x="139" y="94"/>
                  </a:moveTo>
                  <a:lnTo>
                    <a:pt x="149" y="99"/>
                  </a:lnTo>
                  <a:lnTo>
                    <a:pt x="156" y="104"/>
                  </a:lnTo>
                  <a:lnTo>
                    <a:pt x="156" y="172"/>
                  </a:lnTo>
                  <a:lnTo>
                    <a:pt x="163" y="174"/>
                  </a:lnTo>
                  <a:lnTo>
                    <a:pt x="163" y="42"/>
                  </a:lnTo>
                  <a:lnTo>
                    <a:pt x="139" y="30"/>
                  </a:lnTo>
                  <a:lnTo>
                    <a:pt x="139" y="94"/>
                  </a:lnTo>
                  <a:lnTo>
                    <a:pt x="139" y="94"/>
                  </a:lnTo>
                  <a:close/>
                  <a:moveTo>
                    <a:pt x="17" y="148"/>
                  </a:moveTo>
                  <a:lnTo>
                    <a:pt x="38" y="158"/>
                  </a:lnTo>
                  <a:lnTo>
                    <a:pt x="69" y="146"/>
                  </a:lnTo>
                  <a:lnTo>
                    <a:pt x="47" y="137"/>
                  </a:lnTo>
                  <a:lnTo>
                    <a:pt x="17" y="148"/>
                  </a:lnTo>
                  <a:lnTo>
                    <a:pt x="17" y="148"/>
                  </a:lnTo>
                  <a:close/>
                  <a:moveTo>
                    <a:pt x="170" y="37"/>
                  </a:moveTo>
                  <a:lnTo>
                    <a:pt x="173" y="37"/>
                  </a:lnTo>
                  <a:lnTo>
                    <a:pt x="170" y="37"/>
                  </a:lnTo>
                  <a:lnTo>
                    <a:pt x="170" y="37"/>
                  </a:lnTo>
                  <a:lnTo>
                    <a:pt x="170" y="37"/>
                  </a:lnTo>
                  <a:close/>
                </a:path>
              </a:pathLst>
            </a:custGeom>
            <a:solidFill>
              <a:schemeClr val="accent1">
                <a:lumMod val="50000"/>
              </a:schemeClr>
            </a:solidFill>
            <a:ln>
              <a:noFill/>
            </a:ln>
          </p:spPr>
          <p:txBody>
            <a:bodyPr/>
            <a:lstStyle/>
            <a:p>
              <a:pPr>
                <a:defRPr/>
              </a:pPr>
              <a:endParaRPr lang="zh-CN" altLang="en-US" sz="1350">
                <a:sym typeface="Arial" panose="020B0604020202020204" pitchFamily="34" charset="0"/>
              </a:endParaRPr>
            </a:p>
          </p:txBody>
        </p:sp>
      </p:grpSp>
      <p:grpSp>
        <p:nvGrpSpPr>
          <p:cNvPr id="22" name="组合 21"/>
          <p:cNvGrpSpPr/>
          <p:nvPr>
            <p:custDataLst>
              <p:tags r:id="rId5"/>
            </p:custDataLst>
          </p:nvPr>
        </p:nvGrpSpPr>
        <p:grpSpPr>
          <a:xfrm>
            <a:off x="9205823" y="4298521"/>
            <a:ext cx="974475" cy="974475"/>
            <a:chOff x="6775261" y="4271948"/>
            <a:chExt cx="974475" cy="974475"/>
          </a:xfrm>
        </p:grpSpPr>
        <p:sp>
          <p:nvSpPr>
            <p:cNvPr id="18" name="椭圆 17"/>
            <p:cNvSpPr/>
            <p:nvPr>
              <p:custDataLst>
                <p:tags r:id="rId19"/>
              </p:custDataLst>
            </p:nvPr>
          </p:nvSpPr>
          <p:spPr>
            <a:xfrm>
              <a:off x="6775261" y="4271948"/>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19" name="Freeform 47"/>
            <p:cNvSpPr>
              <a:spLocks noEditPoints="1"/>
            </p:cNvSpPr>
            <p:nvPr>
              <p:custDataLst>
                <p:tags r:id="rId20"/>
              </p:custDataLst>
            </p:nvPr>
          </p:nvSpPr>
          <p:spPr bwMode="auto">
            <a:xfrm>
              <a:off x="7014053" y="4468101"/>
              <a:ext cx="496891" cy="542249"/>
            </a:xfrm>
            <a:custGeom>
              <a:avLst/>
              <a:gdLst>
                <a:gd name="T0" fmla="*/ 52 w 102"/>
                <a:gd name="T1" fmla="*/ 0 h 111"/>
                <a:gd name="T2" fmla="*/ 41 w 102"/>
                <a:gd name="T3" fmla="*/ 11 h 111"/>
                <a:gd name="T4" fmla="*/ 52 w 102"/>
                <a:gd name="T5" fmla="*/ 22 h 111"/>
                <a:gd name="T6" fmla="*/ 63 w 102"/>
                <a:gd name="T7" fmla="*/ 11 h 111"/>
                <a:gd name="T8" fmla="*/ 52 w 102"/>
                <a:gd name="T9" fmla="*/ 0 h 111"/>
                <a:gd name="T10" fmla="*/ 6 w 102"/>
                <a:gd name="T11" fmla="*/ 81 h 111"/>
                <a:gd name="T12" fmla="*/ 14 w 102"/>
                <a:gd name="T13" fmla="*/ 77 h 111"/>
                <a:gd name="T14" fmla="*/ 36 w 102"/>
                <a:gd name="T15" fmla="*/ 88 h 111"/>
                <a:gd name="T16" fmla="*/ 31 w 102"/>
                <a:gd name="T17" fmla="*/ 92 h 111"/>
                <a:gd name="T18" fmla="*/ 31 w 102"/>
                <a:gd name="T19" fmla="*/ 93 h 111"/>
                <a:gd name="T20" fmla="*/ 13 w 102"/>
                <a:gd name="T21" fmla="*/ 101 h 111"/>
                <a:gd name="T22" fmla="*/ 6 w 102"/>
                <a:gd name="T23" fmla="*/ 98 h 111"/>
                <a:gd name="T24" fmla="*/ 0 w 102"/>
                <a:gd name="T25" fmla="*/ 111 h 111"/>
                <a:gd name="T26" fmla="*/ 33 w 102"/>
                <a:gd name="T27" fmla="*/ 111 h 111"/>
                <a:gd name="T28" fmla="*/ 24 w 102"/>
                <a:gd name="T29" fmla="*/ 106 h 111"/>
                <a:gd name="T30" fmla="*/ 41 w 102"/>
                <a:gd name="T31" fmla="*/ 98 h 111"/>
                <a:gd name="T32" fmla="*/ 52 w 102"/>
                <a:gd name="T33" fmla="*/ 99 h 111"/>
                <a:gd name="T34" fmla="*/ 60 w 102"/>
                <a:gd name="T35" fmla="*/ 98 h 111"/>
                <a:gd name="T36" fmla="*/ 77 w 102"/>
                <a:gd name="T37" fmla="*/ 106 h 111"/>
                <a:gd name="T38" fmla="*/ 67 w 102"/>
                <a:gd name="T39" fmla="*/ 111 h 111"/>
                <a:gd name="T40" fmla="*/ 101 w 102"/>
                <a:gd name="T41" fmla="*/ 111 h 111"/>
                <a:gd name="T42" fmla="*/ 94 w 102"/>
                <a:gd name="T43" fmla="*/ 98 h 111"/>
                <a:gd name="T44" fmla="*/ 87 w 102"/>
                <a:gd name="T45" fmla="*/ 101 h 111"/>
                <a:gd name="T46" fmla="*/ 71 w 102"/>
                <a:gd name="T47" fmla="*/ 94 h 111"/>
                <a:gd name="T48" fmla="*/ 72 w 102"/>
                <a:gd name="T49" fmla="*/ 92 h 111"/>
                <a:gd name="T50" fmla="*/ 66 w 102"/>
                <a:gd name="T51" fmla="*/ 87 h 111"/>
                <a:gd name="T52" fmla="*/ 88 w 102"/>
                <a:gd name="T53" fmla="*/ 77 h 111"/>
                <a:gd name="T54" fmla="*/ 96 w 102"/>
                <a:gd name="T55" fmla="*/ 81 h 111"/>
                <a:gd name="T56" fmla="*/ 102 w 102"/>
                <a:gd name="T57" fmla="*/ 67 h 111"/>
                <a:gd name="T58" fmla="*/ 68 w 102"/>
                <a:gd name="T59" fmla="*/ 67 h 111"/>
                <a:gd name="T60" fmla="*/ 78 w 102"/>
                <a:gd name="T61" fmla="*/ 72 h 111"/>
                <a:gd name="T62" fmla="*/ 65 w 102"/>
                <a:gd name="T63" fmla="*/ 79 h 111"/>
                <a:gd name="T64" fmla="*/ 64 w 102"/>
                <a:gd name="T65" fmla="*/ 58 h 111"/>
                <a:gd name="T66" fmla="*/ 71 w 102"/>
                <a:gd name="T67" fmla="*/ 53 h 111"/>
                <a:gd name="T68" fmla="*/ 65 w 102"/>
                <a:gd name="T69" fmla="*/ 24 h 111"/>
                <a:gd name="T70" fmla="*/ 53 w 102"/>
                <a:gd name="T71" fmla="*/ 24 h 111"/>
                <a:gd name="T72" fmla="*/ 54 w 102"/>
                <a:gd name="T73" fmla="*/ 26 h 111"/>
                <a:gd name="T74" fmla="*/ 53 w 102"/>
                <a:gd name="T75" fmla="*/ 28 h 111"/>
                <a:gd name="T76" fmla="*/ 56 w 102"/>
                <a:gd name="T77" fmla="*/ 46 h 111"/>
                <a:gd name="T78" fmla="*/ 52 w 102"/>
                <a:gd name="T79" fmla="*/ 50 h 111"/>
                <a:gd name="T80" fmla="*/ 52 w 102"/>
                <a:gd name="T81" fmla="*/ 50 h 111"/>
                <a:gd name="T82" fmla="*/ 52 w 102"/>
                <a:gd name="T83" fmla="*/ 50 h 111"/>
                <a:gd name="T84" fmla="*/ 52 w 102"/>
                <a:gd name="T85" fmla="*/ 50 h 111"/>
                <a:gd name="T86" fmla="*/ 52 w 102"/>
                <a:gd name="T87" fmla="*/ 50 h 111"/>
                <a:gd name="T88" fmla="*/ 48 w 102"/>
                <a:gd name="T89" fmla="*/ 46 h 111"/>
                <a:gd name="T90" fmla="*/ 50 w 102"/>
                <a:gd name="T91" fmla="*/ 28 h 111"/>
                <a:gd name="T92" fmla="*/ 49 w 102"/>
                <a:gd name="T93" fmla="*/ 26 h 111"/>
                <a:gd name="T94" fmla="*/ 50 w 102"/>
                <a:gd name="T95" fmla="*/ 24 h 111"/>
                <a:gd name="T96" fmla="*/ 38 w 102"/>
                <a:gd name="T97" fmla="*/ 24 h 111"/>
                <a:gd name="T98" fmla="*/ 33 w 102"/>
                <a:gd name="T99" fmla="*/ 53 h 111"/>
                <a:gd name="T100" fmla="*/ 40 w 102"/>
                <a:gd name="T101" fmla="*/ 58 h 111"/>
                <a:gd name="T102" fmla="*/ 39 w 102"/>
                <a:gd name="T103" fmla="*/ 79 h 111"/>
                <a:gd name="T104" fmla="*/ 24 w 102"/>
                <a:gd name="T105" fmla="*/ 72 h 111"/>
                <a:gd name="T106" fmla="*/ 34 w 102"/>
                <a:gd name="T107" fmla="*/ 67 h 111"/>
                <a:gd name="T108" fmla="*/ 0 w 102"/>
                <a:gd name="T109" fmla="*/ 67 h 111"/>
                <a:gd name="T110" fmla="*/ 6 w 102"/>
                <a:gd name="T111" fmla="*/ 81 h 111"/>
                <a:gd name="T112" fmla="*/ 52 w 102"/>
                <a:gd name="T113" fmla="*/ 85 h 111"/>
                <a:gd name="T114" fmla="*/ 48 w 102"/>
                <a:gd name="T115" fmla="*/ 85 h 111"/>
                <a:gd name="T116" fmla="*/ 50 w 102"/>
                <a:gd name="T117" fmla="*/ 64 h 111"/>
                <a:gd name="T118" fmla="*/ 54 w 102"/>
                <a:gd name="T119" fmla="*/ 64 h 111"/>
                <a:gd name="T120" fmla="*/ 55 w 102"/>
                <a:gd name="T121" fmla="*/ 85 h 111"/>
                <a:gd name="T122" fmla="*/ 52 w 102"/>
                <a:gd name="T123" fmla="*/ 85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2" h="111">
                  <a:moveTo>
                    <a:pt x="52" y="0"/>
                  </a:moveTo>
                  <a:cubicBezTo>
                    <a:pt x="46" y="0"/>
                    <a:pt x="41" y="5"/>
                    <a:pt x="41" y="11"/>
                  </a:cubicBezTo>
                  <a:cubicBezTo>
                    <a:pt x="41" y="17"/>
                    <a:pt x="46" y="22"/>
                    <a:pt x="52" y="22"/>
                  </a:cubicBezTo>
                  <a:cubicBezTo>
                    <a:pt x="58" y="22"/>
                    <a:pt x="63" y="17"/>
                    <a:pt x="63" y="11"/>
                  </a:cubicBezTo>
                  <a:cubicBezTo>
                    <a:pt x="63" y="5"/>
                    <a:pt x="58" y="0"/>
                    <a:pt x="52" y="0"/>
                  </a:cubicBezTo>
                  <a:close/>
                  <a:moveTo>
                    <a:pt x="6" y="81"/>
                  </a:moveTo>
                  <a:cubicBezTo>
                    <a:pt x="14" y="77"/>
                    <a:pt x="14" y="77"/>
                    <a:pt x="14" y="77"/>
                  </a:cubicBezTo>
                  <a:cubicBezTo>
                    <a:pt x="36" y="88"/>
                    <a:pt x="36" y="88"/>
                    <a:pt x="36" y="88"/>
                  </a:cubicBezTo>
                  <a:cubicBezTo>
                    <a:pt x="33" y="89"/>
                    <a:pt x="31" y="90"/>
                    <a:pt x="31" y="92"/>
                  </a:cubicBezTo>
                  <a:cubicBezTo>
                    <a:pt x="31" y="93"/>
                    <a:pt x="31" y="93"/>
                    <a:pt x="31" y="93"/>
                  </a:cubicBezTo>
                  <a:cubicBezTo>
                    <a:pt x="13" y="101"/>
                    <a:pt x="13" y="101"/>
                    <a:pt x="13" y="101"/>
                  </a:cubicBezTo>
                  <a:cubicBezTo>
                    <a:pt x="6" y="98"/>
                    <a:pt x="6" y="98"/>
                    <a:pt x="6" y="98"/>
                  </a:cubicBezTo>
                  <a:cubicBezTo>
                    <a:pt x="0" y="111"/>
                    <a:pt x="0" y="111"/>
                    <a:pt x="0" y="111"/>
                  </a:cubicBezTo>
                  <a:cubicBezTo>
                    <a:pt x="33" y="111"/>
                    <a:pt x="33" y="111"/>
                    <a:pt x="33" y="111"/>
                  </a:cubicBezTo>
                  <a:cubicBezTo>
                    <a:pt x="24" y="106"/>
                    <a:pt x="24" y="106"/>
                    <a:pt x="24" y="106"/>
                  </a:cubicBezTo>
                  <a:cubicBezTo>
                    <a:pt x="41" y="98"/>
                    <a:pt x="41" y="98"/>
                    <a:pt x="41" y="98"/>
                  </a:cubicBezTo>
                  <a:cubicBezTo>
                    <a:pt x="44" y="99"/>
                    <a:pt x="48" y="99"/>
                    <a:pt x="52" y="99"/>
                  </a:cubicBezTo>
                  <a:cubicBezTo>
                    <a:pt x="55" y="99"/>
                    <a:pt x="58" y="99"/>
                    <a:pt x="60" y="98"/>
                  </a:cubicBezTo>
                  <a:cubicBezTo>
                    <a:pt x="77" y="106"/>
                    <a:pt x="77" y="106"/>
                    <a:pt x="77" y="106"/>
                  </a:cubicBezTo>
                  <a:cubicBezTo>
                    <a:pt x="67" y="111"/>
                    <a:pt x="67" y="111"/>
                    <a:pt x="67" y="111"/>
                  </a:cubicBezTo>
                  <a:cubicBezTo>
                    <a:pt x="101" y="111"/>
                    <a:pt x="101" y="111"/>
                    <a:pt x="101" y="111"/>
                  </a:cubicBezTo>
                  <a:cubicBezTo>
                    <a:pt x="94" y="98"/>
                    <a:pt x="94" y="98"/>
                    <a:pt x="94" y="98"/>
                  </a:cubicBezTo>
                  <a:cubicBezTo>
                    <a:pt x="87" y="101"/>
                    <a:pt x="87" y="101"/>
                    <a:pt x="87" y="101"/>
                  </a:cubicBezTo>
                  <a:cubicBezTo>
                    <a:pt x="71" y="94"/>
                    <a:pt x="71" y="94"/>
                    <a:pt x="71" y="94"/>
                  </a:cubicBezTo>
                  <a:cubicBezTo>
                    <a:pt x="72" y="94"/>
                    <a:pt x="72" y="93"/>
                    <a:pt x="72" y="92"/>
                  </a:cubicBezTo>
                  <a:cubicBezTo>
                    <a:pt x="72" y="90"/>
                    <a:pt x="70" y="89"/>
                    <a:pt x="66" y="87"/>
                  </a:cubicBezTo>
                  <a:cubicBezTo>
                    <a:pt x="88" y="77"/>
                    <a:pt x="88" y="77"/>
                    <a:pt x="88" y="77"/>
                  </a:cubicBezTo>
                  <a:cubicBezTo>
                    <a:pt x="96" y="81"/>
                    <a:pt x="96" y="81"/>
                    <a:pt x="96" y="81"/>
                  </a:cubicBezTo>
                  <a:cubicBezTo>
                    <a:pt x="102" y="67"/>
                    <a:pt x="102" y="67"/>
                    <a:pt x="102" y="67"/>
                  </a:cubicBezTo>
                  <a:cubicBezTo>
                    <a:pt x="68" y="67"/>
                    <a:pt x="68" y="67"/>
                    <a:pt x="68" y="67"/>
                  </a:cubicBezTo>
                  <a:cubicBezTo>
                    <a:pt x="78" y="72"/>
                    <a:pt x="78" y="72"/>
                    <a:pt x="78" y="72"/>
                  </a:cubicBezTo>
                  <a:cubicBezTo>
                    <a:pt x="65" y="79"/>
                    <a:pt x="65" y="79"/>
                    <a:pt x="65" y="79"/>
                  </a:cubicBezTo>
                  <a:cubicBezTo>
                    <a:pt x="64" y="58"/>
                    <a:pt x="64" y="58"/>
                    <a:pt x="64" y="58"/>
                  </a:cubicBezTo>
                  <a:cubicBezTo>
                    <a:pt x="71" y="53"/>
                    <a:pt x="71" y="53"/>
                    <a:pt x="71" y="53"/>
                  </a:cubicBezTo>
                  <a:cubicBezTo>
                    <a:pt x="65" y="24"/>
                    <a:pt x="65" y="24"/>
                    <a:pt x="65" y="24"/>
                  </a:cubicBezTo>
                  <a:cubicBezTo>
                    <a:pt x="53" y="24"/>
                    <a:pt x="53" y="24"/>
                    <a:pt x="53" y="24"/>
                  </a:cubicBezTo>
                  <a:cubicBezTo>
                    <a:pt x="54" y="26"/>
                    <a:pt x="54" y="26"/>
                    <a:pt x="54" y="26"/>
                  </a:cubicBezTo>
                  <a:cubicBezTo>
                    <a:pt x="53" y="28"/>
                    <a:pt x="53" y="28"/>
                    <a:pt x="53" y="28"/>
                  </a:cubicBezTo>
                  <a:cubicBezTo>
                    <a:pt x="56" y="46"/>
                    <a:pt x="56" y="46"/>
                    <a:pt x="56" y="46"/>
                  </a:cubicBezTo>
                  <a:cubicBezTo>
                    <a:pt x="52" y="50"/>
                    <a:pt x="52" y="50"/>
                    <a:pt x="52" y="50"/>
                  </a:cubicBezTo>
                  <a:cubicBezTo>
                    <a:pt x="52" y="50"/>
                    <a:pt x="52" y="50"/>
                    <a:pt x="52" y="50"/>
                  </a:cubicBezTo>
                  <a:cubicBezTo>
                    <a:pt x="52" y="50"/>
                    <a:pt x="52" y="50"/>
                    <a:pt x="52" y="50"/>
                  </a:cubicBezTo>
                  <a:cubicBezTo>
                    <a:pt x="52" y="50"/>
                    <a:pt x="52" y="50"/>
                    <a:pt x="52" y="50"/>
                  </a:cubicBezTo>
                  <a:cubicBezTo>
                    <a:pt x="52" y="50"/>
                    <a:pt x="52" y="50"/>
                    <a:pt x="52" y="50"/>
                  </a:cubicBezTo>
                  <a:cubicBezTo>
                    <a:pt x="48" y="46"/>
                    <a:pt x="48" y="46"/>
                    <a:pt x="48" y="46"/>
                  </a:cubicBezTo>
                  <a:cubicBezTo>
                    <a:pt x="50" y="28"/>
                    <a:pt x="50" y="28"/>
                    <a:pt x="50" y="28"/>
                  </a:cubicBezTo>
                  <a:cubicBezTo>
                    <a:pt x="49" y="26"/>
                    <a:pt x="49" y="26"/>
                    <a:pt x="49" y="26"/>
                  </a:cubicBezTo>
                  <a:cubicBezTo>
                    <a:pt x="50" y="24"/>
                    <a:pt x="50" y="24"/>
                    <a:pt x="50" y="24"/>
                  </a:cubicBezTo>
                  <a:cubicBezTo>
                    <a:pt x="38" y="24"/>
                    <a:pt x="38" y="24"/>
                    <a:pt x="38" y="24"/>
                  </a:cubicBezTo>
                  <a:cubicBezTo>
                    <a:pt x="33" y="53"/>
                    <a:pt x="33" y="53"/>
                    <a:pt x="33" y="53"/>
                  </a:cubicBezTo>
                  <a:cubicBezTo>
                    <a:pt x="40" y="58"/>
                    <a:pt x="40" y="58"/>
                    <a:pt x="40" y="58"/>
                  </a:cubicBezTo>
                  <a:cubicBezTo>
                    <a:pt x="39" y="79"/>
                    <a:pt x="39" y="79"/>
                    <a:pt x="39" y="79"/>
                  </a:cubicBezTo>
                  <a:cubicBezTo>
                    <a:pt x="24" y="72"/>
                    <a:pt x="24" y="72"/>
                    <a:pt x="24" y="72"/>
                  </a:cubicBezTo>
                  <a:cubicBezTo>
                    <a:pt x="34" y="67"/>
                    <a:pt x="34" y="67"/>
                    <a:pt x="34" y="67"/>
                  </a:cubicBezTo>
                  <a:cubicBezTo>
                    <a:pt x="0" y="67"/>
                    <a:pt x="0" y="67"/>
                    <a:pt x="0" y="67"/>
                  </a:cubicBezTo>
                  <a:cubicBezTo>
                    <a:pt x="6" y="81"/>
                    <a:pt x="6" y="81"/>
                    <a:pt x="6" y="81"/>
                  </a:cubicBezTo>
                  <a:close/>
                  <a:moveTo>
                    <a:pt x="52" y="85"/>
                  </a:moveTo>
                  <a:cubicBezTo>
                    <a:pt x="50" y="85"/>
                    <a:pt x="49" y="85"/>
                    <a:pt x="48" y="85"/>
                  </a:cubicBezTo>
                  <a:cubicBezTo>
                    <a:pt x="50" y="64"/>
                    <a:pt x="50" y="64"/>
                    <a:pt x="50" y="64"/>
                  </a:cubicBezTo>
                  <a:cubicBezTo>
                    <a:pt x="54" y="64"/>
                    <a:pt x="54" y="64"/>
                    <a:pt x="54" y="64"/>
                  </a:cubicBezTo>
                  <a:cubicBezTo>
                    <a:pt x="55" y="85"/>
                    <a:pt x="55" y="85"/>
                    <a:pt x="55" y="85"/>
                  </a:cubicBezTo>
                  <a:cubicBezTo>
                    <a:pt x="54" y="85"/>
                    <a:pt x="53" y="85"/>
                    <a:pt x="52" y="85"/>
                  </a:cubicBezTo>
                  <a:close/>
                </a:path>
              </a:pathLst>
            </a:custGeom>
            <a:solidFill>
              <a:schemeClr val="accent1">
                <a:lumMod val="50000"/>
              </a:schemeClr>
            </a:solidFill>
            <a:ln>
              <a:noFill/>
            </a:ln>
          </p:spPr>
          <p:txBody>
            <a:bodyPr/>
            <a:lstStyle/>
            <a:p>
              <a:pPr>
                <a:defRPr/>
              </a:pPr>
              <a:endParaRPr lang="zh-CN" altLang="en-US" sz="1350">
                <a:sym typeface="Arial" panose="020B0604020202020204" pitchFamily="34" charset="0"/>
              </a:endParaRPr>
            </a:p>
          </p:txBody>
        </p:sp>
      </p:grpSp>
      <p:grpSp>
        <p:nvGrpSpPr>
          <p:cNvPr id="23" name="组合 22"/>
          <p:cNvGrpSpPr/>
          <p:nvPr>
            <p:custDataLst>
              <p:tags r:id="rId6"/>
            </p:custDataLst>
          </p:nvPr>
        </p:nvGrpSpPr>
        <p:grpSpPr>
          <a:xfrm>
            <a:off x="5486126" y="4298521"/>
            <a:ext cx="974475" cy="974475"/>
            <a:chOff x="5101234" y="4277616"/>
            <a:chExt cx="974475" cy="974475"/>
          </a:xfrm>
        </p:grpSpPr>
        <p:sp>
          <p:nvSpPr>
            <p:cNvPr id="16" name="椭圆 15"/>
            <p:cNvSpPr/>
            <p:nvPr>
              <p:custDataLst>
                <p:tags r:id="rId17"/>
              </p:custDataLst>
            </p:nvPr>
          </p:nvSpPr>
          <p:spPr>
            <a:xfrm>
              <a:off x="5101234" y="4277616"/>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20" name="Freeform 92"/>
            <p:cNvSpPr>
              <a:spLocks noEditPoints="1"/>
            </p:cNvSpPr>
            <p:nvPr>
              <p:custDataLst>
                <p:tags r:id="rId18"/>
              </p:custDataLst>
            </p:nvPr>
          </p:nvSpPr>
          <p:spPr bwMode="auto">
            <a:xfrm>
              <a:off x="5342522" y="4500410"/>
              <a:ext cx="491899" cy="528002"/>
            </a:xfrm>
            <a:custGeom>
              <a:avLst/>
              <a:gdLst>
                <a:gd name="T0" fmla="*/ 66 w 218"/>
                <a:gd name="T1" fmla="*/ 163 h 234"/>
                <a:gd name="T2" fmla="*/ 17 w 218"/>
                <a:gd name="T3" fmla="*/ 104 h 234"/>
                <a:gd name="T4" fmla="*/ 43 w 218"/>
                <a:gd name="T5" fmla="*/ 57 h 234"/>
                <a:gd name="T6" fmla="*/ 52 w 218"/>
                <a:gd name="T7" fmla="*/ 52 h 234"/>
                <a:gd name="T8" fmla="*/ 92 w 218"/>
                <a:gd name="T9" fmla="*/ 52 h 234"/>
                <a:gd name="T10" fmla="*/ 182 w 218"/>
                <a:gd name="T11" fmla="*/ 52 h 234"/>
                <a:gd name="T12" fmla="*/ 192 w 218"/>
                <a:gd name="T13" fmla="*/ 57 h 234"/>
                <a:gd name="T14" fmla="*/ 218 w 218"/>
                <a:gd name="T15" fmla="*/ 104 h 234"/>
                <a:gd name="T16" fmla="*/ 168 w 218"/>
                <a:gd name="T17" fmla="*/ 163 h 234"/>
                <a:gd name="T18" fmla="*/ 116 w 218"/>
                <a:gd name="T19" fmla="*/ 224 h 234"/>
                <a:gd name="T20" fmla="*/ 109 w 218"/>
                <a:gd name="T21" fmla="*/ 215 h 234"/>
                <a:gd name="T22" fmla="*/ 168 w 218"/>
                <a:gd name="T23" fmla="*/ 203 h 234"/>
                <a:gd name="T24" fmla="*/ 170 w 218"/>
                <a:gd name="T25" fmla="*/ 215 h 234"/>
                <a:gd name="T26" fmla="*/ 182 w 218"/>
                <a:gd name="T27" fmla="*/ 210 h 234"/>
                <a:gd name="T28" fmla="*/ 177 w 218"/>
                <a:gd name="T29" fmla="*/ 201 h 234"/>
                <a:gd name="T30" fmla="*/ 170 w 218"/>
                <a:gd name="T31" fmla="*/ 182 h 234"/>
                <a:gd name="T32" fmla="*/ 26 w 218"/>
                <a:gd name="T33" fmla="*/ 23 h 234"/>
                <a:gd name="T34" fmla="*/ 24 w 218"/>
                <a:gd name="T35" fmla="*/ 38 h 234"/>
                <a:gd name="T36" fmla="*/ 38 w 218"/>
                <a:gd name="T37" fmla="*/ 40 h 234"/>
                <a:gd name="T38" fmla="*/ 40 w 218"/>
                <a:gd name="T39" fmla="*/ 26 h 234"/>
                <a:gd name="T40" fmla="*/ 43 w 218"/>
                <a:gd name="T41" fmla="*/ 0 h 234"/>
                <a:gd name="T42" fmla="*/ 88 w 218"/>
                <a:gd name="T43" fmla="*/ 97 h 234"/>
                <a:gd name="T44" fmla="*/ 102 w 218"/>
                <a:gd name="T45" fmla="*/ 71 h 234"/>
                <a:gd name="T46" fmla="*/ 64 w 218"/>
                <a:gd name="T47" fmla="*/ 71 h 234"/>
                <a:gd name="T48" fmla="*/ 147 w 218"/>
                <a:gd name="T49" fmla="*/ 97 h 234"/>
                <a:gd name="T50" fmla="*/ 125 w 218"/>
                <a:gd name="T51" fmla="*/ 71 h 234"/>
                <a:gd name="T52" fmla="*/ 177 w 218"/>
                <a:gd name="T53" fmla="*/ 73 h 234"/>
                <a:gd name="T54" fmla="*/ 192 w 218"/>
                <a:gd name="T55" fmla="*/ 99 h 234"/>
                <a:gd name="T56" fmla="*/ 177 w 218"/>
                <a:gd name="T57" fmla="*/ 73 h 234"/>
                <a:gd name="T58" fmla="*/ 118 w 218"/>
                <a:gd name="T59" fmla="*/ 73 h 234"/>
                <a:gd name="T60" fmla="*/ 140 w 218"/>
                <a:gd name="T61" fmla="*/ 99 h 234"/>
                <a:gd name="T62" fmla="*/ 81 w 218"/>
                <a:gd name="T63" fmla="*/ 99 h 234"/>
                <a:gd name="T64" fmla="*/ 40 w 218"/>
                <a:gd name="T65" fmla="*/ 101 h 234"/>
                <a:gd name="T66" fmla="*/ 104 w 218"/>
                <a:gd name="T67" fmla="*/ 175 h 234"/>
                <a:gd name="T68" fmla="*/ 83 w 218"/>
                <a:gd name="T69" fmla="*/ 118 h 234"/>
                <a:gd name="T70" fmla="*/ 151 w 218"/>
                <a:gd name="T71" fmla="*/ 118 h 234"/>
                <a:gd name="T72" fmla="*/ 130 w 218"/>
                <a:gd name="T73" fmla="*/ 175 h 234"/>
                <a:gd name="T74" fmla="*/ 189 w 218"/>
                <a:gd name="T75" fmla="*/ 106 h 234"/>
                <a:gd name="T76" fmla="*/ 71 w 218"/>
                <a:gd name="T77" fmla="*/ 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8" h="234">
                  <a:moveTo>
                    <a:pt x="109" y="215"/>
                  </a:moveTo>
                  <a:lnTo>
                    <a:pt x="66" y="163"/>
                  </a:lnTo>
                  <a:lnTo>
                    <a:pt x="22" y="111"/>
                  </a:lnTo>
                  <a:lnTo>
                    <a:pt x="17" y="104"/>
                  </a:lnTo>
                  <a:lnTo>
                    <a:pt x="22" y="99"/>
                  </a:lnTo>
                  <a:lnTo>
                    <a:pt x="43" y="57"/>
                  </a:lnTo>
                  <a:lnTo>
                    <a:pt x="45" y="52"/>
                  </a:lnTo>
                  <a:lnTo>
                    <a:pt x="52" y="52"/>
                  </a:lnTo>
                  <a:lnTo>
                    <a:pt x="92" y="52"/>
                  </a:lnTo>
                  <a:lnTo>
                    <a:pt x="92" y="52"/>
                  </a:lnTo>
                  <a:lnTo>
                    <a:pt x="102" y="52"/>
                  </a:lnTo>
                  <a:lnTo>
                    <a:pt x="182" y="52"/>
                  </a:lnTo>
                  <a:lnTo>
                    <a:pt x="189" y="52"/>
                  </a:lnTo>
                  <a:lnTo>
                    <a:pt x="192" y="57"/>
                  </a:lnTo>
                  <a:lnTo>
                    <a:pt x="213" y="99"/>
                  </a:lnTo>
                  <a:lnTo>
                    <a:pt x="218" y="104"/>
                  </a:lnTo>
                  <a:lnTo>
                    <a:pt x="213" y="111"/>
                  </a:lnTo>
                  <a:lnTo>
                    <a:pt x="168" y="163"/>
                  </a:lnTo>
                  <a:lnTo>
                    <a:pt x="125" y="215"/>
                  </a:lnTo>
                  <a:lnTo>
                    <a:pt x="116" y="224"/>
                  </a:lnTo>
                  <a:lnTo>
                    <a:pt x="109" y="215"/>
                  </a:lnTo>
                  <a:lnTo>
                    <a:pt x="109" y="215"/>
                  </a:lnTo>
                  <a:close/>
                  <a:moveTo>
                    <a:pt x="170" y="182"/>
                  </a:moveTo>
                  <a:lnTo>
                    <a:pt x="168" y="203"/>
                  </a:lnTo>
                  <a:lnTo>
                    <a:pt x="149" y="212"/>
                  </a:lnTo>
                  <a:lnTo>
                    <a:pt x="170" y="215"/>
                  </a:lnTo>
                  <a:lnTo>
                    <a:pt x="180" y="234"/>
                  </a:lnTo>
                  <a:lnTo>
                    <a:pt x="182" y="210"/>
                  </a:lnTo>
                  <a:lnTo>
                    <a:pt x="199" y="203"/>
                  </a:lnTo>
                  <a:lnTo>
                    <a:pt x="177" y="201"/>
                  </a:lnTo>
                  <a:lnTo>
                    <a:pt x="170" y="182"/>
                  </a:lnTo>
                  <a:lnTo>
                    <a:pt x="170" y="182"/>
                  </a:lnTo>
                  <a:close/>
                  <a:moveTo>
                    <a:pt x="43" y="0"/>
                  </a:moveTo>
                  <a:lnTo>
                    <a:pt x="26" y="23"/>
                  </a:lnTo>
                  <a:lnTo>
                    <a:pt x="0" y="21"/>
                  </a:lnTo>
                  <a:lnTo>
                    <a:pt x="24" y="38"/>
                  </a:lnTo>
                  <a:lnTo>
                    <a:pt x="22" y="64"/>
                  </a:lnTo>
                  <a:lnTo>
                    <a:pt x="38" y="40"/>
                  </a:lnTo>
                  <a:lnTo>
                    <a:pt x="64" y="42"/>
                  </a:lnTo>
                  <a:lnTo>
                    <a:pt x="40" y="26"/>
                  </a:lnTo>
                  <a:lnTo>
                    <a:pt x="43" y="0"/>
                  </a:lnTo>
                  <a:lnTo>
                    <a:pt x="43" y="0"/>
                  </a:lnTo>
                  <a:close/>
                  <a:moveTo>
                    <a:pt x="64" y="71"/>
                  </a:moveTo>
                  <a:lnTo>
                    <a:pt x="88" y="97"/>
                  </a:lnTo>
                  <a:lnTo>
                    <a:pt x="109" y="71"/>
                  </a:lnTo>
                  <a:lnTo>
                    <a:pt x="102" y="71"/>
                  </a:lnTo>
                  <a:lnTo>
                    <a:pt x="64" y="71"/>
                  </a:lnTo>
                  <a:lnTo>
                    <a:pt x="64" y="71"/>
                  </a:lnTo>
                  <a:close/>
                  <a:moveTo>
                    <a:pt x="125" y="71"/>
                  </a:moveTo>
                  <a:lnTo>
                    <a:pt x="147" y="97"/>
                  </a:lnTo>
                  <a:lnTo>
                    <a:pt x="170" y="71"/>
                  </a:lnTo>
                  <a:lnTo>
                    <a:pt x="125" y="71"/>
                  </a:lnTo>
                  <a:lnTo>
                    <a:pt x="125" y="71"/>
                  </a:lnTo>
                  <a:close/>
                  <a:moveTo>
                    <a:pt x="177" y="73"/>
                  </a:moveTo>
                  <a:lnTo>
                    <a:pt x="154" y="99"/>
                  </a:lnTo>
                  <a:lnTo>
                    <a:pt x="192" y="99"/>
                  </a:lnTo>
                  <a:lnTo>
                    <a:pt x="177" y="73"/>
                  </a:lnTo>
                  <a:lnTo>
                    <a:pt x="177" y="73"/>
                  </a:lnTo>
                  <a:close/>
                  <a:moveTo>
                    <a:pt x="140" y="99"/>
                  </a:moveTo>
                  <a:lnTo>
                    <a:pt x="118" y="73"/>
                  </a:lnTo>
                  <a:lnTo>
                    <a:pt x="95" y="99"/>
                  </a:lnTo>
                  <a:lnTo>
                    <a:pt x="140" y="99"/>
                  </a:lnTo>
                  <a:lnTo>
                    <a:pt x="140" y="99"/>
                  </a:lnTo>
                  <a:close/>
                  <a:moveTo>
                    <a:pt x="81" y="99"/>
                  </a:moveTo>
                  <a:lnTo>
                    <a:pt x="57" y="75"/>
                  </a:lnTo>
                  <a:lnTo>
                    <a:pt x="40" y="101"/>
                  </a:lnTo>
                  <a:lnTo>
                    <a:pt x="81" y="149"/>
                  </a:lnTo>
                  <a:lnTo>
                    <a:pt x="104" y="175"/>
                  </a:lnTo>
                  <a:lnTo>
                    <a:pt x="78" y="123"/>
                  </a:lnTo>
                  <a:lnTo>
                    <a:pt x="83" y="118"/>
                  </a:lnTo>
                  <a:lnTo>
                    <a:pt x="118" y="186"/>
                  </a:lnTo>
                  <a:lnTo>
                    <a:pt x="151" y="118"/>
                  </a:lnTo>
                  <a:lnTo>
                    <a:pt x="156" y="123"/>
                  </a:lnTo>
                  <a:lnTo>
                    <a:pt x="130" y="175"/>
                  </a:lnTo>
                  <a:lnTo>
                    <a:pt x="154" y="149"/>
                  </a:lnTo>
                  <a:lnTo>
                    <a:pt x="189" y="106"/>
                  </a:lnTo>
                  <a:lnTo>
                    <a:pt x="71" y="106"/>
                  </a:lnTo>
                  <a:lnTo>
                    <a:pt x="71" y="99"/>
                  </a:lnTo>
                  <a:lnTo>
                    <a:pt x="81" y="99"/>
                  </a:lnTo>
                  <a:close/>
                </a:path>
              </a:pathLst>
            </a:custGeom>
            <a:solidFill>
              <a:schemeClr val="accent1">
                <a:lumMod val="50000"/>
              </a:schemeClr>
            </a:solidFill>
            <a:ln>
              <a:noFill/>
            </a:ln>
          </p:spPr>
          <p:txBody>
            <a:bodyPr/>
            <a:lstStyle/>
            <a:p>
              <a:pPr>
                <a:defRPr/>
              </a:pPr>
              <a:endParaRPr lang="zh-CN" altLang="en-US" sz="1350">
                <a:sym typeface="Arial" panose="020B0604020202020204" pitchFamily="34" charset="0"/>
              </a:endParaRPr>
            </a:p>
          </p:txBody>
        </p:sp>
      </p:grpSp>
      <p:grpSp>
        <p:nvGrpSpPr>
          <p:cNvPr id="24" name="组合 23"/>
          <p:cNvGrpSpPr/>
          <p:nvPr>
            <p:custDataLst>
              <p:tags r:id="rId7"/>
            </p:custDataLst>
          </p:nvPr>
        </p:nvGrpSpPr>
        <p:grpSpPr>
          <a:xfrm>
            <a:off x="1766429" y="4298521"/>
            <a:ext cx="974475" cy="974475"/>
            <a:chOff x="3374320" y="4257675"/>
            <a:chExt cx="974475" cy="974475"/>
          </a:xfrm>
        </p:grpSpPr>
        <p:sp>
          <p:nvSpPr>
            <p:cNvPr id="17" name="椭圆 16"/>
            <p:cNvSpPr/>
            <p:nvPr>
              <p:custDataLst>
                <p:tags r:id="rId15"/>
              </p:custDataLst>
            </p:nvPr>
          </p:nvSpPr>
          <p:spPr>
            <a:xfrm>
              <a:off x="3374320" y="4257675"/>
              <a:ext cx="974475" cy="974475"/>
            </a:xfrm>
            <a:prstGeom prst="ellipse">
              <a:avLst/>
            </a:prstGeom>
            <a:solidFill>
              <a:schemeClr val="accent1"/>
            </a:solidFill>
            <a:ln w="28575">
              <a:solidFill>
                <a:srgbClr val="FFFFFF"/>
              </a:solidFill>
              <a:round/>
            </a:ln>
          </p:spPr>
          <p:txBody>
            <a:bodyPr vert="horz" wrap="square" lIns="91440" tIns="45720" rIns="91440" bIns="45720" numCol="1" anchor="t" anchorCtr="0" compatLnSpc="1"/>
            <a:lstStyle/>
            <a:p>
              <a:endParaRPr lang="zh-CN" altLang="en-US" sz="1600" dirty="0">
                <a:solidFill>
                  <a:schemeClr val="tx1"/>
                </a:solidFill>
                <a:sym typeface="Arial" panose="020B0604020202020204" pitchFamily="34" charset="0"/>
              </a:endParaRPr>
            </a:p>
          </p:txBody>
        </p:sp>
        <p:sp>
          <p:nvSpPr>
            <p:cNvPr id="21" name="Freeform 85"/>
            <p:cNvSpPr>
              <a:spLocks noEditPoints="1"/>
            </p:cNvSpPr>
            <p:nvPr>
              <p:custDataLst>
                <p:tags r:id="rId16"/>
              </p:custDataLst>
            </p:nvPr>
          </p:nvSpPr>
          <p:spPr bwMode="auto">
            <a:xfrm>
              <a:off x="3624631" y="4519073"/>
              <a:ext cx="473853" cy="466711"/>
            </a:xfrm>
            <a:custGeom>
              <a:avLst/>
              <a:gdLst>
                <a:gd name="T0" fmla="*/ 199 w 199"/>
                <a:gd name="T1" fmla="*/ 0 h 196"/>
                <a:gd name="T2" fmla="*/ 189 w 199"/>
                <a:gd name="T3" fmla="*/ 19 h 196"/>
                <a:gd name="T4" fmla="*/ 199 w 199"/>
                <a:gd name="T5" fmla="*/ 120 h 196"/>
                <a:gd name="T6" fmla="*/ 109 w 199"/>
                <a:gd name="T7" fmla="*/ 139 h 196"/>
                <a:gd name="T8" fmla="*/ 149 w 199"/>
                <a:gd name="T9" fmla="*/ 177 h 196"/>
                <a:gd name="T10" fmla="*/ 50 w 199"/>
                <a:gd name="T11" fmla="*/ 196 h 196"/>
                <a:gd name="T12" fmla="*/ 90 w 199"/>
                <a:gd name="T13" fmla="*/ 177 h 196"/>
                <a:gd name="T14" fmla="*/ 0 w 199"/>
                <a:gd name="T15" fmla="*/ 139 h 196"/>
                <a:gd name="T16" fmla="*/ 7 w 199"/>
                <a:gd name="T17" fmla="*/ 120 h 196"/>
                <a:gd name="T18" fmla="*/ 0 w 199"/>
                <a:gd name="T19" fmla="*/ 19 h 196"/>
                <a:gd name="T20" fmla="*/ 0 w 199"/>
                <a:gd name="T21" fmla="*/ 0 h 196"/>
                <a:gd name="T22" fmla="*/ 142 w 199"/>
                <a:gd name="T23" fmla="*/ 47 h 196"/>
                <a:gd name="T24" fmla="*/ 135 w 199"/>
                <a:gd name="T25" fmla="*/ 52 h 196"/>
                <a:gd name="T26" fmla="*/ 88 w 199"/>
                <a:gd name="T27" fmla="*/ 61 h 196"/>
                <a:gd name="T28" fmla="*/ 85 w 199"/>
                <a:gd name="T29" fmla="*/ 59 h 196"/>
                <a:gd name="T30" fmla="*/ 59 w 199"/>
                <a:gd name="T31" fmla="*/ 78 h 196"/>
                <a:gd name="T32" fmla="*/ 99 w 199"/>
                <a:gd name="T33" fmla="*/ 75 h 196"/>
                <a:gd name="T34" fmla="*/ 104 w 199"/>
                <a:gd name="T35" fmla="*/ 78 h 196"/>
                <a:gd name="T36" fmla="*/ 139 w 199"/>
                <a:gd name="T37" fmla="*/ 61 h 196"/>
                <a:gd name="T38" fmla="*/ 149 w 199"/>
                <a:gd name="T39" fmla="*/ 47 h 196"/>
                <a:gd name="T40" fmla="*/ 132 w 199"/>
                <a:gd name="T41" fmla="*/ 68 h 196"/>
                <a:gd name="T42" fmla="*/ 142 w 199"/>
                <a:gd name="T43" fmla="*/ 99 h 196"/>
                <a:gd name="T44" fmla="*/ 132 w 199"/>
                <a:gd name="T45" fmla="*/ 68 h 196"/>
                <a:gd name="T46" fmla="*/ 118 w 199"/>
                <a:gd name="T47" fmla="*/ 78 h 196"/>
                <a:gd name="T48" fmla="*/ 128 w 199"/>
                <a:gd name="T49" fmla="*/ 99 h 196"/>
                <a:gd name="T50" fmla="*/ 118 w 199"/>
                <a:gd name="T51" fmla="*/ 78 h 196"/>
                <a:gd name="T52" fmla="*/ 102 w 199"/>
                <a:gd name="T53" fmla="*/ 89 h 196"/>
                <a:gd name="T54" fmla="*/ 111 w 199"/>
                <a:gd name="T55" fmla="*/ 99 h 196"/>
                <a:gd name="T56" fmla="*/ 102 w 199"/>
                <a:gd name="T57" fmla="*/ 89 h 196"/>
                <a:gd name="T58" fmla="*/ 88 w 199"/>
                <a:gd name="T59" fmla="*/ 80 h 196"/>
                <a:gd name="T60" fmla="*/ 97 w 199"/>
                <a:gd name="T61" fmla="*/ 99 h 196"/>
                <a:gd name="T62" fmla="*/ 88 w 199"/>
                <a:gd name="T63" fmla="*/ 80 h 196"/>
                <a:gd name="T64" fmla="*/ 73 w 199"/>
                <a:gd name="T65" fmla="*/ 80 h 196"/>
                <a:gd name="T66" fmla="*/ 83 w 199"/>
                <a:gd name="T67" fmla="*/ 99 h 196"/>
                <a:gd name="T68" fmla="*/ 73 w 199"/>
                <a:gd name="T69" fmla="*/ 80 h 196"/>
                <a:gd name="T70" fmla="*/ 57 w 199"/>
                <a:gd name="T71" fmla="*/ 85 h 196"/>
                <a:gd name="T72" fmla="*/ 66 w 199"/>
                <a:gd name="T73" fmla="*/ 99 h 196"/>
                <a:gd name="T74" fmla="*/ 57 w 199"/>
                <a:gd name="T75" fmla="*/ 85 h 196"/>
                <a:gd name="T76" fmla="*/ 170 w 199"/>
                <a:gd name="T77" fmla="*/ 21 h 196"/>
                <a:gd name="T78" fmla="*/ 28 w 199"/>
                <a:gd name="T79" fmla="*/ 118 h 196"/>
                <a:gd name="T80" fmla="*/ 170 w 199"/>
                <a:gd name="T81" fmla="*/ 2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9" h="196">
                  <a:moveTo>
                    <a:pt x="0" y="0"/>
                  </a:moveTo>
                  <a:lnTo>
                    <a:pt x="199" y="0"/>
                  </a:lnTo>
                  <a:lnTo>
                    <a:pt x="199" y="19"/>
                  </a:lnTo>
                  <a:lnTo>
                    <a:pt x="189" y="19"/>
                  </a:lnTo>
                  <a:lnTo>
                    <a:pt x="189" y="120"/>
                  </a:lnTo>
                  <a:lnTo>
                    <a:pt x="199" y="120"/>
                  </a:lnTo>
                  <a:lnTo>
                    <a:pt x="199" y="139"/>
                  </a:lnTo>
                  <a:lnTo>
                    <a:pt x="109" y="139"/>
                  </a:lnTo>
                  <a:lnTo>
                    <a:pt x="109" y="177"/>
                  </a:lnTo>
                  <a:lnTo>
                    <a:pt x="149" y="177"/>
                  </a:lnTo>
                  <a:lnTo>
                    <a:pt x="149" y="196"/>
                  </a:lnTo>
                  <a:lnTo>
                    <a:pt x="50" y="196"/>
                  </a:lnTo>
                  <a:lnTo>
                    <a:pt x="50" y="177"/>
                  </a:lnTo>
                  <a:lnTo>
                    <a:pt x="90" y="177"/>
                  </a:lnTo>
                  <a:lnTo>
                    <a:pt x="90" y="139"/>
                  </a:lnTo>
                  <a:lnTo>
                    <a:pt x="0" y="139"/>
                  </a:lnTo>
                  <a:lnTo>
                    <a:pt x="0" y="120"/>
                  </a:lnTo>
                  <a:lnTo>
                    <a:pt x="7" y="120"/>
                  </a:lnTo>
                  <a:lnTo>
                    <a:pt x="7" y="19"/>
                  </a:lnTo>
                  <a:lnTo>
                    <a:pt x="0" y="19"/>
                  </a:lnTo>
                  <a:lnTo>
                    <a:pt x="0" y="0"/>
                  </a:lnTo>
                  <a:lnTo>
                    <a:pt x="0" y="0"/>
                  </a:lnTo>
                  <a:close/>
                  <a:moveTo>
                    <a:pt x="149" y="47"/>
                  </a:moveTo>
                  <a:lnTo>
                    <a:pt x="142" y="47"/>
                  </a:lnTo>
                  <a:lnTo>
                    <a:pt x="132" y="47"/>
                  </a:lnTo>
                  <a:lnTo>
                    <a:pt x="135" y="52"/>
                  </a:lnTo>
                  <a:lnTo>
                    <a:pt x="102" y="70"/>
                  </a:lnTo>
                  <a:lnTo>
                    <a:pt x="88" y="61"/>
                  </a:lnTo>
                  <a:lnTo>
                    <a:pt x="88" y="59"/>
                  </a:lnTo>
                  <a:lnTo>
                    <a:pt x="85" y="59"/>
                  </a:lnTo>
                  <a:lnTo>
                    <a:pt x="57" y="70"/>
                  </a:lnTo>
                  <a:lnTo>
                    <a:pt x="59" y="78"/>
                  </a:lnTo>
                  <a:lnTo>
                    <a:pt x="85" y="66"/>
                  </a:lnTo>
                  <a:lnTo>
                    <a:pt x="99" y="75"/>
                  </a:lnTo>
                  <a:lnTo>
                    <a:pt x="102" y="78"/>
                  </a:lnTo>
                  <a:lnTo>
                    <a:pt x="104" y="78"/>
                  </a:lnTo>
                  <a:lnTo>
                    <a:pt x="137" y="56"/>
                  </a:lnTo>
                  <a:lnTo>
                    <a:pt x="139" y="61"/>
                  </a:lnTo>
                  <a:lnTo>
                    <a:pt x="144" y="54"/>
                  </a:lnTo>
                  <a:lnTo>
                    <a:pt x="149" y="47"/>
                  </a:lnTo>
                  <a:lnTo>
                    <a:pt x="149" y="47"/>
                  </a:lnTo>
                  <a:close/>
                  <a:moveTo>
                    <a:pt x="132" y="68"/>
                  </a:moveTo>
                  <a:lnTo>
                    <a:pt x="132" y="99"/>
                  </a:lnTo>
                  <a:lnTo>
                    <a:pt x="142" y="99"/>
                  </a:lnTo>
                  <a:lnTo>
                    <a:pt x="142" y="68"/>
                  </a:lnTo>
                  <a:lnTo>
                    <a:pt x="132" y="68"/>
                  </a:lnTo>
                  <a:lnTo>
                    <a:pt x="132" y="68"/>
                  </a:lnTo>
                  <a:close/>
                  <a:moveTo>
                    <a:pt x="118" y="78"/>
                  </a:moveTo>
                  <a:lnTo>
                    <a:pt x="118" y="99"/>
                  </a:lnTo>
                  <a:lnTo>
                    <a:pt x="128" y="99"/>
                  </a:lnTo>
                  <a:lnTo>
                    <a:pt x="128" y="78"/>
                  </a:lnTo>
                  <a:lnTo>
                    <a:pt x="118" y="78"/>
                  </a:lnTo>
                  <a:lnTo>
                    <a:pt x="118" y="78"/>
                  </a:lnTo>
                  <a:close/>
                  <a:moveTo>
                    <a:pt x="102" y="89"/>
                  </a:moveTo>
                  <a:lnTo>
                    <a:pt x="102" y="99"/>
                  </a:lnTo>
                  <a:lnTo>
                    <a:pt x="111" y="99"/>
                  </a:lnTo>
                  <a:lnTo>
                    <a:pt x="111" y="89"/>
                  </a:lnTo>
                  <a:lnTo>
                    <a:pt x="102" y="89"/>
                  </a:lnTo>
                  <a:lnTo>
                    <a:pt x="102" y="89"/>
                  </a:lnTo>
                  <a:close/>
                  <a:moveTo>
                    <a:pt x="88" y="80"/>
                  </a:moveTo>
                  <a:lnTo>
                    <a:pt x="88" y="99"/>
                  </a:lnTo>
                  <a:lnTo>
                    <a:pt x="97" y="99"/>
                  </a:lnTo>
                  <a:lnTo>
                    <a:pt x="97" y="80"/>
                  </a:lnTo>
                  <a:lnTo>
                    <a:pt x="88" y="80"/>
                  </a:lnTo>
                  <a:lnTo>
                    <a:pt x="88" y="80"/>
                  </a:lnTo>
                  <a:close/>
                  <a:moveTo>
                    <a:pt x="73" y="80"/>
                  </a:moveTo>
                  <a:lnTo>
                    <a:pt x="73" y="99"/>
                  </a:lnTo>
                  <a:lnTo>
                    <a:pt x="83" y="99"/>
                  </a:lnTo>
                  <a:lnTo>
                    <a:pt x="83" y="80"/>
                  </a:lnTo>
                  <a:lnTo>
                    <a:pt x="73" y="80"/>
                  </a:lnTo>
                  <a:lnTo>
                    <a:pt x="73" y="80"/>
                  </a:lnTo>
                  <a:close/>
                  <a:moveTo>
                    <a:pt x="57" y="85"/>
                  </a:moveTo>
                  <a:lnTo>
                    <a:pt x="57" y="99"/>
                  </a:lnTo>
                  <a:lnTo>
                    <a:pt x="66" y="99"/>
                  </a:lnTo>
                  <a:lnTo>
                    <a:pt x="66" y="85"/>
                  </a:lnTo>
                  <a:lnTo>
                    <a:pt x="57" y="85"/>
                  </a:lnTo>
                  <a:lnTo>
                    <a:pt x="57" y="85"/>
                  </a:lnTo>
                  <a:close/>
                  <a:moveTo>
                    <a:pt x="170" y="21"/>
                  </a:moveTo>
                  <a:lnTo>
                    <a:pt x="28" y="21"/>
                  </a:lnTo>
                  <a:lnTo>
                    <a:pt x="28" y="118"/>
                  </a:lnTo>
                  <a:lnTo>
                    <a:pt x="170" y="118"/>
                  </a:lnTo>
                  <a:lnTo>
                    <a:pt x="170" y="21"/>
                  </a:lnTo>
                  <a:close/>
                </a:path>
              </a:pathLst>
            </a:custGeom>
            <a:solidFill>
              <a:schemeClr val="accent1">
                <a:lumMod val="50000"/>
              </a:schemeClr>
            </a:solidFill>
            <a:ln>
              <a:noFill/>
            </a:ln>
          </p:spPr>
          <p:txBody>
            <a:bodyPr/>
            <a:lstStyle/>
            <a:p>
              <a:pPr>
                <a:defRPr/>
              </a:pPr>
              <a:endParaRPr lang="zh-CN" altLang="en-US" sz="1350">
                <a:sym typeface="Arial" panose="020B0604020202020204" pitchFamily="34" charset="0"/>
              </a:endParaRPr>
            </a:p>
          </p:txBody>
        </p:sp>
      </p:grpSp>
      <p:sp>
        <p:nvSpPr>
          <p:cNvPr id="28" name="矩形 27"/>
          <p:cNvSpPr/>
          <p:nvPr>
            <p:custDataLst>
              <p:tags r:id="rId8"/>
            </p:custDataLst>
          </p:nvPr>
        </p:nvSpPr>
        <p:spPr>
          <a:xfrm>
            <a:off x="882804" y="2879597"/>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29" name="矩形 28"/>
          <p:cNvSpPr/>
          <p:nvPr>
            <p:custDataLst>
              <p:tags r:id="rId9"/>
            </p:custDataLst>
          </p:nvPr>
        </p:nvSpPr>
        <p:spPr>
          <a:xfrm>
            <a:off x="4602501" y="2879597"/>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30" name="矩形 29"/>
          <p:cNvSpPr/>
          <p:nvPr>
            <p:custDataLst>
              <p:tags r:id="rId10"/>
            </p:custDataLst>
          </p:nvPr>
        </p:nvSpPr>
        <p:spPr>
          <a:xfrm>
            <a:off x="8322198" y="2879597"/>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31" name="矩形 30"/>
          <p:cNvSpPr/>
          <p:nvPr>
            <p:custDataLst>
              <p:tags r:id="rId11"/>
            </p:custDataLst>
          </p:nvPr>
        </p:nvSpPr>
        <p:spPr>
          <a:xfrm>
            <a:off x="882804" y="5361387"/>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32" name="矩形 31"/>
          <p:cNvSpPr/>
          <p:nvPr>
            <p:custDataLst>
              <p:tags r:id="rId12"/>
            </p:custDataLst>
          </p:nvPr>
        </p:nvSpPr>
        <p:spPr>
          <a:xfrm>
            <a:off x="4602501" y="5361387"/>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33" name="矩形 32"/>
          <p:cNvSpPr/>
          <p:nvPr>
            <p:custDataLst>
              <p:tags r:id="rId13"/>
            </p:custDataLst>
          </p:nvPr>
        </p:nvSpPr>
        <p:spPr>
          <a:xfrm>
            <a:off x="8322198" y="5361387"/>
            <a:ext cx="2741725" cy="12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2000">
                <a:solidFill>
                  <a:schemeClr val="tx1"/>
                </a:solidFill>
              </a:rPr>
              <a:t>LOREM IPSUM DOLOR</a:t>
            </a:r>
            <a:endParaRPr lang="zh-CN" altLang="en-US" sz="2000" dirty="0">
              <a:solidFill>
                <a:schemeClr val="tx1"/>
              </a:solidFill>
            </a:endParaRPr>
          </a:p>
        </p:txBody>
      </p:sp>
      <p:sp>
        <p:nvSpPr>
          <p:cNvPr id="8" name="文本框 7"/>
          <p:cNvSpPr txBox="1"/>
          <p:nvPr>
            <p:custDataLst>
              <p:tags r:id="rId14"/>
            </p:custDataLst>
          </p:nvPr>
        </p:nvSpPr>
        <p:spPr>
          <a:xfrm>
            <a:off x="838200" y="298450"/>
            <a:ext cx="8330400" cy="892175"/>
          </a:xfrm>
          <a:prstGeom prst="rect">
            <a:avLst/>
          </a:prstGeom>
        </p:spPr>
        <p:txBody>
          <a:bodyPr vert="horz" lIns="91440" tIns="45720" rIns="91440" bIns="45720" rtlCol="0" anchor="ctr">
            <a:normAutofit/>
          </a:bodyPr>
          <a:lstStyle>
            <a:lvl1pPr defTabSz="914400">
              <a:lnSpc>
                <a:spcPct val="90000"/>
              </a:lnSpc>
              <a:spcBef>
                <a:spcPct val="0"/>
              </a:spcBef>
              <a:buNone/>
              <a:defRPr sz="4000">
                <a:solidFill>
                  <a:schemeClr val="accent1"/>
                </a:solidFill>
                <a:latin typeface="+mj-lt"/>
                <a:ea typeface="+mj-ea"/>
                <a:cs typeface="+mj-cs"/>
              </a:defRPr>
            </a:lvl1pPr>
          </a:lstStyle>
          <a:p>
            <a:r>
              <a:rPr lang="en-US" altLang="zh-CN"/>
              <a:t>LOREM IPSUM DOLOR</a:t>
            </a:r>
            <a:endParaRPr lang="zh-CN" altLang="en-US" dirty="0"/>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custDataLst>
              <p:tags r:id="rId2"/>
            </p:custDataLst>
          </p:nvPr>
        </p:nvGrpSpPr>
        <p:grpSpPr>
          <a:xfrm>
            <a:off x="4911567" y="2692400"/>
            <a:ext cx="2368867" cy="2032000"/>
            <a:chOff x="3962400" y="1997075"/>
            <a:chExt cx="1741488" cy="1493838"/>
          </a:xfrm>
        </p:grpSpPr>
        <p:sp>
          <p:nvSpPr>
            <p:cNvPr id="5" name="MH_SubTitle_1"/>
            <p:cNvSpPr/>
            <p:nvPr>
              <p:custDataLst>
                <p:tags r:id="rId4"/>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6" name="MH_Other_1"/>
            <p:cNvSpPr/>
            <p:nvPr>
              <p:custDataLst>
                <p:tags r:id="rId5"/>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01</a:t>
              </a:r>
              <a:endParaRPr lang="zh-CN" altLang="en-US" sz="2000" b="1" dirty="0">
                <a:solidFill>
                  <a:schemeClr val="accent2"/>
                </a:solidFill>
              </a:endParaRPr>
            </a:p>
          </p:txBody>
        </p:sp>
      </p:grpSp>
      <p:sp>
        <p:nvSpPr>
          <p:cNvPr id="4" name="文本框 3"/>
          <p:cNvSpPr txBox="1"/>
          <p:nvPr>
            <p:custDataLst>
              <p:tags r:id="rId3"/>
            </p:custDataLst>
          </p:nvPr>
        </p:nvSpPr>
        <p:spPr>
          <a:xfrm>
            <a:off x="838200" y="298450"/>
            <a:ext cx="8330400" cy="892175"/>
          </a:xfrm>
          <a:prstGeom prst="rect">
            <a:avLst/>
          </a:prstGeom>
        </p:spPr>
        <p:txBody>
          <a:bodyPr vert="horz" lIns="91440" tIns="45720" rIns="91440" bIns="45720" rtlCol="0" anchor="ctr">
            <a:normAutofit/>
          </a:bodyPr>
          <a:lstStyle>
            <a:lvl1pPr defTabSz="914400">
              <a:lnSpc>
                <a:spcPct val="90000"/>
              </a:lnSpc>
              <a:spcBef>
                <a:spcPct val="0"/>
              </a:spcBef>
              <a:buNone/>
              <a:defRPr sz="4000">
                <a:solidFill>
                  <a:schemeClr val="accent1"/>
                </a:solidFill>
                <a:latin typeface="+mj-lt"/>
                <a:ea typeface="+mj-ea"/>
                <a:cs typeface="+mj-cs"/>
              </a:defRPr>
            </a:lvl1pPr>
          </a:lstStyle>
          <a:p>
            <a:r>
              <a:rPr lang="en-US" altLang="zh-CN"/>
              <a:t>LOREM IPSUM DOLOR</a:t>
            </a:r>
            <a:endParaRPr lang="zh-CN" alt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838800" y="363600"/>
            <a:ext cx="10515600" cy="1324800"/>
          </a:xfrm>
          <a:prstGeom prst="rect">
            <a:avLst/>
          </a:prstGeom>
        </p:spPr>
        <p:txBody>
          <a:bodyPr anchor="ctr" anchorCtr="0">
            <a:normAutofit/>
          </a:bodyPr>
          <a:lstStyle>
            <a:defPPr>
              <a:defRPr lang="zh-CN"/>
            </a:defPPr>
            <a:lvl1pPr algn="ctr">
              <a:lnSpc>
                <a:spcPct val="90000"/>
              </a:lnSpc>
              <a:spcBef>
                <a:spcPct val="0"/>
              </a:spcBef>
              <a:buNone/>
              <a:defRPr sz="4400">
                <a:latin typeface="+mj-lt"/>
                <a:ea typeface="+mj-ea"/>
                <a:cs typeface="+mj-cs"/>
              </a:defRPr>
            </a:lvl1pPr>
          </a:lstStyle>
          <a:p>
            <a:pPr algn="l"/>
            <a:r>
              <a:rPr lang="en-US" altLang="zh-CN">
                <a:solidFill>
                  <a:schemeClr val="accent1"/>
                </a:solidFill>
              </a:rPr>
              <a:t>LOREM IPSUM DOLOR</a:t>
            </a:r>
            <a:endParaRPr lang="zh-CN" altLang="en-US" dirty="0">
              <a:solidFill>
                <a:schemeClr val="accent1"/>
              </a:solidFill>
            </a:endParaRPr>
          </a:p>
        </p:txBody>
      </p:sp>
      <p:sp>
        <p:nvSpPr>
          <p:cNvPr id="5" name="文本框 4"/>
          <p:cNvSpPr txBox="1"/>
          <p:nvPr>
            <p:custDataLst>
              <p:tags r:id="rId3"/>
            </p:custDataLst>
          </p:nvPr>
        </p:nvSpPr>
        <p:spPr>
          <a:xfrm>
            <a:off x="838800" y="1825200"/>
            <a:ext cx="10515600" cy="4352400"/>
          </a:xfrm>
          <a:prstGeom prst="rect">
            <a:avLst/>
          </a:prstGeom>
        </p:spPr>
        <p:txBody>
          <a:bodyPr>
            <a:normAutofit/>
          </a:bodyPr>
          <a:lstStyle>
            <a:defPPr>
              <a:defRPr lang="zh-CN"/>
            </a:defPPr>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sz="2400"/>
              <a:t>Lorem ipsum dolor sit amet, consectetur adipisicing elit, sed do eiusmod tempor incididunt ut labore et dolore magna aliqua. Ut enim ad minim veniam, quis nostrud exercitation ullamco laboris nisi ut aliquip ex ea commodo consequat.</a:t>
            </a:r>
            <a:endParaRPr lang="zh-CN" altLang="en-US" dirty="0"/>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custDataLst>
              <p:tags r:id="rId2"/>
            </p:custDataLst>
          </p:nvPr>
        </p:nvGrpSpPr>
        <p:grpSpPr>
          <a:xfrm>
            <a:off x="2728661" y="2692400"/>
            <a:ext cx="2124578" cy="1822450"/>
            <a:chOff x="3962400" y="1997075"/>
            <a:chExt cx="1741488" cy="1493838"/>
          </a:xfrm>
        </p:grpSpPr>
        <p:sp>
          <p:nvSpPr>
            <p:cNvPr id="5" name="MH_SubTitle_1"/>
            <p:cNvSpPr/>
            <p:nvPr>
              <p:custDataLst>
                <p:tags r:id="rId7"/>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6" name="MH_Other_1"/>
            <p:cNvSpPr/>
            <p:nvPr>
              <p:custDataLst>
                <p:tags r:id="rId8"/>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01</a:t>
              </a:r>
              <a:endParaRPr lang="zh-CN" altLang="en-US" sz="2000" b="1" dirty="0">
                <a:solidFill>
                  <a:schemeClr val="accent2"/>
                </a:solidFill>
              </a:endParaRPr>
            </a:p>
          </p:txBody>
        </p:sp>
      </p:grpSp>
      <p:grpSp>
        <p:nvGrpSpPr>
          <p:cNvPr id="16" name="组合 15"/>
          <p:cNvGrpSpPr/>
          <p:nvPr>
            <p:custDataLst>
              <p:tags r:id="rId3"/>
            </p:custDataLst>
          </p:nvPr>
        </p:nvGrpSpPr>
        <p:grpSpPr>
          <a:xfrm>
            <a:off x="7338761" y="2692400"/>
            <a:ext cx="2124578" cy="1822450"/>
            <a:chOff x="3962400" y="1997075"/>
            <a:chExt cx="1741488" cy="1493838"/>
          </a:xfrm>
        </p:grpSpPr>
        <p:sp>
          <p:nvSpPr>
            <p:cNvPr id="19" name="MH_SubTitle_1"/>
            <p:cNvSpPr/>
            <p:nvPr>
              <p:custDataLst>
                <p:tags r:id="rId5"/>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20" name="MH_Other_1"/>
            <p:cNvSpPr/>
            <p:nvPr>
              <p:custDataLst>
                <p:tags r:id="rId6"/>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02</a:t>
              </a:r>
              <a:endParaRPr lang="zh-CN" altLang="en-US" sz="2000" b="1" dirty="0">
                <a:solidFill>
                  <a:schemeClr val="accent2"/>
                </a:solidFill>
              </a:endParaRPr>
            </a:p>
          </p:txBody>
        </p:sp>
      </p:grpSp>
      <p:sp>
        <p:nvSpPr>
          <p:cNvPr id="4" name="文本框 3"/>
          <p:cNvSpPr txBox="1"/>
          <p:nvPr>
            <p:custDataLst>
              <p:tags r:id="rId4"/>
            </p:custDataLst>
          </p:nvPr>
        </p:nvSpPr>
        <p:spPr>
          <a:xfrm>
            <a:off x="838200" y="298450"/>
            <a:ext cx="8330400" cy="892175"/>
          </a:xfrm>
          <a:prstGeom prst="rect">
            <a:avLst/>
          </a:prstGeom>
        </p:spPr>
        <p:txBody>
          <a:bodyPr vert="horz" lIns="91440" tIns="45720" rIns="91440" bIns="45720" rtlCol="0" anchor="ctr">
            <a:normAutofit/>
          </a:bodyPr>
          <a:lstStyle>
            <a:lvl1pPr defTabSz="914400">
              <a:lnSpc>
                <a:spcPct val="90000"/>
              </a:lnSpc>
              <a:spcBef>
                <a:spcPct val="0"/>
              </a:spcBef>
              <a:buNone/>
              <a:defRPr sz="4000">
                <a:solidFill>
                  <a:schemeClr val="accent1"/>
                </a:solidFill>
                <a:latin typeface="+mj-lt"/>
                <a:ea typeface="+mj-ea"/>
                <a:cs typeface="+mj-cs"/>
              </a:defRPr>
            </a:lvl1pPr>
          </a:lstStyle>
          <a:p>
            <a:r>
              <a:rPr lang="en-US" altLang="zh-CN"/>
              <a:t>LOREM IPSUM DOLOR</a:t>
            </a:r>
            <a:endParaRPr lang="zh-CN" alt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custDataLst>
              <p:tags r:id="rId2"/>
            </p:custDataLst>
          </p:nvPr>
        </p:nvGrpSpPr>
        <p:grpSpPr>
          <a:xfrm>
            <a:off x="2195261" y="2692400"/>
            <a:ext cx="2124578" cy="1822450"/>
            <a:chOff x="3962400" y="1997075"/>
            <a:chExt cx="1741488" cy="1493838"/>
          </a:xfrm>
        </p:grpSpPr>
        <p:sp>
          <p:nvSpPr>
            <p:cNvPr id="5" name="MH_SubTitle_1"/>
            <p:cNvSpPr/>
            <p:nvPr>
              <p:custDataLst>
                <p:tags r:id="rId10"/>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6" name="MH_Other_1"/>
            <p:cNvSpPr/>
            <p:nvPr>
              <p:custDataLst>
                <p:tags r:id="rId11"/>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01</a:t>
              </a:r>
              <a:endParaRPr lang="zh-CN" altLang="en-US" sz="2000" b="1" dirty="0">
                <a:solidFill>
                  <a:schemeClr val="accent2"/>
                </a:solidFill>
              </a:endParaRPr>
            </a:p>
          </p:txBody>
        </p:sp>
      </p:grpSp>
      <p:grpSp>
        <p:nvGrpSpPr>
          <p:cNvPr id="16" name="组合 15"/>
          <p:cNvGrpSpPr/>
          <p:nvPr>
            <p:custDataLst>
              <p:tags r:id="rId3"/>
            </p:custDataLst>
          </p:nvPr>
        </p:nvGrpSpPr>
        <p:grpSpPr>
          <a:xfrm>
            <a:off x="5033711" y="2692400"/>
            <a:ext cx="2124578" cy="1822450"/>
            <a:chOff x="3962400" y="1997075"/>
            <a:chExt cx="1741488" cy="1493838"/>
          </a:xfrm>
        </p:grpSpPr>
        <p:sp>
          <p:nvSpPr>
            <p:cNvPr id="19" name="MH_SubTitle_1"/>
            <p:cNvSpPr/>
            <p:nvPr>
              <p:custDataLst>
                <p:tags r:id="rId8"/>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20" name="MH_Other_1"/>
            <p:cNvSpPr/>
            <p:nvPr>
              <p:custDataLst>
                <p:tags r:id="rId9"/>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02</a:t>
              </a:r>
              <a:endParaRPr lang="zh-CN" altLang="en-US" sz="2000" b="1" dirty="0">
                <a:solidFill>
                  <a:schemeClr val="accent2"/>
                </a:solidFill>
              </a:endParaRPr>
            </a:p>
          </p:txBody>
        </p:sp>
      </p:grpSp>
      <p:grpSp>
        <p:nvGrpSpPr>
          <p:cNvPr id="21" name="组合 20"/>
          <p:cNvGrpSpPr/>
          <p:nvPr>
            <p:custDataLst>
              <p:tags r:id="rId4"/>
            </p:custDataLst>
          </p:nvPr>
        </p:nvGrpSpPr>
        <p:grpSpPr>
          <a:xfrm>
            <a:off x="7872161" y="2692400"/>
            <a:ext cx="2124578" cy="1822450"/>
            <a:chOff x="3962400" y="1997075"/>
            <a:chExt cx="1741488" cy="1493838"/>
          </a:xfrm>
        </p:grpSpPr>
        <p:sp>
          <p:nvSpPr>
            <p:cNvPr id="22" name="MH_SubTitle_1"/>
            <p:cNvSpPr/>
            <p:nvPr>
              <p:custDataLst>
                <p:tags r:id="rId6"/>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23" name="MH_Other_1"/>
            <p:cNvSpPr/>
            <p:nvPr>
              <p:custDataLst>
                <p:tags r:id="rId7"/>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03</a:t>
              </a:r>
              <a:endParaRPr lang="zh-CN" altLang="en-US" sz="2000" b="1" dirty="0">
                <a:solidFill>
                  <a:schemeClr val="accent2"/>
                </a:solidFill>
              </a:endParaRPr>
            </a:p>
          </p:txBody>
        </p:sp>
      </p:grpSp>
      <p:sp>
        <p:nvSpPr>
          <p:cNvPr id="4" name="文本框 3"/>
          <p:cNvSpPr txBox="1"/>
          <p:nvPr>
            <p:custDataLst>
              <p:tags r:id="rId5"/>
            </p:custDataLst>
          </p:nvPr>
        </p:nvSpPr>
        <p:spPr>
          <a:xfrm>
            <a:off x="838200" y="298450"/>
            <a:ext cx="8330400" cy="892175"/>
          </a:xfrm>
          <a:prstGeom prst="rect">
            <a:avLst/>
          </a:prstGeom>
        </p:spPr>
        <p:txBody>
          <a:bodyPr vert="horz" lIns="91440" tIns="45720" rIns="91440" bIns="45720" rtlCol="0" anchor="ctr">
            <a:normAutofit/>
          </a:bodyPr>
          <a:lstStyle>
            <a:lvl1pPr defTabSz="914400">
              <a:lnSpc>
                <a:spcPct val="90000"/>
              </a:lnSpc>
              <a:spcBef>
                <a:spcPct val="0"/>
              </a:spcBef>
              <a:buNone/>
              <a:defRPr sz="4000">
                <a:solidFill>
                  <a:schemeClr val="accent1"/>
                </a:solidFill>
                <a:latin typeface="+mj-lt"/>
                <a:ea typeface="+mj-ea"/>
                <a:cs typeface="+mj-cs"/>
              </a:defRPr>
            </a:lvl1pPr>
          </a:lstStyle>
          <a:p>
            <a:r>
              <a:rPr lang="en-US" altLang="zh-CN"/>
              <a:t>LOREM IPSUM DOLOR</a:t>
            </a:r>
            <a:endParaRPr lang="zh-CN" altLang="en-US" dirty="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custDataLst>
              <p:tags r:id="rId2"/>
            </p:custDataLst>
          </p:nvPr>
        </p:nvGrpSpPr>
        <p:grpSpPr>
          <a:xfrm>
            <a:off x="1519428" y="2139950"/>
            <a:ext cx="2124578" cy="1822450"/>
            <a:chOff x="3962400" y="1997075"/>
            <a:chExt cx="1741488" cy="1493838"/>
          </a:xfrm>
        </p:grpSpPr>
        <p:sp>
          <p:nvSpPr>
            <p:cNvPr id="5" name="MH_SubTitle_1"/>
            <p:cNvSpPr/>
            <p:nvPr>
              <p:custDataLst>
                <p:tags r:id="rId13"/>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6" name="MH_Other_1"/>
            <p:cNvSpPr/>
            <p:nvPr>
              <p:custDataLst>
                <p:tags r:id="rId14"/>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01</a:t>
              </a:r>
              <a:endParaRPr lang="zh-CN" altLang="en-US" sz="2000" b="1" dirty="0">
                <a:solidFill>
                  <a:schemeClr val="accent2"/>
                </a:solidFill>
              </a:endParaRPr>
            </a:p>
          </p:txBody>
        </p:sp>
      </p:grpSp>
      <p:grpSp>
        <p:nvGrpSpPr>
          <p:cNvPr id="16" name="组合 15"/>
          <p:cNvGrpSpPr/>
          <p:nvPr>
            <p:custDataLst>
              <p:tags r:id="rId3"/>
            </p:custDataLst>
          </p:nvPr>
        </p:nvGrpSpPr>
        <p:grpSpPr>
          <a:xfrm>
            <a:off x="3862284" y="2657475"/>
            <a:ext cx="2124578" cy="1822450"/>
            <a:chOff x="3962400" y="1997075"/>
            <a:chExt cx="1741488" cy="1493838"/>
          </a:xfrm>
        </p:grpSpPr>
        <p:sp>
          <p:nvSpPr>
            <p:cNvPr id="19" name="MH_SubTitle_1"/>
            <p:cNvSpPr/>
            <p:nvPr>
              <p:custDataLst>
                <p:tags r:id="rId11"/>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20" name="MH_Other_1"/>
            <p:cNvSpPr/>
            <p:nvPr>
              <p:custDataLst>
                <p:tags r:id="rId12"/>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02</a:t>
              </a:r>
              <a:endParaRPr lang="zh-CN" altLang="en-US" sz="2000" b="1" dirty="0">
                <a:solidFill>
                  <a:schemeClr val="accent2"/>
                </a:solidFill>
              </a:endParaRPr>
            </a:p>
          </p:txBody>
        </p:sp>
      </p:grpSp>
      <p:grpSp>
        <p:nvGrpSpPr>
          <p:cNvPr id="21" name="组合 20"/>
          <p:cNvGrpSpPr/>
          <p:nvPr>
            <p:custDataLst>
              <p:tags r:id="rId4"/>
            </p:custDataLst>
          </p:nvPr>
        </p:nvGrpSpPr>
        <p:grpSpPr>
          <a:xfrm>
            <a:off x="6205140" y="3175000"/>
            <a:ext cx="2124578" cy="1822450"/>
            <a:chOff x="3962400" y="1997075"/>
            <a:chExt cx="1741488" cy="1493838"/>
          </a:xfrm>
        </p:grpSpPr>
        <p:sp>
          <p:nvSpPr>
            <p:cNvPr id="22" name="MH_SubTitle_1"/>
            <p:cNvSpPr/>
            <p:nvPr>
              <p:custDataLst>
                <p:tags r:id="rId9"/>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23" name="MH_Other_1"/>
            <p:cNvSpPr/>
            <p:nvPr>
              <p:custDataLst>
                <p:tags r:id="rId10"/>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03</a:t>
              </a:r>
              <a:endParaRPr lang="zh-CN" altLang="en-US" sz="2000" b="1" dirty="0">
                <a:solidFill>
                  <a:schemeClr val="accent2"/>
                </a:solidFill>
              </a:endParaRPr>
            </a:p>
          </p:txBody>
        </p:sp>
      </p:grpSp>
      <p:grpSp>
        <p:nvGrpSpPr>
          <p:cNvPr id="24" name="组合 23"/>
          <p:cNvGrpSpPr/>
          <p:nvPr>
            <p:custDataLst>
              <p:tags r:id="rId5"/>
            </p:custDataLst>
          </p:nvPr>
        </p:nvGrpSpPr>
        <p:grpSpPr>
          <a:xfrm>
            <a:off x="8547995" y="3692525"/>
            <a:ext cx="2124578" cy="1822450"/>
            <a:chOff x="3962400" y="1997075"/>
            <a:chExt cx="1741488" cy="1493838"/>
          </a:xfrm>
        </p:grpSpPr>
        <p:sp>
          <p:nvSpPr>
            <p:cNvPr id="25" name="MH_SubTitle_1"/>
            <p:cNvSpPr/>
            <p:nvPr>
              <p:custDataLst>
                <p:tags r:id="rId7"/>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26" name="MH_Other_1"/>
            <p:cNvSpPr/>
            <p:nvPr>
              <p:custDataLst>
                <p:tags r:id="rId8"/>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04</a:t>
              </a:r>
              <a:endParaRPr lang="zh-CN" altLang="en-US" sz="2000" b="1" dirty="0">
                <a:solidFill>
                  <a:schemeClr val="accent2"/>
                </a:solidFill>
              </a:endParaRPr>
            </a:p>
          </p:txBody>
        </p:sp>
      </p:grpSp>
      <p:sp>
        <p:nvSpPr>
          <p:cNvPr id="4" name="文本框 3"/>
          <p:cNvSpPr txBox="1"/>
          <p:nvPr>
            <p:custDataLst>
              <p:tags r:id="rId6"/>
            </p:custDataLst>
          </p:nvPr>
        </p:nvSpPr>
        <p:spPr>
          <a:xfrm>
            <a:off x="838200" y="298450"/>
            <a:ext cx="8330400" cy="892175"/>
          </a:xfrm>
          <a:prstGeom prst="rect">
            <a:avLst/>
          </a:prstGeom>
        </p:spPr>
        <p:txBody>
          <a:bodyPr vert="horz" lIns="91440" tIns="45720" rIns="91440" bIns="45720" rtlCol="0" anchor="ctr">
            <a:normAutofit/>
          </a:bodyPr>
          <a:lstStyle>
            <a:lvl1pPr defTabSz="914400">
              <a:lnSpc>
                <a:spcPct val="90000"/>
              </a:lnSpc>
              <a:spcBef>
                <a:spcPct val="0"/>
              </a:spcBef>
              <a:buNone/>
              <a:defRPr sz="4000">
                <a:solidFill>
                  <a:schemeClr val="accent1"/>
                </a:solidFill>
                <a:latin typeface="+mj-lt"/>
                <a:ea typeface="+mj-ea"/>
                <a:cs typeface="+mj-cs"/>
              </a:defRPr>
            </a:lvl1pPr>
          </a:lstStyle>
          <a:p>
            <a:r>
              <a:rPr lang="en-US" altLang="zh-CN"/>
              <a:t>LOREM IPSUM DOLOR</a:t>
            </a:r>
            <a:endParaRPr lang="zh-CN" altLang="en-US" dirty="0"/>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custDataLst>
              <p:tags r:id="rId2"/>
            </p:custDataLst>
          </p:nvPr>
        </p:nvGrpSpPr>
        <p:grpSpPr>
          <a:xfrm>
            <a:off x="2195261" y="2139950"/>
            <a:ext cx="2124578" cy="1822450"/>
            <a:chOff x="3962400" y="1997075"/>
            <a:chExt cx="1741488" cy="1493838"/>
          </a:xfrm>
        </p:grpSpPr>
        <p:sp>
          <p:nvSpPr>
            <p:cNvPr id="5" name="MH_SubTitle_1"/>
            <p:cNvSpPr/>
            <p:nvPr>
              <p:custDataLst>
                <p:tags r:id="rId16"/>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6" name="MH_Other_1"/>
            <p:cNvSpPr/>
            <p:nvPr>
              <p:custDataLst>
                <p:tags r:id="rId17"/>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01</a:t>
              </a:r>
              <a:endParaRPr lang="zh-CN" altLang="en-US" sz="2000" b="1" dirty="0">
                <a:solidFill>
                  <a:schemeClr val="accent2"/>
                </a:solidFill>
              </a:endParaRPr>
            </a:p>
          </p:txBody>
        </p:sp>
      </p:grpSp>
      <p:grpSp>
        <p:nvGrpSpPr>
          <p:cNvPr id="16" name="组合 15"/>
          <p:cNvGrpSpPr/>
          <p:nvPr>
            <p:custDataLst>
              <p:tags r:id="rId3"/>
            </p:custDataLst>
          </p:nvPr>
        </p:nvGrpSpPr>
        <p:grpSpPr>
          <a:xfrm>
            <a:off x="5033711" y="2139950"/>
            <a:ext cx="2124578" cy="1822450"/>
            <a:chOff x="3962400" y="1997075"/>
            <a:chExt cx="1741488" cy="1493838"/>
          </a:xfrm>
        </p:grpSpPr>
        <p:sp>
          <p:nvSpPr>
            <p:cNvPr id="19" name="MH_SubTitle_1"/>
            <p:cNvSpPr/>
            <p:nvPr>
              <p:custDataLst>
                <p:tags r:id="rId14"/>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20" name="MH_Other_1"/>
            <p:cNvSpPr/>
            <p:nvPr>
              <p:custDataLst>
                <p:tags r:id="rId15"/>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02</a:t>
              </a:r>
              <a:endParaRPr lang="zh-CN" altLang="en-US" sz="2000" b="1" dirty="0">
                <a:solidFill>
                  <a:schemeClr val="accent2"/>
                </a:solidFill>
              </a:endParaRPr>
            </a:p>
          </p:txBody>
        </p:sp>
      </p:grpSp>
      <p:grpSp>
        <p:nvGrpSpPr>
          <p:cNvPr id="21" name="组合 20"/>
          <p:cNvGrpSpPr/>
          <p:nvPr>
            <p:custDataLst>
              <p:tags r:id="rId4"/>
            </p:custDataLst>
          </p:nvPr>
        </p:nvGrpSpPr>
        <p:grpSpPr>
          <a:xfrm>
            <a:off x="7872161" y="2139950"/>
            <a:ext cx="2124578" cy="1822450"/>
            <a:chOff x="3962400" y="1997075"/>
            <a:chExt cx="1741488" cy="1493838"/>
          </a:xfrm>
        </p:grpSpPr>
        <p:sp>
          <p:nvSpPr>
            <p:cNvPr id="22" name="MH_SubTitle_1"/>
            <p:cNvSpPr/>
            <p:nvPr>
              <p:custDataLst>
                <p:tags r:id="rId12"/>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23" name="MH_Other_1"/>
            <p:cNvSpPr/>
            <p:nvPr>
              <p:custDataLst>
                <p:tags r:id="rId13"/>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03</a:t>
              </a:r>
              <a:endParaRPr lang="zh-CN" altLang="en-US" sz="2000" b="1" dirty="0">
                <a:solidFill>
                  <a:schemeClr val="accent2"/>
                </a:solidFill>
              </a:endParaRPr>
            </a:p>
          </p:txBody>
        </p:sp>
      </p:grpSp>
      <p:grpSp>
        <p:nvGrpSpPr>
          <p:cNvPr id="24" name="组合 23"/>
          <p:cNvGrpSpPr/>
          <p:nvPr>
            <p:custDataLst>
              <p:tags r:id="rId5"/>
            </p:custDataLst>
          </p:nvPr>
        </p:nvGrpSpPr>
        <p:grpSpPr>
          <a:xfrm>
            <a:off x="3614486" y="4311650"/>
            <a:ext cx="2124578" cy="1822450"/>
            <a:chOff x="3962400" y="1997075"/>
            <a:chExt cx="1741488" cy="1493838"/>
          </a:xfrm>
        </p:grpSpPr>
        <p:sp>
          <p:nvSpPr>
            <p:cNvPr id="25" name="MH_SubTitle_1"/>
            <p:cNvSpPr/>
            <p:nvPr>
              <p:custDataLst>
                <p:tags r:id="rId10"/>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26" name="MH_Other_1"/>
            <p:cNvSpPr/>
            <p:nvPr>
              <p:custDataLst>
                <p:tags r:id="rId11"/>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04</a:t>
              </a:r>
              <a:endParaRPr lang="zh-CN" altLang="en-US" sz="2000" b="1" dirty="0">
                <a:solidFill>
                  <a:schemeClr val="accent2"/>
                </a:solidFill>
              </a:endParaRPr>
            </a:p>
          </p:txBody>
        </p:sp>
      </p:grpSp>
      <p:grpSp>
        <p:nvGrpSpPr>
          <p:cNvPr id="27" name="组合 26"/>
          <p:cNvGrpSpPr/>
          <p:nvPr>
            <p:custDataLst>
              <p:tags r:id="rId6"/>
            </p:custDataLst>
          </p:nvPr>
        </p:nvGrpSpPr>
        <p:grpSpPr>
          <a:xfrm>
            <a:off x="6452936" y="4311650"/>
            <a:ext cx="2124578" cy="1822450"/>
            <a:chOff x="3962400" y="1997075"/>
            <a:chExt cx="1741488" cy="1493838"/>
          </a:xfrm>
        </p:grpSpPr>
        <p:sp>
          <p:nvSpPr>
            <p:cNvPr id="28" name="MH_SubTitle_1"/>
            <p:cNvSpPr/>
            <p:nvPr>
              <p:custDataLst>
                <p:tags r:id="rId8"/>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29" name="MH_Other_1"/>
            <p:cNvSpPr/>
            <p:nvPr>
              <p:custDataLst>
                <p:tags r:id="rId9"/>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05</a:t>
              </a:r>
              <a:endParaRPr lang="zh-CN" altLang="en-US" sz="2000" b="1" dirty="0">
                <a:solidFill>
                  <a:schemeClr val="accent2"/>
                </a:solidFill>
              </a:endParaRPr>
            </a:p>
          </p:txBody>
        </p:sp>
      </p:grpSp>
      <p:sp>
        <p:nvSpPr>
          <p:cNvPr id="4" name="文本框 3"/>
          <p:cNvSpPr txBox="1"/>
          <p:nvPr>
            <p:custDataLst>
              <p:tags r:id="rId7"/>
            </p:custDataLst>
          </p:nvPr>
        </p:nvSpPr>
        <p:spPr>
          <a:xfrm>
            <a:off x="838200" y="298450"/>
            <a:ext cx="8330400" cy="892175"/>
          </a:xfrm>
          <a:prstGeom prst="rect">
            <a:avLst/>
          </a:prstGeom>
        </p:spPr>
        <p:txBody>
          <a:bodyPr vert="horz" lIns="91440" tIns="45720" rIns="91440" bIns="45720" rtlCol="0" anchor="ctr">
            <a:normAutofit/>
          </a:bodyPr>
          <a:lstStyle>
            <a:lvl1pPr defTabSz="914400">
              <a:lnSpc>
                <a:spcPct val="90000"/>
              </a:lnSpc>
              <a:spcBef>
                <a:spcPct val="0"/>
              </a:spcBef>
              <a:buNone/>
              <a:defRPr sz="4000">
                <a:solidFill>
                  <a:schemeClr val="accent1"/>
                </a:solidFill>
                <a:latin typeface="+mj-lt"/>
                <a:ea typeface="+mj-ea"/>
                <a:cs typeface="+mj-cs"/>
              </a:defRPr>
            </a:lvl1pPr>
          </a:lstStyle>
          <a:p>
            <a:r>
              <a:rPr lang="en-US" altLang="zh-CN"/>
              <a:t>LOREM IPSUM DOLOR</a:t>
            </a:r>
            <a:endParaRPr lang="zh-CN" altLang="en-US" dirty="0"/>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custDataLst>
              <p:tags r:id="rId2"/>
            </p:custDataLst>
          </p:nvPr>
        </p:nvGrpSpPr>
        <p:grpSpPr>
          <a:xfrm>
            <a:off x="2195261" y="2139950"/>
            <a:ext cx="2124578" cy="1822450"/>
            <a:chOff x="3962400" y="1997075"/>
            <a:chExt cx="1741488" cy="1493838"/>
          </a:xfrm>
        </p:grpSpPr>
        <p:sp>
          <p:nvSpPr>
            <p:cNvPr id="5" name="MH_SubTitle_1"/>
            <p:cNvSpPr/>
            <p:nvPr>
              <p:custDataLst>
                <p:tags r:id="rId19"/>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6" name="MH_Other_1"/>
            <p:cNvSpPr/>
            <p:nvPr>
              <p:custDataLst>
                <p:tags r:id="rId20"/>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01</a:t>
              </a:r>
              <a:endParaRPr lang="zh-CN" altLang="en-US" sz="2000" b="1" dirty="0">
                <a:solidFill>
                  <a:schemeClr val="accent2"/>
                </a:solidFill>
              </a:endParaRPr>
            </a:p>
          </p:txBody>
        </p:sp>
      </p:grpSp>
      <p:grpSp>
        <p:nvGrpSpPr>
          <p:cNvPr id="16" name="组合 15"/>
          <p:cNvGrpSpPr/>
          <p:nvPr>
            <p:custDataLst>
              <p:tags r:id="rId3"/>
            </p:custDataLst>
          </p:nvPr>
        </p:nvGrpSpPr>
        <p:grpSpPr>
          <a:xfrm>
            <a:off x="5033711" y="2139950"/>
            <a:ext cx="2124578" cy="1822450"/>
            <a:chOff x="3962400" y="1997075"/>
            <a:chExt cx="1741488" cy="1493838"/>
          </a:xfrm>
        </p:grpSpPr>
        <p:sp>
          <p:nvSpPr>
            <p:cNvPr id="19" name="MH_SubTitle_1"/>
            <p:cNvSpPr/>
            <p:nvPr>
              <p:custDataLst>
                <p:tags r:id="rId17"/>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20" name="MH_Other_1"/>
            <p:cNvSpPr/>
            <p:nvPr>
              <p:custDataLst>
                <p:tags r:id="rId18"/>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02</a:t>
              </a:r>
              <a:endParaRPr lang="zh-CN" altLang="en-US" sz="2000" b="1" dirty="0">
                <a:solidFill>
                  <a:schemeClr val="accent2"/>
                </a:solidFill>
              </a:endParaRPr>
            </a:p>
          </p:txBody>
        </p:sp>
      </p:grpSp>
      <p:grpSp>
        <p:nvGrpSpPr>
          <p:cNvPr id="21" name="组合 20"/>
          <p:cNvGrpSpPr/>
          <p:nvPr>
            <p:custDataLst>
              <p:tags r:id="rId4"/>
            </p:custDataLst>
          </p:nvPr>
        </p:nvGrpSpPr>
        <p:grpSpPr>
          <a:xfrm>
            <a:off x="7872161" y="2139950"/>
            <a:ext cx="2124578" cy="1822450"/>
            <a:chOff x="3962400" y="1997075"/>
            <a:chExt cx="1741488" cy="1493838"/>
          </a:xfrm>
        </p:grpSpPr>
        <p:sp>
          <p:nvSpPr>
            <p:cNvPr id="22" name="MH_SubTitle_1"/>
            <p:cNvSpPr/>
            <p:nvPr>
              <p:custDataLst>
                <p:tags r:id="rId15"/>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23" name="MH_Other_1"/>
            <p:cNvSpPr/>
            <p:nvPr>
              <p:custDataLst>
                <p:tags r:id="rId16"/>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03</a:t>
              </a:r>
              <a:endParaRPr lang="zh-CN" altLang="en-US" sz="2000" b="1" dirty="0">
                <a:solidFill>
                  <a:schemeClr val="accent2"/>
                </a:solidFill>
              </a:endParaRPr>
            </a:p>
          </p:txBody>
        </p:sp>
      </p:grpSp>
      <p:grpSp>
        <p:nvGrpSpPr>
          <p:cNvPr id="24" name="组合 23"/>
          <p:cNvGrpSpPr/>
          <p:nvPr>
            <p:custDataLst>
              <p:tags r:id="rId5"/>
            </p:custDataLst>
          </p:nvPr>
        </p:nvGrpSpPr>
        <p:grpSpPr>
          <a:xfrm>
            <a:off x="2195261" y="4311650"/>
            <a:ext cx="2124578" cy="1822450"/>
            <a:chOff x="3962400" y="1997075"/>
            <a:chExt cx="1741488" cy="1493838"/>
          </a:xfrm>
        </p:grpSpPr>
        <p:sp>
          <p:nvSpPr>
            <p:cNvPr id="25" name="MH_SubTitle_1"/>
            <p:cNvSpPr/>
            <p:nvPr>
              <p:custDataLst>
                <p:tags r:id="rId13"/>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26" name="MH_Other_1"/>
            <p:cNvSpPr/>
            <p:nvPr>
              <p:custDataLst>
                <p:tags r:id="rId14"/>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04</a:t>
              </a:r>
              <a:endParaRPr lang="zh-CN" altLang="en-US" sz="2000" b="1" dirty="0">
                <a:solidFill>
                  <a:schemeClr val="accent2"/>
                </a:solidFill>
              </a:endParaRPr>
            </a:p>
          </p:txBody>
        </p:sp>
      </p:grpSp>
      <p:grpSp>
        <p:nvGrpSpPr>
          <p:cNvPr id="27" name="组合 26"/>
          <p:cNvGrpSpPr/>
          <p:nvPr>
            <p:custDataLst>
              <p:tags r:id="rId6"/>
            </p:custDataLst>
          </p:nvPr>
        </p:nvGrpSpPr>
        <p:grpSpPr>
          <a:xfrm>
            <a:off x="5033711" y="4311650"/>
            <a:ext cx="2124578" cy="1822450"/>
            <a:chOff x="3962400" y="1997075"/>
            <a:chExt cx="1741488" cy="1493838"/>
          </a:xfrm>
        </p:grpSpPr>
        <p:sp>
          <p:nvSpPr>
            <p:cNvPr id="28" name="MH_SubTitle_1"/>
            <p:cNvSpPr/>
            <p:nvPr>
              <p:custDataLst>
                <p:tags r:id="rId11"/>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29" name="MH_Other_1"/>
            <p:cNvSpPr/>
            <p:nvPr>
              <p:custDataLst>
                <p:tags r:id="rId12"/>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05</a:t>
              </a:r>
              <a:endParaRPr lang="zh-CN" altLang="en-US" sz="2000" b="1" dirty="0">
                <a:solidFill>
                  <a:schemeClr val="accent2"/>
                </a:solidFill>
              </a:endParaRPr>
            </a:p>
          </p:txBody>
        </p:sp>
      </p:grpSp>
      <p:grpSp>
        <p:nvGrpSpPr>
          <p:cNvPr id="30" name="组合 29"/>
          <p:cNvGrpSpPr/>
          <p:nvPr>
            <p:custDataLst>
              <p:tags r:id="rId7"/>
            </p:custDataLst>
          </p:nvPr>
        </p:nvGrpSpPr>
        <p:grpSpPr>
          <a:xfrm>
            <a:off x="7872161" y="4311650"/>
            <a:ext cx="2124578" cy="1822450"/>
            <a:chOff x="3962400" y="1997075"/>
            <a:chExt cx="1741488" cy="1493838"/>
          </a:xfrm>
        </p:grpSpPr>
        <p:sp>
          <p:nvSpPr>
            <p:cNvPr id="31" name="MH_SubTitle_1"/>
            <p:cNvSpPr/>
            <p:nvPr>
              <p:custDataLst>
                <p:tags r:id="rId9"/>
              </p:custDataLst>
            </p:nvPr>
          </p:nvSpPr>
          <p:spPr>
            <a:xfrm>
              <a:off x="3962400" y="2322513"/>
              <a:ext cx="1741488" cy="116840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50000"/>
                </a:lnSpc>
                <a:defRPr/>
              </a:pPr>
              <a:r>
                <a:rPr lang="en-US" altLang="zh-CN" sz="2000">
                  <a:solidFill>
                    <a:srgbClr val="FFFFFF"/>
                  </a:solidFill>
                </a:rPr>
                <a:t>LOREM IPSUM DOLOR</a:t>
              </a:r>
              <a:endParaRPr lang="zh-CN" altLang="en-US" sz="2000" dirty="0">
                <a:solidFill>
                  <a:srgbClr val="FFFFFF"/>
                </a:solidFill>
              </a:endParaRPr>
            </a:p>
          </p:txBody>
        </p:sp>
        <p:sp>
          <p:nvSpPr>
            <p:cNvPr id="32" name="MH_Other_1"/>
            <p:cNvSpPr/>
            <p:nvPr>
              <p:custDataLst>
                <p:tags r:id="rId10"/>
              </p:custDataLst>
            </p:nvPr>
          </p:nvSpPr>
          <p:spPr>
            <a:xfrm>
              <a:off x="4445000" y="1997075"/>
              <a:ext cx="776288" cy="317500"/>
            </a:xfrm>
            <a:custGeom>
              <a:avLst/>
              <a:gdLst>
                <a:gd name="connsiteX0" fmla="*/ 423207 w 846414"/>
                <a:gd name="connsiteY0" fmla="*/ 0 h 347133"/>
                <a:gd name="connsiteX1" fmla="*/ 846172 w 846414"/>
                <a:gd name="connsiteY1" fmla="*/ 344726 h 347133"/>
                <a:gd name="connsiteX2" fmla="*/ 846414 w 846414"/>
                <a:gd name="connsiteY2" fmla="*/ 347133 h 347133"/>
                <a:gd name="connsiteX3" fmla="*/ 790600 w 846414"/>
                <a:gd name="connsiteY3" fmla="*/ 347133 h 347133"/>
                <a:gd name="connsiteX4" fmla="*/ 771225 w 846414"/>
                <a:gd name="connsiteY4" fmla="*/ 284718 h 347133"/>
                <a:gd name="connsiteX5" fmla="*/ 423207 w 846414"/>
                <a:gd name="connsiteY5" fmla="*/ 54036 h 347133"/>
                <a:gd name="connsiteX6" fmla="*/ 75189 w 846414"/>
                <a:gd name="connsiteY6" fmla="*/ 284718 h 347133"/>
                <a:gd name="connsiteX7" fmla="*/ 55814 w 846414"/>
                <a:gd name="connsiteY7" fmla="*/ 347133 h 347133"/>
                <a:gd name="connsiteX8" fmla="*/ 0 w 846414"/>
                <a:gd name="connsiteY8" fmla="*/ 347133 h 347133"/>
                <a:gd name="connsiteX9" fmla="*/ 242 w 846414"/>
                <a:gd name="connsiteY9" fmla="*/ 344726 h 347133"/>
                <a:gd name="connsiteX10" fmla="*/ 423207 w 846414"/>
                <a:gd name="connsiteY10" fmla="*/ 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414" h="347133">
                  <a:moveTo>
                    <a:pt x="423207" y="0"/>
                  </a:moveTo>
                  <a:cubicBezTo>
                    <a:pt x="631843" y="0"/>
                    <a:pt x="805914" y="147992"/>
                    <a:pt x="846172" y="344726"/>
                  </a:cubicBezTo>
                  <a:lnTo>
                    <a:pt x="846414" y="347133"/>
                  </a:lnTo>
                  <a:lnTo>
                    <a:pt x="790600" y="347133"/>
                  </a:lnTo>
                  <a:lnTo>
                    <a:pt x="771225" y="284718"/>
                  </a:lnTo>
                  <a:cubicBezTo>
                    <a:pt x="713888" y="149156"/>
                    <a:pt x="579656" y="54036"/>
                    <a:pt x="423207" y="54036"/>
                  </a:cubicBezTo>
                  <a:cubicBezTo>
                    <a:pt x="266759" y="54036"/>
                    <a:pt x="132527" y="149156"/>
                    <a:pt x="75189" y="284718"/>
                  </a:cubicBezTo>
                  <a:lnTo>
                    <a:pt x="55814" y="347133"/>
                  </a:lnTo>
                  <a:lnTo>
                    <a:pt x="0" y="347133"/>
                  </a:lnTo>
                  <a:lnTo>
                    <a:pt x="242" y="344726"/>
                  </a:lnTo>
                  <a:cubicBezTo>
                    <a:pt x="40500" y="147992"/>
                    <a:pt x="214571" y="0"/>
                    <a:pt x="4232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0" anchor="b"/>
            <a:lstStyle/>
            <a:p>
              <a:pPr algn="ctr">
                <a:defRPr/>
              </a:pPr>
              <a:r>
                <a:rPr lang="en-US" altLang="zh-CN" sz="2000" b="1" dirty="0">
                  <a:solidFill>
                    <a:schemeClr val="accent2"/>
                  </a:solidFill>
                </a:rPr>
                <a:t>06</a:t>
              </a:r>
              <a:endParaRPr lang="zh-CN" altLang="en-US" sz="2000" b="1" dirty="0">
                <a:solidFill>
                  <a:schemeClr val="accent2"/>
                </a:solidFill>
              </a:endParaRPr>
            </a:p>
          </p:txBody>
        </p:sp>
      </p:grpSp>
      <p:sp>
        <p:nvSpPr>
          <p:cNvPr id="4" name="文本框 3"/>
          <p:cNvSpPr txBox="1"/>
          <p:nvPr>
            <p:custDataLst>
              <p:tags r:id="rId8"/>
            </p:custDataLst>
          </p:nvPr>
        </p:nvSpPr>
        <p:spPr>
          <a:xfrm>
            <a:off x="838200" y="298450"/>
            <a:ext cx="8330400" cy="892175"/>
          </a:xfrm>
          <a:prstGeom prst="rect">
            <a:avLst/>
          </a:prstGeom>
        </p:spPr>
        <p:txBody>
          <a:bodyPr vert="horz" lIns="91440" tIns="45720" rIns="91440" bIns="45720" rtlCol="0" anchor="ctr">
            <a:normAutofit/>
          </a:bodyPr>
          <a:lstStyle>
            <a:lvl1pPr defTabSz="914400">
              <a:lnSpc>
                <a:spcPct val="90000"/>
              </a:lnSpc>
              <a:spcBef>
                <a:spcPct val="0"/>
              </a:spcBef>
              <a:buNone/>
              <a:defRPr sz="4000">
                <a:solidFill>
                  <a:schemeClr val="accent1"/>
                </a:solidFill>
                <a:latin typeface="+mj-lt"/>
                <a:ea typeface="+mj-ea"/>
                <a:cs typeface="+mj-cs"/>
              </a:defRPr>
            </a:lvl1pPr>
          </a:lstStyle>
          <a:p>
            <a:r>
              <a:rPr lang="en-US" altLang="zh-CN"/>
              <a:t>LOREM IPSUM DOLOR</a:t>
            </a:r>
            <a:endParaRPr lang="zh-CN" altLang="en-US" dirty="0"/>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600"/>
          <p:cNvSpPr>
            <a:spLocks noEditPoints="1"/>
          </p:cNvSpPr>
          <p:nvPr>
            <p:custDataLst>
              <p:tags r:id="rId2"/>
            </p:custDataLst>
          </p:nvPr>
        </p:nvSpPr>
        <p:spPr bwMode="auto">
          <a:xfrm>
            <a:off x="500062" y="2193910"/>
            <a:ext cx="3462337" cy="3389708"/>
          </a:xfrm>
          <a:custGeom>
            <a:avLst/>
            <a:gdLst>
              <a:gd name="T0" fmla="*/ 112 w 112"/>
              <a:gd name="T1" fmla="*/ 93 h 110"/>
              <a:gd name="T2" fmla="*/ 0 w 112"/>
              <a:gd name="T3" fmla="*/ 93 h 110"/>
              <a:gd name="T4" fmla="*/ 9 w 112"/>
              <a:gd name="T5" fmla="*/ 86 h 110"/>
              <a:gd name="T6" fmla="*/ 103 w 112"/>
              <a:gd name="T7" fmla="*/ 86 h 110"/>
              <a:gd name="T8" fmla="*/ 29 w 112"/>
              <a:gd name="T9" fmla="*/ 4 h 110"/>
              <a:gd name="T10" fmla="*/ 29 w 112"/>
              <a:gd name="T11" fmla="*/ 24 h 110"/>
              <a:gd name="T12" fmla="*/ 29 w 112"/>
              <a:gd name="T13" fmla="*/ 4 h 110"/>
              <a:gd name="T14" fmla="*/ 73 w 112"/>
              <a:gd name="T15" fmla="*/ 14 h 110"/>
              <a:gd name="T16" fmla="*/ 93 w 112"/>
              <a:gd name="T17" fmla="*/ 14 h 110"/>
              <a:gd name="T18" fmla="*/ 73 w 112"/>
              <a:gd name="T19" fmla="*/ 62 h 110"/>
              <a:gd name="T20" fmla="*/ 80 w 112"/>
              <a:gd name="T21" fmla="*/ 89 h 110"/>
              <a:gd name="T22" fmla="*/ 86 w 112"/>
              <a:gd name="T23" fmla="*/ 89 h 110"/>
              <a:gd name="T24" fmla="*/ 94 w 112"/>
              <a:gd name="T25" fmla="*/ 59 h 110"/>
              <a:gd name="T26" fmla="*/ 99 w 112"/>
              <a:gd name="T27" fmla="*/ 36 h 110"/>
              <a:gd name="T28" fmla="*/ 78 w 112"/>
              <a:gd name="T29" fmla="*/ 26 h 110"/>
              <a:gd name="T30" fmla="*/ 78 w 112"/>
              <a:gd name="T31" fmla="*/ 35 h 110"/>
              <a:gd name="T32" fmla="*/ 73 w 112"/>
              <a:gd name="T33" fmla="*/ 62 h 110"/>
              <a:gd name="T34" fmla="*/ 67 w 112"/>
              <a:gd name="T35" fmla="*/ 11 h 110"/>
              <a:gd name="T36" fmla="*/ 45 w 112"/>
              <a:gd name="T37" fmla="*/ 11 h 110"/>
              <a:gd name="T38" fmla="*/ 67 w 112"/>
              <a:gd name="T39" fmla="*/ 60 h 110"/>
              <a:gd name="T40" fmla="*/ 73 w 112"/>
              <a:gd name="T41" fmla="*/ 35 h 110"/>
              <a:gd name="T42" fmla="*/ 49 w 112"/>
              <a:gd name="T43" fmla="*/ 24 h 110"/>
              <a:gd name="T44" fmla="*/ 39 w 112"/>
              <a:gd name="T45" fmla="*/ 51 h 110"/>
              <a:gd name="T46" fmla="*/ 45 w 112"/>
              <a:gd name="T47" fmla="*/ 93 h 110"/>
              <a:gd name="T48" fmla="*/ 56 w 112"/>
              <a:gd name="T49" fmla="*/ 72 h 110"/>
              <a:gd name="T50" fmla="*/ 67 w 112"/>
              <a:gd name="T51" fmla="*/ 93 h 110"/>
              <a:gd name="T52" fmla="*/ 39 w 112"/>
              <a:gd name="T53" fmla="*/ 62 h 110"/>
              <a:gd name="T54" fmla="*/ 34 w 112"/>
              <a:gd name="T55" fmla="*/ 35 h 110"/>
              <a:gd name="T56" fmla="*/ 34 w 112"/>
              <a:gd name="T57" fmla="*/ 26 h 110"/>
              <a:gd name="T58" fmla="*/ 13 w 112"/>
              <a:gd name="T59" fmla="*/ 36 h 110"/>
              <a:gd name="T60" fmla="*/ 18 w 112"/>
              <a:gd name="T61" fmla="*/ 59 h 110"/>
              <a:gd name="T62" fmla="*/ 26 w 112"/>
              <a:gd name="T63" fmla="*/ 89 h 110"/>
              <a:gd name="T64" fmla="*/ 32 w 112"/>
              <a:gd name="T65" fmla="*/ 89 h 110"/>
              <a:gd name="T66" fmla="*/ 39 w 112"/>
              <a:gd name="T67" fmla="*/ 6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110">
                <a:moveTo>
                  <a:pt x="100" y="82"/>
                </a:moveTo>
                <a:cubicBezTo>
                  <a:pt x="107" y="85"/>
                  <a:pt x="112" y="89"/>
                  <a:pt x="112" y="93"/>
                </a:cubicBezTo>
                <a:cubicBezTo>
                  <a:pt x="112" y="102"/>
                  <a:pt x="87" y="110"/>
                  <a:pt x="56" y="110"/>
                </a:cubicBezTo>
                <a:cubicBezTo>
                  <a:pt x="25" y="110"/>
                  <a:pt x="0" y="102"/>
                  <a:pt x="0" y="93"/>
                </a:cubicBezTo>
                <a:cubicBezTo>
                  <a:pt x="0" y="89"/>
                  <a:pt x="5" y="85"/>
                  <a:pt x="12" y="82"/>
                </a:cubicBezTo>
                <a:cubicBezTo>
                  <a:pt x="10" y="83"/>
                  <a:pt x="9" y="85"/>
                  <a:pt x="9" y="86"/>
                </a:cubicBezTo>
                <a:cubicBezTo>
                  <a:pt x="9" y="92"/>
                  <a:pt x="30" y="98"/>
                  <a:pt x="56" y="98"/>
                </a:cubicBezTo>
                <a:cubicBezTo>
                  <a:pt x="82" y="98"/>
                  <a:pt x="103" y="92"/>
                  <a:pt x="103" y="86"/>
                </a:cubicBezTo>
                <a:cubicBezTo>
                  <a:pt x="103" y="85"/>
                  <a:pt x="102" y="83"/>
                  <a:pt x="100" y="82"/>
                </a:cubicBezTo>
                <a:close/>
                <a:moveTo>
                  <a:pt x="29" y="4"/>
                </a:moveTo>
                <a:cubicBezTo>
                  <a:pt x="34" y="4"/>
                  <a:pt x="39" y="9"/>
                  <a:pt x="39" y="14"/>
                </a:cubicBezTo>
                <a:cubicBezTo>
                  <a:pt x="39" y="20"/>
                  <a:pt x="34" y="24"/>
                  <a:pt x="29" y="24"/>
                </a:cubicBezTo>
                <a:cubicBezTo>
                  <a:pt x="23" y="24"/>
                  <a:pt x="19" y="20"/>
                  <a:pt x="19" y="14"/>
                </a:cubicBezTo>
                <a:cubicBezTo>
                  <a:pt x="19" y="9"/>
                  <a:pt x="23" y="4"/>
                  <a:pt x="29" y="4"/>
                </a:cubicBezTo>
                <a:close/>
                <a:moveTo>
                  <a:pt x="83" y="4"/>
                </a:moveTo>
                <a:cubicBezTo>
                  <a:pt x="78" y="4"/>
                  <a:pt x="73" y="9"/>
                  <a:pt x="73" y="14"/>
                </a:cubicBezTo>
                <a:cubicBezTo>
                  <a:pt x="73" y="20"/>
                  <a:pt x="78" y="24"/>
                  <a:pt x="83" y="24"/>
                </a:cubicBezTo>
                <a:cubicBezTo>
                  <a:pt x="89" y="24"/>
                  <a:pt x="93" y="20"/>
                  <a:pt x="93" y="14"/>
                </a:cubicBezTo>
                <a:cubicBezTo>
                  <a:pt x="93" y="9"/>
                  <a:pt x="89" y="4"/>
                  <a:pt x="83" y="4"/>
                </a:cubicBezTo>
                <a:close/>
                <a:moveTo>
                  <a:pt x="73" y="62"/>
                </a:moveTo>
                <a:cubicBezTo>
                  <a:pt x="73" y="89"/>
                  <a:pt x="73" y="89"/>
                  <a:pt x="73" y="89"/>
                </a:cubicBezTo>
                <a:cubicBezTo>
                  <a:pt x="80" y="89"/>
                  <a:pt x="80" y="89"/>
                  <a:pt x="80" y="89"/>
                </a:cubicBezTo>
                <a:cubicBezTo>
                  <a:pt x="83" y="70"/>
                  <a:pt x="83" y="70"/>
                  <a:pt x="83" y="70"/>
                </a:cubicBezTo>
                <a:cubicBezTo>
                  <a:pt x="86" y="89"/>
                  <a:pt x="86" y="89"/>
                  <a:pt x="86" y="89"/>
                </a:cubicBezTo>
                <a:cubicBezTo>
                  <a:pt x="94" y="89"/>
                  <a:pt x="94" y="89"/>
                  <a:pt x="94" y="89"/>
                </a:cubicBezTo>
                <a:cubicBezTo>
                  <a:pt x="94" y="59"/>
                  <a:pt x="94" y="59"/>
                  <a:pt x="94" y="59"/>
                </a:cubicBezTo>
                <a:cubicBezTo>
                  <a:pt x="97" y="58"/>
                  <a:pt x="99" y="55"/>
                  <a:pt x="99" y="51"/>
                </a:cubicBezTo>
                <a:cubicBezTo>
                  <a:pt x="99" y="36"/>
                  <a:pt x="99" y="36"/>
                  <a:pt x="99" y="36"/>
                </a:cubicBezTo>
                <a:cubicBezTo>
                  <a:pt x="99" y="30"/>
                  <a:pt x="95" y="26"/>
                  <a:pt x="89" y="26"/>
                </a:cubicBezTo>
                <a:cubicBezTo>
                  <a:pt x="78" y="26"/>
                  <a:pt x="78" y="26"/>
                  <a:pt x="78" y="26"/>
                </a:cubicBezTo>
                <a:cubicBezTo>
                  <a:pt x="77" y="26"/>
                  <a:pt x="76" y="26"/>
                  <a:pt x="75" y="26"/>
                </a:cubicBezTo>
                <a:cubicBezTo>
                  <a:pt x="77" y="29"/>
                  <a:pt x="78" y="32"/>
                  <a:pt x="78" y="35"/>
                </a:cubicBezTo>
                <a:cubicBezTo>
                  <a:pt x="78" y="51"/>
                  <a:pt x="78" y="51"/>
                  <a:pt x="78" y="51"/>
                </a:cubicBezTo>
                <a:cubicBezTo>
                  <a:pt x="78" y="55"/>
                  <a:pt x="76" y="59"/>
                  <a:pt x="73" y="62"/>
                </a:cubicBezTo>
                <a:close/>
                <a:moveTo>
                  <a:pt x="56" y="0"/>
                </a:moveTo>
                <a:cubicBezTo>
                  <a:pt x="62" y="0"/>
                  <a:pt x="67" y="5"/>
                  <a:pt x="67" y="11"/>
                </a:cubicBezTo>
                <a:cubicBezTo>
                  <a:pt x="67" y="17"/>
                  <a:pt x="62" y="22"/>
                  <a:pt x="56" y="22"/>
                </a:cubicBezTo>
                <a:cubicBezTo>
                  <a:pt x="50" y="22"/>
                  <a:pt x="45" y="17"/>
                  <a:pt x="45" y="11"/>
                </a:cubicBezTo>
                <a:cubicBezTo>
                  <a:pt x="45" y="5"/>
                  <a:pt x="50" y="0"/>
                  <a:pt x="56" y="0"/>
                </a:cubicBezTo>
                <a:close/>
                <a:moveTo>
                  <a:pt x="67" y="60"/>
                </a:moveTo>
                <a:cubicBezTo>
                  <a:pt x="70" y="59"/>
                  <a:pt x="73" y="55"/>
                  <a:pt x="73" y="51"/>
                </a:cubicBezTo>
                <a:cubicBezTo>
                  <a:pt x="73" y="35"/>
                  <a:pt x="73" y="35"/>
                  <a:pt x="73" y="35"/>
                </a:cubicBezTo>
                <a:cubicBezTo>
                  <a:pt x="73" y="29"/>
                  <a:pt x="68" y="24"/>
                  <a:pt x="62" y="24"/>
                </a:cubicBezTo>
                <a:cubicBezTo>
                  <a:pt x="49" y="24"/>
                  <a:pt x="49" y="24"/>
                  <a:pt x="49" y="24"/>
                </a:cubicBezTo>
                <a:cubicBezTo>
                  <a:pt x="44" y="24"/>
                  <a:pt x="39" y="29"/>
                  <a:pt x="39" y="35"/>
                </a:cubicBezTo>
                <a:cubicBezTo>
                  <a:pt x="39" y="51"/>
                  <a:pt x="39" y="51"/>
                  <a:pt x="39" y="51"/>
                </a:cubicBezTo>
                <a:cubicBezTo>
                  <a:pt x="39" y="55"/>
                  <a:pt x="41" y="59"/>
                  <a:pt x="45" y="60"/>
                </a:cubicBezTo>
                <a:cubicBezTo>
                  <a:pt x="45" y="93"/>
                  <a:pt x="45" y="93"/>
                  <a:pt x="45" y="93"/>
                </a:cubicBezTo>
                <a:cubicBezTo>
                  <a:pt x="53" y="93"/>
                  <a:pt x="53" y="93"/>
                  <a:pt x="53" y="93"/>
                </a:cubicBezTo>
                <a:cubicBezTo>
                  <a:pt x="56" y="72"/>
                  <a:pt x="56" y="72"/>
                  <a:pt x="56" y="72"/>
                </a:cubicBezTo>
                <a:cubicBezTo>
                  <a:pt x="59" y="93"/>
                  <a:pt x="59" y="93"/>
                  <a:pt x="59" y="93"/>
                </a:cubicBezTo>
                <a:cubicBezTo>
                  <a:pt x="67" y="93"/>
                  <a:pt x="67" y="93"/>
                  <a:pt x="67" y="93"/>
                </a:cubicBezTo>
                <a:cubicBezTo>
                  <a:pt x="67" y="60"/>
                  <a:pt x="67" y="60"/>
                  <a:pt x="67" y="60"/>
                </a:cubicBezTo>
                <a:close/>
                <a:moveTo>
                  <a:pt x="39" y="62"/>
                </a:moveTo>
                <a:cubicBezTo>
                  <a:pt x="36" y="59"/>
                  <a:pt x="34" y="55"/>
                  <a:pt x="34" y="51"/>
                </a:cubicBezTo>
                <a:cubicBezTo>
                  <a:pt x="34" y="35"/>
                  <a:pt x="34" y="35"/>
                  <a:pt x="34" y="35"/>
                </a:cubicBezTo>
                <a:cubicBezTo>
                  <a:pt x="34" y="32"/>
                  <a:pt x="35" y="29"/>
                  <a:pt x="37" y="26"/>
                </a:cubicBezTo>
                <a:cubicBezTo>
                  <a:pt x="36" y="26"/>
                  <a:pt x="35" y="26"/>
                  <a:pt x="34" y="26"/>
                </a:cubicBezTo>
                <a:cubicBezTo>
                  <a:pt x="23" y="26"/>
                  <a:pt x="23" y="26"/>
                  <a:pt x="23" y="26"/>
                </a:cubicBezTo>
                <a:cubicBezTo>
                  <a:pt x="17" y="26"/>
                  <a:pt x="13" y="30"/>
                  <a:pt x="13" y="36"/>
                </a:cubicBezTo>
                <a:cubicBezTo>
                  <a:pt x="13" y="51"/>
                  <a:pt x="13" y="51"/>
                  <a:pt x="13" y="51"/>
                </a:cubicBezTo>
                <a:cubicBezTo>
                  <a:pt x="13" y="55"/>
                  <a:pt x="15" y="58"/>
                  <a:pt x="18" y="59"/>
                </a:cubicBezTo>
                <a:cubicBezTo>
                  <a:pt x="18" y="89"/>
                  <a:pt x="18" y="89"/>
                  <a:pt x="18" y="89"/>
                </a:cubicBezTo>
                <a:cubicBezTo>
                  <a:pt x="26" y="89"/>
                  <a:pt x="26" y="89"/>
                  <a:pt x="26" y="89"/>
                </a:cubicBezTo>
                <a:cubicBezTo>
                  <a:pt x="29" y="70"/>
                  <a:pt x="29" y="70"/>
                  <a:pt x="29" y="70"/>
                </a:cubicBezTo>
                <a:cubicBezTo>
                  <a:pt x="32" y="89"/>
                  <a:pt x="32" y="89"/>
                  <a:pt x="32" y="89"/>
                </a:cubicBezTo>
                <a:cubicBezTo>
                  <a:pt x="39" y="89"/>
                  <a:pt x="39" y="89"/>
                  <a:pt x="39" y="89"/>
                </a:cubicBezTo>
                <a:lnTo>
                  <a:pt x="39" y="62"/>
                </a:lnTo>
                <a:close/>
              </a:path>
            </a:pathLst>
          </a:custGeom>
          <a:solidFill>
            <a:schemeClr val="accent1"/>
          </a:solidFill>
          <a:ln>
            <a:noFill/>
          </a:ln>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3" name="标题 2"/>
          <p:cNvSpPr>
            <a:spLocks noGrp="1"/>
          </p:cNvSpPr>
          <p:nvPr>
            <p:ph type="title"/>
            <p:custDataLst>
              <p:tags r:id="rId3"/>
            </p:custDataLst>
          </p:nvPr>
        </p:nvSpPr>
        <p:spPr/>
        <p:txBody>
          <a:bodyPr>
            <a:normAutofit/>
          </a:bodyPr>
          <a:lstStyle/>
          <a:p>
            <a:r>
              <a:rPr lang="en-US" altLang="zh-CN"/>
              <a:t>LOREM IPSUM DOLOR</a:t>
            </a:r>
            <a:endParaRPr lang="zh-CN" altLang="en-US" dirty="0"/>
          </a:p>
        </p:txBody>
      </p:sp>
      <p:sp>
        <p:nvSpPr>
          <p:cNvPr id="6" name="内容占位符 5"/>
          <p:cNvSpPr>
            <a:spLocks noGrp="1"/>
          </p:cNvSpPr>
          <p:nvPr>
            <p:ph idx="1"/>
            <p:custDataLst>
              <p:tags r:id="rId4"/>
            </p:custDataLst>
          </p:nvPr>
        </p:nvSpPr>
        <p:spPr/>
        <p:txBody>
          <a:bodyPr>
            <a:normAutofit/>
          </a:bodyPr>
          <a:lstStyle/>
          <a:p>
            <a:r>
              <a:rPr lang="en-US" altLang="zh-CN"/>
              <a:t>Lorem ipsum dolor sit amet, consectetur adipisicing elit, sed do eiusmod tempor incididunt ut labore et dolore magna aliqua. Ut enim ad minim veniam, quis nostrud exercitation ullamco laboris nisi ut aliquip ex ea commodo consequat.</a:t>
            </a:r>
            <a:endParaRPr lang="zh-CN" altLang="en-US" dirty="0"/>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600"/>
          <p:cNvSpPr>
            <a:spLocks noEditPoints="1"/>
          </p:cNvSpPr>
          <p:nvPr>
            <p:custDataLst>
              <p:tags r:id="rId2"/>
            </p:custDataLst>
          </p:nvPr>
        </p:nvSpPr>
        <p:spPr bwMode="auto">
          <a:xfrm>
            <a:off x="500062" y="2193910"/>
            <a:ext cx="3462337" cy="3389708"/>
          </a:xfrm>
          <a:custGeom>
            <a:avLst/>
            <a:gdLst>
              <a:gd name="T0" fmla="*/ 112 w 112"/>
              <a:gd name="T1" fmla="*/ 93 h 110"/>
              <a:gd name="T2" fmla="*/ 0 w 112"/>
              <a:gd name="T3" fmla="*/ 93 h 110"/>
              <a:gd name="T4" fmla="*/ 9 w 112"/>
              <a:gd name="T5" fmla="*/ 86 h 110"/>
              <a:gd name="T6" fmla="*/ 103 w 112"/>
              <a:gd name="T7" fmla="*/ 86 h 110"/>
              <a:gd name="T8" fmla="*/ 29 w 112"/>
              <a:gd name="T9" fmla="*/ 4 h 110"/>
              <a:gd name="T10" fmla="*/ 29 w 112"/>
              <a:gd name="T11" fmla="*/ 24 h 110"/>
              <a:gd name="T12" fmla="*/ 29 w 112"/>
              <a:gd name="T13" fmla="*/ 4 h 110"/>
              <a:gd name="T14" fmla="*/ 73 w 112"/>
              <a:gd name="T15" fmla="*/ 14 h 110"/>
              <a:gd name="T16" fmla="*/ 93 w 112"/>
              <a:gd name="T17" fmla="*/ 14 h 110"/>
              <a:gd name="T18" fmla="*/ 73 w 112"/>
              <a:gd name="T19" fmla="*/ 62 h 110"/>
              <a:gd name="T20" fmla="*/ 80 w 112"/>
              <a:gd name="T21" fmla="*/ 89 h 110"/>
              <a:gd name="T22" fmla="*/ 86 w 112"/>
              <a:gd name="T23" fmla="*/ 89 h 110"/>
              <a:gd name="T24" fmla="*/ 94 w 112"/>
              <a:gd name="T25" fmla="*/ 59 h 110"/>
              <a:gd name="T26" fmla="*/ 99 w 112"/>
              <a:gd name="T27" fmla="*/ 36 h 110"/>
              <a:gd name="T28" fmla="*/ 78 w 112"/>
              <a:gd name="T29" fmla="*/ 26 h 110"/>
              <a:gd name="T30" fmla="*/ 78 w 112"/>
              <a:gd name="T31" fmla="*/ 35 h 110"/>
              <a:gd name="T32" fmla="*/ 73 w 112"/>
              <a:gd name="T33" fmla="*/ 62 h 110"/>
              <a:gd name="T34" fmla="*/ 67 w 112"/>
              <a:gd name="T35" fmla="*/ 11 h 110"/>
              <a:gd name="T36" fmla="*/ 45 w 112"/>
              <a:gd name="T37" fmla="*/ 11 h 110"/>
              <a:gd name="T38" fmla="*/ 67 w 112"/>
              <a:gd name="T39" fmla="*/ 60 h 110"/>
              <a:gd name="T40" fmla="*/ 73 w 112"/>
              <a:gd name="T41" fmla="*/ 35 h 110"/>
              <a:gd name="T42" fmla="*/ 49 w 112"/>
              <a:gd name="T43" fmla="*/ 24 h 110"/>
              <a:gd name="T44" fmla="*/ 39 w 112"/>
              <a:gd name="T45" fmla="*/ 51 h 110"/>
              <a:gd name="T46" fmla="*/ 45 w 112"/>
              <a:gd name="T47" fmla="*/ 93 h 110"/>
              <a:gd name="T48" fmla="*/ 56 w 112"/>
              <a:gd name="T49" fmla="*/ 72 h 110"/>
              <a:gd name="T50" fmla="*/ 67 w 112"/>
              <a:gd name="T51" fmla="*/ 93 h 110"/>
              <a:gd name="T52" fmla="*/ 39 w 112"/>
              <a:gd name="T53" fmla="*/ 62 h 110"/>
              <a:gd name="T54" fmla="*/ 34 w 112"/>
              <a:gd name="T55" fmla="*/ 35 h 110"/>
              <a:gd name="T56" fmla="*/ 34 w 112"/>
              <a:gd name="T57" fmla="*/ 26 h 110"/>
              <a:gd name="T58" fmla="*/ 13 w 112"/>
              <a:gd name="T59" fmla="*/ 36 h 110"/>
              <a:gd name="T60" fmla="*/ 18 w 112"/>
              <a:gd name="T61" fmla="*/ 59 h 110"/>
              <a:gd name="T62" fmla="*/ 26 w 112"/>
              <a:gd name="T63" fmla="*/ 89 h 110"/>
              <a:gd name="T64" fmla="*/ 32 w 112"/>
              <a:gd name="T65" fmla="*/ 89 h 110"/>
              <a:gd name="T66" fmla="*/ 39 w 112"/>
              <a:gd name="T67" fmla="*/ 6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110">
                <a:moveTo>
                  <a:pt x="100" y="82"/>
                </a:moveTo>
                <a:cubicBezTo>
                  <a:pt x="107" y="85"/>
                  <a:pt x="112" y="89"/>
                  <a:pt x="112" y="93"/>
                </a:cubicBezTo>
                <a:cubicBezTo>
                  <a:pt x="112" y="102"/>
                  <a:pt x="87" y="110"/>
                  <a:pt x="56" y="110"/>
                </a:cubicBezTo>
                <a:cubicBezTo>
                  <a:pt x="25" y="110"/>
                  <a:pt x="0" y="102"/>
                  <a:pt x="0" y="93"/>
                </a:cubicBezTo>
                <a:cubicBezTo>
                  <a:pt x="0" y="89"/>
                  <a:pt x="5" y="85"/>
                  <a:pt x="12" y="82"/>
                </a:cubicBezTo>
                <a:cubicBezTo>
                  <a:pt x="10" y="83"/>
                  <a:pt x="9" y="85"/>
                  <a:pt x="9" y="86"/>
                </a:cubicBezTo>
                <a:cubicBezTo>
                  <a:pt x="9" y="92"/>
                  <a:pt x="30" y="98"/>
                  <a:pt x="56" y="98"/>
                </a:cubicBezTo>
                <a:cubicBezTo>
                  <a:pt x="82" y="98"/>
                  <a:pt x="103" y="92"/>
                  <a:pt x="103" y="86"/>
                </a:cubicBezTo>
                <a:cubicBezTo>
                  <a:pt x="103" y="85"/>
                  <a:pt x="102" y="83"/>
                  <a:pt x="100" y="82"/>
                </a:cubicBezTo>
                <a:close/>
                <a:moveTo>
                  <a:pt x="29" y="4"/>
                </a:moveTo>
                <a:cubicBezTo>
                  <a:pt x="34" y="4"/>
                  <a:pt x="39" y="9"/>
                  <a:pt x="39" y="14"/>
                </a:cubicBezTo>
                <a:cubicBezTo>
                  <a:pt x="39" y="20"/>
                  <a:pt x="34" y="24"/>
                  <a:pt x="29" y="24"/>
                </a:cubicBezTo>
                <a:cubicBezTo>
                  <a:pt x="23" y="24"/>
                  <a:pt x="19" y="20"/>
                  <a:pt x="19" y="14"/>
                </a:cubicBezTo>
                <a:cubicBezTo>
                  <a:pt x="19" y="9"/>
                  <a:pt x="23" y="4"/>
                  <a:pt x="29" y="4"/>
                </a:cubicBezTo>
                <a:close/>
                <a:moveTo>
                  <a:pt x="83" y="4"/>
                </a:moveTo>
                <a:cubicBezTo>
                  <a:pt x="78" y="4"/>
                  <a:pt x="73" y="9"/>
                  <a:pt x="73" y="14"/>
                </a:cubicBezTo>
                <a:cubicBezTo>
                  <a:pt x="73" y="20"/>
                  <a:pt x="78" y="24"/>
                  <a:pt x="83" y="24"/>
                </a:cubicBezTo>
                <a:cubicBezTo>
                  <a:pt x="89" y="24"/>
                  <a:pt x="93" y="20"/>
                  <a:pt x="93" y="14"/>
                </a:cubicBezTo>
                <a:cubicBezTo>
                  <a:pt x="93" y="9"/>
                  <a:pt x="89" y="4"/>
                  <a:pt x="83" y="4"/>
                </a:cubicBezTo>
                <a:close/>
                <a:moveTo>
                  <a:pt x="73" y="62"/>
                </a:moveTo>
                <a:cubicBezTo>
                  <a:pt x="73" y="89"/>
                  <a:pt x="73" y="89"/>
                  <a:pt x="73" y="89"/>
                </a:cubicBezTo>
                <a:cubicBezTo>
                  <a:pt x="80" y="89"/>
                  <a:pt x="80" y="89"/>
                  <a:pt x="80" y="89"/>
                </a:cubicBezTo>
                <a:cubicBezTo>
                  <a:pt x="83" y="70"/>
                  <a:pt x="83" y="70"/>
                  <a:pt x="83" y="70"/>
                </a:cubicBezTo>
                <a:cubicBezTo>
                  <a:pt x="86" y="89"/>
                  <a:pt x="86" y="89"/>
                  <a:pt x="86" y="89"/>
                </a:cubicBezTo>
                <a:cubicBezTo>
                  <a:pt x="94" y="89"/>
                  <a:pt x="94" y="89"/>
                  <a:pt x="94" y="89"/>
                </a:cubicBezTo>
                <a:cubicBezTo>
                  <a:pt x="94" y="59"/>
                  <a:pt x="94" y="59"/>
                  <a:pt x="94" y="59"/>
                </a:cubicBezTo>
                <a:cubicBezTo>
                  <a:pt x="97" y="58"/>
                  <a:pt x="99" y="55"/>
                  <a:pt x="99" y="51"/>
                </a:cubicBezTo>
                <a:cubicBezTo>
                  <a:pt x="99" y="36"/>
                  <a:pt x="99" y="36"/>
                  <a:pt x="99" y="36"/>
                </a:cubicBezTo>
                <a:cubicBezTo>
                  <a:pt x="99" y="30"/>
                  <a:pt x="95" y="26"/>
                  <a:pt x="89" y="26"/>
                </a:cubicBezTo>
                <a:cubicBezTo>
                  <a:pt x="78" y="26"/>
                  <a:pt x="78" y="26"/>
                  <a:pt x="78" y="26"/>
                </a:cubicBezTo>
                <a:cubicBezTo>
                  <a:pt x="77" y="26"/>
                  <a:pt x="76" y="26"/>
                  <a:pt x="75" y="26"/>
                </a:cubicBezTo>
                <a:cubicBezTo>
                  <a:pt x="77" y="29"/>
                  <a:pt x="78" y="32"/>
                  <a:pt x="78" y="35"/>
                </a:cubicBezTo>
                <a:cubicBezTo>
                  <a:pt x="78" y="51"/>
                  <a:pt x="78" y="51"/>
                  <a:pt x="78" y="51"/>
                </a:cubicBezTo>
                <a:cubicBezTo>
                  <a:pt x="78" y="55"/>
                  <a:pt x="76" y="59"/>
                  <a:pt x="73" y="62"/>
                </a:cubicBezTo>
                <a:close/>
                <a:moveTo>
                  <a:pt x="56" y="0"/>
                </a:moveTo>
                <a:cubicBezTo>
                  <a:pt x="62" y="0"/>
                  <a:pt x="67" y="5"/>
                  <a:pt x="67" y="11"/>
                </a:cubicBezTo>
                <a:cubicBezTo>
                  <a:pt x="67" y="17"/>
                  <a:pt x="62" y="22"/>
                  <a:pt x="56" y="22"/>
                </a:cubicBezTo>
                <a:cubicBezTo>
                  <a:pt x="50" y="22"/>
                  <a:pt x="45" y="17"/>
                  <a:pt x="45" y="11"/>
                </a:cubicBezTo>
                <a:cubicBezTo>
                  <a:pt x="45" y="5"/>
                  <a:pt x="50" y="0"/>
                  <a:pt x="56" y="0"/>
                </a:cubicBezTo>
                <a:close/>
                <a:moveTo>
                  <a:pt x="67" y="60"/>
                </a:moveTo>
                <a:cubicBezTo>
                  <a:pt x="70" y="59"/>
                  <a:pt x="73" y="55"/>
                  <a:pt x="73" y="51"/>
                </a:cubicBezTo>
                <a:cubicBezTo>
                  <a:pt x="73" y="35"/>
                  <a:pt x="73" y="35"/>
                  <a:pt x="73" y="35"/>
                </a:cubicBezTo>
                <a:cubicBezTo>
                  <a:pt x="73" y="29"/>
                  <a:pt x="68" y="24"/>
                  <a:pt x="62" y="24"/>
                </a:cubicBezTo>
                <a:cubicBezTo>
                  <a:pt x="49" y="24"/>
                  <a:pt x="49" y="24"/>
                  <a:pt x="49" y="24"/>
                </a:cubicBezTo>
                <a:cubicBezTo>
                  <a:pt x="44" y="24"/>
                  <a:pt x="39" y="29"/>
                  <a:pt x="39" y="35"/>
                </a:cubicBezTo>
                <a:cubicBezTo>
                  <a:pt x="39" y="51"/>
                  <a:pt x="39" y="51"/>
                  <a:pt x="39" y="51"/>
                </a:cubicBezTo>
                <a:cubicBezTo>
                  <a:pt x="39" y="55"/>
                  <a:pt x="41" y="59"/>
                  <a:pt x="45" y="60"/>
                </a:cubicBezTo>
                <a:cubicBezTo>
                  <a:pt x="45" y="93"/>
                  <a:pt x="45" y="93"/>
                  <a:pt x="45" y="93"/>
                </a:cubicBezTo>
                <a:cubicBezTo>
                  <a:pt x="53" y="93"/>
                  <a:pt x="53" y="93"/>
                  <a:pt x="53" y="93"/>
                </a:cubicBezTo>
                <a:cubicBezTo>
                  <a:pt x="56" y="72"/>
                  <a:pt x="56" y="72"/>
                  <a:pt x="56" y="72"/>
                </a:cubicBezTo>
                <a:cubicBezTo>
                  <a:pt x="59" y="93"/>
                  <a:pt x="59" y="93"/>
                  <a:pt x="59" y="93"/>
                </a:cubicBezTo>
                <a:cubicBezTo>
                  <a:pt x="67" y="93"/>
                  <a:pt x="67" y="93"/>
                  <a:pt x="67" y="93"/>
                </a:cubicBezTo>
                <a:cubicBezTo>
                  <a:pt x="67" y="60"/>
                  <a:pt x="67" y="60"/>
                  <a:pt x="67" y="60"/>
                </a:cubicBezTo>
                <a:close/>
                <a:moveTo>
                  <a:pt x="39" y="62"/>
                </a:moveTo>
                <a:cubicBezTo>
                  <a:pt x="36" y="59"/>
                  <a:pt x="34" y="55"/>
                  <a:pt x="34" y="51"/>
                </a:cubicBezTo>
                <a:cubicBezTo>
                  <a:pt x="34" y="35"/>
                  <a:pt x="34" y="35"/>
                  <a:pt x="34" y="35"/>
                </a:cubicBezTo>
                <a:cubicBezTo>
                  <a:pt x="34" y="32"/>
                  <a:pt x="35" y="29"/>
                  <a:pt x="37" y="26"/>
                </a:cubicBezTo>
                <a:cubicBezTo>
                  <a:pt x="36" y="26"/>
                  <a:pt x="35" y="26"/>
                  <a:pt x="34" y="26"/>
                </a:cubicBezTo>
                <a:cubicBezTo>
                  <a:pt x="23" y="26"/>
                  <a:pt x="23" y="26"/>
                  <a:pt x="23" y="26"/>
                </a:cubicBezTo>
                <a:cubicBezTo>
                  <a:pt x="17" y="26"/>
                  <a:pt x="13" y="30"/>
                  <a:pt x="13" y="36"/>
                </a:cubicBezTo>
                <a:cubicBezTo>
                  <a:pt x="13" y="51"/>
                  <a:pt x="13" y="51"/>
                  <a:pt x="13" y="51"/>
                </a:cubicBezTo>
                <a:cubicBezTo>
                  <a:pt x="13" y="55"/>
                  <a:pt x="15" y="58"/>
                  <a:pt x="18" y="59"/>
                </a:cubicBezTo>
                <a:cubicBezTo>
                  <a:pt x="18" y="89"/>
                  <a:pt x="18" y="89"/>
                  <a:pt x="18" y="89"/>
                </a:cubicBezTo>
                <a:cubicBezTo>
                  <a:pt x="26" y="89"/>
                  <a:pt x="26" y="89"/>
                  <a:pt x="26" y="89"/>
                </a:cubicBezTo>
                <a:cubicBezTo>
                  <a:pt x="29" y="70"/>
                  <a:pt x="29" y="70"/>
                  <a:pt x="29" y="70"/>
                </a:cubicBezTo>
                <a:cubicBezTo>
                  <a:pt x="32" y="89"/>
                  <a:pt x="32" y="89"/>
                  <a:pt x="32" y="89"/>
                </a:cubicBezTo>
                <a:cubicBezTo>
                  <a:pt x="39" y="89"/>
                  <a:pt x="39" y="89"/>
                  <a:pt x="39" y="89"/>
                </a:cubicBezTo>
                <a:lnTo>
                  <a:pt x="39" y="62"/>
                </a:lnTo>
                <a:close/>
              </a:path>
            </a:pathLst>
          </a:custGeom>
          <a:solidFill>
            <a:schemeClr val="accent1"/>
          </a:solidFill>
          <a:ln>
            <a:noFill/>
          </a:ln>
        </p:spPr>
        <p:txBody>
          <a:bodyPr vert="horz" wrap="square" lIns="91440" tIns="45720" rIns="91440" bIns="45720" numCol="1" anchor="t" anchorCtr="0" compatLnSpc="1">
            <a:normAutofit/>
          </a:bodyPr>
          <a:lstStyle/>
          <a:p>
            <a:endParaRPr lang="zh-CN" altLang="en-US">
              <a:latin typeface="Arial" panose="020B0604020202020204" pitchFamily="34" charset="0"/>
              <a:ea typeface="黑体" panose="02010609060101010101" pitchFamily="49" charset="-122"/>
              <a:cs typeface="+mn-ea"/>
              <a:sym typeface="Arial" panose="020B0604020202020204" pitchFamily="34" charset="0"/>
            </a:endParaRPr>
          </a:p>
        </p:txBody>
      </p:sp>
      <p:sp>
        <p:nvSpPr>
          <p:cNvPr id="3" name="标题 2"/>
          <p:cNvSpPr>
            <a:spLocks noGrp="1"/>
          </p:cNvSpPr>
          <p:nvPr>
            <p:ph type="title"/>
            <p:custDataLst>
              <p:tags r:id="rId3"/>
            </p:custDataLst>
          </p:nvPr>
        </p:nvSpPr>
        <p:spPr/>
        <p:txBody>
          <a:bodyPr>
            <a:normAutofit/>
          </a:bodyPr>
          <a:lstStyle/>
          <a:p>
            <a:r>
              <a:rPr lang="en-US" altLang="zh-CN"/>
              <a:t>LOREM IPSUM DOLOR</a:t>
            </a:r>
            <a:endParaRPr lang="zh-CN" altLang="en-US" dirty="0"/>
          </a:p>
        </p:txBody>
      </p:sp>
      <p:sp>
        <p:nvSpPr>
          <p:cNvPr id="7" name="内容占位符 6"/>
          <p:cNvSpPr>
            <a:spLocks noGrp="1"/>
          </p:cNvSpPr>
          <p:nvPr>
            <p:ph sz="half" idx="1"/>
            <p:custDataLst>
              <p:tags r:id="rId4"/>
            </p:custDataLst>
          </p:nvPr>
        </p:nvSpPr>
        <p:spPr/>
        <p:txBody>
          <a:bodyPr>
            <a:normAutofit/>
          </a:bodyPr>
          <a:lstStyle/>
          <a:p>
            <a:r>
              <a:rPr lang="en-US" altLang="zh-CN"/>
              <a:t>Lorem ipsum dolor sit amet, consectetur adipisicing elit, sed do eiusmod tempor incididunt ut labore et dolore magna aliqua. Ut enim ad minim veniam, quis nostrud exercitation ullamco laboris nisi ut aliquip ex ea commodo consequat.</a:t>
            </a:r>
            <a:endParaRPr lang="zh-CN" altLang="en-US" dirty="0"/>
          </a:p>
        </p:txBody>
      </p:sp>
      <p:sp>
        <p:nvSpPr>
          <p:cNvPr id="8" name="内容占位符 7"/>
          <p:cNvSpPr>
            <a:spLocks noGrp="1"/>
          </p:cNvSpPr>
          <p:nvPr>
            <p:ph sz="half" idx="2"/>
            <p:custDataLst>
              <p:tags r:id="rId5"/>
            </p:custDataLst>
          </p:nvPr>
        </p:nvSpPr>
        <p:spPr/>
        <p:txBody>
          <a:bodyPr>
            <a:normAutofit/>
          </a:bodyPr>
          <a:lstStyle/>
          <a:p>
            <a:r>
              <a:rPr lang="en-US" altLang="zh-CN"/>
              <a:t>Lorem ipsum dolor sit amet, consectetur adipisicing elit, sed do eiusmod tempor incididunt ut labore et dolore magna aliqua. Ut enim ad minim veniam, quis nostrud exercitation ullamco laboris nisi ut aliquip ex ea commodo consequat.</a:t>
            </a:r>
            <a:endParaRPr lang="zh-CN" altLang="en-US" dirty="0"/>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custDataLst>
              <p:tags r:id="rId2"/>
            </p:custDataLst>
          </p:nvPr>
        </p:nvSpPr>
        <p:spPr>
          <a:xfrm>
            <a:off x="6149923" y="1867509"/>
            <a:ext cx="2268289" cy="3629002"/>
          </a:xfrm>
          <a:prstGeom prst="rect">
            <a:avLst/>
          </a:prstGeom>
          <a:blipFill>
            <a:blip r:embed="rId9"/>
            <a:srcRect/>
            <a:stretch>
              <a:fillRect t="-3" b="-3"/>
            </a:stretch>
          </a:blipFill>
          <a:ln>
            <a:noFill/>
          </a:ln>
        </p:spPr>
        <p:txBody>
          <a:bodyPr vert="horz" wrap="square" lIns="91440" tIns="45720" rIns="91440" bIns="45720" numCol="1" anchor="t" anchorCtr="0" compatLnSpc="1">
            <a:normAutofit/>
          </a:bodyPr>
          <a:lstStyle/>
          <a:p>
            <a:endParaRPr lang="zh-CN" altLang="en-US" sz="900">
              <a:solidFill>
                <a:schemeClr val="tx1"/>
              </a:solidFill>
              <a:sym typeface="Arial" panose="020B0604020202020204" pitchFamily="34" charset="0"/>
            </a:endParaRPr>
          </a:p>
        </p:txBody>
      </p:sp>
      <p:sp>
        <p:nvSpPr>
          <p:cNvPr id="9" name="矩形 8"/>
          <p:cNvSpPr/>
          <p:nvPr>
            <p:custDataLst>
              <p:tags r:id="rId3"/>
            </p:custDataLst>
          </p:nvPr>
        </p:nvSpPr>
        <p:spPr>
          <a:xfrm>
            <a:off x="6149923" y="5610405"/>
            <a:ext cx="2268289" cy="465655"/>
          </a:xfrm>
          <a:prstGeom prst="rect">
            <a:avLst/>
          </a:prstGeom>
          <a:solidFill>
            <a:schemeClr val="accent2"/>
          </a:solidFill>
          <a:ln>
            <a:noFill/>
          </a:ln>
        </p:spPr>
        <p:txBody>
          <a:bodyPr vert="horz" wrap="square" lIns="91440" tIns="45720" rIns="91440" bIns="45720" numCol="1" anchor="ctr" anchorCtr="0" compatLnSpc="1">
            <a:normAutofit/>
          </a:bodyPr>
          <a:lstStyle/>
          <a:p>
            <a:pPr algn="ctr"/>
            <a:r>
              <a:rPr lang="en-US" altLang="zh-CN" sz="1800">
                <a:solidFill>
                  <a:srgbClr val="FFFFFF"/>
                </a:solidFill>
                <a:sym typeface="Arial" panose="020B0604020202020204" pitchFamily="34" charset="0"/>
              </a:rPr>
              <a:t>LOREM</a:t>
            </a:r>
            <a:endParaRPr lang="zh-CN" altLang="en-US" sz="1800" dirty="0">
              <a:solidFill>
                <a:srgbClr val="FFFFFF"/>
              </a:solidFill>
              <a:sym typeface="Arial" panose="020B0604020202020204" pitchFamily="34" charset="0"/>
            </a:endParaRPr>
          </a:p>
        </p:txBody>
      </p:sp>
      <p:sp>
        <p:nvSpPr>
          <p:cNvPr id="14" name="Oval 19"/>
          <p:cNvSpPr/>
          <p:nvPr>
            <p:custDataLst>
              <p:tags r:id="rId4"/>
            </p:custDataLst>
          </p:nvPr>
        </p:nvSpPr>
        <p:spPr>
          <a:xfrm>
            <a:off x="8011310" y="1450475"/>
            <a:ext cx="796559" cy="79655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altLang="zh-CN" b="1" dirty="0">
                <a:solidFill>
                  <a:srgbClr val="FFFFFF"/>
                </a:solidFill>
                <a:sym typeface="Arial" panose="020B0604020202020204" pitchFamily="34" charset="0"/>
              </a:rPr>
              <a:t>01</a:t>
            </a:r>
            <a:endParaRPr lang="zh-CN" altLang="en-US" b="1" dirty="0">
              <a:solidFill>
                <a:srgbClr val="FFFFFF"/>
              </a:solidFill>
              <a:sym typeface="Arial" panose="020B0604020202020204" pitchFamily="34" charset="0"/>
            </a:endParaRPr>
          </a:p>
        </p:txBody>
      </p:sp>
      <p:sp>
        <p:nvSpPr>
          <p:cNvPr id="26" name="矩形 25"/>
          <p:cNvSpPr/>
          <p:nvPr>
            <p:custDataLst>
              <p:tags r:id="rId5"/>
            </p:custDataLst>
          </p:nvPr>
        </p:nvSpPr>
        <p:spPr>
          <a:xfrm>
            <a:off x="3384132" y="1562992"/>
            <a:ext cx="2520481" cy="4400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latinLnBrk="1">
              <a:lnSpc>
                <a:spcPct val="170000"/>
              </a:lnSpc>
              <a:buClr>
                <a:schemeClr val="tx1"/>
              </a:buClr>
              <a:defRPr/>
            </a:pPr>
            <a:r>
              <a:rPr lang="en-US" altLang="zh-CN">
                <a:solidFill>
                  <a:schemeClr val="tx1"/>
                </a:solidFill>
              </a:rPr>
              <a:t>LOREM IPSUM DOLOR LOREM IPSUM DOLOR LOREM IPSUM DOLOR LOREM </a:t>
            </a:r>
            <a:endParaRPr lang="en-US" altLang="zh-CN" dirty="0">
              <a:solidFill>
                <a:schemeClr val="tx1"/>
              </a:solidFill>
            </a:endParaRPr>
          </a:p>
        </p:txBody>
      </p:sp>
      <p:sp>
        <p:nvSpPr>
          <p:cNvPr id="2" name="文本框 1"/>
          <p:cNvSpPr txBox="1"/>
          <p:nvPr>
            <p:custDataLst>
              <p:tags r:id="rId6"/>
            </p:custDataLst>
          </p:nvPr>
        </p:nvSpPr>
        <p:spPr>
          <a:xfrm>
            <a:off x="3014662" y="414672"/>
            <a:ext cx="6162677" cy="892800"/>
          </a:xfrm>
          <a:prstGeom prst="rect">
            <a:avLst/>
          </a:prstGeom>
          <a:noFill/>
        </p:spPr>
        <p:txBody>
          <a:bodyPr anchor="ctr">
            <a:normAutofit/>
          </a:bodyPr>
          <a:lstStyle>
            <a:defPPr>
              <a:defRPr lang="zh-CN"/>
            </a:defPPr>
            <a:lvl1pPr algn="ctr" defTabSz="914400">
              <a:lnSpc>
                <a:spcPct val="90000"/>
              </a:lnSpc>
              <a:spcBef>
                <a:spcPct val="0"/>
              </a:spcBef>
              <a:buNone/>
              <a:defRPr sz="4000">
                <a:solidFill>
                  <a:schemeClr val="accent1"/>
                </a:solidFill>
                <a:latin typeface="+mj-lt"/>
                <a:ea typeface="+mj-ea"/>
                <a:cs typeface="+mj-cs"/>
              </a:defRPr>
            </a:lvl1pPr>
          </a:lstStyle>
          <a:p>
            <a:r>
              <a:rPr lang="en-US" altLang="zh-CN"/>
              <a:t>LOREM IPSUM DOLOR</a:t>
            </a:r>
            <a:endParaRPr lang="zh-CN" altLang="en-US" dirty="0"/>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custDataLst>
              <p:tags r:id="rId2"/>
            </p:custDataLst>
          </p:nvPr>
        </p:nvSpPr>
        <p:spPr>
          <a:xfrm>
            <a:off x="3123269" y="1867509"/>
            <a:ext cx="2268289" cy="3629002"/>
          </a:xfrm>
          <a:prstGeom prst="rect">
            <a:avLst/>
          </a:prstGeom>
          <a:blipFill>
            <a:blip r:embed="rId13"/>
            <a:srcRect/>
            <a:stretch>
              <a:fillRect t="-3" b="-3"/>
            </a:stretch>
          </a:blipFill>
          <a:ln>
            <a:noFill/>
          </a:ln>
        </p:spPr>
        <p:txBody>
          <a:bodyPr vert="horz" wrap="square" lIns="91440" tIns="45720" rIns="91440" bIns="45720" numCol="1" anchor="t" anchorCtr="0" compatLnSpc="1">
            <a:normAutofit/>
          </a:bodyPr>
          <a:lstStyle/>
          <a:p>
            <a:endParaRPr lang="zh-CN" altLang="en-US" sz="900">
              <a:solidFill>
                <a:schemeClr val="tx1"/>
              </a:solidFill>
              <a:sym typeface="Arial" panose="020B0604020202020204" pitchFamily="34" charset="0"/>
            </a:endParaRPr>
          </a:p>
        </p:txBody>
      </p:sp>
      <p:sp>
        <p:nvSpPr>
          <p:cNvPr id="9" name="矩形 8"/>
          <p:cNvSpPr/>
          <p:nvPr>
            <p:custDataLst>
              <p:tags r:id="rId3"/>
            </p:custDataLst>
          </p:nvPr>
        </p:nvSpPr>
        <p:spPr>
          <a:xfrm>
            <a:off x="3123269" y="5610405"/>
            <a:ext cx="2268289" cy="465655"/>
          </a:xfrm>
          <a:prstGeom prst="rect">
            <a:avLst/>
          </a:prstGeom>
          <a:solidFill>
            <a:schemeClr val="accent2"/>
          </a:solidFill>
          <a:ln>
            <a:noFill/>
          </a:ln>
        </p:spPr>
        <p:txBody>
          <a:bodyPr vert="horz" wrap="square" lIns="91440" tIns="45720" rIns="91440" bIns="45720" numCol="1" anchor="ctr" anchorCtr="0" compatLnSpc="1">
            <a:normAutofit/>
          </a:bodyPr>
          <a:lstStyle/>
          <a:p>
            <a:pPr algn="ctr"/>
            <a:r>
              <a:rPr lang="en-US" altLang="zh-CN" sz="1800">
                <a:solidFill>
                  <a:srgbClr val="FFFFFF"/>
                </a:solidFill>
                <a:sym typeface="Arial" panose="020B0604020202020204" pitchFamily="34" charset="0"/>
              </a:rPr>
              <a:t>LOREM</a:t>
            </a:r>
            <a:endParaRPr lang="zh-CN" altLang="en-US" sz="1800" dirty="0">
              <a:solidFill>
                <a:srgbClr val="FFFFFF"/>
              </a:solidFill>
              <a:sym typeface="Arial" panose="020B0604020202020204" pitchFamily="34" charset="0"/>
            </a:endParaRPr>
          </a:p>
        </p:txBody>
      </p:sp>
      <p:sp>
        <p:nvSpPr>
          <p:cNvPr id="14" name="Oval 19"/>
          <p:cNvSpPr/>
          <p:nvPr>
            <p:custDataLst>
              <p:tags r:id="rId4"/>
            </p:custDataLst>
          </p:nvPr>
        </p:nvSpPr>
        <p:spPr>
          <a:xfrm>
            <a:off x="4984656" y="1450475"/>
            <a:ext cx="796559" cy="79655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altLang="zh-CN" b="1" dirty="0">
                <a:solidFill>
                  <a:srgbClr val="FFFFFF"/>
                </a:solidFill>
                <a:sym typeface="Arial" panose="020B0604020202020204" pitchFamily="34" charset="0"/>
              </a:rPr>
              <a:t>01</a:t>
            </a:r>
            <a:endParaRPr lang="zh-CN" altLang="en-US" b="1" dirty="0">
              <a:solidFill>
                <a:srgbClr val="FFFFFF"/>
              </a:solidFill>
              <a:sym typeface="Arial" panose="020B0604020202020204" pitchFamily="34" charset="0"/>
            </a:endParaRPr>
          </a:p>
        </p:txBody>
      </p:sp>
      <p:sp>
        <p:nvSpPr>
          <p:cNvPr id="22" name="矩形 21"/>
          <p:cNvSpPr/>
          <p:nvPr>
            <p:custDataLst>
              <p:tags r:id="rId5"/>
            </p:custDataLst>
          </p:nvPr>
        </p:nvSpPr>
        <p:spPr>
          <a:xfrm>
            <a:off x="9009719" y="1828517"/>
            <a:ext cx="2268289" cy="3629002"/>
          </a:xfrm>
          <a:prstGeom prst="rect">
            <a:avLst/>
          </a:prstGeom>
          <a:blipFill>
            <a:blip r:embed="rId14"/>
            <a:srcRect/>
            <a:stretch>
              <a:fillRect t="-3" b="-3"/>
            </a:stretch>
          </a:blipFill>
          <a:ln>
            <a:noFill/>
          </a:ln>
        </p:spPr>
        <p:txBody>
          <a:bodyPr vert="horz" wrap="square" lIns="91440" tIns="45720" rIns="91440" bIns="45720" numCol="1" anchor="t" anchorCtr="0" compatLnSpc="1">
            <a:normAutofit/>
          </a:bodyPr>
          <a:lstStyle/>
          <a:p>
            <a:endParaRPr lang="zh-CN" altLang="en-US" sz="900">
              <a:solidFill>
                <a:schemeClr val="tx1"/>
              </a:solidFill>
              <a:sym typeface="Arial" panose="020B0604020202020204" pitchFamily="34" charset="0"/>
            </a:endParaRPr>
          </a:p>
        </p:txBody>
      </p:sp>
      <p:sp>
        <p:nvSpPr>
          <p:cNvPr id="23" name="矩形 22"/>
          <p:cNvSpPr/>
          <p:nvPr>
            <p:custDataLst>
              <p:tags r:id="rId6"/>
            </p:custDataLst>
          </p:nvPr>
        </p:nvSpPr>
        <p:spPr>
          <a:xfrm>
            <a:off x="9009719" y="5571413"/>
            <a:ext cx="2268289" cy="465655"/>
          </a:xfrm>
          <a:prstGeom prst="rect">
            <a:avLst/>
          </a:prstGeom>
          <a:solidFill>
            <a:schemeClr val="accent2"/>
          </a:solidFill>
          <a:ln>
            <a:noFill/>
          </a:ln>
        </p:spPr>
        <p:txBody>
          <a:bodyPr vert="horz" wrap="square" lIns="91440" tIns="45720" rIns="91440" bIns="45720" numCol="1" anchor="ctr" anchorCtr="0" compatLnSpc="1">
            <a:normAutofit/>
          </a:bodyPr>
          <a:lstStyle/>
          <a:p>
            <a:pPr algn="ctr"/>
            <a:r>
              <a:rPr lang="en-US" altLang="zh-CN" sz="1800">
                <a:solidFill>
                  <a:srgbClr val="FFFFFF"/>
                </a:solidFill>
                <a:sym typeface="Arial" panose="020B0604020202020204" pitchFamily="34" charset="0"/>
              </a:rPr>
              <a:t>LOREM</a:t>
            </a:r>
            <a:endParaRPr lang="zh-CN" altLang="en-US" sz="1800" dirty="0">
              <a:solidFill>
                <a:srgbClr val="FFFFFF"/>
              </a:solidFill>
              <a:sym typeface="Arial" panose="020B0604020202020204" pitchFamily="34" charset="0"/>
            </a:endParaRPr>
          </a:p>
        </p:txBody>
      </p:sp>
      <p:sp>
        <p:nvSpPr>
          <p:cNvPr id="24" name="Oval 19"/>
          <p:cNvSpPr/>
          <p:nvPr>
            <p:custDataLst>
              <p:tags r:id="rId7"/>
            </p:custDataLst>
          </p:nvPr>
        </p:nvSpPr>
        <p:spPr>
          <a:xfrm>
            <a:off x="10871106" y="1411483"/>
            <a:ext cx="796559" cy="79655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altLang="zh-CN" b="1" dirty="0">
                <a:solidFill>
                  <a:srgbClr val="FFFFFF"/>
                </a:solidFill>
                <a:sym typeface="Arial" panose="020B0604020202020204" pitchFamily="34" charset="0"/>
              </a:rPr>
              <a:t>02</a:t>
            </a:r>
            <a:endParaRPr lang="zh-CN" altLang="en-US" b="1" dirty="0">
              <a:solidFill>
                <a:srgbClr val="FFFFFF"/>
              </a:solidFill>
              <a:sym typeface="Arial" panose="020B0604020202020204" pitchFamily="34" charset="0"/>
            </a:endParaRPr>
          </a:p>
        </p:txBody>
      </p:sp>
      <p:sp>
        <p:nvSpPr>
          <p:cNvPr id="26" name="矩形 25"/>
          <p:cNvSpPr/>
          <p:nvPr>
            <p:custDataLst>
              <p:tags r:id="rId8"/>
            </p:custDataLst>
          </p:nvPr>
        </p:nvSpPr>
        <p:spPr>
          <a:xfrm>
            <a:off x="357478" y="1562992"/>
            <a:ext cx="2520481" cy="4400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latinLnBrk="1">
              <a:lnSpc>
                <a:spcPct val="170000"/>
              </a:lnSpc>
              <a:buClr>
                <a:schemeClr val="tx1"/>
              </a:buClr>
              <a:defRPr/>
            </a:pPr>
            <a:r>
              <a:rPr lang="en-US" altLang="zh-CN">
                <a:solidFill>
                  <a:schemeClr val="tx1"/>
                </a:solidFill>
              </a:rPr>
              <a:t>LOREM IPSUM DOLOR LOREM IPSUM DOLOR LOREM IPSUM DOLOR LOREM </a:t>
            </a:r>
            <a:endParaRPr lang="en-US" altLang="zh-CN" dirty="0">
              <a:solidFill>
                <a:schemeClr val="tx1"/>
              </a:solidFill>
            </a:endParaRPr>
          </a:p>
        </p:txBody>
      </p:sp>
      <p:sp>
        <p:nvSpPr>
          <p:cNvPr id="27" name="矩形 26"/>
          <p:cNvSpPr/>
          <p:nvPr>
            <p:custDataLst>
              <p:tags r:id="rId9"/>
            </p:custDataLst>
          </p:nvPr>
        </p:nvSpPr>
        <p:spPr>
          <a:xfrm>
            <a:off x="6241588" y="1562992"/>
            <a:ext cx="2520481" cy="4400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latinLnBrk="1">
              <a:lnSpc>
                <a:spcPct val="170000"/>
              </a:lnSpc>
              <a:buClr>
                <a:schemeClr val="tx1"/>
              </a:buClr>
              <a:defRPr/>
            </a:pPr>
            <a:r>
              <a:rPr lang="en-US" altLang="zh-CN">
                <a:solidFill>
                  <a:schemeClr val="tx1"/>
                </a:solidFill>
              </a:rPr>
              <a:t>LOREM IPSUM DOLOR LOREM IPSUM DOLOR LOREM IPSUM DOLOR LOREM </a:t>
            </a:r>
            <a:endParaRPr lang="en-US" altLang="zh-CN" dirty="0">
              <a:solidFill>
                <a:schemeClr val="tx1"/>
              </a:solidFill>
            </a:endParaRPr>
          </a:p>
        </p:txBody>
      </p:sp>
      <p:sp>
        <p:nvSpPr>
          <p:cNvPr id="2" name="文本框 1"/>
          <p:cNvSpPr txBox="1"/>
          <p:nvPr>
            <p:custDataLst>
              <p:tags r:id="rId10"/>
            </p:custDataLst>
          </p:nvPr>
        </p:nvSpPr>
        <p:spPr>
          <a:xfrm>
            <a:off x="3014662" y="431925"/>
            <a:ext cx="6162677" cy="892800"/>
          </a:xfrm>
          <a:prstGeom prst="rect">
            <a:avLst/>
          </a:prstGeom>
          <a:noFill/>
        </p:spPr>
        <p:txBody>
          <a:bodyPr anchor="ctr">
            <a:normAutofit/>
          </a:bodyPr>
          <a:lstStyle>
            <a:defPPr>
              <a:defRPr lang="zh-CN"/>
            </a:defPPr>
            <a:lvl1pPr algn="ctr" defTabSz="914400">
              <a:lnSpc>
                <a:spcPct val="90000"/>
              </a:lnSpc>
              <a:spcBef>
                <a:spcPct val="0"/>
              </a:spcBef>
              <a:buNone/>
              <a:defRPr sz="4000">
                <a:solidFill>
                  <a:schemeClr val="accent1"/>
                </a:solidFill>
                <a:latin typeface="+mj-lt"/>
                <a:ea typeface="+mj-ea"/>
                <a:cs typeface="+mj-cs"/>
              </a:defRPr>
            </a:lvl1pPr>
          </a:lstStyle>
          <a:p>
            <a:r>
              <a:rPr lang="en-US" altLang="zh-CN"/>
              <a:t>LOREM IPSUM DOLOR</a:t>
            </a:r>
            <a:endParaRPr lang="zh-CN" altLang="en-US" dirty="0"/>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标题 22"/>
          <p:cNvSpPr>
            <a:spLocks noGrp="1"/>
          </p:cNvSpPr>
          <p:nvPr>
            <p:ph type="title"/>
            <p:custDataLst>
              <p:tags r:id="rId2"/>
            </p:custDataLst>
          </p:nvPr>
        </p:nvSpPr>
        <p:spPr/>
        <p:txBody>
          <a:bodyPr/>
          <a:lstStyle/>
          <a:p>
            <a:r>
              <a:rPr lang="zh-CN" altLang="en-US"/>
              <a:t>谢谢观看</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2"/>
            </p:custDataLst>
          </p:nvPr>
        </p:nvSpPr>
        <p:spPr>
          <a:xfrm>
            <a:off x="838200" y="363600"/>
            <a:ext cx="10515600" cy="1324800"/>
          </a:xfrm>
          <a:prstGeom prst="rect">
            <a:avLst/>
          </a:prstGeom>
        </p:spPr>
        <p:txBody>
          <a:bodyPr vert="horz" lIns="91440" tIns="45720" rIns="91440" bIns="45720" rtlCol="0" anchor="ctr">
            <a:normAutofit/>
          </a:bodyPr>
          <a:lstStyle>
            <a:lvl1pPr algn="ctr">
              <a:lnSpc>
                <a:spcPct val="90000"/>
              </a:lnSpc>
              <a:spcBef>
                <a:spcPct val="0"/>
              </a:spcBef>
              <a:buNone/>
              <a:defRPr sz="4400">
                <a:latin typeface="+mj-lt"/>
                <a:ea typeface="+mj-ea"/>
                <a:cs typeface="+mj-cs"/>
              </a:defRPr>
            </a:lvl1pPr>
          </a:lstStyle>
          <a:p>
            <a:pPr algn="l"/>
            <a:r>
              <a:rPr lang="en-US" altLang="zh-CN">
                <a:solidFill>
                  <a:schemeClr val="accent1"/>
                </a:solidFill>
              </a:rPr>
              <a:t>LOREM IPSUM DOLOR</a:t>
            </a:r>
            <a:endParaRPr lang="zh-CN" altLang="en-US" dirty="0">
              <a:solidFill>
                <a:schemeClr val="accent1"/>
              </a:solidFill>
            </a:endParaRPr>
          </a:p>
        </p:txBody>
      </p:sp>
      <p:sp>
        <p:nvSpPr>
          <p:cNvPr id="3" name="文本框 2"/>
          <p:cNvSpPr txBox="1"/>
          <p:nvPr>
            <p:custDataLst>
              <p:tags r:id="rId3"/>
            </p:custDataLst>
          </p:nvPr>
        </p:nvSpPr>
        <p:spPr>
          <a:xfrm>
            <a:off x="838200" y="1825625"/>
            <a:ext cx="5180400" cy="4352400"/>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vl1pPr>
            <a:lvl2pPr marL="685800" lvl="1" indent="-228600">
              <a:lnSpc>
                <a:spcPct val="90000"/>
              </a:lnSpc>
              <a:spcBef>
                <a:spcPts val="500"/>
              </a:spcBef>
              <a:buFont typeface="Arial" panose="020B0604020202020204" pitchFamily="34" charset="0"/>
              <a:buChar char="•"/>
              <a:defRPr sz="22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a:t>Lorem ipsum dolor sit amet, consectetur adipisicing elit, sed do eiusmod tempor incididunt ut labore et dolore magna aliqua. Ut enim ad minim veniam, quis nostrud exercitation ullamco laboris nisi ut aliquip ex ea commodo consequat.</a:t>
            </a:r>
            <a:endParaRPr lang="zh-CN" altLang="en-US" dirty="0"/>
          </a:p>
        </p:txBody>
      </p:sp>
      <p:sp>
        <p:nvSpPr>
          <p:cNvPr id="4" name="文本框 3"/>
          <p:cNvSpPr txBox="1"/>
          <p:nvPr>
            <p:custDataLst>
              <p:tags r:id="rId4"/>
            </p:custDataLst>
          </p:nvPr>
        </p:nvSpPr>
        <p:spPr>
          <a:xfrm>
            <a:off x="6172200" y="1825625"/>
            <a:ext cx="5181600" cy="4351338"/>
          </a:xfrm>
          <a:prstGeom prst="rect">
            <a:avLst/>
          </a:prstGeom>
        </p:spPr>
        <p:txBody>
          <a:bodyPr vert="horz" lIns="91440" tIns="45720" rIns="91440" bIns="45720" rtlCol="0">
            <a:norm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sz="2400"/>
              <a:t>Lorem ipsum dolor sit amet, consectetur adipisicing elit, sed do eiusmod tempor incididunt ut labore et dolore magna aliqua. Ut enim ad minim veniam, quis nostrud exercitation ullamco laboris nisi ut aliquip ex ea commodo consequat.</a:t>
            </a:r>
            <a:endParaRPr lang="zh-CN" alt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custDataLst>
              <p:tags r:id="rId2"/>
            </p:custDataLst>
          </p:nvPr>
        </p:nvSpPr>
        <p:spPr/>
        <p:txBody>
          <a:bodyPr/>
          <a:lstStyle/>
          <a:p>
            <a:r>
              <a:rPr lang="en-US" altLang="zh-CN"/>
              <a:t>LOREM IPSUM DOLOR LOREM</a:t>
            </a:r>
            <a:endParaRPr lang="zh-CN" altLang="en-US" dirty="0"/>
          </a:p>
        </p:txBody>
      </p:sp>
      <p:pic>
        <p:nvPicPr>
          <p:cNvPr id="10" name="图片占位符 9"/>
          <p:cNvPicPr>
            <a:picLocks noGrp="1" noChangeAspect="1"/>
          </p:cNvPicPr>
          <p:nvPr>
            <p:ph type="pic" idx="1"/>
            <p:custDataLst>
              <p:tags r:id="rId3"/>
            </p:custDataLst>
          </p:nvPr>
        </p:nvPicPr>
        <p:blipFill>
          <a:blip r:embed="rId7">
            <a:extLst>
              <a:ext uri="{28A0092B-C50C-407E-A947-70E740481C1C}">
                <a14:useLocalDpi xmlns:a14="http://schemas.microsoft.com/office/drawing/2010/main" val="0"/>
              </a:ext>
            </a:extLst>
          </a:blip>
          <a:srcRect t="22670" b="22670"/>
          <a:stretch>
            <a:fillRect/>
          </a:stretch>
        </p:blipFill>
        <p:spPr/>
      </p:pic>
      <p:sp>
        <p:nvSpPr>
          <p:cNvPr id="9" name="文本占位符 8"/>
          <p:cNvSpPr>
            <a:spLocks noGrp="1"/>
          </p:cNvSpPr>
          <p:nvPr>
            <p:ph type="body" sz="half" idx="2"/>
            <p:custDataLst>
              <p:tags r:id="rId4"/>
            </p:custDataLst>
          </p:nvPr>
        </p:nvSpPr>
        <p:spPr/>
        <p:txBody>
          <a:bodyPr/>
          <a:lstStyle/>
          <a:p>
            <a:r>
              <a:rPr lang="en-US" altLang="zh-CN" dirty="0"/>
              <a:t>Lorem ipsum dolor sit </a:t>
            </a:r>
            <a:r>
              <a:rPr lang="en-US" altLang="zh-CN" dirty="0" err="1"/>
              <a:t>amet</a:t>
            </a:r>
            <a:r>
              <a:rPr lang="en-US" altLang="zh-CN" dirty="0"/>
              <a:t>, </a:t>
            </a:r>
            <a:r>
              <a:rPr lang="en-US" altLang="zh-CN" dirty="0" err="1"/>
              <a:t>consectetur</a:t>
            </a:r>
            <a:r>
              <a:rPr lang="en-US" altLang="zh-CN" dirty="0"/>
              <a:t> </a:t>
            </a:r>
            <a:r>
              <a:rPr lang="en-US" altLang="zh-CN" dirty="0" err="1"/>
              <a:t>adipisicing</a:t>
            </a:r>
            <a:r>
              <a:rPr lang="en-US" altLang="zh-CN" dirty="0"/>
              <a:t> </a:t>
            </a:r>
            <a:r>
              <a:rPr lang="en-US" altLang="zh-CN" dirty="0" err="1"/>
              <a:t>elit</a:t>
            </a:r>
            <a:r>
              <a:rPr lang="en-US" altLang="zh-CN" dirty="0"/>
              <a:t>, </a:t>
            </a:r>
            <a:r>
              <a:rPr lang="en-US" altLang="zh-CN" dirty="0" err="1"/>
              <a:t>sed</a:t>
            </a:r>
            <a:r>
              <a:rPr lang="en-US" altLang="zh-CN" dirty="0"/>
              <a:t> do </a:t>
            </a:r>
            <a:r>
              <a:rPr lang="en-US" altLang="zh-CN" dirty="0" err="1"/>
              <a:t>eiusmod</a:t>
            </a:r>
            <a:r>
              <a:rPr lang="en-US" altLang="zh-CN" dirty="0"/>
              <a:t> </a:t>
            </a:r>
            <a:r>
              <a:rPr lang="en-US" altLang="zh-CN" dirty="0" err="1"/>
              <a:t>tempor</a:t>
            </a:r>
            <a:r>
              <a:rPr lang="en-US" altLang="zh-CN" dirty="0"/>
              <a:t> </a:t>
            </a:r>
            <a:r>
              <a:rPr lang="en-US" altLang="zh-CN" dirty="0" err="1"/>
              <a:t>incididunt</a:t>
            </a:r>
            <a:r>
              <a:rPr lang="en-US" altLang="zh-CN" dirty="0"/>
              <a:t> </a:t>
            </a:r>
            <a:r>
              <a:rPr lang="en-US" altLang="zh-CN" dirty="0" err="1"/>
              <a:t>ut</a:t>
            </a:r>
            <a:r>
              <a:rPr lang="en-US" altLang="zh-CN" dirty="0"/>
              <a:t> </a:t>
            </a:r>
            <a:r>
              <a:rPr lang="en-US" altLang="zh-CN" dirty="0" err="1"/>
              <a:t>labore</a:t>
            </a:r>
            <a:r>
              <a:rPr lang="en-US" altLang="zh-CN" dirty="0"/>
              <a:t> et </a:t>
            </a:r>
            <a:r>
              <a:rPr lang="en-US" altLang="zh-CN" dirty="0" err="1"/>
              <a:t>dolore</a:t>
            </a:r>
            <a:r>
              <a:rPr lang="en-US" altLang="zh-CN" dirty="0"/>
              <a:t> magna </a:t>
            </a:r>
            <a:r>
              <a:rPr lang="en-US" altLang="zh-CN" dirty="0" err="1"/>
              <a:t>aliqua</a:t>
            </a:r>
            <a:r>
              <a:rPr lang="en-US" altLang="zh-CN" dirty="0"/>
              <a:t>. </a:t>
            </a:r>
            <a:r>
              <a:rPr lang="en-US" altLang="zh-CN" dirty="0" err="1"/>
              <a:t>Ut</a:t>
            </a:r>
            <a:r>
              <a:rPr lang="en-US" altLang="zh-CN" dirty="0"/>
              <a:t> </a:t>
            </a:r>
            <a:r>
              <a:rPr lang="en-US" altLang="zh-CN" dirty="0" err="1"/>
              <a:t>enim</a:t>
            </a:r>
            <a:r>
              <a:rPr lang="en-US" altLang="zh-CN" dirty="0"/>
              <a:t> ad minim </a:t>
            </a:r>
            <a:r>
              <a:rPr lang="en-US" altLang="zh-CN" dirty="0" err="1"/>
              <a:t>veniam</a:t>
            </a:r>
            <a:r>
              <a:rPr lang="en-US" altLang="zh-CN" dirty="0"/>
              <a:t>, </a:t>
            </a:r>
            <a:r>
              <a:rPr lang="en-US" altLang="zh-CN" dirty="0" err="1"/>
              <a:t>quis</a:t>
            </a:r>
            <a:r>
              <a:rPr lang="en-US" altLang="zh-CN" dirty="0"/>
              <a:t> </a:t>
            </a:r>
            <a:r>
              <a:rPr lang="en-US" altLang="zh-CN" dirty="0" err="1"/>
              <a:t>nostrud</a:t>
            </a:r>
            <a:r>
              <a:rPr lang="en-US" altLang="zh-CN" dirty="0"/>
              <a:t> exercitation </a:t>
            </a:r>
            <a:r>
              <a:rPr lang="en-US" altLang="zh-CN" dirty="0" err="1"/>
              <a:t>ullamco</a:t>
            </a:r>
            <a:r>
              <a:rPr lang="en-US" altLang="zh-CN" dirty="0"/>
              <a:t> </a:t>
            </a:r>
            <a:r>
              <a:rPr lang="en-US" altLang="zh-CN" dirty="0" err="1"/>
              <a:t>laboris</a:t>
            </a:r>
            <a:r>
              <a:rPr lang="en-US" altLang="zh-CN" dirty="0"/>
              <a:t> nisi </a:t>
            </a:r>
            <a:r>
              <a:rPr lang="en-US" altLang="zh-CN" dirty="0" err="1"/>
              <a:t>ut</a:t>
            </a:r>
            <a:r>
              <a:rPr lang="en-US" altLang="zh-CN" dirty="0"/>
              <a:t> </a:t>
            </a:r>
            <a:r>
              <a:rPr lang="en-US" altLang="zh-CN" dirty="0" err="1"/>
              <a:t>aliquip</a:t>
            </a:r>
            <a:r>
              <a:rPr lang="en-US" altLang="zh-CN" dirty="0"/>
              <a:t> ex </a:t>
            </a:r>
            <a:r>
              <a:rPr lang="en-US" altLang="zh-CN" dirty="0" err="1"/>
              <a:t>ea</a:t>
            </a:r>
            <a:r>
              <a:rPr lang="en-US" altLang="zh-CN" dirty="0"/>
              <a:t> </a:t>
            </a:r>
            <a:r>
              <a:rPr lang="en-US" altLang="zh-CN" dirty="0" err="1"/>
              <a:t>commodo</a:t>
            </a:r>
            <a:r>
              <a:rPr lang="en-US" altLang="zh-CN" dirty="0"/>
              <a:t> </a:t>
            </a:r>
            <a:r>
              <a:rPr lang="en-US" altLang="zh-CN" dirty="0" err="1"/>
              <a:t>consequat</a:t>
            </a:r>
            <a:r>
              <a:rPr lang="en-US" altLang="zh-CN" dirty="0"/>
              <a:t>.</a:t>
            </a:r>
            <a:endParaRPr lang="zh-CN" alt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custDataLst>
              <p:tags r:id="rId2"/>
            </p:custDataLst>
          </p:nvPr>
        </p:nvSpPr>
        <p:spPr>
          <a:xfrm>
            <a:off x="1554600" y="1418400"/>
            <a:ext cx="9082800" cy="4543200"/>
          </a:xfrm>
          <a:prstGeom prst="rect">
            <a:avLst/>
          </a:prstGeom>
          <a:blipFill>
            <a:blip r:embed="rId7"/>
            <a:srcRect/>
            <a:stretch>
              <a:fillRect t="-150071" b="-87249"/>
            </a:stretch>
          </a:blipFill>
          <a:ln>
            <a:noFill/>
          </a:ln>
        </p:spPr>
        <p:txBody>
          <a:bodyPr vert="horz" wrap="square" lIns="91440" tIns="45720" rIns="91440" bIns="45720" numCol="1" anchor="t" anchorCtr="0" compatLnSpc="1">
            <a:normAutofit/>
          </a:bodyPr>
          <a:lstStyle/>
          <a:p>
            <a:endParaRPr lang="zh-CN" altLang="en-US" sz="900">
              <a:solidFill>
                <a:schemeClr val="tx1"/>
              </a:solidFill>
              <a:sym typeface="Arial" panose="020B0604020202020204" pitchFamily="34" charset="0"/>
            </a:endParaRPr>
          </a:p>
        </p:txBody>
      </p:sp>
      <p:sp>
        <p:nvSpPr>
          <p:cNvPr id="4" name="文本框 3"/>
          <p:cNvSpPr txBox="1"/>
          <p:nvPr>
            <p:custDataLst>
              <p:tags r:id="rId3"/>
            </p:custDataLst>
          </p:nvPr>
        </p:nvSpPr>
        <p:spPr>
          <a:xfrm>
            <a:off x="1554600" y="297958"/>
            <a:ext cx="9082800" cy="939600"/>
          </a:xfrm>
          <a:prstGeom prst="rect">
            <a:avLst/>
          </a:prstGeom>
          <a:noFill/>
        </p:spPr>
        <p:txBody>
          <a:bodyPr wrap="square" rtlCol="0" anchor="ctr" anchorCtr="0">
            <a:normAutofit/>
          </a:bodyPr>
          <a:lstStyle/>
          <a:p>
            <a:r>
              <a:rPr lang="en-US" altLang="zh-CN" sz="3600">
                <a:solidFill>
                  <a:schemeClr val="accent1"/>
                </a:solidFill>
                <a:latin typeface="+mj-lt"/>
                <a:ea typeface="+mj-ea"/>
                <a:cs typeface="+mj-cs"/>
              </a:rPr>
              <a:t>LOREM IPSUM DOLOR</a:t>
            </a:r>
            <a:endParaRPr lang="zh-CN" altLang="en-US" sz="3600" dirty="0">
              <a:solidFill>
                <a:schemeClr val="accent1"/>
              </a:solidFill>
              <a:latin typeface="+mj-lt"/>
              <a:ea typeface="+mj-ea"/>
              <a:cs typeface="+mj-cs"/>
            </a:endParaRPr>
          </a:p>
        </p:txBody>
      </p:sp>
      <p:sp>
        <p:nvSpPr>
          <p:cNvPr id="5" name="文本框 4"/>
          <p:cNvSpPr txBox="1"/>
          <p:nvPr>
            <p:custDataLst>
              <p:tags r:id="rId4"/>
            </p:custDataLst>
          </p:nvPr>
        </p:nvSpPr>
        <p:spPr>
          <a:xfrm>
            <a:off x="1554600" y="6142412"/>
            <a:ext cx="9082800" cy="597600"/>
          </a:xfrm>
          <a:prstGeom prst="rect">
            <a:avLst/>
          </a:prstGeom>
          <a:noFill/>
        </p:spPr>
        <p:txBody>
          <a:bodyPr wrap="square" rtlCol="0">
            <a:normAutofit/>
          </a:bodyPr>
          <a:lstStyle/>
          <a:p>
            <a:r>
              <a:rPr lang="en-US" altLang="zh-CN" sz="1800"/>
              <a:t>Lorem ipsum dolor sit amet, consectetur adipisicing elit.</a:t>
            </a:r>
            <a:endParaRPr lang="zh-CN" altLang="en-US" sz="1400"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custDataLst>
              <p:tags r:id="rId2"/>
            </p:custDataLst>
          </p:nvPr>
        </p:nvPicPr>
        <p:blipFill>
          <a:blip r:embed="rId9">
            <a:extLst>
              <a:ext uri="{28A0092B-C50C-407E-A947-70E740481C1C}">
                <a14:useLocalDpi xmlns:a14="http://schemas.microsoft.com/office/drawing/2010/main" val="0"/>
              </a:ext>
            </a:extLst>
          </a:blip>
          <a:stretch>
            <a:fillRect/>
          </a:stretch>
        </p:blipFill>
        <p:spPr>
          <a:xfrm>
            <a:off x="13609" y="2574726"/>
            <a:ext cx="3938357" cy="4273666"/>
          </a:xfrm>
          <a:prstGeom prst="rect">
            <a:avLst/>
          </a:prstGeom>
        </p:spPr>
      </p:pic>
      <p:sp>
        <p:nvSpPr>
          <p:cNvPr id="17" name="矩形 16"/>
          <p:cNvSpPr/>
          <p:nvPr>
            <p:custDataLst>
              <p:tags r:id="rId3"/>
            </p:custDataLst>
          </p:nvPr>
        </p:nvSpPr>
        <p:spPr>
          <a:xfrm rot="1446862">
            <a:off x="1069497" y="4979887"/>
            <a:ext cx="1210588" cy="707886"/>
          </a:xfrm>
          <a:prstGeom prst="rect">
            <a:avLst/>
          </a:prstGeom>
        </p:spPr>
        <p:txBody>
          <a:bodyPr wrap="none">
            <a:normAutofit/>
          </a:bodyPr>
          <a:lstStyle/>
          <a:p>
            <a:r>
              <a:rPr lang="zh-CN" altLang="en-US" sz="4000">
                <a:latin typeface="+mj-lt"/>
                <a:ea typeface="+mj-ea"/>
                <a:cs typeface="+mj-cs"/>
                <a:sym typeface="Arial" panose="020B0604020202020204" pitchFamily="34" charset="0"/>
              </a:rPr>
              <a:t>目录</a:t>
            </a:r>
          </a:p>
        </p:txBody>
      </p:sp>
      <p:sp>
        <p:nvSpPr>
          <p:cNvPr id="51" name="任意多边形 50"/>
          <p:cNvSpPr/>
          <p:nvPr>
            <p:custDataLst>
              <p:tags r:id="rId4"/>
            </p:custDataLst>
          </p:nvPr>
        </p:nvSpPr>
        <p:spPr>
          <a:xfrm>
            <a:off x="5391218" y="2964103"/>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A</a:t>
            </a:r>
            <a:endParaRPr lang="zh-CN" altLang="en-US" sz="2800" dirty="0">
              <a:solidFill>
                <a:schemeClr val="tx1"/>
              </a:solidFill>
            </a:endParaRPr>
          </a:p>
        </p:txBody>
      </p:sp>
      <p:cxnSp>
        <p:nvCxnSpPr>
          <p:cNvPr id="7" name="直接连接符 6"/>
          <p:cNvCxnSpPr/>
          <p:nvPr>
            <p:custDataLst>
              <p:tags r:id="rId5"/>
            </p:custDataLst>
          </p:nvPr>
        </p:nvCxnSpPr>
        <p:spPr>
          <a:xfrm>
            <a:off x="5427614" y="3779598"/>
            <a:ext cx="535468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MH_Entry_1">
            <a:hlinkClick r:id="" action="ppaction://noaction"/>
          </p:cNvPr>
          <p:cNvSpPr/>
          <p:nvPr>
            <p:custDataLst>
              <p:tags r:id="rId6"/>
            </p:custDataLst>
          </p:nvPr>
        </p:nvSpPr>
        <p:spPr>
          <a:xfrm>
            <a:off x="6303583" y="3313927"/>
            <a:ext cx="4164328" cy="3786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pc="200" dirty="0">
                <a:solidFill>
                  <a:schemeClr val="accent1"/>
                </a:solidFill>
              </a:rPr>
              <a:t>LOREM IPSUM DOLOR</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custDataLst>
              <p:tags r:id="rId2"/>
            </p:custDataLst>
          </p:nvPr>
        </p:nvGrpSpPr>
        <p:grpSpPr>
          <a:xfrm>
            <a:off x="5391218" y="1942052"/>
            <a:ext cx="5391082" cy="929795"/>
            <a:chOff x="4641918" y="1374890"/>
            <a:chExt cx="5391082" cy="929795"/>
          </a:xfrm>
        </p:grpSpPr>
        <p:sp>
          <p:nvSpPr>
            <p:cNvPr id="51" name="任意多边形 50"/>
            <p:cNvSpPr/>
            <p:nvPr>
              <p:custDataLst>
                <p:tags r:id="rId9"/>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A</a:t>
              </a:r>
              <a:endParaRPr lang="zh-CN" altLang="en-US" sz="2800" dirty="0">
                <a:solidFill>
                  <a:schemeClr val="tx1"/>
                </a:solidFill>
              </a:endParaRPr>
            </a:p>
          </p:txBody>
        </p:sp>
        <p:cxnSp>
          <p:nvCxnSpPr>
            <p:cNvPr id="7" name="直接连接符 6"/>
            <p:cNvCxnSpPr/>
            <p:nvPr>
              <p:custDataLst>
                <p:tags r:id="rId10"/>
              </p:custDataLst>
            </p:nvPr>
          </p:nvCxnSpPr>
          <p:spPr>
            <a:xfrm>
              <a:off x="4678314" y="2190385"/>
              <a:ext cx="535468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MH_Entry_1">
              <a:hlinkClick r:id="" action="ppaction://noaction"/>
            </p:cNvPr>
            <p:cNvSpPr/>
            <p:nvPr>
              <p:custDataLst>
                <p:tags r:id="rId11"/>
              </p:custDataLst>
            </p:nvPr>
          </p:nvSpPr>
          <p:spPr>
            <a:xfrm>
              <a:off x="5554283" y="1724714"/>
              <a:ext cx="4164328" cy="3786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pc="200">
                  <a:solidFill>
                    <a:schemeClr val="accent1"/>
                  </a:solidFill>
                </a:rPr>
                <a:t>LOREM IPSUM DOLOR</a:t>
              </a:r>
              <a:endParaRPr lang="en-US" altLang="zh-CN" spc="200" dirty="0">
                <a:solidFill>
                  <a:schemeClr val="accent1"/>
                </a:solidFill>
              </a:endParaRPr>
            </a:p>
          </p:txBody>
        </p:sp>
      </p:grpSp>
      <p:grpSp>
        <p:nvGrpSpPr>
          <p:cNvPr id="53" name="组合 52"/>
          <p:cNvGrpSpPr/>
          <p:nvPr>
            <p:custDataLst>
              <p:tags r:id="rId3"/>
            </p:custDataLst>
          </p:nvPr>
        </p:nvGrpSpPr>
        <p:grpSpPr>
          <a:xfrm>
            <a:off x="5391218" y="3986153"/>
            <a:ext cx="5391082" cy="929795"/>
            <a:chOff x="4641918" y="1374890"/>
            <a:chExt cx="5391082" cy="929795"/>
          </a:xfrm>
        </p:grpSpPr>
        <p:sp>
          <p:nvSpPr>
            <p:cNvPr id="54" name="任意多边形 53"/>
            <p:cNvSpPr/>
            <p:nvPr>
              <p:custDataLst>
                <p:tags r:id="rId6"/>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B</a:t>
              </a:r>
              <a:endParaRPr lang="zh-CN" altLang="en-US" sz="2800" dirty="0">
                <a:solidFill>
                  <a:schemeClr val="tx1"/>
                </a:solidFill>
              </a:endParaRPr>
            </a:p>
          </p:txBody>
        </p:sp>
        <p:cxnSp>
          <p:nvCxnSpPr>
            <p:cNvPr id="55" name="直接连接符 54"/>
            <p:cNvCxnSpPr/>
            <p:nvPr>
              <p:custDataLst>
                <p:tags r:id="rId7"/>
              </p:custDataLst>
            </p:nvPr>
          </p:nvCxnSpPr>
          <p:spPr>
            <a:xfrm>
              <a:off x="4678314" y="2190385"/>
              <a:ext cx="535468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6" name="MH_Entry_1">
              <a:hlinkClick r:id="" action="ppaction://noaction"/>
            </p:cNvPr>
            <p:cNvSpPr/>
            <p:nvPr>
              <p:custDataLst>
                <p:tags r:id="rId8"/>
              </p:custDataLst>
            </p:nvPr>
          </p:nvSpPr>
          <p:spPr>
            <a:xfrm>
              <a:off x="5554283" y="1724714"/>
              <a:ext cx="4164328" cy="3786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pc="200">
                  <a:solidFill>
                    <a:schemeClr val="accent1"/>
                  </a:solidFill>
                </a:rPr>
                <a:t>LOREM IPSUM DOLOR</a:t>
              </a:r>
              <a:endParaRPr lang="en-US" altLang="zh-CN" spc="200" dirty="0">
                <a:solidFill>
                  <a:schemeClr val="accent1"/>
                </a:solidFill>
              </a:endParaRPr>
            </a:p>
          </p:txBody>
        </p:sp>
      </p:grpSp>
      <p:pic>
        <p:nvPicPr>
          <p:cNvPr id="30" name="图片 29"/>
          <p:cNvPicPr>
            <a:picLocks noChangeAspect="1"/>
          </p:cNvPicPr>
          <p:nvPr>
            <p:custDataLst>
              <p:tags r:id="rId4"/>
            </p:custDataLst>
          </p:nvPr>
        </p:nvPicPr>
        <p:blipFill>
          <a:blip r:embed="rId14">
            <a:extLst>
              <a:ext uri="{28A0092B-C50C-407E-A947-70E740481C1C}">
                <a14:useLocalDpi xmlns:a14="http://schemas.microsoft.com/office/drawing/2010/main" val="0"/>
              </a:ext>
            </a:extLst>
          </a:blip>
          <a:stretch>
            <a:fillRect/>
          </a:stretch>
        </p:blipFill>
        <p:spPr>
          <a:xfrm>
            <a:off x="13609" y="2574726"/>
            <a:ext cx="3938357" cy="4273666"/>
          </a:xfrm>
          <a:prstGeom prst="rect">
            <a:avLst/>
          </a:prstGeom>
        </p:spPr>
      </p:pic>
      <p:sp>
        <p:nvSpPr>
          <p:cNvPr id="31" name="矩形 30"/>
          <p:cNvSpPr/>
          <p:nvPr>
            <p:custDataLst>
              <p:tags r:id="rId5"/>
            </p:custDataLst>
          </p:nvPr>
        </p:nvSpPr>
        <p:spPr>
          <a:xfrm rot="1446862">
            <a:off x="1069497" y="4979887"/>
            <a:ext cx="1210588" cy="707886"/>
          </a:xfrm>
          <a:prstGeom prst="rect">
            <a:avLst/>
          </a:prstGeom>
        </p:spPr>
        <p:txBody>
          <a:bodyPr wrap="none">
            <a:normAutofit/>
          </a:bodyPr>
          <a:lstStyle/>
          <a:p>
            <a:r>
              <a:rPr lang="zh-CN" altLang="en-US" sz="4000">
                <a:latin typeface="+mj-lt"/>
                <a:ea typeface="+mj-ea"/>
                <a:cs typeface="+mj-cs"/>
                <a:sym typeface="Arial" panose="020B0604020202020204" pitchFamily="34" charset="0"/>
              </a:rPr>
              <a:t>目录</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custDataLst>
              <p:tags r:id="rId2"/>
            </p:custDataLst>
          </p:nvPr>
        </p:nvGrpSpPr>
        <p:grpSpPr>
          <a:xfrm>
            <a:off x="5391218" y="1691527"/>
            <a:ext cx="5391082" cy="929795"/>
            <a:chOff x="4641918" y="1374890"/>
            <a:chExt cx="5391082" cy="929795"/>
          </a:xfrm>
        </p:grpSpPr>
        <p:sp>
          <p:nvSpPr>
            <p:cNvPr id="51" name="任意多边形 50"/>
            <p:cNvSpPr/>
            <p:nvPr>
              <p:custDataLst>
                <p:tags r:id="rId13"/>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A</a:t>
              </a:r>
              <a:endParaRPr lang="zh-CN" altLang="en-US" sz="2800" dirty="0">
                <a:solidFill>
                  <a:schemeClr val="tx1"/>
                </a:solidFill>
              </a:endParaRPr>
            </a:p>
          </p:txBody>
        </p:sp>
        <p:cxnSp>
          <p:nvCxnSpPr>
            <p:cNvPr id="7" name="直接连接符 6"/>
            <p:cNvCxnSpPr/>
            <p:nvPr>
              <p:custDataLst>
                <p:tags r:id="rId14"/>
              </p:custDataLst>
            </p:nvPr>
          </p:nvCxnSpPr>
          <p:spPr>
            <a:xfrm>
              <a:off x="4678314" y="2190385"/>
              <a:ext cx="535468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MH_Entry_1">
              <a:hlinkClick r:id="" action="ppaction://noaction"/>
            </p:cNvPr>
            <p:cNvSpPr/>
            <p:nvPr>
              <p:custDataLst>
                <p:tags r:id="rId15"/>
              </p:custDataLst>
            </p:nvPr>
          </p:nvSpPr>
          <p:spPr>
            <a:xfrm>
              <a:off x="5554283" y="1724714"/>
              <a:ext cx="4164328" cy="3786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pc="200">
                  <a:solidFill>
                    <a:schemeClr val="accent1"/>
                  </a:solidFill>
                </a:rPr>
                <a:t>LOREM IPSUM DOLOR</a:t>
              </a:r>
              <a:endParaRPr lang="en-US" altLang="zh-CN" spc="200" dirty="0">
                <a:solidFill>
                  <a:schemeClr val="accent1"/>
                </a:solidFill>
              </a:endParaRPr>
            </a:p>
          </p:txBody>
        </p:sp>
      </p:grpSp>
      <p:grpSp>
        <p:nvGrpSpPr>
          <p:cNvPr id="53" name="组合 52"/>
          <p:cNvGrpSpPr/>
          <p:nvPr>
            <p:custDataLst>
              <p:tags r:id="rId3"/>
            </p:custDataLst>
          </p:nvPr>
        </p:nvGrpSpPr>
        <p:grpSpPr>
          <a:xfrm>
            <a:off x="5391218" y="2964103"/>
            <a:ext cx="5391082" cy="929795"/>
            <a:chOff x="4641918" y="1374890"/>
            <a:chExt cx="5391082" cy="929795"/>
          </a:xfrm>
        </p:grpSpPr>
        <p:sp>
          <p:nvSpPr>
            <p:cNvPr id="54" name="任意多边形 53"/>
            <p:cNvSpPr/>
            <p:nvPr>
              <p:custDataLst>
                <p:tags r:id="rId10"/>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B</a:t>
              </a:r>
              <a:endParaRPr lang="zh-CN" altLang="en-US" sz="2800" dirty="0">
                <a:solidFill>
                  <a:schemeClr val="tx1"/>
                </a:solidFill>
              </a:endParaRPr>
            </a:p>
          </p:txBody>
        </p:sp>
        <p:cxnSp>
          <p:nvCxnSpPr>
            <p:cNvPr id="55" name="直接连接符 54"/>
            <p:cNvCxnSpPr/>
            <p:nvPr>
              <p:custDataLst>
                <p:tags r:id="rId11"/>
              </p:custDataLst>
            </p:nvPr>
          </p:nvCxnSpPr>
          <p:spPr>
            <a:xfrm>
              <a:off x="4678314" y="2190385"/>
              <a:ext cx="535468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6" name="MH_Entry_1">
              <a:hlinkClick r:id="" action="ppaction://noaction"/>
            </p:cNvPr>
            <p:cNvSpPr/>
            <p:nvPr>
              <p:custDataLst>
                <p:tags r:id="rId12"/>
              </p:custDataLst>
            </p:nvPr>
          </p:nvSpPr>
          <p:spPr>
            <a:xfrm>
              <a:off x="5554283" y="1724714"/>
              <a:ext cx="4164328" cy="3786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pc="200">
                  <a:solidFill>
                    <a:schemeClr val="accent1"/>
                  </a:solidFill>
                </a:rPr>
                <a:t>LOREM IPSUM DOLOR</a:t>
              </a:r>
              <a:endParaRPr lang="en-US" altLang="zh-CN" spc="200" dirty="0">
                <a:solidFill>
                  <a:schemeClr val="accent1"/>
                </a:solidFill>
              </a:endParaRPr>
            </a:p>
          </p:txBody>
        </p:sp>
      </p:grpSp>
      <p:grpSp>
        <p:nvGrpSpPr>
          <p:cNvPr id="57" name="组合 56"/>
          <p:cNvGrpSpPr/>
          <p:nvPr>
            <p:custDataLst>
              <p:tags r:id="rId4"/>
            </p:custDataLst>
          </p:nvPr>
        </p:nvGrpSpPr>
        <p:grpSpPr>
          <a:xfrm>
            <a:off x="5391218" y="4236679"/>
            <a:ext cx="5391082" cy="929795"/>
            <a:chOff x="4641918" y="1374890"/>
            <a:chExt cx="5391082" cy="929795"/>
          </a:xfrm>
        </p:grpSpPr>
        <p:sp>
          <p:nvSpPr>
            <p:cNvPr id="58" name="任意多边形 57"/>
            <p:cNvSpPr/>
            <p:nvPr>
              <p:custDataLst>
                <p:tags r:id="rId7"/>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C</a:t>
              </a:r>
              <a:endParaRPr lang="zh-CN" altLang="en-US" sz="2800" dirty="0">
                <a:solidFill>
                  <a:schemeClr val="tx1"/>
                </a:solidFill>
              </a:endParaRPr>
            </a:p>
          </p:txBody>
        </p:sp>
        <p:cxnSp>
          <p:nvCxnSpPr>
            <p:cNvPr id="59" name="直接连接符 58"/>
            <p:cNvCxnSpPr/>
            <p:nvPr>
              <p:custDataLst>
                <p:tags r:id="rId8"/>
              </p:custDataLst>
            </p:nvPr>
          </p:nvCxnSpPr>
          <p:spPr>
            <a:xfrm>
              <a:off x="4678314" y="2190385"/>
              <a:ext cx="535468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0" name="MH_Entry_1">
              <a:hlinkClick r:id="" action="ppaction://noaction"/>
            </p:cNvPr>
            <p:cNvSpPr/>
            <p:nvPr>
              <p:custDataLst>
                <p:tags r:id="rId9"/>
              </p:custDataLst>
            </p:nvPr>
          </p:nvSpPr>
          <p:spPr>
            <a:xfrm>
              <a:off x="5554283" y="1724714"/>
              <a:ext cx="4164328" cy="3786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pc="200" dirty="0">
                  <a:solidFill>
                    <a:schemeClr val="accent1"/>
                  </a:solidFill>
                </a:rPr>
                <a:t>LOREM IPSUM DOLOR</a:t>
              </a:r>
            </a:p>
          </p:txBody>
        </p:sp>
      </p:grpSp>
      <p:pic>
        <p:nvPicPr>
          <p:cNvPr id="34" name="图片 33"/>
          <p:cNvPicPr>
            <a:picLocks noChangeAspect="1"/>
          </p:cNvPicPr>
          <p:nvPr>
            <p:custDataLst>
              <p:tags r:id="rId5"/>
            </p:custDataLst>
          </p:nvPr>
        </p:nvPicPr>
        <p:blipFill>
          <a:blip r:embed="rId18">
            <a:extLst>
              <a:ext uri="{28A0092B-C50C-407E-A947-70E740481C1C}">
                <a14:useLocalDpi xmlns:a14="http://schemas.microsoft.com/office/drawing/2010/main" val="0"/>
              </a:ext>
            </a:extLst>
          </a:blip>
          <a:stretch>
            <a:fillRect/>
          </a:stretch>
        </p:blipFill>
        <p:spPr>
          <a:xfrm>
            <a:off x="13609" y="2574726"/>
            <a:ext cx="3938357" cy="4273666"/>
          </a:xfrm>
          <a:prstGeom prst="rect">
            <a:avLst/>
          </a:prstGeom>
        </p:spPr>
      </p:pic>
      <p:sp>
        <p:nvSpPr>
          <p:cNvPr id="35" name="矩形 34"/>
          <p:cNvSpPr/>
          <p:nvPr>
            <p:custDataLst>
              <p:tags r:id="rId6"/>
            </p:custDataLst>
          </p:nvPr>
        </p:nvSpPr>
        <p:spPr>
          <a:xfrm rot="1446862">
            <a:off x="1069497" y="4979887"/>
            <a:ext cx="1210588" cy="707886"/>
          </a:xfrm>
          <a:prstGeom prst="rect">
            <a:avLst/>
          </a:prstGeom>
        </p:spPr>
        <p:txBody>
          <a:bodyPr wrap="none">
            <a:normAutofit/>
          </a:bodyPr>
          <a:lstStyle/>
          <a:p>
            <a:r>
              <a:rPr lang="zh-CN" altLang="en-US" sz="4000">
                <a:latin typeface="+mj-lt"/>
                <a:ea typeface="+mj-ea"/>
                <a:cs typeface="+mj-cs"/>
                <a:sym typeface="Arial" panose="020B0604020202020204" pitchFamily="34" charset="0"/>
              </a:rPr>
              <a:t>目录</a:t>
            </a: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custDataLst>
              <p:tags r:id="rId2"/>
            </p:custDataLst>
          </p:nvPr>
        </p:nvGrpSpPr>
        <p:grpSpPr>
          <a:xfrm>
            <a:off x="5391218" y="1055239"/>
            <a:ext cx="5391082" cy="929795"/>
            <a:chOff x="4641918" y="1374890"/>
            <a:chExt cx="5391082" cy="929795"/>
          </a:xfrm>
        </p:grpSpPr>
        <p:sp>
          <p:nvSpPr>
            <p:cNvPr id="51" name="任意多边形 50"/>
            <p:cNvSpPr/>
            <p:nvPr>
              <p:custDataLst>
                <p:tags r:id="rId17"/>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A</a:t>
              </a:r>
              <a:endParaRPr lang="zh-CN" altLang="en-US" sz="2800" dirty="0">
                <a:solidFill>
                  <a:schemeClr val="tx1"/>
                </a:solidFill>
              </a:endParaRPr>
            </a:p>
          </p:txBody>
        </p:sp>
        <p:cxnSp>
          <p:nvCxnSpPr>
            <p:cNvPr id="7" name="直接连接符 6"/>
            <p:cNvCxnSpPr/>
            <p:nvPr>
              <p:custDataLst>
                <p:tags r:id="rId18"/>
              </p:custDataLst>
            </p:nvPr>
          </p:nvCxnSpPr>
          <p:spPr>
            <a:xfrm>
              <a:off x="4678314" y="2190385"/>
              <a:ext cx="535468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MH_Entry_1">
              <a:hlinkClick r:id="" action="ppaction://noaction"/>
            </p:cNvPr>
            <p:cNvSpPr/>
            <p:nvPr>
              <p:custDataLst>
                <p:tags r:id="rId19"/>
              </p:custDataLst>
            </p:nvPr>
          </p:nvSpPr>
          <p:spPr>
            <a:xfrm>
              <a:off x="5554283" y="1724714"/>
              <a:ext cx="4164328" cy="3786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pc="200">
                  <a:solidFill>
                    <a:schemeClr val="accent1"/>
                  </a:solidFill>
                </a:rPr>
                <a:t>LOREM IPSUM DOLOR</a:t>
              </a:r>
              <a:endParaRPr lang="en-US" altLang="zh-CN" spc="200" dirty="0">
                <a:solidFill>
                  <a:schemeClr val="accent1"/>
                </a:solidFill>
              </a:endParaRPr>
            </a:p>
          </p:txBody>
        </p:sp>
      </p:grpSp>
      <p:grpSp>
        <p:nvGrpSpPr>
          <p:cNvPr id="53" name="组合 52"/>
          <p:cNvGrpSpPr/>
          <p:nvPr>
            <p:custDataLst>
              <p:tags r:id="rId3"/>
            </p:custDataLst>
          </p:nvPr>
        </p:nvGrpSpPr>
        <p:grpSpPr>
          <a:xfrm>
            <a:off x="5391218" y="2327815"/>
            <a:ext cx="5391082" cy="929795"/>
            <a:chOff x="4641918" y="1374890"/>
            <a:chExt cx="5391082" cy="929795"/>
          </a:xfrm>
        </p:grpSpPr>
        <p:sp>
          <p:nvSpPr>
            <p:cNvPr id="54" name="任意多边形 53"/>
            <p:cNvSpPr/>
            <p:nvPr>
              <p:custDataLst>
                <p:tags r:id="rId14"/>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B</a:t>
              </a:r>
              <a:endParaRPr lang="zh-CN" altLang="en-US" sz="2800" dirty="0">
                <a:solidFill>
                  <a:schemeClr val="tx1"/>
                </a:solidFill>
              </a:endParaRPr>
            </a:p>
          </p:txBody>
        </p:sp>
        <p:cxnSp>
          <p:nvCxnSpPr>
            <p:cNvPr id="55" name="直接连接符 54"/>
            <p:cNvCxnSpPr/>
            <p:nvPr>
              <p:custDataLst>
                <p:tags r:id="rId15"/>
              </p:custDataLst>
            </p:nvPr>
          </p:nvCxnSpPr>
          <p:spPr>
            <a:xfrm>
              <a:off x="4678314" y="2190385"/>
              <a:ext cx="535468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6" name="MH_Entry_1">
              <a:hlinkClick r:id="" action="ppaction://noaction"/>
            </p:cNvPr>
            <p:cNvSpPr/>
            <p:nvPr>
              <p:custDataLst>
                <p:tags r:id="rId16"/>
              </p:custDataLst>
            </p:nvPr>
          </p:nvSpPr>
          <p:spPr>
            <a:xfrm>
              <a:off x="5554283" y="1724714"/>
              <a:ext cx="4164328" cy="3786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pc="200">
                  <a:solidFill>
                    <a:schemeClr val="accent1"/>
                  </a:solidFill>
                </a:rPr>
                <a:t>LOREM IPSUM DOLOR</a:t>
              </a:r>
              <a:endParaRPr lang="en-US" altLang="zh-CN" spc="200" dirty="0">
                <a:solidFill>
                  <a:schemeClr val="accent1"/>
                </a:solidFill>
              </a:endParaRPr>
            </a:p>
          </p:txBody>
        </p:sp>
      </p:grpSp>
      <p:grpSp>
        <p:nvGrpSpPr>
          <p:cNvPr id="57" name="组合 56"/>
          <p:cNvGrpSpPr/>
          <p:nvPr>
            <p:custDataLst>
              <p:tags r:id="rId4"/>
            </p:custDataLst>
          </p:nvPr>
        </p:nvGrpSpPr>
        <p:grpSpPr>
          <a:xfrm>
            <a:off x="5391218" y="3600391"/>
            <a:ext cx="5391082" cy="929795"/>
            <a:chOff x="4641918" y="1374890"/>
            <a:chExt cx="5391082" cy="929795"/>
          </a:xfrm>
        </p:grpSpPr>
        <p:sp>
          <p:nvSpPr>
            <p:cNvPr id="58" name="任意多边形 57"/>
            <p:cNvSpPr/>
            <p:nvPr>
              <p:custDataLst>
                <p:tags r:id="rId11"/>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C</a:t>
              </a:r>
              <a:endParaRPr lang="zh-CN" altLang="en-US" sz="2800" dirty="0">
                <a:solidFill>
                  <a:schemeClr val="tx1"/>
                </a:solidFill>
              </a:endParaRPr>
            </a:p>
          </p:txBody>
        </p:sp>
        <p:cxnSp>
          <p:nvCxnSpPr>
            <p:cNvPr id="59" name="直接连接符 58"/>
            <p:cNvCxnSpPr/>
            <p:nvPr>
              <p:custDataLst>
                <p:tags r:id="rId12"/>
              </p:custDataLst>
            </p:nvPr>
          </p:nvCxnSpPr>
          <p:spPr>
            <a:xfrm>
              <a:off x="4678314" y="2190385"/>
              <a:ext cx="535468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0" name="MH_Entry_1">
              <a:hlinkClick r:id="" action="ppaction://noaction"/>
            </p:cNvPr>
            <p:cNvSpPr/>
            <p:nvPr>
              <p:custDataLst>
                <p:tags r:id="rId13"/>
              </p:custDataLst>
            </p:nvPr>
          </p:nvSpPr>
          <p:spPr>
            <a:xfrm>
              <a:off x="5554283" y="1724714"/>
              <a:ext cx="4164328" cy="3786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pc="200">
                  <a:solidFill>
                    <a:schemeClr val="accent1"/>
                  </a:solidFill>
                </a:rPr>
                <a:t>LOREM IPSUM DOLOR</a:t>
              </a:r>
              <a:endParaRPr lang="en-US" altLang="zh-CN" spc="200" dirty="0">
                <a:solidFill>
                  <a:schemeClr val="accent1"/>
                </a:solidFill>
              </a:endParaRPr>
            </a:p>
          </p:txBody>
        </p:sp>
      </p:grpSp>
      <p:grpSp>
        <p:nvGrpSpPr>
          <p:cNvPr id="61" name="组合 60"/>
          <p:cNvGrpSpPr/>
          <p:nvPr>
            <p:custDataLst>
              <p:tags r:id="rId5"/>
            </p:custDataLst>
          </p:nvPr>
        </p:nvGrpSpPr>
        <p:grpSpPr>
          <a:xfrm>
            <a:off x="5391218" y="4872967"/>
            <a:ext cx="5391082" cy="929795"/>
            <a:chOff x="4641918" y="1374890"/>
            <a:chExt cx="5391082" cy="929795"/>
          </a:xfrm>
        </p:grpSpPr>
        <p:sp>
          <p:nvSpPr>
            <p:cNvPr id="62" name="任意多边形 61"/>
            <p:cNvSpPr/>
            <p:nvPr>
              <p:custDataLst>
                <p:tags r:id="rId8"/>
              </p:custDataLst>
            </p:nvPr>
          </p:nvSpPr>
          <p:spPr>
            <a:xfrm>
              <a:off x="4641918" y="1374890"/>
              <a:ext cx="809392" cy="929795"/>
            </a:xfrm>
            <a:custGeom>
              <a:avLst/>
              <a:gdLst>
                <a:gd name="connsiteX0" fmla="*/ 42554 w 701660"/>
                <a:gd name="connsiteY0" fmla="*/ 0 h 806037"/>
                <a:gd name="connsiteX1" fmla="*/ 641458 w 701660"/>
                <a:gd name="connsiteY1" fmla="*/ 491212 h 806037"/>
                <a:gd name="connsiteX2" fmla="*/ 619341 w 701660"/>
                <a:gd name="connsiteY2" fmla="*/ 805930 h 806037"/>
                <a:gd name="connsiteX3" fmla="*/ 8439 w 701660"/>
                <a:gd name="connsiteY3" fmla="*/ 114488 h 806037"/>
                <a:gd name="connsiteX4" fmla="*/ 42554 w 701660"/>
                <a:gd name="connsiteY4" fmla="*/ 0 h 8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660" h="806037">
                  <a:moveTo>
                    <a:pt x="42554" y="0"/>
                  </a:moveTo>
                  <a:cubicBezTo>
                    <a:pt x="42554" y="0"/>
                    <a:pt x="524661" y="256442"/>
                    <a:pt x="641458" y="491212"/>
                  </a:cubicBezTo>
                  <a:cubicBezTo>
                    <a:pt x="755283" y="727047"/>
                    <a:pt x="684388" y="809447"/>
                    <a:pt x="619341" y="805930"/>
                  </a:cubicBezTo>
                  <a:cubicBezTo>
                    <a:pt x="553345" y="804428"/>
                    <a:pt x="-79934" y="617238"/>
                    <a:pt x="8439" y="114488"/>
                  </a:cubicBezTo>
                  <a:cubicBezTo>
                    <a:pt x="17555" y="79368"/>
                    <a:pt x="42554" y="0"/>
                    <a:pt x="4255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D</a:t>
              </a:r>
              <a:endParaRPr lang="zh-CN" altLang="en-US" sz="2800" dirty="0">
                <a:solidFill>
                  <a:schemeClr val="tx1"/>
                </a:solidFill>
              </a:endParaRPr>
            </a:p>
          </p:txBody>
        </p:sp>
        <p:cxnSp>
          <p:nvCxnSpPr>
            <p:cNvPr id="63" name="直接连接符 62"/>
            <p:cNvCxnSpPr/>
            <p:nvPr>
              <p:custDataLst>
                <p:tags r:id="rId9"/>
              </p:custDataLst>
            </p:nvPr>
          </p:nvCxnSpPr>
          <p:spPr>
            <a:xfrm>
              <a:off x="4678314" y="2190385"/>
              <a:ext cx="535468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4" name="MH_Entry_1">
              <a:hlinkClick r:id="" action="ppaction://noaction"/>
            </p:cNvPr>
            <p:cNvSpPr/>
            <p:nvPr>
              <p:custDataLst>
                <p:tags r:id="rId10"/>
              </p:custDataLst>
            </p:nvPr>
          </p:nvSpPr>
          <p:spPr>
            <a:xfrm>
              <a:off x="5554283" y="1724714"/>
              <a:ext cx="4164328" cy="3786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0" rIns="0" bIns="0" anchor="ctr">
              <a:normAutofit/>
            </a:bodyPr>
            <a:lstStyle/>
            <a:p>
              <a:r>
                <a:rPr lang="en-US" altLang="zh-CN" spc="200">
                  <a:solidFill>
                    <a:schemeClr val="accent1"/>
                  </a:solidFill>
                </a:rPr>
                <a:t>LOREM IPSUM DOLOR</a:t>
              </a:r>
              <a:endParaRPr lang="en-US" altLang="zh-CN" spc="200" dirty="0">
                <a:solidFill>
                  <a:schemeClr val="accent1"/>
                </a:solidFill>
              </a:endParaRPr>
            </a:p>
          </p:txBody>
        </p:sp>
      </p:grpSp>
      <p:pic>
        <p:nvPicPr>
          <p:cNvPr id="49" name="图片 48"/>
          <p:cNvPicPr>
            <a:picLocks noChangeAspect="1"/>
          </p:cNvPicPr>
          <p:nvPr>
            <p:custDataLst>
              <p:tags r:id="rId6"/>
            </p:custDataLst>
          </p:nvPr>
        </p:nvPicPr>
        <p:blipFill>
          <a:blip r:embed="rId22">
            <a:extLst>
              <a:ext uri="{28A0092B-C50C-407E-A947-70E740481C1C}">
                <a14:useLocalDpi xmlns:a14="http://schemas.microsoft.com/office/drawing/2010/main" val="0"/>
              </a:ext>
            </a:extLst>
          </a:blip>
          <a:stretch>
            <a:fillRect/>
          </a:stretch>
        </p:blipFill>
        <p:spPr>
          <a:xfrm>
            <a:off x="13609" y="2574726"/>
            <a:ext cx="3938357" cy="4273666"/>
          </a:xfrm>
          <a:prstGeom prst="rect">
            <a:avLst/>
          </a:prstGeom>
        </p:spPr>
      </p:pic>
      <p:sp>
        <p:nvSpPr>
          <p:cNvPr id="50" name="矩形 49"/>
          <p:cNvSpPr/>
          <p:nvPr>
            <p:custDataLst>
              <p:tags r:id="rId7"/>
            </p:custDataLst>
          </p:nvPr>
        </p:nvSpPr>
        <p:spPr>
          <a:xfrm rot="1446862">
            <a:off x="1069497" y="4979887"/>
            <a:ext cx="1210588" cy="707886"/>
          </a:xfrm>
          <a:prstGeom prst="rect">
            <a:avLst/>
          </a:prstGeom>
        </p:spPr>
        <p:txBody>
          <a:bodyPr wrap="none">
            <a:normAutofit/>
          </a:bodyPr>
          <a:lstStyle/>
          <a:p>
            <a:r>
              <a:rPr lang="zh-CN" altLang="en-US" sz="4000">
                <a:latin typeface="+mj-lt"/>
                <a:ea typeface="+mj-ea"/>
                <a:cs typeface="+mj-cs"/>
                <a:sym typeface="Arial" panose="020B0604020202020204" pitchFamily="34" charset="0"/>
              </a:rPr>
              <a:t>目录</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5、9、12、15、23、25、28、29"/>
  <p:tag name="KSO_WM_TEMPLATE_CATEGORY" val="custom"/>
  <p:tag name="KSO_WM_TEMPLATE_INDEX" val="160218"/>
  <p:tag name="KSO_WM_TAG_VERSION" val="1.0"/>
  <p:tag name="KSO_WM_SLIDE_ID" val="custom160218_1"/>
  <p:tag name="KSO_WM_SLIDE_INDEX" val="1"/>
  <p:tag name="KSO_WM_SLIDE_ITEM_CNT" val="2"/>
  <p:tag name="KSO_WM_SLIDE_LAYOUT" val="a_b"/>
  <p:tag name="KSO_WM_SLIDE_LAYOUT_CNT" val="1_1"/>
  <p:tag name="KSO_WM_SLIDE_TYPE" val="title"/>
  <p:tag name="KSO_WM_BEAUTIFY_FLAG" val="#wm#"/>
</p:tagLst>
</file>

<file path=ppt/tags/tag1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f"/>
  <p:tag name="KSO_WM_UNIT_INDEX" val="2"/>
  <p:tag name="KSO_WM_UNIT_ID" val="custom160218_3*f*2"/>
  <p:tag name="KSO_WM_UNIT_CLEAR" val="1"/>
  <p:tag name="KSO_WM_UNIT_LAYERLEVEL" val="1"/>
  <p:tag name="KSO_WM_UNIT_VALUE" val="208"/>
  <p:tag name="KSO_WM_UNIT_HIGHLIGHT" val="0"/>
  <p:tag name="KSO_WM_UNIT_COMPATIBLE" val="0"/>
  <p:tag name="KSO_WM_UNIT_PRESET_TEXT_INDEX" val="5"/>
  <p:tag name="KSO_WM_UNIT_PRESET_TEXT_LEN" val="232"/>
</p:tagLst>
</file>

<file path=ppt/tags/tag10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1*i*42"/>
  <p:tag name="KSO_WM_TEMPLATE_CATEGORY" val="custom"/>
  <p:tag name="KSO_WM_TEMPLATE_INDEX" val="160218"/>
</p:tagLst>
</file>

<file path=ppt/tags/tag10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11*a*1"/>
  <p:tag name="KSO_WM_UNIT_CLEAR" val="1"/>
  <p:tag name="KSO_WM_UNIT_LAYERLEVEL" val="1"/>
  <p:tag name="KSO_WM_UNIT_ISCONTENTSTITLE" val="1"/>
  <p:tag name="KSO_WM_UNIT_VALUE" val="2"/>
  <p:tag name="KSO_WM_UNIT_HIGHLIGHT" val="0"/>
  <p:tag name="KSO_WM_UNIT_COMPATIBLE" val="0"/>
  <p:tag name="KSO_WM_UNIT_PRESET_TEXT" val="目录"/>
</p:tagLst>
</file>

<file path=ppt/tags/tag10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30"/>
  <p:tag name="KSO_WM_UNIT_ID" val="custom160218_11*l_i*1_30"/>
  <p:tag name="KSO_WM_UNIT_CLEAR" val="1"/>
  <p:tag name="KSO_WM_UNIT_LAYERLEVEL" val="1_1"/>
  <p:tag name="KSO_WM_DIAGRAM_GROUP_CODE" val="l1-1"/>
</p:tagLst>
</file>

<file path=ppt/tags/tag10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31"/>
  <p:tag name="KSO_WM_UNIT_ID" val="custom160218_11*l_i*1_31"/>
  <p:tag name="KSO_WM_UNIT_CLEAR" val="1"/>
  <p:tag name="KSO_WM_UNIT_LAYERLEVEL" val="1_1"/>
  <p:tag name="KSO_WM_DIAGRAM_GROUP_CODE" val="l1-1"/>
</p:tagLst>
</file>

<file path=ppt/tags/tag10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6_1"/>
  <p:tag name="KSO_WM_UNIT_ID" val="custom160218_11*l_h_f*1_6_1"/>
  <p:tag name="KSO_WM_UNIT_CLEAR" val="1"/>
  <p:tag name="KSO_WM_UNIT_LAYERLEVEL" val="1_1_1"/>
  <p:tag name="KSO_WM_UNIT_VALUE" val="15"/>
  <p:tag name="KSO_WM_UNIT_HIGHLIGHT" val="0"/>
  <p:tag name="KSO_WM_UNIT_COMPATIBLE" val="0"/>
  <p:tag name="KSO_WM_UNIT_PRESET_TEXT_INDEX" val="3"/>
  <p:tag name="KSO_WM_UNIT_PRESET_TEXT_LEN" val="17"/>
  <p:tag name="KSO_WM_DIAGRAM_GROUP_CODE" val="l1-1"/>
</p:tagLst>
</file>

<file path=ppt/tags/tag10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8"/>
  <p:tag name="KSO_WM_UNIT_ID" val="custom160218_11*l_i*1_28"/>
  <p:tag name="KSO_WM_UNIT_CLEAR" val="1"/>
  <p:tag name="KSO_WM_UNIT_LAYERLEVEL" val="1_1"/>
  <p:tag name="KSO_WM_DIAGRAM_GROUP_CODE" val="l1-1"/>
</p:tagLst>
</file>

<file path=ppt/tags/tag10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9"/>
  <p:tag name="KSO_WM_UNIT_ID" val="custom160218_11*l_i*1_29"/>
  <p:tag name="KSO_WM_UNIT_CLEAR" val="1"/>
  <p:tag name="KSO_WM_UNIT_LAYERLEVEL" val="1_1"/>
  <p:tag name="KSO_WM_DIAGRAM_GROUP_CODE" val="l1-1"/>
</p:tagLst>
</file>

<file path=ppt/tags/tag10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5_1"/>
  <p:tag name="KSO_WM_UNIT_ID" val="custom160218_11*l_h_f*1_5_1"/>
  <p:tag name="KSO_WM_UNIT_CLEAR" val="1"/>
  <p:tag name="KSO_WM_UNIT_LAYERLEVEL" val="1_1_1"/>
  <p:tag name="KSO_WM_UNIT_VALUE" val="15"/>
  <p:tag name="KSO_WM_UNIT_HIGHLIGHT" val="0"/>
  <p:tag name="KSO_WM_UNIT_COMPATIBLE" val="0"/>
  <p:tag name="KSO_WM_UNIT_PRESET_TEXT_INDEX" val="3"/>
  <p:tag name="KSO_WM_UNIT_PRESET_TEXT_LEN" val="17"/>
  <p:tag name="KSO_WM_DIAGRAM_GROUP_CODE" val="l1-1"/>
</p:tagLst>
</file>

<file path=ppt/tags/tag10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6"/>
  <p:tag name="KSO_WM_UNIT_ID" val="custom160218_11*l_i*1_26"/>
  <p:tag name="KSO_WM_UNIT_CLEAR" val="1"/>
  <p:tag name="KSO_WM_UNIT_LAYERLEVEL" val="1_1"/>
  <p:tag name="KSO_WM_DIAGRAM_GROUP_CODE" val="l1-1"/>
</p:tagLst>
</file>

<file path=ppt/tags/tag10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7"/>
  <p:tag name="KSO_WM_UNIT_ID" val="custom160218_11*l_i*1_27"/>
  <p:tag name="KSO_WM_UNIT_CLEAR" val="1"/>
  <p:tag name="KSO_WM_UNIT_LAYERLEVEL" val="1_1"/>
  <p:tag name="KSO_WM_DIAGRAM_GROUP_CODE" val="l1-1"/>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218"/>
  <p:tag name="KSO_WM_TAG_VERSION" val="1.0"/>
  <p:tag name="KSO_WM_SLIDE_ID" val="custom160218_4"/>
  <p:tag name="KSO_WM_SLIDE_INDEX" val="4"/>
  <p:tag name="KSO_WM_SLIDE_ITEM_CNT" val="2"/>
  <p:tag name="KSO_WM_SLIDE_LAYOUT" val="a_f_d"/>
  <p:tag name="KSO_WM_SLIDE_LAYOUT_CNT" val="1_1_1"/>
  <p:tag name="KSO_WM_SLIDE_TYPE" val="text"/>
  <p:tag name="KSO_WM_BEAUTIFY_FLAG" val="#wm#"/>
  <p:tag name="KSO_WM_SLIDE_POSITION" val="66*36"/>
  <p:tag name="KSO_WM_SLIDE_SIZE" val="828*426"/>
</p:tagLst>
</file>

<file path=ppt/tags/tag11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4_1"/>
  <p:tag name="KSO_WM_UNIT_ID" val="custom160218_11*l_h_f*1_4_1"/>
  <p:tag name="KSO_WM_UNIT_CLEAR" val="1"/>
  <p:tag name="KSO_WM_UNIT_LAYERLEVEL" val="1_1_1"/>
  <p:tag name="KSO_WM_UNIT_VALUE" val="15"/>
  <p:tag name="KSO_WM_UNIT_HIGHLIGHT" val="0"/>
  <p:tag name="KSO_WM_UNIT_COMPATIBLE" val="0"/>
  <p:tag name="KSO_WM_UNIT_PRESET_TEXT_INDEX" val="3"/>
  <p:tag name="KSO_WM_UNIT_PRESET_TEXT_LEN" val="17"/>
  <p:tag name="KSO_WM_DIAGRAM_GROUP_CODE" val="l1-1"/>
</p:tagLst>
</file>

<file path=ppt/tags/tag11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4"/>
  <p:tag name="KSO_WM_UNIT_ID" val="custom160218_11*l_i*1_24"/>
  <p:tag name="KSO_WM_UNIT_CLEAR" val="1"/>
  <p:tag name="KSO_WM_UNIT_LAYERLEVEL" val="1_1"/>
  <p:tag name="KSO_WM_DIAGRAM_GROUP_CODE" val="l1-1"/>
</p:tagLst>
</file>

<file path=ppt/tags/tag11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5"/>
  <p:tag name="KSO_WM_UNIT_ID" val="custom160218_11*l_i*1_25"/>
  <p:tag name="KSO_WM_UNIT_CLEAR" val="1"/>
  <p:tag name="KSO_WM_UNIT_LAYERLEVEL" val="1_1"/>
  <p:tag name="KSO_WM_DIAGRAM_GROUP_CODE" val="l1-1"/>
</p:tagLst>
</file>

<file path=ppt/tags/tag11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3_1"/>
  <p:tag name="KSO_WM_UNIT_ID" val="custom160218_11*l_h_f*1_3_1"/>
  <p:tag name="KSO_WM_UNIT_CLEAR" val="1"/>
  <p:tag name="KSO_WM_UNIT_LAYERLEVEL" val="1_1_1"/>
  <p:tag name="KSO_WM_UNIT_VALUE" val="15"/>
  <p:tag name="KSO_WM_UNIT_HIGHLIGHT" val="0"/>
  <p:tag name="KSO_WM_UNIT_COMPATIBLE" val="0"/>
  <p:tag name="KSO_WM_UNIT_PRESET_TEXT_INDEX" val="3"/>
  <p:tag name="KSO_WM_UNIT_PRESET_TEXT_LEN" val="17"/>
  <p:tag name="KSO_WM_DIAGRAM_GROUP_CODE" val="l1-1"/>
</p:tagLst>
</file>

<file path=ppt/tags/tag11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2"/>
  <p:tag name="KSO_WM_UNIT_ID" val="custom160218_11*l_i*1_22"/>
  <p:tag name="KSO_WM_UNIT_CLEAR" val="1"/>
  <p:tag name="KSO_WM_UNIT_LAYERLEVEL" val="1_1"/>
  <p:tag name="KSO_WM_DIAGRAM_GROUP_CODE" val="l1-1"/>
</p:tagLst>
</file>

<file path=ppt/tags/tag11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3"/>
  <p:tag name="KSO_WM_UNIT_ID" val="custom160218_11*l_i*1_23"/>
  <p:tag name="KSO_WM_UNIT_CLEAR" val="1"/>
  <p:tag name="KSO_WM_UNIT_LAYERLEVEL" val="1_1"/>
  <p:tag name="KSO_WM_DIAGRAM_GROUP_CODE" val="l1-1"/>
</p:tagLst>
</file>

<file path=ppt/tags/tag11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2_1"/>
  <p:tag name="KSO_WM_UNIT_ID" val="custom160218_11*l_h_f*1_2_1"/>
  <p:tag name="KSO_WM_UNIT_CLEAR" val="1"/>
  <p:tag name="KSO_WM_UNIT_LAYERLEVEL" val="1_1_1"/>
  <p:tag name="KSO_WM_UNIT_VALUE" val="15"/>
  <p:tag name="KSO_WM_UNIT_HIGHLIGHT" val="0"/>
  <p:tag name="KSO_WM_UNIT_COMPATIBLE" val="0"/>
  <p:tag name="KSO_WM_UNIT_PRESET_TEXT_INDEX" val="3"/>
  <p:tag name="KSO_WM_UNIT_PRESET_TEXT_LEN" val="17"/>
  <p:tag name="KSO_WM_DIAGRAM_GROUP_CODE" val="l1-1"/>
</p:tagLst>
</file>

<file path=ppt/tags/tag11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0"/>
  <p:tag name="KSO_WM_UNIT_ID" val="custom160218_11*l_i*1_20"/>
  <p:tag name="KSO_WM_UNIT_CLEAR" val="1"/>
  <p:tag name="KSO_WM_UNIT_LAYERLEVEL" val="1_1"/>
  <p:tag name="KSO_WM_DIAGRAM_GROUP_CODE" val="l1-1"/>
</p:tagLst>
</file>

<file path=ppt/tags/tag11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1"/>
  <p:tag name="KSO_WM_UNIT_ID" val="custom160218_11*l_i*1_21"/>
  <p:tag name="KSO_WM_UNIT_CLEAR" val="1"/>
  <p:tag name="KSO_WM_UNIT_LAYERLEVEL" val="1_1"/>
  <p:tag name="KSO_WM_DIAGRAM_GROUP_CODE" val="l1-1"/>
</p:tagLst>
</file>

<file path=ppt/tags/tag11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1_1"/>
  <p:tag name="KSO_WM_UNIT_ID" val="custom160218_11*l_h_f*1_1_1"/>
  <p:tag name="KSO_WM_UNIT_CLEAR" val="1"/>
  <p:tag name="KSO_WM_UNIT_LAYERLEVEL" val="1_1_1"/>
  <p:tag name="KSO_WM_UNIT_VALUE" val="15"/>
  <p:tag name="KSO_WM_UNIT_HIGHLIGHT" val="0"/>
  <p:tag name="KSO_WM_UNIT_COMPATIBLE" val="0"/>
  <p:tag name="KSO_WM_UNIT_PRESET_TEXT_INDEX" val="3"/>
  <p:tag name="KSO_WM_UNIT_PRESET_TEXT_LEN" val="17"/>
  <p:tag name="KSO_WM_DIAGRAM_GROUP_CODE" val="l1-1"/>
</p:tagLst>
</file>

<file path=ppt/tags/tag1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4*a*1"/>
  <p:tag name="KSO_WM_UNIT_CLEAR" val="1"/>
  <p:tag name="KSO_WM_UNIT_LAYERLEVEL" val="1"/>
  <p:tag name="KSO_WM_UNIT_VALUE" val="33"/>
  <p:tag name="KSO_WM_UNIT_ISCONTENTSTITLE" val="0"/>
  <p:tag name="KSO_WM_UNIT_HIGHLIGHT" val="0"/>
  <p:tag name="KSO_WM_UNIT_COMPATIBLE" val="0"/>
  <p:tag name="KSO_WM_UNIT_PRESET_TEXT_INDEX" val="3"/>
  <p:tag name="KSO_WM_UNIT_PRESET_TEXT_LEN" val="23"/>
</p:tagLst>
</file>

<file path=ppt/tags/tag12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218"/>
  <p:tag name="KSO_WM_TAG_VERSION" val="1.0"/>
  <p:tag name="KSO_WM_SLIDE_ID" val="custom160218_12"/>
  <p:tag name="KSO_WM_SLIDE_INDEX" val="12"/>
  <p:tag name="KSO_WM_SLIDE_ITEM_CNT" val="2"/>
  <p:tag name="KSO_WM_SLIDE_LAYOUT" val="a_b_e"/>
  <p:tag name="KSO_WM_SLIDE_LAYOUT_CNT" val="1_1_1"/>
  <p:tag name="KSO_WM_SLIDE_TYPE" val="sectionTitle"/>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b"/>
  <p:tag name="KSO_WM_UNIT_INDEX" val="1"/>
  <p:tag name="KSO_WM_UNIT_ID" val="custom160218_12*b*1"/>
  <p:tag name="KSO_WM_UNIT_CLEAR" val="1"/>
  <p:tag name="KSO_WM_UNIT_LAYERLEVEL" val="1"/>
  <p:tag name="KSO_WM_UNIT_VALUE" val="27"/>
  <p:tag name="KSO_WM_UNIT_ISCONTENTSTITLE" val="0"/>
  <p:tag name="KSO_WM_UNIT_HIGHLIGHT" val="0"/>
  <p:tag name="KSO_WM_UNIT_COMPATIBLE" val="0"/>
  <p:tag name="KSO_WM_UNIT_PRESET_TEXT_INDEX" val="3"/>
  <p:tag name="KSO_WM_UNIT_PRESET_TEXT_LEN" val="17"/>
</p:tagLst>
</file>

<file path=ppt/tags/tag12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12*a*1"/>
  <p:tag name="KSO_WM_UNIT_CLEAR" val="1"/>
  <p:tag name="KSO_WM_UNIT_LAYERLEVEL" val="1"/>
  <p:tag name="KSO_WM_UNIT_VALUE" val="24"/>
  <p:tag name="KSO_WM_UNIT_ISCONTENTSTITLE" val="0"/>
  <p:tag name="KSO_WM_UNIT_HIGHLIGHT" val="0"/>
  <p:tag name="KSO_WM_UNIT_COMPATIBLE" val="0"/>
  <p:tag name="KSO_WM_UNIT_PRESET_TEXT_INDEX" val="3"/>
  <p:tag name="KSO_WM_UNIT_PRESET_TEXT_LEN" val="17"/>
</p:tagLst>
</file>

<file path=ppt/tags/tag12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e"/>
  <p:tag name="KSO_WM_UNIT_INDEX" val="1"/>
  <p:tag name="KSO_WM_UNIT_ID" val="custom160218_12*e*1"/>
  <p:tag name="KSO_WM_UNIT_CLEAR" val="1"/>
  <p:tag name="KSO_WM_UNIT_LAYERLEVEL" val="1"/>
  <p:tag name="KSO_WM_UNIT_VALUE" val="2"/>
  <p:tag name="KSO_WM_UNIT_HIGHLIGHT" val="0"/>
  <p:tag name="KSO_WM_UNIT_COMPATIBLE" val="1"/>
  <p:tag name="KSO_WM_UNIT_PRESET_TEXT" val="01"/>
</p:tagLst>
</file>

<file path=ppt/tags/tag124.xml><?xml version="1.0" encoding="utf-8"?>
<p:tagLst xmlns:a="http://schemas.openxmlformats.org/drawingml/2006/main" xmlns:r="http://schemas.openxmlformats.org/officeDocument/2006/relationships" xmlns:p="http://schemas.openxmlformats.org/presentationml/2006/main">
  <p:tag name="MH_TYPE" val="#NeiR#"/>
  <p:tag name="MH_NUMBER" val="6"/>
  <p:tag name="MH_CATEGORY" val="#BingLLB#"/>
  <p:tag name="MH_LAYOUT" val="SubTitle"/>
  <p:tag name="MH" val="20151117155046"/>
  <p:tag name="MH_LIBRARY" val="GRAPHIC"/>
  <p:tag name="KSO_WM_TEMPLATE_CATEGORY" val="custom"/>
  <p:tag name="KSO_WM_TEMPLATE_INDEX" val="160218"/>
  <p:tag name="KSO_WM_TAG_VERSION" val="1.0"/>
  <p:tag name="KSO_WM_SLIDE_ID" val="custom160218_13"/>
  <p:tag name="KSO_WM_SLIDE_INDEX" val="13"/>
  <p:tag name="KSO_WM_SLIDE_ITEM_CNT" val="1"/>
  <p:tag name="KSO_WM_SLIDE_LAYOUT" val="a_l"/>
  <p:tag name="KSO_WM_SLIDE_LAYOUT_CNT" val="1_1"/>
  <p:tag name="KSO_WM_SLIDE_TYPE" val="text"/>
  <p:tag name="KSO_WM_BEAUTIFY_FLAG" val="#wm#"/>
  <p:tag name="KSO_WM_SLIDE_POSITION" val="350*218"/>
  <p:tag name="KSO_WM_SLIDE_SIZE" val="260*219"/>
  <p:tag name="KSO_WM_DIAGRAM_GROUP_CODE" val="l1-2"/>
</p:tagLst>
</file>

<file path=ppt/tags/tag12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3*i*0"/>
  <p:tag name="KSO_WM_TEMPLATE_CATEGORY" val="custom"/>
  <p:tag name="KSO_WM_TEMPLATE_INDEX" val="160218"/>
</p:tagLst>
</file>

<file path=ppt/tags/tag12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1_1"/>
  <p:tag name="KSO_WM_UNIT_ID" val="custom160218_13*l_h_f*1_1_1"/>
  <p:tag name="KSO_WM_UNIT_CLEAR" val="1"/>
  <p:tag name="KSO_WM_UNIT_LAYERLEVEL" val="1_1_1"/>
  <p:tag name="KSO_WM_UNIT_VALUE" val="36"/>
  <p:tag name="KSO_WM_UNIT_HIGHLIGHT" val="0"/>
  <p:tag name="KSO_WM_UNIT_COMPATIBLE" val="0"/>
  <p:tag name="KSO_WM_UNIT_PRESET_TEXT_INDEX" val="3"/>
  <p:tag name="KSO_WM_UNIT_PRESET_TEXT_LEN" val="17"/>
  <p:tag name="KSO_WM_DIAGRAM_GROUP_CODE" val="l1-2"/>
</p:tagLst>
</file>

<file path=ppt/tags/tag12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5046"/>
  <p:tag name="MH_LIBRARY" val="GRAPHIC"/>
  <p:tag name="MH_TYPE" val="PageTitle"/>
  <p:tag name="MH_ORDER" val="PageTitle"/>
  <p:tag name="KSO_WM_UNIT_TYPE" val="a"/>
  <p:tag name="KSO_WM_UNIT_INDEX" val="1"/>
  <p:tag name="KSO_WM_UNIT_ID" val="custom160218_13*a*1"/>
  <p:tag name="KSO_WM_UNIT_CLEAR" val="1"/>
  <p:tag name="KSO_WM_UNIT_LAYERLEVEL" val="1"/>
  <p:tag name="KSO_WM_UNIT_VALUE" val="17"/>
  <p:tag name="KSO_WM_UNIT_ISCONTENTSTITLE" val="0"/>
  <p:tag name="KSO_WM_UNIT_HIGHLIGHT" val="0"/>
  <p:tag name="KSO_WM_UNIT_COMPATIBLE" val="0"/>
  <p:tag name="KSO_WM_UNIT_PRESET_TEXT_INDEX" val="3"/>
  <p:tag name="KSO_WM_UNIT_PRESET_TEXT_LEN" val="17"/>
</p:tagLst>
</file>

<file path=ppt/tags/tag12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1"/>
  <p:tag name="KSO_WM_UNIT_ID" val="custom160218_13*l_i*1_1"/>
  <p:tag name="KSO_WM_UNIT_CLEAR" val="1"/>
  <p:tag name="KSO_WM_UNIT_LAYERLEVEL" val="1_1"/>
  <p:tag name="KSO_WM_DIAGRAM_GROUP_CODE" val="l1-2"/>
</p:tagLst>
</file>

<file path=ppt/tags/tag12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
  <p:tag name="KSO_WM_UNIT_ID" val="custom160218_13*l_i*1_2"/>
  <p:tag name="KSO_WM_UNIT_CLEAR" val="1"/>
  <p:tag name="KSO_WM_UNIT_LAYERLEVEL" val="1_1"/>
  <p:tag name="KSO_WM_DIAGRAM_GROUP_CODE" val="l1-2"/>
</p:tagLst>
</file>

<file path=ppt/tags/tag1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d"/>
  <p:tag name="KSO_WM_UNIT_INDEX" val="1"/>
  <p:tag name="KSO_WM_UNIT_ID" val="custom160218_4*d*1"/>
  <p:tag name="KSO_WM_UNIT_CLEAR" val="0"/>
  <p:tag name="KSO_WM_UNIT_LAYERLEVEL" val="1"/>
  <p:tag name="KSO_WM_UNIT_VALUE" val="1500*1713"/>
  <p:tag name="KSO_WM_UNIT_HIGHLIGHT" val="0"/>
  <p:tag name="KSO_WM_UNIT_COMPATIBLE" val="0"/>
</p:tagLst>
</file>

<file path=ppt/tags/tag130.xml><?xml version="1.0" encoding="utf-8"?>
<p:tagLst xmlns:a="http://schemas.openxmlformats.org/drawingml/2006/main" xmlns:r="http://schemas.openxmlformats.org/officeDocument/2006/relationships" xmlns:p="http://schemas.openxmlformats.org/presentationml/2006/main">
  <p:tag name="MH_TYPE" val="#NeiR#"/>
  <p:tag name="MH_NUMBER" val="6"/>
  <p:tag name="MH_CATEGORY" val="#BingLLB#"/>
  <p:tag name="MH_LAYOUT" val="SubTitle"/>
  <p:tag name="MH" val="20151117155046"/>
  <p:tag name="MH_LIBRARY" val="GRAPHIC"/>
  <p:tag name="KSO_WM_TEMPLATE_CATEGORY" val="custom"/>
  <p:tag name="KSO_WM_TEMPLATE_INDEX" val="160218"/>
  <p:tag name="KSO_WM_TAG_VERSION" val="1.0"/>
  <p:tag name="KSO_WM_SLIDE_ID" val="custom160218_14"/>
  <p:tag name="KSO_WM_SLIDE_INDEX" val="14"/>
  <p:tag name="KSO_WM_SLIDE_ITEM_CNT" val="2"/>
  <p:tag name="KSO_WM_SLIDE_LAYOUT" val="a_l"/>
  <p:tag name="KSO_WM_SLIDE_LAYOUT_CNT" val="1_1"/>
  <p:tag name="KSO_WM_SLIDE_TYPE" val="text"/>
  <p:tag name="KSO_WM_BEAUTIFY_FLAG" val="#wm#"/>
  <p:tag name="KSO_WM_SLIDE_POSITION" val="226*218"/>
  <p:tag name="KSO_WM_SLIDE_SIZE" val="509*181"/>
  <p:tag name="KSO_WM_DIAGRAM_GROUP_CODE" val="l1-2"/>
</p:tagLst>
</file>

<file path=ppt/tags/tag13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4*i*0"/>
  <p:tag name="KSO_WM_TEMPLATE_CATEGORY" val="custom"/>
  <p:tag name="KSO_WM_TEMPLATE_INDEX" val="160218"/>
</p:tagLst>
</file>

<file path=ppt/tags/tag13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4*i*5"/>
  <p:tag name="KSO_WM_TEMPLATE_CATEGORY" val="custom"/>
  <p:tag name="KSO_WM_TEMPLATE_INDEX" val="160218"/>
</p:tagLst>
</file>

<file path=ppt/tags/tag13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1_1"/>
  <p:tag name="KSO_WM_UNIT_ID" val="custom160218_14*l_h_f*1_1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13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2_1"/>
  <p:tag name="KSO_WM_UNIT_ID" val="custom160218_14*l_h_f*1_2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13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5046"/>
  <p:tag name="MH_LIBRARY" val="GRAPHIC"/>
  <p:tag name="MH_TYPE" val="PageTitle"/>
  <p:tag name="MH_ORDER" val="PageTitle"/>
  <p:tag name="KSO_WM_UNIT_TYPE" val="a"/>
  <p:tag name="KSO_WM_UNIT_INDEX" val="1"/>
  <p:tag name="KSO_WM_UNIT_ID" val="custom160218_14*a*1"/>
  <p:tag name="KSO_WM_UNIT_CLEAR" val="1"/>
  <p:tag name="KSO_WM_UNIT_LAYERLEVEL" val="1"/>
  <p:tag name="KSO_WM_UNIT_VALUE" val="17"/>
  <p:tag name="KSO_WM_UNIT_ISCONTENTSTITLE" val="0"/>
  <p:tag name="KSO_WM_UNIT_HIGHLIGHT" val="0"/>
  <p:tag name="KSO_WM_UNIT_COMPATIBLE" val="0"/>
  <p:tag name="KSO_WM_UNIT_PRESET_TEXT_INDEX" val="3"/>
  <p:tag name="KSO_WM_UNIT_PRESET_TEXT_LEN" val="17"/>
</p:tagLst>
</file>

<file path=ppt/tags/tag13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3"/>
  <p:tag name="KSO_WM_UNIT_ID" val="custom160218_14*l_i*1_3"/>
  <p:tag name="KSO_WM_UNIT_CLEAR" val="1"/>
  <p:tag name="KSO_WM_UNIT_LAYERLEVEL" val="1_1"/>
  <p:tag name="KSO_WM_DIAGRAM_GROUP_CODE" val="l1-2"/>
</p:tagLst>
</file>

<file path=ppt/tags/tag13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4"/>
  <p:tag name="KSO_WM_UNIT_ID" val="custom160218_14*l_i*1_4"/>
  <p:tag name="KSO_WM_UNIT_CLEAR" val="1"/>
  <p:tag name="KSO_WM_UNIT_LAYERLEVEL" val="1_1"/>
  <p:tag name="KSO_WM_DIAGRAM_GROUP_CODE" val="l1-2"/>
</p:tagLst>
</file>

<file path=ppt/tags/tag13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1"/>
  <p:tag name="KSO_WM_UNIT_ID" val="custom160218_14*l_i*1_1"/>
  <p:tag name="KSO_WM_UNIT_CLEAR" val="1"/>
  <p:tag name="KSO_WM_UNIT_LAYERLEVEL" val="1_1"/>
  <p:tag name="KSO_WM_DIAGRAM_GROUP_CODE" val="l1-2"/>
</p:tagLst>
</file>

<file path=ppt/tags/tag13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
  <p:tag name="KSO_WM_UNIT_ID" val="custom160218_14*l_i*1_2"/>
  <p:tag name="KSO_WM_UNIT_CLEAR" val="1"/>
  <p:tag name="KSO_WM_UNIT_LAYERLEVEL" val="1_1"/>
  <p:tag name="KSO_WM_DIAGRAM_GROUP_CODE" val="l1-2"/>
</p:tagLst>
</file>

<file path=ppt/tags/tag1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f"/>
  <p:tag name="KSO_WM_UNIT_INDEX" val="1"/>
  <p:tag name="KSO_WM_UNIT_ID" val="custom160218_4*f*1"/>
  <p:tag name="KSO_WM_UNIT_CLEAR" val="1"/>
  <p:tag name="KSO_WM_UNIT_LAYERLEVEL" val="1"/>
  <p:tag name="KSO_WM_UNIT_VALUE" val="195"/>
  <p:tag name="KSO_WM_UNIT_HIGHLIGHT" val="0"/>
  <p:tag name="KSO_WM_UNIT_COMPATIBLE" val="0"/>
  <p:tag name="KSO_WM_UNIT_PRESET_TEXT_INDEX" val="5"/>
  <p:tag name="KSO_WM_UNIT_PRESET_TEXT_LEN" val="232"/>
</p:tagLst>
</file>

<file path=ppt/tags/tag140.xml><?xml version="1.0" encoding="utf-8"?>
<p:tagLst xmlns:a="http://schemas.openxmlformats.org/drawingml/2006/main" xmlns:r="http://schemas.openxmlformats.org/officeDocument/2006/relationships" xmlns:p="http://schemas.openxmlformats.org/presentationml/2006/main">
  <p:tag name="MH_TYPE" val="#NeiR#"/>
  <p:tag name="MH_NUMBER" val="6"/>
  <p:tag name="MH_CATEGORY" val="#BingLLB#"/>
  <p:tag name="MH_LAYOUT" val="SubTitle"/>
  <p:tag name="MH" val="20151117155046"/>
  <p:tag name="MH_LIBRARY" val="GRAPHIC"/>
  <p:tag name="KSO_WM_TEMPLATE_CATEGORY" val="custom"/>
  <p:tag name="KSO_WM_TEMPLATE_INDEX" val="160218"/>
  <p:tag name="KSO_WM_TAG_VERSION" val="1.0"/>
  <p:tag name="KSO_WM_SLIDE_ID" val="custom160218_15"/>
  <p:tag name="KSO_WM_SLIDE_INDEX" val="15"/>
  <p:tag name="KSO_WM_SLIDE_ITEM_CNT" val="3"/>
  <p:tag name="KSO_WM_SLIDE_LAYOUT" val="a_l"/>
  <p:tag name="KSO_WM_SLIDE_LAYOUT_CNT" val="1_1"/>
  <p:tag name="KSO_WM_SLIDE_TYPE" val="text"/>
  <p:tag name="KSO_WM_BEAUTIFY_FLAG" val="#wm#"/>
  <p:tag name="KSO_WM_SLIDE_POSITION" val="70*218"/>
  <p:tag name="KSO_WM_SLIDE_SIZE" val="801*181"/>
  <p:tag name="KSO_WM_DIAGRAM_GROUP_CODE" val="l1-2"/>
</p:tagLst>
</file>

<file path=ppt/tags/tag14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5*i*0"/>
  <p:tag name="KSO_WM_TEMPLATE_CATEGORY" val="custom"/>
  <p:tag name="KSO_WM_TEMPLATE_INDEX" val="160218"/>
</p:tagLst>
</file>

<file path=ppt/tags/tag14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5*i*5"/>
  <p:tag name="KSO_WM_TEMPLATE_CATEGORY" val="custom"/>
  <p:tag name="KSO_WM_TEMPLATE_INDEX" val="160218"/>
</p:tagLst>
</file>

<file path=ppt/tags/tag14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5*i*10"/>
  <p:tag name="KSO_WM_TEMPLATE_CATEGORY" val="custom"/>
  <p:tag name="KSO_WM_TEMPLATE_INDEX" val="160218"/>
</p:tagLst>
</file>

<file path=ppt/tags/tag14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1_1"/>
  <p:tag name="KSO_WM_UNIT_ID" val="custom160218_15*l_h_f*1_1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14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2_1"/>
  <p:tag name="KSO_WM_UNIT_ID" val="custom160218_15*l_h_f*1_2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14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3_1"/>
  <p:tag name="KSO_WM_UNIT_ID" val="custom160218_15*l_h_f*1_3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14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5046"/>
  <p:tag name="MH_LIBRARY" val="GRAPHIC"/>
  <p:tag name="MH_TYPE" val="PageTitle"/>
  <p:tag name="MH_ORDER" val="PageTitle"/>
  <p:tag name="KSO_WM_UNIT_TYPE" val="a"/>
  <p:tag name="KSO_WM_UNIT_INDEX" val="1"/>
  <p:tag name="KSO_WM_UNIT_ID" val="custom160218_15*a*1"/>
  <p:tag name="KSO_WM_UNIT_CLEAR" val="1"/>
  <p:tag name="KSO_WM_UNIT_LAYERLEVEL" val="1"/>
  <p:tag name="KSO_WM_UNIT_VALUE" val="17"/>
  <p:tag name="KSO_WM_UNIT_ISCONTENTSTITLE" val="0"/>
  <p:tag name="KSO_WM_UNIT_HIGHLIGHT" val="0"/>
  <p:tag name="KSO_WM_UNIT_COMPATIBLE" val="0"/>
  <p:tag name="KSO_WM_UNIT_PRESET_TEXT_INDEX" val="3"/>
  <p:tag name="KSO_WM_UNIT_PRESET_TEXT_LEN" val="17"/>
</p:tagLst>
</file>

<file path=ppt/tags/tag14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5"/>
  <p:tag name="KSO_WM_UNIT_ID" val="custom160218_15*l_i*1_5"/>
  <p:tag name="KSO_WM_UNIT_CLEAR" val="1"/>
  <p:tag name="KSO_WM_UNIT_LAYERLEVEL" val="1_1"/>
  <p:tag name="KSO_WM_DIAGRAM_GROUP_CODE" val="l1-2"/>
</p:tagLst>
</file>

<file path=ppt/tags/tag14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6"/>
  <p:tag name="KSO_WM_UNIT_ID" val="custom160218_15*l_i*1_6"/>
  <p:tag name="KSO_WM_UNIT_CLEAR" val="1"/>
  <p:tag name="KSO_WM_UNIT_LAYERLEVEL" val="1_1"/>
  <p:tag name="KSO_WM_DIAGRAM_GROUP_CODE" val="l1-2"/>
</p:tagLst>
</file>

<file path=ppt/tags/tag1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218"/>
  <p:tag name="KSO_WM_TAG_VERSION" val="1.0"/>
  <p:tag name="KSO_WM_SLIDE_ID" val="custom160218_5"/>
  <p:tag name="KSO_WM_SLIDE_INDEX" val="5"/>
  <p:tag name="KSO_WM_SLIDE_ITEM_CNT" val="2"/>
  <p:tag name="KSO_WM_SLIDE_LAYOUT" val="a_f_d"/>
  <p:tag name="KSO_WM_SLIDE_LAYOUT_CNT" val="1_1_1"/>
  <p:tag name="KSO_WM_SLIDE_TYPE" val="text"/>
  <p:tag name="KSO_WM_BEAUTIFY_FLAG" val="#wm#"/>
  <p:tag name="KSO_WM_SLIDE_POSITION" val="122*112"/>
  <p:tag name="KSO_WM_SLIDE_SIZE" val="715*419"/>
</p:tagLst>
</file>

<file path=ppt/tags/tag15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3"/>
  <p:tag name="KSO_WM_UNIT_ID" val="custom160218_15*l_i*1_3"/>
  <p:tag name="KSO_WM_UNIT_CLEAR" val="1"/>
  <p:tag name="KSO_WM_UNIT_LAYERLEVEL" val="1_1"/>
  <p:tag name="KSO_WM_DIAGRAM_GROUP_CODE" val="l1-2"/>
</p:tagLst>
</file>

<file path=ppt/tags/tag15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4"/>
  <p:tag name="KSO_WM_UNIT_ID" val="custom160218_15*l_i*1_4"/>
  <p:tag name="KSO_WM_UNIT_CLEAR" val="1"/>
  <p:tag name="KSO_WM_UNIT_LAYERLEVEL" val="1_1"/>
  <p:tag name="KSO_WM_DIAGRAM_GROUP_CODE" val="l1-2"/>
</p:tagLst>
</file>

<file path=ppt/tags/tag15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1"/>
  <p:tag name="KSO_WM_UNIT_ID" val="custom160218_15*l_i*1_1"/>
  <p:tag name="KSO_WM_UNIT_CLEAR" val="1"/>
  <p:tag name="KSO_WM_UNIT_LAYERLEVEL" val="1_1"/>
  <p:tag name="KSO_WM_DIAGRAM_GROUP_CODE" val="l1-2"/>
</p:tagLst>
</file>

<file path=ppt/tags/tag15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
  <p:tag name="KSO_WM_UNIT_ID" val="custom160218_15*l_i*1_2"/>
  <p:tag name="KSO_WM_UNIT_CLEAR" val="1"/>
  <p:tag name="KSO_WM_UNIT_LAYERLEVEL" val="1_1"/>
  <p:tag name="KSO_WM_DIAGRAM_GROUP_CODE" val="l1-2"/>
</p:tagLst>
</file>

<file path=ppt/tags/tag154.xml><?xml version="1.0" encoding="utf-8"?>
<p:tagLst xmlns:a="http://schemas.openxmlformats.org/drawingml/2006/main" xmlns:r="http://schemas.openxmlformats.org/officeDocument/2006/relationships" xmlns:p="http://schemas.openxmlformats.org/presentationml/2006/main">
  <p:tag name="MH_TYPE" val="#NeiR#"/>
  <p:tag name="MH_NUMBER" val="6"/>
  <p:tag name="MH_CATEGORY" val="#BingLLB#"/>
  <p:tag name="MH_LAYOUT" val="SubTitle"/>
  <p:tag name="MH" val="20151117155046"/>
  <p:tag name="MH_LIBRARY" val="GRAPHIC"/>
  <p:tag name="KSO_WM_TEMPLATE_CATEGORY" val="custom"/>
  <p:tag name="KSO_WM_TEMPLATE_INDEX" val="160218"/>
  <p:tag name="KSO_WM_TAG_VERSION" val="1.0"/>
  <p:tag name="KSO_WM_SLIDE_ID" val="custom160218_16"/>
  <p:tag name="KSO_WM_SLIDE_INDEX" val="16"/>
  <p:tag name="KSO_WM_SLIDE_ITEM_CNT" val="4"/>
  <p:tag name="KSO_WM_SLIDE_LAYOUT" val="a_l"/>
  <p:tag name="KSO_WM_SLIDE_LAYOUT_CNT" val="1_1"/>
  <p:tag name="KSO_WM_SLIDE_TYPE" val="text"/>
  <p:tag name="KSO_WM_BEAUTIFY_FLAG" val="#wm#"/>
  <p:tag name="KSO_WM_SLIDE_POSITION" val="226*143"/>
  <p:tag name="KSO_WM_SLIDE_SIZE" val="509*376"/>
  <p:tag name="KSO_WM_DIAGRAM_GROUP_CODE" val="l1-2"/>
</p:tagLst>
</file>

<file path=ppt/tags/tag15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6*i*0"/>
  <p:tag name="KSO_WM_TEMPLATE_CATEGORY" val="custom"/>
  <p:tag name="KSO_WM_TEMPLATE_INDEX" val="160218"/>
</p:tagLst>
</file>

<file path=ppt/tags/tag15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6*i*5"/>
  <p:tag name="KSO_WM_TEMPLATE_CATEGORY" val="custom"/>
  <p:tag name="KSO_WM_TEMPLATE_INDEX" val="160218"/>
</p:tagLst>
</file>

<file path=ppt/tags/tag15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6*i*10"/>
  <p:tag name="KSO_WM_TEMPLATE_CATEGORY" val="custom"/>
  <p:tag name="KSO_WM_TEMPLATE_INDEX" val="160218"/>
</p:tagLst>
</file>

<file path=ppt/tags/tag15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6*i*15"/>
  <p:tag name="KSO_WM_TEMPLATE_CATEGORY" val="custom"/>
  <p:tag name="KSO_WM_TEMPLATE_INDEX" val="160218"/>
</p:tagLst>
</file>

<file path=ppt/tags/tag15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1_1"/>
  <p:tag name="KSO_WM_UNIT_ID" val="custom160218_16*l_h_f*1_1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1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d"/>
  <p:tag name="KSO_WM_UNIT_INDEX" val="1"/>
  <p:tag name="KSO_WM_UNIT_ID" val="custom160218_5*d*1"/>
  <p:tag name="KSO_WM_UNIT_CLEAR" val="0"/>
  <p:tag name="KSO_WM_UNIT_LAYERLEVEL" val="1"/>
  <p:tag name="KSO_WM_UNIT_VALUE" val="1261*2521"/>
  <p:tag name="KSO_WM_UNIT_HIGHLIGHT" val="0"/>
  <p:tag name="KSO_WM_UNIT_COMPATIBLE" val="0"/>
  <p:tag name="KSO_WM_DIAGRAM_GROUP_CODE" val="l1-1"/>
</p:tagLst>
</file>

<file path=ppt/tags/tag16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2_1"/>
  <p:tag name="KSO_WM_UNIT_ID" val="custom160218_16*l_h_f*1_2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16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3_1"/>
  <p:tag name="KSO_WM_UNIT_ID" val="custom160218_16*l_h_f*1_3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16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4_1"/>
  <p:tag name="KSO_WM_UNIT_ID" val="custom160218_16*l_h_f*1_4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16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5046"/>
  <p:tag name="MH_LIBRARY" val="GRAPHIC"/>
  <p:tag name="MH_TYPE" val="PageTitle"/>
  <p:tag name="MH_ORDER" val="PageTitle"/>
  <p:tag name="KSO_WM_UNIT_TYPE" val="a"/>
  <p:tag name="KSO_WM_UNIT_INDEX" val="1"/>
  <p:tag name="KSO_WM_UNIT_ID" val="custom160218_16*a*1"/>
  <p:tag name="KSO_WM_UNIT_CLEAR" val="1"/>
  <p:tag name="KSO_WM_UNIT_LAYERLEVEL" val="1"/>
  <p:tag name="KSO_WM_UNIT_VALUE" val="17"/>
  <p:tag name="KSO_WM_UNIT_ISCONTENTSTITLE" val="0"/>
  <p:tag name="KSO_WM_UNIT_HIGHLIGHT" val="0"/>
  <p:tag name="KSO_WM_UNIT_COMPATIBLE" val="0"/>
  <p:tag name="KSO_WM_UNIT_PRESET_TEXT_INDEX" val="3"/>
  <p:tag name="KSO_WM_UNIT_PRESET_TEXT_LEN" val="17"/>
</p:tagLst>
</file>

<file path=ppt/tags/tag16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7"/>
  <p:tag name="KSO_WM_UNIT_ID" val="custom160218_16*l_i*1_7"/>
  <p:tag name="KSO_WM_UNIT_CLEAR" val="1"/>
  <p:tag name="KSO_WM_UNIT_LAYERLEVEL" val="1_1"/>
  <p:tag name="KSO_WM_DIAGRAM_GROUP_CODE" val="l1-2"/>
</p:tagLst>
</file>

<file path=ppt/tags/tag16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8"/>
  <p:tag name="KSO_WM_UNIT_ID" val="custom160218_16*l_i*1_8"/>
  <p:tag name="KSO_WM_UNIT_CLEAR" val="1"/>
  <p:tag name="KSO_WM_UNIT_LAYERLEVEL" val="1_1"/>
  <p:tag name="KSO_WM_DIAGRAM_GROUP_CODE" val="l1-2"/>
</p:tagLst>
</file>

<file path=ppt/tags/tag16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5"/>
  <p:tag name="KSO_WM_UNIT_ID" val="custom160218_16*l_i*1_5"/>
  <p:tag name="KSO_WM_UNIT_CLEAR" val="1"/>
  <p:tag name="KSO_WM_UNIT_LAYERLEVEL" val="1_1"/>
  <p:tag name="KSO_WM_DIAGRAM_GROUP_CODE" val="l1-2"/>
</p:tagLst>
</file>

<file path=ppt/tags/tag16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6"/>
  <p:tag name="KSO_WM_UNIT_ID" val="custom160218_16*l_i*1_6"/>
  <p:tag name="KSO_WM_UNIT_CLEAR" val="1"/>
  <p:tag name="KSO_WM_UNIT_LAYERLEVEL" val="1_1"/>
  <p:tag name="KSO_WM_DIAGRAM_GROUP_CODE" val="l1-2"/>
</p:tagLst>
</file>

<file path=ppt/tags/tag16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3"/>
  <p:tag name="KSO_WM_UNIT_ID" val="custom160218_16*l_i*1_3"/>
  <p:tag name="KSO_WM_UNIT_CLEAR" val="1"/>
  <p:tag name="KSO_WM_UNIT_LAYERLEVEL" val="1_1"/>
  <p:tag name="KSO_WM_DIAGRAM_GROUP_CODE" val="l1-2"/>
</p:tagLst>
</file>

<file path=ppt/tags/tag16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4"/>
  <p:tag name="KSO_WM_UNIT_ID" val="custom160218_16*l_i*1_4"/>
  <p:tag name="KSO_WM_UNIT_CLEAR" val="1"/>
  <p:tag name="KSO_WM_UNIT_LAYERLEVEL" val="1_1"/>
  <p:tag name="KSO_WM_DIAGRAM_GROUP_CODE" val="l1-2"/>
</p:tagLst>
</file>

<file path=ppt/tags/tag1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5*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Lst>
</file>

<file path=ppt/tags/tag17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1"/>
  <p:tag name="KSO_WM_UNIT_ID" val="custom160218_16*l_i*1_1"/>
  <p:tag name="KSO_WM_UNIT_CLEAR" val="1"/>
  <p:tag name="KSO_WM_UNIT_LAYERLEVEL" val="1_1"/>
  <p:tag name="KSO_WM_DIAGRAM_GROUP_CODE" val="l1-2"/>
</p:tagLst>
</file>

<file path=ppt/tags/tag17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
  <p:tag name="KSO_WM_UNIT_ID" val="custom160218_16*l_i*1_2"/>
  <p:tag name="KSO_WM_UNIT_CLEAR" val="1"/>
  <p:tag name="KSO_WM_UNIT_LAYERLEVEL" val="1_1"/>
  <p:tag name="KSO_WM_DIAGRAM_GROUP_CODE" val="l1-2"/>
</p:tagLst>
</file>

<file path=ppt/tags/tag172.xml><?xml version="1.0" encoding="utf-8"?>
<p:tagLst xmlns:a="http://schemas.openxmlformats.org/drawingml/2006/main" xmlns:r="http://schemas.openxmlformats.org/officeDocument/2006/relationships" xmlns:p="http://schemas.openxmlformats.org/presentationml/2006/main">
  <p:tag name="MH_TYPE" val="#NeiR#"/>
  <p:tag name="MH_NUMBER" val="6"/>
  <p:tag name="MH_CATEGORY" val="#BingLLB#"/>
  <p:tag name="MH_LAYOUT" val="SubTitle"/>
  <p:tag name="MH" val="20151117155046"/>
  <p:tag name="MH_LIBRARY" val="GRAPHIC"/>
  <p:tag name="KSO_WM_TEMPLATE_CATEGORY" val="custom"/>
  <p:tag name="KSO_WM_TEMPLATE_INDEX" val="160218"/>
  <p:tag name="KSO_WM_TAG_VERSION" val="1.0"/>
  <p:tag name="KSO_WM_SLIDE_ID" val="custom160218_17"/>
  <p:tag name="KSO_WM_SLIDE_INDEX" val="17"/>
  <p:tag name="KSO_WM_SLIDE_ITEM_CNT" val="5"/>
  <p:tag name="KSO_WM_SLIDE_LAYOUT" val="a_l"/>
  <p:tag name="KSO_WM_SLIDE_LAYOUT_CNT" val="1_1"/>
  <p:tag name="KSO_WM_SLIDE_TYPE" val="text"/>
  <p:tag name="KSO_WM_BEAUTIFY_FLAG" val="#wm#"/>
  <p:tag name="KSO_WM_SLIDE_POSITION" val="70*143"/>
  <p:tag name="KSO_WM_SLIDE_SIZE" val="801*376"/>
  <p:tag name="KSO_WM_DIAGRAM_GROUP_CODE" val="l1-2"/>
</p:tagLst>
</file>

<file path=ppt/tags/tag17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7*i*0"/>
  <p:tag name="KSO_WM_TEMPLATE_CATEGORY" val="custom"/>
  <p:tag name="KSO_WM_TEMPLATE_INDEX" val="160218"/>
</p:tagLst>
</file>

<file path=ppt/tags/tag17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7*i*5"/>
  <p:tag name="KSO_WM_TEMPLATE_CATEGORY" val="custom"/>
  <p:tag name="KSO_WM_TEMPLATE_INDEX" val="160218"/>
</p:tagLst>
</file>

<file path=ppt/tags/tag17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7*i*10"/>
  <p:tag name="KSO_WM_TEMPLATE_CATEGORY" val="custom"/>
  <p:tag name="KSO_WM_TEMPLATE_INDEX" val="160218"/>
</p:tagLst>
</file>

<file path=ppt/tags/tag17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1_1"/>
  <p:tag name="KSO_WM_UNIT_ID" val="custom160218_17*l_h_f*1_1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17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2_1"/>
  <p:tag name="KSO_WM_UNIT_ID" val="custom160218_17*l_h_f*1_2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17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3_1"/>
  <p:tag name="KSO_WM_UNIT_ID" val="custom160218_17*l_h_f*1_3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17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7*i*18"/>
  <p:tag name="KSO_WM_TEMPLATE_CATEGORY" val="custom"/>
  <p:tag name="KSO_WM_TEMPLATE_INDEX" val="160218"/>
</p:tagLst>
</file>

<file path=ppt/tags/tag1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f"/>
  <p:tag name="KSO_WM_UNIT_INDEX" val="1"/>
  <p:tag name="KSO_WM_UNIT_ID" val="custom160218_5*f*1"/>
  <p:tag name="KSO_WM_UNIT_CLEAR" val="1"/>
  <p:tag name="KSO_WM_UNIT_LAYERLEVEL" val="1"/>
  <p:tag name="KSO_WM_UNIT_VALUE" val="76"/>
  <p:tag name="KSO_WM_UNIT_HIGHLIGHT" val="0"/>
  <p:tag name="KSO_WM_UNIT_COMPATIBLE" val="0"/>
  <p:tag name="KSO_WM_UNIT_PRESET_TEXT_INDEX" val="4"/>
  <p:tag name="KSO_WM_UNIT_PRESET_TEXT_LEN" val="57"/>
</p:tagLst>
</file>

<file path=ppt/tags/tag18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7*i*23"/>
  <p:tag name="KSO_WM_TEMPLATE_CATEGORY" val="custom"/>
  <p:tag name="KSO_WM_TEMPLATE_INDEX" val="160218"/>
</p:tagLst>
</file>

<file path=ppt/tags/tag18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4_1"/>
  <p:tag name="KSO_WM_UNIT_ID" val="custom160218_17*l_h_f*1_4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18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5_1"/>
  <p:tag name="KSO_WM_UNIT_ID" val="custom160218_17*l_h_f*1_5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18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5046"/>
  <p:tag name="MH_LIBRARY" val="GRAPHIC"/>
  <p:tag name="MH_TYPE" val="PageTitle"/>
  <p:tag name="MH_ORDER" val="PageTitle"/>
  <p:tag name="KSO_WM_UNIT_TYPE" val="a"/>
  <p:tag name="KSO_WM_UNIT_INDEX" val="1"/>
  <p:tag name="KSO_WM_UNIT_ID" val="custom160218_17*a*1"/>
  <p:tag name="KSO_WM_UNIT_CLEAR" val="1"/>
  <p:tag name="KSO_WM_UNIT_LAYERLEVEL" val="1"/>
  <p:tag name="KSO_WM_UNIT_VALUE" val="17"/>
  <p:tag name="KSO_WM_UNIT_ISCONTENTSTITLE" val="0"/>
  <p:tag name="KSO_WM_UNIT_HIGHLIGHT" val="0"/>
  <p:tag name="KSO_WM_UNIT_COMPATIBLE" val="0"/>
  <p:tag name="KSO_WM_UNIT_PRESET_TEXT_INDEX" val="3"/>
  <p:tag name="KSO_WM_UNIT_PRESET_TEXT_LEN" val="17"/>
</p:tagLst>
</file>

<file path=ppt/tags/tag18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9"/>
  <p:tag name="KSO_WM_UNIT_ID" val="custom160218_17*l_i*1_9"/>
  <p:tag name="KSO_WM_UNIT_CLEAR" val="1"/>
  <p:tag name="KSO_WM_UNIT_LAYERLEVEL" val="1_1"/>
  <p:tag name="KSO_WM_DIAGRAM_GROUP_CODE" val="l1-2"/>
</p:tagLst>
</file>

<file path=ppt/tags/tag18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10"/>
  <p:tag name="KSO_WM_UNIT_ID" val="custom160218_17*l_i*1_10"/>
  <p:tag name="KSO_WM_UNIT_CLEAR" val="1"/>
  <p:tag name="KSO_WM_UNIT_LAYERLEVEL" val="1_1"/>
  <p:tag name="KSO_WM_DIAGRAM_GROUP_CODE" val="l1-2"/>
</p:tagLst>
</file>

<file path=ppt/tags/tag18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7"/>
  <p:tag name="KSO_WM_UNIT_ID" val="custom160218_17*l_i*1_7"/>
  <p:tag name="KSO_WM_UNIT_CLEAR" val="1"/>
  <p:tag name="KSO_WM_UNIT_LAYERLEVEL" val="1_1"/>
  <p:tag name="KSO_WM_DIAGRAM_GROUP_CODE" val="l1-2"/>
</p:tagLst>
</file>

<file path=ppt/tags/tag18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8"/>
  <p:tag name="KSO_WM_UNIT_ID" val="custom160218_17*l_i*1_8"/>
  <p:tag name="KSO_WM_UNIT_CLEAR" val="1"/>
  <p:tag name="KSO_WM_UNIT_LAYERLEVEL" val="1_1"/>
  <p:tag name="KSO_WM_DIAGRAM_GROUP_CODE" val="l1-2"/>
</p:tagLst>
</file>

<file path=ppt/tags/tag18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5"/>
  <p:tag name="KSO_WM_UNIT_ID" val="custom160218_17*l_i*1_5"/>
  <p:tag name="KSO_WM_UNIT_CLEAR" val="1"/>
  <p:tag name="KSO_WM_UNIT_LAYERLEVEL" val="1_1"/>
  <p:tag name="KSO_WM_DIAGRAM_GROUP_CODE" val="l1-2"/>
</p:tagLst>
</file>

<file path=ppt/tags/tag18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6"/>
  <p:tag name="KSO_WM_UNIT_ID" val="custom160218_17*l_i*1_6"/>
  <p:tag name="KSO_WM_UNIT_CLEAR" val="1"/>
  <p:tag name="KSO_WM_UNIT_LAYERLEVEL" val="1_1"/>
  <p:tag name="KSO_WM_DIAGRAM_GROUP_CODE" val="l1-2"/>
</p:tagLst>
</file>

<file path=ppt/tags/tag19.xml><?xml version="1.0" encoding="utf-8"?>
<p:tagLst xmlns:a="http://schemas.openxmlformats.org/drawingml/2006/main" xmlns:r="http://schemas.openxmlformats.org/officeDocument/2006/relationships" xmlns:p="http://schemas.openxmlformats.org/presentationml/2006/main">
  <p:tag name="MH" val="20151117153543"/>
  <p:tag name="MH_LIBRARY" val="CONTENTS"/>
  <p:tag name="MH_AUTOCOLOR" val="TRUE"/>
  <p:tag name="MH_TYPE" val="CONTENTS"/>
  <p:tag name="ID" val="553526"/>
  <p:tag name="KSO_WM_TEMPLATE_CATEGORY" val="custom"/>
  <p:tag name="KSO_WM_TEMPLATE_INDEX" val="160218"/>
  <p:tag name="KSO_WM_TAG_VERSION" val="1.0"/>
  <p:tag name="KSO_WM_SLIDE_ID" val="custom160218_6"/>
  <p:tag name="KSO_WM_SLIDE_INDEX" val="6"/>
  <p:tag name="KSO_WM_SLIDE_ITEM_CNT" val="1"/>
  <p:tag name="KSO_WM_SLIDE_LAYOUT" val="a_l"/>
  <p:tag name="KSO_WM_SLIDE_LAYOUT_CNT" val="1_1"/>
  <p:tag name="KSO_WM_SLIDE_TYPE" val="contents"/>
  <p:tag name="KSO_WM_BEAUTIFY_FLAG" val="#wm#"/>
  <p:tag name="KSO_WM_DIAGRAM_GROUP_CODE" val="l1-1"/>
</p:tagLst>
</file>

<file path=ppt/tags/tag19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3"/>
  <p:tag name="KSO_WM_UNIT_ID" val="custom160218_17*l_i*1_3"/>
  <p:tag name="KSO_WM_UNIT_CLEAR" val="1"/>
  <p:tag name="KSO_WM_UNIT_LAYERLEVEL" val="1_1"/>
  <p:tag name="KSO_WM_DIAGRAM_GROUP_CODE" val="l1-2"/>
</p:tagLst>
</file>

<file path=ppt/tags/tag19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4"/>
  <p:tag name="KSO_WM_UNIT_ID" val="custom160218_17*l_i*1_4"/>
  <p:tag name="KSO_WM_UNIT_CLEAR" val="1"/>
  <p:tag name="KSO_WM_UNIT_LAYERLEVEL" val="1_1"/>
  <p:tag name="KSO_WM_DIAGRAM_GROUP_CODE" val="l1-2"/>
</p:tagLst>
</file>

<file path=ppt/tags/tag19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1"/>
  <p:tag name="KSO_WM_UNIT_ID" val="custom160218_17*l_i*1_1"/>
  <p:tag name="KSO_WM_UNIT_CLEAR" val="1"/>
  <p:tag name="KSO_WM_UNIT_LAYERLEVEL" val="1_1"/>
  <p:tag name="KSO_WM_DIAGRAM_GROUP_CODE" val="l1-2"/>
</p:tagLst>
</file>

<file path=ppt/tags/tag19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
  <p:tag name="KSO_WM_UNIT_ID" val="custom160218_17*l_i*1_2"/>
  <p:tag name="KSO_WM_UNIT_CLEAR" val="1"/>
  <p:tag name="KSO_WM_UNIT_LAYERLEVEL" val="1_1"/>
  <p:tag name="KSO_WM_DIAGRAM_GROUP_CODE" val="l1-2"/>
</p:tagLst>
</file>

<file path=ppt/tags/tag194.xml><?xml version="1.0" encoding="utf-8"?>
<p:tagLst xmlns:a="http://schemas.openxmlformats.org/drawingml/2006/main" xmlns:r="http://schemas.openxmlformats.org/officeDocument/2006/relationships" xmlns:p="http://schemas.openxmlformats.org/presentationml/2006/main">
  <p:tag name="MH_TYPE" val="#NeiR#"/>
  <p:tag name="MH_NUMBER" val="6"/>
  <p:tag name="MH_CATEGORY" val="#BingLLB#"/>
  <p:tag name="MH_LAYOUT" val="SubTitle"/>
  <p:tag name="MH" val="20151117155046"/>
  <p:tag name="MH_LIBRARY" val="GRAPHIC"/>
  <p:tag name="KSO_WM_TEMPLATE_CATEGORY" val="custom"/>
  <p:tag name="KSO_WM_TEMPLATE_INDEX" val="160218"/>
  <p:tag name="KSO_WM_TAG_VERSION" val="1.0"/>
  <p:tag name="KSO_WM_SLIDE_ID" val="custom160218_18"/>
  <p:tag name="KSO_WM_SLIDE_INDEX" val="18"/>
  <p:tag name="KSO_WM_SLIDE_ITEM_CNT" val="6"/>
  <p:tag name="KSO_WM_SLIDE_LAYOUT" val="a_l"/>
  <p:tag name="KSO_WM_SLIDE_LAYOUT_CNT" val="1_1"/>
  <p:tag name="KSO_WM_SLIDE_TYPE" val="text"/>
  <p:tag name="KSO_WM_BEAUTIFY_FLAG" val="#wm#"/>
  <p:tag name="KSO_WM_SLIDE_POSITION" val="70*143"/>
  <p:tag name="KSO_WM_SLIDE_SIZE" val="801*376"/>
  <p:tag name="KSO_WM_DIAGRAM_GROUP_CODE" val="l1-2"/>
</p:tagLst>
</file>

<file path=ppt/tags/tag19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8*i*0"/>
  <p:tag name="KSO_WM_TEMPLATE_CATEGORY" val="custom"/>
  <p:tag name="KSO_WM_TEMPLATE_INDEX" val="160218"/>
</p:tagLst>
</file>

<file path=ppt/tags/tag19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8*i*5"/>
  <p:tag name="KSO_WM_TEMPLATE_CATEGORY" val="custom"/>
  <p:tag name="KSO_WM_TEMPLATE_INDEX" val="160218"/>
</p:tagLst>
</file>

<file path=ppt/tags/tag19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8*i*10"/>
  <p:tag name="KSO_WM_TEMPLATE_CATEGORY" val="custom"/>
  <p:tag name="KSO_WM_TEMPLATE_INDEX" val="160218"/>
</p:tagLst>
</file>

<file path=ppt/tags/tag19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8*i*15"/>
  <p:tag name="KSO_WM_TEMPLATE_CATEGORY" val="custom"/>
  <p:tag name="KSO_WM_TEMPLATE_INDEX" val="160218"/>
</p:tagLst>
</file>

<file path=ppt/tags/tag19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8*i*20"/>
  <p:tag name="KSO_WM_TEMPLATE_CATEGORY" val="custom"/>
  <p:tag name="KSO_WM_TEMPLATE_INDEX" val="160218"/>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b"/>
  <p:tag name="KSO_WM_UNIT_INDEX" val="1"/>
  <p:tag name="KSO_WM_UNIT_ID" val="custom160218_1*b*1"/>
  <p:tag name="KSO_WM_UNIT_CLEAR" val="1"/>
  <p:tag name="KSO_WM_UNIT_LAYERLEVEL" val="1"/>
  <p:tag name="KSO_WM_UNIT_VALUE" val="28"/>
  <p:tag name="KSO_WM_UNIT_ISCONTENTSTITLE" val="0"/>
  <p:tag name="KSO_WM_UNIT_HIGHLIGHT" val="0"/>
  <p:tag name="KSO_WM_UNIT_COMPATIBLE" val="0"/>
  <p:tag name="KSO_WM_UNIT_PRESET_TEXT_INDEX" val="3"/>
  <p:tag name="KSO_WM_UNIT_PRESET_TEXT_LEN" val="17"/>
</p:tagLst>
</file>

<file path=ppt/tags/tag2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6*i*0"/>
  <p:tag name="KSO_WM_TEMPLATE_CATEGORY" val="custom"/>
  <p:tag name="KSO_WM_TEMPLATE_INDEX" val="160218"/>
</p:tagLst>
</file>

<file path=ppt/tags/tag20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8*i*25"/>
  <p:tag name="KSO_WM_TEMPLATE_CATEGORY" val="custom"/>
  <p:tag name="KSO_WM_TEMPLATE_INDEX" val="160218"/>
</p:tagLst>
</file>

<file path=ppt/tags/tag20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1_1"/>
  <p:tag name="KSO_WM_UNIT_ID" val="custom160218_18*l_h_f*1_1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20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2_1"/>
  <p:tag name="KSO_WM_UNIT_ID" val="custom160218_18*l_h_f*1_2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20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3_1"/>
  <p:tag name="KSO_WM_UNIT_ID" val="custom160218_18*l_h_f*1_3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20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4_1"/>
  <p:tag name="KSO_WM_UNIT_ID" val="custom160218_18*l_h_f*1_4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20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5_1"/>
  <p:tag name="KSO_WM_UNIT_ID" val="custom160218_18*l_h_f*1_5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20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6_1"/>
  <p:tag name="KSO_WM_UNIT_ID" val="custom160218_18*l_h_f*1_6_1"/>
  <p:tag name="KSO_WM_UNIT_CLEAR" val="1"/>
  <p:tag name="KSO_WM_UNIT_LAYERLEVEL" val="1_1_1"/>
  <p:tag name="KSO_WM_UNIT_VALUE" val="20"/>
  <p:tag name="KSO_WM_UNIT_HIGHLIGHT" val="0"/>
  <p:tag name="KSO_WM_UNIT_COMPATIBLE" val="0"/>
  <p:tag name="KSO_WM_UNIT_PRESET_TEXT_INDEX" val="3"/>
  <p:tag name="KSO_WM_UNIT_PRESET_TEXT_LEN" val="17"/>
  <p:tag name="KSO_WM_DIAGRAM_GROUP_CODE" val="l1-2"/>
</p:tagLst>
</file>

<file path=ppt/tags/tag20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5046"/>
  <p:tag name="MH_LIBRARY" val="GRAPHIC"/>
  <p:tag name="MH_TYPE" val="PageTitle"/>
  <p:tag name="MH_ORDER" val="PageTitle"/>
  <p:tag name="KSO_WM_UNIT_TYPE" val="a"/>
  <p:tag name="KSO_WM_UNIT_INDEX" val="1"/>
  <p:tag name="KSO_WM_UNIT_ID" val="custom160218_18*a*1"/>
  <p:tag name="KSO_WM_UNIT_CLEAR" val="1"/>
  <p:tag name="KSO_WM_UNIT_LAYERLEVEL" val="1"/>
  <p:tag name="KSO_WM_UNIT_VALUE" val="17"/>
  <p:tag name="KSO_WM_UNIT_ISCONTENTSTITLE" val="0"/>
  <p:tag name="KSO_WM_UNIT_HIGHLIGHT" val="0"/>
  <p:tag name="KSO_WM_UNIT_COMPATIBLE" val="0"/>
  <p:tag name="KSO_WM_UNIT_PRESET_TEXT_INDEX" val="3"/>
  <p:tag name="KSO_WM_UNIT_PRESET_TEXT_LEN" val="17"/>
</p:tagLst>
</file>

<file path=ppt/tags/tag20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11"/>
  <p:tag name="KSO_WM_UNIT_ID" val="custom160218_18*l_i*1_11"/>
  <p:tag name="KSO_WM_UNIT_CLEAR" val="1"/>
  <p:tag name="KSO_WM_UNIT_LAYERLEVEL" val="1_1"/>
  <p:tag name="KSO_WM_DIAGRAM_GROUP_CODE" val="l1-2"/>
</p:tagLst>
</file>

<file path=ppt/tags/tag20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12"/>
  <p:tag name="KSO_WM_UNIT_ID" val="custom160218_18*l_i*1_12"/>
  <p:tag name="KSO_WM_UNIT_CLEAR" val="1"/>
  <p:tag name="KSO_WM_UNIT_LAYERLEVEL" val="1_1"/>
  <p:tag name="KSO_WM_DIAGRAM_GROUP_CODE" val="l1-2"/>
</p:tagLst>
</file>

<file path=ppt/tags/tag2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6*a*1"/>
  <p:tag name="KSO_WM_UNIT_CLEAR" val="1"/>
  <p:tag name="KSO_WM_UNIT_LAYERLEVEL" val="1"/>
  <p:tag name="KSO_WM_UNIT_ISCONTENTSTITLE" val="1"/>
  <p:tag name="KSO_WM_UNIT_VALUE" val="2"/>
  <p:tag name="KSO_WM_UNIT_HIGHLIGHT" val="0"/>
  <p:tag name="KSO_WM_UNIT_COMPATIBLE" val="0"/>
  <p:tag name="KSO_WM_UNIT_PRESET_TEXT" val="目录"/>
</p:tagLst>
</file>

<file path=ppt/tags/tag21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9"/>
  <p:tag name="KSO_WM_UNIT_ID" val="custom160218_18*l_i*1_9"/>
  <p:tag name="KSO_WM_UNIT_CLEAR" val="1"/>
  <p:tag name="KSO_WM_UNIT_LAYERLEVEL" val="1_1"/>
  <p:tag name="KSO_WM_DIAGRAM_GROUP_CODE" val="l1-2"/>
</p:tagLst>
</file>

<file path=ppt/tags/tag21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10"/>
  <p:tag name="KSO_WM_UNIT_ID" val="custom160218_18*l_i*1_10"/>
  <p:tag name="KSO_WM_UNIT_CLEAR" val="1"/>
  <p:tag name="KSO_WM_UNIT_LAYERLEVEL" val="1_1"/>
  <p:tag name="KSO_WM_DIAGRAM_GROUP_CODE" val="l1-2"/>
</p:tagLst>
</file>

<file path=ppt/tags/tag21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7"/>
  <p:tag name="KSO_WM_UNIT_ID" val="custom160218_18*l_i*1_7"/>
  <p:tag name="KSO_WM_UNIT_CLEAR" val="1"/>
  <p:tag name="KSO_WM_UNIT_LAYERLEVEL" val="1_1"/>
  <p:tag name="KSO_WM_DIAGRAM_GROUP_CODE" val="l1-2"/>
</p:tagLst>
</file>

<file path=ppt/tags/tag21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8"/>
  <p:tag name="KSO_WM_UNIT_ID" val="custom160218_18*l_i*1_8"/>
  <p:tag name="KSO_WM_UNIT_CLEAR" val="1"/>
  <p:tag name="KSO_WM_UNIT_LAYERLEVEL" val="1_1"/>
  <p:tag name="KSO_WM_DIAGRAM_GROUP_CODE" val="l1-2"/>
</p:tagLst>
</file>

<file path=ppt/tags/tag21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5"/>
  <p:tag name="KSO_WM_UNIT_ID" val="custom160218_18*l_i*1_5"/>
  <p:tag name="KSO_WM_UNIT_CLEAR" val="1"/>
  <p:tag name="KSO_WM_UNIT_LAYERLEVEL" val="1_1"/>
  <p:tag name="KSO_WM_DIAGRAM_GROUP_CODE" val="l1-2"/>
</p:tagLst>
</file>

<file path=ppt/tags/tag21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6"/>
  <p:tag name="KSO_WM_UNIT_ID" val="custom160218_18*l_i*1_6"/>
  <p:tag name="KSO_WM_UNIT_CLEAR" val="1"/>
  <p:tag name="KSO_WM_UNIT_LAYERLEVEL" val="1_1"/>
  <p:tag name="KSO_WM_DIAGRAM_GROUP_CODE" val="l1-2"/>
</p:tagLst>
</file>

<file path=ppt/tags/tag21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3"/>
  <p:tag name="KSO_WM_UNIT_ID" val="custom160218_18*l_i*1_3"/>
  <p:tag name="KSO_WM_UNIT_CLEAR" val="1"/>
  <p:tag name="KSO_WM_UNIT_LAYERLEVEL" val="1_1"/>
  <p:tag name="KSO_WM_DIAGRAM_GROUP_CODE" val="l1-2"/>
</p:tagLst>
</file>

<file path=ppt/tags/tag21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4"/>
  <p:tag name="KSO_WM_UNIT_ID" val="custom160218_18*l_i*1_4"/>
  <p:tag name="KSO_WM_UNIT_CLEAR" val="1"/>
  <p:tag name="KSO_WM_UNIT_LAYERLEVEL" val="1_1"/>
  <p:tag name="KSO_WM_DIAGRAM_GROUP_CODE" val="l1-2"/>
</p:tagLst>
</file>

<file path=ppt/tags/tag21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1"/>
  <p:tag name="KSO_WM_UNIT_ID" val="custom160218_18*l_i*1_1"/>
  <p:tag name="KSO_WM_UNIT_CLEAR" val="1"/>
  <p:tag name="KSO_WM_UNIT_LAYERLEVEL" val="1_1"/>
  <p:tag name="KSO_WM_DIAGRAM_GROUP_CODE" val="l1-2"/>
</p:tagLst>
</file>

<file path=ppt/tags/tag21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
  <p:tag name="KSO_WM_UNIT_ID" val="custom160218_18*l_i*1_2"/>
  <p:tag name="KSO_WM_UNIT_CLEAR" val="1"/>
  <p:tag name="KSO_WM_UNIT_LAYERLEVEL" val="1_1"/>
  <p:tag name="KSO_WM_DIAGRAM_GROUP_CODE" val="l1-2"/>
</p:tagLst>
</file>

<file path=ppt/tags/tag2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0"/>
  <p:tag name="KSO_WM_UNIT_ID" val="custom160218_6*l_i*1_20"/>
  <p:tag name="KSO_WM_UNIT_CLEAR" val="1"/>
  <p:tag name="KSO_WM_UNIT_LAYERLEVEL" val="1_1"/>
  <p:tag name="KSO_WM_DIAGRAM_GROUP_CODE" val="l1-1"/>
</p:tagLst>
</file>

<file path=ppt/tags/tag220.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BingLLB#"/>
  <p:tag name="MH_LAYOUT" val="SubTitle"/>
  <p:tag name="MH" val="20151118151021"/>
  <p:tag name="MH_LIBRARY" val="GRAPHIC"/>
  <p:tag name="KSO_WM_TEMPLATE_CATEGORY" val="custom"/>
  <p:tag name="KSO_WM_TEMPLATE_INDEX" val="160218"/>
  <p:tag name="KSO_WM_TAG_VERSION" val="1.0"/>
  <p:tag name="KSO_WM_SLIDE_ID" val="custom160218_19"/>
  <p:tag name="KSO_WM_SLIDE_INDEX" val="19"/>
  <p:tag name="KSO_WM_SLIDE_ITEM_CNT" val="1"/>
  <p:tag name="KSO_WM_SLIDE_LAYOUT" val="a_l"/>
  <p:tag name="KSO_WM_SLIDE_LAYOUT_CNT" val="1_1"/>
  <p:tag name="KSO_WM_SLIDE_TYPE" val="text"/>
  <p:tag name="KSO_WM_BEAUTIFY_FLAG" val="#wm#"/>
  <p:tag name="KSO_WM_SLIDE_POSITION" val="387*212"/>
  <p:tag name="KSO_WM_SLIDE_SIZE" val="187*160"/>
  <p:tag name="KSO_WM_DIAGRAM_GROUP_CODE" val="l1-3"/>
</p:tagLst>
</file>

<file path=ppt/tags/tag22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9*i*0"/>
  <p:tag name="KSO_WM_TEMPLATE_CATEGORY" val="custom"/>
  <p:tag name="KSO_WM_TEMPLATE_INDEX" val="160218"/>
</p:tagLst>
</file>

<file path=ppt/tags/tag22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PageTitle"/>
  <p:tag name="MH_ORDER" val="PageTitle"/>
  <p:tag name="KSO_WM_UNIT_TYPE" val="a"/>
  <p:tag name="KSO_WM_UNIT_INDEX" val="1"/>
  <p:tag name="KSO_WM_UNIT_ID" val="custom160218_19*a*1"/>
  <p:tag name="KSO_WM_UNIT_CLEAR" val="1"/>
  <p:tag name="KSO_WM_UNIT_LAYERLEVEL" val="1"/>
  <p:tag name="KSO_WM_UNIT_VALUE" val="17"/>
  <p:tag name="KSO_WM_UNIT_ISCONTENTSTITLE" val="0"/>
  <p:tag name="KSO_WM_UNIT_HIGHLIGHT" val="0"/>
  <p:tag name="KSO_WM_UNIT_COMPATIBLE" val="0"/>
  <p:tag name="KSO_WM_UNIT_PRESET_TEXT_INDEX" val="3"/>
  <p:tag name="KSO_WM_UNIT_PRESET_TEXT_LEN" val="17"/>
</p:tagLst>
</file>

<file path=ppt/tags/tag22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1_1"/>
  <p:tag name="KSO_WM_UNIT_ID" val="custom160218_19*l_h_f*1_1_1"/>
  <p:tag name="KSO_WM_UNIT_CLEAR" val="1"/>
  <p:tag name="KSO_WM_UNIT_LAYERLEVEL" val="1_1_1"/>
  <p:tag name="KSO_WM_UNIT_VALUE" val="24"/>
  <p:tag name="KSO_WM_UNIT_HIGHLIGHT" val="0"/>
  <p:tag name="KSO_WM_UNIT_COMPATIBLE" val="0"/>
  <p:tag name="KSO_WM_UNIT_PRESET_TEXT_INDEX" val="3"/>
  <p:tag name="KSO_WM_UNIT_PRESET_TEXT_LEN" val="17"/>
  <p:tag name="KSO_WM_DIAGRAM_GROUP_CODE" val="l1-3"/>
</p:tagLst>
</file>

<file path=ppt/tags/tag22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1"/>
  <p:tag name="KSO_WM_UNIT_ID" val="custom160218_19*l_i*1_1"/>
  <p:tag name="KSO_WM_UNIT_CLEAR" val="1"/>
  <p:tag name="KSO_WM_UNIT_LAYERLEVEL" val="1_1"/>
  <p:tag name="KSO_WM_DIAGRAM_GROUP_CODE" val="l1-3"/>
</p:tagLst>
</file>

<file path=ppt/tags/tag225.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BingLLB#"/>
  <p:tag name="MH_LAYOUT" val="SubTitle"/>
  <p:tag name="MH" val="20151118151021"/>
  <p:tag name="MH_LIBRARY" val="GRAPHIC"/>
  <p:tag name="KSO_WM_TEMPLATE_CATEGORY" val="custom"/>
  <p:tag name="KSO_WM_TEMPLATE_INDEX" val="160218"/>
  <p:tag name="KSO_WM_TAG_VERSION" val="1.0"/>
  <p:tag name="KSO_WM_SLIDE_ID" val="custom160218_20"/>
  <p:tag name="KSO_WM_SLIDE_INDEX" val="20"/>
  <p:tag name="KSO_WM_SLIDE_ITEM_CNT" val="2"/>
  <p:tag name="KSO_WM_SLIDE_LAYOUT" val="a_l"/>
  <p:tag name="KSO_WM_SLIDE_LAYOUT_CNT" val="1_1"/>
  <p:tag name="KSO_WM_SLIDE_TYPE" val="text"/>
  <p:tag name="KSO_WM_BEAUTIFY_FLAG" val="#wm#"/>
  <p:tag name="KSO_WM_SLIDE_POSITION" val="215*212"/>
  <p:tag name="KSO_WM_SLIDE_SIZE" val="530*143"/>
  <p:tag name="KSO_WM_DIAGRAM_GROUP_CODE" val="l1-3"/>
</p:tagLst>
</file>

<file path=ppt/tags/tag22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0*i*0"/>
  <p:tag name="KSO_WM_TEMPLATE_CATEGORY" val="custom"/>
  <p:tag name="KSO_WM_TEMPLATE_INDEX" val="160218"/>
</p:tagLst>
</file>

<file path=ppt/tags/tag22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0*i*5"/>
  <p:tag name="KSO_WM_TEMPLATE_CATEGORY" val="custom"/>
  <p:tag name="KSO_WM_TEMPLATE_INDEX" val="160218"/>
</p:tagLst>
</file>

<file path=ppt/tags/tag22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PageTitle"/>
  <p:tag name="MH_ORDER" val="PageTitle"/>
  <p:tag name="KSO_WM_UNIT_TYPE" val="a"/>
  <p:tag name="KSO_WM_UNIT_INDEX" val="1"/>
  <p:tag name="KSO_WM_UNIT_ID" val="custom160218_20*a*1"/>
  <p:tag name="KSO_WM_UNIT_CLEAR" val="1"/>
  <p:tag name="KSO_WM_UNIT_LAYERLEVEL" val="1"/>
  <p:tag name="KSO_WM_UNIT_VALUE" val="17"/>
  <p:tag name="KSO_WM_UNIT_ISCONTENTSTITLE" val="0"/>
  <p:tag name="KSO_WM_UNIT_HIGHLIGHT" val="0"/>
  <p:tag name="KSO_WM_UNIT_COMPATIBLE" val="0"/>
  <p:tag name="KSO_WM_UNIT_PRESET_TEXT_INDEX" val="3"/>
  <p:tag name="KSO_WM_UNIT_PRESET_TEXT_LEN" val="17"/>
</p:tagLst>
</file>

<file path=ppt/tags/tag22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2_1"/>
  <p:tag name="KSO_WM_UNIT_ID" val="custom160218_20*l_h_f*1_2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1"/>
  <p:tag name="KSO_WM_UNIT_ID" val="custom160218_6*l_i*1_21"/>
  <p:tag name="KSO_WM_UNIT_CLEAR" val="1"/>
  <p:tag name="KSO_WM_UNIT_LAYERLEVEL" val="1_1"/>
  <p:tag name="KSO_WM_DIAGRAM_GROUP_CODE" val="l1-1"/>
</p:tagLst>
</file>

<file path=ppt/tags/tag23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2"/>
  <p:tag name="KSO_WM_UNIT_ID" val="custom160218_20*l_i*1_2"/>
  <p:tag name="KSO_WM_UNIT_CLEAR" val="1"/>
  <p:tag name="KSO_WM_UNIT_LAYERLEVEL" val="1_1"/>
  <p:tag name="KSO_WM_DIAGRAM_GROUP_CODE" val="l1-3"/>
</p:tagLst>
</file>

<file path=ppt/tags/tag23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1_1"/>
  <p:tag name="KSO_WM_UNIT_ID" val="custom160218_20*l_h_f*1_1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3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1"/>
  <p:tag name="KSO_WM_UNIT_ID" val="custom160218_20*l_i*1_1"/>
  <p:tag name="KSO_WM_UNIT_CLEAR" val="1"/>
  <p:tag name="KSO_WM_UNIT_LAYERLEVEL" val="1_1"/>
  <p:tag name="KSO_WM_DIAGRAM_GROUP_CODE" val="l1-3"/>
</p:tagLst>
</file>

<file path=ppt/tags/tag233.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BingLLB#"/>
  <p:tag name="MH_LAYOUT" val="SubTitle"/>
  <p:tag name="MH" val="20151118151021"/>
  <p:tag name="MH_LIBRARY" val="GRAPHIC"/>
  <p:tag name="KSO_WM_TEMPLATE_CATEGORY" val="custom"/>
  <p:tag name="KSO_WM_TEMPLATE_INDEX" val="160218"/>
  <p:tag name="KSO_WM_TAG_VERSION" val="1.0"/>
  <p:tag name="KSO_WM_SLIDE_ID" val="custom160218_21"/>
  <p:tag name="KSO_WM_SLIDE_INDEX" val="21"/>
  <p:tag name="KSO_WM_SLIDE_ITEM_CNT" val="3"/>
  <p:tag name="KSO_WM_SLIDE_LAYOUT" val="a_l"/>
  <p:tag name="KSO_WM_SLIDE_LAYOUT_CNT" val="1_1"/>
  <p:tag name="KSO_WM_SLIDE_TYPE" val="text"/>
  <p:tag name="KSO_WM_BEAUTIFY_FLAG" val="#wm#"/>
  <p:tag name="KSO_WM_SLIDE_POSITION" val="173*212"/>
  <p:tag name="KSO_WM_SLIDE_SIZE" val="614*143"/>
  <p:tag name="KSO_WM_DIAGRAM_GROUP_CODE" val="l1-3"/>
</p:tagLst>
</file>

<file path=ppt/tags/tag23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1*i*0"/>
  <p:tag name="KSO_WM_TEMPLATE_CATEGORY" val="custom"/>
  <p:tag name="KSO_WM_TEMPLATE_INDEX" val="160218"/>
</p:tagLst>
</file>

<file path=ppt/tags/tag23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1*i*5"/>
  <p:tag name="KSO_WM_TEMPLATE_CATEGORY" val="custom"/>
  <p:tag name="KSO_WM_TEMPLATE_INDEX" val="160218"/>
</p:tagLst>
</file>

<file path=ppt/tags/tag23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1*i*10"/>
  <p:tag name="KSO_WM_TEMPLATE_CATEGORY" val="custom"/>
  <p:tag name="KSO_WM_TEMPLATE_INDEX" val="160218"/>
</p:tagLst>
</file>

<file path=ppt/tags/tag23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PageTitle"/>
  <p:tag name="MH_ORDER" val="PageTitle"/>
  <p:tag name="KSO_WM_UNIT_TYPE" val="a"/>
  <p:tag name="KSO_WM_UNIT_INDEX" val="1"/>
  <p:tag name="KSO_WM_UNIT_ID" val="custom160218_21*a*1"/>
  <p:tag name="KSO_WM_UNIT_CLEAR" val="1"/>
  <p:tag name="KSO_WM_UNIT_LAYERLEVEL" val="1"/>
  <p:tag name="KSO_WM_UNIT_VALUE" val="17"/>
  <p:tag name="KSO_WM_UNIT_ISCONTENTSTITLE" val="0"/>
  <p:tag name="KSO_WM_UNIT_HIGHLIGHT" val="0"/>
  <p:tag name="KSO_WM_UNIT_COMPATIBLE" val="0"/>
  <p:tag name="KSO_WM_UNIT_PRESET_TEXT_INDEX" val="3"/>
  <p:tag name="KSO_WM_UNIT_PRESET_TEXT_LEN" val="17"/>
</p:tagLst>
</file>

<file path=ppt/tags/tag23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3_1"/>
  <p:tag name="KSO_WM_UNIT_ID" val="custom160218_21*l_h_f*1_3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3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3"/>
  <p:tag name="KSO_WM_UNIT_ID" val="custom160218_21*l_i*1_3"/>
  <p:tag name="KSO_WM_UNIT_CLEAR" val="1"/>
  <p:tag name="KSO_WM_UNIT_LAYERLEVEL" val="1_1"/>
  <p:tag name="KSO_WM_DIAGRAM_GROUP_CODE" val="l1-3"/>
</p:tagLst>
</file>

<file path=ppt/tags/tag2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1_1"/>
  <p:tag name="KSO_WM_UNIT_ID" val="custom160218_6*l_h_f*1_1_1"/>
  <p:tag name="KSO_WM_UNIT_CLEAR" val="1"/>
  <p:tag name="KSO_WM_UNIT_LAYERLEVEL" val="1_1_1"/>
  <p:tag name="KSO_WM_UNIT_VALUE" val="13"/>
  <p:tag name="KSO_WM_UNIT_HIGHLIGHT" val="0"/>
  <p:tag name="KSO_WM_UNIT_COMPATIBLE" val="0"/>
  <p:tag name="KSO_WM_UNIT_PRESET_TEXT_INDEX" val="3"/>
  <p:tag name="KSO_WM_UNIT_PRESET_TEXT_LEN" val="17"/>
  <p:tag name="KSO_WM_DIAGRAM_GROUP_CODE" val="l1-1"/>
</p:tagLst>
</file>

<file path=ppt/tags/tag24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2_1"/>
  <p:tag name="KSO_WM_UNIT_ID" val="custom160218_21*l_h_f*1_2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4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2"/>
  <p:tag name="KSO_WM_UNIT_ID" val="custom160218_21*l_i*1_2"/>
  <p:tag name="KSO_WM_UNIT_CLEAR" val="1"/>
  <p:tag name="KSO_WM_UNIT_LAYERLEVEL" val="1_1"/>
  <p:tag name="KSO_WM_DIAGRAM_GROUP_CODE" val="l1-3"/>
</p:tagLst>
</file>

<file path=ppt/tags/tag24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1_1"/>
  <p:tag name="KSO_WM_UNIT_ID" val="custom160218_21*l_h_f*1_1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4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1"/>
  <p:tag name="KSO_WM_UNIT_ID" val="custom160218_21*l_i*1_1"/>
  <p:tag name="KSO_WM_UNIT_CLEAR" val="1"/>
  <p:tag name="KSO_WM_UNIT_LAYERLEVEL" val="1_1"/>
  <p:tag name="KSO_WM_DIAGRAM_GROUP_CODE" val="l1-3"/>
</p:tagLst>
</file>

<file path=ppt/tags/tag244.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BingLLB#"/>
  <p:tag name="MH_LAYOUT" val="SubTitle"/>
  <p:tag name="MH" val="20151118151021"/>
  <p:tag name="MH_LIBRARY" val="GRAPHIC"/>
  <p:tag name="KSO_WM_TEMPLATE_CATEGORY" val="custom"/>
  <p:tag name="KSO_WM_TEMPLATE_INDEX" val="160218"/>
  <p:tag name="KSO_WM_TAG_VERSION" val="1.0"/>
  <p:tag name="KSO_WM_SLIDE_ID" val="custom160218_22"/>
  <p:tag name="KSO_WM_SLIDE_INDEX" val="22"/>
  <p:tag name="KSO_WM_SLIDE_ITEM_CNT" val="4"/>
  <p:tag name="KSO_WM_SLIDE_LAYOUT" val="a_l"/>
  <p:tag name="KSO_WM_SLIDE_LAYOUT_CNT" val="1_1"/>
  <p:tag name="KSO_WM_SLIDE_TYPE" val="text"/>
  <p:tag name="KSO_WM_BEAUTIFY_FLAG" val="#wm#"/>
  <p:tag name="KSO_WM_SLIDE_POSITION" val="120*168"/>
  <p:tag name="KSO_WM_SLIDE_SIZE" val="720*266"/>
  <p:tag name="KSO_WM_DIAGRAM_GROUP_CODE" val="l1-3"/>
</p:tagLst>
</file>

<file path=ppt/tags/tag24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2*i*0"/>
  <p:tag name="KSO_WM_TEMPLATE_CATEGORY" val="custom"/>
  <p:tag name="KSO_WM_TEMPLATE_INDEX" val="160218"/>
</p:tagLst>
</file>

<file path=ppt/tags/tag24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2*i*5"/>
  <p:tag name="KSO_WM_TEMPLATE_CATEGORY" val="custom"/>
  <p:tag name="KSO_WM_TEMPLATE_INDEX" val="160218"/>
</p:tagLst>
</file>

<file path=ppt/tags/tag24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2*i*10"/>
  <p:tag name="KSO_WM_TEMPLATE_CATEGORY" val="custom"/>
  <p:tag name="KSO_WM_TEMPLATE_INDEX" val="160218"/>
</p:tagLst>
</file>

<file path=ppt/tags/tag24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2*i*15"/>
  <p:tag name="KSO_WM_TEMPLATE_CATEGORY" val="custom"/>
  <p:tag name="KSO_WM_TEMPLATE_INDEX" val="160218"/>
</p:tagLst>
</file>

<file path=ppt/tags/tag24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PageTitle"/>
  <p:tag name="MH_ORDER" val="PageTitle"/>
  <p:tag name="KSO_WM_UNIT_TYPE" val="a"/>
  <p:tag name="KSO_WM_UNIT_INDEX" val="1"/>
  <p:tag name="KSO_WM_UNIT_ID" val="custom160218_22*a*1"/>
  <p:tag name="KSO_WM_UNIT_CLEAR" val="1"/>
  <p:tag name="KSO_WM_UNIT_LAYERLEVEL" val="1"/>
  <p:tag name="KSO_WM_UNIT_VALUE" val="17"/>
  <p:tag name="KSO_WM_UNIT_ISCONTENTSTITLE" val="0"/>
  <p:tag name="KSO_WM_UNIT_HIGHLIGHT" val="0"/>
  <p:tag name="KSO_WM_UNIT_COMPATIBLE" val="0"/>
  <p:tag name="KSO_WM_UNIT_PRESET_TEXT_INDEX" val="3"/>
  <p:tag name="KSO_WM_UNIT_PRESET_TEXT_LEN" val="17"/>
</p:tagLst>
</file>

<file path=ppt/tags/tag25.xml><?xml version="1.0" encoding="utf-8"?>
<p:tagLst xmlns:a="http://schemas.openxmlformats.org/drawingml/2006/main" xmlns:r="http://schemas.openxmlformats.org/officeDocument/2006/relationships" xmlns:p="http://schemas.openxmlformats.org/presentationml/2006/main">
  <p:tag name="MH" val="20151117153543"/>
  <p:tag name="MH_LIBRARY" val="CONTENTS"/>
  <p:tag name="MH_AUTOCOLOR" val="TRUE"/>
  <p:tag name="MH_TYPE" val="CONTENTS"/>
  <p:tag name="ID" val="553526"/>
  <p:tag name="KSO_WM_TEMPLATE_CATEGORY" val="custom"/>
  <p:tag name="KSO_WM_TEMPLATE_INDEX" val="160218"/>
  <p:tag name="KSO_WM_TAG_VERSION" val="1.0"/>
  <p:tag name="KSO_WM_SLIDE_ID" val="custom160218_7"/>
  <p:tag name="KSO_WM_SLIDE_INDEX" val="7"/>
  <p:tag name="KSO_WM_SLIDE_ITEM_CNT" val="2"/>
  <p:tag name="KSO_WM_SLIDE_LAYOUT" val="a_l"/>
  <p:tag name="KSO_WM_SLIDE_LAYOUT_CNT" val="1_1"/>
  <p:tag name="KSO_WM_SLIDE_TYPE" val="contents"/>
  <p:tag name="KSO_WM_BEAUTIFY_FLAG" val="#wm#"/>
  <p:tag name="KSO_WM_DIAGRAM_GROUP_CODE" val="l1-1"/>
</p:tagLst>
</file>

<file path=ppt/tags/tag25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4_1"/>
  <p:tag name="KSO_WM_UNIT_ID" val="custom160218_22*l_h_f*1_4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5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4"/>
  <p:tag name="KSO_WM_UNIT_ID" val="custom160218_22*l_i*1_4"/>
  <p:tag name="KSO_WM_UNIT_CLEAR" val="1"/>
  <p:tag name="KSO_WM_UNIT_LAYERLEVEL" val="1_1"/>
  <p:tag name="KSO_WM_DIAGRAM_GROUP_CODE" val="l1-3"/>
</p:tagLst>
</file>

<file path=ppt/tags/tag25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3_1"/>
  <p:tag name="KSO_WM_UNIT_ID" val="custom160218_22*l_h_f*1_3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5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3"/>
  <p:tag name="KSO_WM_UNIT_ID" val="custom160218_22*l_i*1_3"/>
  <p:tag name="KSO_WM_UNIT_CLEAR" val="1"/>
  <p:tag name="KSO_WM_UNIT_LAYERLEVEL" val="1_1"/>
  <p:tag name="KSO_WM_DIAGRAM_GROUP_CODE" val="l1-3"/>
</p:tagLst>
</file>

<file path=ppt/tags/tag25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2_1"/>
  <p:tag name="KSO_WM_UNIT_ID" val="custom160218_22*l_h_f*1_2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5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2"/>
  <p:tag name="KSO_WM_UNIT_ID" val="custom160218_22*l_i*1_2"/>
  <p:tag name="KSO_WM_UNIT_CLEAR" val="1"/>
  <p:tag name="KSO_WM_UNIT_LAYERLEVEL" val="1_1"/>
  <p:tag name="KSO_WM_DIAGRAM_GROUP_CODE" val="l1-3"/>
</p:tagLst>
</file>

<file path=ppt/tags/tag25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1_1"/>
  <p:tag name="KSO_WM_UNIT_ID" val="custom160218_22*l_h_f*1_1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5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1"/>
  <p:tag name="KSO_WM_UNIT_ID" val="custom160218_22*l_i*1_1"/>
  <p:tag name="KSO_WM_UNIT_CLEAR" val="1"/>
  <p:tag name="KSO_WM_UNIT_LAYERLEVEL" val="1_1"/>
  <p:tag name="KSO_WM_DIAGRAM_GROUP_CODE" val="l1-3"/>
</p:tagLst>
</file>

<file path=ppt/tags/tag258.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BingLLB#"/>
  <p:tag name="MH_LAYOUT" val="SubTitle"/>
  <p:tag name="MH" val="20151118151021"/>
  <p:tag name="MH_LIBRARY" val="GRAPHIC"/>
  <p:tag name="KSO_WM_TEMPLATE_CATEGORY" val="custom"/>
  <p:tag name="KSO_WM_TEMPLATE_INDEX" val="160218"/>
  <p:tag name="KSO_WM_TAG_VERSION" val="1.0"/>
  <p:tag name="KSO_WM_SLIDE_ID" val="custom160218_23"/>
  <p:tag name="KSO_WM_SLIDE_INDEX" val="23"/>
  <p:tag name="KSO_WM_SLIDE_ITEM_CNT" val="5"/>
  <p:tag name="KSO_WM_SLIDE_LAYOUT" val="a_l"/>
  <p:tag name="KSO_WM_SLIDE_LAYOUT_CNT" val="1_1"/>
  <p:tag name="KSO_WM_SLIDE_TYPE" val="text"/>
  <p:tag name="KSO_WM_BEAUTIFY_FLAG" val="#wm#"/>
  <p:tag name="KSO_WM_SLIDE_POSITION" val="173*168"/>
  <p:tag name="KSO_WM_SLIDE_SIZE" val="614*315"/>
  <p:tag name="KSO_WM_DIAGRAM_GROUP_CODE" val="l1-3"/>
</p:tagLst>
</file>

<file path=ppt/tags/tag25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3*i*0"/>
  <p:tag name="KSO_WM_TEMPLATE_CATEGORY" val="custom"/>
  <p:tag name="KSO_WM_TEMPLATE_INDEX" val="160218"/>
</p:tagLst>
</file>

<file path=ppt/tags/tag2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7*i*0"/>
  <p:tag name="KSO_WM_TEMPLATE_CATEGORY" val="custom"/>
  <p:tag name="KSO_WM_TEMPLATE_INDEX" val="160218"/>
</p:tagLst>
</file>

<file path=ppt/tags/tag26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3*i*5"/>
  <p:tag name="KSO_WM_TEMPLATE_CATEGORY" val="custom"/>
  <p:tag name="KSO_WM_TEMPLATE_INDEX" val="160218"/>
</p:tagLst>
</file>

<file path=ppt/tags/tag26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3*i*10"/>
  <p:tag name="KSO_WM_TEMPLATE_CATEGORY" val="custom"/>
  <p:tag name="KSO_WM_TEMPLATE_INDEX" val="160218"/>
</p:tagLst>
</file>

<file path=ppt/tags/tag26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3*i*15"/>
  <p:tag name="KSO_WM_TEMPLATE_CATEGORY" val="custom"/>
  <p:tag name="KSO_WM_TEMPLATE_INDEX" val="160218"/>
</p:tagLst>
</file>

<file path=ppt/tags/tag26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3*i*20"/>
  <p:tag name="KSO_WM_TEMPLATE_CATEGORY" val="custom"/>
  <p:tag name="KSO_WM_TEMPLATE_INDEX" val="160218"/>
</p:tagLst>
</file>

<file path=ppt/tags/tag26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PageTitle"/>
  <p:tag name="MH_ORDER" val="PageTitle"/>
  <p:tag name="KSO_WM_UNIT_TYPE" val="a"/>
  <p:tag name="KSO_WM_UNIT_INDEX" val="1"/>
  <p:tag name="KSO_WM_UNIT_ID" val="custom160218_23*a*1"/>
  <p:tag name="KSO_WM_UNIT_CLEAR" val="1"/>
  <p:tag name="KSO_WM_UNIT_LAYERLEVEL" val="1"/>
  <p:tag name="KSO_WM_UNIT_VALUE" val="17"/>
  <p:tag name="KSO_WM_UNIT_ISCONTENTSTITLE" val="0"/>
  <p:tag name="KSO_WM_UNIT_HIGHLIGHT" val="0"/>
  <p:tag name="KSO_WM_UNIT_COMPATIBLE" val="0"/>
  <p:tag name="KSO_WM_UNIT_PRESET_TEXT_INDEX" val="3"/>
  <p:tag name="KSO_WM_UNIT_PRESET_TEXT_LEN" val="17"/>
</p:tagLst>
</file>

<file path=ppt/tags/tag26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5_1"/>
  <p:tag name="KSO_WM_UNIT_ID" val="custom160218_23*l_h_f*1_5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6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5"/>
  <p:tag name="KSO_WM_UNIT_ID" val="custom160218_23*l_i*1_5"/>
  <p:tag name="KSO_WM_UNIT_CLEAR" val="1"/>
  <p:tag name="KSO_WM_UNIT_LAYERLEVEL" val="1_1"/>
  <p:tag name="KSO_WM_DIAGRAM_GROUP_CODE" val="l1-3"/>
</p:tagLst>
</file>

<file path=ppt/tags/tag26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4_1"/>
  <p:tag name="KSO_WM_UNIT_ID" val="custom160218_23*l_h_f*1_4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6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4"/>
  <p:tag name="KSO_WM_UNIT_ID" val="custom160218_23*l_i*1_4"/>
  <p:tag name="KSO_WM_UNIT_CLEAR" val="1"/>
  <p:tag name="KSO_WM_UNIT_LAYERLEVEL" val="1_1"/>
  <p:tag name="KSO_WM_DIAGRAM_GROUP_CODE" val="l1-3"/>
</p:tagLst>
</file>

<file path=ppt/tags/tag26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3_1"/>
  <p:tag name="KSO_WM_UNIT_ID" val="custom160218_23*l_h_f*1_3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7*i*7"/>
  <p:tag name="KSO_WM_TEMPLATE_CATEGORY" val="custom"/>
  <p:tag name="KSO_WM_TEMPLATE_INDEX" val="160218"/>
</p:tagLst>
</file>

<file path=ppt/tags/tag27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3"/>
  <p:tag name="KSO_WM_UNIT_ID" val="custom160218_23*l_i*1_3"/>
  <p:tag name="KSO_WM_UNIT_CLEAR" val="1"/>
  <p:tag name="KSO_WM_UNIT_LAYERLEVEL" val="1_1"/>
  <p:tag name="KSO_WM_DIAGRAM_GROUP_CODE" val="l1-3"/>
</p:tagLst>
</file>

<file path=ppt/tags/tag27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2_1"/>
  <p:tag name="KSO_WM_UNIT_ID" val="custom160218_23*l_h_f*1_2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7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2"/>
  <p:tag name="KSO_WM_UNIT_ID" val="custom160218_23*l_i*1_2"/>
  <p:tag name="KSO_WM_UNIT_CLEAR" val="1"/>
  <p:tag name="KSO_WM_UNIT_LAYERLEVEL" val="1_1"/>
  <p:tag name="KSO_WM_DIAGRAM_GROUP_CODE" val="l1-3"/>
</p:tagLst>
</file>

<file path=ppt/tags/tag27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1_1"/>
  <p:tag name="KSO_WM_UNIT_ID" val="custom160218_23*l_h_f*1_1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7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1"/>
  <p:tag name="KSO_WM_UNIT_ID" val="custom160218_23*l_i*1_1"/>
  <p:tag name="KSO_WM_UNIT_CLEAR" val="1"/>
  <p:tag name="KSO_WM_UNIT_LAYERLEVEL" val="1_1"/>
  <p:tag name="KSO_WM_DIAGRAM_GROUP_CODE" val="l1-3"/>
</p:tagLst>
</file>

<file path=ppt/tags/tag275.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BingLLB#"/>
  <p:tag name="MH_LAYOUT" val="SubTitle"/>
  <p:tag name="MH" val="20151118151021"/>
  <p:tag name="MH_LIBRARY" val="GRAPHIC"/>
  <p:tag name="KSO_WM_TEMPLATE_CATEGORY" val="custom"/>
  <p:tag name="KSO_WM_TEMPLATE_INDEX" val="160218"/>
  <p:tag name="KSO_WM_TAG_VERSION" val="1.0"/>
  <p:tag name="KSO_WM_SLIDE_ID" val="custom160218_24"/>
  <p:tag name="KSO_WM_SLIDE_INDEX" val="24"/>
  <p:tag name="KSO_WM_SLIDE_ITEM_CNT" val="6"/>
  <p:tag name="KSO_WM_SLIDE_LAYOUT" val="a_l"/>
  <p:tag name="KSO_WM_SLIDE_LAYOUT_CNT" val="1_1"/>
  <p:tag name="KSO_WM_SLIDE_TYPE" val="text"/>
  <p:tag name="KSO_WM_BEAUTIFY_FLAG" val="#wm#"/>
  <p:tag name="KSO_WM_SLIDE_POSITION" val="173*168"/>
  <p:tag name="KSO_WM_SLIDE_SIZE" val="614*315"/>
  <p:tag name="KSO_WM_DIAGRAM_GROUP_CODE" val="l1-3"/>
</p:tagLst>
</file>

<file path=ppt/tags/tag27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4*i*0"/>
  <p:tag name="KSO_WM_TEMPLATE_CATEGORY" val="custom"/>
  <p:tag name="KSO_WM_TEMPLATE_INDEX" val="160218"/>
</p:tagLst>
</file>

<file path=ppt/tags/tag27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4*i*5"/>
  <p:tag name="KSO_WM_TEMPLATE_CATEGORY" val="custom"/>
  <p:tag name="KSO_WM_TEMPLATE_INDEX" val="160218"/>
</p:tagLst>
</file>

<file path=ppt/tags/tag27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4*i*10"/>
  <p:tag name="KSO_WM_TEMPLATE_CATEGORY" val="custom"/>
  <p:tag name="KSO_WM_TEMPLATE_INDEX" val="160218"/>
</p:tagLst>
</file>

<file path=ppt/tags/tag27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4*i*15"/>
  <p:tag name="KSO_WM_TEMPLATE_CATEGORY" val="custom"/>
  <p:tag name="KSO_WM_TEMPLATE_INDEX" val="160218"/>
</p:tagLst>
</file>

<file path=ppt/tags/tag2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7*i*14"/>
  <p:tag name="KSO_WM_TEMPLATE_CATEGORY" val="custom"/>
  <p:tag name="KSO_WM_TEMPLATE_INDEX" val="160218"/>
</p:tagLst>
</file>

<file path=ppt/tags/tag28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4*i*20"/>
  <p:tag name="KSO_WM_TEMPLATE_CATEGORY" val="custom"/>
  <p:tag name="KSO_WM_TEMPLATE_INDEX" val="160218"/>
</p:tagLst>
</file>

<file path=ppt/tags/tag28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4*i*25"/>
  <p:tag name="KSO_WM_TEMPLATE_CATEGORY" val="custom"/>
  <p:tag name="KSO_WM_TEMPLATE_INDEX" val="160218"/>
</p:tagLst>
</file>

<file path=ppt/tags/tag28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PageTitle"/>
  <p:tag name="MH_ORDER" val="PageTitle"/>
  <p:tag name="KSO_WM_UNIT_TYPE" val="a"/>
  <p:tag name="KSO_WM_UNIT_INDEX" val="1"/>
  <p:tag name="KSO_WM_UNIT_ID" val="custom160218_24*a*1"/>
  <p:tag name="KSO_WM_UNIT_CLEAR" val="1"/>
  <p:tag name="KSO_WM_UNIT_LAYERLEVEL" val="1"/>
  <p:tag name="KSO_WM_UNIT_VALUE" val="17"/>
  <p:tag name="KSO_WM_UNIT_ISCONTENTSTITLE" val="0"/>
  <p:tag name="KSO_WM_UNIT_HIGHLIGHT" val="0"/>
  <p:tag name="KSO_WM_UNIT_COMPATIBLE" val="0"/>
  <p:tag name="KSO_WM_UNIT_PRESET_TEXT_INDEX" val="3"/>
  <p:tag name="KSO_WM_UNIT_PRESET_TEXT_LEN" val="17"/>
</p:tagLst>
</file>

<file path=ppt/tags/tag28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6_1"/>
  <p:tag name="KSO_WM_UNIT_ID" val="custom160218_24*l_h_f*1_6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8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6"/>
  <p:tag name="KSO_WM_UNIT_ID" val="custom160218_24*l_i*1_6"/>
  <p:tag name="KSO_WM_UNIT_CLEAR" val="1"/>
  <p:tag name="KSO_WM_UNIT_LAYERLEVEL" val="1_1"/>
  <p:tag name="KSO_WM_DIAGRAM_GROUP_CODE" val="l1-3"/>
</p:tagLst>
</file>

<file path=ppt/tags/tag28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5_1"/>
  <p:tag name="KSO_WM_UNIT_ID" val="custom160218_24*l_h_f*1_5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8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5"/>
  <p:tag name="KSO_WM_UNIT_ID" val="custom160218_24*l_i*1_5"/>
  <p:tag name="KSO_WM_UNIT_CLEAR" val="1"/>
  <p:tag name="KSO_WM_UNIT_LAYERLEVEL" val="1_1"/>
  <p:tag name="KSO_WM_DIAGRAM_GROUP_CODE" val="l1-3"/>
</p:tagLst>
</file>

<file path=ppt/tags/tag28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4_1"/>
  <p:tag name="KSO_WM_UNIT_ID" val="custom160218_24*l_h_f*1_4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8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4"/>
  <p:tag name="KSO_WM_UNIT_ID" val="custom160218_24*l_i*1_4"/>
  <p:tag name="KSO_WM_UNIT_CLEAR" val="1"/>
  <p:tag name="KSO_WM_UNIT_LAYERLEVEL" val="1_1"/>
  <p:tag name="KSO_WM_DIAGRAM_GROUP_CODE" val="l1-3"/>
</p:tagLst>
</file>

<file path=ppt/tags/tag28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3_1"/>
  <p:tag name="KSO_WM_UNIT_ID" val="custom160218_24*l_h_f*1_3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7*a*1"/>
  <p:tag name="KSO_WM_UNIT_CLEAR" val="1"/>
  <p:tag name="KSO_WM_UNIT_LAYERLEVEL" val="1"/>
  <p:tag name="KSO_WM_UNIT_ISCONTENTSTITLE" val="1"/>
  <p:tag name="KSO_WM_UNIT_VALUE" val="2"/>
  <p:tag name="KSO_WM_UNIT_HIGHLIGHT" val="0"/>
  <p:tag name="KSO_WM_UNIT_COMPATIBLE" val="0"/>
  <p:tag name="KSO_WM_UNIT_PRESET_TEXT" val="目录"/>
</p:tagLst>
</file>

<file path=ppt/tags/tag29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3"/>
  <p:tag name="KSO_WM_UNIT_ID" val="custom160218_24*l_i*1_3"/>
  <p:tag name="KSO_WM_UNIT_CLEAR" val="1"/>
  <p:tag name="KSO_WM_UNIT_LAYERLEVEL" val="1_1"/>
  <p:tag name="KSO_WM_DIAGRAM_GROUP_CODE" val="l1-3"/>
</p:tagLst>
</file>

<file path=ppt/tags/tag29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2_1"/>
  <p:tag name="KSO_WM_UNIT_ID" val="custom160218_24*l_h_f*1_2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9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2"/>
  <p:tag name="KSO_WM_UNIT_ID" val="custom160218_24*l_i*1_2"/>
  <p:tag name="KSO_WM_UNIT_CLEAR" val="1"/>
  <p:tag name="KSO_WM_UNIT_LAYERLEVEL" val="1_1"/>
  <p:tag name="KSO_WM_DIAGRAM_GROUP_CODE" val="l1-3"/>
</p:tagLst>
</file>

<file path=ppt/tags/tag29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SubTitle"/>
  <p:tag name="MH_ORDER" val="1"/>
  <p:tag name="KSO_WM_UNIT_TYPE" val="l_h_f"/>
  <p:tag name="KSO_WM_UNIT_INDEX" val="1_1_1"/>
  <p:tag name="KSO_WM_UNIT_ID" val="custom160218_24*l_h_f*1_1_1"/>
  <p:tag name="KSO_WM_UNIT_CLEAR" val="1"/>
  <p:tag name="KSO_WM_UNIT_LAYERLEVEL" val="1_1_1"/>
  <p:tag name="KSO_WM_UNIT_VALUE" val="21"/>
  <p:tag name="KSO_WM_UNIT_HIGHLIGHT" val="0"/>
  <p:tag name="KSO_WM_UNIT_COMPATIBLE" val="0"/>
  <p:tag name="KSO_WM_UNIT_PRESET_TEXT_INDEX" val="3"/>
  <p:tag name="KSO_WM_UNIT_PRESET_TEXT_LEN" val="17"/>
  <p:tag name="KSO_WM_DIAGRAM_GROUP_CODE" val="l1-3"/>
</p:tagLst>
</file>

<file path=ppt/tags/tag29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8151021"/>
  <p:tag name="MH_LIBRARY" val="GRAPHIC"/>
  <p:tag name="MH_TYPE" val="Other"/>
  <p:tag name="MH_ORDER" val="1"/>
  <p:tag name="KSO_WM_UNIT_TYPE" val="l_i"/>
  <p:tag name="KSO_WM_UNIT_INDEX" val="1_1"/>
  <p:tag name="KSO_WM_UNIT_ID" val="custom160218_24*l_i*1_1"/>
  <p:tag name="KSO_WM_UNIT_CLEAR" val="1"/>
  <p:tag name="KSO_WM_UNIT_LAYERLEVEL" val="1_1"/>
  <p:tag name="KSO_WM_DIAGRAM_GROUP_CODE" val="l1-3"/>
</p:tagLst>
</file>

<file path=ppt/tags/tag29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218"/>
  <p:tag name="KSO_WM_TAG_VERSION" val="1.0"/>
  <p:tag name="KSO_WM_SLIDE_ID" val="custom160218_25"/>
  <p:tag name="KSO_WM_SLIDE_INDEX" val="25"/>
  <p:tag name="KSO_WM_SLIDE_ITEM_CNT" val="1"/>
  <p:tag name="KSO_WM_SLIDE_LAYOUT" val="a_f"/>
  <p:tag name="KSO_WM_SLIDE_LAYOUT_CNT" val="1_1"/>
  <p:tag name="KSO_WM_SLIDE_TYPE" val="text"/>
  <p:tag name="KSO_WM_BEAUTIFY_FLAG" val="#wm#"/>
  <p:tag name="KSO_WM_SLIDE_POSITION" val="320*188"/>
  <p:tag name="KSO_WM_SLIDE_SIZE" val="608*241"/>
</p:tagLst>
</file>

<file path=ppt/tags/tag29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5*i*0"/>
  <p:tag name="KSO_WM_TEMPLATE_CATEGORY" val="custom"/>
  <p:tag name="KSO_WM_TEMPLATE_INDEX" val="160218"/>
</p:tagLst>
</file>

<file path=ppt/tags/tag29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25*a*1"/>
  <p:tag name="KSO_WM_UNIT_CLEAR" val="1"/>
  <p:tag name="KSO_WM_UNIT_LAYERLEVEL" val="1"/>
  <p:tag name="KSO_WM_UNIT_VALUE" val="23"/>
  <p:tag name="KSO_WM_UNIT_ISCONTENTSTITLE" val="0"/>
  <p:tag name="KSO_WM_UNIT_HIGHLIGHT" val="0"/>
  <p:tag name="KSO_WM_UNIT_COMPATIBLE" val="0"/>
  <p:tag name="KSO_WM_UNIT_PRESET_TEXT_INDEX" val="3"/>
  <p:tag name="KSO_WM_UNIT_PRESET_TEXT_LEN" val="17"/>
</p:tagLst>
</file>

<file path=ppt/tags/tag29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f"/>
  <p:tag name="KSO_WM_UNIT_INDEX" val="1"/>
  <p:tag name="KSO_WM_UNIT_ID" val="custom160218_25*f*1"/>
  <p:tag name="KSO_WM_UNIT_CLEAR" val="1"/>
  <p:tag name="KSO_WM_UNIT_LAYERLEVEL" val="1"/>
  <p:tag name="KSO_WM_UNIT_VALUE" val="216"/>
  <p:tag name="KSO_WM_UNIT_HIGHLIGHT" val="0"/>
  <p:tag name="KSO_WM_UNIT_COMPATIBLE" val="0"/>
  <p:tag name="KSO_WM_UNIT_PRESET_TEXT_INDEX" val="5"/>
  <p:tag name="KSO_WM_UNIT_PRESET_TEXT_LEN" val="232"/>
</p:tagLst>
</file>

<file path=ppt/tags/tag29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218"/>
  <p:tag name="KSO_WM_TAG_VERSION" val="1.0"/>
  <p:tag name="KSO_WM_SLIDE_ID" val="custom160218_26"/>
  <p:tag name="KSO_WM_SLIDE_INDEX" val="26"/>
  <p:tag name="KSO_WM_SLIDE_ITEM_CNT" val="2"/>
  <p:tag name="KSO_WM_SLIDE_LAYOUT" val="a_f"/>
  <p:tag name="KSO_WM_SLIDE_LAYOUT_CNT" val="1_2"/>
  <p:tag name="KSO_WM_SLIDE_TYPE" val="text"/>
  <p:tag name="KSO_WM_BEAUTIFY_FLAG" val="#wm#"/>
  <p:tag name="KSO_WM_SLIDE_POSITION" val="320*135"/>
  <p:tag name="KSO_WM_SLIDE_SIZE" val="600*355"/>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1*a*1"/>
  <p:tag name="KSO_WM_UNIT_CLEAR" val="1"/>
  <p:tag name="KSO_WM_UNIT_LAYERLEVEL" val="1"/>
  <p:tag name="KSO_WM_UNIT_VALUE" val="30"/>
  <p:tag name="KSO_WM_UNIT_ISCONTENTSTITLE" val="0"/>
  <p:tag name="KSO_WM_UNIT_HIGHLIGHT" val="0"/>
  <p:tag name="KSO_WM_UNIT_COMPATIBLE" val="0"/>
  <p:tag name="KSO_WM_UNIT_PRESET_TEXT_INDEX" val="3"/>
  <p:tag name="KSO_WM_UNIT_PRESET_TEXT_LEN" val="17"/>
</p:tagLst>
</file>

<file path=ppt/tags/tag3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2"/>
  <p:tag name="KSO_WM_UNIT_ID" val="custom160218_7*l_i*1_22"/>
  <p:tag name="KSO_WM_UNIT_CLEAR" val="1"/>
  <p:tag name="KSO_WM_UNIT_LAYERLEVEL" val="1_1"/>
  <p:tag name="KSO_WM_DIAGRAM_GROUP_CODE" val="l1-1"/>
</p:tagLst>
</file>

<file path=ppt/tags/tag30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26*i*0"/>
  <p:tag name="KSO_WM_TEMPLATE_CATEGORY" val="custom"/>
  <p:tag name="KSO_WM_TEMPLATE_INDEX" val="160218"/>
</p:tagLst>
</file>

<file path=ppt/tags/tag30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26*a*1"/>
  <p:tag name="KSO_WM_UNIT_CLEAR" val="1"/>
  <p:tag name="KSO_WM_UNIT_LAYERLEVEL" val="1"/>
  <p:tag name="KSO_WM_UNIT_VALUE" val="23"/>
  <p:tag name="KSO_WM_UNIT_ISCONTENTSTITLE" val="0"/>
  <p:tag name="KSO_WM_UNIT_HIGHLIGHT" val="0"/>
  <p:tag name="KSO_WM_UNIT_COMPATIBLE" val="0"/>
  <p:tag name="KSO_WM_UNIT_PRESET_TEXT_INDEX" val="3"/>
  <p:tag name="KSO_WM_UNIT_PRESET_TEXT_LEN" val="17"/>
</p:tagLst>
</file>

<file path=ppt/tags/tag30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f"/>
  <p:tag name="KSO_WM_UNIT_INDEX" val="1"/>
  <p:tag name="KSO_WM_UNIT_ID" val="custom160218_26*f*1"/>
  <p:tag name="KSO_WM_UNIT_CLEAR" val="1"/>
  <p:tag name="KSO_WM_UNIT_LAYERLEVEL" val="1"/>
  <p:tag name="KSO_WM_UNIT_VALUE" val="120"/>
  <p:tag name="KSO_WM_UNIT_HIGHLIGHT" val="0"/>
  <p:tag name="KSO_WM_UNIT_COMPATIBLE" val="0"/>
  <p:tag name="KSO_WM_UNIT_PRESET_TEXT_INDEX" val="5"/>
  <p:tag name="KSO_WM_UNIT_PRESET_TEXT_LEN" val="232"/>
</p:tagLst>
</file>

<file path=ppt/tags/tag30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f"/>
  <p:tag name="KSO_WM_UNIT_INDEX" val="2"/>
  <p:tag name="KSO_WM_UNIT_ID" val="custom160218_26*f*2"/>
  <p:tag name="KSO_WM_UNIT_CLEAR" val="1"/>
  <p:tag name="KSO_WM_UNIT_LAYERLEVEL" val="1"/>
  <p:tag name="KSO_WM_UNIT_VALUE" val="120"/>
  <p:tag name="KSO_WM_UNIT_HIGHLIGHT" val="0"/>
  <p:tag name="KSO_WM_UNIT_COMPATIBLE" val="0"/>
  <p:tag name="KSO_WM_UNIT_PRESET_TEXT_INDEX" val="5"/>
  <p:tag name="KSO_WM_UNIT_PRESET_TEXT_LEN" val="232"/>
</p:tagLst>
</file>

<file path=ppt/tags/tag304.xml><?xml version="1.0" encoding="utf-8"?>
<p:tagLst xmlns:a="http://schemas.openxmlformats.org/drawingml/2006/main" xmlns:r="http://schemas.openxmlformats.org/officeDocument/2006/relationships" xmlns:p="http://schemas.openxmlformats.org/presentationml/2006/main">
  <p:tag name="MH" val="20151118115950"/>
  <p:tag name="MH_LIBRARY" val="GRAPHIC"/>
  <p:tag name="KSO_WM_TEMPLATE_CATEGORY" val="custom"/>
  <p:tag name="KSO_WM_TEMPLATE_INDEX" val="160218"/>
  <p:tag name="KSO_WM_TAG_VERSION" val="1.0"/>
  <p:tag name="KSO_WM_SLIDE_ID" val="custom160218_27"/>
  <p:tag name="KSO_WM_SLIDE_INDEX" val="27"/>
  <p:tag name="KSO_WM_SLIDE_ITEM_CNT" val="1"/>
  <p:tag name="KSO_WM_SLIDE_LAYOUT" val="a_l"/>
  <p:tag name="KSO_WM_SLIDE_LAYOUT_CNT" val="1_1"/>
  <p:tag name="KSO_WM_SLIDE_TYPE" val="text"/>
  <p:tag name="KSO_WM_BEAUTIFY_FLAG" val="#wm#"/>
  <p:tag name="KSO_WM_SLIDE_POSITION" val="266*114"/>
  <p:tag name="KSO_WM_SLIDE_SIZE" val="428*365"/>
  <p:tag name="KSO_WM_DIAGRAM_GROUP_CODE" val="l1-4"/>
</p:tagLst>
</file>

<file path=ppt/tags/tag30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d"/>
  <p:tag name="KSO_WM_UNIT_INDEX" val="1_1_1"/>
  <p:tag name="KSO_WM_UNIT_ID" val="custom160218_27*l_h_d*1_1_1"/>
  <p:tag name="KSO_WM_UNIT_CLEAR" val="0"/>
  <p:tag name="KSO_WM_UNIT_LAYERLEVEL" val="1_1_1"/>
  <p:tag name="KSO_WM_UNIT_VALUE" val="1007*630"/>
  <p:tag name="KSO_WM_UNIT_HIGHLIGHT" val="0"/>
  <p:tag name="KSO_WM_UNIT_COMPATIBLE" val="0"/>
  <p:tag name="KSO_WM_DIAGRAM_GROUP_CODE" val="l1-4"/>
</p:tagLst>
</file>

<file path=ppt/tags/tag30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g"/>
  <p:tag name="KSO_WM_UNIT_INDEX" val="1_1_1"/>
  <p:tag name="KSO_WM_UNIT_ID" val="custom160218_27*l_h_g*1_1_1"/>
  <p:tag name="KSO_WM_UNIT_CLEAR" val="1"/>
  <p:tag name="KSO_WM_UNIT_LAYERLEVEL" val="1_1_1"/>
  <p:tag name="KSO_WM_UNIT_VALUE" val="9"/>
  <p:tag name="KSO_WM_UNIT_HIGHLIGHT" val="0"/>
  <p:tag name="KSO_WM_UNIT_COMPATIBLE" val="1"/>
  <p:tag name="KSO_WM_UNIT_PRESET_TEXT_INDEX" val="3"/>
  <p:tag name="KSO_WM_UNIT_RELATE_UNITID" val="custom160218_27*l_h_d*1_1_1"/>
  <p:tag name="KSO_WM_UNIT_PRESET_TEXT_LEN" val="5"/>
  <p:tag name="KSO_WM_DIAGRAM_GROUP_CODE" val="l1-4"/>
</p:tagLst>
</file>

<file path=ppt/tags/tag30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1"/>
  <p:tag name="KSO_WM_UNIT_ID" val="custom160218_27*l_i*1_1"/>
  <p:tag name="KSO_WM_UNIT_CLEAR" val="1"/>
  <p:tag name="KSO_WM_UNIT_LAYERLEVEL" val="1_1"/>
  <p:tag name="KSO_WM_DIAGRAM_GROUP_CODE" val="l1-4"/>
</p:tagLst>
</file>

<file path=ppt/tags/tag30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1_1"/>
  <p:tag name="KSO_WM_UNIT_ID" val="custom160218_27*l_h_f*1_1_1"/>
  <p:tag name="KSO_WM_UNIT_CLEAR" val="1"/>
  <p:tag name="KSO_WM_UNIT_LAYERLEVEL" val="1_1_1"/>
  <p:tag name="KSO_WM_UNIT_VALUE" val="49"/>
  <p:tag name="KSO_WM_UNIT_HIGHLIGHT" val="0"/>
  <p:tag name="KSO_WM_UNIT_COMPATIBLE" val="0"/>
  <p:tag name="KSO_WM_UNIT_PRESET_TEXT_INDEX" val="3"/>
  <p:tag name="KSO_WM_UNIT_PRESET_TEXT_LEN" val="60"/>
  <p:tag name="KSO_WM_DIAGRAM_GROUP_CODE" val="l1-4"/>
</p:tagLst>
</file>

<file path=ppt/tags/tag30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27*a*1"/>
  <p:tag name="KSO_WM_UNIT_CLEAR" val="1"/>
  <p:tag name="KSO_WM_UNIT_LAYERLEVEL" val="1"/>
  <p:tag name="KSO_WM_UNIT_VALUE" val="13"/>
  <p:tag name="KSO_WM_UNIT_ISCONTENTSTITLE" val="0"/>
  <p:tag name="KSO_WM_UNIT_HIGHLIGHT" val="0"/>
  <p:tag name="KSO_WM_UNIT_COMPATIBLE" val="0"/>
  <p:tag name="KSO_WM_UNIT_PRESET_TEXT_INDEX" val="3"/>
  <p:tag name="KSO_WM_UNIT_PRESET_TEXT_LEN" val="17"/>
</p:tagLst>
</file>

<file path=ppt/tags/tag3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3"/>
  <p:tag name="KSO_WM_UNIT_ID" val="custom160218_7*l_i*1_23"/>
  <p:tag name="KSO_WM_UNIT_CLEAR" val="1"/>
  <p:tag name="KSO_WM_UNIT_LAYERLEVEL" val="1_1"/>
  <p:tag name="KSO_WM_DIAGRAM_GROUP_CODE" val="l1-1"/>
</p:tagLst>
</file>

<file path=ppt/tags/tag310.xml><?xml version="1.0" encoding="utf-8"?>
<p:tagLst xmlns:a="http://schemas.openxmlformats.org/drawingml/2006/main" xmlns:r="http://schemas.openxmlformats.org/officeDocument/2006/relationships" xmlns:p="http://schemas.openxmlformats.org/presentationml/2006/main">
  <p:tag name="MH" val="20151118115950"/>
  <p:tag name="MH_LIBRARY" val="GRAPHIC"/>
  <p:tag name="KSO_WM_TEMPLATE_CATEGORY" val="custom"/>
  <p:tag name="KSO_WM_TEMPLATE_INDEX" val="160218"/>
  <p:tag name="KSO_WM_TAG_VERSION" val="1.0"/>
  <p:tag name="KSO_WM_SLIDE_ID" val="custom160218_28"/>
  <p:tag name="KSO_WM_SLIDE_INDEX" val="28"/>
  <p:tag name="KSO_WM_SLIDE_ITEM_CNT" val="2"/>
  <p:tag name="KSO_WM_SLIDE_LAYOUT" val="a_l"/>
  <p:tag name="KSO_WM_SLIDE_LAYOUT_CNT" val="1_1"/>
  <p:tag name="KSO_WM_SLIDE_TYPE" val="text"/>
  <p:tag name="KSO_WM_BEAUTIFY_FLAG" val="#wm#"/>
  <p:tag name="KSO_WM_SLIDE_POSITION" val="28*111"/>
  <p:tag name="KSO_WM_SLIDE_SIZE" val="891*368"/>
  <p:tag name="KSO_WM_DIAGRAM_GROUP_CODE" val="l1-4"/>
</p:tagLst>
</file>

<file path=ppt/tags/tag31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d"/>
  <p:tag name="KSO_WM_UNIT_INDEX" val="1_1_1"/>
  <p:tag name="KSO_WM_UNIT_ID" val="custom160218_28*l_h_d*1_1_1"/>
  <p:tag name="KSO_WM_UNIT_CLEAR" val="0"/>
  <p:tag name="KSO_WM_UNIT_LAYERLEVEL" val="1_1_1"/>
  <p:tag name="KSO_WM_UNIT_VALUE" val="1007*630"/>
  <p:tag name="KSO_WM_UNIT_HIGHLIGHT" val="0"/>
  <p:tag name="KSO_WM_UNIT_COMPATIBLE" val="0"/>
  <p:tag name="KSO_WM_DIAGRAM_GROUP_CODE" val="l1-4"/>
</p:tagLst>
</file>

<file path=ppt/tags/tag31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g"/>
  <p:tag name="KSO_WM_UNIT_INDEX" val="1_1_1"/>
  <p:tag name="KSO_WM_UNIT_ID" val="custom160218_28*l_h_g*1_1_1"/>
  <p:tag name="KSO_WM_UNIT_CLEAR" val="1"/>
  <p:tag name="KSO_WM_UNIT_LAYERLEVEL" val="1_1_1"/>
  <p:tag name="KSO_WM_UNIT_VALUE" val="9"/>
  <p:tag name="KSO_WM_UNIT_HIGHLIGHT" val="0"/>
  <p:tag name="KSO_WM_UNIT_COMPATIBLE" val="1"/>
  <p:tag name="KSO_WM_UNIT_PRESET_TEXT_INDEX" val="3"/>
  <p:tag name="KSO_WM_UNIT_RELATE_UNITID" val="custom160218_28*l_h_d*1_1_1"/>
  <p:tag name="KSO_WM_UNIT_PRESET_TEXT_LEN" val="5"/>
  <p:tag name="KSO_WM_DIAGRAM_GROUP_CODE" val="l1-4"/>
</p:tagLst>
</file>

<file path=ppt/tags/tag31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1"/>
  <p:tag name="KSO_WM_UNIT_ID" val="custom160218_28*l_i*1_1"/>
  <p:tag name="KSO_WM_UNIT_CLEAR" val="1"/>
  <p:tag name="KSO_WM_UNIT_LAYERLEVEL" val="1_1"/>
  <p:tag name="KSO_WM_DIAGRAM_GROUP_CODE" val="l1-4"/>
</p:tagLst>
</file>

<file path=ppt/tags/tag31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d"/>
  <p:tag name="KSO_WM_UNIT_INDEX" val="1_2_1"/>
  <p:tag name="KSO_WM_UNIT_ID" val="custom160218_28*l_h_d*1_2_1"/>
  <p:tag name="KSO_WM_UNIT_CLEAR" val="0"/>
  <p:tag name="KSO_WM_UNIT_LAYERLEVEL" val="1_1_1"/>
  <p:tag name="KSO_WM_UNIT_VALUE" val="1007*630"/>
  <p:tag name="KSO_WM_UNIT_HIGHLIGHT" val="0"/>
  <p:tag name="KSO_WM_UNIT_COMPATIBLE" val="0"/>
  <p:tag name="KSO_WM_DIAGRAM_GROUP_CODE" val="l1-4"/>
</p:tagLst>
</file>

<file path=ppt/tags/tag31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g"/>
  <p:tag name="KSO_WM_UNIT_INDEX" val="1_2_1"/>
  <p:tag name="KSO_WM_UNIT_ID" val="custom160218_28*l_h_g*1_2_1"/>
  <p:tag name="KSO_WM_UNIT_CLEAR" val="1"/>
  <p:tag name="KSO_WM_UNIT_LAYERLEVEL" val="1_1_1"/>
  <p:tag name="KSO_WM_UNIT_VALUE" val="9"/>
  <p:tag name="KSO_WM_UNIT_HIGHLIGHT" val="0"/>
  <p:tag name="KSO_WM_UNIT_COMPATIBLE" val="1"/>
  <p:tag name="KSO_WM_UNIT_PRESET_TEXT_INDEX" val="3"/>
  <p:tag name="KSO_WM_UNIT_RELATE_UNITID" val="custom160218_28*l_h_d*1_2_1"/>
  <p:tag name="KSO_WM_UNIT_PRESET_TEXT_LEN" val="5"/>
  <p:tag name="KSO_WM_DIAGRAM_GROUP_CODE" val="l1-4"/>
</p:tagLst>
</file>

<file path=ppt/tags/tag31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
  <p:tag name="KSO_WM_UNIT_ID" val="custom160218_28*l_i*1_2"/>
  <p:tag name="KSO_WM_UNIT_CLEAR" val="1"/>
  <p:tag name="KSO_WM_UNIT_LAYERLEVEL" val="1_1"/>
  <p:tag name="KSO_WM_DIAGRAM_GROUP_CODE" val="l1-4"/>
</p:tagLst>
</file>

<file path=ppt/tags/tag31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1_1"/>
  <p:tag name="KSO_WM_UNIT_ID" val="custom160218_28*l_h_f*1_1_1"/>
  <p:tag name="KSO_WM_UNIT_CLEAR" val="1"/>
  <p:tag name="KSO_WM_UNIT_LAYERLEVEL" val="1_1_1"/>
  <p:tag name="KSO_WM_UNIT_VALUE" val="49"/>
  <p:tag name="KSO_WM_UNIT_HIGHLIGHT" val="0"/>
  <p:tag name="KSO_WM_UNIT_COMPATIBLE" val="0"/>
  <p:tag name="KSO_WM_UNIT_PRESET_TEXT_INDEX" val="3"/>
  <p:tag name="KSO_WM_UNIT_PRESET_TEXT_LEN" val="60"/>
  <p:tag name="KSO_WM_DIAGRAM_GROUP_CODE" val="l1-4"/>
</p:tagLst>
</file>

<file path=ppt/tags/tag31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h_f"/>
  <p:tag name="KSO_WM_UNIT_INDEX" val="1_2_1"/>
  <p:tag name="KSO_WM_UNIT_ID" val="custom160218_28*l_h_f*1_2_1"/>
  <p:tag name="KSO_WM_UNIT_CLEAR" val="1"/>
  <p:tag name="KSO_WM_UNIT_LAYERLEVEL" val="1_1_1"/>
  <p:tag name="KSO_WM_UNIT_VALUE" val="49"/>
  <p:tag name="KSO_WM_UNIT_HIGHLIGHT" val="0"/>
  <p:tag name="KSO_WM_UNIT_COMPATIBLE" val="0"/>
  <p:tag name="KSO_WM_UNIT_PRESET_TEXT_INDEX" val="3"/>
  <p:tag name="KSO_WM_UNIT_PRESET_TEXT_LEN" val="60"/>
  <p:tag name="KSO_WM_DIAGRAM_GROUP_CODE" val="l1-4"/>
</p:tagLst>
</file>

<file path=ppt/tags/tag31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28*a*1"/>
  <p:tag name="KSO_WM_UNIT_CLEAR" val="1"/>
  <p:tag name="KSO_WM_UNIT_LAYERLEVEL" val="1"/>
  <p:tag name="KSO_WM_UNIT_VALUE" val="13"/>
  <p:tag name="KSO_WM_UNIT_ISCONTENTSTITLE" val="0"/>
  <p:tag name="KSO_WM_UNIT_HIGHLIGHT" val="0"/>
  <p:tag name="KSO_WM_UNIT_COMPATIBLE" val="0"/>
  <p:tag name="KSO_WM_UNIT_PRESET_TEXT_INDEX" val="3"/>
  <p:tag name="KSO_WM_UNIT_PRESET_TEXT_LEN" val="17"/>
</p:tagLst>
</file>

<file path=ppt/tags/tag3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2_1"/>
  <p:tag name="KSO_WM_UNIT_ID" val="custom160218_7*l_h_f*1_2_1"/>
  <p:tag name="KSO_WM_UNIT_CLEAR" val="1"/>
  <p:tag name="KSO_WM_UNIT_LAYERLEVEL" val="1_1_1"/>
  <p:tag name="KSO_WM_UNIT_VALUE" val="13"/>
  <p:tag name="KSO_WM_UNIT_HIGHLIGHT" val="0"/>
  <p:tag name="KSO_WM_UNIT_COMPATIBLE" val="0"/>
  <p:tag name="KSO_WM_UNIT_PRESET_TEXT_INDEX" val="3"/>
  <p:tag name="KSO_WM_UNIT_PRESET_TEXT_LEN" val="17"/>
  <p:tag name="KSO_WM_DIAGRAM_GROUP_CODE" val="l1-1"/>
</p:tagLst>
</file>

<file path=ppt/tags/tag32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218"/>
  <p:tag name="KSO_WM_TAG_VERSION" val="1.0"/>
  <p:tag name="KSO_WM_SLIDE_ID" val="custom160218_29"/>
  <p:tag name="KSO_WM_SLIDE_INDEX" val="29"/>
  <p:tag name="KSO_WM_SLIDE_ITEM_CNT" val="1"/>
  <p:tag name="KSO_WM_SLIDE_LAYOUT" val="a"/>
  <p:tag name="KSO_WM_SLIDE_LAYOUT_CNT" val="1"/>
  <p:tag name="KSO_WM_SLIDE_TYPE" val="endPage"/>
  <p:tag name="KSO_WM_BEAUTIFY_FLAG" val="#wm#"/>
</p:tagLst>
</file>

<file path=ppt/tags/tag32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29*a*1"/>
  <p:tag name="KSO_WM_UNIT_CLEAR" val="1"/>
  <p:tag name="KSO_WM_UNIT_LAYERLEVEL" val="1"/>
  <p:tag name="KSO_WM_UNIT_VALUE" val="10"/>
  <p:tag name="KSO_WM_UNIT_ISCONTENTSTITLE" val="0"/>
  <p:tag name="KSO_WM_UNIT_HIGHLIGHT" val="0"/>
  <p:tag name="KSO_WM_UNIT_COMPATIBLE" val="0"/>
  <p:tag name="KSO_WM_UNIT_PRESET_TEXT" val="谢谢观看"/>
</p:tagLst>
</file>

<file path=ppt/tags/tag3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0"/>
  <p:tag name="KSO_WM_UNIT_ID" val="custom160218_7*l_i*1_20"/>
  <p:tag name="KSO_WM_UNIT_CLEAR" val="1"/>
  <p:tag name="KSO_WM_UNIT_LAYERLEVEL" val="1_1"/>
  <p:tag name="KSO_WM_DIAGRAM_GROUP_CODE" val="l1-1"/>
</p:tagLst>
</file>

<file path=ppt/tags/tag3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1"/>
  <p:tag name="KSO_WM_UNIT_ID" val="custom160218_7*l_i*1_21"/>
  <p:tag name="KSO_WM_UNIT_CLEAR" val="1"/>
  <p:tag name="KSO_WM_UNIT_LAYERLEVEL" val="1_1"/>
  <p:tag name="KSO_WM_DIAGRAM_GROUP_CODE" val="l1-1"/>
</p:tagLst>
</file>

<file path=ppt/tags/tag3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1_1"/>
  <p:tag name="KSO_WM_UNIT_ID" val="custom160218_7*l_h_f*1_1_1"/>
  <p:tag name="KSO_WM_UNIT_CLEAR" val="1"/>
  <p:tag name="KSO_WM_UNIT_LAYERLEVEL" val="1_1_1"/>
  <p:tag name="KSO_WM_UNIT_VALUE" val="13"/>
  <p:tag name="KSO_WM_UNIT_HIGHLIGHT" val="0"/>
  <p:tag name="KSO_WM_UNIT_COMPATIBLE" val="0"/>
  <p:tag name="KSO_WM_UNIT_PRESET_TEXT_INDEX" val="3"/>
  <p:tag name="KSO_WM_UNIT_PRESET_TEXT_LEN" val="17"/>
  <p:tag name="KSO_WM_DIAGRAM_GROUP_CODE" val="l1-1"/>
</p:tagLst>
</file>

<file path=ppt/tags/tag36.xml><?xml version="1.0" encoding="utf-8"?>
<p:tagLst xmlns:a="http://schemas.openxmlformats.org/drawingml/2006/main" xmlns:r="http://schemas.openxmlformats.org/officeDocument/2006/relationships" xmlns:p="http://schemas.openxmlformats.org/presentationml/2006/main">
  <p:tag name="MH" val="20151117153543"/>
  <p:tag name="MH_LIBRARY" val="CONTENTS"/>
  <p:tag name="MH_AUTOCOLOR" val="TRUE"/>
  <p:tag name="MH_TYPE" val="CONTENTS"/>
  <p:tag name="ID" val="553526"/>
  <p:tag name="KSO_WM_TEMPLATE_CATEGORY" val="custom"/>
  <p:tag name="KSO_WM_TEMPLATE_INDEX" val="160218"/>
  <p:tag name="KSO_WM_TAG_VERSION" val="1.0"/>
  <p:tag name="KSO_WM_SLIDE_ID" val="custom160218_8"/>
  <p:tag name="KSO_WM_SLIDE_INDEX" val="8"/>
  <p:tag name="KSO_WM_SLIDE_ITEM_CNT" val="3"/>
  <p:tag name="KSO_WM_SLIDE_LAYOUT" val="a_l"/>
  <p:tag name="KSO_WM_SLIDE_LAYOUT_CNT" val="1_1"/>
  <p:tag name="KSO_WM_SLIDE_TYPE" val="contents"/>
  <p:tag name="KSO_WM_BEAUTIFY_FLAG" val="#wm#"/>
  <p:tag name="KSO_WM_DIAGRAM_GROUP_CODE" val="l1-1"/>
</p:tagLst>
</file>

<file path=ppt/tags/tag3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8*i*0"/>
  <p:tag name="KSO_WM_TEMPLATE_CATEGORY" val="custom"/>
  <p:tag name="KSO_WM_TEMPLATE_INDEX" val="160218"/>
</p:tagLst>
</file>

<file path=ppt/tags/tag3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8*i*7"/>
  <p:tag name="KSO_WM_TEMPLATE_CATEGORY" val="custom"/>
  <p:tag name="KSO_WM_TEMPLATE_INDEX" val="160218"/>
</p:tagLst>
</file>

<file path=ppt/tags/tag3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8*i*14"/>
  <p:tag name="KSO_WM_TEMPLATE_CATEGORY" val="custom"/>
  <p:tag name="KSO_WM_TEMPLATE_INDEX" val="160218"/>
</p:tagLst>
</file>

<file path=ppt/tags/tag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218"/>
  <p:tag name="KSO_WM_TAG_VERSION" val="1.0"/>
  <p:tag name="KSO_WM_SLIDE_ID" val="custom160218_2"/>
  <p:tag name="KSO_WM_SLIDE_INDEX" val="2"/>
  <p:tag name="KSO_WM_SLIDE_ITEM_CNT" val="1"/>
  <p:tag name="KSO_WM_SLIDE_LAYOUT" val="a_f"/>
  <p:tag name="KSO_WM_SLIDE_LAYOUT_CNT" val="1_1"/>
  <p:tag name="KSO_WM_SLIDE_TYPE" val="text"/>
  <p:tag name="KSO_WM_BEAUTIFY_FLAG" val="#wm#"/>
  <p:tag name="KSO_WM_SLIDE_POSITION" val="66*144"/>
  <p:tag name="KSO_WM_SLIDE_SIZE" val="828*343"/>
</p:tagLst>
</file>

<file path=ppt/tags/tag4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8*i*21"/>
  <p:tag name="KSO_WM_TEMPLATE_CATEGORY" val="custom"/>
  <p:tag name="KSO_WM_TEMPLATE_INDEX" val="160218"/>
</p:tagLst>
</file>

<file path=ppt/tags/tag4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8*a*1"/>
  <p:tag name="KSO_WM_UNIT_CLEAR" val="1"/>
  <p:tag name="KSO_WM_UNIT_LAYERLEVEL" val="1"/>
  <p:tag name="KSO_WM_UNIT_ISCONTENTSTITLE" val="1"/>
  <p:tag name="KSO_WM_UNIT_VALUE" val="2"/>
  <p:tag name="KSO_WM_UNIT_HIGHLIGHT" val="0"/>
  <p:tag name="KSO_WM_UNIT_COMPATIBLE" val="0"/>
  <p:tag name="KSO_WM_UNIT_PRESET_TEXT" val="目录"/>
</p:tagLst>
</file>

<file path=ppt/tags/tag4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4"/>
  <p:tag name="KSO_WM_UNIT_ID" val="custom160218_8*l_i*1_24"/>
  <p:tag name="KSO_WM_UNIT_CLEAR" val="1"/>
  <p:tag name="KSO_WM_UNIT_LAYERLEVEL" val="1_1"/>
  <p:tag name="KSO_WM_DIAGRAM_GROUP_CODE" val="l1-1"/>
</p:tagLst>
</file>

<file path=ppt/tags/tag4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5"/>
  <p:tag name="KSO_WM_UNIT_ID" val="custom160218_8*l_i*1_25"/>
  <p:tag name="KSO_WM_UNIT_CLEAR" val="1"/>
  <p:tag name="KSO_WM_UNIT_LAYERLEVEL" val="1_1"/>
  <p:tag name="KSO_WM_DIAGRAM_GROUP_CODE" val="l1-1"/>
</p:tagLst>
</file>

<file path=ppt/tags/tag4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3_1"/>
  <p:tag name="KSO_WM_UNIT_ID" val="custom160218_8*l_h_f*1_3_1"/>
  <p:tag name="KSO_WM_UNIT_CLEAR" val="1"/>
  <p:tag name="KSO_WM_UNIT_LAYERLEVEL" val="1_1_1"/>
  <p:tag name="KSO_WM_UNIT_VALUE" val="13"/>
  <p:tag name="KSO_WM_UNIT_HIGHLIGHT" val="0"/>
  <p:tag name="KSO_WM_UNIT_COMPATIBLE" val="0"/>
  <p:tag name="KSO_WM_UNIT_PRESET_TEXT_INDEX" val="3"/>
  <p:tag name="KSO_WM_UNIT_PRESET_TEXT_LEN" val="17"/>
  <p:tag name="KSO_WM_DIAGRAM_GROUP_CODE" val="l1-1"/>
</p:tagLst>
</file>

<file path=ppt/tags/tag4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2"/>
  <p:tag name="KSO_WM_UNIT_ID" val="custom160218_8*l_i*1_22"/>
  <p:tag name="KSO_WM_UNIT_CLEAR" val="1"/>
  <p:tag name="KSO_WM_UNIT_LAYERLEVEL" val="1_1"/>
  <p:tag name="KSO_WM_DIAGRAM_GROUP_CODE" val="l1-1"/>
</p:tagLst>
</file>

<file path=ppt/tags/tag4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3"/>
  <p:tag name="KSO_WM_UNIT_ID" val="custom160218_8*l_i*1_23"/>
  <p:tag name="KSO_WM_UNIT_CLEAR" val="1"/>
  <p:tag name="KSO_WM_UNIT_LAYERLEVEL" val="1_1"/>
  <p:tag name="KSO_WM_DIAGRAM_GROUP_CODE" val="l1-1"/>
</p:tagLst>
</file>

<file path=ppt/tags/tag4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2_1"/>
  <p:tag name="KSO_WM_UNIT_ID" val="custom160218_8*l_h_f*1_2_1"/>
  <p:tag name="KSO_WM_UNIT_CLEAR" val="1"/>
  <p:tag name="KSO_WM_UNIT_LAYERLEVEL" val="1_1_1"/>
  <p:tag name="KSO_WM_UNIT_VALUE" val="13"/>
  <p:tag name="KSO_WM_UNIT_HIGHLIGHT" val="0"/>
  <p:tag name="KSO_WM_UNIT_COMPATIBLE" val="0"/>
  <p:tag name="KSO_WM_UNIT_PRESET_TEXT_INDEX" val="3"/>
  <p:tag name="KSO_WM_UNIT_PRESET_TEXT_LEN" val="17"/>
  <p:tag name="KSO_WM_DIAGRAM_GROUP_CODE" val="l1-1"/>
</p:tagLst>
</file>

<file path=ppt/tags/tag4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0"/>
  <p:tag name="KSO_WM_UNIT_ID" val="custom160218_8*l_i*1_20"/>
  <p:tag name="KSO_WM_UNIT_CLEAR" val="1"/>
  <p:tag name="KSO_WM_UNIT_LAYERLEVEL" val="1_1"/>
  <p:tag name="KSO_WM_DIAGRAM_GROUP_CODE" val="l1-1"/>
</p:tagLst>
</file>

<file path=ppt/tags/tag4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1"/>
  <p:tag name="KSO_WM_UNIT_ID" val="custom160218_8*l_i*1_21"/>
  <p:tag name="KSO_WM_UNIT_CLEAR" val="1"/>
  <p:tag name="KSO_WM_UNIT_LAYERLEVEL" val="1_1"/>
  <p:tag name="KSO_WM_DIAGRAM_GROUP_CODE" val="l1-1"/>
</p:tagLst>
</file>

<file path=ppt/tags/tag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2*a*1"/>
  <p:tag name="KSO_WM_UNIT_CLEAR" val="1"/>
  <p:tag name="KSO_WM_UNIT_LAYERLEVEL" val="1"/>
  <p:tag name="KSO_WM_UNIT_VALUE" val="40"/>
  <p:tag name="KSO_WM_UNIT_ISCONTENTSTITLE" val="0"/>
  <p:tag name="KSO_WM_UNIT_HIGHLIGHT" val="0"/>
  <p:tag name="KSO_WM_UNIT_COMPATIBLE" val="0"/>
  <p:tag name="KSO_WM_UNIT_PRESET_TEXT_INDEX" val="3"/>
  <p:tag name="KSO_WM_UNIT_PRESET_TEXT_LEN" val="17"/>
</p:tagLst>
</file>

<file path=ppt/tags/tag5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1_1"/>
  <p:tag name="KSO_WM_UNIT_ID" val="custom160218_8*l_h_f*1_1_1"/>
  <p:tag name="KSO_WM_UNIT_CLEAR" val="1"/>
  <p:tag name="KSO_WM_UNIT_LAYERLEVEL" val="1_1_1"/>
  <p:tag name="KSO_WM_UNIT_VALUE" val="13"/>
  <p:tag name="KSO_WM_UNIT_HIGHLIGHT" val="0"/>
  <p:tag name="KSO_WM_UNIT_COMPATIBLE" val="0"/>
  <p:tag name="KSO_WM_UNIT_PRESET_TEXT_INDEX" val="3"/>
  <p:tag name="KSO_WM_UNIT_PRESET_TEXT_LEN" val="17"/>
  <p:tag name="KSO_WM_DIAGRAM_GROUP_CODE" val="l1-1"/>
</p:tagLst>
</file>

<file path=ppt/tags/tag51.xml><?xml version="1.0" encoding="utf-8"?>
<p:tagLst xmlns:a="http://schemas.openxmlformats.org/drawingml/2006/main" xmlns:r="http://schemas.openxmlformats.org/officeDocument/2006/relationships" xmlns:p="http://schemas.openxmlformats.org/presentationml/2006/main">
  <p:tag name="MH" val="20151117153543"/>
  <p:tag name="MH_LIBRARY" val="CONTENTS"/>
  <p:tag name="MH_AUTOCOLOR" val="TRUE"/>
  <p:tag name="MH_TYPE" val="CONTENTS"/>
  <p:tag name="ID" val="553526"/>
  <p:tag name="KSO_WM_TEMPLATE_CATEGORY" val="custom"/>
  <p:tag name="KSO_WM_TEMPLATE_INDEX" val="160218"/>
  <p:tag name="KSO_WM_TAG_VERSION" val="1.0"/>
  <p:tag name="KSO_WM_SLIDE_ID" val="custom160218_9"/>
  <p:tag name="KSO_WM_SLIDE_INDEX" val="9"/>
  <p:tag name="KSO_WM_SLIDE_ITEM_CNT" val="4"/>
  <p:tag name="KSO_WM_SLIDE_LAYOUT" val="a_l"/>
  <p:tag name="KSO_WM_SLIDE_LAYOUT_CNT" val="1_1"/>
  <p:tag name="KSO_WM_SLIDE_TYPE" val="contents"/>
  <p:tag name="KSO_WM_BEAUTIFY_FLAG" val="#wm#"/>
  <p:tag name="KSO_WM_DIAGRAM_GROUP_CODE" val="l1-1"/>
</p:tagLst>
</file>

<file path=ppt/tags/tag5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9*i*0"/>
  <p:tag name="KSO_WM_TEMPLATE_CATEGORY" val="custom"/>
  <p:tag name="KSO_WM_TEMPLATE_INDEX" val="160218"/>
</p:tagLst>
</file>

<file path=ppt/tags/tag5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9*i*7"/>
  <p:tag name="KSO_WM_TEMPLATE_CATEGORY" val="custom"/>
  <p:tag name="KSO_WM_TEMPLATE_INDEX" val="160218"/>
</p:tagLst>
</file>

<file path=ppt/tags/tag5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9*i*14"/>
  <p:tag name="KSO_WM_TEMPLATE_CATEGORY" val="custom"/>
  <p:tag name="KSO_WM_TEMPLATE_INDEX" val="160218"/>
</p:tagLst>
</file>

<file path=ppt/tags/tag5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9*i*21"/>
  <p:tag name="KSO_WM_TEMPLATE_CATEGORY" val="custom"/>
  <p:tag name="KSO_WM_TEMPLATE_INDEX" val="160218"/>
</p:tagLst>
</file>

<file path=ppt/tags/tag5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9*i*28"/>
  <p:tag name="KSO_WM_TEMPLATE_CATEGORY" val="custom"/>
  <p:tag name="KSO_WM_TEMPLATE_INDEX" val="160218"/>
</p:tagLst>
</file>

<file path=ppt/tags/tag5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9*a*1"/>
  <p:tag name="KSO_WM_UNIT_CLEAR" val="1"/>
  <p:tag name="KSO_WM_UNIT_LAYERLEVEL" val="1"/>
  <p:tag name="KSO_WM_UNIT_ISCONTENTSTITLE" val="1"/>
  <p:tag name="KSO_WM_UNIT_VALUE" val="2"/>
  <p:tag name="KSO_WM_UNIT_HIGHLIGHT" val="0"/>
  <p:tag name="KSO_WM_UNIT_COMPATIBLE" val="0"/>
  <p:tag name="KSO_WM_UNIT_PRESET_TEXT" val="目录"/>
</p:tagLst>
</file>

<file path=ppt/tags/tag5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6"/>
  <p:tag name="KSO_WM_UNIT_ID" val="custom160218_9*l_i*1_26"/>
  <p:tag name="KSO_WM_UNIT_CLEAR" val="1"/>
  <p:tag name="KSO_WM_UNIT_LAYERLEVEL" val="1_1"/>
  <p:tag name="KSO_WM_DIAGRAM_GROUP_CODE" val="l1-1"/>
</p:tagLst>
</file>

<file path=ppt/tags/tag5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7"/>
  <p:tag name="KSO_WM_UNIT_ID" val="custom160218_9*l_i*1_27"/>
  <p:tag name="KSO_WM_UNIT_CLEAR" val="1"/>
  <p:tag name="KSO_WM_UNIT_LAYERLEVEL" val="1_1"/>
  <p:tag name="KSO_WM_DIAGRAM_GROUP_CODE" val="l1-1"/>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f"/>
  <p:tag name="KSO_WM_UNIT_INDEX" val="1"/>
  <p:tag name="KSO_WM_UNIT_ID" val="custom160218_2*f*1"/>
  <p:tag name="KSO_WM_UNIT_CLEAR" val="1"/>
  <p:tag name="KSO_WM_UNIT_LAYERLEVEL" val="1"/>
  <p:tag name="KSO_WM_UNIT_VALUE" val="429"/>
  <p:tag name="KSO_WM_UNIT_HIGHLIGHT" val="0"/>
  <p:tag name="KSO_WM_UNIT_COMPATIBLE" val="0"/>
  <p:tag name="KSO_WM_UNIT_PRESET_TEXT_INDEX" val="5"/>
  <p:tag name="KSO_WM_UNIT_PRESET_TEXT_LEN" val="232"/>
</p:tagLst>
</file>

<file path=ppt/tags/tag6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4_1"/>
  <p:tag name="KSO_WM_UNIT_ID" val="custom160218_9*l_h_f*1_4_1"/>
  <p:tag name="KSO_WM_UNIT_CLEAR" val="1"/>
  <p:tag name="KSO_WM_UNIT_LAYERLEVEL" val="1_1_1"/>
  <p:tag name="KSO_WM_UNIT_VALUE" val="13"/>
  <p:tag name="KSO_WM_UNIT_HIGHLIGHT" val="0"/>
  <p:tag name="KSO_WM_UNIT_COMPATIBLE" val="0"/>
  <p:tag name="KSO_WM_UNIT_PRESET_TEXT_INDEX" val="3"/>
  <p:tag name="KSO_WM_UNIT_PRESET_TEXT_LEN" val="17"/>
  <p:tag name="KSO_WM_DIAGRAM_GROUP_CODE" val="l1-1"/>
</p:tagLst>
</file>

<file path=ppt/tags/tag6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4"/>
  <p:tag name="KSO_WM_UNIT_ID" val="custom160218_9*l_i*1_24"/>
  <p:tag name="KSO_WM_UNIT_CLEAR" val="1"/>
  <p:tag name="KSO_WM_UNIT_LAYERLEVEL" val="1_1"/>
  <p:tag name="KSO_WM_DIAGRAM_GROUP_CODE" val="l1-1"/>
</p:tagLst>
</file>

<file path=ppt/tags/tag6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5"/>
  <p:tag name="KSO_WM_UNIT_ID" val="custom160218_9*l_i*1_25"/>
  <p:tag name="KSO_WM_UNIT_CLEAR" val="1"/>
  <p:tag name="KSO_WM_UNIT_LAYERLEVEL" val="1_1"/>
  <p:tag name="KSO_WM_DIAGRAM_GROUP_CODE" val="l1-1"/>
</p:tagLst>
</file>

<file path=ppt/tags/tag6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3_1"/>
  <p:tag name="KSO_WM_UNIT_ID" val="custom160218_9*l_h_f*1_3_1"/>
  <p:tag name="KSO_WM_UNIT_CLEAR" val="1"/>
  <p:tag name="KSO_WM_UNIT_LAYERLEVEL" val="1_1_1"/>
  <p:tag name="KSO_WM_UNIT_VALUE" val="13"/>
  <p:tag name="KSO_WM_UNIT_HIGHLIGHT" val="0"/>
  <p:tag name="KSO_WM_UNIT_COMPATIBLE" val="0"/>
  <p:tag name="KSO_WM_UNIT_PRESET_TEXT_INDEX" val="3"/>
  <p:tag name="KSO_WM_UNIT_PRESET_TEXT_LEN" val="17"/>
  <p:tag name="KSO_WM_DIAGRAM_GROUP_CODE" val="l1-1"/>
</p:tagLst>
</file>

<file path=ppt/tags/tag6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2"/>
  <p:tag name="KSO_WM_UNIT_ID" val="custom160218_9*l_i*1_22"/>
  <p:tag name="KSO_WM_UNIT_CLEAR" val="1"/>
  <p:tag name="KSO_WM_UNIT_LAYERLEVEL" val="1_1"/>
  <p:tag name="KSO_WM_DIAGRAM_GROUP_CODE" val="l1-1"/>
</p:tagLst>
</file>

<file path=ppt/tags/tag6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3"/>
  <p:tag name="KSO_WM_UNIT_ID" val="custom160218_9*l_i*1_23"/>
  <p:tag name="KSO_WM_UNIT_CLEAR" val="1"/>
  <p:tag name="KSO_WM_UNIT_LAYERLEVEL" val="1_1"/>
  <p:tag name="KSO_WM_DIAGRAM_GROUP_CODE" val="l1-1"/>
</p:tagLst>
</file>

<file path=ppt/tags/tag6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2_1"/>
  <p:tag name="KSO_WM_UNIT_ID" val="custom160218_9*l_h_f*1_2_1"/>
  <p:tag name="KSO_WM_UNIT_CLEAR" val="1"/>
  <p:tag name="KSO_WM_UNIT_LAYERLEVEL" val="1_1_1"/>
  <p:tag name="KSO_WM_UNIT_VALUE" val="13"/>
  <p:tag name="KSO_WM_UNIT_HIGHLIGHT" val="0"/>
  <p:tag name="KSO_WM_UNIT_COMPATIBLE" val="0"/>
  <p:tag name="KSO_WM_UNIT_PRESET_TEXT_INDEX" val="3"/>
  <p:tag name="KSO_WM_UNIT_PRESET_TEXT_LEN" val="17"/>
  <p:tag name="KSO_WM_DIAGRAM_GROUP_CODE" val="l1-1"/>
</p:tagLst>
</file>

<file path=ppt/tags/tag6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0"/>
  <p:tag name="KSO_WM_UNIT_ID" val="custom160218_9*l_i*1_20"/>
  <p:tag name="KSO_WM_UNIT_CLEAR" val="1"/>
  <p:tag name="KSO_WM_UNIT_LAYERLEVEL" val="1_1"/>
  <p:tag name="KSO_WM_DIAGRAM_GROUP_CODE" val="l1-1"/>
</p:tagLst>
</file>

<file path=ppt/tags/tag6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1"/>
  <p:tag name="KSO_WM_UNIT_ID" val="custom160218_9*l_i*1_21"/>
  <p:tag name="KSO_WM_UNIT_CLEAR" val="1"/>
  <p:tag name="KSO_WM_UNIT_LAYERLEVEL" val="1_1"/>
  <p:tag name="KSO_WM_DIAGRAM_GROUP_CODE" val="l1-1"/>
</p:tagLst>
</file>

<file path=ppt/tags/tag6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1_1"/>
  <p:tag name="KSO_WM_UNIT_ID" val="custom160218_9*l_h_f*1_1_1"/>
  <p:tag name="KSO_WM_UNIT_CLEAR" val="1"/>
  <p:tag name="KSO_WM_UNIT_LAYERLEVEL" val="1_1_1"/>
  <p:tag name="KSO_WM_UNIT_VALUE" val="13"/>
  <p:tag name="KSO_WM_UNIT_HIGHLIGHT" val="0"/>
  <p:tag name="KSO_WM_UNIT_COMPATIBLE" val="0"/>
  <p:tag name="KSO_WM_UNIT_PRESET_TEXT_INDEX" val="3"/>
  <p:tag name="KSO_WM_UNIT_PRESET_TEXT_LEN" val="17"/>
  <p:tag name="KSO_WM_DIAGRAM_GROUP_CODE" val="l1-1"/>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218"/>
  <p:tag name="KSO_WM_TAG_VERSION" val="1.0"/>
  <p:tag name="KSO_WM_SLIDE_ID" val="custom160218_3"/>
  <p:tag name="KSO_WM_SLIDE_INDEX" val="3"/>
  <p:tag name="KSO_WM_SLIDE_ITEM_CNT" val="2"/>
  <p:tag name="KSO_WM_SLIDE_LAYOUT" val="a_f"/>
  <p:tag name="KSO_WM_SLIDE_LAYOUT_CNT" val="1_2"/>
  <p:tag name="KSO_WM_SLIDE_TYPE" val="text"/>
  <p:tag name="KSO_WM_BEAUTIFY_FLAG" val="#wm#"/>
  <p:tag name="KSO_WM_SLIDE_POSITION" val="66*144"/>
  <p:tag name="KSO_WM_SLIDE_SIZE" val="828*343"/>
</p:tagLst>
</file>

<file path=ppt/tags/tag70.xml><?xml version="1.0" encoding="utf-8"?>
<p:tagLst xmlns:a="http://schemas.openxmlformats.org/drawingml/2006/main" xmlns:r="http://schemas.openxmlformats.org/officeDocument/2006/relationships" xmlns:p="http://schemas.openxmlformats.org/presentationml/2006/main">
  <p:tag name="MH" val="20151117153543"/>
  <p:tag name="MH_LIBRARY" val="CONTENTS"/>
  <p:tag name="MH_AUTOCOLOR" val="TRUE"/>
  <p:tag name="MH_TYPE" val="CONTENTS"/>
  <p:tag name="ID" val="553526"/>
  <p:tag name="KSO_WM_TEMPLATE_CATEGORY" val="custom"/>
  <p:tag name="KSO_WM_TEMPLATE_INDEX" val="160218"/>
  <p:tag name="KSO_WM_TAG_VERSION" val="1.0"/>
  <p:tag name="KSO_WM_SLIDE_ID" val="custom160218_10"/>
  <p:tag name="KSO_WM_SLIDE_INDEX" val="10"/>
  <p:tag name="KSO_WM_SLIDE_ITEM_CNT" val="5"/>
  <p:tag name="KSO_WM_SLIDE_LAYOUT" val="a_l"/>
  <p:tag name="KSO_WM_SLIDE_LAYOUT_CNT" val="1_1"/>
  <p:tag name="KSO_WM_SLIDE_TYPE" val="contents"/>
  <p:tag name="KSO_WM_BEAUTIFY_FLAG" val="#wm#"/>
  <p:tag name="KSO_WM_DIAGRAM_GROUP_CODE" val="l1-1"/>
</p:tagLst>
</file>

<file path=ppt/tags/tag7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0*i*0"/>
  <p:tag name="KSO_WM_TEMPLATE_CATEGORY" val="custom"/>
  <p:tag name="KSO_WM_TEMPLATE_INDEX" val="160218"/>
</p:tagLst>
</file>

<file path=ppt/tags/tag7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0*i*7"/>
  <p:tag name="KSO_WM_TEMPLATE_CATEGORY" val="custom"/>
  <p:tag name="KSO_WM_TEMPLATE_INDEX" val="160218"/>
</p:tagLst>
</file>

<file path=ppt/tags/tag7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0*i*14"/>
  <p:tag name="KSO_WM_TEMPLATE_CATEGORY" val="custom"/>
  <p:tag name="KSO_WM_TEMPLATE_INDEX" val="160218"/>
</p:tagLst>
</file>

<file path=ppt/tags/tag7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0*i*21"/>
  <p:tag name="KSO_WM_TEMPLATE_CATEGORY" val="custom"/>
  <p:tag name="KSO_WM_TEMPLATE_INDEX" val="160218"/>
</p:tagLst>
</file>

<file path=ppt/tags/tag7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0*i*28"/>
  <p:tag name="KSO_WM_TEMPLATE_CATEGORY" val="custom"/>
  <p:tag name="KSO_WM_TEMPLATE_INDEX" val="160218"/>
</p:tagLst>
</file>

<file path=ppt/tags/tag7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0*i*35"/>
  <p:tag name="KSO_WM_TEMPLATE_CATEGORY" val="custom"/>
  <p:tag name="KSO_WM_TEMPLATE_INDEX" val="160218"/>
</p:tagLst>
</file>

<file path=ppt/tags/tag7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10*a*1"/>
  <p:tag name="KSO_WM_UNIT_CLEAR" val="1"/>
  <p:tag name="KSO_WM_UNIT_LAYERLEVEL" val="1"/>
  <p:tag name="KSO_WM_UNIT_ISCONTENTSTITLE" val="1"/>
  <p:tag name="KSO_WM_UNIT_VALUE" val="2"/>
  <p:tag name="KSO_WM_UNIT_HIGHLIGHT" val="0"/>
  <p:tag name="KSO_WM_UNIT_COMPATIBLE" val="0"/>
  <p:tag name="KSO_WM_UNIT_PRESET_TEXT" val="目录"/>
</p:tagLst>
</file>

<file path=ppt/tags/tag7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8"/>
  <p:tag name="KSO_WM_UNIT_ID" val="custom160218_10*l_i*1_28"/>
  <p:tag name="KSO_WM_UNIT_CLEAR" val="1"/>
  <p:tag name="KSO_WM_UNIT_LAYERLEVEL" val="1_1"/>
  <p:tag name="KSO_WM_DIAGRAM_GROUP_CODE" val="l1-1"/>
</p:tagLst>
</file>

<file path=ppt/tags/tag7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9"/>
  <p:tag name="KSO_WM_UNIT_ID" val="custom160218_10*l_i*1_29"/>
  <p:tag name="KSO_WM_UNIT_CLEAR" val="1"/>
  <p:tag name="KSO_WM_UNIT_LAYERLEVEL" val="1_1"/>
  <p:tag name="KSO_WM_DIAGRAM_GROUP_CODE" val="l1-1"/>
</p:tagLst>
</file>

<file path=ppt/tags/tag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a"/>
  <p:tag name="KSO_WM_UNIT_INDEX" val="1"/>
  <p:tag name="KSO_WM_UNIT_ID" val="custom160218_3*a*1"/>
  <p:tag name="KSO_WM_UNIT_CLEAR" val="1"/>
  <p:tag name="KSO_WM_UNIT_LAYERLEVEL" val="1"/>
  <p:tag name="KSO_WM_UNIT_VALUE" val="40"/>
  <p:tag name="KSO_WM_UNIT_ISCONTENTSTITLE" val="0"/>
  <p:tag name="KSO_WM_UNIT_HIGHLIGHT" val="0"/>
  <p:tag name="KSO_WM_UNIT_COMPATIBLE" val="0"/>
  <p:tag name="KSO_WM_UNIT_PRESET_TEXT_INDEX" val="3"/>
  <p:tag name="KSO_WM_UNIT_PRESET_TEXT_LEN" val="17"/>
</p:tagLst>
</file>

<file path=ppt/tags/tag8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5_1"/>
  <p:tag name="KSO_WM_UNIT_ID" val="custom160218_10*l_h_f*1_5_1"/>
  <p:tag name="KSO_WM_UNIT_CLEAR" val="1"/>
  <p:tag name="KSO_WM_UNIT_LAYERLEVEL" val="1_1_1"/>
  <p:tag name="KSO_WM_UNIT_VALUE" val="13"/>
  <p:tag name="KSO_WM_UNIT_HIGHLIGHT" val="0"/>
  <p:tag name="KSO_WM_UNIT_COMPATIBLE" val="0"/>
  <p:tag name="KSO_WM_UNIT_PRESET_TEXT_INDEX" val="3"/>
  <p:tag name="KSO_WM_UNIT_PRESET_TEXT_LEN" val="17"/>
  <p:tag name="KSO_WM_DIAGRAM_GROUP_CODE" val="l1-1"/>
</p:tagLst>
</file>

<file path=ppt/tags/tag8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6"/>
  <p:tag name="KSO_WM_UNIT_ID" val="custom160218_10*l_i*1_26"/>
  <p:tag name="KSO_WM_UNIT_CLEAR" val="1"/>
  <p:tag name="KSO_WM_UNIT_LAYERLEVEL" val="1_1"/>
  <p:tag name="KSO_WM_DIAGRAM_GROUP_CODE" val="l1-1"/>
</p:tagLst>
</file>

<file path=ppt/tags/tag8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7"/>
  <p:tag name="KSO_WM_UNIT_ID" val="custom160218_10*l_i*1_27"/>
  <p:tag name="KSO_WM_UNIT_CLEAR" val="1"/>
  <p:tag name="KSO_WM_UNIT_LAYERLEVEL" val="1_1"/>
  <p:tag name="KSO_WM_DIAGRAM_GROUP_CODE" val="l1-1"/>
</p:tagLst>
</file>

<file path=ppt/tags/tag8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4_1"/>
  <p:tag name="KSO_WM_UNIT_ID" val="custom160218_10*l_h_f*1_4_1"/>
  <p:tag name="KSO_WM_UNIT_CLEAR" val="1"/>
  <p:tag name="KSO_WM_UNIT_LAYERLEVEL" val="1_1_1"/>
  <p:tag name="KSO_WM_UNIT_VALUE" val="13"/>
  <p:tag name="KSO_WM_UNIT_HIGHLIGHT" val="0"/>
  <p:tag name="KSO_WM_UNIT_COMPATIBLE" val="0"/>
  <p:tag name="KSO_WM_UNIT_PRESET_TEXT_INDEX" val="3"/>
  <p:tag name="KSO_WM_UNIT_PRESET_TEXT_LEN" val="17"/>
  <p:tag name="KSO_WM_DIAGRAM_GROUP_CODE" val="l1-1"/>
</p:tagLst>
</file>

<file path=ppt/tags/tag8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4"/>
  <p:tag name="KSO_WM_UNIT_ID" val="custom160218_10*l_i*1_24"/>
  <p:tag name="KSO_WM_UNIT_CLEAR" val="1"/>
  <p:tag name="KSO_WM_UNIT_LAYERLEVEL" val="1_1"/>
  <p:tag name="KSO_WM_DIAGRAM_GROUP_CODE" val="l1-1"/>
</p:tagLst>
</file>

<file path=ppt/tags/tag8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5"/>
  <p:tag name="KSO_WM_UNIT_ID" val="custom160218_10*l_i*1_25"/>
  <p:tag name="KSO_WM_UNIT_CLEAR" val="1"/>
  <p:tag name="KSO_WM_UNIT_LAYERLEVEL" val="1_1"/>
  <p:tag name="KSO_WM_DIAGRAM_GROUP_CODE" val="l1-1"/>
</p:tagLst>
</file>

<file path=ppt/tags/tag8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3_1"/>
  <p:tag name="KSO_WM_UNIT_ID" val="custom160218_10*l_h_f*1_3_1"/>
  <p:tag name="KSO_WM_UNIT_CLEAR" val="1"/>
  <p:tag name="KSO_WM_UNIT_LAYERLEVEL" val="1_1_1"/>
  <p:tag name="KSO_WM_UNIT_VALUE" val="13"/>
  <p:tag name="KSO_WM_UNIT_HIGHLIGHT" val="0"/>
  <p:tag name="KSO_WM_UNIT_COMPATIBLE" val="0"/>
  <p:tag name="KSO_WM_UNIT_PRESET_TEXT_INDEX" val="3"/>
  <p:tag name="KSO_WM_UNIT_PRESET_TEXT_LEN" val="17"/>
  <p:tag name="KSO_WM_DIAGRAM_GROUP_CODE" val="l1-1"/>
</p:tagLst>
</file>

<file path=ppt/tags/tag8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2"/>
  <p:tag name="KSO_WM_UNIT_ID" val="custom160218_10*l_i*1_22"/>
  <p:tag name="KSO_WM_UNIT_CLEAR" val="1"/>
  <p:tag name="KSO_WM_UNIT_LAYERLEVEL" val="1_1"/>
  <p:tag name="KSO_WM_DIAGRAM_GROUP_CODE" val="l1-1"/>
</p:tagLst>
</file>

<file path=ppt/tags/tag8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3"/>
  <p:tag name="KSO_WM_UNIT_ID" val="custom160218_10*l_i*1_23"/>
  <p:tag name="KSO_WM_UNIT_CLEAR" val="1"/>
  <p:tag name="KSO_WM_UNIT_LAYERLEVEL" val="1_1"/>
  <p:tag name="KSO_WM_DIAGRAM_GROUP_CODE" val="l1-1"/>
</p:tagLst>
</file>

<file path=ppt/tags/tag8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2_1"/>
  <p:tag name="KSO_WM_UNIT_ID" val="custom160218_10*l_h_f*1_2_1"/>
  <p:tag name="KSO_WM_UNIT_CLEAR" val="1"/>
  <p:tag name="KSO_WM_UNIT_LAYERLEVEL" val="1_1_1"/>
  <p:tag name="KSO_WM_UNIT_VALUE" val="13"/>
  <p:tag name="KSO_WM_UNIT_HIGHLIGHT" val="0"/>
  <p:tag name="KSO_WM_UNIT_COMPATIBLE" val="0"/>
  <p:tag name="KSO_WM_UNIT_PRESET_TEXT_INDEX" val="3"/>
  <p:tag name="KSO_WM_UNIT_PRESET_TEXT_LEN" val="17"/>
  <p:tag name="KSO_WM_DIAGRAM_GROUP_CODE" val="l1-1"/>
</p:tagLst>
</file>

<file path=ppt/tags/tag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f"/>
  <p:tag name="KSO_WM_UNIT_INDEX" val="1"/>
  <p:tag name="KSO_WM_UNIT_ID" val="custom160218_3*f*1"/>
  <p:tag name="KSO_WM_UNIT_CLEAR" val="1"/>
  <p:tag name="KSO_WM_UNIT_LAYERLEVEL" val="1"/>
  <p:tag name="KSO_WM_UNIT_VALUE" val="208"/>
  <p:tag name="KSO_WM_UNIT_HIGHLIGHT" val="0"/>
  <p:tag name="KSO_WM_UNIT_COMPATIBLE" val="0"/>
  <p:tag name="KSO_WM_UNIT_PRESET_TEXT_INDEX" val="5"/>
  <p:tag name="KSO_WM_UNIT_PRESET_TEXT_LEN" val="232"/>
</p:tagLst>
</file>

<file path=ppt/tags/tag9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0"/>
  <p:tag name="KSO_WM_UNIT_ID" val="custom160218_10*l_i*1_20"/>
  <p:tag name="KSO_WM_UNIT_CLEAR" val="1"/>
  <p:tag name="KSO_WM_UNIT_LAYERLEVEL" val="1_1"/>
  <p:tag name="KSO_WM_DIAGRAM_GROUP_CODE" val="l1-1"/>
</p:tagLst>
</file>

<file path=ppt/tags/tag9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KSO_WM_UNIT_TYPE" val="l_i"/>
  <p:tag name="KSO_WM_UNIT_INDEX" val="1_21"/>
  <p:tag name="KSO_WM_UNIT_ID" val="custom160218_10*l_i*1_21"/>
  <p:tag name="KSO_WM_UNIT_CLEAR" val="1"/>
  <p:tag name="KSO_WM_UNIT_LAYERLEVEL" val="1_1"/>
  <p:tag name="KSO_WM_DIAGRAM_GROUP_CODE" val="l1-1"/>
</p:tagLst>
</file>

<file path=ppt/tags/tag9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8"/>
  <p:tag name="MH" val="20151117153543"/>
  <p:tag name="MH_LIBRARY" val="CONTENTS"/>
  <p:tag name="MH_TYPE" val="ENTRY"/>
  <p:tag name="ID" val="553526"/>
  <p:tag name="MH_ORDER" val="1"/>
  <p:tag name="KSO_WM_UNIT_TYPE" val="l_h_f"/>
  <p:tag name="KSO_WM_UNIT_INDEX" val="1_1_1"/>
  <p:tag name="KSO_WM_UNIT_ID" val="custom160218_10*l_h_f*1_1_1"/>
  <p:tag name="KSO_WM_UNIT_CLEAR" val="1"/>
  <p:tag name="KSO_WM_UNIT_LAYERLEVEL" val="1_1_1"/>
  <p:tag name="KSO_WM_UNIT_VALUE" val="13"/>
  <p:tag name="KSO_WM_UNIT_HIGHLIGHT" val="0"/>
  <p:tag name="KSO_WM_UNIT_COMPATIBLE" val="0"/>
  <p:tag name="KSO_WM_UNIT_PRESET_TEXT_INDEX" val="3"/>
  <p:tag name="KSO_WM_UNIT_PRESET_TEXT_LEN" val="17"/>
  <p:tag name="KSO_WM_DIAGRAM_GROUP_CODE" val="l1-1"/>
</p:tagLst>
</file>

<file path=ppt/tags/tag93.xml><?xml version="1.0" encoding="utf-8"?>
<p:tagLst xmlns:a="http://schemas.openxmlformats.org/drawingml/2006/main" xmlns:r="http://schemas.openxmlformats.org/officeDocument/2006/relationships" xmlns:p="http://schemas.openxmlformats.org/presentationml/2006/main">
  <p:tag name="MH" val="20151117153543"/>
  <p:tag name="MH_LIBRARY" val="CONTENTS"/>
  <p:tag name="MH_AUTOCOLOR" val="TRUE"/>
  <p:tag name="MH_TYPE" val="CONTENTS"/>
  <p:tag name="ID" val="553526"/>
  <p:tag name="KSO_WM_TEMPLATE_CATEGORY" val="custom"/>
  <p:tag name="KSO_WM_TEMPLATE_INDEX" val="160218"/>
  <p:tag name="KSO_WM_TAG_VERSION" val="1.0"/>
  <p:tag name="KSO_WM_SLIDE_ID" val="custom160218_11"/>
  <p:tag name="KSO_WM_SLIDE_INDEX" val="11"/>
  <p:tag name="KSO_WM_SLIDE_ITEM_CNT" val="6"/>
  <p:tag name="KSO_WM_SLIDE_LAYOUT" val="a_l"/>
  <p:tag name="KSO_WM_SLIDE_LAYOUT_CNT" val="1_1"/>
  <p:tag name="KSO_WM_SLIDE_TYPE" val="contents"/>
  <p:tag name="KSO_WM_BEAUTIFY_FLAG" val="#wm#"/>
  <p:tag name="KSO_WM_DIAGRAM_GROUP_CODE" val="l1-1"/>
</p:tagLst>
</file>

<file path=ppt/tags/tag9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1*i*0"/>
  <p:tag name="KSO_WM_TEMPLATE_CATEGORY" val="custom"/>
  <p:tag name="KSO_WM_TEMPLATE_INDEX" val="160218"/>
</p:tagLst>
</file>

<file path=ppt/tags/tag9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1*i*7"/>
  <p:tag name="KSO_WM_TEMPLATE_CATEGORY" val="custom"/>
  <p:tag name="KSO_WM_TEMPLATE_INDEX" val="160218"/>
</p:tagLst>
</file>

<file path=ppt/tags/tag9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1*i*14"/>
  <p:tag name="KSO_WM_TEMPLATE_CATEGORY" val="custom"/>
  <p:tag name="KSO_WM_TEMPLATE_INDEX" val="160218"/>
</p:tagLst>
</file>

<file path=ppt/tags/tag9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1*i*21"/>
  <p:tag name="KSO_WM_TEMPLATE_CATEGORY" val="custom"/>
  <p:tag name="KSO_WM_TEMPLATE_INDEX" val="160218"/>
</p:tagLst>
</file>

<file path=ppt/tags/tag9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1*i*28"/>
  <p:tag name="KSO_WM_TEMPLATE_CATEGORY" val="custom"/>
  <p:tag name="KSO_WM_TEMPLATE_INDEX" val="160218"/>
</p:tagLst>
</file>

<file path=ppt/tags/tag9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218_11*i*35"/>
  <p:tag name="KSO_WM_TEMPLATE_CATEGORY" val="custom"/>
  <p:tag name="KSO_WM_TEMPLATE_INDEX" val="160218"/>
</p:tagLst>
</file>

<file path=ppt/theme/theme1.xml><?xml version="1.0" encoding="utf-8"?>
<a:theme xmlns:a="http://schemas.openxmlformats.org/drawingml/2006/main" name="向天歌稻壳儿模板23XIN - 副本">
  <a:themeElements>
    <a:clrScheme name="自定义 23">
      <a:dk1>
        <a:srgbClr val="FFFFFF"/>
      </a:dk1>
      <a:lt1>
        <a:srgbClr val="4B4B4B"/>
      </a:lt1>
      <a:dk2>
        <a:srgbClr val="FFFFFF"/>
      </a:dk2>
      <a:lt2>
        <a:srgbClr val="4B4B4B"/>
      </a:lt2>
      <a:accent1>
        <a:srgbClr val="FFB43B"/>
      </a:accent1>
      <a:accent2>
        <a:srgbClr val="F7977D"/>
      </a:accent2>
      <a:accent3>
        <a:srgbClr val="C7454B"/>
      </a:accent3>
      <a:accent4>
        <a:srgbClr val="9E7A9B"/>
      </a:accent4>
      <a:accent5>
        <a:srgbClr val="846069"/>
      </a:accent5>
      <a:accent6>
        <a:srgbClr val="417FDB"/>
      </a:accent6>
      <a:hlink>
        <a:srgbClr val="5699C2"/>
      </a:hlink>
      <a:folHlink>
        <a:srgbClr val="9FCE4A"/>
      </a:folHlink>
    </a:clrScheme>
    <a:fontScheme name="自定义 3">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58</Template>
  <TotalTime>0</TotalTime>
  <Words>675</Words>
  <Application>Microsoft Office PowerPoint</Application>
  <PresentationFormat>宽屏</PresentationFormat>
  <Paragraphs>183</Paragraphs>
  <Slides>29</Slides>
  <Notes>29</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29</vt:i4>
      </vt:variant>
    </vt:vector>
  </HeadingPairs>
  <TitlesOfParts>
    <vt:vector size="33" baseType="lpstr">
      <vt:lpstr>Arial</vt:lpstr>
      <vt:lpstr>Calibri</vt:lpstr>
      <vt:lpstr>Wingdings</vt:lpstr>
      <vt:lpstr>向天歌稻壳儿模板23XIN - 副本</vt:lpstr>
      <vt:lpstr>LOREM IPSUM DOLOR</vt:lpstr>
      <vt:lpstr>PowerPoint 演示文稿</vt:lpstr>
      <vt:lpstr>PowerPoint 演示文稿</vt:lpstr>
      <vt:lpstr>LOREM IPSUM DOLOR LOREM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LOREM IPSUM DOLOR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LOREM IPSUM DOLOR</vt:lpstr>
      <vt:lpstr>LOREM IPSUM DOLOR</vt:lpstr>
      <vt:lpstr>PowerPoint 演示文稿</vt:lpstr>
      <vt:lpstr>PowerPoint 演示文稿</vt:lpstr>
      <vt:lpstr>谢谢观看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dc:title>
  <dc:creator>优品PPT</dc:creator>
  <cp:keywords>http:/www.ypppt.com</cp:keywords>
  <dc:description>http://www.ypppt.com/</dc:description>
  <cp:lastModifiedBy>天 下</cp:lastModifiedBy>
  <cp:revision>211</cp:revision>
  <dcterms:created xsi:type="dcterms:W3CDTF">2014-06-03T02:52:00Z</dcterms:created>
  <dcterms:modified xsi:type="dcterms:W3CDTF">2021-01-04T15:13:22Z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