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4" r:id="rId4"/>
    <p:sldId id="266" r:id="rId5"/>
    <p:sldId id="264" r:id="rId6"/>
    <p:sldId id="265" r:id="rId7"/>
    <p:sldId id="279" r:id="rId8"/>
    <p:sldId id="263" r:id="rId9"/>
    <p:sldId id="273" r:id="rId10"/>
    <p:sldId id="261" r:id="rId11"/>
    <p:sldId id="280" r:id="rId12"/>
    <p:sldId id="268" r:id="rId13"/>
    <p:sldId id="259" r:id="rId14"/>
    <p:sldId id="271" r:id="rId15"/>
    <p:sldId id="262" r:id="rId16"/>
    <p:sldId id="272" r:id="rId17"/>
    <p:sldId id="257" r:id="rId18"/>
  </p:sldIdLst>
  <p:sldSz cx="12192000" cy="6858000"/>
  <p:notesSz cx="6858000" cy="9144000"/>
  <p:embeddedFontLst>
    <p:embeddedFont>
      <p:font typeface="等线" panose="02010600030101010101" pitchFamily="2" charset="-122"/>
      <p:regular r:id="rId20"/>
      <p:bold r:id="rId21"/>
    </p:embeddedFont>
    <p:embeddedFont>
      <p:font typeface="等线 Light" panose="02010600030101010101" pitchFamily="2" charset="-122"/>
      <p:regular r:id="rId22"/>
    </p:embeddedFont>
    <p:embeddedFont>
      <p:font typeface="方正喵呜体" panose="02010600010101010101" pitchFamily="2" charset="-122"/>
      <p:regular r:id="rId23"/>
    </p:embeddedFont>
    <p:embeddedFont>
      <p:font typeface="华康海报体W12(P)" panose="040B0C00000000000000" pitchFamily="82" charset="-122"/>
      <p:regular r:id="rId24"/>
    </p:embeddedFont>
  </p:embeddedFontLst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087"/>
    <a:srgbClr val="AC8E7C"/>
    <a:srgbClr val="F0EAD8"/>
    <a:srgbClr val="E0CCA3"/>
    <a:srgbClr val="BECCB6"/>
    <a:srgbClr val="ACA4A6"/>
    <a:srgbClr val="7467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36" y="96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51094-F3BE-40D2-81E5-BC3E54FBC40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ED99D-4B73-40C3-A1B0-8368B2FB35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ED99D-4B73-40C3-A1B0-8368B2FB35A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3221-A1E8-4754-8C20-17D84978878D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5B6E-B133-4837-ACBF-E9446B539C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.png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11" Type="http://schemas.openxmlformats.org/officeDocument/2006/relationships/image" Target="../media/image24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32.emf"/><Relationship Id="rId3" Type="http://schemas.openxmlformats.org/officeDocument/2006/relationships/image" Target="../media/image26.emf"/><Relationship Id="rId7" Type="http://schemas.openxmlformats.org/officeDocument/2006/relationships/image" Target="../media/image28.emf"/><Relationship Id="rId12" Type="http://schemas.openxmlformats.org/officeDocument/2006/relationships/image" Target="../media/image31.emf"/><Relationship Id="rId17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5.emf"/><Relationship Id="rId5" Type="http://schemas.openxmlformats.org/officeDocument/2006/relationships/image" Target="../media/image27.emf"/><Relationship Id="rId15" Type="http://schemas.openxmlformats.org/officeDocument/2006/relationships/image" Target="../media/image10.emf"/><Relationship Id="rId10" Type="http://schemas.openxmlformats.org/officeDocument/2006/relationships/image" Target="../media/image30.emf"/><Relationship Id="rId4" Type="http://schemas.openxmlformats.org/officeDocument/2006/relationships/image" Target="../media/image25.emf"/><Relationship Id="rId9" Type="http://schemas.openxmlformats.org/officeDocument/2006/relationships/image" Target="../media/image29.emf"/><Relationship Id="rId14" Type="http://schemas.openxmlformats.org/officeDocument/2006/relationships/image" Target="../media/image3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449" y="398789"/>
            <a:ext cx="4072152" cy="42605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750880" y="5882267"/>
            <a:ext cx="2690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—— xiazaii ——</a:t>
            </a:r>
            <a:endParaRPr lang="zh-CN" altLang="en-US" sz="2000" dirty="0">
              <a:solidFill>
                <a:srgbClr val="587087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507628" y="4882244"/>
            <a:ext cx="534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单身</a:t>
            </a:r>
            <a:r>
              <a:rPr lang="en-US" altLang="zh-CN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狗</a:t>
            </a:r>
            <a:r>
              <a:rPr lang="en-US" altLang="zh-CN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旅游</a:t>
            </a:r>
            <a:r>
              <a:rPr lang="en-US" altLang="zh-CN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日子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49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1172308" y="2860431"/>
            <a:ext cx="1664677" cy="1266092"/>
          </a:xfrm>
          <a:prstGeom prst="roundRect">
            <a:avLst/>
          </a:prstGeom>
          <a:noFill/>
          <a:ln w="25400"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3950677" y="2860431"/>
            <a:ext cx="1664677" cy="1266092"/>
          </a:xfrm>
          <a:prstGeom prst="roundRect">
            <a:avLst/>
          </a:prstGeom>
          <a:noFill/>
          <a:ln w="25400"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箭头: V 形 4"/>
          <p:cNvSpPr/>
          <p:nvPr/>
        </p:nvSpPr>
        <p:spPr>
          <a:xfrm>
            <a:off x="3130062" y="3111065"/>
            <a:ext cx="527538" cy="635869"/>
          </a:xfrm>
          <a:prstGeom prst="chevron">
            <a:avLst/>
          </a:prstGeom>
          <a:solidFill>
            <a:srgbClr val="587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78230" y="3293422"/>
            <a:ext cx="155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广告集装箱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021430" y="3293422"/>
            <a:ext cx="155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广告集装箱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6529755" y="961291"/>
            <a:ext cx="3892060" cy="1242646"/>
            <a:chOff x="6529755" y="961291"/>
            <a:chExt cx="3892060" cy="1242646"/>
          </a:xfrm>
        </p:grpSpPr>
        <p:sp>
          <p:nvSpPr>
            <p:cNvPr id="10" name="椭圆 9"/>
            <p:cNvSpPr/>
            <p:nvPr/>
          </p:nvSpPr>
          <p:spPr>
            <a:xfrm>
              <a:off x="6529755" y="961291"/>
              <a:ext cx="1242646" cy="1242646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009923" y="1259448"/>
              <a:ext cx="24118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600301" y="1197893"/>
              <a:ext cx="11015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广告</a:t>
              </a:r>
              <a:endParaRPr lang="en-US" altLang="zh-CN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  <a:p>
              <a:pPr algn="ctr"/>
              <a:r>
                <a:rPr lang="zh-CN" altLang="en-US" sz="20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集装箱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29755" y="2813538"/>
            <a:ext cx="3997568" cy="1242646"/>
            <a:chOff x="6529755" y="2813538"/>
            <a:chExt cx="3997568" cy="1242646"/>
          </a:xfrm>
        </p:grpSpPr>
        <p:sp>
          <p:nvSpPr>
            <p:cNvPr id="11" name="椭圆 10"/>
            <p:cNvSpPr/>
            <p:nvPr/>
          </p:nvSpPr>
          <p:spPr>
            <a:xfrm>
              <a:off x="6529755" y="2813538"/>
              <a:ext cx="1242646" cy="1242646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115431" y="3123417"/>
              <a:ext cx="24118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600301" y="3073585"/>
              <a:ext cx="11015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广告</a:t>
              </a:r>
              <a:endParaRPr lang="en-US" altLang="zh-CN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  <a:p>
              <a:pPr algn="ctr"/>
              <a:r>
                <a:rPr lang="zh-CN" altLang="en-US" sz="20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集装箱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529755" y="4665785"/>
            <a:ext cx="3997568" cy="1242646"/>
            <a:chOff x="6529755" y="4665785"/>
            <a:chExt cx="3997568" cy="1242646"/>
          </a:xfrm>
        </p:grpSpPr>
        <p:sp>
          <p:nvSpPr>
            <p:cNvPr id="12" name="椭圆 11"/>
            <p:cNvSpPr/>
            <p:nvPr/>
          </p:nvSpPr>
          <p:spPr>
            <a:xfrm>
              <a:off x="6529755" y="4665785"/>
              <a:ext cx="1242646" cy="1242646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115431" y="4987387"/>
              <a:ext cx="24118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00301" y="4890662"/>
              <a:ext cx="11015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广告</a:t>
              </a:r>
              <a:endParaRPr lang="en-US" altLang="zh-CN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  <a:p>
              <a:pPr algn="ctr"/>
              <a:r>
                <a:rPr lang="zh-CN" altLang="en-US" sz="20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集装箱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535723" y="1459807"/>
            <a:ext cx="7738357" cy="2999650"/>
            <a:chOff x="1535723" y="1459807"/>
            <a:chExt cx="7738357" cy="2999650"/>
          </a:xfrm>
        </p:grpSpPr>
        <p:grpSp>
          <p:nvGrpSpPr>
            <p:cNvPr id="8" name="组合 7"/>
            <p:cNvGrpSpPr/>
            <p:nvPr/>
          </p:nvGrpSpPr>
          <p:grpSpPr>
            <a:xfrm>
              <a:off x="1535723" y="2667000"/>
              <a:ext cx="6377354" cy="1511832"/>
              <a:chOff x="1535723" y="2667000"/>
              <a:chExt cx="6377354" cy="15118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535723" y="2667000"/>
                <a:ext cx="6377354" cy="1511832"/>
                <a:chOff x="1535723" y="2667000"/>
                <a:chExt cx="6377354" cy="1511832"/>
              </a:xfrm>
            </p:grpSpPr>
            <p:sp>
              <p:nvSpPr>
                <p:cNvPr id="3" name="流程图: 资料带 2"/>
                <p:cNvSpPr/>
                <p:nvPr/>
              </p:nvSpPr>
              <p:spPr>
                <a:xfrm>
                  <a:off x="1535723" y="2667000"/>
                  <a:ext cx="6377354" cy="1511832"/>
                </a:xfrm>
                <a:prstGeom prst="flowChartPunchedTape">
                  <a:avLst/>
                </a:prstGeom>
                <a:solidFill>
                  <a:srgbClr val="587087">
                    <a:alpha val="6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" name="流程图: 资料带 3"/>
                <p:cNvSpPr/>
                <p:nvPr/>
              </p:nvSpPr>
              <p:spPr>
                <a:xfrm>
                  <a:off x="1746738" y="2875388"/>
                  <a:ext cx="5955323" cy="1162645"/>
                </a:xfrm>
                <a:prstGeom prst="flowChartPunchedTap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2413922" y="3068973"/>
                <a:ext cx="48006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单身</a:t>
                </a:r>
                <a:r>
                  <a:rPr lang="en-US" altLang="zh-CN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·</a:t>
                </a:r>
                <a:r>
                  <a:rPr lang="zh-CN" altLang="en-US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狗的旅游日子</a:t>
                </a:r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3971" y="1459807"/>
              <a:ext cx="2400109" cy="29996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523" y="1486635"/>
            <a:ext cx="8640858" cy="42497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8699" y="1486634"/>
            <a:ext cx="8640858" cy="4249715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7976097" y="2653696"/>
            <a:ext cx="358416" cy="533058"/>
            <a:chOff x="2083995" y="2006435"/>
            <a:chExt cx="358416" cy="533058"/>
          </a:xfrm>
        </p:grpSpPr>
        <p:sp>
          <p:nvSpPr>
            <p:cNvPr id="7" name="椭圆 6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78855" y="2184465"/>
            <a:ext cx="358416" cy="533058"/>
            <a:chOff x="2083995" y="2006435"/>
            <a:chExt cx="358416" cy="533058"/>
          </a:xfrm>
        </p:grpSpPr>
        <p:sp>
          <p:nvSpPr>
            <p:cNvPr id="10" name="椭圆 9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488319" y="2425096"/>
            <a:ext cx="358416" cy="533058"/>
            <a:chOff x="2083995" y="2006435"/>
            <a:chExt cx="358416" cy="533058"/>
          </a:xfrm>
        </p:grpSpPr>
        <p:sp>
          <p:nvSpPr>
            <p:cNvPr id="13" name="椭圆 12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: 形状 13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43350" y="1486633"/>
            <a:ext cx="358416" cy="533058"/>
            <a:chOff x="2083995" y="2006435"/>
            <a:chExt cx="358416" cy="533058"/>
          </a:xfrm>
        </p:grpSpPr>
        <p:sp>
          <p:nvSpPr>
            <p:cNvPr id="16" name="椭圆 15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: 形状 16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822444" y="3748570"/>
            <a:ext cx="358416" cy="533058"/>
            <a:chOff x="2083995" y="2006435"/>
            <a:chExt cx="358416" cy="533058"/>
          </a:xfrm>
        </p:grpSpPr>
        <p:sp>
          <p:nvSpPr>
            <p:cNvPr id="19" name="椭圆 18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: 形状 19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979856" y="4108705"/>
            <a:ext cx="358416" cy="533058"/>
            <a:chOff x="2083995" y="2006435"/>
            <a:chExt cx="358416" cy="533058"/>
          </a:xfrm>
        </p:grpSpPr>
        <p:sp>
          <p:nvSpPr>
            <p:cNvPr id="22" name="椭圆 21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538488" y="4288772"/>
            <a:ext cx="358416" cy="533058"/>
            <a:chOff x="2083995" y="2006435"/>
            <a:chExt cx="358416" cy="533058"/>
          </a:xfrm>
        </p:grpSpPr>
        <p:sp>
          <p:nvSpPr>
            <p:cNvPr id="25" name="椭圆 24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: 形状 25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382035" y="1930989"/>
            <a:ext cx="358416" cy="533058"/>
            <a:chOff x="2083995" y="2006435"/>
            <a:chExt cx="358416" cy="533058"/>
          </a:xfrm>
        </p:grpSpPr>
        <p:sp>
          <p:nvSpPr>
            <p:cNvPr id="28" name="椭圆 27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: 形状 28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70583" y="1967084"/>
            <a:ext cx="358416" cy="533058"/>
            <a:chOff x="2083995" y="2006435"/>
            <a:chExt cx="358416" cy="533058"/>
          </a:xfrm>
        </p:grpSpPr>
        <p:sp>
          <p:nvSpPr>
            <p:cNvPr id="31" name="椭圆 30"/>
            <p:cNvSpPr/>
            <p:nvPr/>
          </p:nvSpPr>
          <p:spPr>
            <a:xfrm>
              <a:off x="2099496" y="2366570"/>
              <a:ext cx="327414" cy="172923"/>
            </a:xfrm>
            <a:prstGeom prst="ellipse">
              <a:avLst/>
            </a:prstGeom>
            <a:solidFill>
              <a:srgbClr val="B5BEC3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: 形状 31"/>
            <p:cNvSpPr/>
            <p:nvPr/>
          </p:nvSpPr>
          <p:spPr>
            <a:xfrm rot="10800000" flipV="1">
              <a:off x="2083995" y="2006435"/>
              <a:ext cx="358416" cy="432646"/>
            </a:xfrm>
            <a:custGeom>
              <a:avLst/>
              <a:gdLst>
                <a:gd name="connsiteX0" fmla="*/ 240605 w 481208"/>
                <a:gd name="connsiteY0" fmla="*/ 114255 h 580870"/>
                <a:gd name="connsiteX1" fmla="*/ 147195 w 481208"/>
                <a:gd name="connsiteY1" fmla="*/ 207665 h 580870"/>
                <a:gd name="connsiteX2" fmla="*/ 240605 w 481208"/>
                <a:gd name="connsiteY2" fmla="*/ 301075 h 580870"/>
                <a:gd name="connsiteX3" fmla="*/ 334015 w 481208"/>
                <a:gd name="connsiteY3" fmla="*/ 207665 h 580870"/>
                <a:gd name="connsiteX4" fmla="*/ 240605 w 481208"/>
                <a:gd name="connsiteY4" fmla="*/ 114255 h 580870"/>
                <a:gd name="connsiteX5" fmla="*/ 240604 w 481208"/>
                <a:gd name="connsiteY5" fmla="*/ 0 h 580870"/>
                <a:gd name="connsiteX6" fmla="*/ 410737 w 481208"/>
                <a:gd name="connsiteY6" fmla="*/ 70471 h 580870"/>
                <a:gd name="connsiteX7" fmla="*/ 410737 w 481208"/>
                <a:gd name="connsiteY7" fmla="*/ 410737 h 580870"/>
                <a:gd name="connsiteX8" fmla="*/ 240604 w 481208"/>
                <a:gd name="connsiteY8" fmla="*/ 580870 h 580870"/>
                <a:gd name="connsiteX9" fmla="*/ 70471 w 481208"/>
                <a:gd name="connsiteY9" fmla="*/ 410737 h 580870"/>
                <a:gd name="connsiteX10" fmla="*/ 70471 w 481208"/>
                <a:gd name="connsiteY10" fmla="*/ 70471 h 580870"/>
                <a:gd name="connsiteX11" fmla="*/ 240604 w 481208"/>
                <a:gd name="connsiteY11" fmla="*/ 0 h 5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1208" h="580870">
                  <a:moveTo>
                    <a:pt x="240605" y="114255"/>
                  </a:moveTo>
                  <a:cubicBezTo>
                    <a:pt x="189016" y="114255"/>
                    <a:pt x="147195" y="156076"/>
                    <a:pt x="147195" y="207665"/>
                  </a:cubicBezTo>
                  <a:cubicBezTo>
                    <a:pt x="147195" y="259254"/>
                    <a:pt x="189016" y="301075"/>
                    <a:pt x="240605" y="301075"/>
                  </a:cubicBezTo>
                  <a:cubicBezTo>
                    <a:pt x="292194" y="301075"/>
                    <a:pt x="334015" y="259254"/>
                    <a:pt x="334015" y="207665"/>
                  </a:cubicBezTo>
                  <a:cubicBezTo>
                    <a:pt x="334015" y="156076"/>
                    <a:pt x="292194" y="114255"/>
                    <a:pt x="240605" y="114255"/>
                  </a:cubicBezTo>
                  <a:close/>
                  <a:moveTo>
                    <a:pt x="240604" y="0"/>
                  </a:moveTo>
                  <a:cubicBezTo>
                    <a:pt x="302180" y="0"/>
                    <a:pt x="363756" y="23490"/>
                    <a:pt x="410737" y="70471"/>
                  </a:cubicBezTo>
                  <a:cubicBezTo>
                    <a:pt x="504699" y="164433"/>
                    <a:pt x="504699" y="316775"/>
                    <a:pt x="410737" y="410737"/>
                  </a:cubicBezTo>
                  <a:lnTo>
                    <a:pt x="240604" y="580870"/>
                  </a:lnTo>
                  <a:lnTo>
                    <a:pt x="70471" y="410737"/>
                  </a:lnTo>
                  <a:cubicBezTo>
                    <a:pt x="-23491" y="316775"/>
                    <a:pt x="-23491" y="164433"/>
                    <a:pt x="70471" y="70471"/>
                  </a:cubicBezTo>
                  <a:cubicBezTo>
                    <a:pt x="117452" y="23490"/>
                    <a:pt x="179028" y="0"/>
                    <a:pt x="240604" y="0"/>
                  </a:cubicBezTo>
                  <a:close/>
                </a:path>
              </a:pathLst>
            </a:custGeom>
            <a:solidFill>
              <a:srgbClr val="58708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83441" y="7058192"/>
            <a:ext cx="1702757" cy="1040229"/>
          </a:xfrm>
          <a:prstGeom prst="rect">
            <a:avLst/>
          </a:prstGeom>
        </p:spPr>
      </p:pic>
      <p:sp>
        <p:nvSpPr>
          <p:cNvPr id="34" name="任意多边形: 形状 33"/>
          <p:cNvSpPr/>
          <p:nvPr/>
        </p:nvSpPr>
        <p:spPr>
          <a:xfrm>
            <a:off x="3269464" y="606802"/>
            <a:ext cx="9445034" cy="4067619"/>
          </a:xfrm>
          <a:custGeom>
            <a:avLst/>
            <a:gdLst>
              <a:gd name="connsiteX0" fmla="*/ 0 w 7690339"/>
              <a:gd name="connsiteY0" fmla="*/ 0 h 5732584"/>
              <a:gd name="connsiteX1" fmla="*/ 2028093 w 7690339"/>
              <a:gd name="connsiteY1" fmla="*/ 339969 h 5732584"/>
              <a:gd name="connsiteX2" fmla="*/ 3247293 w 7690339"/>
              <a:gd name="connsiteY2" fmla="*/ 1664677 h 5732584"/>
              <a:gd name="connsiteX3" fmla="*/ 2930770 w 7690339"/>
              <a:gd name="connsiteY3" fmla="*/ 1688123 h 5732584"/>
              <a:gd name="connsiteX4" fmla="*/ 3645877 w 7690339"/>
              <a:gd name="connsiteY4" fmla="*/ 1371600 h 5732584"/>
              <a:gd name="connsiteX5" fmla="*/ 6353908 w 7690339"/>
              <a:gd name="connsiteY5" fmla="*/ 3270738 h 5732584"/>
              <a:gd name="connsiteX6" fmla="*/ 7690339 w 7690339"/>
              <a:gd name="connsiteY6" fmla="*/ 5732584 h 5732584"/>
              <a:gd name="connsiteX0-1" fmla="*/ 0 w 7690339"/>
              <a:gd name="connsiteY0-2" fmla="*/ 0 h 5732584"/>
              <a:gd name="connsiteX1-3" fmla="*/ 2028093 w 7690339"/>
              <a:gd name="connsiteY1-4" fmla="*/ 339969 h 5732584"/>
              <a:gd name="connsiteX2-5" fmla="*/ 3247293 w 7690339"/>
              <a:gd name="connsiteY2-6" fmla="*/ 1664677 h 5732584"/>
              <a:gd name="connsiteX3-7" fmla="*/ 2930770 w 7690339"/>
              <a:gd name="connsiteY3-8" fmla="*/ 1688123 h 5732584"/>
              <a:gd name="connsiteX4-9" fmla="*/ 3645877 w 7690339"/>
              <a:gd name="connsiteY4-10" fmla="*/ 1371600 h 5732584"/>
              <a:gd name="connsiteX5-11" fmla="*/ 6353908 w 7690339"/>
              <a:gd name="connsiteY5-12" fmla="*/ 3270738 h 5732584"/>
              <a:gd name="connsiteX6-13" fmla="*/ 7690339 w 7690339"/>
              <a:gd name="connsiteY6-14" fmla="*/ 5732584 h 5732584"/>
              <a:gd name="connsiteX0-15" fmla="*/ 0 w 7690339"/>
              <a:gd name="connsiteY0-16" fmla="*/ 0 h 5732584"/>
              <a:gd name="connsiteX1-17" fmla="*/ 2028093 w 7690339"/>
              <a:gd name="connsiteY1-18" fmla="*/ 339969 h 5732584"/>
              <a:gd name="connsiteX2-19" fmla="*/ 3247293 w 7690339"/>
              <a:gd name="connsiteY2-20" fmla="*/ 1664677 h 5732584"/>
              <a:gd name="connsiteX3-21" fmla="*/ 2930770 w 7690339"/>
              <a:gd name="connsiteY3-22" fmla="*/ 1688123 h 5732584"/>
              <a:gd name="connsiteX4-23" fmla="*/ 3645877 w 7690339"/>
              <a:gd name="connsiteY4-24" fmla="*/ 1371600 h 5732584"/>
              <a:gd name="connsiteX5-25" fmla="*/ 6353908 w 7690339"/>
              <a:gd name="connsiteY5-26" fmla="*/ 3270738 h 5732584"/>
              <a:gd name="connsiteX6-27" fmla="*/ 7690339 w 7690339"/>
              <a:gd name="connsiteY6-28" fmla="*/ 5732584 h 5732584"/>
              <a:gd name="connsiteX0-29" fmla="*/ 0 w 7690339"/>
              <a:gd name="connsiteY0-30" fmla="*/ 0 h 5732584"/>
              <a:gd name="connsiteX1-31" fmla="*/ 2028093 w 7690339"/>
              <a:gd name="connsiteY1-32" fmla="*/ 339969 h 5732584"/>
              <a:gd name="connsiteX2-33" fmla="*/ 3247293 w 7690339"/>
              <a:gd name="connsiteY2-34" fmla="*/ 1664677 h 5732584"/>
              <a:gd name="connsiteX3-35" fmla="*/ 2930770 w 7690339"/>
              <a:gd name="connsiteY3-36" fmla="*/ 1688123 h 5732584"/>
              <a:gd name="connsiteX4-37" fmla="*/ 3645877 w 7690339"/>
              <a:gd name="connsiteY4-38" fmla="*/ 1371600 h 5732584"/>
              <a:gd name="connsiteX5-39" fmla="*/ 6201508 w 7690339"/>
              <a:gd name="connsiteY5-40" fmla="*/ 3341077 h 5732584"/>
              <a:gd name="connsiteX6-41" fmla="*/ 7690339 w 7690339"/>
              <a:gd name="connsiteY6-42" fmla="*/ 5732584 h 5732584"/>
              <a:gd name="connsiteX0-43" fmla="*/ 0 w 7690339"/>
              <a:gd name="connsiteY0-44" fmla="*/ 31943 h 5764527"/>
              <a:gd name="connsiteX1-45" fmla="*/ 2545451 w 7690339"/>
              <a:gd name="connsiteY1-46" fmla="*/ 155343 h 5764527"/>
              <a:gd name="connsiteX2-47" fmla="*/ 3247293 w 7690339"/>
              <a:gd name="connsiteY2-48" fmla="*/ 1696620 h 5764527"/>
              <a:gd name="connsiteX3-49" fmla="*/ 2930770 w 7690339"/>
              <a:gd name="connsiteY3-50" fmla="*/ 1720066 h 5764527"/>
              <a:gd name="connsiteX4-51" fmla="*/ 3645877 w 7690339"/>
              <a:gd name="connsiteY4-52" fmla="*/ 1403543 h 5764527"/>
              <a:gd name="connsiteX5-53" fmla="*/ 6201508 w 7690339"/>
              <a:gd name="connsiteY5-54" fmla="*/ 3373020 h 5764527"/>
              <a:gd name="connsiteX6-55" fmla="*/ 7690339 w 7690339"/>
              <a:gd name="connsiteY6-56" fmla="*/ 5764527 h 5764527"/>
              <a:gd name="connsiteX0-57" fmla="*/ 0 w 7690339"/>
              <a:gd name="connsiteY0-58" fmla="*/ 31120 h 5763704"/>
              <a:gd name="connsiteX1-59" fmla="*/ 2545451 w 7690339"/>
              <a:gd name="connsiteY1-60" fmla="*/ 154520 h 5763704"/>
              <a:gd name="connsiteX2-61" fmla="*/ 3259325 w 7690339"/>
              <a:gd name="connsiteY2-62" fmla="*/ 1683765 h 5763704"/>
              <a:gd name="connsiteX3-63" fmla="*/ 2930770 w 7690339"/>
              <a:gd name="connsiteY3-64" fmla="*/ 1719243 h 5763704"/>
              <a:gd name="connsiteX4-65" fmla="*/ 3645877 w 7690339"/>
              <a:gd name="connsiteY4-66" fmla="*/ 1402720 h 5763704"/>
              <a:gd name="connsiteX5-67" fmla="*/ 6201508 w 7690339"/>
              <a:gd name="connsiteY5-68" fmla="*/ 3372197 h 5763704"/>
              <a:gd name="connsiteX6-69" fmla="*/ 7690339 w 7690339"/>
              <a:gd name="connsiteY6-70" fmla="*/ 5763704 h 5763704"/>
              <a:gd name="connsiteX0-71" fmla="*/ 0 w 7690339"/>
              <a:gd name="connsiteY0-72" fmla="*/ 31120 h 5763704"/>
              <a:gd name="connsiteX1-73" fmla="*/ 2545451 w 7690339"/>
              <a:gd name="connsiteY1-74" fmla="*/ 154520 h 5763704"/>
              <a:gd name="connsiteX2-75" fmla="*/ 3259325 w 7690339"/>
              <a:gd name="connsiteY2-76" fmla="*/ 1683765 h 5763704"/>
              <a:gd name="connsiteX3-77" fmla="*/ 2930770 w 7690339"/>
              <a:gd name="connsiteY3-78" fmla="*/ 1719243 h 5763704"/>
              <a:gd name="connsiteX4-79" fmla="*/ 6004066 w 7690339"/>
              <a:gd name="connsiteY4-80" fmla="*/ 608636 h 5763704"/>
              <a:gd name="connsiteX5-81" fmla="*/ 6201508 w 7690339"/>
              <a:gd name="connsiteY5-82" fmla="*/ 3372197 h 5763704"/>
              <a:gd name="connsiteX6-83" fmla="*/ 7690339 w 7690339"/>
              <a:gd name="connsiteY6-84" fmla="*/ 5763704 h 5763704"/>
              <a:gd name="connsiteX0-85" fmla="*/ 0 w 7690339"/>
              <a:gd name="connsiteY0-86" fmla="*/ 31120 h 5763704"/>
              <a:gd name="connsiteX1-87" fmla="*/ 2545451 w 7690339"/>
              <a:gd name="connsiteY1-88" fmla="*/ 154520 h 5763704"/>
              <a:gd name="connsiteX2-89" fmla="*/ 3259325 w 7690339"/>
              <a:gd name="connsiteY2-90" fmla="*/ 1683765 h 5763704"/>
              <a:gd name="connsiteX3-91" fmla="*/ 2930770 w 7690339"/>
              <a:gd name="connsiteY3-92" fmla="*/ 1719243 h 5763704"/>
              <a:gd name="connsiteX4-93" fmla="*/ 6004066 w 7690339"/>
              <a:gd name="connsiteY4-94" fmla="*/ 608636 h 5763704"/>
              <a:gd name="connsiteX5-95" fmla="*/ 7296382 w 7690339"/>
              <a:gd name="connsiteY5-96" fmla="*/ 2421702 h 5763704"/>
              <a:gd name="connsiteX6-97" fmla="*/ 7690339 w 7690339"/>
              <a:gd name="connsiteY6-98" fmla="*/ 5763704 h 5763704"/>
              <a:gd name="connsiteX0-99" fmla="*/ 0 w 7690339"/>
              <a:gd name="connsiteY0-100" fmla="*/ 31120 h 5763704"/>
              <a:gd name="connsiteX1-101" fmla="*/ 2545451 w 7690339"/>
              <a:gd name="connsiteY1-102" fmla="*/ 154520 h 5763704"/>
              <a:gd name="connsiteX2-103" fmla="*/ 3259325 w 7690339"/>
              <a:gd name="connsiteY2-104" fmla="*/ 1683765 h 5763704"/>
              <a:gd name="connsiteX3-105" fmla="*/ 2930770 w 7690339"/>
              <a:gd name="connsiteY3-106" fmla="*/ 1719243 h 5763704"/>
              <a:gd name="connsiteX4-107" fmla="*/ 6004066 w 7690339"/>
              <a:gd name="connsiteY4-108" fmla="*/ 608636 h 5763704"/>
              <a:gd name="connsiteX5-109" fmla="*/ 7296382 w 7690339"/>
              <a:gd name="connsiteY5-110" fmla="*/ 2421702 h 5763704"/>
              <a:gd name="connsiteX6-111" fmla="*/ 7690339 w 7690339"/>
              <a:gd name="connsiteY6-112" fmla="*/ 5763704 h 5763704"/>
              <a:gd name="connsiteX0-113" fmla="*/ 0 w 7690339"/>
              <a:gd name="connsiteY0-114" fmla="*/ 31120 h 5763704"/>
              <a:gd name="connsiteX1-115" fmla="*/ 2545451 w 7690339"/>
              <a:gd name="connsiteY1-116" fmla="*/ 154520 h 5763704"/>
              <a:gd name="connsiteX2-117" fmla="*/ 3259325 w 7690339"/>
              <a:gd name="connsiteY2-118" fmla="*/ 1683765 h 5763704"/>
              <a:gd name="connsiteX3-119" fmla="*/ 2930770 w 7690339"/>
              <a:gd name="connsiteY3-120" fmla="*/ 1719243 h 5763704"/>
              <a:gd name="connsiteX4-121" fmla="*/ 6004066 w 7690339"/>
              <a:gd name="connsiteY4-122" fmla="*/ 608636 h 5763704"/>
              <a:gd name="connsiteX5-123" fmla="*/ 7296382 w 7690339"/>
              <a:gd name="connsiteY5-124" fmla="*/ 2421702 h 5763704"/>
              <a:gd name="connsiteX6-125" fmla="*/ 7690339 w 7690339"/>
              <a:gd name="connsiteY6-126" fmla="*/ 5763704 h 5763704"/>
              <a:gd name="connsiteX0-127" fmla="*/ 0 w 7690339"/>
              <a:gd name="connsiteY0-128" fmla="*/ 31120 h 5763704"/>
              <a:gd name="connsiteX1-129" fmla="*/ 2545451 w 7690339"/>
              <a:gd name="connsiteY1-130" fmla="*/ 154520 h 5763704"/>
              <a:gd name="connsiteX2-131" fmla="*/ 3259325 w 7690339"/>
              <a:gd name="connsiteY2-132" fmla="*/ 1683765 h 5763704"/>
              <a:gd name="connsiteX3-133" fmla="*/ 2930770 w 7690339"/>
              <a:gd name="connsiteY3-134" fmla="*/ 1719243 h 5763704"/>
              <a:gd name="connsiteX4-135" fmla="*/ 6004066 w 7690339"/>
              <a:gd name="connsiteY4-136" fmla="*/ 608636 h 5763704"/>
              <a:gd name="connsiteX5-137" fmla="*/ 7561077 w 7690339"/>
              <a:gd name="connsiteY5-138" fmla="*/ 3540638 h 5763704"/>
              <a:gd name="connsiteX6-139" fmla="*/ 7690339 w 7690339"/>
              <a:gd name="connsiteY6-140" fmla="*/ 5763704 h 5763704"/>
              <a:gd name="connsiteX0-141" fmla="*/ 0 w 7690339"/>
              <a:gd name="connsiteY0-142" fmla="*/ 31120 h 5763704"/>
              <a:gd name="connsiteX1-143" fmla="*/ 2545451 w 7690339"/>
              <a:gd name="connsiteY1-144" fmla="*/ 154520 h 5763704"/>
              <a:gd name="connsiteX2-145" fmla="*/ 3259325 w 7690339"/>
              <a:gd name="connsiteY2-146" fmla="*/ 1683765 h 5763704"/>
              <a:gd name="connsiteX3-147" fmla="*/ 3941423 w 7690339"/>
              <a:gd name="connsiteY3-148" fmla="*/ 191232 h 5763704"/>
              <a:gd name="connsiteX4-149" fmla="*/ 6004066 w 7690339"/>
              <a:gd name="connsiteY4-150" fmla="*/ 608636 h 5763704"/>
              <a:gd name="connsiteX5-151" fmla="*/ 7561077 w 7690339"/>
              <a:gd name="connsiteY5-152" fmla="*/ 3540638 h 5763704"/>
              <a:gd name="connsiteX6-153" fmla="*/ 7690339 w 7690339"/>
              <a:gd name="connsiteY6-154" fmla="*/ 5763704 h 5763704"/>
              <a:gd name="connsiteX0-155" fmla="*/ 0 w 7690339"/>
              <a:gd name="connsiteY0-156" fmla="*/ 0 h 5732584"/>
              <a:gd name="connsiteX1-157" fmla="*/ 2545451 w 7690339"/>
              <a:gd name="connsiteY1-158" fmla="*/ 123400 h 5732584"/>
              <a:gd name="connsiteX2-159" fmla="*/ 4582798 w 7690339"/>
              <a:gd name="connsiteY2-160" fmla="*/ 846529 h 5732584"/>
              <a:gd name="connsiteX3-161" fmla="*/ 3941423 w 7690339"/>
              <a:gd name="connsiteY3-162" fmla="*/ 160112 h 5732584"/>
              <a:gd name="connsiteX4-163" fmla="*/ 6004066 w 7690339"/>
              <a:gd name="connsiteY4-164" fmla="*/ 577516 h 5732584"/>
              <a:gd name="connsiteX5-165" fmla="*/ 7561077 w 7690339"/>
              <a:gd name="connsiteY5-166" fmla="*/ 3509518 h 5732584"/>
              <a:gd name="connsiteX6-167" fmla="*/ 7690339 w 7690339"/>
              <a:gd name="connsiteY6-168" fmla="*/ 5732584 h 5732584"/>
              <a:gd name="connsiteX0-169" fmla="*/ 0 w 7690339"/>
              <a:gd name="connsiteY0-170" fmla="*/ 0 h 5732584"/>
              <a:gd name="connsiteX1-171" fmla="*/ 2545451 w 7690339"/>
              <a:gd name="connsiteY1-172" fmla="*/ 123400 h 5732584"/>
              <a:gd name="connsiteX2-173" fmla="*/ 4582798 w 7690339"/>
              <a:gd name="connsiteY2-174" fmla="*/ 846529 h 5732584"/>
              <a:gd name="connsiteX3-175" fmla="*/ 3628602 w 7690339"/>
              <a:gd name="connsiteY3-176" fmla="*/ 990291 h 5732584"/>
              <a:gd name="connsiteX4-177" fmla="*/ 6004066 w 7690339"/>
              <a:gd name="connsiteY4-178" fmla="*/ 577516 h 5732584"/>
              <a:gd name="connsiteX5-179" fmla="*/ 7561077 w 7690339"/>
              <a:gd name="connsiteY5-180" fmla="*/ 3509518 h 5732584"/>
              <a:gd name="connsiteX6-181" fmla="*/ 7690339 w 7690339"/>
              <a:gd name="connsiteY6-182" fmla="*/ 5732584 h 5732584"/>
              <a:gd name="connsiteX0-183" fmla="*/ 0 w 7690339"/>
              <a:gd name="connsiteY0-184" fmla="*/ 0 h 5732584"/>
              <a:gd name="connsiteX1-185" fmla="*/ 2545451 w 7690339"/>
              <a:gd name="connsiteY1-186" fmla="*/ 123400 h 5732584"/>
              <a:gd name="connsiteX2-187" fmla="*/ 4751240 w 7690339"/>
              <a:gd name="connsiteY2-188" fmla="*/ 521676 h 5732584"/>
              <a:gd name="connsiteX3-189" fmla="*/ 3628602 w 7690339"/>
              <a:gd name="connsiteY3-190" fmla="*/ 990291 h 5732584"/>
              <a:gd name="connsiteX4-191" fmla="*/ 6004066 w 7690339"/>
              <a:gd name="connsiteY4-192" fmla="*/ 577516 h 5732584"/>
              <a:gd name="connsiteX5-193" fmla="*/ 7561077 w 7690339"/>
              <a:gd name="connsiteY5-194" fmla="*/ 3509518 h 5732584"/>
              <a:gd name="connsiteX6-195" fmla="*/ 7690339 w 7690339"/>
              <a:gd name="connsiteY6-196" fmla="*/ 5732584 h 5732584"/>
              <a:gd name="connsiteX0-197" fmla="*/ 0 w 7690339"/>
              <a:gd name="connsiteY0-198" fmla="*/ 0 h 5732584"/>
              <a:gd name="connsiteX1-199" fmla="*/ 2545451 w 7690339"/>
              <a:gd name="connsiteY1-200" fmla="*/ 123400 h 5732584"/>
              <a:gd name="connsiteX2-201" fmla="*/ 4751240 w 7690339"/>
              <a:gd name="connsiteY2-202" fmla="*/ 521676 h 5732584"/>
              <a:gd name="connsiteX3-203" fmla="*/ 3941423 w 7690339"/>
              <a:gd name="connsiteY3-204" fmla="*/ 509028 h 5732584"/>
              <a:gd name="connsiteX4-205" fmla="*/ 6004066 w 7690339"/>
              <a:gd name="connsiteY4-206" fmla="*/ 577516 h 5732584"/>
              <a:gd name="connsiteX5-207" fmla="*/ 7561077 w 7690339"/>
              <a:gd name="connsiteY5-208" fmla="*/ 3509518 h 5732584"/>
              <a:gd name="connsiteX6-209" fmla="*/ 7690339 w 7690339"/>
              <a:gd name="connsiteY6-210" fmla="*/ 5732584 h 5732584"/>
              <a:gd name="connsiteX0-211" fmla="*/ 0 w 7690339"/>
              <a:gd name="connsiteY0-212" fmla="*/ 0 h 5732584"/>
              <a:gd name="connsiteX1-213" fmla="*/ 2545451 w 7690339"/>
              <a:gd name="connsiteY1-214" fmla="*/ 123400 h 5732584"/>
              <a:gd name="connsiteX2-215" fmla="*/ 4594830 w 7690339"/>
              <a:gd name="connsiteY2-216" fmla="*/ 678087 h 5732584"/>
              <a:gd name="connsiteX3-217" fmla="*/ 3941423 w 7690339"/>
              <a:gd name="connsiteY3-218" fmla="*/ 509028 h 5732584"/>
              <a:gd name="connsiteX4-219" fmla="*/ 6004066 w 7690339"/>
              <a:gd name="connsiteY4-220" fmla="*/ 577516 h 5732584"/>
              <a:gd name="connsiteX5-221" fmla="*/ 7561077 w 7690339"/>
              <a:gd name="connsiteY5-222" fmla="*/ 3509518 h 5732584"/>
              <a:gd name="connsiteX6-223" fmla="*/ 7690339 w 7690339"/>
              <a:gd name="connsiteY6-224" fmla="*/ 5732584 h 5732584"/>
              <a:gd name="connsiteX0-225" fmla="*/ 0 w 7690339"/>
              <a:gd name="connsiteY0-226" fmla="*/ 201562 h 5934146"/>
              <a:gd name="connsiteX1-227" fmla="*/ 2545451 w 7690339"/>
              <a:gd name="connsiteY1-228" fmla="*/ 24173 h 5934146"/>
              <a:gd name="connsiteX2-229" fmla="*/ 4594830 w 7690339"/>
              <a:gd name="connsiteY2-230" fmla="*/ 879649 h 5934146"/>
              <a:gd name="connsiteX3-231" fmla="*/ 3941423 w 7690339"/>
              <a:gd name="connsiteY3-232" fmla="*/ 710590 h 5934146"/>
              <a:gd name="connsiteX4-233" fmla="*/ 6004066 w 7690339"/>
              <a:gd name="connsiteY4-234" fmla="*/ 779078 h 5934146"/>
              <a:gd name="connsiteX5-235" fmla="*/ 7561077 w 7690339"/>
              <a:gd name="connsiteY5-236" fmla="*/ 3711080 h 5934146"/>
              <a:gd name="connsiteX6-237" fmla="*/ 7690339 w 7690339"/>
              <a:gd name="connsiteY6-238" fmla="*/ 5934146 h 5934146"/>
              <a:gd name="connsiteX0-239" fmla="*/ 0 w 7690339"/>
              <a:gd name="connsiteY0-240" fmla="*/ 201562 h 5934146"/>
              <a:gd name="connsiteX1-241" fmla="*/ 2545451 w 7690339"/>
              <a:gd name="connsiteY1-242" fmla="*/ 24173 h 5934146"/>
              <a:gd name="connsiteX2-243" fmla="*/ 4594830 w 7690339"/>
              <a:gd name="connsiteY2-244" fmla="*/ 879649 h 5934146"/>
              <a:gd name="connsiteX3-245" fmla="*/ 3941423 w 7690339"/>
              <a:gd name="connsiteY3-246" fmla="*/ 710590 h 5934146"/>
              <a:gd name="connsiteX4-247" fmla="*/ 6004066 w 7690339"/>
              <a:gd name="connsiteY4-248" fmla="*/ 779078 h 5934146"/>
              <a:gd name="connsiteX5-249" fmla="*/ 7561077 w 7690339"/>
              <a:gd name="connsiteY5-250" fmla="*/ 3711080 h 5934146"/>
              <a:gd name="connsiteX6-251" fmla="*/ 7690339 w 7690339"/>
              <a:gd name="connsiteY6-252" fmla="*/ 5934146 h 5934146"/>
              <a:gd name="connsiteX0-253" fmla="*/ 0 w 7690339"/>
              <a:gd name="connsiteY0-254" fmla="*/ 201562 h 5934146"/>
              <a:gd name="connsiteX1-255" fmla="*/ 2545451 w 7690339"/>
              <a:gd name="connsiteY1-256" fmla="*/ 24173 h 5934146"/>
              <a:gd name="connsiteX2-257" fmla="*/ 4594830 w 7690339"/>
              <a:gd name="connsiteY2-258" fmla="*/ 879649 h 5934146"/>
              <a:gd name="connsiteX3-259" fmla="*/ 3941423 w 7690339"/>
              <a:gd name="connsiteY3-260" fmla="*/ 710590 h 5934146"/>
              <a:gd name="connsiteX4-261" fmla="*/ 6004066 w 7690339"/>
              <a:gd name="connsiteY4-262" fmla="*/ 779078 h 5934146"/>
              <a:gd name="connsiteX5-263" fmla="*/ 7561077 w 7690339"/>
              <a:gd name="connsiteY5-264" fmla="*/ 3711080 h 5934146"/>
              <a:gd name="connsiteX6-265" fmla="*/ 7690339 w 7690339"/>
              <a:gd name="connsiteY6-266" fmla="*/ 5934146 h 5934146"/>
              <a:gd name="connsiteX0-267" fmla="*/ 0 w 7690339"/>
              <a:gd name="connsiteY0-268" fmla="*/ 201562 h 5934146"/>
              <a:gd name="connsiteX1-269" fmla="*/ 2545451 w 7690339"/>
              <a:gd name="connsiteY1-270" fmla="*/ 24173 h 5934146"/>
              <a:gd name="connsiteX2-271" fmla="*/ 4594830 w 7690339"/>
              <a:gd name="connsiteY2-272" fmla="*/ 879649 h 5934146"/>
              <a:gd name="connsiteX3-273" fmla="*/ 3941423 w 7690339"/>
              <a:gd name="connsiteY3-274" fmla="*/ 710590 h 5934146"/>
              <a:gd name="connsiteX4-275" fmla="*/ 6004066 w 7690339"/>
              <a:gd name="connsiteY4-276" fmla="*/ 779078 h 5934146"/>
              <a:gd name="connsiteX5-277" fmla="*/ 7561077 w 7690339"/>
              <a:gd name="connsiteY5-278" fmla="*/ 3711080 h 5934146"/>
              <a:gd name="connsiteX6-279" fmla="*/ 7690339 w 7690339"/>
              <a:gd name="connsiteY6-280" fmla="*/ 5934146 h 5934146"/>
              <a:gd name="connsiteX0-281" fmla="*/ 0 w 7690339"/>
              <a:gd name="connsiteY0-282" fmla="*/ 201562 h 5934146"/>
              <a:gd name="connsiteX1-283" fmla="*/ 2545451 w 7690339"/>
              <a:gd name="connsiteY1-284" fmla="*/ 24173 h 5934146"/>
              <a:gd name="connsiteX2-285" fmla="*/ 4594830 w 7690339"/>
              <a:gd name="connsiteY2-286" fmla="*/ 879649 h 5934146"/>
              <a:gd name="connsiteX3-287" fmla="*/ 3941423 w 7690339"/>
              <a:gd name="connsiteY3-288" fmla="*/ 710590 h 5934146"/>
              <a:gd name="connsiteX4-289" fmla="*/ 6004066 w 7690339"/>
              <a:gd name="connsiteY4-290" fmla="*/ 779078 h 5934146"/>
              <a:gd name="connsiteX5-291" fmla="*/ 7561077 w 7690339"/>
              <a:gd name="connsiteY5-292" fmla="*/ 3711080 h 5934146"/>
              <a:gd name="connsiteX6-293" fmla="*/ 7690339 w 7690339"/>
              <a:gd name="connsiteY6-294" fmla="*/ 5934146 h 5934146"/>
              <a:gd name="connsiteX0-295" fmla="*/ 0 w 7690339"/>
              <a:gd name="connsiteY0-296" fmla="*/ 201562 h 5934146"/>
              <a:gd name="connsiteX1-297" fmla="*/ 2545451 w 7690339"/>
              <a:gd name="connsiteY1-298" fmla="*/ 24173 h 5934146"/>
              <a:gd name="connsiteX2-299" fmla="*/ 4594830 w 7690339"/>
              <a:gd name="connsiteY2-300" fmla="*/ 879649 h 5934146"/>
              <a:gd name="connsiteX3-301" fmla="*/ 3941423 w 7690339"/>
              <a:gd name="connsiteY3-302" fmla="*/ 710590 h 5934146"/>
              <a:gd name="connsiteX4-303" fmla="*/ 6040160 w 7690339"/>
              <a:gd name="connsiteY4-304" fmla="*/ 1067836 h 5934146"/>
              <a:gd name="connsiteX5-305" fmla="*/ 7561077 w 7690339"/>
              <a:gd name="connsiteY5-306" fmla="*/ 3711080 h 5934146"/>
              <a:gd name="connsiteX6-307" fmla="*/ 7690339 w 7690339"/>
              <a:gd name="connsiteY6-308" fmla="*/ 5934146 h 5934146"/>
              <a:gd name="connsiteX0-309" fmla="*/ 0 w 7690339"/>
              <a:gd name="connsiteY0-310" fmla="*/ 201562 h 5934146"/>
              <a:gd name="connsiteX1-311" fmla="*/ 2545451 w 7690339"/>
              <a:gd name="connsiteY1-312" fmla="*/ 24173 h 5934146"/>
              <a:gd name="connsiteX2-313" fmla="*/ 4594830 w 7690339"/>
              <a:gd name="connsiteY2-314" fmla="*/ 879649 h 5934146"/>
              <a:gd name="connsiteX3-315" fmla="*/ 3941423 w 7690339"/>
              <a:gd name="connsiteY3-316" fmla="*/ 710590 h 5934146"/>
              <a:gd name="connsiteX4-317" fmla="*/ 6040160 w 7690339"/>
              <a:gd name="connsiteY4-318" fmla="*/ 1067836 h 5934146"/>
              <a:gd name="connsiteX5-319" fmla="*/ 7561077 w 7690339"/>
              <a:gd name="connsiteY5-320" fmla="*/ 3711080 h 5934146"/>
              <a:gd name="connsiteX6-321" fmla="*/ 7690339 w 7690339"/>
              <a:gd name="connsiteY6-322" fmla="*/ 5934146 h 5934146"/>
              <a:gd name="connsiteX0-323" fmla="*/ 0 w 7690339"/>
              <a:gd name="connsiteY0-324" fmla="*/ 274346 h 6006930"/>
              <a:gd name="connsiteX1-325" fmla="*/ 2545451 w 7690339"/>
              <a:gd name="connsiteY1-326" fmla="*/ 96957 h 6006930"/>
              <a:gd name="connsiteX2-327" fmla="*/ 4594830 w 7690339"/>
              <a:gd name="connsiteY2-328" fmla="*/ 952433 h 6006930"/>
              <a:gd name="connsiteX3-329" fmla="*/ 3941423 w 7690339"/>
              <a:gd name="connsiteY3-330" fmla="*/ 783374 h 6006930"/>
              <a:gd name="connsiteX4-331" fmla="*/ 6040160 w 7690339"/>
              <a:gd name="connsiteY4-332" fmla="*/ 1140620 h 6006930"/>
              <a:gd name="connsiteX5-333" fmla="*/ 7561077 w 7690339"/>
              <a:gd name="connsiteY5-334" fmla="*/ 3783864 h 6006930"/>
              <a:gd name="connsiteX6-335" fmla="*/ 7690339 w 7690339"/>
              <a:gd name="connsiteY6-336" fmla="*/ 6006930 h 6006930"/>
              <a:gd name="connsiteX0-337" fmla="*/ 0 w 7690339"/>
              <a:gd name="connsiteY0-338" fmla="*/ 199636 h 5932220"/>
              <a:gd name="connsiteX1-339" fmla="*/ 2545451 w 7690339"/>
              <a:gd name="connsiteY1-340" fmla="*/ 22247 h 5932220"/>
              <a:gd name="connsiteX2-341" fmla="*/ 4594830 w 7690339"/>
              <a:gd name="connsiteY2-342" fmla="*/ 877723 h 5932220"/>
              <a:gd name="connsiteX3-343" fmla="*/ 3941423 w 7690339"/>
              <a:gd name="connsiteY3-344" fmla="*/ 708664 h 5932220"/>
              <a:gd name="connsiteX4-345" fmla="*/ 6040160 w 7690339"/>
              <a:gd name="connsiteY4-346" fmla="*/ 1065910 h 5932220"/>
              <a:gd name="connsiteX5-347" fmla="*/ 7561077 w 7690339"/>
              <a:gd name="connsiteY5-348" fmla="*/ 3709154 h 5932220"/>
              <a:gd name="connsiteX6-349" fmla="*/ 7690339 w 7690339"/>
              <a:gd name="connsiteY6-350" fmla="*/ 5932220 h 5932220"/>
              <a:gd name="connsiteX0-351" fmla="*/ 0 w 8183634"/>
              <a:gd name="connsiteY0-352" fmla="*/ 0 h 6129626"/>
              <a:gd name="connsiteX1-353" fmla="*/ 3038746 w 8183634"/>
              <a:gd name="connsiteY1-354" fmla="*/ 219653 h 6129626"/>
              <a:gd name="connsiteX2-355" fmla="*/ 5088125 w 8183634"/>
              <a:gd name="connsiteY2-356" fmla="*/ 1075129 h 6129626"/>
              <a:gd name="connsiteX3-357" fmla="*/ 4434718 w 8183634"/>
              <a:gd name="connsiteY3-358" fmla="*/ 906070 h 6129626"/>
              <a:gd name="connsiteX4-359" fmla="*/ 6533455 w 8183634"/>
              <a:gd name="connsiteY4-360" fmla="*/ 1263316 h 6129626"/>
              <a:gd name="connsiteX5-361" fmla="*/ 8054372 w 8183634"/>
              <a:gd name="connsiteY5-362" fmla="*/ 3906560 h 6129626"/>
              <a:gd name="connsiteX6-363" fmla="*/ 8183634 w 8183634"/>
              <a:gd name="connsiteY6-364" fmla="*/ 6129626 h 6129626"/>
              <a:gd name="connsiteX0-365" fmla="*/ 0 w 8183634"/>
              <a:gd name="connsiteY0-366" fmla="*/ 19317 h 6148943"/>
              <a:gd name="connsiteX1-367" fmla="*/ 3038746 w 8183634"/>
              <a:gd name="connsiteY1-368" fmla="*/ 238970 h 6148943"/>
              <a:gd name="connsiteX2-369" fmla="*/ 5088125 w 8183634"/>
              <a:gd name="connsiteY2-370" fmla="*/ 1094446 h 6148943"/>
              <a:gd name="connsiteX3-371" fmla="*/ 4434718 w 8183634"/>
              <a:gd name="connsiteY3-372" fmla="*/ 925387 h 6148943"/>
              <a:gd name="connsiteX4-373" fmla="*/ 6533455 w 8183634"/>
              <a:gd name="connsiteY4-374" fmla="*/ 1282633 h 6148943"/>
              <a:gd name="connsiteX5-375" fmla="*/ 8054372 w 8183634"/>
              <a:gd name="connsiteY5-376" fmla="*/ 3925877 h 6148943"/>
              <a:gd name="connsiteX6-377" fmla="*/ 8183634 w 8183634"/>
              <a:gd name="connsiteY6-378" fmla="*/ 6148943 h 6148943"/>
              <a:gd name="connsiteX0-379" fmla="*/ 0 w 8424266"/>
              <a:gd name="connsiteY0-380" fmla="*/ 55552 h 6016735"/>
              <a:gd name="connsiteX1-381" fmla="*/ 3279378 w 8424266"/>
              <a:gd name="connsiteY1-382" fmla="*/ 106762 h 6016735"/>
              <a:gd name="connsiteX2-383" fmla="*/ 5328757 w 8424266"/>
              <a:gd name="connsiteY2-384" fmla="*/ 962238 h 6016735"/>
              <a:gd name="connsiteX3-385" fmla="*/ 4675350 w 8424266"/>
              <a:gd name="connsiteY3-386" fmla="*/ 793179 h 6016735"/>
              <a:gd name="connsiteX4-387" fmla="*/ 6774087 w 8424266"/>
              <a:gd name="connsiteY4-388" fmla="*/ 1150425 h 6016735"/>
              <a:gd name="connsiteX5-389" fmla="*/ 8295004 w 8424266"/>
              <a:gd name="connsiteY5-390" fmla="*/ 3793669 h 6016735"/>
              <a:gd name="connsiteX6-391" fmla="*/ 8424266 w 8424266"/>
              <a:gd name="connsiteY6-392" fmla="*/ 6016735 h 6016735"/>
              <a:gd name="connsiteX0-393" fmla="*/ 0 w 8424266"/>
              <a:gd name="connsiteY0-394" fmla="*/ 55552 h 6016735"/>
              <a:gd name="connsiteX1-395" fmla="*/ 3279378 w 8424266"/>
              <a:gd name="connsiteY1-396" fmla="*/ 106762 h 6016735"/>
              <a:gd name="connsiteX2-397" fmla="*/ 5328757 w 8424266"/>
              <a:gd name="connsiteY2-398" fmla="*/ 962238 h 6016735"/>
              <a:gd name="connsiteX3-399" fmla="*/ 4675350 w 8424266"/>
              <a:gd name="connsiteY3-400" fmla="*/ 793179 h 6016735"/>
              <a:gd name="connsiteX4-401" fmla="*/ 6774087 w 8424266"/>
              <a:gd name="connsiteY4-402" fmla="*/ 1150425 h 6016735"/>
              <a:gd name="connsiteX5-403" fmla="*/ 8295004 w 8424266"/>
              <a:gd name="connsiteY5-404" fmla="*/ 3793669 h 6016735"/>
              <a:gd name="connsiteX6-405" fmla="*/ 8424266 w 8424266"/>
              <a:gd name="connsiteY6-406" fmla="*/ 6016735 h 6016735"/>
              <a:gd name="connsiteX0-407" fmla="*/ 0 w 8424266"/>
              <a:gd name="connsiteY0-408" fmla="*/ 55552 h 6016735"/>
              <a:gd name="connsiteX1-409" fmla="*/ 3279378 w 8424266"/>
              <a:gd name="connsiteY1-410" fmla="*/ 106762 h 6016735"/>
              <a:gd name="connsiteX2-411" fmla="*/ 5328757 w 8424266"/>
              <a:gd name="connsiteY2-412" fmla="*/ 962238 h 6016735"/>
              <a:gd name="connsiteX3-413" fmla="*/ 4675350 w 8424266"/>
              <a:gd name="connsiteY3-414" fmla="*/ 793179 h 6016735"/>
              <a:gd name="connsiteX4-415" fmla="*/ 6774087 w 8424266"/>
              <a:gd name="connsiteY4-416" fmla="*/ 1150425 h 6016735"/>
              <a:gd name="connsiteX5-417" fmla="*/ 8295004 w 8424266"/>
              <a:gd name="connsiteY5-418" fmla="*/ 3793669 h 6016735"/>
              <a:gd name="connsiteX6-419" fmla="*/ 8424266 w 8424266"/>
              <a:gd name="connsiteY6-420" fmla="*/ 6016735 h 6016735"/>
              <a:gd name="connsiteX0-421" fmla="*/ 0 w 8424266"/>
              <a:gd name="connsiteY0-422" fmla="*/ 55552 h 6016735"/>
              <a:gd name="connsiteX1-423" fmla="*/ 3279378 w 8424266"/>
              <a:gd name="connsiteY1-424" fmla="*/ 106762 h 6016735"/>
              <a:gd name="connsiteX2-425" fmla="*/ 5328757 w 8424266"/>
              <a:gd name="connsiteY2-426" fmla="*/ 962238 h 6016735"/>
              <a:gd name="connsiteX3-427" fmla="*/ 4675350 w 8424266"/>
              <a:gd name="connsiteY3-428" fmla="*/ 793179 h 6016735"/>
              <a:gd name="connsiteX4-429" fmla="*/ 6774087 w 8424266"/>
              <a:gd name="connsiteY4-430" fmla="*/ 1150425 h 6016735"/>
              <a:gd name="connsiteX5-431" fmla="*/ 8295004 w 8424266"/>
              <a:gd name="connsiteY5-432" fmla="*/ 3793669 h 6016735"/>
              <a:gd name="connsiteX6-433" fmla="*/ 8424266 w 8424266"/>
              <a:gd name="connsiteY6-434" fmla="*/ 6016735 h 6016735"/>
              <a:gd name="connsiteX0-435" fmla="*/ 0 w 8400202"/>
              <a:gd name="connsiteY0-436" fmla="*/ 55552 h 6293461"/>
              <a:gd name="connsiteX1-437" fmla="*/ 3279378 w 8400202"/>
              <a:gd name="connsiteY1-438" fmla="*/ 106762 h 6293461"/>
              <a:gd name="connsiteX2-439" fmla="*/ 5328757 w 8400202"/>
              <a:gd name="connsiteY2-440" fmla="*/ 962238 h 6293461"/>
              <a:gd name="connsiteX3-441" fmla="*/ 4675350 w 8400202"/>
              <a:gd name="connsiteY3-442" fmla="*/ 793179 h 6293461"/>
              <a:gd name="connsiteX4-443" fmla="*/ 6774087 w 8400202"/>
              <a:gd name="connsiteY4-444" fmla="*/ 1150425 h 6293461"/>
              <a:gd name="connsiteX5-445" fmla="*/ 8295004 w 8400202"/>
              <a:gd name="connsiteY5-446" fmla="*/ 3793669 h 6293461"/>
              <a:gd name="connsiteX6-447" fmla="*/ 8400202 w 8400202"/>
              <a:gd name="connsiteY6-448" fmla="*/ 6293461 h 6293461"/>
              <a:gd name="connsiteX0-449" fmla="*/ 0 w 8442114"/>
              <a:gd name="connsiteY0-450" fmla="*/ 55552 h 6293461"/>
              <a:gd name="connsiteX1-451" fmla="*/ 3279378 w 8442114"/>
              <a:gd name="connsiteY1-452" fmla="*/ 106762 h 6293461"/>
              <a:gd name="connsiteX2-453" fmla="*/ 5328757 w 8442114"/>
              <a:gd name="connsiteY2-454" fmla="*/ 962238 h 6293461"/>
              <a:gd name="connsiteX3-455" fmla="*/ 4675350 w 8442114"/>
              <a:gd name="connsiteY3-456" fmla="*/ 793179 h 6293461"/>
              <a:gd name="connsiteX4-457" fmla="*/ 6774087 w 8442114"/>
              <a:gd name="connsiteY4-458" fmla="*/ 1150425 h 6293461"/>
              <a:gd name="connsiteX5-459" fmla="*/ 8295004 w 8442114"/>
              <a:gd name="connsiteY5-460" fmla="*/ 3793669 h 6293461"/>
              <a:gd name="connsiteX6-461" fmla="*/ 8400202 w 8442114"/>
              <a:gd name="connsiteY6-462" fmla="*/ 6293461 h 6293461"/>
              <a:gd name="connsiteX0-463" fmla="*/ 0 w 9437644"/>
              <a:gd name="connsiteY0-464" fmla="*/ 55552 h 4255221"/>
              <a:gd name="connsiteX1-465" fmla="*/ 3279378 w 9437644"/>
              <a:gd name="connsiteY1-466" fmla="*/ 106762 h 4255221"/>
              <a:gd name="connsiteX2-467" fmla="*/ 5328757 w 9437644"/>
              <a:gd name="connsiteY2-468" fmla="*/ 962238 h 4255221"/>
              <a:gd name="connsiteX3-469" fmla="*/ 4675350 w 9437644"/>
              <a:gd name="connsiteY3-470" fmla="*/ 793179 h 4255221"/>
              <a:gd name="connsiteX4-471" fmla="*/ 6774087 w 9437644"/>
              <a:gd name="connsiteY4-472" fmla="*/ 1150425 h 4255221"/>
              <a:gd name="connsiteX5-473" fmla="*/ 8295004 w 9437644"/>
              <a:gd name="connsiteY5-474" fmla="*/ 3793669 h 4255221"/>
              <a:gd name="connsiteX6-475" fmla="*/ 9434918 w 9437644"/>
              <a:gd name="connsiteY6-476" fmla="*/ 4067619 h 4255221"/>
              <a:gd name="connsiteX0-477" fmla="*/ 0 w 9438155"/>
              <a:gd name="connsiteY0-478" fmla="*/ 55552 h 4067619"/>
              <a:gd name="connsiteX1-479" fmla="*/ 3279378 w 9438155"/>
              <a:gd name="connsiteY1-480" fmla="*/ 106762 h 4067619"/>
              <a:gd name="connsiteX2-481" fmla="*/ 5328757 w 9438155"/>
              <a:gd name="connsiteY2-482" fmla="*/ 962238 h 4067619"/>
              <a:gd name="connsiteX3-483" fmla="*/ 4675350 w 9438155"/>
              <a:gd name="connsiteY3-484" fmla="*/ 793179 h 4067619"/>
              <a:gd name="connsiteX4-485" fmla="*/ 6774087 w 9438155"/>
              <a:gd name="connsiteY4-486" fmla="*/ 1150425 h 4067619"/>
              <a:gd name="connsiteX5-487" fmla="*/ 8463446 w 9438155"/>
              <a:gd name="connsiteY5-488" fmla="*/ 2301753 h 4067619"/>
              <a:gd name="connsiteX6-489" fmla="*/ 9434918 w 9438155"/>
              <a:gd name="connsiteY6-490" fmla="*/ 4067619 h 4067619"/>
              <a:gd name="connsiteX0-491" fmla="*/ 0 w 9443406"/>
              <a:gd name="connsiteY0-492" fmla="*/ 55552 h 4067619"/>
              <a:gd name="connsiteX1-493" fmla="*/ 3279378 w 9443406"/>
              <a:gd name="connsiteY1-494" fmla="*/ 106762 h 4067619"/>
              <a:gd name="connsiteX2-495" fmla="*/ 5328757 w 9443406"/>
              <a:gd name="connsiteY2-496" fmla="*/ 962238 h 4067619"/>
              <a:gd name="connsiteX3-497" fmla="*/ 4675350 w 9443406"/>
              <a:gd name="connsiteY3-498" fmla="*/ 793179 h 4067619"/>
              <a:gd name="connsiteX4-499" fmla="*/ 6774087 w 9443406"/>
              <a:gd name="connsiteY4-500" fmla="*/ 1150425 h 4067619"/>
              <a:gd name="connsiteX5-501" fmla="*/ 8463446 w 9443406"/>
              <a:gd name="connsiteY5-502" fmla="*/ 2301753 h 4067619"/>
              <a:gd name="connsiteX6-503" fmla="*/ 9434918 w 9443406"/>
              <a:gd name="connsiteY6-504" fmla="*/ 4067619 h 4067619"/>
              <a:gd name="connsiteX0-505" fmla="*/ 0 w 9443406"/>
              <a:gd name="connsiteY0-506" fmla="*/ 55552 h 4067619"/>
              <a:gd name="connsiteX1-507" fmla="*/ 3279378 w 9443406"/>
              <a:gd name="connsiteY1-508" fmla="*/ 106762 h 4067619"/>
              <a:gd name="connsiteX2-509" fmla="*/ 5328757 w 9443406"/>
              <a:gd name="connsiteY2-510" fmla="*/ 962238 h 4067619"/>
              <a:gd name="connsiteX3-511" fmla="*/ 4675350 w 9443406"/>
              <a:gd name="connsiteY3-512" fmla="*/ 793179 h 4067619"/>
              <a:gd name="connsiteX4-513" fmla="*/ 6774087 w 9443406"/>
              <a:gd name="connsiteY4-514" fmla="*/ 1150425 h 4067619"/>
              <a:gd name="connsiteX5-515" fmla="*/ 8463446 w 9443406"/>
              <a:gd name="connsiteY5-516" fmla="*/ 2301753 h 4067619"/>
              <a:gd name="connsiteX6-517" fmla="*/ 9434918 w 9443406"/>
              <a:gd name="connsiteY6-518" fmla="*/ 4067619 h 4067619"/>
              <a:gd name="connsiteX0-519" fmla="*/ 0 w 9447885"/>
              <a:gd name="connsiteY0-520" fmla="*/ 55552 h 4067619"/>
              <a:gd name="connsiteX1-521" fmla="*/ 3279378 w 9447885"/>
              <a:gd name="connsiteY1-522" fmla="*/ 106762 h 4067619"/>
              <a:gd name="connsiteX2-523" fmla="*/ 5328757 w 9447885"/>
              <a:gd name="connsiteY2-524" fmla="*/ 962238 h 4067619"/>
              <a:gd name="connsiteX3-525" fmla="*/ 4675350 w 9447885"/>
              <a:gd name="connsiteY3-526" fmla="*/ 793179 h 4067619"/>
              <a:gd name="connsiteX4-527" fmla="*/ 6774087 w 9447885"/>
              <a:gd name="connsiteY4-528" fmla="*/ 1150425 h 4067619"/>
              <a:gd name="connsiteX5-529" fmla="*/ 8595794 w 9447885"/>
              <a:gd name="connsiteY5-530" fmla="*/ 1880648 h 4067619"/>
              <a:gd name="connsiteX6-531" fmla="*/ 9434918 w 9447885"/>
              <a:gd name="connsiteY6-532" fmla="*/ 4067619 h 4067619"/>
              <a:gd name="connsiteX0-533" fmla="*/ 0 w 9447885"/>
              <a:gd name="connsiteY0-534" fmla="*/ 55552 h 4067619"/>
              <a:gd name="connsiteX1-535" fmla="*/ 3279378 w 9447885"/>
              <a:gd name="connsiteY1-536" fmla="*/ 106762 h 4067619"/>
              <a:gd name="connsiteX2-537" fmla="*/ 5328757 w 9447885"/>
              <a:gd name="connsiteY2-538" fmla="*/ 962238 h 4067619"/>
              <a:gd name="connsiteX3-539" fmla="*/ 4675350 w 9447885"/>
              <a:gd name="connsiteY3-540" fmla="*/ 793179 h 4067619"/>
              <a:gd name="connsiteX4-541" fmla="*/ 6774087 w 9447885"/>
              <a:gd name="connsiteY4-542" fmla="*/ 1150425 h 4067619"/>
              <a:gd name="connsiteX5-543" fmla="*/ 8595794 w 9447885"/>
              <a:gd name="connsiteY5-544" fmla="*/ 1880648 h 4067619"/>
              <a:gd name="connsiteX6-545" fmla="*/ 9434918 w 9447885"/>
              <a:gd name="connsiteY6-546" fmla="*/ 4067619 h 4067619"/>
              <a:gd name="connsiteX0-547" fmla="*/ 0 w 9445034"/>
              <a:gd name="connsiteY0-548" fmla="*/ 55552 h 4067619"/>
              <a:gd name="connsiteX1-549" fmla="*/ 3279378 w 9445034"/>
              <a:gd name="connsiteY1-550" fmla="*/ 106762 h 4067619"/>
              <a:gd name="connsiteX2-551" fmla="*/ 5328757 w 9445034"/>
              <a:gd name="connsiteY2-552" fmla="*/ 962238 h 4067619"/>
              <a:gd name="connsiteX3-553" fmla="*/ 4675350 w 9445034"/>
              <a:gd name="connsiteY3-554" fmla="*/ 793179 h 4067619"/>
              <a:gd name="connsiteX4-555" fmla="*/ 6774087 w 9445034"/>
              <a:gd name="connsiteY4-556" fmla="*/ 1150425 h 4067619"/>
              <a:gd name="connsiteX5-557" fmla="*/ 8523604 w 9445034"/>
              <a:gd name="connsiteY5-558" fmla="*/ 2012996 h 4067619"/>
              <a:gd name="connsiteX6-559" fmla="*/ 9434918 w 9445034"/>
              <a:gd name="connsiteY6-560" fmla="*/ 4067619 h 4067619"/>
              <a:gd name="connsiteX0-561" fmla="*/ 0 w 9445034"/>
              <a:gd name="connsiteY0-562" fmla="*/ 55552 h 4067619"/>
              <a:gd name="connsiteX1-563" fmla="*/ 3279378 w 9445034"/>
              <a:gd name="connsiteY1-564" fmla="*/ 106762 h 4067619"/>
              <a:gd name="connsiteX2-565" fmla="*/ 5328757 w 9445034"/>
              <a:gd name="connsiteY2-566" fmla="*/ 962238 h 4067619"/>
              <a:gd name="connsiteX3-567" fmla="*/ 4675350 w 9445034"/>
              <a:gd name="connsiteY3-568" fmla="*/ 793179 h 4067619"/>
              <a:gd name="connsiteX4-569" fmla="*/ 6689866 w 9445034"/>
              <a:gd name="connsiteY4-570" fmla="*/ 1018077 h 4067619"/>
              <a:gd name="connsiteX5-571" fmla="*/ 8523604 w 9445034"/>
              <a:gd name="connsiteY5-572" fmla="*/ 2012996 h 4067619"/>
              <a:gd name="connsiteX6-573" fmla="*/ 9434918 w 9445034"/>
              <a:gd name="connsiteY6-574" fmla="*/ 4067619 h 4067619"/>
              <a:gd name="connsiteX0-575" fmla="*/ 0 w 9445034"/>
              <a:gd name="connsiteY0-576" fmla="*/ 55552 h 4067619"/>
              <a:gd name="connsiteX1-577" fmla="*/ 3279378 w 9445034"/>
              <a:gd name="connsiteY1-578" fmla="*/ 106762 h 4067619"/>
              <a:gd name="connsiteX2-579" fmla="*/ 5328757 w 9445034"/>
              <a:gd name="connsiteY2-580" fmla="*/ 962238 h 4067619"/>
              <a:gd name="connsiteX3-581" fmla="*/ 4675350 w 9445034"/>
              <a:gd name="connsiteY3-582" fmla="*/ 793179 h 4067619"/>
              <a:gd name="connsiteX4-583" fmla="*/ 6689866 w 9445034"/>
              <a:gd name="connsiteY4-584" fmla="*/ 1018077 h 4067619"/>
              <a:gd name="connsiteX5-585" fmla="*/ 8523604 w 9445034"/>
              <a:gd name="connsiteY5-586" fmla="*/ 2012996 h 4067619"/>
              <a:gd name="connsiteX6-587" fmla="*/ 9434918 w 9445034"/>
              <a:gd name="connsiteY6-588" fmla="*/ 4067619 h 40676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9445034" h="4067619">
                <a:moveTo>
                  <a:pt x="0" y="55552"/>
                </a:moveTo>
                <a:cubicBezTo>
                  <a:pt x="767502" y="-9440"/>
                  <a:pt x="2391252" y="-44352"/>
                  <a:pt x="3279378" y="106762"/>
                </a:cubicBezTo>
                <a:cubicBezTo>
                  <a:pt x="4167504" y="257876"/>
                  <a:pt x="5312665" y="655330"/>
                  <a:pt x="5328757" y="962238"/>
                </a:cubicBezTo>
                <a:cubicBezTo>
                  <a:pt x="5344849" y="1269146"/>
                  <a:pt x="4448499" y="1060599"/>
                  <a:pt x="4675350" y="793179"/>
                </a:cubicBezTo>
                <a:cubicBezTo>
                  <a:pt x="4902201" y="525759"/>
                  <a:pt x="6048490" y="814774"/>
                  <a:pt x="6689866" y="1018077"/>
                </a:cubicBezTo>
                <a:cubicBezTo>
                  <a:pt x="7331242" y="1221380"/>
                  <a:pt x="7717179" y="1466639"/>
                  <a:pt x="8523604" y="2012996"/>
                </a:cubicBezTo>
                <a:cubicBezTo>
                  <a:pt x="9281902" y="2655606"/>
                  <a:pt x="9497133" y="3517457"/>
                  <a:pt x="9434918" y="4067619"/>
                </a:cubicBezTo>
              </a:path>
            </a:pathLst>
          </a:custGeom>
          <a:noFill/>
          <a:ln w="22225">
            <a:solidFill>
              <a:srgbClr val="BECC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decel="5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Motion origin="layout" path="M -0.0431 0.00556 C -0.08529 -0.15162 -0.13646 -0.34329 -0.21667 -0.4713 C -0.28633 -0.60625 -0.38503 -0.71505 -0.42123 -0.71736 C -0.45326 -0.71505 -0.45834 -0.66875 -0.45078 -0.64606 C -0.43907 -0.63356 -0.42982 -0.64143 -0.42396 -0.66643 C -0.45131 -0.77523 -0.49675 -0.83217 -0.55769 -0.87592 C -0.61003 -0.90717 -0.69714 -0.91435 -0.77631 -0.91134 " pathEditMode="relative" rAng="0" ptsTypes="AAAAAAA">
                                          <p:cBhvr>
                                            <p:cTn id="6" dur="41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6667" y="-4588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" dur="41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2" presetClass="exit" presetSubtype="4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Effect transition="out" filter="wipe(down)">
                                          <p:cBhvr>
                                            <p:cTn id="11" dur="2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279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0" presetClass="entr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10" presetClass="entr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nodeType="withEffect" p14:presetBounceEnd="58000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 p14:presetBounceEnd="58000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nodeType="withEffect" p14:presetBounceEnd="58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1" fill="hold" nodeType="withEffect" p14:presetBounceEnd="58000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1" fill="hold" nodeType="withEffect" p14:presetBounceEnd="58000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3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3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 p14:presetBounceEnd="58000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nodeType="withEffect" p14:presetBounceEnd="58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4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" fill="hold" nodeType="withEffect" p14:presetBounceEnd="58000">
                                      <p:stCondLst>
                                        <p:cond delay="26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fill="hold" nodeType="withEffect" p14:presetBounceEnd="58000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5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5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path" presetSubtype="0" accel="50000" decel="5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Motion origin="layout" path="M -0.0431 0.00556 C -0.08529 -0.15162 -0.13646 -0.34329 -0.21667 -0.4713 C -0.28633 -0.60625 -0.38503 -0.71505 -0.42123 -0.71736 C -0.45326 -0.71505 -0.45834 -0.66875 -0.45078 -0.64606 C -0.43907 -0.63356 -0.42982 -0.64143 -0.42396 -0.66643 C -0.45131 -0.77523 -0.49675 -0.83217 -0.55769 -0.87592 C -0.61003 -0.90717 -0.69714 -0.91435 -0.77631 -0.91134 " pathEditMode="relative" rAng="0" ptsTypes="AAAAAAA">
                                          <p:cBhvr>
                                            <p:cTn id="6" dur="41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6667" y="-4588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" dur="41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2" presetClass="exit" presetSubtype="4" fill="hold" grpId="1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animEffect transition="out" filter="wipe(down)">
                                          <p:cBhvr>
                                            <p:cTn id="11" dur="28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2799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0" presetClass="entr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10" presetClass="entr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1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1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>
                                      <p:stCondLst>
                                        <p:cond delay="2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1" fill="hold" nodeType="withEffect">
                                      <p:stCondLst>
                                        <p:cond delay="26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1" fill="hold" nodeType="withEffect">
                                      <p:stCondLst>
                                        <p:cond delay="27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4" grpId="0" animBg="1"/>
          <p:bldP spid="34" grpId="1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准备 1"/>
          <p:cNvSpPr/>
          <p:nvPr/>
        </p:nvSpPr>
        <p:spPr>
          <a:xfrm rot="16200000">
            <a:off x="-152398" y="2092568"/>
            <a:ext cx="5052646" cy="2977661"/>
          </a:xfrm>
          <a:prstGeom prst="flowChartPreparation">
            <a:avLst/>
          </a:prstGeom>
          <a:noFill/>
          <a:ln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流程图: 准备 4"/>
          <p:cNvSpPr/>
          <p:nvPr/>
        </p:nvSpPr>
        <p:spPr>
          <a:xfrm rot="16200000">
            <a:off x="3563819" y="2092569"/>
            <a:ext cx="5052646" cy="2977661"/>
          </a:xfrm>
          <a:prstGeom prst="flowChartPreparation">
            <a:avLst/>
          </a:prstGeom>
          <a:noFill/>
          <a:ln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准备 6"/>
          <p:cNvSpPr/>
          <p:nvPr/>
        </p:nvSpPr>
        <p:spPr>
          <a:xfrm rot="16200000">
            <a:off x="7280036" y="2092570"/>
            <a:ext cx="5052646" cy="2977661"/>
          </a:xfrm>
          <a:prstGeom prst="flowChartPreparation">
            <a:avLst/>
          </a:prstGeom>
          <a:noFill/>
          <a:ln>
            <a:solidFill>
              <a:srgbClr val="587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100746" y="2063259"/>
            <a:ext cx="254635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</a:t>
            </a:r>
            <a:r>
              <a:rPr lang="en-US" altLang="zh-CN" dirty="0"/>
              <a:t>!</a:t>
            </a:r>
          </a:p>
          <a:p>
            <a:r>
              <a:rPr lang="zh-CN" altLang="en-US" dirty="0"/>
              <a:t>单身狗们就不一样了，在周末空闲时，想干什么就干什么，没有人打扰你。你寂寞了，可以喊着别人一起玩耍，撸啊撸、地下城、梦幻西游，玩通宵也没人管你。累了，可以自己抱着个电脑看个电影或是电视节目，啥都行，不用怕被别人喊你，因为你好自由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16961" y="2063259"/>
            <a:ext cx="25463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</a:t>
            </a:r>
            <a:r>
              <a:rPr lang="en-US" altLang="zh-CN" dirty="0"/>
              <a:t>!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44900" y="2063259"/>
            <a:ext cx="254635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</a:t>
            </a:r>
            <a:r>
              <a:rPr lang="en-US" altLang="zh-CN" dirty="0"/>
              <a:t>!</a:t>
            </a:r>
          </a:p>
          <a:p>
            <a:r>
              <a:rPr lang="zh-CN" altLang="en-US" dirty="0"/>
              <a:t>单身狗们就不一样了，在周末空闲时，想干什么就干什么，没有人打扰你。你寂寞了，可以喊着别人一起玩耍，撸啊撸、地下城、梦幻西游，玩通宵也没人管你。累了，可以自己抱着个电脑看个电影或是电视节目，啥都行，不用怕被别人喊你，因为你好自由！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2154" y="4541657"/>
            <a:ext cx="1952225" cy="188258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3999" y="1286598"/>
            <a:ext cx="978450" cy="84994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583703">
            <a:off x="483334" y="4692037"/>
            <a:ext cx="576147" cy="500477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9242009" y="738556"/>
            <a:ext cx="1128699" cy="973016"/>
            <a:chOff x="9242009" y="738556"/>
            <a:chExt cx="1128699" cy="973016"/>
          </a:xfrm>
        </p:grpSpPr>
        <p:sp>
          <p:nvSpPr>
            <p:cNvPr id="8" name="六边形 7"/>
            <p:cNvSpPr/>
            <p:nvPr/>
          </p:nvSpPr>
          <p:spPr>
            <a:xfrm>
              <a:off x="9242009" y="738556"/>
              <a:ext cx="1128699" cy="973016"/>
            </a:xfrm>
            <a:prstGeom prst="hexagon">
              <a:avLst/>
            </a:prstGeom>
            <a:solidFill>
              <a:srgbClr val="AC8E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532085" y="940174"/>
              <a:ext cx="548546" cy="569776"/>
              <a:chOff x="5450288" y="4157602"/>
              <a:chExt cx="394046" cy="409296"/>
            </a:xfrm>
          </p:grpSpPr>
          <p:sp>
            <p:nvSpPr>
              <p:cNvPr id="42" name="圆角矩形 524"/>
              <p:cNvSpPr/>
              <p:nvPr/>
            </p:nvSpPr>
            <p:spPr>
              <a:xfrm>
                <a:off x="5450288" y="4179751"/>
                <a:ext cx="394046" cy="387147"/>
              </a:xfrm>
              <a:prstGeom prst="roundRect">
                <a:avLst>
                  <a:gd name="adj" fmla="val 6826"/>
                </a:avLst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5515224" y="4254073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5743824" y="4254073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弧形 44"/>
              <p:cNvSpPr/>
              <p:nvPr/>
            </p:nvSpPr>
            <p:spPr>
              <a:xfrm>
                <a:off x="5533724" y="4157602"/>
                <a:ext cx="230036" cy="230036"/>
              </a:xfrm>
              <a:prstGeom prst="arc">
                <a:avLst>
                  <a:gd name="adj1" fmla="val 119129"/>
                  <a:gd name="adj2" fmla="val 10474808"/>
                </a:avLst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5525792" y="738555"/>
            <a:ext cx="1128699" cy="973016"/>
            <a:chOff x="5525792" y="738555"/>
            <a:chExt cx="1128699" cy="973016"/>
          </a:xfrm>
        </p:grpSpPr>
        <p:sp>
          <p:nvSpPr>
            <p:cNvPr id="6" name="六边形 5"/>
            <p:cNvSpPr/>
            <p:nvPr/>
          </p:nvSpPr>
          <p:spPr>
            <a:xfrm>
              <a:off x="5525792" y="738555"/>
              <a:ext cx="1128699" cy="973016"/>
            </a:xfrm>
            <a:prstGeom prst="hexagon">
              <a:avLst/>
            </a:prstGeom>
            <a:solidFill>
              <a:srgbClr val="E0CC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826421" y="1004058"/>
              <a:ext cx="526432" cy="472840"/>
              <a:chOff x="4679373" y="4191245"/>
              <a:chExt cx="459854" cy="413041"/>
            </a:xfrm>
          </p:grpSpPr>
          <p:sp>
            <p:nvSpPr>
              <p:cNvPr id="37" name="圆角矩形 81"/>
              <p:cNvSpPr/>
              <p:nvPr/>
            </p:nvSpPr>
            <p:spPr>
              <a:xfrm>
                <a:off x="4822147" y="4265734"/>
                <a:ext cx="317080" cy="182687"/>
              </a:xfrm>
              <a:custGeom>
                <a:avLst/>
                <a:gdLst>
                  <a:gd name="connsiteX0" fmla="*/ 0 w 313917"/>
                  <a:gd name="connsiteY0" fmla="*/ 35211 h 125537"/>
                  <a:gd name="connsiteX1" fmla="*/ 35211 w 313917"/>
                  <a:gd name="connsiteY1" fmla="*/ 0 h 125537"/>
                  <a:gd name="connsiteX2" fmla="*/ 278706 w 313917"/>
                  <a:gd name="connsiteY2" fmla="*/ 0 h 125537"/>
                  <a:gd name="connsiteX3" fmla="*/ 313917 w 313917"/>
                  <a:gd name="connsiteY3" fmla="*/ 35211 h 125537"/>
                  <a:gd name="connsiteX4" fmla="*/ 313917 w 313917"/>
                  <a:gd name="connsiteY4" fmla="*/ 90326 h 125537"/>
                  <a:gd name="connsiteX5" fmla="*/ 278706 w 313917"/>
                  <a:gd name="connsiteY5" fmla="*/ 125537 h 125537"/>
                  <a:gd name="connsiteX6" fmla="*/ 35211 w 313917"/>
                  <a:gd name="connsiteY6" fmla="*/ 125537 h 125537"/>
                  <a:gd name="connsiteX7" fmla="*/ 0 w 313917"/>
                  <a:gd name="connsiteY7" fmla="*/ 90326 h 125537"/>
                  <a:gd name="connsiteX8" fmla="*/ 0 w 313917"/>
                  <a:gd name="connsiteY8" fmla="*/ 35211 h 125537"/>
                  <a:gd name="connsiteX0-1" fmla="*/ 0 w 313917"/>
                  <a:gd name="connsiteY0-2" fmla="*/ 35211 h 126651"/>
                  <a:gd name="connsiteX1-3" fmla="*/ 35211 w 313917"/>
                  <a:gd name="connsiteY1-4" fmla="*/ 0 h 126651"/>
                  <a:gd name="connsiteX2-5" fmla="*/ 278706 w 313917"/>
                  <a:gd name="connsiteY2-6" fmla="*/ 0 h 126651"/>
                  <a:gd name="connsiteX3-7" fmla="*/ 313917 w 313917"/>
                  <a:gd name="connsiteY3-8" fmla="*/ 35211 h 126651"/>
                  <a:gd name="connsiteX4-9" fmla="*/ 313917 w 313917"/>
                  <a:gd name="connsiteY4-10" fmla="*/ 90326 h 126651"/>
                  <a:gd name="connsiteX5-11" fmla="*/ 278706 w 313917"/>
                  <a:gd name="connsiteY5-12" fmla="*/ 125537 h 126651"/>
                  <a:gd name="connsiteX6-13" fmla="*/ 35211 w 313917"/>
                  <a:gd name="connsiteY6-14" fmla="*/ 125537 h 126651"/>
                  <a:gd name="connsiteX7-15" fmla="*/ 0 w 313917"/>
                  <a:gd name="connsiteY7-16" fmla="*/ 90326 h 126651"/>
                  <a:gd name="connsiteX8-17" fmla="*/ 91440 w 313917"/>
                  <a:gd name="connsiteY8-18" fmla="*/ 126651 h 126651"/>
                  <a:gd name="connsiteX0-19" fmla="*/ 0 w 313917"/>
                  <a:gd name="connsiteY0-20" fmla="*/ 35211 h 125537"/>
                  <a:gd name="connsiteX1-21" fmla="*/ 35211 w 313917"/>
                  <a:gd name="connsiteY1-22" fmla="*/ 0 h 125537"/>
                  <a:gd name="connsiteX2-23" fmla="*/ 278706 w 313917"/>
                  <a:gd name="connsiteY2-24" fmla="*/ 0 h 125537"/>
                  <a:gd name="connsiteX3-25" fmla="*/ 313917 w 313917"/>
                  <a:gd name="connsiteY3-26" fmla="*/ 35211 h 125537"/>
                  <a:gd name="connsiteX4-27" fmla="*/ 313917 w 313917"/>
                  <a:gd name="connsiteY4-28" fmla="*/ 90326 h 125537"/>
                  <a:gd name="connsiteX5-29" fmla="*/ 278706 w 313917"/>
                  <a:gd name="connsiteY5-30" fmla="*/ 125537 h 125537"/>
                  <a:gd name="connsiteX6-31" fmla="*/ 35211 w 313917"/>
                  <a:gd name="connsiteY6-32" fmla="*/ 125537 h 125537"/>
                  <a:gd name="connsiteX7-33" fmla="*/ 0 w 313917"/>
                  <a:gd name="connsiteY7-34" fmla="*/ 90326 h 125537"/>
                  <a:gd name="connsiteX0-35" fmla="*/ 0 w 313917"/>
                  <a:gd name="connsiteY0-36" fmla="*/ 35211 h 125537"/>
                  <a:gd name="connsiteX1-37" fmla="*/ 35211 w 313917"/>
                  <a:gd name="connsiteY1-38" fmla="*/ 0 h 125537"/>
                  <a:gd name="connsiteX2-39" fmla="*/ 278706 w 313917"/>
                  <a:gd name="connsiteY2-40" fmla="*/ 0 h 125537"/>
                  <a:gd name="connsiteX3-41" fmla="*/ 313917 w 313917"/>
                  <a:gd name="connsiteY3-42" fmla="*/ 35211 h 125537"/>
                  <a:gd name="connsiteX4-43" fmla="*/ 313917 w 313917"/>
                  <a:gd name="connsiteY4-44" fmla="*/ 90326 h 125537"/>
                  <a:gd name="connsiteX5-45" fmla="*/ 278706 w 313917"/>
                  <a:gd name="connsiteY5-46" fmla="*/ 125537 h 125537"/>
                  <a:gd name="connsiteX6-47" fmla="*/ 35211 w 313917"/>
                  <a:gd name="connsiteY6-48" fmla="*/ 125537 h 125537"/>
                  <a:gd name="connsiteX0-49" fmla="*/ 0 w 278706"/>
                  <a:gd name="connsiteY0-50" fmla="*/ 0 h 125537"/>
                  <a:gd name="connsiteX1-51" fmla="*/ 243495 w 278706"/>
                  <a:gd name="connsiteY1-52" fmla="*/ 0 h 125537"/>
                  <a:gd name="connsiteX2-53" fmla="*/ 278706 w 278706"/>
                  <a:gd name="connsiteY2-54" fmla="*/ 35211 h 125537"/>
                  <a:gd name="connsiteX3-55" fmla="*/ 278706 w 278706"/>
                  <a:gd name="connsiteY3-56" fmla="*/ 90326 h 125537"/>
                  <a:gd name="connsiteX4-57" fmla="*/ 243495 w 278706"/>
                  <a:gd name="connsiteY4-58" fmla="*/ 125537 h 125537"/>
                  <a:gd name="connsiteX5-59" fmla="*/ 0 w 278706"/>
                  <a:gd name="connsiteY5-60" fmla="*/ 125537 h 125537"/>
                  <a:gd name="connsiteX0-61" fmla="*/ 0 w 300137"/>
                  <a:gd name="connsiteY0-62" fmla="*/ 0 h 125537"/>
                  <a:gd name="connsiteX1-63" fmla="*/ 264926 w 300137"/>
                  <a:gd name="connsiteY1-64" fmla="*/ 0 h 125537"/>
                  <a:gd name="connsiteX2-65" fmla="*/ 300137 w 300137"/>
                  <a:gd name="connsiteY2-66" fmla="*/ 35211 h 125537"/>
                  <a:gd name="connsiteX3-67" fmla="*/ 300137 w 300137"/>
                  <a:gd name="connsiteY3-68" fmla="*/ 90326 h 125537"/>
                  <a:gd name="connsiteX4-69" fmla="*/ 264926 w 300137"/>
                  <a:gd name="connsiteY4-70" fmla="*/ 125537 h 125537"/>
                  <a:gd name="connsiteX5-71" fmla="*/ 21431 w 300137"/>
                  <a:gd name="connsiteY5-72" fmla="*/ 125537 h 125537"/>
                  <a:gd name="connsiteX0-73" fmla="*/ 16669 w 316806"/>
                  <a:gd name="connsiteY0-74" fmla="*/ 0 h 182687"/>
                  <a:gd name="connsiteX1-75" fmla="*/ 281595 w 316806"/>
                  <a:gd name="connsiteY1-76" fmla="*/ 0 h 182687"/>
                  <a:gd name="connsiteX2-77" fmla="*/ 316806 w 316806"/>
                  <a:gd name="connsiteY2-78" fmla="*/ 35211 h 182687"/>
                  <a:gd name="connsiteX3-79" fmla="*/ 316806 w 316806"/>
                  <a:gd name="connsiteY3-80" fmla="*/ 90326 h 182687"/>
                  <a:gd name="connsiteX4-81" fmla="*/ 281595 w 316806"/>
                  <a:gd name="connsiteY4-82" fmla="*/ 125537 h 182687"/>
                  <a:gd name="connsiteX5-83" fmla="*/ 0 w 316806"/>
                  <a:gd name="connsiteY5-84" fmla="*/ 182687 h 182687"/>
                  <a:gd name="connsiteX0-85" fmla="*/ 16669 w 316806"/>
                  <a:gd name="connsiteY0-86" fmla="*/ 0 h 182687"/>
                  <a:gd name="connsiteX1-87" fmla="*/ 281595 w 316806"/>
                  <a:gd name="connsiteY1-88" fmla="*/ 0 h 182687"/>
                  <a:gd name="connsiteX2-89" fmla="*/ 316806 w 316806"/>
                  <a:gd name="connsiteY2-90" fmla="*/ 35211 h 182687"/>
                  <a:gd name="connsiteX3-91" fmla="*/ 316806 w 316806"/>
                  <a:gd name="connsiteY3-92" fmla="*/ 90326 h 182687"/>
                  <a:gd name="connsiteX4-93" fmla="*/ 291120 w 316806"/>
                  <a:gd name="connsiteY4-94" fmla="*/ 142205 h 182687"/>
                  <a:gd name="connsiteX5-95" fmla="*/ 0 w 316806"/>
                  <a:gd name="connsiteY5-96" fmla="*/ 182687 h 182687"/>
                  <a:gd name="connsiteX0-97" fmla="*/ 16669 w 316806"/>
                  <a:gd name="connsiteY0-98" fmla="*/ 0 h 182687"/>
                  <a:gd name="connsiteX1-99" fmla="*/ 281595 w 316806"/>
                  <a:gd name="connsiteY1-100" fmla="*/ 0 h 182687"/>
                  <a:gd name="connsiteX2-101" fmla="*/ 316806 w 316806"/>
                  <a:gd name="connsiteY2-102" fmla="*/ 35211 h 182687"/>
                  <a:gd name="connsiteX3-103" fmla="*/ 316806 w 316806"/>
                  <a:gd name="connsiteY3-104" fmla="*/ 90326 h 182687"/>
                  <a:gd name="connsiteX4-105" fmla="*/ 283977 w 316806"/>
                  <a:gd name="connsiteY4-106" fmla="*/ 137443 h 182687"/>
                  <a:gd name="connsiteX5-107" fmla="*/ 0 w 316806"/>
                  <a:gd name="connsiteY5-108" fmla="*/ 182687 h 182687"/>
                  <a:gd name="connsiteX0-109" fmla="*/ 16669 w 316806"/>
                  <a:gd name="connsiteY0-110" fmla="*/ 0 h 182687"/>
                  <a:gd name="connsiteX1-111" fmla="*/ 281595 w 316806"/>
                  <a:gd name="connsiteY1-112" fmla="*/ 0 h 182687"/>
                  <a:gd name="connsiteX2-113" fmla="*/ 316806 w 316806"/>
                  <a:gd name="connsiteY2-114" fmla="*/ 35211 h 182687"/>
                  <a:gd name="connsiteX3-115" fmla="*/ 316806 w 316806"/>
                  <a:gd name="connsiteY3-116" fmla="*/ 90326 h 182687"/>
                  <a:gd name="connsiteX4-117" fmla="*/ 286358 w 316806"/>
                  <a:gd name="connsiteY4-118" fmla="*/ 142205 h 182687"/>
                  <a:gd name="connsiteX5-119" fmla="*/ 0 w 316806"/>
                  <a:gd name="connsiteY5-120" fmla="*/ 182687 h 182687"/>
                  <a:gd name="connsiteX0-121" fmla="*/ 16669 w 317080"/>
                  <a:gd name="connsiteY0-122" fmla="*/ 0 h 182687"/>
                  <a:gd name="connsiteX1-123" fmla="*/ 281595 w 317080"/>
                  <a:gd name="connsiteY1-124" fmla="*/ 0 h 182687"/>
                  <a:gd name="connsiteX2-125" fmla="*/ 316806 w 317080"/>
                  <a:gd name="connsiteY2-126" fmla="*/ 35211 h 182687"/>
                  <a:gd name="connsiteX3-127" fmla="*/ 316806 w 317080"/>
                  <a:gd name="connsiteY3-128" fmla="*/ 90326 h 182687"/>
                  <a:gd name="connsiteX4-129" fmla="*/ 286358 w 317080"/>
                  <a:gd name="connsiteY4-130" fmla="*/ 142205 h 182687"/>
                  <a:gd name="connsiteX5-131" fmla="*/ 0 w 317080"/>
                  <a:gd name="connsiteY5-132" fmla="*/ 182687 h 1826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317080" h="182687">
                    <a:moveTo>
                      <a:pt x="16669" y="0"/>
                    </a:moveTo>
                    <a:lnTo>
                      <a:pt x="281595" y="0"/>
                    </a:lnTo>
                    <a:cubicBezTo>
                      <a:pt x="301041" y="0"/>
                      <a:pt x="316806" y="15765"/>
                      <a:pt x="316806" y="35211"/>
                    </a:cubicBezTo>
                    <a:lnTo>
                      <a:pt x="316806" y="90326"/>
                    </a:lnTo>
                    <a:cubicBezTo>
                      <a:pt x="319187" y="124060"/>
                      <a:pt x="305804" y="142205"/>
                      <a:pt x="286358" y="142205"/>
                    </a:cubicBezTo>
                    <a:lnTo>
                      <a:pt x="0" y="182687"/>
                    </a:lnTo>
                  </a:path>
                </a:pathLst>
              </a:custGeom>
              <a:noFill/>
              <a:ln w="254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圆角矩形 81"/>
              <p:cNvSpPr/>
              <p:nvPr/>
            </p:nvSpPr>
            <p:spPr>
              <a:xfrm rot="10800000">
                <a:off x="4746969" y="4191245"/>
                <a:ext cx="391696" cy="311698"/>
              </a:xfrm>
              <a:custGeom>
                <a:avLst/>
                <a:gdLst>
                  <a:gd name="connsiteX0" fmla="*/ 0 w 313917"/>
                  <a:gd name="connsiteY0" fmla="*/ 35211 h 125537"/>
                  <a:gd name="connsiteX1" fmla="*/ 35211 w 313917"/>
                  <a:gd name="connsiteY1" fmla="*/ 0 h 125537"/>
                  <a:gd name="connsiteX2" fmla="*/ 278706 w 313917"/>
                  <a:gd name="connsiteY2" fmla="*/ 0 h 125537"/>
                  <a:gd name="connsiteX3" fmla="*/ 313917 w 313917"/>
                  <a:gd name="connsiteY3" fmla="*/ 35211 h 125537"/>
                  <a:gd name="connsiteX4" fmla="*/ 313917 w 313917"/>
                  <a:gd name="connsiteY4" fmla="*/ 90326 h 125537"/>
                  <a:gd name="connsiteX5" fmla="*/ 278706 w 313917"/>
                  <a:gd name="connsiteY5" fmla="*/ 125537 h 125537"/>
                  <a:gd name="connsiteX6" fmla="*/ 35211 w 313917"/>
                  <a:gd name="connsiteY6" fmla="*/ 125537 h 125537"/>
                  <a:gd name="connsiteX7" fmla="*/ 0 w 313917"/>
                  <a:gd name="connsiteY7" fmla="*/ 90326 h 125537"/>
                  <a:gd name="connsiteX8" fmla="*/ 0 w 313917"/>
                  <a:gd name="connsiteY8" fmla="*/ 35211 h 125537"/>
                  <a:gd name="connsiteX0-1" fmla="*/ 0 w 313917"/>
                  <a:gd name="connsiteY0-2" fmla="*/ 35211 h 126651"/>
                  <a:gd name="connsiteX1-3" fmla="*/ 35211 w 313917"/>
                  <a:gd name="connsiteY1-4" fmla="*/ 0 h 126651"/>
                  <a:gd name="connsiteX2-5" fmla="*/ 278706 w 313917"/>
                  <a:gd name="connsiteY2-6" fmla="*/ 0 h 126651"/>
                  <a:gd name="connsiteX3-7" fmla="*/ 313917 w 313917"/>
                  <a:gd name="connsiteY3-8" fmla="*/ 35211 h 126651"/>
                  <a:gd name="connsiteX4-9" fmla="*/ 313917 w 313917"/>
                  <a:gd name="connsiteY4-10" fmla="*/ 90326 h 126651"/>
                  <a:gd name="connsiteX5-11" fmla="*/ 278706 w 313917"/>
                  <a:gd name="connsiteY5-12" fmla="*/ 125537 h 126651"/>
                  <a:gd name="connsiteX6-13" fmla="*/ 35211 w 313917"/>
                  <a:gd name="connsiteY6-14" fmla="*/ 125537 h 126651"/>
                  <a:gd name="connsiteX7-15" fmla="*/ 0 w 313917"/>
                  <a:gd name="connsiteY7-16" fmla="*/ 90326 h 126651"/>
                  <a:gd name="connsiteX8-17" fmla="*/ 91440 w 313917"/>
                  <a:gd name="connsiteY8-18" fmla="*/ 126651 h 126651"/>
                  <a:gd name="connsiteX0-19" fmla="*/ 0 w 313917"/>
                  <a:gd name="connsiteY0-20" fmla="*/ 35211 h 125537"/>
                  <a:gd name="connsiteX1-21" fmla="*/ 35211 w 313917"/>
                  <a:gd name="connsiteY1-22" fmla="*/ 0 h 125537"/>
                  <a:gd name="connsiteX2-23" fmla="*/ 278706 w 313917"/>
                  <a:gd name="connsiteY2-24" fmla="*/ 0 h 125537"/>
                  <a:gd name="connsiteX3-25" fmla="*/ 313917 w 313917"/>
                  <a:gd name="connsiteY3-26" fmla="*/ 35211 h 125537"/>
                  <a:gd name="connsiteX4-27" fmla="*/ 313917 w 313917"/>
                  <a:gd name="connsiteY4-28" fmla="*/ 90326 h 125537"/>
                  <a:gd name="connsiteX5-29" fmla="*/ 278706 w 313917"/>
                  <a:gd name="connsiteY5-30" fmla="*/ 125537 h 125537"/>
                  <a:gd name="connsiteX6-31" fmla="*/ 35211 w 313917"/>
                  <a:gd name="connsiteY6-32" fmla="*/ 125537 h 125537"/>
                  <a:gd name="connsiteX7-33" fmla="*/ 0 w 313917"/>
                  <a:gd name="connsiteY7-34" fmla="*/ 90326 h 125537"/>
                  <a:gd name="connsiteX0-35" fmla="*/ 0 w 313917"/>
                  <a:gd name="connsiteY0-36" fmla="*/ 35211 h 125537"/>
                  <a:gd name="connsiteX1-37" fmla="*/ 35211 w 313917"/>
                  <a:gd name="connsiteY1-38" fmla="*/ 0 h 125537"/>
                  <a:gd name="connsiteX2-39" fmla="*/ 278706 w 313917"/>
                  <a:gd name="connsiteY2-40" fmla="*/ 0 h 125537"/>
                  <a:gd name="connsiteX3-41" fmla="*/ 313917 w 313917"/>
                  <a:gd name="connsiteY3-42" fmla="*/ 35211 h 125537"/>
                  <a:gd name="connsiteX4-43" fmla="*/ 313917 w 313917"/>
                  <a:gd name="connsiteY4-44" fmla="*/ 90326 h 125537"/>
                  <a:gd name="connsiteX5-45" fmla="*/ 278706 w 313917"/>
                  <a:gd name="connsiteY5-46" fmla="*/ 125537 h 125537"/>
                  <a:gd name="connsiteX6-47" fmla="*/ 35211 w 313917"/>
                  <a:gd name="connsiteY6-48" fmla="*/ 125537 h 125537"/>
                  <a:gd name="connsiteX0-49" fmla="*/ 0 w 278706"/>
                  <a:gd name="connsiteY0-50" fmla="*/ 0 h 125537"/>
                  <a:gd name="connsiteX1-51" fmla="*/ 243495 w 278706"/>
                  <a:gd name="connsiteY1-52" fmla="*/ 0 h 125537"/>
                  <a:gd name="connsiteX2-53" fmla="*/ 278706 w 278706"/>
                  <a:gd name="connsiteY2-54" fmla="*/ 35211 h 125537"/>
                  <a:gd name="connsiteX3-55" fmla="*/ 278706 w 278706"/>
                  <a:gd name="connsiteY3-56" fmla="*/ 90326 h 125537"/>
                  <a:gd name="connsiteX4-57" fmla="*/ 243495 w 278706"/>
                  <a:gd name="connsiteY4-58" fmla="*/ 125537 h 125537"/>
                  <a:gd name="connsiteX5-59" fmla="*/ 0 w 278706"/>
                  <a:gd name="connsiteY5-60" fmla="*/ 125537 h 125537"/>
                  <a:gd name="connsiteX0-61" fmla="*/ 0 w 300137"/>
                  <a:gd name="connsiteY0-62" fmla="*/ 0 h 125537"/>
                  <a:gd name="connsiteX1-63" fmla="*/ 264926 w 300137"/>
                  <a:gd name="connsiteY1-64" fmla="*/ 0 h 125537"/>
                  <a:gd name="connsiteX2-65" fmla="*/ 300137 w 300137"/>
                  <a:gd name="connsiteY2-66" fmla="*/ 35211 h 125537"/>
                  <a:gd name="connsiteX3-67" fmla="*/ 300137 w 300137"/>
                  <a:gd name="connsiteY3-68" fmla="*/ 90326 h 125537"/>
                  <a:gd name="connsiteX4-69" fmla="*/ 264926 w 300137"/>
                  <a:gd name="connsiteY4-70" fmla="*/ 125537 h 125537"/>
                  <a:gd name="connsiteX5-71" fmla="*/ 21431 w 300137"/>
                  <a:gd name="connsiteY5-72" fmla="*/ 125537 h 125537"/>
                  <a:gd name="connsiteX0-73" fmla="*/ 16669 w 316806"/>
                  <a:gd name="connsiteY0-74" fmla="*/ 0 h 182687"/>
                  <a:gd name="connsiteX1-75" fmla="*/ 281595 w 316806"/>
                  <a:gd name="connsiteY1-76" fmla="*/ 0 h 182687"/>
                  <a:gd name="connsiteX2-77" fmla="*/ 316806 w 316806"/>
                  <a:gd name="connsiteY2-78" fmla="*/ 35211 h 182687"/>
                  <a:gd name="connsiteX3-79" fmla="*/ 316806 w 316806"/>
                  <a:gd name="connsiteY3-80" fmla="*/ 90326 h 182687"/>
                  <a:gd name="connsiteX4-81" fmla="*/ 281595 w 316806"/>
                  <a:gd name="connsiteY4-82" fmla="*/ 125537 h 182687"/>
                  <a:gd name="connsiteX5-83" fmla="*/ 0 w 316806"/>
                  <a:gd name="connsiteY5-84" fmla="*/ 182687 h 182687"/>
                  <a:gd name="connsiteX0-85" fmla="*/ 16669 w 316806"/>
                  <a:gd name="connsiteY0-86" fmla="*/ 0 h 182687"/>
                  <a:gd name="connsiteX1-87" fmla="*/ 281595 w 316806"/>
                  <a:gd name="connsiteY1-88" fmla="*/ 0 h 182687"/>
                  <a:gd name="connsiteX2-89" fmla="*/ 316806 w 316806"/>
                  <a:gd name="connsiteY2-90" fmla="*/ 35211 h 182687"/>
                  <a:gd name="connsiteX3-91" fmla="*/ 316806 w 316806"/>
                  <a:gd name="connsiteY3-92" fmla="*/ 90326 h 182687"/>
                  <a:gd name="connsiteX4-93" fmla="*/ 291120 w 316806"/>
                  <a:gd name="connsiteY4-94" fmla="*/ 142205 h 182687"/>
                  <a:gd name="connsiteX5-95" fmla="*/ 0 w 316806"/>
                  <a:gd name="connsiteY5-96" fmla="*/ 182687 h 182687"/>
                  <a:gd name="connsiteX0-97" fmla="*/ 16669 w 316806"/>
                  <a:gd name="connsiteY0-98" fmla="*/ 0 h 182687"/>
                  <a:gd name="connsiteX1-99" fmla="*/ 281595 w 316806"/>
                  <a:gd name="connsiteY1-100" fmla="*/ 0 h 182687"/>
                  <a:gd name="connsiteX2-101" fmla="*/ 316806 w 316806"/>
                  <a:gd name="connsiteY2-102" fmla="*/ 35211 h 182687"/>
                  <a:gd name="connsiteX3-103" fmla="*/ 316806 w 316806"/>
                  <a:gd name="connsiteY3-104" fmla="*/ 90326 h 182687"/>
                  <a:gd name="connsiteX4-105" fmla="*/ 283977 w 316806"/>
                  <a:gd name="connsiteY4-106" fmla="*/ 137443 h 182687"/>
                  <a:gd name="connsiteX5-107" fmla="*/ 0 w 316806"/>
                  <a:gd name="connsiteY5-108" fmla="*/ 182687 h 182687"/>
                  <a:gd name="connsiteX0-109" fmla="*/ 16669 w 316806"/>
                  <a:gd name="connsiteY0-110" fmla="*/ 0 h 182687"/>
                  <a:gd name="connsiteX1-111" fmla="*/ 281595 w 316806"/>
                  <a:gd name="connsiteY1-112" fmla="*/ 0 h 182687"/>
                  <a:gd name="connsiteX2-113" fmla="*/ 316806 w 316806"/>
                  <a:gd name="connsiteY2-114" fmla="*/ 35211 h 182687"/>
                  <a:gd name="connsiteX3-115" fmla="*/ 316806 w 316806"/>
                  <a:gd name="connsiteY3-116" fmla="*/ 90326 h 182687"/>
                  <a:gd name="connsiteX4-117" fmla="*/ 286358 w 316806"/>
                  <a:gd name="connsiteY4-118" fmla="*/ 142205 h 182687"/>
                  <a:gd name="connsiteX5-119" fmla="*/ 0 w 316806"/>
                  <a:gd name="connsiteY5-120" fmla="*/ 182687 h 182687"/>
                  <a:gd name="connsiteX0-121" fmla="*/ 16669 w 317080"/>
                  <a:gd name="connsiteY0-122" fmla="*/ 0 h 182687"/>
                  <a:gd name="connsiteX1-123" fmla="*/ 281595 w 317080"/>
                  <a:gd name="connsiteY1-124" fmla="*/ 0 h 182687"/>
                  <a:gd name="connsiteX2-125" fmla="*/ 316806 w 317080"/>
                  <a:gd name="connsiteY2-126" fmla="*/ 35211 h 182687"/>
                  <a:gd name="connsiteX3-127" fmla="*/ 316806 w 317080"/>
                  <a:gd name="connsiteY3-128" fmla="*/ 90326 h 182687"/>
                  <a:gd name="connsiteX4-129" fmla="*/ 286358 w 317080"/>
                  <a:gd name="connsiteY4-130" fmla="*/ 142205 h 182687"/>
                  <a:gd name="connsiteX5-131" fmla="*/ 0 w 317080"/>
                  <a:gd name="connsiteY5-132" fmla="*/ 182687 h 182687"/>
                  <a:gd name="connsiteX0-133" fmla="*/ 0 w 300411"/>
                  <a:gd name="connsiteY0-134" fmla="*/ 0 h 142205"/>
                  <a:gd name="connsiteX1-135" fmla="*/ 264926 w 300411"/>
                  <a:gd name="connsiteY1-136" fmla="*/ 0 h 142205"/>
                  <a:gd name="connsiteX2-137" fmla="*/ 300137 w 300411"/>
                  <a:gd name="connsiteY2-138" fmla="*/ 35211 h 142205"/>
                  <a:gd name="connsiteX3-139" fmla="*/ 300137 w 300411"/>
                  <a:gd name="connsiteY3-140" fmla="*/ 90326 h 142205"/>
                  <a:gd name="connsiteX4-141" fmla="*/ 269689 w 300411"/>
                  <a:gd name="connsiteY4-142" fmla="*/ 142205 h 142205"/>
                  <a:gd name="connsiteX0-143" fmla="*/ 0 w 300137"/>
                  <a:gd name="connsiteY0-144" fmla="*/ 0 h 90326"/>
                  <a:gd name="connsiteX1-145" fmla="*/ 264926 w 300137"/>
                  <a:gd name="connsiteY1-146" fmla="*/ 0 h 90326"/>
                  <a:gd name="connsiteX2-147" fmla="*/ 300137 w 300137"/>
                  <a:gd name="connsiteY2-148" fmla="*/ 35211 h 90326"/>
                  <a:gd name="connsiteX3-149" fmla="*/ 300137 w 300137"/>
                  <a:gd name="connsiteY3-150" fmla="*/ 90326 h 90326"/>
                  <a:gd name="connsiteX0-151" fmla="*/ 0 w 300137"/>
                  <a:gd name="connsiteY0-152" fmla="*/ 0 h 35211"/>
                  <a:gd name="connsiteX1-153" fmla="*/ 264926 w 300137"/>
                  <a:gd name="connsiteY1-154" fmla="*/ 0 h 35211"/>
                  <a:gd name="connsiteX2-155" fmla="*/ 300137 w 300137"/>
                  <a:gd name="connsiteY2-156" fmla="*/ 35211 h 35211"/>
                  <a:gd name="connsiteX0-157" fmla="*/ 0 w 430870"/>
                  <a:gd name="connsiteY0-158" fmla="*/ 0 h 325724"/>
                  <a:gd name="connsiteX1-159" fmla="*/ 264926 w 430870"/>
                  <a:gd name="connsiteY1-160" fmla="*/ 0 h 325724"/>
                  <a:gd name="connsiteX2-161" fmla="*/ 430870 w 430870"/>
                  <a:gd name="connsiteY2-162" fmla="*/ 325724 h 325724"/>
                  <a:gd name="connsiteX0-163" fmla="*/ 0 w 430870"/>
                  <a:gd name="connsiteY0-164" fmla="*/ 0 h 325724"/>
                  <a:gd name="connsiteX1-165" fmla="*/ 264926 w 430870"/>
                  <a:gd name="connsiteY1-166" fmla="*/ 0 h 325724"/>
                  <a:gd name="connsiteX2-167" fmla="*/ 379269 w 430870"/>
                  <a:gd name="connsiteY2-168" fmla="*/ 207416 h 325724"/>
                  <a:gd name="connsiteX3-169" fmla="*/ 430870 w 430870"/>
                  <a:gd name="connsiteY3-170" fmla="*/ 325724 h 325724"/>
                  <a:gd name="connsiteX0-171" fmla="*/ 0 w 430870"/>
                  <a:gd name="connsiteY0-172" fmla="*/ 0 h 325724"/>
                  <a:gd name="connsiteX1-173" fmla="*/ 264926 w 430870"/>
                  <a:gd name="connsiteY1-174" fmla="*/ 0 h 325724"/>
                  <a:gd name="connsiteX2-175" fmla="*/ 379269 w 430870"/>
                  <a:gd name="connsiteY2-176" fmla="*/ 207416 h 325724"/>
                  <a:gd name="connsiteX3-177" fmla="*/ 430870 w 430870"/>
                  <a:gd name="connsiteY3-178" fmla="*/ 325724 h 325724"/>
                  <a:gd name="connsiteX0-179" fmla="*/ 0 w 430870"/>
                  <a:gd name="connsiteY0-180" fmla="*/ 0 h 325724"/>
                  <a:gd name="connsiteX1-181" fmla="*/ 264926 w 430870"/>
                  <a:gd name="connsiteY1-182" fmla="*/ 0 h 325724"/>
                  <a:gd name="connsiteX2-183" fmla="*/ 379269 w 430870"/>
                  <a:gd name="connsiteY2-184" fmla="*/ 207416 h 325724"/>
                  <a:gd name="connsiteX3-185" fmla="*/ 430870 w 430870"/>
                  <a:gd name="connsiteY3-186" fmla="*/ 325724 h 325724"/>
                  <a:gd name="connsiteX0-187" fmla="*/ 0 w 430870"/>
                  <a:gd name="connsiteY0-188" fmla="*/ 0 h 325724"/>
                  <a:gd name="connsiteX1-189" fmla="*/ 264926 w 430870"/>
                  <a:gd name="connsiteY1-190" fmla="*/ 0 h 325724"/>
                  <a:gd name="connsiteX2-191" fmla="*/ 379269 w 430870"/>
                  <a:gd name="connsiteY2-192" fmla="*/ 207416 h 325724"/>
                  <a:gd name="connsiteX3-193" fmla="*/ 430870 w 430870"/>
                  <a:gd name="connsiteY3-194" fmla="*/ 325724 h 325724"/>
                  <a:gd name="connsiteX0-195" fmla="*/ 0 w 430870"/>
                  <a:gd name="connsiteY0-196" fmla="*/ 0 h 331955"/>
                  <a:gd name="connsiteX1-197" fmla="*/ 264926 w 430870"/>
                  <a:gd name="connsiteY1-198" fmla="*/ 0 h 331955"/>
                  <a:gd name="connsiteX2-199" fmla="*/ 377015 w 430870"/>
                  <a:gd name="connsiteY2-200" fmla="*/ 307428 h 331955"/>
                  <a:gd name="connsiteX3-201" fmla="*/ 430870 w 430870"/>
                  <a:gd name="connsiteY3-202" fmla="*/ 325724 h 331955"/>
                  <a:gd name="connsiteX0-203" fmla="*/ 0 w 435378"/>
                  <a:gd name="connsiteY0-204" fmla="*/ 0 h 330102"/>
                  <a:gd name="connsiteX1-205" fmla="*/ 264926 w 435378"/>
                  <a:gd name="connsiteY1-206" fmla="*/ 0 h 330102"/>
                  <a:gd name="connsiteX2-207" fmla="*/ 377015 w 435378"/>
                  <a:gd name="connsiteY2-208" fmla="*/ 307428 h 330102"/>
                  <a:gd name="connsiteX3-209" fmla="*/ 435378 w 435378"/>
                  <a:gd name="connsiteY3-210" fmla="*/ 318580 h 330102"/>
                  <a:gd name="connsiteX0-211" fmla="*/ 0 w 435378"/>
                  <a:gd name="connsiteY0-212" fmla="*/ 0 h 337567"/>
                  <a:gd name="connsiteX1-213" fmla="*/ 264926 w 435378"/>
                  <a:gd name="connsiteY1-214" fmla="*/ 0 h 337567"/>
                  <a:gd name="connsiteX2-215" fmla="*/ 377015 w 435378"/>
                  <a:gd name="connsiteY2-216" fmla="*/ 316953 h 337567"/>
                  <a:gd name="connsiteX3-217" fmla="*/ 435378 w 435378"/>
                  <a:gd name="connsiteY3-218" fmla="*/ 318580 h 337567"/>
                  <a:gd name="connsiteX0-219" fmla="*/ 0 w 435378"/>
                  <a:gd name="connsiteY0-220" fmla="*/ 0 h 318580"/>
                  <a:gd name="connsiteX1-221" fmla="*/ 264926 w 435378"/>
                  <a:gd name="connsiteY1-222" fmla="*/ 0 h 318580"/>
                  <a:gd name="connsiteX2-223" fmla="*/ 377015 w 435378"/>
                  <a:gd name="connsiteY2-224" fmla="*/ 316953 h 318580"/>
                  <a:gd name="connsiteX3-225" fmla="*/ 435378 w 435378"/>
                  <a:gd name="connsiteY3-226" fmla="*/ 318580 h 318580"/>
                  <a:gd name="connsiteX0-227" fmla="*/ 0 w 435378"/>
                  <a:gd name="connsiteY0-228" fmla="*/ 0 h 319024"/>
                  <a:gd name="connsiteX1-229" fmla="*/ 264926 w 435378"/>
                  <a:gd name="connsiteY1-230" fmla="*/ 0 h 319024"/>
                  <a:gd name="connsiteX2-231" fmla="*/ 377015 w 435378"/>
                  <a:gd name="connsiteY2-232" fmla="*/ 316953 h 319024"/>
                  <a:gd name="connsiteX3-233" fmla="*/ 435378 w 435378"/>
                  <a:gd name="connsiteY3-234" fmla="*/ 318580 h 319024"/>
                  <a:gd name="connsiteX0-235" fmla="*/ 0 w 439770"/>
                  <a:gd name="connsiteY0-236" fmla="*/ 0 h 319024"/>
                  <a:gd name="connsiteX1-237" fmla="*/ 264926 w 439770"/>
                  <a:gd name="connsiteY1-238" fmla="*/ 0 h 319024"/>
                  <a:gd name="connsiteX2-239" fmla="*/ 377015 w 439770"/>
                  <a:gd name="connsiteY2-240" fmla="*/ 316953 h 319024"/>
                  <a:gd name="connsiteX3-241" fmla="*/ 435378 w 439770"/>
                  <a:gd name="connsiteY3-242" fmla="*/ 318580 h 319024"/>
                  <a:gd name="connsiteX4-243" fmla="*/ 435619 w 439770"/>
                  <a:gd name="connsiteY4-244" fmla="*/ 316954 h 319024"/>
                  <a:gd name="connsiteX0-245" fmla="*/ 0 w 439770"/>
                  <a:gd name="connsiteY0-246" fmla="*/ 0 h 341178"/>
                  <a:gd name="connsiteX1-247" fmla="*/ 264926 w 439770"/>
                  <a:gd name="connsiteY1-248" fmla="*/ 0 h 341178"/>
                  <a:gd name="connsiteX2-249" fmla="*/ 377015 w 439770"/>
                  <a:gd name="connsiteY2-250" fmla="*/ 316953 h 341178"/>
                  <a:gd name="connsiteX3-251" fmla="*/ 431112 w 439770"/>
                  <a:gd name="connsiteY3-252" fmla="*/ 319335 h 341178"/>
                  <a:gd name="connsiteX4-253" fmla="*/ 435378 w 439770"/>
                  <a:gd name="connsiteY4-254" fmla="*/ 318580 h 341178"/>
                  <a:gd name="connsiteX5-255" fmla="*/ 435619 w 439770"/>
                  <a:gd name="connsiteY5-256" fmla="*/ 316954 h 341178"/>
                  <a:gd name="connsiteX0-257" fmla="*/ 0 w 436284"/>
                  <a:gd name="connsiteY0-258" fmla="*/ 0 h 341178"/>
                  <a:gd name="connsiteX1-259" fmla="*/ 264926 w 436284"/>
                  <a:gd name="connsiteY1-260" fmla="*/ 0 h 341178"/>
                  <a:gd name="connsiteX2-261" fmla="*/ 377015 w 436284"/>
                  <a:gd name="connsiteY2-262" fmla="*/ 316953 h 341178"/>
                  <a:gd name="connsiteX3-263" fmla="*/ 431112 w 436284"/>
                  <a:gd name="connsiteY3-264" fmla="*/ 319335 h 341178"/>
                  <a:gd name="connsiteX4-265" fmla="*/ 435378 w 436284"/>
                  <a:gd name="connsiteY4-266" fmla="*/ 318580 h 341178"/>
                  <a:gd name="connsiteX0-267" fmla="*/ 0 w 431112"/>
                  <a:gd name="connsiteY0-268" fmla="*/ 0 h 341178"/>
                  <a:gd name="connsiteX1-269" fmla="*/ 264926 w 431112"/>
                  <a:gd name="connsiteY1-270" fmla="*/ 0 h 341178"/>
                  <a:gd name="connsiteX2-271" fmla="*/ 377015 w 431112"/>
                  <a:gd name="connsiteY2-272" fmla="*/ 316953 h 341178"/>
                  <a:gd name="connsiteX3-273" fmla="*/ 431112 w 431112"/>
                  <a:gd name="connsiteY3-274" fmla="*/ 319335 h 341178"/>
                  <a:gd name="connsiteX0-275" fmla="*/ 0 w 377015"/>
                  <a:gd name="connsiteY0-276" fmla="*/ 0 h 316953"/>
                  <a:gd name="connsiteX1-277" fmla="*/ 264926 w 377015"/>
                  <a:gd name="connsiteY1-278" fmla="*/ 0 h 316953"/>
                  <a:gd name="connsiteX2-279" fmla="*/ 377015 w 377015"/>
                  <a:gd name="connsiteY2-280" fmla="*/ 316953 h 316953"/>
                  <a:gd name="connsiteX0-281" fmla="*/ 0 w 377015"/>
                  <a:gd name="connsiteY0-282" fmla="*/ 0 h 316953"/>
                  <a:gd name="connsiteX1-283" fmla="*/ 264926 w 377015"/>
                  <a:gd name="connsiteY1-284" fmla="*/ 0 h 316953"/>
                  <a:gd name="connsiteX2-285" fmla="*/ 377015 w 377015"/>
                  <a:gd name="connsiteY2-286" fmla="*/ 316953 h 316953"/>
                  <a:gd name="connsiteX0-287" fmla="*/ 0 w 377015"/>
                  <a:gd name="connsiteY0-288" fmla="*/ 0 h 316953"/>
                  <a:gd name="connsiteX1-289" fmla="*/ 264926 w 377015"/>
                  <a:gd name="connsiteY1-290" fmla="*/ 0 h 316953"/>
                  <a:gd name="connsiteX2-291" fmla="*/ 300380 w 377015"/>
                  <a:gd name="connsiteY2-292" fmla="*/ 40729 h 316953"/>
                  <a:gd name="connsiteX3-293" fmla="*/ 377015 w 377015"/>
                  <a:gd name="connsiteY3-294" fmla="*/ 316953 h 316953"/>
                  <a:gd name="connsiteX0-295" fmla="*/ 0 w 377015"/>
                  <a:gd name="connsiteY0-296" fmla="*/ 0 h 316953"/>
                  <a:gd name="connsiteX1-297" fmla="*/ 264926 w 377015"/>
                  <a:gd name="connsiteY1-298" fmla="*/ 0 h 316953"/>
                  <a:gd name="connsiteX2-299" fmla="*/ 300380 w 377015"/>
                  <a:gd name="connsiteY2-300" fmla="*/ 40729 h 316953"/>
                  <a:gd name="connsiteX3-301" fmla="*/ 377015 w 377015"/>
                  <a:gd name="connsiteY3-302" fmla="*/ 316953 h 316953"/>
                  <a:gd name="connsiteX0-303" fmla="*/ 0 w 377015"/>
                  <a:gd name="connsiteY0-304" fmla="*/ 0 h 316953"/>
                  <a:gd name="connsiteX1-305" fmla="*/ 264926 w 377015"/>
                  <a:gd name="connsiteY1-306" fmla="*/ 0 h 316953"/>
                  <a:gd name="connsiteX2-307" fmla="*/ 309396 w 377015"/>
                  <a:gd name="connsiteY2-308" fmla="*/ 40729 h 316953"/>
                  <a:gd name="connsiteX3-309" fmla="*/ 377015 w 377015"/>
                  <a:gd name="connsiteY3-310" fmla="*/ 316953 h 316953"/>
                  <a:gd name="connsiteX0-311" fmla="*/ 0 w 377015"/>
                  <a:gd name="connsiteY0-312" fmla="*/ 0 h 316953"/>
                  <a:gd name="connsiteX1-313" fmla="*/ 264926 w 377015"/>
                  <a:gd name="connsiteY1-314" fmla="*/ 0 h 316953"/>
                  <a:gd name="connsiteX2-315" fmla="*/ 309396 w 377015"/>
                  <a:gd name="connsiteY2-316" fmla="*/ 40729 h 316953"/>
                  <a:gd name="connsiteX3-317" fmla="*/ 377015 w 377015"/>
                  <a:gd name="connsiteY3-318" fmla="*/ 316953 h 316953"/>
                  <a:gd name="connsiteX0-319" fmla="*/ 0 w 377015"/>
                  <a:gd name="connsiteY0-320" fmla="*/ 0 h 316953"/>
                  <a:gd name="connsiteX1-321" fmla="*/ 264926 w 377015"/>
                  <a:gd name="connsiteY1-322" fmla="*/ 0 h 316953"/>
                  <a:gd name="connsiteX2-323" fmla="*/ 309396 w 377015"/>
                  <a:gd name="connsiteY2-324" fmla="*/ 40729 h 316953"/>
                  <a:gd name="connsiteX3-325" fmla="*/ 377015 w 377015"/>
                  <a:gd name="connsiteY3-326" fmla="*/ 316953 h 316953"/>
                  <a:gd name="connsiteX0-327" fmla="*/ 0 w 377015"/>
                  <a:gd name="connsiteY0-328" fmla="*/ 0 h 316953"/>
                  <a:gd name="connsiteX1-329" fmla="*/ 264926 w 377015"/>
                  <a:gd name="connsiteY1-330" fmla="*/ 0 h 316953"/>
                  <a:gd name="connsiteX2-331" fmla="*/ 309396 w 377015"/>
                  <a:gd name="connsiteY2-332" fmla="*/ 40729 h 316953"/>
                  <a:gd name="connsiteX3-333" fmla="*/ 377015 w 377015"/>
                  <a:gd name="connsiteY3-334" fmla="*/ 316953 h 31695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377015" h="316953">
                    <a:moveTo>
                      <a:pt x="0" y="0"/>
                    </a:moveTo>
                    <a:lnTo>
                      <a:pt x="264926" y="0"/>
                    </a:lnTo>
                    <a:cubicBezTo>
                      <a:pt x="302335" y="104"/>
                      <a:pt x="297997" y="12343"/>
                      <a:pt x="309396" y="40729"/>
                    </a:cubicBezTo>
                    <a:cubicBezTo>
                      <a:pt x="328077" y="93554"/>
                      <a:pt x="364242" y="270916"/>
                      <a:pt x="377015" y="316953"/>
                    </a:cubicBezTo>
                  </a:path>
                </a:pathLst>
              </a:custGeom>
              <a:noFill/>
              <a:ln w="25400" cap="rnd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 flipH="1">
                <a:off x="4679373" y="4191245"/>
                <a:ext cx="65214" cy="0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椭圆 39"/>
              <p:cNvSpPr/>
              <p:nvPr/>
            </p:nvSpPr>
            <p:spPr>
              <a:xfrm>
                <a:off x="4827418" y="4568286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5077450" y="4568286"/>
                <a:ext cx="36000" cy="36000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809575" y="738554"/>
            <a:ext cx="1128699" cy="973016"/>
            <a:chOff x="1809575" y="738554"/>
            <a:chExt cx="1128699" cy="973016"/>
          </a:xfrm>
        </p:grpSpPr>
        <p:sp>
          <p:nvSpPr>
            <p:cNvPr id="4" name="六边形 3"/>
            <p:cNvSpPr/>
            <p:nvPr/>
          </p:nvSpPr>
          <p:spPr>
            <a:xfrm>
              <a:off x="1809575" y="738554"/>
              <a:ext cx="1128699" cy="973016"/>
            </a:xfrm>
            <a:prstGeom prst="hexagon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141504" y="988531"/>
              <a:ext cx="464840" cy="473062"/>
              <a:chOff x="1126892" y="4165024"/>
              <a:chExt cx="412892" cy="420195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126892" y="4335683"/>
                <a:ext cx="0" cy="223342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1538848" y="4278533"/>
                <a:ext cx="0" cy="223342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1126892" y="4301676"/>
                <a:ext cx="51931" cy="34007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 flipH="1">
                <a:off x="1486461" y="4277864"/>
                <a:ext cx="51931" cy="34007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>
                <a:off x="1126893" y="4480444"/>
                <a:ext cx="119998" cy="78581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H="1">
                <a:off x="1412514" y="4501876"/>
                <a:ext cx="127270" cy="83343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1246891" y="4480444"/>
                <a:ext cx="159998" cy="104775"/>
              </a:xfrm>
              <a:prstGeom prst="line">
                <a:avLst/>
              </a:prstGeom>
              <a:ln w="254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泪滴形 35"/>
              <p:cNvSpPr/>
              <p:nvPr/>
            </p:nvSpPr>
            <p:spPr>
              <a:xfrm rot="8100000">
                <a:off x="1234115" y="4165024"/>
                <a:ext cx="199286" cy="199286"/>
              </a:xfrm>
              <a:prstGeom prst="teardrop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 rot="19800000">
            <a:off x="5662223" y="5501708"/>
            <a:ext cx="867552" cy="778280"/>
            <a:chOff x="6693877" y="5427785"/>
            <a:chExt cx="1110761" cy="996461"/>
          </a:xfrm>
        </p:grpSpPr>
        <p:sp>
          <p:nvSpPr>
            <p:cNvPr id="4" name="流程图: 终止 3"/>
            <p:cNvSpPr/>
            <p:nvPr/>
          </p:nvSpPr>
          <p:spPr>
            <a:xfrm>
              <a:off x="6693877" y="5603631"/>
              <a:ext cx="996461" cy="410308"/>
            </a:xfrm>
            <a:prstGeom prst="flowChartTerminator">
              <a:avLst/>
            </a:prstGeom>
            <a:noFill/>
            <a:ln w="349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916615" y="6013939"/>
              <a:ext cx="175847" cy="410307"/>
            </a:xfrm>
            <a:prstGeom prst="rect">
              <a:avLst/>
            </a:prstGeom>
            <a:noFill/>
            <a:ln w="349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7373815" y="5603631"/>
              <a:ext cx="0" cy="410308"/>
            </a:xfrm>
            <a:prstGeom prst="line">
              <a:avLst/>
            </a:prstGeom>
            <a:ln w="34925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梯形 7"/>
            <p:cNvSpPr/>
            <p:nvPr/>
          </p:nvSpPr>
          <p:spPr>
            <a:xfrm rot="16200000" flipH="1">
              <a:off x="7268307" y="5665177"/>
              <a:ext cx="773723" cy="298939"/>
            </a:xfrm>
            <a:prstGeom prst="trapezoid">
              <a:avLst>
                <a:gd name="adj" fmla="val 60144"/>
              </a:avLst>
            </a:prstGeom>
            <a:noFill/>
            <a:ln w="3175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225964" y="961293"/>
            <a:ext cx="5438498" cy="4754079"/>
            <a:chOff x="6225964" y="961293"/>
            <a:chExt cx="5438498" cy="4754079"/>
          </a:xfrm>
        </p:grpSpPr>
        <p:cxnSp>
          <p:nvCxnSpPr>
            <p:cNvPr id="11" name="直接连接符 10"/>
            <p:cNvCxnSpPr>
              <a:stCxn id="8" idx="0"/>
            </p:cNvCxnSpPr>
            <p:nvPr/>
          </p:nvCxnSpPr>
          <p:spPr>
            <a:xfrm flipV="1">
              <a:off x="6225964" y="961293"/>
              <a:ext cx="3023544" cy="4754079"/>
            </a:xfrm>
            <a:prstGeom prst="line">
              <a:avLst/>
            </a:prstGeom>
            <a:ln w="15875">
              <a:solidFill>
                <a:srgbClr val="587087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stCxn id="8" idx="0"/>
            </p:cNvCxnSpPr>
            <p:nvPr/>
          </p:nvCxnSpPr>
          <p:spPr>
            <a:xfrm flipV="1">
              <a:off x="6225964" y="3576341"/>
              <a:ext cx="2937477" cy="2139031"/>
            </a:xfrm>
            <a:prstGeom prst="line">
              <a:avLst/>
            </a:prstGeom>
            <a:ln w="15875">
              <a:solidFill>
                <a:srgbClr val="587087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>
              <a:stCxn id="8" idx="0"/>
            </p:cNvCxnSpPr>
            <p:nvPr/>
          </p:nvCxnSpPr>
          <p:spPr>
            <a:xfrm flipV="1">
              <a:off x="6225964" y="4489939"/>
              <a:ext cx="5438498" cy="1225433"/>
            </a:xfrm>
            <a:prstGeom prst="line">
              <a:avLst/>
            </a:prstGeom>
            <a:ln w="15875">
              <a:solidFill>
                <a:srgbClr val="587087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组合 60"/>
          <p:cNvGrpSpPr/>
          <p:nvPr/>
        </p:nvGrpSpPr>
        <p:grpSpPr>
          <a:xfrm>
            <a:off x="7303476" y="4044462"/>
            <a:ext cx="820616" cy="1219200"/>
            <a:chOff x="7303476" y="4044462"/>
            <a:chExt cx="820616" cy="1219200"/>
          </a:xfrm>
        </p:grpSpPr>
        <p:grpSp>
          <p:nvGrpSpPr>
            <p:cNvPr id="33" name="组合 32"/>
            <p:cNvGrpSpPr/>
            <p:nvPr/>
          </p:nvGrpSpPr>
          <p:grpSpPr>
            <a:xfrm>
              <a:off x="7303476" y="4044462"/>
              <a:ext cx="820616" cy="1219200"/>
              <a:chOff x="7303476" y="4044462"/>
              <a:chExt cx="820616" cy="1219200"/>
            </a:xfrm>
            <a:noFill/>
          </p:grpSpPr>
          <p:sp>
            <p:nvSpPr>
              <p:cNvPr id="23" name="任意多边形: 形状 22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avLst/>
                <a:gdLst>
                  <a:gd name="connsiteX0" fmla="*/ 0 w 820615"/>
                  <a:gd name="connsiteY0" fmla="*/ 0 h 1219200"/>
                  <a:gd name="connsiteX1" fmla="*/ 105508 w 820615"/>
                  <a:gd name="connsiteY1" fmla="*/ 808892 h 1219200"/>
                  <a:gd name="connsiteX2" fmla="*/ 820615 w 820615"/>
                  <a:gd name="connsiteY2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615" h="1219200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: 形状 31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avLst/>
                <a:gdLst>
                  <a:gd name="connsiteX0" fmla="*/ 0 w 832338"/>
                  <a:gd name="connsiteY0" fmla="*/ 0 h 1219200"/>
                  <a:gd name="connsiteX1" fmla="*/ 679938 w 832338"/>
                  <a:gd name="connsiteY1" fmla="*/ 386861 h 1219200"/>
                  <a:gd name="connsiteX2" fmla="*/ 832338 w 832338"/>
                  <a:gd name="connsiteY2" fmla="*/ 1219200 h 1219200"/>
                  <a:gd name="connsiteX0-1" fmla="*/ 0 w 832338"/>
                  <a:gd name="connsiteY0-2" fmla="*/ 0 h 1219200"/>
                  <a:gd name="connsiteX1-3" fmla="*/ 586154 w 832338"/>
                  <a:gd name="connsiteY1-4" fmla="*/ 492369 h 1219200"/>
                  <a:gd name="connsiteX2-5" fmla="*/ 832338 w 832338"/>
                  <a:gd name="connsiteY2-6" fmla="*/ 1219200 h 1219200"/>
                  <a:gd name="connsiteX0-7" fmla="*/ 0 w 832338"/>
                  <a:gd name="connsiteY0-8" fmla="*/ 0 h 1219200"/>
                  <a:gd name="connsiteX1-9" fmla="*/ 586154 w 832338"/>
                  <a:gd name="connsiteY1-10" fmla="*/ 492369 h 1219200"/>
                  <a:gd name="connsiteX2-11" fmla="*/ 832338 w 832338"/>
                  <a:gd name="connsiteY2-12" fmla="*/ 1219200 h 1219200"/>
                  <a:gd name="connsiteX0-13" fmla="*/ 0 w 832338"/>
                  <a:gd name="connsiteY0-14" fmla="*/ 0 h 1219200"/>
                  <a:gd name="connsiteX1-15" fmla="*/ 586154 w 832338"/>
                  <a:gd name="connsiteY1-16" fmla="*/ 492369 h 1219200"/>
                  <a:gd name="connsiteX2-17" fmla="*/ 832338 w 832338"/>
                  <a:gd name="connsiteY2-18" fmla="*/ 1219200 h 1219200"/>
                  <a:gd name="connsiteX0-19" fmla="*/ 0 w 832338"/>
                  <a:gd name="connsiteY0-20" fmla="*/ 0 h 1219200"/>
                  <a:gd name="connsiteX1-21" fmla="*/ 602779 w 832338"/>
                  <a:gd name="connsiteY1-22" fmla="*/ 442492 h 1219200"/>
                  <a:gd name="connsiteX2-23" fmla="*/ 832338 w 832338"/>
                  <a:gd name="connsiteY2-24" fmla="*/ 1219200 h 1219200"/>
                  <a:gd name="connsiteX0-25" fmla="*/ 0 w 832338"/>
                  <a:gd name="connsiteY0-26" fmla="*/ 0 h 1219200"/>
                  <a:gd name="connsiteX1-27" fmla="*/ 602779 w 832338"/>
                  <a:gd name="connsiteY1-28" fmla="*/ 442492 h 1219200"/>
                  <a:gd name="connsiteX2-29" fmla="*/ 832338 w 832338"/>
                  <a:gd name="connsiteY2-30" fmla="*/ 1219200 h 1219200"/>
                  <a:gd name="connsiteX0-31" fmla="*/ 0 w 832338"/>
                  <a:gd name="connsiteY0-32" fmla="*/ 0 h 1219200"/>
                  <a:gd name="connsiteX1-33" fmla="*/ 602779 w 832338"/>
                  <a:gd name="connsiteY1-34" fmla="*/ 442492 h 1219200"/>
                  <a:gd name="connsiteX2-35" fmla="*/ 832338 w 832338"/>
                  <a:gd name="connsiteY2-36" fmla="*/ 1219200 h 1219200"/>
                  <a:gd name="connsiteX0-37" fmla="*/ 0 w 813865"/>
                  <a:gd name="connsiteY0-38" fmla="*/ 0 h 1203806"/>
                  <a:gd name="connsiteX1-39" fmla="*/ 602779 w 813865"/>
                  <a:gd name="connsiteY1-40" fmla="*/ 442492 h 1203806"/>
                  <a:gd name="connsiteX2-41" fmla="*/ 813865 w 813865"/>
                  <a:gd name="connsiteY2-42" fmla="*/ 1203806 h 12038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813865" h="1203806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文本框 45"/>
            <p:cNvSpPr txBox="1"/>
            <p:nvPr/>
          </p:nvSpPr>
          <p:spPr>
            <a:xfrm>
              <a:off x="7351329" y="4561428"/>
              <a:ext cx="566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20%</a:t>
              </a:r>
              <a:endParaRPr lang="zh-CN" altLang="en-US" sz="12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596104" y="3525316"/>
            <a:ext cx="1085114" cy="1612168"/>
            <a:chOff x="7596104" y="3525316"/>
            <a:chExt cx="1085114" cy="1612168"/>
          </a:xfrm>
        </p:grpSpPr>
        <p:grpSp>
          <p:nvGrpSpPr>
            <p:cNvPr id="34" name="组合 33"/>
            <p:cNvGrpSpPr/>
            <p:nvPr/>
          </p:nvGrpSpPr>
          <p:grpSpPr>
            <a:xfrm>
              <a:off x="7596104" y="3525316"/>
              <a:ext cx="1085114" cy="1612168"/>
              <a:chOff x="7303476" y="4044462"/>
              <a:chExt cx="820616" cy="1219200"/>
            </a:xfrm>
            <a:noFill/>
          </p:grpSpPr>
          <p:sp>
            <p:nvSpPr>
              <p:cNvPr id="35" name="任意多边形: 形状 34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avLst/>
                <a:gdLst>
                  <a:gd name="connsiteX0" fmla="*/ 0 w 820615"/>
                  <a:gd name="connsiteY0" fmla="*/ 0 h 1219200"/>
                  <a:gd name="connsiteX1" fmla="*/ 105508 w 820615"/>
                  <a:gd name="connsiteY1" fmla="*/ 808892 h 1219200"/>
                  <a:gd name="connsiteX2" fmla="*/ 820615 w 820615"/>
                  <a:gd name="connsiteY2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615" h="1219200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avLst/>
                <a:gdLst>
                  <a:gd name="connsiteX0" fmla="*/ 0 w 832338"/>
                  <a:gd name="connsiteY0" fmla="*/ 0 h 1219200"/>
                  <a:gd name="connsiteX1" fmla="*/ 679938 w 832338"/>
                  <a:gd name="connsiteY1" fmla="*/ 386861 h 1219200"/>
                  <a:gd name="connsiteX2" fmla="*/ 832338 w 832338"/>
                  <a:gd name="connsiteY2" fmla="*/ 1219200 h 1219200"/>
                  <a:gd name="connsiteX0-1" fmla="*/ 0 w 832338"/>
                  <a:gd name="connsiteY0-2" fmla="*/ 0 h 1219200"/>
                  <a:gd name="connsiteX1-3" fmla="*/ 586154 w 832338"/>
                  <a:gd name="connsiteY1-4" fmla="*/ 492369 h 1219200"/>
                  <a:gd name="connsiteX2-5" fmla="*/ 832338 w 832338"/>
                  <a:gd name="connsiteY2-6" fmla="*/ 1219200 h 1219200"/>
                  <a:gd name="connsiteX0-7" fmla="*/ 0 w 832338"/>
                  <a:gd name="connsiteY0-8" fmla="*/ 0 h 1219200"/>
                  <a:gd name="connsiteX1-9" fmla="*/ 586154 w 832338"/>
                  <a:gd name="connsiteY1-10" fmla="*/ 492369 h 1219200"/>
                  <a:gd name="connsiteX2-11" fmla="*/ 832338 w 832338"/>
                  <a:gd name="connsiteY2-12" fmla="*/ 1219200 h 1219200"/>
                  <a:gd name="connsiteX0-13" fmla="*/ 0 w 832338"/>
                  <a:gd name="connsiteY0-14" fmla="*/ 0 h 1219200"/>
                  <a:gd name="connsiteX1-15" fmla="*/ 586154 w 832338"/>
                  <a:gd name="connsiteY1-16" fmla="*/ 492369 h 1219200"/>
                  <a:gd name="connsiteX2-17" fmla="*/ 832338 w 832338"/>
                  <a:gd name="connsiteY2-18" fmla="*/ 1219200 h 1219200"/>
                  <a:gd name="connsiteX0-19" fmla="*/ 0 w 832338"/>
                  <a:gd name="connsiteY0-20" fmla="*/ 0 h 1219200"/>
                  <a:gd name="connsiteX1-21" fmla="*/ 602779 w 832338"/>
                  <a:gd name="connsiteY1-22" fmla="*/ 442492 h 1219200"/>
                  <a:gd name="connsiteX2-23" fmla="*/ 832338 w 832338"/>
                  <a:gd name="connsiteY2-24" fmla="*/ 1219200 h 1219200"/>
                  <a:gd name="connsiteX0-25" fmla="*/ 0 w 832338"/>
                  <a:gd name="connsiteY0-26" fmla="*/ 0 h 1219200"/>
                  <a:gd name="connsiteX1-27" fmla="*/ 602779 w 832338"/>
                  <a:gd name="connsiteY1-28" fmla="*/ 442492 h 1219200"/>
                  <a:gd name="connsiteX2-29" fmla="*/ 832338 w 832338"/>
                  <a:gd name="connsiteY2-30" fmla="*/ 1219200 h 1219200"/>
                  <a:gd name="connsiteX0-31" fmla="*/ 0 w 832338"/>
                  <a:gd name="connsiteY0-32" fmla="*/ 0 h 1219200"/>
                  <a:gd name="connsiteX1-33" fmla="*/ 602779 w 832338"/>
                  <a:gd name="connsiteY1-34" fmla="*/ 442492 h 1219200"/>
                  <a:gd name="connsiteX2-35" fmla="*/ 832338 w 832338"/>
                  <a:gd name="connsiteY2-36" fmla="*/ 1219200 h 1219200"/>
                  <a:gd name="connsiteX0-37" fmla="*/ 0 w 813865"/>
                  <a:gd name="connsiteY0-38" fmla="*/ 0 h 1203806"/>
                  <a:gd name="connsiteX1-39" fmla="*/ 602779 w 813865"/>
                  <a:gd name="connsiteY1-40" fmla="*/ 442492 h 1203806"/>
                  <a:gd name="connsiteX2-41" fmla="*/ 813865 w 813865"/>
                  <a:gd name="connsiteY2-42" fmla="*/ 1203806 h 12038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813865" h="1203806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7" name="文本框 46"/>
            <p:cNvSpPr txBox="1"/>
            <p:nvPr/>
          </p:nvSpPr>
          <p:spPr>
            <a:xfrm>
              <a:off x="7874899" y="4226396"/>
              <a:ext cx="566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40%</a:t>
              </a:r>
              <a:endParaRPr lang="zh-CN" altLang="en-US" sz="12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975256" y="2950588"/>
            <a:ext cx="1390968" cy="2066580"/>
            <a:chOff x="7975256" y="2950588"/>
            <a:chExt cx="1390968" cy="2066580"/>
          </a:xfrm>
        </p:grpSpPr>
        <p:grpSp>
          <p:nvGrpSpPr>
            <p:cNvPr id="37" name="组合 36"/>
            <p:cNvGrpSpPr/>
            <p:nvPr/>
          </p:nvGrpSpPr>
          <p:grpSpPr>
            <a:xfrm>
              <a:off x="7975256" y="2950588"/>
              <a:ext cx="1390968" cy="2066580"/>
              <a:chOff x="7303476" y="4044462"/>
              <a:chExt cx="820616" cy="1219200"/>
            </a:xfrm>
            <a:noFill/>
          </p:grpSpPr>
          <p:sp>
            <p:nvSpPr>
              <p:cNvPr id="38" name="任意多边形: 形状 37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avLst/>
                <a:gdLst>
                  <a:gd name="connsiteX0" fmla="*/ 0 w 820615"/>
                  <a:gd name="connsiteY0" fmla="*/ 0 h 1219200"/>
                  <a:gd name="connsiteX1" fmla="*/ 105508 w 820615"/>
                  <a:gd name="connsiteY1" fmla="*/ 808892 h 1219200"/>
                  <a:gd name="connsiteX2" fmla="*/ 820615 w 820615"/>
                  <a:gd name="connsiteY2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615" h="1219200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任意多边形: 形状 38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avLst/>
                <a:gdLst>
                  <a:gd name="connsiteX0" fmla="*/ 0 w 832338"/>
                  <a:gd name="connsiteY0" fmla="*/ 0 h 1219200"/>
                  <a:gd name="connsiteX1" fmla="*/ 679938 w 832338"/>
                  <a:gd name="connsiteY1" fmla="*/ 386861 h 1219200"/>
                  <a:gd name="connsiteX2" fmla="*/ 832338 w 832338"/>
                  <a:gd name="connsiteY2" fmla="*/ 1219200 h 1219200"/>
                  <a:gd name="connsiteX0-1" fmla="*/ 0 w 832338"/>
                  <a:gd name="connsiteY0-2" fmla="*/ 0 h 1219200"/>
                  <a:gd name="connsiteX1-3" fmla="*/ 586154 w 832338"/>
                  <a:gd name="connsiteY1-4" fmla="*/ 492369 h 1219200"/>
                  <a:gd name="connsiteX2-5" fmla="*/ 832338 w 832338"/>
                  <a:gd name="connsiteY2-6" fmla="*/ 1219200 h 1219200"/>
                  <a:gd name="connsiteX0-7" fmla="*/ 0 w 832338"/>
                  <a:gd name="connsiteY0-8" fmla="*/ 0 h 1219200"/>
                  <a:gd name="connsiteX1-9" fmla="*/ 586154 w 832338"/>
                  <a:gd name="connsiteY1-10" fmla="*/ 492369 h 1219200"/>
                  <a:gd name="connsiteX2-11" fmla="*/ 832338 w 832338"/>
                  <a:gd name="connsiteY2-12" fmla="*/ 1219200 h 1219200"/>
                  <a:gd name="connsiteX0-13" fmla="*/ 0 w 832338"/>
                  <a:gd name="connsiteY0-14" fmla="*/ 0 h 1219200"/>
                  <a:gd name="connsiteX1-15" fmla="*/ 586154 w 832338"/>
                  <a:gd name="connsiteY1-16" fmla="*/ 492369 h 1219200"/>
                  <a:gd name="connsiteX2-17" fmla="*/ 832338 w 832338"/>
                  <a:gd name="connsiteY2-18" fmla="*/ 1219200 h 1219200"/>
                  <a:gd name="connsiteX0-19" fmla="*/ 0 w 832338"/>
                  <a:gd name="connsiteY0-20" fmla="*/ 0 h 1219200"/>
                  <a:gd name="connsiteX1-21" fmla="*/ 602779 w 832338"/>
                  <a:gd name="connsiteY1-22" fmla="*/ 442492 h 1219200"/>
                  <a:gd name="connsiteX2-23" fmla="*/ 832338 w 832338"/>
                  <a:gd name="connsiteY2-24" fmla="*/ 1219200 h 1219200"/>
                  <a:gd name="connsiteX0-25" fmla="*/ 0 w 832338"/>
                  <a:gd name="connsiteY0-26" fmla="*/ 0 h 1219200"/>
                  <a:gd name="connsiteX1-27" fmla="*/ 602779 w 832338"/>
                  <a:gd name="connsiteY1-28" fmla="*/ 442492 h 1219200"/>
                  <a:gd name="connsiteX2-29" fmla="*/ 832338 w 832338"/>
                  <a:gd name="connsiteY2-30" fmla="*/ 1219200 h 1219200"/>
                  <a:gd name="connsiteX0-31" fmla="*/ 0 w 832338"/>
                  <a:gd name="connsiteY0-32" fmla="*/ 0 h 1219200"/>
                  <a:gd name="connsiteX1-33" fmla="*/ 602779 w 832338"/>
                  <a:gd name="connsiteY1-34" fmla="*/ 442492 h 1219200"/>
                  <a:gd name="connsiteX2-35" fmla="*/ 832338 w 832338"/>
                  <a:gd name="connsiteY2-36" fmla="*/ 1219200 h 1219200"/>
                  <a:gd name="connsiteX0-37" fmla="*/ 0 w 813865"/>
                  <a:gd name="connsiteY0-38" fmla="*/ 0 h 1203806"/>
                  <a:gd name="connsiteX1-39" fmla="*/ 602779 w 813865"/>
                  <a:gd name="connsiteY1-40" fmla="*/ 442492 h 1203806"/>
                  <a:gd name="connsiteX2-41" fmla="*/ 813865 w 813865"/>
                  <a:gd name="connsiteY2-42" fmla="*/ 1203806 h 12038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813865" h="1203806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8596548" y="3724268"/>
              <a:ext cx="566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60%</a:t>
              </a:r>
              <a:endParaRPr lang="zh-CN" altLang="en-US" sz="12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395402" y="2257353"/>
            <a:ext cx="1739196" cy="2583946"/>
            <a:chOff x="8395402" y="2257353"/>
            <a:chExt cx="1739196" cy="2583946"/>
          </a:xfrm>
        </p:grpSpPr>
        <p:grpSp>
          <p:nvGrpSpPr>
            <p:cNvPr id="40" name="组合 39"/>
            <p:cNvGrpSpPr/>
            <p:nvPr/>
          </p:nvGrpSpPr>
          <p:grpSpPr>
            <a:xfrm>
              <a:off x="8395402" y="2257353"/>
              <a:ext cx="1739196" cy="2583946"/>
              <a:chOff x="7303476" y="4044462"/>
              <a:chExt cx="820616" cy="1219200"/>
            </a:xfrm>
            <a:noFill/>
          </p:grpSpPr>
          <p:sp>
            <p:nvSpPr>
              <p:cNvPr id="41" name="任意多边形: 形状 40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avLst/>
                <a:gdLst>
                  <a:gd name="connsiteX0" fmla="*/ 0 w 820615"/>
                  <a:gd name="connsiteY0" fmla="*/ 0 h 1219200"/>
                  <a:gd name="connsiteX1" fmla="*/ 105508 w 820615"/>
                  <a:gd name="connsiteY1" fmla="*/ 808892 h 1219200"/>
                  <a:gd name="connsiteX2" fmla="*/ 820615 w 820615"/>
                  <a:gd name="connsiteY2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615" h="1219200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任意多边形: 形状 41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avLst/>
                <a:gdLst>
                  <a:gd name="connsiteX0" fmla="*/ 0 w 832338"/>
                  <a:gd name="connsiteY0" fmla="*/ 0 h 1219200"/>
                  <a:gd name="connsiteX1" fmla="*/ 679938 w 832338"/>
                  <a:gd name="connsiteY1" fmla="*/ 386861 h 1219200"/>
                  <a:gd name="connsiteX2" fmla="*/ 832338 w 832338"/>
                  <a:gd name="connsiteY2" fmla="*/ 1219200 h 1219200"/>
                  <a:gd name="connsiteX0-1" fmla="*/ 0 w 832338"/>
                  <a:gd name="connsiteY0-2" fmla="*/ 0 h 1219200"/>
                  <a:gd name="connsiteX1-3" fmla="*/ 586154 w 832338"/>
                  <a:gd name="connsiteY1-4" fmla="*/ 492369 h 1219200"/>
                  <a:gd name="connsiteX2-5" fmla="*/ 832338 w 832338"/>
                  <a:gd name="connsiteY2-6" fmla="*/ 1219200 h 1219200"/>
                  <a:gd name="connsiteX0-7" fmla="*/ 0 w 832338"/>
                  <a:gd name="connsiteY0-8" fmla="*/ 0 h 1219200"/>
                  <a:gd name="connsiteX1-9" fmla="*/ 586154 w 832338"/>
                  <a:gd name="connsiteY1-10" fmla="*/ 492369 h 1219200"/>
                  <a:gd name="connsiteX2-11" fmla="*/ 832338 w 832338"/>
                  <a:gd name="connsiteY2-12" fmla="*/ 1219200 h 1219200"/>
                  <a:gd name="connsiteX0-13" fmla="*/ 0 w 832338"/>
                  <a:gd name="connsiteY0-14" fmla="*/ 0 h 1219200"/>
                  <a:gd name="connsiteX1-15" fmla="*/ 586154 w 832338"/>
                  <a:gd name="connsiteY1-16" fmla="*/ 492369 h 1219200"/>
                  <a:gd name="connsiteX2-17" fmla="*/ 832338 w 832338"/>
                  <a:gd name="connsiteY2-18" fmla="*/ 1219200 h 1219200"/>
                  <a:gd name="connsiteX0-19" fmla="*/ 0 w 832338"/>
                  <a:gd name="connsiteY0-20" fmla="*/ 0 h 1219200"/>
                  <a:gd name="connsiteX1-21" fmla="*/ 602779 w 832338"/>
                  <a:gd name="connsiteY1-22" fmla="*/ 442492 h 1219200"/>
                  <a:gd name="connsiteX2-23" fmla="*/ 832338 w 832338"/>
                  <a:gd name="connsiteY2-24" fmla="*/ 1219200 h 1219200"/>
                  <a:gd name="connsiteX0-25" fmla="*/ 0 w 832338"/>
                  <a:gd name="connsiteY0-26" fmla="*/ 0 h 1219200"/>
                  <a:gd name="connsiteX1-27" fmla="*/ 602779 w 832338"/>
                  <a:gd name="connsiteY1-28" fmla="*/ 442492 h 1219200"/>
                  <a:gd name="connsiteX2-29" fmla="*/ 832338 w 832338"/>
                  <a:gd name="connsiteY2-30" fmla="*/ 1219200 h 1219200"/>
                  <a:gd name="connsiteX0-31" fmla="*/ 0 w 832338"/>
                  <a:gd name="connsiteY0-32" fmla="*/ 0 h 1219200"/>
                  <a:gd name="connsiteX1-33" fmla="*/ 602779 w 832338"/>
                  <a:gd name="connsiteY1-34" fmla="*/ 442492 h 1219200"/>
                  <a:gd name="connsiteX2-35" fmla="*/ 832338 w 832338"/>
                  <a:gd name="connsiteY2-36" fmla="*/ 1219200 h 1219200"/>
                  <a:gd name="connsiteX0-37" fmla="*/ 0 w 813865"/>
                  <a:gd name="connsiteY0-38" fmla="*/ 0 h 1203806"/>
                  <a:gd name="connsiteX1-39" fmla="*/ 602779 w 813865"/>
                  <a:gd name="connsiteY1-40" fmla="*/ 442492 h 1203806"/>
                  <a:gd name="connsiteX2-41" fmla="*/ 813865 w 813865"/>
                  <a:gd name="connsiteY2-42" fmla="*/ 1203806 h 12038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813865" h="1203806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>
              <a:off x="9217359" y="3272429"/>
              <a:ext cx="566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80%</a:t>
              </a:r>
              <a:endParaRPr lang="zh-CN" altLang="en-US" sz="12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889866" y="1481203"/>
            <a:ext cx="2124838" cy="3156898"/>
            <a:chOff x="8889866" y="1481203"/>
            <a:chExt cx="2124838" cy="3156898"/>
          </a:xfrm>
        </p:grpSpPr>
        <p:grpSp>
          <p:nvGrpSpPr>
            <p:cNvPr id="43" name="组合 42"/>
            <p:cNvGrpSpPr/>
            <p:nvPr/>
          </p:nvGrpSpPr>
          <p:grpSpPr>
            <a:xfrm>
              <a:off x="8889866" y="1481203"/>
              <a:ext cx="2124838" cy="3156898"/>
              <a:chOff x="7303476" y="4044462"/>
              <a:chExt cx="820616" cy="1219200"/>
            </a:xfrm>
            <a:noFill/>
          </p:grpSpPr>
          <p:sp>
            <p:nvSpPr>
              <p:cNvPr id="44" name="任意多边形: 形状 43"/>
              <p:cNvSpPr/>
              <p:nvPr/>
            </p:nvSpPr>
            <p:spPr>
              <a:xfrm>
                <a:off x="7303477" y="4044462"/>
                <a:ext cx="820615" cy="1219200"/>
              </a:xfrm>
              <a:custGeom>
                <a:avLst/>
                <a:gdLst>
                  <a:gd name="connsiteX0" fmla="*/ 0 w 820615"/>
                  <a:gd name="connsiteY0" fmla="*/ 0 h 1219200"/>
                  <a:gd name="connsiteX1" fmla="*/ 105508 w 820615"/>
                  <a:gd name="connsiteY1" fmla="*/ 808892 h 1219200"/>
                  <a:gd name="connsiteX2" fmla="*/ 820615 w 820615"/>
                  <a:gd name="connsiteY2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0615" h="1219200">
                    <a:moveTo>
                      <a:pt x="0" y="0"/>
                    </a:moveTo>
                    <a:lnTo>
                      <a:pt x="105508" y="808892"/>
                    </a:lnTo>
                    <a:lnTo>
                      <a:pt x="820615" y="1219200"/>
                    </a:ln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任意多边形: 形状 44"/>
              <p:cNvSpPr/>
              <p:nvPr/>
            </p:nvSpPr>
            <p:spPr>
              <a:xfrm>
                <a:off x="7303476" y="4056185"/>
                <a:ext cx="813865" cy="1203806"/>
              </a:xfrm>
              <a:custGeom>
                <a:avLst/>
                <a:gdLst>
                  <a:gd name="connsiteX0" fmla="*/ 0 w 832338"/>
                  <a:gd name="connsiteY0" fmla="*/ 0 h 1219200"/>
                  <a:gd name="connsiteX1" fmla="*/ 679938 w 832338"/>
                  <a:gd name="connsiteY1" fmla="*/ 386861 h 1219200"/>
                  <a:gd name="connsiteX2" fmla="*/ 832338 w 832338"/>
                  <a:gd name="connsiteY2" fmla="*/ 1219200 h 1219200"/>
                  <a:gd name="connsiteX0-1" fmla="*/ 0 w 832338"/>
                  <a:gd name="connsiteY0-2" fmla="*/ 0 h 1219200"/>
                  <a:gd name="connsiteX1-3" fmla="*/ 586154 w 832338"/>
                  <a:gd name="connsiteY1-4" fmla="*/ 492369 h 1219200"/>
                  <a:gd name="connsiteX2-5" fmla="*/ 832338 w 832338"/>
                  <a:gd name="connsiteY2-6" fmla="*/ 1219200 h 1219200"/>
                  <a:gd name="connsiteX0-7" fmla="*/ 0 w 832338"/>
                  <a:gd name="connsiteY0-8" fmla="*/ 0 h 1219200"/>
                  <a:gd name="connsiteX1-9" fmla="*/ 586154 w 832338"/>
                  <a:gd name="connsiteY1-10" fmla="*/ 492369 h 1219200"/>
                  <a:gd name="connsiteX2-11" fmla="*/ 832338 w 832338"/>
                  <a:gd name="connsiteY2-12" fmla="*/ 1219200 h 1219200"/>
                  <a:gd name="connsiteX0-13" fmla="*/ 0 w 832338"/>
                  <a:gd name="connsiteY0-14" fmla="*/ 0 h 1219200"/>
                  <a:gd name="connsiteX1-15" fmla="*/ 586154 w 832338"/>
                  <a:gd name="connsiteY1-16" fmla="*/ 492369 h 1219200"/>
                  <a:gd name="connsiteX2-17" fmla="*/ 832338 w 832338"/>
                  <a:gd name="connsiteY2-18" fmla="*/ 1219200 h 1219200"/>
                  <a:gd name="connsiteX0-19" fmla="*/ 0 w 832338"/>
                  <a:gd name="connsiteY0-20" fmla="*/ 0 h 1219200"/>
                  <a:gd name="connsiteX1-21" fmla="*/ 602779 w 832338"/>
                  <a:gd name="connsiteY1-22" fmla="*/ 442492 h 1219200"/>
                  <a:gd name="connsiteX2-23" fmla="*/ 832338 w 832338"/>
                  <a:gd name="connsiteY2-24" fmla="*/ 1219200 h 1219200"/>
                  <a:gd name="connsiteX0-25" fmla="*/ 0 w 832338"/>
                  <a:gd name="connsiteY0-26" fmla="*/ 0 h 1219200"/>
                  <a:gd name="connsiteX1-27" fmla="*/ 602779 w 832338"/>
                  <a:gd name="connsiteY1-28" fmla="*/ 442492 h 1219200"/>
                  <a:gd name="connsiteX2-29" fmla="*/ 832338 w 832338"/>
                  <a:gd name="connsiteY2-30" fmla="*/ 1219200 h 1219200"/>
                  <a:gd name="connsiteX0-31" fmla="*/ 0 w 832338"/>
                  <a:gd name="connsiteY0-32" fmla="*/ 0 h 1219200"/>
                  <a:gd name="connsiteX1-33" fmla="*/ 602779 w 832338"/>
                  <a:gd name="connsiteY1-34" fmla="*/ 442492 h 1219200"/>
                  <a:gd name="connsiteX2-35" fmla="*/ 832338 w 832338"/>
                  <a:gd name="connsiteY2-36" fmla="*/ 1219200 h 1219200"/>
                  <a:gd name="connsiteX0-37" fmla="*/ 0 w 813865"/>
                  <a:gd name="connsiteY0-38" fmla="*/ 0 h 1203806"/>
                  <a:gd name="connsiteX1-39" fmla="*/ 602779 w 813865"/>
                  <a:gd name="connsiteY1-40" fmla="*/ 442492 h 1203806"/>
                  <a:gd name="connsiteX2-41" fmla="*/ 813865 w 813865"/>
                  <a:gd name="connsiteY2-42" fmla="*/ 1203806 h 120380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813865" h="1203806">
                    <a:moveTo>
                      <a:pt x="0" y="0"/>
                    </a:moveTo>
                    <a:cubicBezTo>
                      <a:pt x="198564" y="91830"/>
                      <a:pt x="467135" y="241858"/>
                      <a:pt x="602779" y="442492"/>
                    </a:cubicBezTo>
                    <a:cubicBezTo>
                      <a:pt x="738423" y="643126"/>
                      <a:pt x="795037" y="979078"/>
                      <a:pt x="813865" y="1203806"/>
                    </a:cubicBezTo>
                  </a:path>
                </a:pathLst>
              </a:custGeom>
              <a:grpFill/>
              <a:ln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9890132" y="2921153"/>
              <a:ext cx="722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100%</a:t>
              </a:r>
              <a:endParaRPr lang="zh-CN" altLang="en-US" sz="12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1417268" y="1832494"/>
            <a:ext cx="4423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狗们总是用有色眼光看待恋爱男女出去玩耍，却不知，我们也正在暗暗不爽你们。本是一个周末，本想睡个懒觉、窝在宿舍看个电视节目，休息一下，结果，被身边那位叫走逛街，太阳公公在头顶，晒死了。你还不能说你累了，因为对方正在兴头上，你怎么忍心让她不高兴呢</a:t>
            </a:r>
            <a:r>
              <a:rPr lang="en-US" altLang="zh-CN" dirty="0"/>
              <a:t>!</a:t>
            </a:r>
          </a:p>
          <a:p>
            <a:r>
              <a:rPr lang="zh-CN" altLang="en-US" dirty="0"/>
              <a:t>单身狗们就不一样了，在周末空闲时，想干什么就干什么，没有人打扰你。你寂寞了，可以喊着别人一起玩耍，撸啊撸、地下城、梦幻西游，玩通宵也没人管你。累了，可以自己抱着个电脑看个电影或是电视节目，啥都行，不用怕被别人喊你，因为你好自由！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417268" y="1183268"/>
            <a:ext cx="155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广告集装箱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1506825" y="4023303"/>
            <a:ext cx="1681853" cy="369332"/>
            <a:chOff x="1506825" y="4023303"/>
            <a:chExt cx="1681853" cy="369332"/>
          </a:xfrm>
        </p:grpSpPr>
        <p:sp>
          <p:nvSpPr>
            <p:cNvPr id="54" name="等腰三角形 53"/>
            <p:cNvSpPr/>
            <p:nvPr/>
          </p:nvSpPr>
          <p:spPr>
            <a:xfrm rot="16200000" flipV="1">
              <a:off x="1479203" y="4083807"/>
              <a:ext cx="205794" cy="150550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796772" y="4023303"/>
              <a:ext cx="1391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rPr>
                <a:t>广告集装箱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1506825" y="4492226"/>
            <a:ext cx="1681853" cy="369332"/>
            <a:chOff x="1506825" y="4492226"/>
            <a:chExt cx="1681853" cy="369332"/>
          </a:xfrm>
        </p:grpSpPr>
        <p:sp>
          <p:nvSpPr>
            <p:cNvPr id="56" name="等腰三角形 55"/>
            <p:cNvSpPr/>
            <p:nvPr/>
          </p:nvSpPr>
          <p:spPr>
            <a:xfrm rot="16200000" flipV="1">
              <a:off x="1479203" y="4552730"/>
              <a:ext cx="205794" cy="150550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796772" y="4492226"/>
              <a:ext cx="1391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广告集装箱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3417687" y="4035026"/>
            <a:ext cx="1681853" cy="369332"/>
            <a:chOff x="3417687" y="4035026"/>
            <a:chExt cx="1681853" cy="369332"/>
          </a:xfrm>
        </p:grpSpPr>
        <p:sp>
          <p:nvSpPr>
            <p:cNvPr id="58" name="等腰三角形 57"/>
            <p:cNvSpPr/>
            <p:nvPr/>
          </p:nvSpPr>
          <p:spPr>
            <a:xfrm rot="16200000" flipV="1">
              <a:off x="3390065" y="4095530"/>
              <a:ext cx="205794" cy="150550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3707634" y="4035026"/>
              <a:ext cx="1391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广告集装箱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62" y="3429000"/>
            <a:ext cx="1613377" cy="294067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0" y="309753"/>
            <a:ext cx="12320953" cy="1374691"/>
            <a:chOff x="0" y="309753"/>
            <a:chExt cx="12320953" cy="137469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827178">
              <a:off x="10349802" y="884034"/>
              <a:ext cx="788553" cy="650317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6817350">
              <a:off x="4442751" y="730943"/>
              <a:ext cx="685700" cy="616089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6262498">
              <a:off x="3289663" y="361644"/>
              <a:ext cx="651415" cy="54763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5400000">
              <a:off x="1874428" y="402022"/>
              <a:ext cx="617130" cy="54763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4268634">
              <a:off x="421873" y="710609"/>
              <a:ext cx="617131" cy="513408"/>
            </a:xfrm>
            <a:prstGeom prst="rect">
              <a:avLst/>
            </a:prstGeom>
          </p:spPr>
        </p:pic>
        <p:sp>
          <p:nvSpPr>
            <p:cNvPr id="10" name="任意多边形: 形状 9"/>
            <p:cNvSpPr/>
            <p:nvPr/>
          </p:nvSpPr>
          <p:spPr>
            <a:xfrm>
              <a:off x="0" y="312617"/>
              <a:ext cx="12320953" cy="789201"/>
            </a:xfrm>
            <a:custGeom>
              <a:avLst/>
              <a:gdLst>
                <a:gd name="connsiteX0" fmla="*/ 0 w 10468708"/>
                <a:gd name="connsiteY0" fmla="*/ 554482 h 962593"/>
                <a:gd name="connsiteX1" fmla="*/ 2836985 w 10468708"/>
                <a:gd name="connsiteY1" fmla="*/ 3497 h 962593"/>
                <a:gd name="connsiteX2" fmla="*/ 5427785 w 10468708"/>
                <a:gd name="connsiteY2" fmla="*/ 788943 h 962593"/>
                <a:gd name="connsiteX3" fmla="*/ 7397261 w 10468708"/>
                <a:gd name="connsiteY3" fmla="*/ 97282 h 962593"/>
                <a:gd name="connsiteX4" fmla="*/ 9671538 w 10468708"/>
                <a:gd name="connsiteY4" fmla="*/ 871005 h 962593"/>
                <a:gd name="connsiteX5" fmla="*/ 10468708 w 10468708"/>
                <a:gd name="connsiteY5" fmla="*/ 917897 h 962593"/>
                <a:gd name="connsiteX0-1" fmla="*/ 0 w 10468708"/>
                <a:gd name="connsiteY0-2" fmla="*/ 554482 h 922857"/>
                <a:gd name="connsiteX1-3" fmla="*/ 2836985 w 10468708"/>
                <a:gd name="connsiteY1-4" fmla="*/ 3497 h 922857"/>
                <a:gd name="connsiteX2-5" fmla="*/ 5427785 w 10468708"/>
                <a:gd name="connsiteY2-6" fmla="*/ 788943 h 922857"/>
                <a:gd name="connsiteX3-7" fmla="*/ 7397261 w 10468708"/>
                <a:gd name="connsiteY3-8" fmla="*/ 97282 h 922857"/>
                <a:gd name="connsiteX4-9" fmla="*/ 9742000 w 10468708"/>
                <a:gd name="connsiteY4-10" fmla="*/ 554482 h 922857"/>
                <a:gd name="connsiteX5-11" fmla="*/ 10468708 w 10468708"/>
                <a:gd name="connsiteY5-12" fmla="*/ 917897 h 922857"/>
                <a:gd name="connsiteX0-13" fmla="*/ 0 w 10579435"/>
                <a:gd name="connsiteY0-14" fmla="*/ 554482 h 789212"/>
                <a:gd name="connsiteX1-15" fmla="*/ 2836985 w 10579435"/>
                <a:gd name="connsiteY1-16" fmla="*/ 3497 h 789212"/>
                <a:gd name="connsiteX2-17" fmla="*/ 5427785 w 10579435"/>
                <a:gd name="connsiteY2-18" fmla="*/ 788943 h 789212"/>
                <a:gd name="connsiteX3-19" fmla="*/ 7397261 w 10579435"/>
                <a:gd name="connsiteY3-20" fmla="*/ 97282 h 789212"/>
                <a:gd name="connsiteX4-21" fmla="*/ 9742000 w 10579435"/>
                <a:gd name="connsiteY4-22" fmla="*/ 554482 h 789212"/>
                <a:gd name="connsiteX5-23" fmla="*/ 10579435 w 10579435"/>
                <a:gd name="connsiteY5-24" fmla="*/ 671713 h 789212"/>
                <a:gd name="connsiteX0-25" fmla="*/ 0 w 10579435"/>
                <a:gd name="connsiteY0-26" fmla="*/ 554482 h 789201"/>
                <a:gd name="connsiteX1-27" fmla="*/ 2836985 w 10579435"/>
                <a:gd name="connsiteY1-28" fmla="*/ 3497 h 789201"/>
                <a:gd name="connsiteX2-29" fmla="*/ 5427785 w 10579435"/>
                <a:gd name="connsiteY2-30" fmla="*/ 788943 h 789201"/>
                <a:gd name="connsiteX3-31" fmla="*/ 7397261 w 10579435"/>
                <a:gd name="connsiteY3-32" fmla="*/ 97282 h 789201"/>
                <a:gd name="connsiteX4-33" fmla="*/ 9782264 w 10579435"/>
                <a:gd name="connsiteY4-34" fmla="*/ 730328 h 789201"/>
                <a:gd name="connsiteX5-35" fmla="*/ 10579435 w 10579435"/>
                <a:gd name="connsiteY5-36" fmla="*/ 671713 h 78920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0579435" h="789201">
                  <a:moveTo>
                    <a:pt x="0" y="554482"/>
                  </a:moveTo>
                  <a:cubicBezTo>
                    <a:pt x="966177" y="259451"/>
                    <a:pt x="1932354" y="-35580"/>
                    <a:pt x="2836985" y="3497"/>
                  </a:cubicBezTo>
                  <a:cubicBezTo>
                    <a:pt x="3741616" y="42574"/>
                    <a:pt x="4667739" y="773312"/>
                    <a:pt x="5427785" y="788943"/>
                  </a:cubicBezTo>
                  <a:cubicBezTo>
                    <a:pt x="6187831" y="804574"/>
                    <a:pt x="6671515" y="107051"/>
                    <a:pt x="7397261" y="97282"/>
                  </a:cubicBezTo>
                  <a:cubicBezTo>
                    <a:pt x="8123007" y="87513"/>
                    <a:pt x="9251902" y="634590"/>
                    <a:pt x="9782264" y="730328"/>
                  </a:cubicBezTo>
                  <a:cubicBezTo>
                    <a:pt x="10312626" y="826066"/>
                    <a:pt x="10436804" y="716651"/>
                    <a:pt x="10579435" y="671713"/>
                  </a:cubicBezTo>
                </a:path>
              </a:pathLst>
            </a:custGeom>
            <a:noFill/>
            <a:ln w="1905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5797905">
              <a:off x="5750798" y="1102062"/>
              <a:ext cx="617130" cy="54763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4036454">
              <a:off x="7117650" y="849648"/>
              <a:ext cx="651415" cy="54763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6320241">
              <a:off x="8711780" y="465290"/>
              <a:ext cx="685700" cy="616089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60343" y="6141327"/>
            <a:ext cx="1245300" cy="45668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93555" y="5108358"/>
            <a:ext cx="829400" cy="1087671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05643" y="6058460"/>
            <a:ext cx="1245300" cy="45668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08801" y="6238934"/>
            <a:ext cx="1245300" cy="456686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98317" y="5812373"/>
            <a:ext cx="1245300" cy="45668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64622" y="6250965"/>
            <a:ext cx="1245300" cy="45668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0817" y="5938401"/>
            <a:ext cx="1245300" cy="45668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7146" y="6322641"/>
            <a:ext cx="1245300" cy="45668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3286" y="5793765"/>
            <a:ext cx="1245300" cy="45668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9591" y="6212768"/>
            <a:ext cx="1245300" cy="456686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369151">
            <a:off x="10454735" y="6141327"/>
            <a:ext cx="1245300" cy="456686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3536744" y="2569209"/>
            <a:ext cx="5101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双十一本来是属于我们单身狗的日子，</a:t>
            </a:r>
            <a:endParaRPr lang="en-US" altLang="zh-CN" sz="2000" dirty="0">
              <a:solidFill>
                <a:srgbClr val="587087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现在却又被该死的情侣用来秀恩爱，</a:t>
            </a:r>
            <a:endParaRPr lang="en-US" altLang="zh-CN" sz="2000" dirty="0">
              <a:solidFill>
                <a:srgbClr val="587087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现在就只有跟着小李学</a:t>
            </a:r>
            <a:r>
              <a:rPr lang="en-US" altLang="zh-CN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ppt</a:t>
            </a:r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来完败情侣狗们</a:t>
            </a:r>
            <a:endParaRPr lang="en-US" altLang="zh-CN" sz="2000" dirty="0">
              <a:solidFill>
                <a:srgbClr val="587087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虐死一群恋爱狗！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00069 L -0.12292 0.02269 C -0.15599 0.00672 -0.19011 -0.03518 -0.22318 -0.05092 C -0.2681 -0.04305 -0.31185 -0.01759 -0.35664 -0.00949 C -0.40144 -0.01851 -0.44805 -0.03819 -0.49271 -0.04699 C -0.52396 -0.02777 -0.56016 -0.01851 -0.59141 0.00162 C -0.61979 -0.00254 -0.64128 -0.01574 -0.66966 -0.0199 C -0.69948 -0.0243 -0.72318 0.01204 -0.753 0.00834 " pathEditMode="relative" rAng="0" ptsTypes="AAAAAAAA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56" y="-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5138" y="444659"/>
            <a:ext cx="3821724" cy="414544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50880" y="5882267"/>
            <a:ext cx="2690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—— xiazaii ——</a:t>
            </a:r>
            <a:endParaRPr lang="zh-CN" altLang="en-US" sz="2000" dirty="0">
              <a:solidFill>
                <a:srgbClr val="587087"/>
              </a:solidFill>
              <a:latin typeface="华康海报体W12(P)" panose="040B0C00000000000000" pitchFamily="82" charset="-122"/>
              <a:ea typeface="华康海报体W12(P)" panose="040B0C00000000000000" pitchFamily="8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07628" y="4882244"/>
            <a:ext cx="534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单身</a:t>
            </a:r>
            <a:r>
              <a:rPr lang="en-US" altLang="zh-CN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狗</a:t>
            </a:r>
            <a:r>
              <a:rPr lang="en-US" altLang="zh-CN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旅游</a:t>
            </a:r>
            <a:r>
              <a:rPr lang="en-US" altLang="zh-CN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587087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日子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49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" y="1284"/>
            <a:ext cx="12186618" cy="685671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5945" y="3316030"/>
            <a:ext cx="2708181" cy="2937581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7924" y="3083936"/>
            <a:ext cx="2147507" cy="30826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9512" y="3256192"/>
            <a:ext cx="1677343" cy="30572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1016" y="1243353"/>
            <a:ext cx="978450" cy="1420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7788" y="2736078"/>
            <a:ext cx="1702757" cy="104022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95677" y="1732436"/>
            <a:ext cx="902207" cy="5454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4564" y="640047"/>
            <a:ext cx="2401650" cy="162377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9326" y="111653"/>
            <a:ext cx="2400109" cy="29996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07994" y="1611478"/>
            <a:ext cx="1138810" cy="10526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89512" y="274093"/>
            <a:ext cx="1845750" cy="190022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50126" y="48872"/>
            <a:ext cx="1700019" cy="163937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6499" y="4212103"/>
            <a:ext cx="1765654" cy="22013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120542" y="4248566"/>
            <a:ext cx="1871431" cy="16814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85023" y="2886976"/>
            <a:ext cx="978450" cy="8499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127" y="4260001"/>
            <a:ext cx="6881924" cy="106351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126" y="2837052"/>
            <a:ext cx="6881924" cy="106351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127" y="1361157"/>
            <a:ext cx="6881924" cy="106351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720" y="5586873"/>
            <a:ext cx="978450" cy="84994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1" y="4451555"/>
            <a:ext cx="783284" cy="680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27672" flipH="1">
            <a:off x="445759" y="3392230"/>
            <a:ext cx="580372" cy="5041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27672" flipH="1">
            <a:off x="1171500" y="2632127"/>
            <a:ext cx="471818" cy="40985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410552" flipH="1">
            <a:off x="2114052" y="2207771"/>
            <a:ext cx="351640" cy="30545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976051" y="3087713"/>
            <a:ext cx="424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单身</a:t>
            </a:r>
            <a:r>
              <a:rPr lang="en-US" altLang="zh-CN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狗的日子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683950" y="4520070"/>
            <a:ext cx="4828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单身</a:t>
            </a:r>
            <a:r>
              <a:rPr lang="en-US" altLang="zh-CN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狗的旅游日子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553464" y="1652613"/>
            <a:ext cx="2377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单身</a:t>
            </a:r>
            <a:r>
              <a:rPr lang="en-US" altLang="zh-CN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·</a:t>
            </a:r>
            <a:r>
              <a:rPr lang="zh-CN" altLang="en-US" sz="4000" dirty="0">
                <a:solidFill>
                  <a:srgbClr val="F0EAD8"/>
                </a:solidFill>
                <a:latin typeface="华康海报体W12(P)" panose="040B0C00000000000000" pitchFamily="82" charset="-122"/>
                <a:ea typeface="华康海报体W12(P)" panose="040B0C00000000000000" pitchFamily="82" charset="-122"/>
              </a:rPr>
              <a:t>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0"/>
                            </p:stCondLst>
                            <p:childTnLst>
                              <p:par>
                                <p:cTn id="9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535723" y="1459807"/>
            <a:ext cx="7738357" cy="2999650"/>
            <a:chOff x="1535723" y="1459807"/>
            <a:chExt cx="7738357" cy="2999650"/>
          </a:xfrm>
        </p:grpSpPr>
        <p:grpSp>
          <p:nvGrpSpPr>
            <p:cNvPr id="8" name="组合 7"/>
            <p:cNvGrpSpPr/>
            <p:nvPr/>
          </p:nvGrpSpPr>
          <p:grpSpPr>
            <a:xfrm>
              <a:off x="1535723" y="2667000"/>
              <a:ext cx="6377354" cy="1511832"/>
              <a:chOff x="1535723" y="2667000"/>
              <a:chExt cx="6377354" cy="15118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535723" y="2667000"/>
                <a:ext cx="6377354" cy="1511832"/>
                <a:chOff x="1535723" y="2667000"/>
                <a:chExt cx="6377354" cy="1511832"/>
              </a:xfrm>
            </p:grpSpPr>
            <p:sp>
              <p:nvSpPr>
                <p:cNvPr id="3" name="流程图: 资料带 2"/>
                <p:cNvSpPr/>
                <p:nvPr/>
              </p:nvSpPr>
              <p:spPr>
                <a:xfrm>
                  <a:off x="1535723" y="2667000"/>
                  <a:ext cx="6377354" cy="1511832"/>
                </a:xfrm>
                <a:prstGeom prst="flowChartPunchedTape">
                  <a:avLst/>
                </a:prstGeom>
                <a:solidFill>
                  <a:srgbClr val="587087">
                    <a:alpha val="6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" name="流程图: 资料带 3"/>
                <p:cNvSpPr/>
                <p:nvPr/>
              </p:nvSpPr>
              <p:spPr>
                <a:xfrm>
                  <a:off x="1746738" y="2875388"/>
                  <a:ext cx="5955323" cy="1162645"/>
                </a:xfrm>
                <a:prstGeom prst="flowChartPunchedTap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3718751" y="3046604"/>
                <a:ext cx="23772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单身</a:t>
                </a:r>
                <a:r>
                  <a:rPr lang="en-US" altLang="zh-CN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·</a:t>
                </a:r>
                <a:r>
                  <a:rPr lang="zh-CN" altLang="en-US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狗</a:t>
                </a:r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3971" y="1459807"/>
              <a:ext cx="2400109" cy="29996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: 形状 8"/>
          <p:cNvSpPr/>
          <p:nvPr/>
        </p:nvSpPr>
        <p:spPr>
          <a:xfrm>
            <a:off x="2215662" y="3278288"/>
            <a:ext cx="1246206" cy="1332899"/>
          </a:xfrm>
          <a:custGeom>
            <a:avLst/>
            <a:gdLst>
              <a:gd name="connsiteX0" fmla="*/ 0 w 1348154"/>
              <a:gd name="connsiteY0" fmla="*/ 0 h 1441939"/>
              <a:gd name="connsiteX1" fmla="*/ 339970 w 1348154"/>
              <a:gd name="connsiteY1" fmla="*/ 703385 h 1441939"/>
              <a:gd name="connsiteX2" fmla="*/ 1348154 w 1348154"/>
              <a:gd name="connsiteY2" fmla="*/ 1441939 h 1441939"/>
              <a:gd name="connsiteX0-1" fmla="*/ 0 w 1348154"/>
              <a:gd name="connsiteY0-2" fmla="*/ 0 h 1441939"/>
              <a:gd name="connsiteX1-3" fmla="*/ 468924 w 1348154"/>
              <a:gd name="connsiteY1-4" fmla="*/ 621323 h 1441939"/>
              <a:gd name="connsiteX2-5" fmla="*/ 1348154 w 1348154"/>
              <a:gd name="connsiteY2-6" fmla="*/ 1441939 h 1441939"/>
              <a:gd name="connsiteX0-7" fmla="*/ 0 w 1348154"/>
              <a:gd name="connsiteY0-8" fmla="*/ 0 h 1441939"/>
              <a:gd name="connsiteX1-9" fmla="*/ 468924 w 1348154"/>
              <a:gd name="connsiteY1-10" fmla="*/ 621323 h 1441939"/>
              <a:gd name="connsiteX2-11" fmla="*/ 1348154 w 1348154"/>
              <a:gd name="connsiteY2-12" fmla="*/ 1441939 h 14419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348154" h="1441939">
                <a:moveTo>
                  <a:pt x="0" y="0"/>
                </a:moveTo>
                <a:cubicBezTo>
                  <a:pt x="174870" y="231531"/>
                  <a:pt x="244232" y="381000"/>
                  <a:pt x="468924" y="621323"/>
                </a:cubicBezTo>
                <a:cubicBezTo>
                  <a:pt x="693616" y="861646"/>
                  <a:pt x="1100016" y="1342293"/>
                  <a:pt x="1348154" y="1441939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/>
        </p:nvSpPr>
        <p:spPr>
          <a:xfrm rot="16200000">
            <a:off x="5230629" y="3033486"/>
            <a:ext cx="1348154" cy="1441939"/>
          </a:xfrm>
          <a:custGeom>
            <a:avLst/>
            <a:gdLst>
              <a:gd name="connsiteX0" fmla="*/ 0 w 1348154"/>
              <a:gd name="connsiteY0" fmla="*/ 0 h 1441939"/>
              <a:gd name="connsiteX1" fmla="*/ 339970 w 1348154"/>
              <a:gd name="connsiteY1" fmla="*/ 703385 h 1441939"/>
              <a:gd name="connsiteX2" fmla="*/ 1348154 w 1348154"/>
              <a:gd name="connsiteY2" fmla="*/ 1441939 h 1441939"/>
              <a:gd name="connsiteX0-1" fmla="*/ 0 w 1348154"/>
              <a:gd name="connsiteY0-2" fmla="*/ 0 h 1441939"/>
              <a:gd name="connsiteX1-3" fmla="*/ 539263 w 1348154"/>
              <a:gd name="connsiteY1-4" fmla="*/ 656495 h 1441939"/>
              <a:gd name="connsiteX2-5" fmla="*/ 1348154 w 1348154"/>
              <a:gd name="connsiteY2-6" fmla="*/ 1441939 h 1441939"/>
              <a:gd name="connsiteX0-7" fmla="*/ 0 w 1348154"/>
              <a:gd name="connsiteY0-8" fmla="*/ 0 h 1441939"/>
              <a:gd name="connsiteX1-9" fmla="*/ 539263 w 1348154"/>
              <a:gd name="connsiteY1-10" fmla="*/ 656495 h 1441939"/>
              <a:gd name="connsiteX2-11" fmla="*/ 1348154 w 1348154"/>
              <a:gd name="connsiteY2-12" fmla="*/ 1441939 h 1441939"/>
              <a:gd name="connsiteX0-13" fmla="*/ 0 w 1348154"/>
              <a:gd name="connsiteY0-14" fmla="*/ 0 h 1441939"/>
              <a:gd name="connsiteX1-15" fmla="*/ 539263 w 1348154"/>
              <a:gd name="connsiteY1-16" fmla="*/ 656495 h 1441939"/>
              <a:gd name="connsiteX2-17" fmla="*/ 1348154 w 1348154"/>
              <a:gd name="connsiteY2-18" fmla="*/ 1441939 h 14419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348154" h="1441939">
                <a:moveTo>
                  <a:pt x="0" y="0"/>
                </a:moveTo>
                <a:cubicBezTo>
                  <a:pt x="139701" y="266704"/>
                  <a:pt x="314571" y="416172"/>
                  <a:pt x="539263" y="656495"/>
                </a:cubicBezTo>
                <a:cubicBezTo>
                  <a:pt x="763955" y="896818"/>
                  <a:pt x="1111738" y="1178173"/>
                  <a:pt x="1348154" y="1441939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/>
        </p:nvSpPr>
        <p:spPr>
          <a:xfrm>
            <a:off x="8090891" y="3121759"/>
            <a:ext cx="1348154" cy="1441939"/>
          </a:xfrm>
          <a:custGeom>
            <a:avLst/>
            <a:gdLst>
              <a:gd name="connsiteX0" fmla="*/ 0 w 1348154"/>
              <a:gd name="connsiteY0" fmla="*/ 0 h 1441939"/>
              <a:gd name="connsiteX1" fmla="*/ 339970 w 1348154"/>
              <a:gd name="connsiteY1" fmla="*/ 703385 h 1441939"/>
              <a:gd name="connsiteX2" fmla="*/ 1348154 w 1348154"/>
              <a:gd name="connsiteY2" fmla="*/ 1441939 h 1441939"/>
              <a:gd name="connsiteX0-1" fmla="*/ 0 w 1348154"/>
              <a:gd name="connsiteY0-2" fmla="*/ 0 h 1441939"/>
              <a:gd name="connsiteX1-3" fmla="*/ 463717 w 1348154"/>
              <a:gd name="connsiteY1-4" fmla="*/ 621681 h 1441939"/>
              <a:gd name="connsiteX2-5" fmla="*/ 1348154 w 1348154"/>
              <a:gd name="connsiteY2-6" fmla="*/ 1441939 h 1441939"/>
              <a:gd name="connsiteX0-7" fmla="*/ 0 w 1348154"/>
              <a:gd name="connsiteY0-8" fmla="*/ 0 h 1441939"/>
              <a:gd name="connsiteX1-9" fmla="*/ 463717 w 1348154"/>
              <a:gd name="connsiteY1-10" fmla="*/ 621681 h 1441939"/>
              <a:gd name="connsiteX2-11" fmla="*/ 1348154 w 1348154"/>
              <a:gd name="connsiteY2-12" fmla="*/ 1441939 h 1441939"/>
              <a:gd name="connsiteX0-13" fmla="*/ 0 w 1348154"/>
              <a:gd name="connsiteY0-14" fmla="*/ 0 h 1441939"/>
              <a:gd name="connsiteX1-15" fmla="*/ 463717 w 1348154"/>
              <a:gd name="connsiteY1-16" fmla="*/ 621681 h 1441939"/>
              <a:gd name="connsiteX2-17" fmla="*/ 1348154 w 1348154"/>
              <a:gd name="connsiteY2-18" fmla="*/ 1441939 h 1441939"/>
              <a:gd name="connsiteX0-19" fmla="*/ 0 w 1348154"/>
              <a:gd name="connsiteY0-20" fmla="*/ 0 h 1441939"/>
              <a:gd name="connsiteX1-21" fmla="*/ 463717 w 1348154"/>
              <a:gd name="connsiteY1-22" fmla="*/ 621681 h 1441939"/>
              <a:gd name="connsiteX2-23" fmla="*/ 1348154 w 1348154"/>
              <a:gd name="connsiteY2-24" fmla="*/ 1441939 h 144193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348154" h="1441939">
                <a:moveTo>
                  <a:pt x="0" y="0"/>
                </a:moveTo>
                <a:cubicBezTo>
                  <a:pt x="159552" y="204224"/>
                  <a:pt x="239025" y="381358"/>
                  <a:pt x="463717" y="621681"/>
                </a:cubicBezTo>
                <a:cubicBezTo>
                  <a:pt x="688409" y="862004"/>
                  <a:pt x="1228205" y="1186579"/>
                  <a:pt x="1348154" y="1441939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49" y="482094"/>
            <a:ext cx="1363504" cy="824392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203936" y="3033883"/>
            <a:ext cx="2317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吃吃吃，逛逛逛，耍耍耍，欢迎微信公众号</a:t>
            </a:r>
            <a:r>
              <a:rPr lang="en-US" altLang="zh-CN" sz="1200" dirty="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——</a:t>
            </a:r>
            <a:r>
              <a:rPr lang="zh-CN" altLang="en-US" sz="1200" dirty="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关注广告集装箱，免费获得各种精美</a:t>
            </a:r>
            <a:r>
              <a:rPr lang="en-US" altLang="zh-CN" sz="1200" dirty="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ppt</a:t>
            </a:r>
            <a:r>
              <a:rPr lang="zh-CN" altLang="en-US" sz="1200" dirty="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模板！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244714" y="4255956"/>
            <a:ext cx="2317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吃吃吃，逛逛逛，耍耍耍，欢迎微信公众号</a:t>
            </a:r>
            <a:r>
              <a:rPr lang="en-US" altLang="zh-CN" dirty="0"/>
              <a:t>——</a:t>
            </a:r>
            <a:r>
              <a:rPr lang="zh-CN" altLang="en-US" dirty="0"/>
              <a:t>关注广告集装箱，免费获得各种精美</a:t>
            </a:r>
            <a:r>
              <a:rPr lang="en-US" altLang="zh-CN" dirty="0"/>
              <a:t>ppt</a:t>
            </a:r>
            <a:r>
              <a:rPr lang="zh-CN" altLang="en-US" dirty="0"/>
              <a:t>模板！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106238" y="3033883"/>
            <a:ext cx="2317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吃吃吃，逛逛逛，耍耍耍，欢迎微信公众号</a:t>
            </a:r>
            <a:r>
              <a:rPr lang="en-US" altLang="zh-CN" dirty="0"/>
              <a:t>——</a:t>
            </a:r>
            <a:r>
              <a:rPr lang="zh-CN" altLang="en-US" dirty="0"/>
              <a:t>关注广告集装箱，免费获得各种精美</a:t>
            </a:r>
            <a:r>
              <a:rPr lang="en-US" altLang="zh-CN" dirty="0"/>
              <a:t>ppt</a:t>
            </a:r>
            <a:r>
              <a:rPr lang="zh-CN" altLang="en-US" dirty="0"/>
              <a:t>模板！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88414" y="4255956"/>
            <a:ext cx="2317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吃吃吃，逛逛逛，耍耍耍，欢迎微信公众号</a:t>
            </a:r>
            <a:r>
              <a:rPr lang="en-US" altLang="zh-CN" dirty="0"/>
              <a:t>——</a:t>
            </a:r>
            <a:r>
              <a:rPr lang="zh-CN" altLang="en-US" dirty="0"/>
              <a:t>关注广告集装箱，免费获得各种精美</a:t>
            </a:r>
            <a:r>
              <a:rPr lang="en-US" altLang="zh-CN" dirty="0"/>
              <a:t>ppt</a:t>
            </a:r>
            <a:r>
              <a:rPr lang="zh-CN" altLang="en-US" dirty="0"/>
              <a:t>模板！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437335" y="1949217"/>
            <a:ext cx="1352758" cy="1251812"/>
            <a:chOff x="1437335" y="1949217"/>
            <a:chExt cx="1352758" cy="125181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37335" y="1949217"/>
              <a:ext cx="1352758" cy="1251812"/>
            </a:xfrm>
            <a:prstGeom prst="rect">
              <a:avLst/>
            </a:prstGeom>
          </p:spPr>
        </p:pic>
        <p:sp>
          <p:nvSpPr>
            <p:cNvPr id="32" name="任意多边形 465"/>
            <p:cNvSpPr/>
            <p:nvPr/>
          </p:nvSpPr>
          <p:spPr>
            <a:xfrm>
              <a:off x="1842418" y="2254341"/>
              <a:ext cx="542592" cy="599064"/>
            </a:xfrm>
            <a:custGeom>
              <a:avLst/>
              <a:gdLst>
                <a:gd name="connsiteX0" fmla="*/ 166687 w 335756"/>
                <a:gd name="connsiteY0" fmla="*/ 0 h 414338"/>
                <a:gd name="connsiteX1" fmla="*/ 19050 w 335756"/>
                <a:gd name="connsiteY1" fmla="*/ 202406 h 414338"/>
                <a:gd name="connsiteX2" fmla="*/ 26194 w 335756"/>
                <a:gd name="connsiteY2" fmla="*/ 330994 h 414338"/>
                <a:gd name="connsiteX3" fmla="*/ 40481 w 335756"/>
                <a:gd name="connsiteY3" fmla="*/ 352425 h 414338"/>
                <a:gd name="connsiteX4" fmla="*/ 0 w 335756"/>
                <a:gd name="connsiteY4" fmla="*/ 385763 h 414338"/>
                <a:gd name="connsiteX5" fmla="*/ 164306 w 335756"/>
                <a:gd name="connsiteY5" fmla="*/ 414338 h 414338"/>
                <a:gd name="connsiteX6" fmla="*/ 335756 w 335756"/>
                <a:gd name="connsiteY6" fmla="*/ 390525 h 414338"/>
                <a:gd name="connsiteX7" fmla="*/ 297656 w 335756"/>
                <a:gd name="connsiteY7" fmla="*/ 352425 h 414338"/>
                <a:gd name="connsiteX8" fmla="*/ 316706 w 335756"/>
                <a:gd name="connsiteY8" fmla="*/ 330994 h 414338"/>
                <a:gd name="connsiteX9" fmla="*/ 326231 w 335756"/>
                <a:gd name="connsiteY9" fmla="*/ 197644 h 414338"/>
                <a:gd name="connsiteX10" fmla="*/ 166687 w 335756"/>
                <a:gd name="connsiteY10" fmla="*/ 0 h 414338"/>
                <a:gd name="connsiteX0-1" fmla="*/ 166687 w 335756"/>
                <a:gd name="connsiteY0-2" fmla="*/ 600 h 414938"/>
                <a:gd name="connsiteX1-3" fmla="*/ 19050 w 335756"/>
                <a:gd name="connsiteY1-4" fmla="*/ 203006 h 414938"/>
                <a:gd name="connsiteX2-5" fmla="*/ 26194 w 335756"/>
                <a:gd name="connsiteY2-6" fmla="*/ 331594 h 414938"/>
                <a:gd name="connsiteX3-7" fmla="*/ 40481 w 335756"/>
                <a:gd name="connsiteY3-8" fmla="*/ 353025 h 414938"/>
                <a:gd name="connsiteX4-9" fmla="*/ 0 w 335756"/>
                <a:gd name="connsiteY4-10" fmla="*/ 386363 h 414938"/>
                <a:gd name="connsiteX5-11" fmla="*/ 164306 w 335756"/>
                <a:gd name="connsiteY5-12" fmla="*/ 414938 h 414938"/>
                <a:gd name="connsiteX6-13" fmla="*/ 335756 w 335756"/>
                <a:gd name="connsiteY6-14" fmla="*/ 391125 h 414938"/>
                <a:gd name="connsiteX7-15" fmla="*/ 297656 w 335756"/>
                <a:gd name="connsiteY7-16" fmla="*/ 353025 h 414938"/>
                <a:gd name="connsiteX8-17" fmla="*/ 316706 w 335756"/>
                <a:gd name="connsiteY8-18" fmla="*/ 331594 h 414938"/>
                <a:gd name="connsiteX9-19" fmla="*/ 326231 w 335756"/>
                <a:gd name="connsiteY9-20" fmla="*/ 198244 h 414938"/>
                <a:gd name="connsiteX10-21" fmla="*/ 166687 w 335756"/>
                <a:gd name="connsiteY10-22" fmla="*/ 600 h 414938"/>
                <a:gd name="connsiteX0-23" fmla="*/ 166687 w 335756"/>
                <a:gd name="connsiteY0-24" fmla="*/ 600 h 414938"/>
                <a:gd name="connsiteX1-25" fmla="*/ 4763 w 335756"/>
                <a:gd name="connsiteY1-26" fmla="*/ 203006 h 414938"/>
                <a:gd name="connsiteX2-27" fmla="*/ 26194 w 335756"/>
                <a:gd name="connsiteY2-28" fmla="*/ 331594 h 414938"/>
                <a:gd name="connsiteX3-29" fmla="*/ 40481 w 335756"/>
                <a:gd name="connsiteY3-30" fmla="*/ 353025 h 414938"/>
                <a:gd name="connsiteX4-31" fmla="*/ 0 w 335756"/>
                <a:gd name="connsiteY4-32" fmla="*/ 386363 h 414938"/>
                <a:gd name="connsiteX5-33" fmla="*/ 164306 w 335756"/>
                <a:gd name="connsiteY5-34" fmla="*/ 414938 h 414938"/>
                <a:gd name="connsiteX6-35" fmla="*/ 335756 w 335756"/>
                <a:gd name="connsiteY6-36" fmla="*/ 391125 h 414938"/>
                <a:gd name="connsiteX7-37" fmla="*/ 297656 w 335756"/>
                <a:gd name="connsiteY7-38" fmla="*/ 353025 h 414938"/>
                <a:gd name="connsiteX8-39" fmla="*/ 316706 w 335756"/>
                <a:gd name="connsiteY8-40" fmla="*/ 331594 h 414938"/>
                <a:gd name="connsiteX9-41" fmla="*/ 326231 w 335756"/>
                <a:gd name="connsiteY9-42" fmla="*/ 198244 h 414938"/>
                <a:gd name="connsiteX10-43" fmla="*/ 166687 w 335756"/>
                <a:gd name="connsiteY10-44" fmla="*/ 600 h 414938"/>
                <a:gd name="connsiteX0-45" fmla="*/ 166687 w 335756"/>
                <a:gd name="connsiteY0-46" fmla="*/ 638 h 414976"/>
                <a:gd name="connsiteX1-47" fmla="*/ 4763 w 335756"/>
                <a:gd name="connsiteY1-48" fmla="*/ 203044 h 414976"/>
                <a:gd name="connsiteX2-49" fmla="*/ 26194 w 335756"/>
                <a:gd name="connsiteY2-50" fmla="*/ 331632 h 414976"/>
                <a:gd name="connsiteX3-51" fmla="*/ 40481 w 335756"/>
                <a:gd name="connsiteY3-52" fmla="*/ 353063 h 414976"/>
                <a:gd name="connsiteX4-53" fmla="*/ 0 w 335756"/>
                <a:gd name="connsiteY4-54" fmla="*/ 386401 h 414976"/>
                <a:gd name="connsiteX5-55" fmla="*/ 164306 w 335756"/>
                <a:gd name="connsiteY5-56" fmla="*/ 414976 h 414976"/>
                <a:gd name="connsiteX6-57" fmla="*/ 335756 w 335756"/>
                <a:gd name="connsiteY6-58" fmla="*/ 391163 h 414976"/>
                <a:gd name="connsiteX7-59" fmla="*/ 297656 w 335756"/>
                <a:gd name="connsiteY7-60" fmla="*/ 353063 h 414976"/>
                <a:gd name="connsiteX8-61" fmla="*/ 316706 w 335756"/>
                <a:gd name="connsiteY8-62" fmla="*/ 331632 h 414976"/>
                <a:gd name="connsiteX9-63" fmla="*/ 326231 w 335756"/>
                <a:gd name="connsiteY9-64" fmla="*/ 198282 h 414976"/>
                <a:gd name="connsiteX10-65" fmla="*/ 166687 w 335756"/>
                <a:gd name="connsiteY10-66" fmla="*/ 638 h 414976"/>
                <a:gd name="connsiteX0-67" fmla="*/ 166687 w 335756"/>
                <a:gd name="connsiteY0-68" fmla="*/ 638 h 414976"/>
                <a:gd name="connsiteX1-69" fmla="*/ 14288 w 335756"/>
                <a:gd name="connsiteY1-70" fmla="*/ 203044 h 414976"/>
                <a:gd name="connsiteX2-71" fmla="*/ 26194 w 335756"/>
                <a:gd name="connsiteY2-72" fmla="*/ 331632 h 414976"/>
                <a:gd name="connsiteX3-73" fmla="*/ 40481 w 335756"/>
                <a:gd name="connsiteY3-74" fmla="*/ 353063 h 414976"/>
                <a:gd name="connsiteX4-75" fmla="*/ 0 w 335756"/>
                <a:gd name="connsiteY4-76" fmla="*/ 386401 h 414976"/>
                <a:gd name="connsiteX5-77" fmla="*/ 164306 w 335756"/>
                <a:gd name="connsiteY5-78" fmla="*/ 414976 h 414976"/>
                <a:gd name="connsiteX6-79" fmla="*/ 335756 w 335756"/>
                <a:gd name="connsiteY6-80" fmla="*/ 391163 h 414976"/>
                <a:gd name="connsiteX7-81" fmla="*/ 297656 w 335756"/>
                <a:gd name="connsiteY7-82" fmla="*/ 353063 h 414976"/>
                <a:gd name="connsiteX8-83" fmla="*/ 316706 w 335756"/>
                <a:gd name="connsiteY8-84" fmla="*/ 331632 h 414976"/>
                <a:gd name="connsiteX9-85" fmla="*/ 326231 w 335756"/>
                <a:gd name="connsiteY9-86" fmla="*/ 198282 h 414976"/>
                <a:gd name="connsiteX10-87" fmla="*/ 166687 w 335756"/>
                <a:gd name="connsiteY10-88" fmla="*/ 638 h 414976"/>
                <a:gd name="connsiteX0-89" fmla="*/ 166687 w 335756"/>
                <a:gd name="connsiteY0-90" fmla="*/ 638 h 414976"/>
                <a:gd name="connsiteX1-91" fmla="*/ 14288 w 335756"/>
                <a:gd name="connsiteY1-92" fmla="*/ 203044 h 414976"/>
                <a:gd name="connsiteX2-93" fmla="*/ 26194 w 335756"/>
                <a:gd name="connsiteY2-94" fmla="*/ 331632 h 414976"/>
                <a:gd name="connsiteX3-95" fmla="*/ 40481 w 335756"/>
                <a:gd name="connsiteY3-96" fmla="*/ 353063 h 414976"/>
                <a:gd name="connsiteX4-97" fmla="*/ 0 w 335756"/>
                <a:gd name="connsiteY4-98" fmla="*/ 386401 h 414976"/>
                <a:gd name="connsiteX5-99" fmla="*/ 164306 w 335756"/>
                <a:gd name="connsiteY5-100" fmla="*/ 414976 h 414976"/>
                <a:gd name="connsiteX6-101" fmla="*/ 335756 w 335756"/>
                <a:gd name="connsiteY6-102" fmla="*/ 391163 h 414976"/>
                <a:gd name="connsiteX7-103" fmla="*/ 297656 w 335756"/>
                <a:gd name="connsiteY7-104" fmla="*/ 353063 h 414976"/>
                <a:gd name="connsiteX8-105" fmla="*/ 316706 w 335756"/>
                <a:gd name="connsiteY8-106" fmla="*/ 331632 h 414976"/>
                <a:gd name="connsiteX9-107" fmla="*/ 326231 w 335756"/>
                <a:gd name="connsiteY9-108" fmla="*/ 198282 h 414976"/>
                <a:gd name="connsiteX10-109" fmla="*/ 166687 w 335756"/>
                <a:gd name="connsiteY10-110" fmla="*/ 638 h 414976"/>
                <a:gd name="connsiteX0-111" fmla="*/ 166687 w 335756"/>
                <a:gd name="connsiteY0-112" fmla="*/ 610 h 414948"/>
                <a:gd name="connsiteX1-113" fmla="*/ 14288 w 335756"/>
                <a:gd name="connsiteY1-114" fmla="*/ 203016 h 414948"/>
                <a:gd name="connsiteX2-115" fmla="*/ 26194 w 335756"/>
                <a:gd name="connsiteY2-116" fmla="*/ 331604 h 414948"/>
                <a:gd name="connsiteX3-117" fmla="*/ 40481 w 335756"/>
                <a:gd name="connsiteY3-118" fmla="*/ 353035 h 414948"/>
                <a:gd name="connsiteX4-119" fmla="*/ 0 w 335756"/>
                <a:gd name="connsiteY4-120" fmla="*/ 386373 h 414948"/>
                <a:gd name="connsiteX5-121" fmla="*/ 164306 w 335756"/>
                <a:gd name="connsiteY5-122" fmla="*/ 414948 h 414948"/>
                <a:gd name="connsiteX6-123" fmla="*/ 335756 w 335756"/>
                <a:gd name="connsiteY6-124" fmla="*/ 391135 h 414948"/>
                <a:gd name="connsiteX7-125" fmla="*/ 297656 w 335756"/>
                <a:gd name="connsiteY7-126" fmla="*/ 353035 h 414948"/>
                <a:gd name="connsiteX8-127" fmla="*/ 316706 w 335756"/>
                <a:gd name="connsiteY8-128" fmla="*/ 331604 h 414948"/>
                <a:gd name="connsiteX9-129" fmla="*/ 326231 w 335756"/>
                <a:gd name="connsiteY9-130" fmla="*/ 198254 h 414948"/>
                <a:gd name="connsiteX10-131" fmla="*/ 166687 w 335756"/>
                <a:gd name="connsiteY10-132" fmla="*/ 610 h 414948"/>
                <a:gd name="connsiteX0-133" fmla="*/ 178593 w 335756"/>
                <a:gd name="connsiteY0-134" fmla="*/ 610 h 414948"/>
                <a:gd name="connsiteX1-135" fmla="*/ 14288 w 335756"/>
                <a:gd name="connsiteY1-136" fmla="*/ 203016 h 414948"/>
                <a:gd name="connsiteX2-137" fmla="*/ 26194 w 335756"/>
                <a:gd name="connsiteY2-138" fmla="*/ 331604 h 414948"/>
                <a:gd name="connsiteX3-139" fmla="*/ 40481 w 335756"/>
                <a:gd name="connsiteY3-140" fmla="*/ 353035 h 414948"/>
                <a:gd name="connsiteX4-141" fmla="*/ 0 w 335756"/>
                <a:gd name="connsiteY4-142" fmla="*/ 386373 h 414948"/>
                <a:gd name="connsiteX5-143" fmla="*/ 164306 w 335756"/>
                <a:gd name="connsiteY5-144" fmla="*/ 414948 h 414948"/>
                <a:gd name="connsiteX6-145" fmla="*/ 335756 w 335756"/>
                <a:gd name="connsiteY6-146" fmla="*/ 391135 h 414948"/>
                <a:gd name="connsiteX7-147" fmla="*/ 297656 w 335756"/>
                <a:gd name="connsiteY7-148" fmla="*/ 353035 h 414948"/>
                <a:gd name="connsiteX8-149" fmla="*/ 316706 w 335756"/>
                <a:gd name="connsiteY8-150" fmla="*/ 331604 h 414948"/>
                <a:gd name="connsiteX9-151" fmla="*/ 326231 w 335756"/>
                <a:gd name="connsiteY9-152" fmla="*/ 198254 h 414948"/>
                <a:gd name="connsiteX10-153" fmla="*/ 178593 w 335756"/>
                <a:gd name="connsiteY10-154" fmla="*/ 610 h 414948"/>
                <a:gd name="connsiteX0-155" fmla="*/ 178593 w 335756"/>
                <a:gd name="connsiteY0-156" fmla="*/ 874 h 415212"/>
                <a:gd name="connsiteX1-157" fmla="*/ 14288 w 335756"/>
                <a:gd name="connsiteY1-158" fmla="*/ 203280 h 415212"/>
                <a:gd name="connsiteX2-159" fmla="*/ 26194 w 335756"/>
                <a:gd name="connsiteY2-160" fmla="*/ 331868 h 415212"/>
                <a:gd name="connsiteX3-161" fmla="*/ 40481 w 335756"/>
                <a:gd name="connsiteY3-162" fmla="*/ 353299 h 415212"/>
                <a:gd name="connsiteX4-163" fmla="*/ 0 w 335756"/>
                <a:gd name="connsiteY4-164" fmla="*/ 386637 h 415212"/>
                <a:gd name="connsiteX5-165" fmla="*/ 164306 w 335756"/>
                <a:gd name="connsiteY5-166" fmla="*/ 415212 h 415212"/>
                <a:gd name="connsiteX6-167" fmla="*/ 335756 w 335756"/>
                <a:gd name="connsiteY6-168" fmla="*/ 391399 h 415212"/>
                <a:gd name="connsiteX7-169" fmla="*/ 297656 w 335756"/>
                <a:gd name="connsiteY7-170" fmla="*/ 353299 h 415212"/>
                <a:gd name="connsiteX8-171" fmla="*/ 316706 w 335756"/>
                <a:gd name="connsiteY8-172" fmla="*/ 331868 h 415212"/>
                <a:gd name="connsiteX9-173" fmla="*/ 326231 w 335756"/>
                <a:gd name="connsiteY9-174" fmla="*/ 198518 h 415212"/>
                <a:gd name="connsiteX10-175" fmla="*/ 178593 w 335756"/>
                <a:gd name="connsiteY10-176" fmla="*/ 874 h 415212"/>
                <a:gd name="connsiteX0-177" fmla="*/ 178593 w 335756"/>
                <a:gd name="connsiteY0-178" fmla="*/ 930 h 415268"/>
                <a:gd name="connsiteX1-179" fmla="*/ 14288 w 335756"/>
                <a:gd name="connsiteY1-180" fmla="*/ 203336 h 415268"/>
                <a:gd name="connsiteX2-181" fmla="*/ 26194 w 335756"/>
                <a:gd name="connsiteY2-182" fmla="*/ 331924 h 415268"/>
                <a:gd name="connsiteX3-183" fmla="*/ 40481 w 335756"/>
                <a:gd name="connsiteY3-184" fmla="*/ 353355 h 415268"/>
                <a:gd name="connsiteX4-185" fmla="*/ 0 w 335756"/>
                <a:gd name="connsiteY4-186" fmla="*/ 386693 h 415268"/>
                <a:gd name="connsiteX5-187" fmla="*/ 164306 w 335756"/>
                <a:gd name="connsiteY5-188" fmla="*/ 415268 h 415268"/>
                <a:gd name="connsiteX6-189" fmla="*/ 335756 w 335756"/>
                <a:gd name="connsiteY6-190" fmla="*/ 391455 h 415268"/>
                <a:gd name="connsiteX7-191" fmla="*/ 297656 w 335756"/>
                <a:gd name="connsiteY7-192" fmla="*/ 353355 h 415268"/>
                <a:gd name="connsiteX8-193" fmla="*/ 316706 w 335756"/>
                <a:gd name="connsiteY8-194" fmla="*/ 331924 h 415268"/>
                <a:gd name="connsiteX9-195" fmla="*/ 326231 w 335756"/>
                <a:gd name="connsiteY9-196" fmla="*/ 198574 h 415268"/>
                <a:gd name="connsiteX10-197" fmla="*/ 178593 w 335756"/>
                <a:gd name="connsiteY10-198" fmla="*/ 930 h 415268"/>
                <a:gd name="connsiteX0-199" fmla="*/ 178593 w 335756"/>
                <a:gd name="connsiteY0-200" fmla="*/ 930 h 415268"/>
                <a:gd name="connsiteX1-201" fmla="*/ 14288 w 335756"/>
                <a:gd name="connsiteY1-202" fmla="*/ 203336 h 415268"/>
                <a:gd name="connsiteX2-203" fmla="*/ 26194 w 335756"/>
                <a:gd name="connsiteY2-204" fmla="*/ 331924 h 415268"/>
                <a:gd name="connsiteX3-205" fmla="*/ 40481 w 335756"/>
                <a:gd name="connsiteY3-206" fmla="*/ 353355 h 415268"/>
                <a:gd name="connsiteX4-207" fmla="*/ 0 w 335756"/>
                <a:gd name="connsiteY4-208" fmla="*/ 386693 h 415268"/>
                <a:gd name="connsiteX5-209" fmla="*/ 164306 w 335756"/>
                <a:gd name="connsiteY5-210" fmla="*/ 415268 h 415268"/>
                <a:gd name="connsiteX6-211" fmla="*/ 335756 w 335756"/>
                <a:gd name="connsiteY6-212" fmla="*/ 391455 h 415268"/>
                <a:gd name="connsiteX7-213" fmla="*/ 297656 w 335756"/>
                <a:gd name="connsiteY7-214" fmla="*/ 353355 h 415268"/>
                <a:gd name="connsiteX8-215" fmla="*/ 316706 w 335756"/>
                <a:gd name="connsiteY8-216" fmla="*/ 331924 h 415268"/>
                <a:gd name="connsiteX9-217" fmla="*/ 326231 w 335756"/>
                <a:gd name="connsiteY9-218" fmla="*/ 198574 h 415268"/>
                <a:gd name="connsiteX10-219" fmla="*/ 178593 w 335756"/>
                <a:gd name="connsiteY10-220" fmla="*/ 930 h 415268"/>
                <a:gd name="connsiteX0-221" fmla="*/ 178593 w 335756"/>
                <a:gd name="connsiteY0-222" fmla="*/ 930 h 415268"/>
                <a:gd name="connsiteX1-223" fmla="*/ 14288 w 335756"/>
                <a:gd name="connsiteY1-224" fmla="*/ 203336 h 415268"/>
                <a:gd name="connsiteX2-225" fmla="*/ 26194 w 335756"/>
                <a:gd name="connsiteY2-226" fmla="*/ 331924 h 415268"/>
                <a:gd name="connsiteX3-227" fmla="*/ 40481 w 335756"/>
                <a:gd name="connsiteY3-228" fmla="*/ 353355 h 415268"/>
                <a:gd name="connsiteX4-229" fmla="*/ 0 w 335756"/>
                <a:gd name="connsiteY4-230" fmla="*/ 386693 h 415268"/>
                <a:gd name="connsiteX5-231" fmla="*/ 164306 w 335756"/>
                <a:gd name="connsiteY5-232" fmla="*/ 415268 h 415268"/>
                <a:gd name="connsiteX6-233" fmla="*/ 335756 w 335756"/>
                <a:gd name="connsiteY6-234" fmla="*/ 391455 h 415268"/>
                <a:gd name="connsiteX7-235" fmla="*/ 297656 w 335756"/>
                <a:gd name="connsiteY7-236" fmla="*/ 353355 h 415268"/>
                <a:gd name="connsiteX8-237" fmla="*/ 316706 w 335756"/>
                <a:gd name="connsiteY8-238" fmla="*/ 331924 h 415268"/>
                <a:gd name="connsiteX9-239" fmla="*/ 326231 w 335756"/>
                <a:gd name="connsiteY9-240" fmla="*/ 198574 h 415268"/>
                <a:gd name="connsiteX10-241" fmla="*/ 178593 w 335756"/>
                <a:gd name="connsiteY10-242" fmla="*/ 930 h 415268"/>
                <a:gd name="connsiteX0-243" fmla="*/ 178593 w 335756"/>
                <a:gd name="connsiteY0-244" fmla="*/ 930 h 415268"/>
                <a:gd name="connsiteX1-245" fmla="*/ 14288 w 335756"/>
                <a:gd name="connsiteY1-246" fmla="*/ 203336 h 415268"/>
                <a:gd name="connsiteX2-247" fmla="*/ 26194 w 335756"/>
                <a:gd name="connsiteY2-248" fmla="*/ 331924 h 415268"/>
                <a:gd name="connsiteX3-249" fmla="*/ 40481 w 335756"/>
                <a:gd name="connsiteY3-250" fmla="*/ 353355 h 415268"/>
                <a:gd name="connsiteX4-251" fmla="*/ 0 w 335756"/>
                <a:gd name="connsiteY4-252" fmla="*/ 386693 h 415268"/>
                <a:gd name="connsiteX5-253" fmla="*/ 164306 w 335756"/>
                <a:gd name="connsiteY5-254" fmla="*/ 415268 h 415268"/>
                <a:gd name="connsiteX6-255" fmla="*/ 335756 w 335756"/>
                <a:gd name="connsiteY6-256" fmla="*/ 391455 h 415268"/>
                <a:gd name="connsiteX7-257" fmla="*/ 297656 w 335756"/>
                <a:gd name="connsiteY7-258" fmla="*/ 353355 h 415268"/>
                <a:gd name="connsiteX8-259" fmla="*/ 316706 w 335756"/>
                <a:gd name="connsiteY8-260" fmla="*/ 331924 h 415268"/>
                <a:gd name="connsiteX9-261" fmla="*/ 326231 w 335756"/>
                <a:gd name="connsiteY9-262" fmla="*/ 198574 h 415268"/>
                <a:gd name="connsiteX10-263" fmla="*/ 178593 w 335756"/>
                <a:gd name="connsiteY10-264" fmla="*/ 930 h 415268"/>
                <a:gd name="connsiteX0-265" fmla="*/ 178593 w 373856"/>
                <a:gd name="connsiteY0-266" fmla="*/ 930 h 415268"/>
                <a:gd name="connsiteX1-267" fmla="*/ 14288 w 373856"/>
                <a:gd name="connsiteY1-268" fmla="*/ 203336 h 415268"/>
                <a:gd name="connsiteX2-269" fmla="*/ 26194 w 373856"/>
                <a:gd name="connsiteY2-270" fmla="*/ 331924 h 415268"/>
                <a:gd name="connsiteX3-271" fmla="*/ 40481 w 373856"/>
                <a:gd name="connsiteY3-272" fmla="*/ 353355 h 415268"/>
                <a:gd name="connsiteX4-273" fmla="*/ 0 w 373856"/>
                <a:gd name="connsiteY4-274" fmla="*/ 386693 h 415268"/>
                <a:gd name="connsiteX5-275" fmla="*/ 164306 w 373856"/>
                <a:gd name="connsiteY5-276" fmla="*/ 415268 h 415268"/>
                <a:gd name="connsiteX6-277" fmla="*/ 335756 w 373856"/>
                <a:gd name="connsiteY6-278" fmla="*/ 391455 h 415268"/>
                <a:gd name="connsiteX7-279" fmla="*/ 297656 w 373856"/>
                <a:gd name="connsiteY7-280" fmla="*/ 353355 h 415268"/>
                <a:gd name="connsiteX8-281" fmla="*/ 316706 w 373856"/>
                <a:gd name="connsiteY8-282" fmla="*/ 331924 h 415268"/>
                <a:gd name="connsiteX9-283" fmla="*/ 373856 w 373856"/>
                <a:gd name="connsiteY9-284" fmla="*/ 198574 h 415268"/>
                <a:gd name="connsiteX10-285" fmla="*/ 178593 w 373856"/>
                <a:gd name="connsiteY10-286" fmla="*/ 930 h 415268"/>
                <a:gd name="connsiteX0-287" fmla="*/ 178593 w 335756"/>
                <a:gd name="connsiteY0-288" fmla="*/ 930 h 415268"/>
                <a:gd name="connsiteX1-289" fmla="*/ 14288 w 335756"/>
                <a:gd name="connsiteY1-290" fmla="*/ 203336 h 415268"/>
                <a:gd name="connsiteX2-291" fmla="*/ 26194 w 335756"/>
                <a:gd name="connsiteY2-292" fmla="*/ 331924 h 415268"/>
                <a:gd name="connsiteX3-293" fmla="*/ 40481 w 335756"/>
                <a:gd name="connsiteY3-294" fmla="*/ 353355 h 415268"/>
                <a:gd name="connsiteX4-295" fmla="*/ 0 w 335756"/>
                <a:gd name="connsiteY4-296" fmla="*/ 386693 h 415268"/>
                <a:gd name="connsiteX5-297" fmla="*/ 164306 w 335756"/>
                <a:gd name="connsiteY5-298" fmla="*/ 415268 h 415268"/>
                <a:gd name="connsiteX6-299" fmla="*/ 335756 w 335756"/>
                <a:gd name="connsiteY6-300" fmla="*/ 391455 h 415268"/>
                <a:gd name="connsiteX7-301" fmla="*/ 297656 w 335756"/>
                <a:gd name="connsiteY7-302" fmla="*/ 353355 h 415268"/>
                <a:gd name="connsiteX8-303" fmla="*/ 316706 w 335756"/>
                <a:gd name="connsiteY8-304" fmla="*/ 331924 h 415268"/>
                <a:gd name="connsiteX9-305" fmla="*/ 323850 w 335756"/>
                <a:gd name="connsiteY9-306" fmla="*/ 203337 h 415268"/>
                <a:gd name="connsiteX10-307" fmla="*/ 178593 w 335756"/>
                <a:gd name="connsiteY10-308" fmla="*/ 930 h 415268"/>
                <a:gd name="connsiteX0-309" fmla="*/ 178593 w 335756"/>
                <a:gd name="connsiteY0-310" fmla="*/ 930 h 415268"/>
                <a:gd name="connsiteX1-311" fmla="*/ 14288 w 335756"/>
                <a:gd name="connsiteY1-312" fmla="*/ 203336 h 415268"/>
                <a:gd name="connsiteX2-313" fmla="*/ 26194 w 335756"/>
                <a:gd name="connsiteY2-314" fmla="*/ 331924 h 415268"/>
                <a:gd name="connsiteX3-315" fmla="*/ 40481 w 335756"/>
                <a:gd name="connsiteY3-316" fmla="*/ 353355 h 415268"/>
                <a:gd name="connsiteX4-317" fmla="*/ 0 w 335756"/>
                <a:gd name="connsiteY4-318" fmla="*/ 386693 h 415268"/>
                <a:gd name="connsiteX5-319" fmla="*/ 164306 w 335756"/>
                <a:gd name="connsiteY5-320" fmla="*/ 415268 h 415268"/>
                <a:gd name="connsiteX6-321" fmla="*/ 335756 w 335756"/>
                <a:gd name="connsiteY6-322" fmla="*/ 391455 h 415268"/>
                <a:gd name="connsiteX7-323" fmla="*/ 297656 w 335756"/>
                <a:gd name="connsiteY7-324" fmla="*/ 353355 h 415268"/>
                <a:gd name="connsiteX8-325" fmla="*/ 316706 w 335756"/>
                <a:gd name="connsiteY8-326" fmla="*/ 331924 h 415268"/>
                <a:gd name="connsiteX9-327" fmla="*/ 323850 w 335756"/>
                <a:gd name="connsiteY9-328" fmla="*/ 203337 h 415268"/>
                <a:gd name="connsiteX10-329" fmla="*/ 178593 w 335756"/>
                <a:gd name="connsiteY10-330" fmla="*/ 930 h 415268"/>
                <a:gd name="connsiteX0-331" fmla="*/ 178593 w 335756"/>
                <a:gd name="connsiteY0-332" fmla="*/ 930 h 415268"/>
                <a:gd name="connsiteX1-333" fmla="*/ 14288 w 335756"/>
                <a:gd name="connsiteY1-334" fmla="*/ 203336 h 415268"/>
                <a:gd name="connsiteX2-335" fmla="*/ 26194 w 335756"/>
                <a:gd name="connsiteY2-336" fmla="*/ 331924 h 415268"/>
                <a:gd name="connsiteX3-337" fmla="*/ 40481 w 335756"/>
                <a:gd name="connsiteY3-338" fmla="*/ 353355 h 415268"/>
                <a:gd name="connsiteX4-339" fmla="*/ 0 w 335756"/>
                <a:gd name="connsiteY4-340" fmla="*/ 386693 h 415268"/>
                <a:gd name="connsiteX5-341" fmla="*/ 164306 w 335756"/>
                <a:gd name="connsiteY5-342" fmla="*/ 415268 h 415268"/>
                <a:gd name="connsiteX6-343" fmla="*/ 335756 w 335756"/>
                <a:gd name="connsiteY6-344" fmla="*/ 391455 h 415268"/>
                <a:gd name="connsiteX7-345" fmla="*/ 297656 w 335756"/>
                <a:gd name="connsiteY7-346" fmla="*/ 353355 h 415268"/>
                <a:gd name="connsiteX8-347" fmla="*/ 316706 w 335756"/>
                <a:gd name="connsiteY8-348" fmla="*/ 331924 h 415268"/>
                <a:gd name="connsiteX9-349" fmla="*/ 323850 w 335756"/>
                <a:gd name="connsiteY9-350" fmla="*/ 203337 h 415268"/>
                <a:gd name="connsiteX10-351" fmla="*/ 178593 w 335756"/>
                <a:gd name="connsiteY10-352" fmla="*/ 930 h 415268"/>
                <a:gd name="connsiteX0-353" fmla="*/ 212294 w 369457"/>
                <a:gd name="connsiteY0-354" fmla="*/ 930 h 415268"/>
                <a:gd name="connsiteX1-355" fmla="*/ 47989 w 369457"/>
                <a:gd name="connsiteY1-356" fmla="*/ 203336 h 415268"/>
                <a:gd name="connsiteX2-357" fmla="*/ 59895 w 369457"/>
                <a:gd name="connsiteY2-358" fmla="*/ 331924 h 415268"/>
                <a:gd name="connsiteX3-359" fmla="*/ 74182 w 369457"/>
                <a:gd name="connsiteY3-360" fmla="*/ 353355 h 415268"/>
                <a:gd name="connsiteX4-361" fmla="*/ 33701 w 369457"/>
                <a:gd name="connsiteY4-362" fmla="*/ 386693 h 415268"/>
                <a:gd name="connsiteX5-363" fmla="*/ 198007 w 369457"/>
                <a:gd name="connsiteY5-364" fmla="*/ 415268 h 415268"/>
                <a:gd name="connsiteX6-365" fmla="*/ 369457 w 369457"/>
                <a:gd name="connsiteY6-366" fmla="*/ 391455 h 415268"/>
                <a:gd name="connsiteX7-367" fmla="*/ 331357 w 369457"/>
                <a:gd name="connsiteY7-368" fmla="*/ 353355 h 415268"/>
                <a:gd name="connsiteX8-369" fmla="*/ 350407 w 369457"/>
                <a:gd name="connsiteY8-370" fmla="*/ 331924 h 415268"/>
                <a:gd name="connsiteX9-371" fmla="*/ 357551 w 369457"/>
                <a:gd name="connsiteY9-372" fmla="*/ 203337 h 415268"/>
                <a:gd name="connsiteX10-373" fmla="*/ 212294 w 369457"/>
                <a:gd name="connsiteY10-374" fmla="*/ 930 h 415268"/>
                <a:gd name="connsiteX0-375" fmla="*/ 218163 w 375326"/>
                <a:gd name="connsiteY0-376" fmla="*/ 930 h 415268"/>
                <a:gd name="connsiteX1-377" fmla="*/ 53858 w 375326"/>
                <a:gd name="connsiteY1-378" fmla="*/ 203336 h 415268"/>
                <a:gd name="connsiteX2-379" fmla="*/ 65764 w 375326"/>
                <a:gd name="connsiteY2-380" fmla="*/ 331924 h 415268"/>
                <a:gd name="connsiteX3-381" fmla="*/ 80051 w 375326"/>
                <a:gd name="connsiteY3-382" fmla="*/ 353355 h 415268"/>
                <a:gd name="connsiteX4-383" fmla="*/ 39570 w 375326"/>
                <a:gd name="connsiteY4-384" fmla="*/ 386693 h 415268"/>
                <a:gd name="connsiteX5-385" fmla="*/ 203876 w 375326"/>
                <a:gd name="connsiteY5-386" fmla="*/ 415268 h 415268"/>
                <a:gd name="connsiteX6-387" fmla="*/ 375326 w 375326"/>
                <a:gd name="connsiteY6-388" fmla="*/ 391455 h 415268"/>
                <a:gd name="connsiteX7-389" fmla="*/ 337226 w 375326"/>
                <a:gd name="connsiteY7-390" fmla="*/ 353355 h 415268"/>
                <a:gd name="connsiteX8-391" fmla="*/ 356276 w 375326"/>
                <a:gd name="connsiteY8-392" fmla="*/ 331924 h 415268"/>
                <a:gd name="connsiteX9-393" fmla="*/ 363420 w 375326"/>
                <a:gd name="connsiteY9-394" fmla="*/ 203337 h 415268"/>
                <a:gd name="connsiteX10-395" fmla="*/ 218163 w 375326"/>
                <a:gd name="connsiteY10-396" fmla="*/ 930 h 415268"/>
                <a:gd name="connsiteX0-397" fmla="*/ 205513 w 362676"/>
                <a:gd name="connsiteY0-398" fmla="*/ 930 h 415268"/>
                <a:gd name="connsiteX1-399" fmla="*/ 41208 w 362676"/>
                <a:gd name="connsiteY1-400" fmla="*/ 203336 h 415268"/>
                <a:gd name="connsiteX2-401" fmla="*/ 53114 w 362676"/>
                <a:gd name="connsiteY2-402" fmla="*/ 331924 h 415268"/>
                <a:gd name="connsiteX3-403" fmla="*/ 67401 w 362676"/>
                <a:gd name="connsiteY3-404" fmla="*/ 353355 h 415268"/>
                <a:gd name="connsiteX4-405" fmla="*/ 26920 w 362676"/>
                <a:gd name="connsiteY4-406" fmla="*/ 386693 h 415268"/>
                <a:gd name="connsiteX5-407" fmla="*/ 191226 w 362676"/>
                <a:gd name="connsiteY5-408" fmla="*/ 415268 h 415268"/>
                <a:gd name="connsiteX6-409" fmla="*/ 362676 w 362676"/>
                <a:gd name="connsiteY6-410" fmla="*/ 391455 h 415268"/>
                <a:gd name="connsiteX7-411" fmla="*/ 324576 w 362676"/>
                <a:gd name="connsiteY7-412" fmla="*/ 353355 h 415268"/>
                <a:gd name="connsiteX8-413" fmla="*/ 343626 w 362676"/>
                <a:gd name="connsiteY8-414" fmla="*/ 331924 h 415268"/>
                <a:gd name="connsiteX9-415" fmla="*/ 350770 w 362676"/>
                <a:gd name="connsiteY9-416" fmla="*/ 203337 h 415268"/>
                <a:gd name="connsiteX10-417" fmla="*/ 205513 w 362676"/>
                <a:gd name="connsiteY10-418" fmla="*/ 930 h 415268"/>
                <a:gd name="connsiteX0-419" fmla="*/ 217108 w 374271"/>
                <a:gd name="connsiteY0-420" fmla="*/ 930 h 415268"/>
                <a:gd name="connsiteX1-421" fmla="*/ 52803 w 374271"/>
                <a:gd name="connsiteY1-422" fmla="*/ 203336 h 415268"/>
                <a:gd name="connsiteX2-423" fmla="*/ 64709 w 374271"/>
                <a:gd name="connsiteY2-424" fmla="*/ 331924 h 415268"/>
                <a:gd name="connsiteX3-425" fmla="*/ 78996 w 374271"/>
                <a:gd name="connsiteY3-426" fmla="*/ 353355 h 415268"/>
                <a:gd name="connsiteX4-427" fmla="*/ 38515 w 374271"/>
                <a:gd name="connsiteY4-428" fmla="*/ 386693 h 415268"/>
                <a:gd name="connsiteX5-429" fmla="*/ 202821 w 374271"/>
                <a:gd name="connsiteY5-430" fmla="*/ 415268 h 415268"/>
                <a:gd name="connsiteX6-431" fmla="*/ 374271 w 374271"/>
                <a:gd name="connsiteY6-432" fmla="*/ 391455 h 415268"/>
                <a:gd name="connsiteX7-433" fmla="*/ 336171 w 374271"/>
                <a:gd name="connsiteY7-434" fmla="*/ 353355 h 415268"/>
                <a:gd name="connsiteX8-435" fmla="*/ 355221 w 374271"/>
                <a:gd name="connsiteY8-436" fmla="*/ 331924 h 415268"/>
                <a:gd name="connsiteX9-437" fmla="*/ 362365 w 374271"/>
                <a:gd name="connsiteY9-438" fmla="*/ 203337 h 415268"/>
                <a:gd name="connsiteX10-439" fmla="*/ 217108 w 374271"/>
                <a:gd name="connsiteY10-440" fmla="*/ 930 h 415268"/>
                <a:gd name="connsiteX0-441" fmla="*/ 209727 w 366890"/>
                <a:gd name="connsiteY0-442" fmla="*/ 930 h 415268"/>
                <a:gd name="connsiteX1-443" fmla="*/ 45422 w 366890"/>
                <a:gd name="connsiteY1-444" fmla="*/ 203336 h 415268"/>
                <a:gd name="connsiteX2-445" fmla="*/ 57328 w 366890"/>
                <a:gd name="connsiteY2-446" fmla="*/ 331924 h 415268"/>
                <a:gd name="connsiteX3-447" fmla="*/ 71615 w 366890"/>
                <a:gd name="connsiteY3-448" fmla="*/ 353355 h 415268"/>
                <a:gd name="connsiteX4-449" fmla="*/ 31134 w 366890"/>
                <a:gd name="connsiteY4-450" fmla="*/ 386693 h 415268"/>
                <a:gd name="connsiteX5-451" fmla="*/ 195440 w 366890"/>
                <a:gd name="connsiteY5-452" fmla="*/ 415268 h 415268"/>
                <a:gd name="connsiteX6-453" fmla="*/ 366890 w 366890"/>
                <a:gd name="connsiteY6-454" fmla="*/ 391455 h 415268"/>
                <a:gd name="connsiteX7-455" fmla="*/ 328790 w 366890"/>
                <a:gd name="connsiteY7-456" fmla="*/ 353355 h 415268"/>
                <a:gd name="connsiteX8-457" fmla="*/ 347840 w 366890"/>
                <a:gd name="connsiteY8-458" fmla="*/ 331924 h 415268"/>
                <a:gd name="connsiteX9-459" fmla="*/ 354984 w 366890"/>
                <a:gd name="connsiteY9-460" fmla="*/ 203337 h 415268"/>
                <a:gd name="connsiteX10-461" fmla="*/ 209727 w 366890"/>
                <a:gd name="connsiteY10-462" fmla="*/ 930 h 415268"/>
                <a:gd name="connsiteX0-463" fmla="*/ 209727 w 399209"/>
                <a:gd name="connsiteY0-464" fmla="*/ 930 h 415268"/>
                <a:gd name="connsiteX1-465" fmla="*/ 45422 w 399209"/>
                <a:gd name="connsiteY1-466" fmla="*/ 203336 h 415268"/>
                <a:gd name="connsiteX2-467" fmla="*/ 57328 w 399209"/>
                <a:gd name="connsiteY2-468" fmla="*/ 331924 h 415268"/>
                <a:gd name="connsiteX3-469" fmla="*/ 71615 w 399209"/>
                <a:gd name="connsiteY3-470" fmla="*/ 353355 h 415268"/>
                <a:gd name="connsiteX4-471" fmla="*/ 31134 w 399209"/>
                <a:gd name="connsiteY4-472" fmla="*/ 386693 h 415268"/>
                <a:gd name="connsiteX5-473" fmla="*/ 195440 w 399209"/>
                <a:gd name="connsiteY5-474" fmla="*/ 415268 h 415268"/>
                <a:gd name="connsiteX6-475" fmla="*/ 366890 w 399209"/>
                <a:gd name="connsiteY6-476" fmla="*/ 391455 h 415268"/>
                <a:gd name="connsiteX7-477" fmla="*/ 328790 w 399209"/>
                <a:gd name="connsiteY7-478" fmla="*/ 353355 h 415268"/>
                <a:gd name="connsiteX8-479" fmla="*/ 347840 w 399209"/>
                <a:gd name="connsiteY8-480" fmla="*/ 331924 h 415268"/>
                <a:gd name="connsiteX9-481" fmla="*/ 354984 w 399209"/>
                <a:gd name="connsiteY9-482" fmla="*/ 203337 h 415268"/>
                <a:gd name="connsiteX10-483" fmla="*/ 209727 w 399209"/>
                <a:gd name="connsiteY10-484" fmla="*/ 930 h 415268"/>
                <a:gd name="connsiteX0-485" fmla="*/ 209727 w 398711"/>
                <a:gd name="connsiteY0-486" fmla="*/ 930 h 415268"/>
                <a:gd name="connsiteX1-487" fmla="*/ 45422 w 398711"/>
                <a:gd name="connsiteY1-488" fmla="*/ 203336 h 415268"/>
                <a:gd name="connsiteX2-489" fmla="*/ 57328 w 398711"/>
                <a:gd name="connsiteY2-490" fmla="*/ 331924 h 415268"/>
                <a:gd name="connsiteX3-491" fmla="*/ 71615 w 398711"/>
                <a:gd name="connsiteY3-492" fmla="*/ 353355 h 415268"/>
                <a:gd name="connsiteX4-493" fmla="*/ 31134 w 398711"/>
                <a:gd name="connsiteY4-494" fmla="*/ 386693 h 415268"/>
                <a:gd name="connsiteX5-495" fmla="*/ 195440 w 398711"/>
                <a:gd name="connsiteY5-496" fmla="*/ 415268 h 415268"/>
                <a:gd name="connsiteX6-497" fmla="*/ 366890 w 398711"/>
                <a:gd name="connsiteY6-498" fmla="*/ 391455 h 415268"/>
                <a:gd name="connsiteX7-499" fmla="*/ 328790 w 398711"/>
                <a:gd name="connsiteY7-500" fmla="*/ 353355 h 415268"/>
                <a:gd name="connsiteX8-501" fmla="*/ 347840 w 398711"/>
                <a:gd name="connsiteY8-502" fmla="*/ 331924 h 415268"/>
                <a:gd name="connsiteX9-503" fmla="*/ 354984 w 398711"/>
                <a:gd name="connsiteY9-504" fmla="*/ 203337 h 415268"/>
                <a:gd name="connsiteX10-505" fmla="*/ 209727 w 398711"/>
                <a:gd name="connsiteY10-506" fmla="*/ 930 h 415268"/>
                <a:gd name="connsiteX0-507" fmla="*/ 209727 w 398711"/>
                <a:gd name="connsiteY0-508" fmla="*/ 930 h 434953"/>
                <a:gd name="connsiteX1-509" fmla="*/ 45422 w 398711"/>
                <a:gd name="connsiteY1-510" fmla="*/ 203336 h 434953"/>
                <a:gd name="connsiteX2-511" fmla="*/ 57328 w 398711"/>
                <a:gd name="connsiteY2-512" fmla="*/ 331924 h 434953"/>
                <a:gd name="connsiteX3-513" fmla="*/ 71615 w 398711"/>
                <a:gd name="connsiteY3-514" fmla="*/ 353355 h 434953"/>
                <a:gd name="connsiteX4-515" fmla="*/ 31134 w 398711"/>
                <a:gd name="connsiteY4-516" fmla="*/ 386693 h 434953"/>
                <a:gd name="connsiteX5-517" fmla="*/ 195440 w 398711"/>
                <a:gd name="connsiteY5-518" fmla="*/ 415268 h 434953"/>
                <a:gd name="connsiteX6-519" fmla="*/ 366890 w 398711"/>
                <a:gd name="connsiteY6-520" fmla="*/ 391455 h 434953"/>
                <a:gd name="connsiteX7-521" fmla="*/ 328790 w 398711"/>
                <a:gd name="connsiteY7-522" fmla="*/ 353355 h 434953"/>
                <a:gd name="connsiteX8-523" fmla="*/ 347840 w 398711"/>
                <a:gd name="connsiteY8-524" fmla="*/ 331924 h 434953"/>
                <a:gd name="connsiteX9-525" fmla="*/ 354984 w 398711"/>
                <a:gd name="connsiteY9-526" fmla="*/ 203337 h 434953"/>
                <a:gd name="connsiteX10-527" fmla="*/ 209727 w 398711"/>
                <a:gd name="connsiteY10-528" fmla="*/ 930 h 434953"/>
                <a:gd name="connsiteX0-529" fmla="*/ 209727 w 398711"/>
                <a:gd name="connsiteY0-530" fmla="*/ 930 h 444647"/>
                <a:gd name="connsiteX1-531" fmla="*/ 45422 w 398711"/>
                <a:gd name="connsiteY1-532" fmla="*/ 203336 h 444647"/>
                <a:gd name="connsiteX2-533" fmla="*/ 57328 w 398711"/>
                <a:gd name="connsiteY2-534" fmla="*/ 331924 h 444647"/>
                <a:gd name="connsiteX3-535" fmla="*/ 71615 w 398711"/>
                <a:gd name="connsiteY3-536" fmla="*/ 353355 h 444647"/>
                <a:gd name="connsiteX4-537" fmla="*/ 31134 w 398711"/>
                <a:gd name="connsiteY4-538" fmla="*/ 386693 h 444647"/>
                <a:gd name="connsiteX5-539" fmla="*/ 195440 w 398711"/>
                <a:gd name="connsiteY5-540" fmla="*/ 415268 h 444647"/>
                <a:gd name="connsiteX6-541" fmla="*/ 366890 w 398711"/>
                <a:gd name="connsiteY6-542" fmla="*/ 391455 h 444647"/>
                <a:gd name="connsiteX7-543" fmla="*/ 328790 w 398711"/>
                <a:gd name="connsiteY7-544" fmla="*/ 353355 h 444647"/>
                <a:gd name="connsiteX8-545" fmla="*/ 347840 w 398711"/>
                <a:gd name="connsiteY8-546" fmla="*/ 331924 h 444647"/>
                <a:gd name="connsiteX9-547" fmla="*/ 354984 w 398711"/>
                <a:gd name="connsiteY9-548" fmla="*/ 203337 h 444647"/>
                <a:gd name="connsiteX10-549" fmla="*/ 209727 w 398711"/>
                <a:gd name="connsiteY10-550" fmla="*/ 930 h 444647"/>
                <a:gd name="connsiteX0-551" fmla="*/ 209727 w 398711"/>
                <a:gd name="connsiteY0-552" fmla="*/ 930 h 444647"/>
                <a:gd name="connsiteX1-553" fmla="*/ 45422 w 398711"/>
                <a:gd name="connsiteY1-554" fmla="*/ 203336 h 444647"/>
                <a:gd name="connsiteX2-555" fmla="*/ 57328 w 398711"/>
                <a:gd name="connsiteY2-556" fmla="*/ 331924 h 444647"/>
                <a:gd name="connsiteX3-557" fmla="*/ 71615 w 398711"/>
                <a:gd name="connsiteY3-558" fmla="*/ 353355 h 444647"/>
                <a:gd name="connsiteX4-559" fmla="*/ 31134 w 398711"/>
                <a:gd name="connsiteY4-560" fmla="*/ 386693 h 444647"/>
                <a:gd name="connsiteX5-561" fmla="*/ 195440 w 398711"/>
                <a:gd name="connsiteY5-562" fmla="*/ 415268 h 444647"/>
                <a:gd name="connsiteX6-563" fmla="*/ 366890 w 398711"/>
                <a:gd name="connsiteY6-564" fmla="*/ 391455 h 444647"/>
                <a:gd name="connsiteX7-565" fmla="*/ 328790 w 398711"/>
                <a:gd name="connsiteY7-566" fmla="*/ 353355 h 444647"/>
                <a:gd name="connsiteX8-567" fmla="*/ 347840 w 398711"/>
                <a:gd name="connsiteY8-568" fmla="*/ 331924 h 444647"/>
                <a:gd name="connsiteX9-569" fmla="*/ 354984 w 398711"/>
                <a:gd name="connsiteY9-570" fmla="*/ 203337 h 444647"/>
                <a:gd name="connsiteX10-571" fmla="*/ 209727 w 398711"/>
                <a:gd name="connsiteY10-572" fmla="*/ 930 h 444647"/>
                <a:gd name="connsiteX0-573" fmla="*/ 209727 w 398711"/>
                <a:gd name="connsiteY0-574" fmla="*/ 930 h 444927"/>
                <a:gd name="connsiteX1-575" fmla="*/ 45422 w 398711"/>
                <a:gd name="connsiteY1-576" fmla="*/ 203336 h 444927"/>
                <a:gd name="connsiteX2-577" fmla="*/ 57328 w 398711"/>
                <a:gd name="connsiteY2-578" fmla="*/ 331924 h 444927"/>
                <a:gd name="connsiteX3-579" fmla="*/ 71615 w 398711"/>
                <a:gd name="connsiteY3-580" fmla="*/ 353355 h 444927"/>
                <a:gd name="connsiteX4-581" fmla="*/ 31134 w 398711"/>
                <a:gd name="connsiteY4-582" fmla="*/ 386693 h 444927"/>
                <a:gd name="connsiteX5-583" fmla="*/ 195440 w 398711"/>
                <a:gd name="connsiteY5-584" fmla="*/ 415268 h 444927"/>
                <a:gd name="connsiteX6-585" fmla="*/ 366890 w 398711"/>
                <a:gd name="connsiteY6-586" fmla="*/ 391455 h 444927"/>
                <a:gd name="connsiteX7-587" fmla="*/ 328790 w 398711"/>
                <a:gd name="connsiteY7-588" fmla="*/ 353355 h 444927"/>
                <a:gd name="connsiteX8-589" fmla="*/ 347840 w 398711"/>
                <a:gd name="connsiteY8-590" fmla="*/ 331924 h 444927"/>
                <a:gd name="connsiteX9-591" fmla="*/ 354984 w 398711"/>
                <a:gd name="connsiteY9-592" fmla="*/ 203337 h 444927"/>
                <a:gd name="connsiteX10-593" fmla="*/ 209727 w 398711"/>
                <a:gd name="connsiteY10-594" fmla="*/ 930 h 444927"/>
                <a:gd name="connsiteX0-595" fmla="*/ 209727 w 398711"/>
                <a:gd name="connsiteY0-596" fmla="*/ 930 h 444927"/>
                <a:gd name="connsiteX1-597" fmla="*/ 45422 w 398711"/>
                <a:gd name="connsiteY1-598" fmla="*/ 203336 h 444927"/>
                <a:gd name="connsiteX2-599" fmla="*/ 57328 w 398711"/>
                <a:gd name="connsiteY2-600" fmla="*/ 331924 h 444927"/>
                <a:gd name="connsiteX3-601" fmla="*/ 71615 w 398711"/>
                <a:gd name="connsiteY3-602" fmla="*/ 353355 h 444927"/>
                <a:gd name="connsiteX4-603" fmla="*/ 31134 w 398711"/>
                <a:gd name="connsiteY4-604" fmla="*/ 386693 h 444927"/>
                <a:gd name="connsiteX5-605" fmla="*/ 195440 w 398711"/>
                <a:gd name="connsiteY5-606" fmla="*/ 415268 h 444927"/>
                <a:gd name="connsiteX6-607" fmla="*/ 366890 w 398711"/>
                <a:gd name="connsiteY6-608" fmla="*/ 391455 h 444927"/>
                <a:gd name="connsiteX7-609" fmla="*/ 328790 w 398711"/>
                <a:gd name="connsiteY7-610" fmla="*/ 353355 h 444927"/>
                <a:gd name="connsiteX8-611" fmla="*/ 347840 w 398711"/>
                <a:gd name="connsiteY8-612" fmla="*/ 331924 h 444927"/>
                <a:gd name="connsiteX9-613" fmla="*/ 354984 w 398711"/>
                <a:gd name="connsiteY9-614" fmla="*/ 203337 h 444927"/>
                <a:gd name="connsiteX10-615" fmla="*/ 209727 w 398711"/>
                <a:gd name="connsiteY10-616" fmla="*/ 930 h 444927"/>
                <a:gd name="connsiteX0-617" fmla="*/ 209727 w 398711"/>
                <a:gd name="connsiteY0-618" fmla="*/ 930 h 444927"/>
                <a:gd name="connsiteX1-619" fmla="*/ 45422 w 398711"/>
                <a:gd name="connsiteY1-620" fmla="*/ 203336 h 444927"/>
                <a:gd name="connsiteX2-621" fmla="*/ 57328 w 398711"/>
                <a:gd name="connsiteY2-622" fmla="*/ 331924 h 444927"/>
                <a:gd name="connsiteX3-623" fmla="*/ 71615 w 398711"/>
                <a:gd name="connsiteY3-624" fmla="*/ 353355 h 444927"/>
                <a:gd name="connsiteX4-625" fmla="*/ 31134 w 398711"/>
                <a:gd name="connsiteY4-626" fmla="*/ 386693 h 444927"/>
                <a:gd name="connsiteX5-627" fmla="*/ 195440 w 398711"/>
                <a:gd name="connsiteY5-628" fmla="*/ 415268 h 444927"/>
                <a:gd name="connsiteX6-629" fmla="*/ 366890 w 398711"/>
                <a:gd name="connsiteY6-630" fmla="*/ 391455 h 444927"/>
                <a:gd name="connsiteX7-631" fmla="*/ 328790 w 398711"/>
                <a:gd name="connsiteY7-632" fmla="*/ 353355 h 444927"/>
                <a:gd name="connsiteX8-633" fmla="*/ 347840 w 398711"/>
                <a:gd name="connsiteY8-634" fmla="*/ 331924 h 444927"/>
                <a:gd name="connsiteX9-635" fmla="*/ 354984 w 398711"/>
                <a:gd name="connsiteY9-636" fmla="*/ 203337 h 444927"/>
                <a:gd name="connsiteX10-637" fmla="*/ 209727 w 398711"/>
                <a:gd name="connsiteY10-638" fmla="*/ 930 h 444927"/>
                <a:gd name="connsiteX0-639" fmla="*/ 209727 w 402986"/>
                <a:gd name="connsiteY0-640" fmla="*/ 930 h 444927"/>
                <a:gd name="connsiteX1-641" fmla="*/ 45422 w 402986"/>
                <a:gd name="connsiteY1-642" fmla="*/ 203336 h 444927"/>
                <a:gd name="connsiteX2-643" fmla="*/ 57328 w 402986"/>
                <a:gd name="connsiteY2-644" fmla="*/ 331924 h 444927"/>
                <a:gd name="connsiteX3-645" fmla="*/ 71615 w 402986"/>
                <a:gd name="connsiteY3-646" fmla="*/ 353355 h 444927"/>
                <a:gd name="connsiteX4-647" fmla="*/ 31134 w 402986"/>
                <a:gd name="connsiteY4-648" fmla="*/ 386693 h 444927"/>
                <a:gd name="connsiteX5-649" fmla="*/ 195440 w 402986"/>
                <a:gd name="connsiteY5-650" fmla="*/ 415268 h 444927"/>
                <a:gd name="connsiteX6-651" fmla="*/ 366890 w 402986"/>
                <a:gd name="connsiteY6-652" fmla="*/ 391455 h 444927"/>
                <a:gd name="connsiteX7-653" fmla="*/ 328790 w 402986"/>
                <a:gd name="connsiteY7-654" fmla="*/ 353355 h 444927"/>
                <a:gd name="connsiteX8-655" fmla="*/ 347840 w 402986"/>
                <a:gd name="connsiteY8-656" fmla="*/ 331924 h 444927"/>
                <a:gd name="connsiteX9-657" fmla="*/ 354984 w 402986"/>
                <a:gd name="connsiteY9-658" fmla="*/ 203337 h 444927"/>
                <a:gd name="connsiteX10-659" fmla="*/ 209727 w 402986"/>
                <a:gd name="connsiteY10-660" fmla="*/ 930 h 4449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402986" h="444927">
                  <a:moveTo>
                    <a:pt x="209727" y="930"/>
                  </a:moveTo>
                  <a:cubicBezTo>
                    <a:pt x="77172" y="-12564"/>
                    <a:pt x="44628" y="123961"/>
                    <a:pt x="45422" y="203336"/>
                  </a:cubicBezTo>
                  <a:cubicBezTo>
                    <a:pt x="-48240" y="317635"/>
                    <a:pt x="27165" y="372405"/>
                    <a:pt x="57328" y="331924"/>
                  </a:cubicBezTo>
                  <a:lnTo>
                    <a:pt x="71615" y="353355"/>
                  </a:lnTo>
                  <a:cubicBezTo>
                    <a:pt x="58121" y="364468"/>
                    <a:pt x="39865" y="368436"/>
                    <a:pt x="31134" y="386693"/>
                  </a:cubicBezTo>
                  <a:cubicBezTo>
                    <a:pt x="31135" y="429555"/>
                    <a:pt x="121621" y="477180"/>
                    <a:pt x="195440" y="415268"/>
                  </a:cubicBezTo>
                  <a:cubicBezTo>
                    <a:pt x="240684" y="438286"/>
                    <a:pt x="326408" y="477975"/>
                    <a:pt x="366890" y="391455"/>
                  </a:cubicBezTo>
                  <a:cubicBezTo>
                    <a:pt x="361334" y="371612"/>
                    <a:pt x="341490" y="366055"/>
                    <a:pt x="328790" y="353355"/>
                  </a:cubicBezTo>
                  <a:lnTo>
                    <a:pt x="347840" y="331924"/>
                  </a:lnTo>
                  <a:cubicBezTo>
                    <a:pt x="367057" y="370814"/>
                    <a:pt x="457378" y="334305"/>
                    <a:pt x="354984" y="203337"/>
                  </a:cubicBezTo>
                  <a:cubicBezTo>
                    <a:pt x="343871" y="106500"/>
                    <a:pt x="320853" y="16804"/>
                    <a:pt x="209727" y="930"/>
                  </a:cubicBezTo>
                  <a:close/>
                </a:path>
              </a:pathLst>
            </a:cu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594418" y="3977875"/>
            <a:ext cx="1358935" cy="1171646"/>
            <a:chOff x="3594418" y="3977875"/>
            <a:chExt cx="1358935" cy="117164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94418" y="3977875"/>
              <a:ext cx="1358935" cy="1171646"/>
            </a:xfrm>
            <a:prstGeom prst="rect">
              <a:avLst/>
            </a:prstGeom>
          </p:spPr>
        </p:pic>
        <p:grpSp>
          <p:nvGrpSpPr>
            <p:cNvPr id="3" name="组合 2"/>
            <p:cNvGrpSpPr/>
            <p:nvPr/>
          </p:nvGrpSpPr>
          <p:grpSpPr>
            <a:xfrm>
              <a:off x="3955733" y="4186191"/>
              <a:ext cx="632968" cy="785860"/>
              <a:chOff x="4077561" y="6987787"/>
              <a:chExt cx="416195" cy="516727"/>
            </a:xfrm>
          </p:grpSpPr>
          <p:sp>
            <p:nvSpPr>
              <p:cNvPr id="33" name="等腰三角形 7"/>
              <p:cNvSpPr/>
              <p:nvPr/>
            </p:nvSpPr>
            <p:spPr>
              <a:xfrm rot="13305170">
                <a:off x="4077561" y="6987787"/>
                <a:ext cx="416195" cy="516727"/>
              </a:xfrm>
              <a:custGeom>
                <a:avLst/>
                <a:gdLst/>
                <a:ahLst/>
                <a:cxnLst/>
                <a:rect l="l" t="t" r="r" b="b"/>
                <a:pathLst>
                  <a:path w="416195" h="516727">
                    <a:moveTo>
                      <a:pt x="338020" y="456762"/>
                    </a:moveTo>
                    <a:cubicBezTo>
                      <a:pt x="248247" y="536895"/>
                      <a:pt x="117304" y="536690"/>
                      <a:pt x="45550" y="456304"/>
                    </a:cubicBezTo>
                    <a:cubicBezTo>
                      <a:pt x="-26204" y="375919"/>
                      <a:pt x="-11598" y="245792"/>
                      <a:pt x="78174" y="165659"/>
                    </a:cubicBezTo>
                    <a:cubicBezTo>
                      <a:pt x="100826" y="145440"/>
                      <a:pt x="126098" y="130335"/>
                      <a:pt x="152430" y="120475"/>
                    </a:cubicBezTo>
                    <a:lnTo>
                      <a:pt x="206983" y="0"/>
                    </a:lnTo>
                    <a:lnTo>
                      <a:pt x="257190" y="110879"/>
                    </a:lnTo>
                    <a:cubicBezTo>
                      <a:pt x="300735" y="113128"/>
                      <a:pt x="340807" y="132690"/>
                      <a:pt x="370645" y="166117"/>
                    </a:cubicBezTo>
                    <a:cubicBezTo>
                      <a:pt x="442399" y="246502"/>
                      <a:pt x="427793" y="376629"/>
                      <a:pt x="338020" y="456762"/>
                    </a:cubicBezTo>
                    <a:close/>
                  </a:path>
                </a:pathLst>
              </a:cu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4223641" y="7155738"/>
                <a:ext cx="36000" cy="36000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4385566" y="7155738"/>
                <a:ext cx="36000" cy="36000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6701071" y="1872731"/>
            <a:ext cx="1389820" cy="1220979"/>
            <a:chOff x="6701071" y="1872731"/>
            <a:chExt cx="1389820" cy="122097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01071" y="1872731"/>
              <a:ext cx="1389820" cy="1220979"/>
            </a:xfrm>
            <a:prstGeom prst="rect">
              <a:avLst/>
            </a:prstGeom>
          </p:spPr>
        </p:pic>
        <p:grpSp>
          <p:nvGrpSpPr>
            <p:cNvPr id="36" name="组合 35"/>
            <p:cNvGrpSpPr/>
            <p:nvPr/>
          </p:nvGrpSpPr>
          <p:grpSpPr>
            <a:xfrm>
              <a:off x="7078647" y="2211896"/>
              <a:ext cx="634668" cy="542648"/>
              <a:chOff x="6113839" y="6530067"/>
              <a:chExt cx="479542" cy="410014"/>
            </a:xfrm>
          </p:grpSpPr>
          <p:sp>
            <p:nvSpPr>
              <p:cNvPr id="37" name="任意多边形 470"/>
              <p:cNvSpPr/>
              <p:nvPr/>
            </p:nvSpPr>
            <p:spPr>
              <a:xfrm>
                <a:off x="6113839" y="6613199"/>
                <a:ext cx="391736" cy="326882"/>
              </a:xfrm>
              <a:custGeom>
                <a:avLst/>
                <a:gdLst>
                  <a:gd name="connsiteX0" fmla="*/ 183356 w 388144"/>
                  <a:gd name="connsiteY0" fmla="*/ 0 h 221456"/>
                  <a:gd name="connsiteX1" fmla="*/ 0 w 388144"/>
                  <a:gd name="connsiteY1" fmla="*/ 221456 h 221456"/>
                  <a:gd name="connsiteX2" fmla="*/ 388144 w 388144"/>
                  <a:gd name="connsiteY2" fmla="*/ 173831 h 221456"/>
                  <a:gd name="connsiteX3" fmla="*/ 323850 w 388144"/>
                  <a:gd name="connsiteY3" fmla="*/ 121444 h 221456"/>
                  <a:gd name="connsiteX4" fmla="*/ 319088 w 388144"/>
                  <a:gd name="connsiteY4" fmla="*/ 64294 h 221456"/>
                  <a:gd name="connsiteX5" fmla="*/ 226219 w 388144"/>
                  <a:gd name="connsiteY5" fmla="*/ 76200 h 221456"/>
                  <a:gd name="connsiteX6" fmla="*/ 183356 w 388144"/>
                  <a:gd name="connsiteY6" fmla="*/ 0 h 221456"/>
                  <a:gd name="connsiteX0-1" fmla="*/ 183356 w 388144"/>
                  <a:gd name="connsiteY0-2" fmla="*/ 0 h 221456"/>
                  <a:gd name="connsiteX1-3" fmla="*/ 0 w 388144"/>
                  <a:gd name="connsiteY1-4" fmla="*/ 221456 h 221456"/>
                  <a:gd name="connsiteX2-5" fmla="*/ 388144 w 388144"/>
                  <a:gd name="connsiteY2-6" fmla="*/ 173831 h 221456"/>
                  <a:gd name="connsiteX3-7" fmla="*/ 323850 w 388144"/>
                  <a:gd name="connsiteY3-8" fmla="*/ 121444 h 221456"/>
                  <a:gd name="connsiteX4-9" fmla="*/ 319088 w 388144"/>
                  <a:gd name="connsiteY4-10" fmla="*/ 64294 h 221456"/>
                  <a:gd name="connsiteX5-11" fmla="*/ 226219 w 388144"/>
                  <a:gd name="connsiteY5-12" fmla="*/ 76200 h 221456"/>
                  <a:gd name="connsiteX6-13" fmla="*/ 183356 w 388144"/>
                  <a:gd name="connsiteY6-14" fmla="*/ 0 h 221456"/>
                  <a:gd name="connsiteX0-15" fmla="*/ 166687 w 371475"/>
                  <a:gd name="connsiteY0-16" fmla="*/ 0 h 259556"/>
                  <a:gd name="connsiteX1-17" fmla="*/ 0 w 371475"/>
                  <a:gd name="connsiteY1-18" fmla="*/ 259556 h 259556"/>
                  <a:gd name="connsiteX2-19" fmla="*/ 371475 w 371475"/>
                  <a:gd name="connsiteY2-20" fmla="*/ 173831 h 259556"/>
                  <a:gd name="connsiteX3-21" fmla="*/ 307181 w 371475"/>
                  <a:gd name="connsiteY3-22" fmla="*/ 121444 h 259556"/>
                  <a:gd name="connsiteX4-23" fmla="*/ 302419 w 371475"/>
                  <a:gd name="connsiteY4-24" fmla="*/ 64294 h 259556"/>
                  <a:gd name="connsiteX5-25" fmla="*/ 209550 w 371475"/>
                  <a:gd name="connsiteY5-26" fmla="*/ 76200 h 259556"/>
                  <a:gd name="connsiteX6-27" fmla="*/ 166687 w 371475"/>
                  <a:gd name="connsiteY6-28" fmla="*/ 0 h 259556"/>
                  <a:gd name="connsiteX0-29" fmla="*/ 183796 w 388584"/>
                  <a:gd name="connsiteY0-30" fmla="*/ 0 h 259556"/>
                  <a:gd name="connsiteX1-31" fmla="*/ 17109 w 388584"/>
                  <a:gd name="connsiteY1-32" fmla="*/ 259556 h 259556"/>
                  <a:gd name="connsiteX2-33" fmla="*/ 388584 w 388584"/>
                  <a:gd name="connsiteY2-34" fmla="*/ 173831 h 259556"/>
                  <a:gd name="connsiteX3-35" fmla="*/ 324290 w 388584"/>
                  <a:gd name="connsiteY3-36" fmla="*/ 121444 h 259556"/>
                  <a:gd name="connsiteX4-37" fmla="*/ 319528 w 388584"/>
                  <a:gd name="connsiteY4-38" fmla="*/ 64294 h 259556"/>
                  <a:gd name="connsiteX5-39" fmla="*/ 226659 w 388584"/>
                  <a:gd name="connsiteY5-40" fmla="*/ 76200 h 259556"/>
                  <a:gd name="connsiteX6-41" fmla="*/ 183796 w 388584"/>
                  <a:gd name="connsiteY6-42" fmla="*/ 0 h 259556"/>
                  <a:gd name="connsiteX0-43" fmla="*/ 183796 w 388584"/>
                  <a:gd name="connsiteY0-44" fmla="*/ 0 h 327892"/>
                  <a:gd name="connsiteX1-45" fmla="*/ 17109 w 388584"/>
                  <a:gd name="connsiteY1-46" fmla="*/ 259556 h 327892"/>
                  <a:gd name="connsiteX2-47" fmla="*/ 388584 w 388584"/>
                  <a:gd name="connsiteY2-48" fmla="*/ 173831 h 327892"/>
                  <a:gd name="connsiteX3-49" fmla="*/ 324290 w 388584"/>
                  <a:gd name="connsiteY3-50" fmla="*/ 121444 h 327892"/>
                  <a:gd name="connsiteX4-51" fmla="*/ 319528 w 388584"/>
                  <a:gd name="connsiteY4-52" fmla="*/ 64294 h 327892"/>
                  <a:gd name="connsiteX5-53" fmla="*/ 226659 w 388584"/>
                  <a:gd name="connsiteY5-54" fmla="*/ 76200 h 327892"/>
                  <a:gd name="connsiteX6-55" fmla="*/ 183796 w 388584"/>
                  <a:gd name="connsiteY6-56" fmla="*/ 0 h 327892"/>
                  <a:gd name="connsiteX0-57" fmla="*/ 183796 w 391393"/>
                  <a:gd name="connsiteY0-58" fmla="*/ 0 h 330259"/>
                  <a:gd name="connsiteX1-59" fmla="*/ 17109 w 391393"/>
                  <a:gd name="connsiteY1-60" fmla="*/ 259556 h 330259"/>
                  <a:gd name="connsiteX2-61" fmla="*/ 388584 w 391393"/>
                  <a:gd name="connsiteY2-62" fmla="*/ 173831 h 330259"/>
                  <a:gd name="connsiteX3-63" fmla="*/ 324290 w 391393"/>
                  <a:gd name="connsiteY3-64" fmla="*/ 121444 h 330259"/>
                  <a:gd name="connsiteX4-65" fmla="*/ 319528 w 391393"/>
                  <a:gd name="connsiteY4-66" fmla="*/ 64294 h 330259"/>
                  <a:gd name="connsiteX5-67" fmla="*/ 226659 w 391393"/>
                  <a:gd name="connsiteY5-68" fmla="*/ 76200 h 330259"/>
                  <a:gd name="connsiteX6-69" fmla="*/ 183796 w 391393"/>
                  <a:gd name="connsiteY6-70" fmla="*/ 0 h 330259"/>
                  <a:gd name="connsiteX0-71" fmla="*/ 183796 w 391141"/>
                  <a:gd name="connsiteY0-72" fmla="*/ 0 h 320940"/>
                  <a:gd name="connsiteX1-73" fmla="*/ 17109 w 391141"/>
                  <a:gd name="connsiteY1-74" fmla="*/ 259556 h 320940"/>
                  <a:gd name="connsiteX2-75" fmla="*/ 388584 w 391141"/>
                  <a:gd name="connsiteY2-76" fmla="*/ 173831 h 320940"/>
                  <a:gd name="connsiteX3-77" fmla="*/ 324290 w 391141"/>
                  <a:gd name="connsiteY3-78" fmla="*/ 121444 h 320940"/>
                  <a:gd name="connsiteX4-79" fmla="*/ 319528 w 391141"/>
                  <a:gd name="connsiteY4-80" fmla="*/ 64294 h 320940"/>
                  <a:gd name="connsiteX5-81" fmla="*/ 226659 w 391141"/>
                  <a:gd name="connsiteY5-82" fmla="*/ 76200 h 320940"/>
                  <a:gd name="connsiteX6-83" fmla="*/ 183796 w 391141"/>
                  <a:gd name="connsiteY6-84" fmla="*/ 0 h 320940"/>
                  <a:gd name="connsiteX0-85" fmla="*/ 183796 w 391141"/>
                  <a:gd name="connsiteY0-86" fmla="*/ 0 h 320940"/>
                  <a:gd name="connsiteX1-87" fmla="*/ 17109 w 391141"/>
                  <a:gd name="connsiteY1-88" fmla="*/ 259556 h 320940"/>
                  <a:gd name="connsiteX2-89" fmla="*/ 388584 w 391141"/>
                  <a:gd name="connsiteY2-90" fmla="*/ 173831 h 320940"/>
                  <a:gd name="connsiteX3-91" fmla="*/ 324290 w 391141"/>
                  <a:gd name="connsiteY3-92" fmla="*/ 121444 h 320940"/>
                  <a:gd name="connsiteX4-93" fmla="*/ 319528 w 391141"/>
                  <a:gd name="connsiteY4-94" fmla="*/ 64294 h 320940"/>
                  <a:gd name="connsiteX5-95" fmla="*/ 226659 w 391141"/>
                  <a:gd name="connsiteY5-96" fmla="*/ 76200 h 320940"/>
                  <a:gd name="connsiteX6-97" fmla="*/ 183796 w 391141"/>
                  <a:gd name="connsiteY6-98" fmla="*/ 0 h 320940"/>
                  <a:gd name="connsiteX0-99" fmla="*/ 183796 w 391141"/>
                  <a:gd name="connsiteY0-100" fmla="*/ 0 h 320940"/>
                  <a:gd name="connsiteX1-101" fmla="*/ 17109 w 391141"/>
                  <a:gd name="connsiteY1-102" fmla="*/ 259556 h 320940"/>
                  <a:gd name="connsiteX2-103" fmla="*/ 388584 w 391141"/>
                  <a:gd name="connsiteY2-104" fmla="*/ 173831 h 320940"/>
                  <a:gd name="connsiteX3-105" fmla="*/ 324290 w 391141"/>
                  <a:gd name="connsiteY3-106" fmla="*/ 121444 h 320940"/>
                  <a:gd name="connsiteX4-107" fmla="*/ 319528 w 391141"/>
                  <a:gd name="connsiteY4-108" fmla="*/ 64294 h 320940"/>
                  <a:gd name="connsiteX5-109" fmla="*/ 226659 w 391141"/>
                  <a:gd name="connsiteY5-110" fmla="*/ 76200 h 320940"/>
                  <a:gd name="connsiteX6-111" fmla="*/ 183796 w 391141"/>
                  <a:gd name="connsiteY6-112" fmla="*/ 0 h 320940"/>
                  <a:gd name="connsiteX0-113" fmla="*/ 183796 w 391141"/>
                  <a:gd name="connsiteY0-114" fmla="*/ 0 h 320940"/>
                  <a:gd name="connsiteX1-115" fmla="*/ 17109 w 391141"/>
                  <a:gd name="connsiteY1-116" fmla="*/ 259556 h 320940"/>
                  <a:gd name="connsiteX2-117" fmla="*/ 388584 w 391141"/>
                  <a:gd name="connsiteY2-118" fmla="*/ 173831 h 320940"/>
                  <a:gd name="connsiteX3-119" fmla="*/ 324290 w 391141"/>
                  <a:gd name="connsiteY3-120" fmla="*/ 130969 h 320940"/>
                  <a:gd name="connsiteX4-121" fmla="*/ 319528 w 391141"/>
                  <a:gd name="connsiteY4-122" fmla="*/ 64294 h 320940"/>
                  <a:gd name="connsiteX5-123" fmla="*/ 226659 w 391141"/>
                  <a:gd name="connsiteY5-124" fmla="*/ 76200 h 320940"/>
                  <a:gd name="connsiteX6-125" fmla="*/ 183796 w 391141"/>
                  <a:gd name="connsiteY6-126" fmla="*/ 0 h 320940"/>
                  <a:gd name="connsiteX0-127" fmla="*/ 183796 w 395846"/>
                  <a:gd name="connsiteY0-128" fmla="*/ 0 h 322761"/>
                  <a:gd name="connsiteX1-129" fmla="*/ 17109 w 395846"/>
                  <a:gd name="connsiteY1-130" fmla="*/ 259556 h 322761"/>
                  <a:gd name="connsiteX2-131" fmla="*/ 393347 w 395846"/>
                  <a:gd name="connsiteY2-132" fmla="*/ 183356 h 322761"/>
                  <a:gd name="connsiteX3-133" fmla="*/ 324290 w 395846"/>
                  <a:gd name="connsiteY3-134" fmla="*/ 130969 h 322761"/>
                  <a:gd name="connsiteX4-135" fmla="*/ 319528 w 395846"/>
                  <a:gd name="connsiteY4-136" fmla="*/ 64294 h 322761"/>
                  <a:gd name="connsiteX5-137" fmla="*/ 226659 w 395846"/>
                  <a:gd name="connsiteY5-138" fmla="*/ 76200 h 322761"/>
                  <a:gd name="connsiteX6-139" fmla="*/ 183796 w 395846"/>
                  <a:gd name="connsiteY6-140" fmla="*/ 0 h 322761"/>
                  <a:gd name="connsiteX0-141" fmla="*/ 183796 w 388790"/>
                  <a:gd name="connsiteY0-142" fmla="*/ 0 h 323710"/>
                  <a:gd name="connsiteX1-143" fmla="*/ 17109 w 388790"/>
                  <a:gd name="connsiteY1-144" fmla="*/ 259556 h 323710"/>
                  <a:gd name="connsiteX2-145" fmla="*/ 386203 w 388790"/>
                  <a:gd name="connsiteY2-146" fmla="*/ 188119 h 323710"/>
                  <a:gd name="connsiteX3-147" fmla="*/ 324290 w 388790"/>
                  <a:gd name="connsiteY3-148" fmla="*/ 130969 h 323710"/>
                  <a:gd name="connsiteX4-149" fmla="*/ 319528 w 388790"/>
                  <a:gd name="connsiteY4-150" fmla="*/ 64294 h 323710"/>
                  <a:gd name="connsiteX5-151" fmla="*/ 226659 w 388790"/>
                  <a:gd name="connsiteY5-152" fmla="*/ 76200 h 323710"/>
                  <a:gd name="connsiteX6-153" fmla="*/ 183796 w 388790"/>
                  <a:gd name="connsiteY6-154" fmla="*/ 0 h 323710"/>
                  <a:gd name="connsiteX0-155" fmla="*/ 183796 w 388790"/>
                  <a:gd name="connsiteY0-156" fmla="*/ 0 h 323710"/>
                  <a:gd name="connsiteX1-157" fmla="*/ 17109 w 388790"/>
                  <a:gd name="connsiteY1-158" fmla="*/ 259556 h 323710"/>
                  <a:gd name="connsiteX2-159" fmla="*/ 386203 w 388790"/>
                  <a:gd name="connsiteY2-160" fmla="*/ 188119 h 323710"/>
                  <a:gd name="connsiteX3-161" fmla="*/ 324290 w 388790"/>
                  <a:gd name="connsiteY3-162" fmla="*/ 130969 h 323710"/>
                  <a:gd name="connsiteX4-163" fmla="*/ 319528 w 388790"/>
                  <a:gd name="connsiteY4-164" fmla="*/ 64294 h 323710"/>
                  <a:gd name="connsiteX5-165" fmla="*/ 226659 w 388790"/>
                  <a:gd name="connsiteY5-166" fmla="*/ 76200 h 323710"/>
                  <a:gd name="connsiteX6-167" fmla="*/ 183796 w 388790"/>
                  <a:gd name="connsiteY6-168" fmla="*/ 0 h 323710"/>
                  <a:gd name="connsiteX0-169" fmla="*/ 183796 w 388790"/>
                  <a:gd name="connsiteY0-170" fmla="*/ 0 h 323710"/>
                  <a:gd name="connsiteX1-171" fmla="*/ 17109 w 388790"/>
                  <a:gd name="connsiteY1-172" fmla="*/ 259556 h 323710"/>
                  <a:gd name="connsiteX2-173" fmla="*/ 386203 w 388790"/>
                  <a:gd name="connsiteY2-174" fmla="*/ 188119 h 323710"/>
                  <a:gd name="connsiteX3-175" fmla="*/ 324290 w 388790"/>
                  <a:gd name="connsiteY3-176" fmla="*/ 130969 h 323710"/>
                  <a:gd name="connsiteX4-177" fmla="*/ 319528 w 388790"/>
                  <a:gd name="connsiteY4-178" fmla="*/ 54769 h 323710"/>
                  <a:gd name="connsiteX5-179" fmla="*/ 226659 w 388790"/>
                  <a:gd name="connsiteY5-180" fmla="*/ 76200 h 323710"/>
                  <a:gd name="connsiteX6-181" fmla="*/ 183796 w 388790"/>
                  <a:gd name="connsiteY6-182" fmla="*/ 0 h 323710"/>
                  <a:gd name="connsiteX0-183" fmla="*/ 183796 w 388790"/>
                  <a:gd name="connsiteY0-184" fmla="*/ 0 h 323710"/>
                  <a:gd name="connsiteX1-185" fmla="*/ 17109 w 388790"/>
                  <a:gd name="connsiteY1-186" fmla="*/ 259556 h 323710"/>
                  <a:gd name="connsiteX2-187" fmla="*/ 386203 w 388790"/>
                  <a:gd name="connsiteY2-188" fmla="*/ 188119 h 323710"/>
                  <a:gd name="connsiteX3-189" fmla="*/ 324290 w 388790"/>
                  <a:gd name="connsiteY3-190" fmla="*/ 130969 h 323710"/>
                  <a:gd name="connsiteX4-191" fmla="*/ 319528 w 388790"/>
                  <a:gd name="connsiteY4-192" fmla="*/ 54769 h 323710"/>
                  <a:gd name="connsiteX5-193" fmla="*/ 226659 w 388790"/>
                  <a:gd name="connsiteY5-194" fmla="*/ 76200 h 323710"/>
                  <a:gd name="connsiteX6-195" fmla="*/ 183796 w 388790"/>
                  <a:gd name="connsiteY6-196" fmla="*/ 0 h 323710"/>
                  <a:gd name="connsiteX0-197" fmla="*/ 183796 w 388790"/>
                  <a:gd name="connsiteY0-198" fmla="*/ 0 h 323710"/>
                  <a:gd name="connsiteX1-199" fmla="*/ 17109 w 388790"/>
                  <a:gd name="connsiteY1-200" fmla="*/ 259556 h 323710"/>
                  <a:gd name="connsiteX2-201" fmla="*/ 386203 w 388790"/>
                  <a:gd name="connsiteY2-202" fmla="*/ 188119 h 323710"/>
                  <a:gd name="connsiteX3-203" fmla="*/ 319528 w 388790"/>
                  <a:gd name="connsiteY3-204" fmla="*/ 123826 h 323710"/>
                  <a:gd name="connsiteX4-205" fmla="*/ 319528 w 388790"/>
                  <a:gd name="connsiteY4-206" fmla="*/ 54769 h 323710"/>
                  <a:gd name="connsiteX5-207" fmla="*/ 226659 w 388790"/>
                  <a:gd name="connsiteY5-208" fmla="*/ 76200 h 323710"/>
                  <a:gd name="connsiteX6-209" fmla="*/ 183796 w 388790"/>
                  <a:gd name="connsiteY6-210" fmla="*/ 0 h 323710"/>
                  <a:gd name="connsiteX0-211" fmla="*/ 183796 w 388790"/>
                  <a:gd name="connsiteY0-212" fmla="*/ 0 h 323710"/>
                  <a:gd name="connsiteX1-213" fmla="*/ 17109 w 388790"/>
                  <a:gd name="connsiteY1-214" fmla="*/ 259556 h 323710"/>
                  <a:gd name="connsiteX2-215" fmla="*/ 386203 w 388790"/>
                  <a:gd name="connsiteY2-216" fmla="*/ 188119 h 323710"/>
                  <a:gd name="connsiteX3-217" fmla="*/ 319528 w 388790"/>
                  <a:gd name="connsiteY3-218" fmla="*/ 123826 h 323710"/>
                  <a:gd name="connsiteX4-219" fmla="*/ 319528 w 388790"/>
                  <a:gd name="connsiteY4-220" fmla="*/ 54769 h 323710"/>
                  <a:gd name="connsiteX5-221" fmla="*/ 219515 w 388790"/>
                  <a:gd name="connsiteY5-222" fmla="*/ 71437 h 323710"/>
                  <a:gd name="connsiteX6-223" fmla="*/ 183796 w 388790"/>
                  <a:gd name="connsiteY6-224" fmla="*/ 0 h 323710"/>
                  <a:gd name="connsiteX0-225" fmla="*/ 183796 w 388790"/>
                  <a:gd name="connsiteY0-226" fmla="*/ 0 h 323710"/>
                  <a:gd name="connsiteX1-227" fmla="*/ 17109 w 388790"/>
                  <a:gd name="connsiteY1-228" fmla="*/ 259556 h 323710"/>
                  <a:gd name="connsiteX2-229" fmla="*/ 386203 w 388790"/>
                  <a:gd name="connsiteY2-230" fmla="*/ 188119 h 323710"/>
                  <a:gd name="connsiteX3-231" fmla="*/ 319528 w 388790"/>
                  <a:gd name="connsiteY3-232" fmla="*/ 123826 h 323710"/>
                  <a:gd name="connsiteX4-233" fmla="*/ 319528 w 388790"/>
                  <a:gd name="connsiteY4-234" fmla="*/ 54769 h 323710"/>
                  <a:gd name="connsiteX5-235" fmla="*/ 219515 w 388790"/>
                  <a:gd name="connsiteY5-236" fmla="*/ 71437 h 323710"/>
                  <a:gd name="connsiteX6-237" fmla="*/ 183796 w 388790"/>
                  <a:gd name="connsiteY6-238" fmla="*/ 0 h 323710"/>
                  <a:gd name="connsiteX0-239" fmla="*/ 183796 w 388790"/>
                  <a:gd name="connsiteY0-240" fmla="*/ 0 h 323710"/>
                  <a:gd name="connsiteX1-241" fmla="*/ 17109 w 388790"/>
                  <a:gd name="connsiteY1-242" fmla="*/ 259556 h 323710"/>
                  <a:gd name="connsiteX2-243" fmla="*/ 386203 w 388790"/>
                  <a:gd name="connsiteY2-244" fmla="*/ 188119 h 323710"/>
                  <a:gd name="connsiteX3-245" fmla="*/ 319528 w 388790"/>
                  <a:gd name="connsiteY3-246" fmla="*/ 123826 h 323710"/>
                  <a:gd name="connsiteX4-247" fmla="*/ 319528 w 388790"/>
                  <a:gd name="connsiteY4-248" fmla="*/ 54769 h 323710"/>
                  <a:gd name="connsiteX5-249" fmla="*/ 219515 w 388790"/>
                  <a:gd name="connsiteY5-250" fmla="*/ 71437 h 323710"/>
                  <a:gd name="connsiteX6-251" fmla="*/ 183796 w 388790"/>
                  <a:gd name="connsiteY6-252" fmla="*/ 0 h 323710"/>
                  <a:gd name="connsiteX0-253" fmla="*/ 183796 w 388790"/>
                  <a:gd name="connsiteY0-254" fmla="*/ 0 h 323710"/>
                  <a:gd name="connsiteX1-255" fmla="*/ 17109 w 388790"/>
                  <a:gd name="connsiteY1-256" fmla="*/ 259556 h 323710"/>
                  <a:gd name="connsiteX2-257" fmla="*/ 386203 w 388790"/>
                  <a:gd name="connsiteY2-258" fmla="*/ 188119 h 323710"/>
                  <a:gd name="connsiteX3-259" fmla="*/ 319528 w 388790"/>
                  <a:gd name="connsiteY3-260" fmla="*/ 123826 h 323710"/>
                  <a:gd name="connsiteX4-261" fmla="*/ 319528 w 388790"/>
                  <a:gd name="connsiteY4-262" fmla="*/ 54769 h 323710"/>
                  <a:gd name="connsiteX5-263" fmla="*/ 219515 w 388790"/>
                  <a:gd name="connsiteY5-264" fmla="*/ 71437 h 323710"/>
                  <a:gd name="connsiteX6-265" fmla="*/ 183796 w 388790"/>
                  <a:gd name="connsiteY6-266" fmla="*/ 0 h 323710"/>
                  <a:gd name="connsiteX0-267" fmla="*/ 183796 w 388790"/>
                  <a:gd name="connsiteY0-268" fmla="*/ 0 h 323710"/>
                  <a:gd name="connsiteX1-269" fmla="*/ 17109 w 388790"/>
                  <a:gd name="connsiteY1-270" fmla="*/ 259556 h 323710"/>
                  <a:gd name="connsiteX2-271" fmla="*/ 386203 w 388790"/>
                  <a:gd name="connsiteY2-272" fmla="*/ 188119 h 323710"/>
                  <a:gd name="connsiteX3-273" fmla="*/ 319528 w 388790"/>
                  <a:gd name="connsiteY3-274" fmla="*/ 123826 h 323710"/>
                  <a:gd name="connsiteX4-275" fmla="*/ 319528 w 388790"/>
                  <a:gd name="connsiteY4-276" fmla="*/ 54769 h 323710"/>
                  <a:gd name="connsiteX5-277" fmla="*/ 219515 w 388790"/>
                  <a:gd name="connsiteY5-278" fmla="*/ 71437 h 323710"/>
                  <a:gd name="connsiteX6-279" fmla="*/ 183796 w 388790"/>
                  <a:gd name="connsiteY6-280" fmla="*/ 0 h 323710"/>
                  <a:gd name="connsiteX0-281" fmla="*/ 183796 w 388790"/>
                  <a:gd name="connsiteY0-282" fmla="*/ 0 h 323710"/>
                  <a:gd name="connsiteX1-283" fmla="*/ 17109 w 388790"/>
                  <a:gd name="connsiteY1-284" fmla="*/ 259556 h 323710"/>
                  <a:gd name="connsiteX2-285" fmla="*/ 386203 w 388790"/>
                  <a:gd name="connsiteY2-286" fmla="*/ 188119 h 323710"/>
                  <a:gd name="connsiteX3-287" fmla="*/ 319528 w 388790"/>
                  <a:gd name="connsiteY3-288" fmla="*/ 123826 h 323710"/>
                  <a:gd name="connsiteX4-289" fmla="*/ 319528 w 388790"/>
                  <a:gd name="connsiteY4-290" fmla="*/ 54769 h 323710"/>
                  <a:gd name="connsiteX5-291" fmla="*/ 219515 w 388790"/>
                  <a:gd name="connsiteY5-292" fmla="*/ 71437 h 323710"/>
                  <a:gd name="connsiteX6-293" fmla="*/ 183796 w 388790"/>
                  <a:gd name="connsiteY6-294" fmla="*/ 0 h 323710"/>
                  <a:gd name="connsiteX0-295" fmla="*/ 183796 w 386230"/>
                  <a:gd name="connsiteY0-296" fmla="*/ 0 h 323710"/>
                  <a:gd name="connsiteX1-297" fmla="*/ 17109 w 386230"/>
                  <a:gd name="connsiteY1-298" fmla="*/ 259556 h 323710"/>
                  <a:gd name="connsiteX2-299" fmla="*/ 386203 w 386230"/>
                  <a:gd name="connsiteY2-300" fmla="*/ 188119 h 323710"/>
                  <a:gd name="connsiteX3-301" fmla="*/ 319528 w 386230"/>
                  <a:gd name="connsiteY3-302" fmla="*/ 123826 h 323710"/>
                  <a:gd name="connsiteX4-303" fmla="*/ 319528 w 386230"/>
                  <a:gd name="connsiteY4-304" fmla="*/ 54769 h 323710"/>
                  <a:gd name="connsiteX5-305" fmla="*/ 219515 w 386230"/>
                  <a:gd name="connsiteY5-306" fmla="*/ 71437 h 323710"/>
                  <a:gd name="connsiteX6-307" fmla="*/ 183796 w 386230"/>
                  <a:gd name="connsiteY6-308" fmla="*/ 0 h 323710"/>
                  <a:gd name="connsiteX0-309" fmla="*/ 183796 w 386309"/>
                  <a:gd name="connsiteY0-310" fmla="*/ 0 h 327247"/>
                  <a:gd name="connsiteX1-311" fmla="*/ 17109 w 386309"/>
                  <a:gd name="connsiteY1-312" fmla="*/ 259556 h 327247"/>
                  <a:gd name="connsiteX2-313" fmla="*/ 386203 w 386309"/>
                  <a:gd name="connsiteY2-314" fmla="*/ 188119 h 327247"/>
                  <a:gd name="connsiteX3-315" fmla="*/ 319528 w 386309"/>
                  <a:gd name="connsiteY3-316" fmla="*/ 123826 h 327247"/>
                  <a:gd name="connsiteX4-317" fmla="*/ 319528 w 386309"/>
                  <a:gd name="connsiteY4-318" fmla="*/ 54769 h 327247"/>
                  <a:gd name="connsiteX5-319" fmla="*/ 219515 w 386309"/>
                  <a:gd name="connsiteY5-320" fmla="*/ 71437 h 327247"/>
                  <a:gd name="connsiteX6-321" fmla="*/ 183796 w 386309"/>
                  <a:gd name="connsiteY6-322" fmla="*/ 0 h 327247"/>
                  <a:gd name="connsiteX0-323" fmla="*/ 183796 w 386279"/>
                  <a:gd name="connsiteY0-324" fmla="*/ 0 h 327247"/>
                  <a:gd name="connsiteX1-325" fmla="*/ 17109 w 386279"/>
                  <a:gd name="connsiteY1-326" fmla="*/ 259556 h 327247"/>
                  <a:gd name="connsiteX2-327" fmla="*/ 386203 w 386279"/>
                  <a:gd name="connsiteY2-328" fmla="*/ 188119 h 327247"/>
                  <a:gd name="connsiteX3-329" fmla="*/ 319528 w 386279"/>
                  <a:gd name="connsiteY3-330" fmla="*/ 123826 h 327247"/>
                  <a:gd name="connsiteX4-331" fmla="*/ 319528 w 386279"/>
                  <a:gd name="connsiteY4-332" fmla="*/ 54769 h 327247"/>
                  <a:gd name="connsiteX5-333" fmla="*/ 219515 w 386279"/>
                  <a:gd name="connsiteY5-334" fmla="*/ 71437 h 327247"/>
                  <a:gd name="connsiteX6-335" fmla="*/ 183796 w 386279"/>
                  <a:gd name="connsiteY6-336" fmla="*/ 0 h 327247"/>
                  <a:gd name="connsiteX0-337" fmla="*/ 183796 w 386303"/>
                  <a:gd name="connsiteY0-338" fmla="*/ 0 h 325143"/>
                  <a:gd name="connsiteX1-339" fmla="*/ 17109 w 386303"/>
                  <a:gd name="connsiteY1-340" fmla="*/ 259556 h 325143"/>
                  <a:gd name="connsiteX2-341" fmla="*/ 386203 w 386303"/>
                  <a:gd name="connsiteY2-342" fmla="*/ 188119 h 325143"/>
                  <a:gd name="connsiteX3-343" fmla="*/ 319528 w 386303"/>
                  <a:gd name="connsiteY3-344" fmla="*/ 123826 h 325143"/>
                  <a:gd name="connsiteX4-345" fmla="*/ 319528 w 386303"/>
                  <a:gd name="connsiteY4-346" fmla="*/ 54769 h 325143"/>
                  <a:gd name="connsiteX5-347" fmla="*/ 219515 w 386303"/>
                  <a:gd name="connsiteY5-348" fmla="*/ 71437 h 325143"/>
                  <a:gd name="connsiteX6-349" fmla="*/ 183796 w 386303"/>
                  <a:gd name="connsiteY6-350" fmla="*/ 0 h 325143"/>
                  <a:gd name="connsiteX0-351" fmla="*/ 183796 w 386303"/>
                  <a:gd name="connsiteY0-352" fmla="*/ 16 h 325159"/>
                  <a:gd name="connsiteX1-353" fmla="*/ 17109 w 386303"/>
                  <a:gd name="connsiteY1-354" fmla="*/ 259572 h 325159"/>
                  <a:gd name="connsiteX2-355" fmla="*/ 386203 w 386303"/>
                  <a:gd name="connsiteY2-356" fmla="*/ 188135 h 325159"/>
                  <a:gd name="connsiteX3-357" fmla="*/ 319528 w 386303"/>
                  <a:gd name="connsiteY3-358" fmla="*/ 123842 h 325159"/>
                  <a:gd name="connsiteX4-359" fmla="*/ 319528 w 386303"/>
                  <a:gd name="connsiteY4-360" fmla="*/ 54785 h 325159"/>
                  <a:gd name="connsiteX5-361" fmla="*/ 219515 w 386303"/>
                  <a:gd name="connsiteY5-362" fmla="*/ 71453 h 325159"/>
                  <a:gd name="connsiteX6-363" fmla="*/ 183796 w 386303"/>
                  <a:gd name="connsiteY6-364" fmla="*/ 16 h 325159"/>
                  <a:gd name="connsiteX0-365" fmla="*/ 183796 w 386303"/>
                  <a:gd name="connsiteY0-366" fmla="*/ 16 h 325159"/>
                  <a:gd name="connsiteX1-367" fmla="*/ 17109 w 386303"/>
                  <a:gd name="connsiteY1-368" fmla="*/ 259572 h 325159"/>
                  <a:gd name="connsiteX2-369" fmla="*/ 386203 w 386303"/>
                  <a:gd name="connsiteY2-370" fmla="*/ 188135 h 325159"/>
                  <a:gd name="connsiteX3-371" fmla="*/ 319528 w 386303"/>
                  <a:gd name="connsiteY3-372" fmla="*/ 123842 h 325159"/>
                  <a:gd name="connsiteX4-373" fmla="*/ 319528 w 386303"/>
                  <a:gd name="connsiteY4-374" fmla="*/ 54785 h 325159"/>
                  <a:gd name="connsiteX5-375" fmla="*/ 219515 w 386303"/>
                  <a:gd name="connsiteY5-376" fmla="*/ 71453 h 325159"/>
                  <a:gd name="connsiteX6-377" fmla="*/ 183796 w 386303"/>
                  <a:gd name="connsiteY6-378" fmla="*/ 16 h 325159"/>
                  <a:gd name="connsiteX0-379" fmla="*/ 183796 w 386303"/>
                  <a:gd name="connsiteY0-380" fmla="*/ 16 h 325159"/>
                  <a:gd name="connsiteX1-381" fmla="*/ 17109 w 386303"/>
                  <a:gd name="connsiteY1-382" fmla="*/ 259572 h 325159"/>
                  <a:gd name="connsiteX2-383" fmla="*/ 386203 w 386303"/>
                  <a:gd name="connsiteY2-384" fmla="*/ 188135 h 325159"/>
                  <a:gd name="connsiteX3-385" fmla="*/ 319528 w 386303"/>
                  <a:gd name="connsiteY3-386" fmla="*/ 123842 h 325159"/>
                  <a:gd name="connsiteX4-387" fmla="*/ 319528 w 386303"/>
                  <a:gd name="connsiteY4-388" fmla="*/ 54785 h 325159"/>
                  <a:gd name="connsiteX5-389" fmla="*/ 219515 w 386303"/>
                  <a:gd name="connsiteY5-390" fmla="*/ 71453 h 325159"/>
                  <a:gd name="connsiteX6-391" fmla="*/ 183796 w 386303"/>
                  <a:gd name="connsiteY6-392" fmla="*/ 16 h 325159"/>
                  <a:gd name="connsiteX0-393" fmla="*/ 183796 w 386303"/>
                  <a:gd name="connsiteY0-394" fmla="*/ 16 h 325159"/>
                  <a:gd name="connsiteX1-395" fmla="*/ 17109 w 386303"/>
                  <a:gd name="connsiteY1-396" fmla="*/ 259572 h 325159"/>
                  <a:gd name="connsiteX2-397" fmla="*/ 386203 w 386303"/>
                  <a:gd name="connsiteY2-398" fmla="*/ 188135 h 325159"/>
                  <a:gd name="connsiteX3-399" fmla="*/ 319528 w 386303"/>
                  <a:gd name="connsiteY3-400" fmla="*/ 123842 h 325159"/>
                  <a:gd name="connsiteX4-401" fmla="*/ 319528 w 386303"/>
                  <a:gd name="connsiteY4-402" fmla="*/ 54785 h 325159"/>
                  <a:gd name="connsiteX5-403" fmla="*/ 219515 w 386303"/>
                  <a:gd name="connsiteY5-404" fmla="*/ 71453 h 325159"/>
                  <a:gd name="connsiteX6-405" fmla="*/ 183796 w 386303"/>
                  <a:gd name="connsiteY6-406" fmla="*/ 16 h 325159"/>
                  <a:gd name="connsiteX0-407" fmla="*/ 185471 w 387978"/>
                  <a:gd name="connsiteY0-408" fmla="*/ 16 h 325159"/>
                  <a:gd name="connsiteX1-409" fmla="*/ 18784 w 387978"/>
                  <a:gd name="connsiteY1-410" fmla="*/ 259572 h 325159"/>
                  <a:gd name="connsiteX2-411" fmla="*/ 387878 w 387978"/>
                  <a:gd name="connsiteY2-412" fmla="*/ 188135 h 325159"/>
                  <a:gd name="connsiteX3-413" fmla="*/ 321203 w 387978"/>
                  <a:gd name="connsiteY3-414" fmla="*/ 123842 h 325159"/>
                  <a:gd name="connsiteX4-415" fmla="*/ 321203 w 387978"/>
                  <a:gd name="connsiteY4-416" fmla="*/ 54785 h 325159"/>
                  <a:gd name="connsiteX5-417" fmla="*/ 221190 w 387978"/>
                  <a:gd name="connsiteY5-418" fmla="*/ 71453 h 325159"/>
                  <a:gd name="connsiteX6-419" fmla="*/ 185471 w 387978"/>
                  <a:gd name="connsiteY6-420" fmla="*/ 16 h 325159"/>
                  <a:gd name="connsiteX0-421" fmla="*/ 184800 w 387307"/>
                  <a:gd name="connsiteY0-422" fmla="*/ 16 h 325159"/>
                  <a:gd name="connsiteX1-423" fmla="*/ 18113 w 387307"/>
                  <a:gd name="connsiteY1-424" fmla="*/ 259572 h 325159"/>
                  <a:gd name="connsiteX2-425" fmla="*/ 387207 w 387307"/>
                  <a:gd name="connsiteY2-426" fmla="*/ 188135 h 325159"/>
                  <a:gd name="connsiteX3-427" fmla="*/ 320532 w 387307"/>
                  <a:gd name="connsiteY3-428" fmla="*/ 123842 h 325159"/>
                  <a:gd name="connsiteX4-429" fmla="*/ 320532 w 387307"/>
                  <a:gd name="connsiteY4-430" fmla="*/ 54785 h 325159"/>
                  <a:gd name="connsiteX5-431" fmla="*/ 220519 w 387307"/>
                  <a:gd name="connsiteY5-432" fmla="*/ 71453 h 325159"/>
                  <a:gd name="connsiteX6-433" fmla="*/ 184800 w 387307"/>
                  <a:gd name="connsiteY6-434" fmla="*/ 16 h 325159"/>
                  <a:gd name="connsiteX0-435" fmla="*/ 182465 w 384972"/>
                  <a:gd name="connsiteY0-436" fmla="*/ 16 h 325159"/>
                  <a:gd name="connsiteX1-437" fmla="*/ 15778 w 384972"/>
                  <a:gd name="connsiteY1-438" fmla="*/ 259572 h 325159"/>
                  <a:gd name="connsiteX2-439" fmla="*/ 384872 w 384972"/>
                  <a:gd name="connsiteY2-440" fmla="*/ 188135 h 325159"/>
                  <a:gd name="connsiteX3-441" fmla="*/ 318197 w 384972"/>
                  <a:gd name="connsiteY3-442" fmla="*/ 123842 h 325159"/>
                  <a:gd name="connsiteX4-443" fmla="*/ 318197 w 384972"/>
                  <a:gd name="connsiteY4-444" fmla="*/ 54785 h 325159"/>
                  <a:gd name="connsiteX5-445" fmla="*/ 218184 w 384972"/>
                  <a:gd name="connsiteY5-446" fmla="*/ 71453 h 325159"/>
                  <a:gd name="connsiteX6-447" fmla="*/ 182465 w 384972"/>
                  <a:gd name="connsiteY6-448" fmla="*/ 16 h 325159"/>
                  <a:gd name="connsiteX0-449" fmla="*/ 182465 w 384962"/>
                  <a:gd name="connsiteY0-450" fmla="*/ 16 h 321229"/>
                  <a:gd name="connsiteX1-451" fmla="*/ 15778 w 384962"/>
                  <a:gd name="connsiteY1-452" fmla="*/ 259572 h 321229"/>
                  <a:gd name="connsiteX2-453" fmla="*/ 384872 w 384962"/>
                  <a:gd name="connsiteY2-454" fmla="*/ 188135 h 321229"/>
                  <a:gd name="connsiteX3-455" fmla="*/ 318197 w 384962"/>
                  <a:gd name="connsiteY3-456" fmla="*/ 123842 h 321229"/>
                  <a:gd name="connsiteX4-457" fmla="*/ 318197 w 384962"/>
                  <a:gd name="connsiteY4-458" fmla="*/ 54785 h 321229"/>
                  <a:gd name="connsiteX5-459" fmla="*/ 218184 w 384962"/>
                  <a:gd name="connsiteY5-460" fmla="*/ 71453 h 321229"/>
                  <a:gd name="connsiteX6-461" fmla="*/ 182465 w 384962"/>
                  <a:gd name="connsiteY6-462" fmla="*/ 16 h 3212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384962" h="321229">
                    <a:moveTo>
                      <a:pt x="182465" y="16"/>
                    </a:moveTo>
                    <a:cubicBezTo>
                      <a:pt x="21333" y="45260"/>
                      <a:pt x="-29404" y="220983"/>
                      <a:pt x="15778" y="259572"/>
                    </a:cubicBezTo>
                    <a:cubicBezTo>
                      <a:pt x="205102" y="407834"/>
                      <a:pt x="389635" y="250048"/>
                      <a:pt x="384872" y="188135"/>
                    </a:cubicBezTo>
                    <a:cubicBezTo>
                      <a:pt x="385820" y="164339"/>
                      <a:pt x="372965" y="134160"/>
                      <a:pt x="318197" y="123842"/>
                    </a:cubicBezTo>
                    <a:cubicBezTo>
                      <a:pt x="333279" y="89711"/>
                      <a:pt x="338070" y="74583"/>
                      <a:pt x="318197" y="54785"/>
                    </a:cubicBezTo>
                    <a:cubicBezTo>
                      <a:pt x="300095" y="42771"/>
                      <a:pt x="256285" y="49229"/>
                      <a:pt x="218184" y="71453"/>
                    </a:cubicBezTo>
                    <a:cubicBezTo>
                      <a:pt x="227709" y="35735"/>
                      <a:pt x="224656" y="-885"/>
                      <a:pt x="182465" y="16"/>
                    </a:cubicBezTo>
                    <a:close/>
                  </a:path>
                </a:pathLst>
              </a:cu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8" name="组合 37"/>
              <p:cNvGrpSpPr/>
              <p:nvPr/>
            </p:nvGrpSpPr>
            <p:grpSpPr>
              <a:xfrm rot="2700000">
                <a:off x="6328436" y="6530068"/>
                <a:ext cx="264946" cy="264944"/>
                <a:chOff x="6732588" y="6244158"/>
                <a:chExt cx="431998" cy="431998"/>
              </a:xfrm>
            </p:grpSpPr>
            <p:sp>
              <p:nvSpPr>
                <p:cNvPr id="39" name="弧形 38"/>
                <p:cNvSpPr/>
                <p:nvPr/>
              </p:nvSpPr>
              <p:spPr>
                <a:xfrm rot="18900000">
                  <a:off x="6732588" y="6244158"/>
                  <a:ext cx="431998" cy="431998"/>
                </a:xfrm>
                <a:prstGeom prst="arc">
                  <a:avLst/>
                </a:prstGeom>
                <a:noFill/>
                <a:ln w="25400" cap="rnd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" name="弧形 39"/>
                <p:cNvSpPr/>
                <p:nvPr/>
              </p:nvSpPr>
              <p:spPr>
                <a:xfrm rot="18900000">
                  <a:off x="6843727" y="6355367"/>
                  <a:ext cx="209650" cy="209650"/>
                </a:xfrm>
                <a:prstGeom prst="arc">
                  <a:avLst/>
                </a:prstGeom>
                <a:noFill/>
                <a:ln w="25400" cap="rnd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46" name="组合 45"/>
          <p:cNvGrpSpPr/>
          <p:nvPr/>
        </p:nvGrpSpPr>
        <p:grpSpPr>
          <a:xfrm>
            <a:off x="9588470" y="4211771"/>
            <a:ext cx="1352758" cy="1251812"/>
            <a:chOff x="9588470" y="4211771"/>
            <a:chExt cx="1352758" cy="1251812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0800000">
              <a:off x="9588470" y="4211771"/>
              <a:ext cx="1352758" cy="1251812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10124645" y="4566342"/>
              <a:ext cx="681868" cy="845660"/>
              <a:chOff x="10120962" y="4715096"/>
              <a:chExt cx="448350" cy="556047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0120962" y="4715096"/>
                <a:ext cx="448350" cy="556047"/>
                <a:chOff x="5612025" y="7048392"/>
                <a:chExt cx="448350" cy="556047"/>
              </a:xfrm>
            </p:grpSpPr>
            <p:sp>
              <p:nvSpPr>
                <p:cNvPr id="41" name="弧形 40"/>
                <p:cNvSpPr/>
                <p:nvPr/>
              </p:nvSpPr>
              <p:spPr>
                <a:xfrm rot="1910836">
                  <a:off x="5612025" y="7048392"/>
                  <a:ext cx="286692" cy="286692"/>
                </a:xfrm>
                <a:prstGeom prst="arc">
                  <a:avLst>
                    <a:gd name="adj1" fmla="val 8027484"/>
                    <a:gd name="adj2" fmla="val 2848858"/>
                  </a:avLst>
                </a:prstGeom>
                <a:noFill/>
                <a:ln w="25400" cap="rnd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2" name="弧形 41"/>
                <p:cNvSpPr/>
                <p:nvPr/>
              </p:nvSpPr>
              <p:spPr>
                <a:xfrm rot="2229553">
                  <a:off x="5666601" y="7163785"/>
                  <a:ext cx="393774" cy="440654"/>
                </a:xfrm>
                <a:prstGeom prst="arc">
                  <a:avLst>
                    <a:gd name="adj1" fmla="val 8027484"/>
                    <a:gd name="adj2" fmla="val 11983813"/>
                  </a:avLst>
                </a:prstGeom>
                <a:noFill/>
                <a:ln w="25400" cap="rnd">
                  <a:solidFill>
                    <a:srgbClr val="5870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3" name="椭圆 42"/>
              <p:cNvSpPr/>
              <p:nvPr/>
            </p:nvSpPr>
            <p:spPr>
              <a:xfrm>
                <a:off x="10226464" y="4837677"/>
                <a:ext cx="75687" cy="75687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C 2.5E-6 -0.03495 0.08398 -0.06203 0.18594 -0.06203 C 0.29101 -0.06203 0.375 -0.03495 0.375 -4.07407E-6 C 0.375 0.03496 0.45898 0.06204 0.56406 0.06204 C 0.66601 0.06204 0.75 0.03496 0.75 -4.07407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173" y="1086748"/>
            <a:ext cx="1765654" cy="22013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2778" y="1445276"/>
            <a:ext cx="1871431" cy="16814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8124" y="1475246"/>
            <a:ext cx="1879875" cy="181281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10713" y="4262186"/>
            <a:ext cx="234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85803" y="3794703"/>
            <a:ext cx="139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rPr>
              <a:t>广告集装箱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35013" y="4262186"/>
            <a:ext cx="234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10103" y="3794703"/>
            <a:ext cx="139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广告集装箱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40213" y="4262186"/>
            <a:ext cx="234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915303" y="3794703"/>
            <a:ext cx="139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广告集装箱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064000" y="3543300"/>
            <a:ext cx="0" cy="2247900"/>
          </a:xfrm>
          <a:prstGeom prst="line">
            <a:avLst/>
          </a:prstGeom>
          <a:ln w="22225">
            <a:solidFill>
              <a:srgbClr val="5870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835900" y="3543300"/>
            <a:ext cx="0" cy="2247900"/>
          </a:xfrm>
          <a:prstGeom prst="line">
            <a:avLst/>
          </a:prstGeom>
          <a:ln w="22225">
            <a:solidFill>
              <a:srgbClr val="5870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99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99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99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9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4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9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99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842481" y="1775012"/>
            <a:ext cx="3309038" cy="105159"/>
            <a:chOff x="842481" y="1775012"/>
            <a:chExt cx="3309038" cy="105159"/>
          </a:xfrm>
        </p:grpSpPr>
        <p:sp>
          <p:nvSpPr>
            <p:cNvPr id="22" name="椭圆 21"/>
            <p:cNvSpPr/>
            <p:nvPr/>
          </p:nvSpPr>
          <p:spPr>
            <a:xfrm>
              <a:off x="4086973" y="1775012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842481" y="1797978"/>
              <a:ext cx="3246634" cy="82193"/>
            </a:xfrm>
            <a:custGeom>
              <a:avLst/>
              <a:gdLst>
                <a:gd name="connsiteX0" fmla="*/ 3246634 w 3246634"/>
                <a:gd name="connsiteY0" fmla="*/ 0 h 82193"/>
                <a:gd name="connsiteX1" fmla="*/ 0 w 3246634"/>
                <a:gd name="connsiteY1" fmla="*/ 0 h 82193"/>
                <a:gd name="connsiteX2" fmla="*/ 0 w 3246634"/>
                <a:gd name="connsiteY2" fmla="*/ 82193 h 8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634" h="82193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42481" y="3038734"/>
            <a:ext cx="4408372" cy="94581"/>
            <a:chOff x="842481" y="3038734"/>
            <a:chExt cx="4408372" cy="94581"/>
          </a:xfrm>
        </p:grpSpPr>
        <p:sp>
          <p:nvSpPr>
            <p:cNvPr id="25" name="椭圆 24"/>
            <p:cNvSpPr/>
            <p:nvPr/>
          </p:nvSpPr>
          <p:spPr>
            <a:xfrm>
              <a:off x="5186307" y="3038734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842481" y="3061700"/>
              <a:ext cx="4345968" cy="71615"/>
            </a:xfrm>
            <a:custGeom>
              <a:avLst/>
              <a:gdLst>
                <a:gd name="connsiteX0" fmla="*/ 3246634 w 3246634"/>
                <a:gd name="connsiteY0" fmla="*/ 0 h 82193"/>
                <a:gd name="connsiteX1" fmla="*/ 0 w 3246634"/>
                <a:gd name="connsiteY1" fmla="*/ 0 h 82193"/>
                <a:gd name="connsiteX2" fmla="*/ 0 w 3246634"/>
                <a:gd name="connsiteY2" fmla="*/ 82193 h 8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634" h="82193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42481" y="5593826"/>
            <a:ext cx="3617263" cy="77993"/>
            <a:chOff x="842481" y="5593826"/>
            <a:chExt cx="3617263" cy="77993"/>
          </a:xfrm>
        </p:grpSpPr>
        <p:sp>
          <p:nvSpPr>
            <p:cNvPr id="28" name="椭圆 27"/>
            <p:cNvSpPr/>
            <p:nvPr/>
          </p:nvSpPr>
          <p:spPr>
            <a:xfrm>
              <a:off x="4395198" y="5607273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: 形状 28"/>
            <p:cNvSpPr/>
            <p:nvPr/>
          </p:nvSpPr>
          <p:spPr>
            <a:xfrm flipV="1">
              <a:off x="842481" y="5593826"/>
              <a:ext cx="3552717" cy="45719"/>
            </a:xfrm>
            <a:custGeom>
              <a:avLst/>
              <a:gdLst>
                <a:gd name="connsiteX0" fmla="*/ 3246634 w 3246634"/>
                <a:gd name="connsiteY0" fmla="*/ 0 h 82193"/>
                <a:gd name="connsiteX1" fmla="*/ 0 w 3246634"/>
                <a:gd name="connsiteY1" fmla="*/ 0 h 82193"/>
                <a:gd name="connsiteX2" fmla="*/ 0 w 3246634"/>
                <a:gd name="connsiteY2" fmla="*/ 82193 h 8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634" h="82193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354155" y="1117466"/>
            <a:ext cx="3990431" cy="144034"/>
            <a:chOff x="7354155" y="1117466"/>
            <a:chExt cx="3990431" cy="144034"/>
          </a:xfrm>
        </p:grpSpPr>
        <p:sp>
          <p:nvSpPr>
            <p:cNvPr id="30" name="椭圆 29"/>
            <p:cNvSpPr/>
            <p:nvPr/>
          </p:nvSpPr>
          <p:spPr>
            <a:xfrm>
              <a:off x="7354155" y="1117466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: 形状 30"/>
            <p:cNvSpPr/>
            <p:nvPr/>
          </p:nvSpPr>
          <p:spPr>
            <a:xfrm flipH="1">
              <a:off x="7404601" y="1151190"/>
              <a:ext cx="3939985" cy="110310"/>
            </a:xfrm>
            <a:custGeom>
              <a:avLst/>
              <a:gdLst>
                <a:gd name="connsiteX0" fmla="*/ 3246634 w 3246634"/>
                <a:gd name="connsiteY0" fmla="*/ 0 h 82193"/>
                <a:gd name="connsiteX1" fmla="*/ 0 w 3246634"/>
                <a:gd name="connsiteY1" fmla="*/ 0 h 82193"/>
                <a:gd name="connsiteX2" fmla="*/ 0 w 3246634"/>
                <a:gd name="connsiteY2" fmla="*/ 82193 h 8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634" h="82193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7713750" y="3069556"/>
            <a:ext cx="3630836" cy="127987"/>
            <a:chOff x="7713750" y="3069556"/>
            <a:chExt cx="3630836" cy="127987"/>
          </a:xfrm>
        </p:grpSpPr>
        <p:sp>
          <p:nvSpPr>
            <p:cNvPr id="32" name="椭圆 31"/>
            <p:cNvSpPr/>
            <p:nvPr/>
          </p:nvSpPr>
          <p:spPr>
            <a:xfrm>
              <a:off x="7713750" y="3069556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 flipH="1">
              <a:off x="7760680" y="3103279"/>
              <a:ext cx="3583906" cy="94264"/>
            </a:xfrm>
            <a:custGeom>
              <a:avLst/>
              <a:gdLst>
                <a:gd name="connsiteX0" fmla="*/ 3246634 w 3246634"/>
                <a:gd name="connsiteY0" fmla="*/ 0 h 82193"/>
                <a:gd name="connsiteX1" fmla="*/ 0 w 3246634"/>
                <a:gd name="connsiteY1" fmla="*/ 0 h 82193"/>
                <a:gd name="connsiteX2" fmla="*/ 0 w 3246634"/>
                <a:gd name="connsiteY2" fmla="*/ 82193 h 8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634" h="82193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507948" y="4426084"/>
            <a:ext cx="4836637" cy="102735"/>
            <a:chOff x="6507948" y="4426084"/>
            <a:chExt cx="4836637" cy="102735"/>
          </a:xfrm>
        </p:grpSpPr>
        <p:sp>
          <p:nvSpPr>
            <p:cNvPr id="34" name="椭圆 33"/>
            <p:cNvSpPr/>
            <p:nvPr/>
          </p:nvSpPr>
          <p:spPr>
            <a:xfrm>
              <a:off x="6507948" y="4426084"/>
              <a:ext cx="64546" cy="64546"/>
            </a:xfrm>
            <a:prstGeom prst="ellipse">
              <a:avLst/>
            </a:prstGeom>
            <a:solidFill>
              <a:srgbClr val="5870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 flipH="1">
              <a:off x="6558392" y="4459807"/>
              <a:ext cx="4786193" cy="69012"/>
            </a:xfrm>
            <a:custGeom>
              <a:avLst/>
              <a:gdLst>
                <a:gd name="connsiteX0" fmla="*/ 3246634 w 3246634"/>
                <a:gd name="connsiteY0" fmla="*/ 0 h 82193"/>
                <a:gd name="connsiteX1" fmla="*/ 0 w 3246634"/>
                <a:gd name="connsiteY1" fmla="*/ 0 h 82193"/>
                <a:gd name="connsiteX2" fmla="*/ 0 w 3246634"/>
                <a:gd name="connsiteY2" fmla="*/ 82193 h 8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634" h="82193">
                  <a:moveTo>
                    <a:pt x="3246634" y="0"/>
                  </a:moveTo>
                  <a:lnTo>
                    <a:pt x="0" y="0"/>
                  </a:lnTo>
                  <a:lnTo>
                    <a:pt x="0" y="8219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1077101" y="6158032"/>
            <a:ext cx="968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709473" y="1880171"/>
            <a:ext cx="3409773" cy="766106"/>
            <a:chOff x="709473" y="1880171"/>
            <a:chExt cx="3409773" cy="766106"/>
          </a:xfrm>
        </p:grpSpPr>
        <p:sp>
          <p:nvSpPr>
            <p:cNvPr id="38" name="文本框 37"/>
            <p:cNvSpPr txBox="1"/>
            <p:nvPr/>
          </p:nvSpPr>
          <p:spPr>
            <a:xfrm>
              <a:off x="1207212" y="1999946"/>
              <a:ext cx="2912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09473" y="1880171"/>
              <a:ext cx="539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rPr>
                <a:t>①</a:t>
              </a: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932212" y="3204879"/>
            <a:ext cx="3409773" cy="766106"/>
            <a:chOff x="932212" y="3204879"/>
            <a:chExt cx="3409773" cy="766106"/>
          </a:xfrm>
        </p:grpSpPr>
        <p:sp>
          <p:nvSpPr>
            <p:cNvPr id="40" name="文本框 39"/>
            <p:cNvSpPr txBox="1"/>
            <p:nvPr/>
          </p:nvSpPr>
          <p:spPr>
            <a:xfrm>
              <a:off x="1429951" y="3324654"/>
              <a:ext cx="2912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932212" y="3204879"/>
              <a:ext cx="539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②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932212" y="4576479"/>
            <a:ext cx="3409773" cy="766106"/>
            <a:chOff x="932212" y="4576479"/>
            <a:chExt cx="3409773" cy="766106"/>
          </a:xfrm>
        </p:grpSpPr>
        <p:sp>
          <p:nvSpPr>
            <p:cNvPr id="42" name="文本框 41"/>
            <p:cNvSpPr txBox="1"/>
            <p:nvPr/>
          </p:nvSpPr>
          <p:spPr>
            <a:xfrm>
              <a:off x="1429951" y="4696254"/>
              <a:ext cx="2912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932212" y="4576479"/>
              <a:ext cx="539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③</a:t>
              </a: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845800" y="1340910"/>
            <a:ext cx="3367816" cy="777829"/>
            <a:chOff x="7845800" y="1340910"/>
            <a:chExt cx="3367816" cy="777829"/>
          </a:xfrm>
        </p:grpSpPr>
        <p:sp>
          <p:nvSpPr>
            <p:cNvPr id="44" name="文本框 43"/>
            <p:cNvSpPr txBox="1"/>
            <p:nvPr/>
          </p:nvSpPr>
          <p:spPr>
            <a:xfrm>
              <a:off x="10674089" y="1340910"/>
              <a:ext cx="539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④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845800" y="1472408"/>
              <a:ext cx="2912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7845800" y="3204879"/>
            <a:ext cx="3367816" cy="777829"/>
            <a:chOff x="7845800" y="3204879"/>
            <a:chExt cx="3367816" cy="777829"/>
          </a:xfrm>
        </p:grpSpPr>
        <p:sp>
          <p:nvSpPr>
            <p:cNvPr id="46" name="文本框 45"/>
            <p:cNvSpPr txBox="1"/>
            <p:nvPr/>
          </p:nvSpPr>
          <p:spPr>
            <a:xfrm>
              <a:off x="10674089" y="3204879"/>
              <a:ext cx="539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⑤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7845800" y="3336377"/>
              <a:ext cx="2912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7845800" y="4611648"/>
            <a:ext cx="3367816" cy="777829"/>
            <a:chOff x="7845800" y="4611648"/>
            <a:chExt cx="3367816" cy="777829"/>
          </a:xfrm>
        </p:grpSpPr>
        <p:sp>
          <p:nvSpPr>
            <p:cNvPr id="48" name="文本框 47"/>
            <p:cNvSpPr txBox="1"/>
            <p:nvPr/>
          </p:nvSpPr>
          <p:spPr>
            <a:xfrm>
              <a:off x="10674089" y="4611648"/>
              <a:ext cx="5395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⑥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7845800" y="4743146"/>
              <a:ext cx="2912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单身狗，吃吃吃，逛逛逛，耍耍耍，欢迎微信公众号</a:t>
              </a:r>
              <a:r>
                <a:rPr lang="en-US" altLang="zh-CN" dirty="0"/>
                <a:t>——</a:t>
              </a:r>
              <a:r>
                <a:rPr lang="zh-CN" altLang="en-US" dirty="0"/>
                <a:t>关注广告集装箱，免费获得各种精美</a:t>
              </a:r>
              <a:r>
                <a:rPr lang="en-US" altLang="zh-CN" dirty="0"/>
                <a:t>ppt</a:t>
              </a:r>
              <a:r>
                <a:rPr lang="zh-CN" altLang="en-US" dirty="0"/>
                <a:t>模板！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086973" y="1553231"/>
            <a:ext cx="1371919" cy="1182688"/>
            <a:chOff x="4086973" y="1553231"/>
            <a:chExt cx="1371919" cy="1182688"/>
          </a:xfrm>
        </p:grpSpPr>
        <p:sp>
          <p:nvSpPr>
            <p:cNvPr id="8" name="六边形 7"/>
            <p:cNvSpPr/>
            <p:nvPr/>
          </p:nvSpPr>
          <p:spPr>
            <a:xfrm>
              <a:off x="4086973" y="1553231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219981" y="1667893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4554029" y="1929986"/>
              <a:ext cx="431454" cy="393125"/>
              <a:chOff x="1765228" y="-561088"/>
              <a:chExt cx="431454" cy="393125"/>
            </a:xfrm>
          </p:grpSpPr>
          <p:cxnSp>
            <p:nvCxnSpPr>
              <p:cNvPr id="51" name="直接连接符 50"/>
              <p:cNvCxnSpPr/>
              <p:nvPr/>
            </p:nvCxnSpPr>
            <p:spPr>
              <a:xfrm flipH="1">
                <a:off x="1765228" y="-561088"/>
                <a:ext cx="215727" cy="215727"/>
              </a:xfrm>
              <a:prstGeom prst="line">
                <a:avLst/>
              </a:prstGeom>
              <a:ln w="25400" cap="rnd">
                <a:solidFill>
                  <a:srgbClr val="5870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1980955" y="-561088"/>
                <a:ext cx="215727" cy="215727"/>
              </a:xfrm>
              <a:prstGeom prst="line">
                <a:avLst/>
              </a:prstGeom>
              <a:ln w="25400" cap="rnd">
                <a:solidFill>
                  <a:srgbClr val="5870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圆角矩形 18"/>
              <p:cNvSpPr/>
              <p:nvPr/>
            </p:nvSpPr>
            <p:spPr>
              <a:xfrm>
                <a:off x="1811809" y="-386211"/>
                <a:ext cx="204529" cy="218248"/>
              </a:xfrm>
              <a:custGeom>
                <a:avLst/>
                <a:gdLst>
                  <a:gd name="connsiteX0" fmla="*/ 0 w 343221"/>
                  <a:gd name="connsiteY0" fmla="*/ 43442 h 260647"/>
                  <a:gd name="connsiteX1" fmla="*/ 43442 w 343221"/>
                  <a:gd name="connsiteY1" fmla="*/ 0 h 260647"/>
                  <a:gd name="connsiteX2" fmla="*/ 299779 w 343221"/>
                  <a:gd name="connsiteY2" fmla="*/ 0 h 260647"/>
                  <a:gd name="connsiteX3" fmla="*/ 343221 w 343221"/>
                  <a:gd name="connsiteY3" fmla="*/ 43442 h 260647"/>
                  <a:gd name="connsiteX4" fmla="*/ 343221 w 343221"/>
                  <a:gd name="connsiteY4" fmla="*/ 217205 h 260647"/>
                  <a:gd name="connsiteX5" fmla="*/ 299779 w 343221"/>
                  <a:gd name="connsiteY5" fmla="*/ 260647 h 260647"/>
                  <a:gd name="connsiteX6" fmla="*/ 43442 w 343221"/>
                  <a:gd name="connsiteY6" fmla="*/ 260647 h 260647"/>
                  <a:gd name="connsiteX7" fmla="*/ 0 w 343221"/>
                  <a:gd name="connsiteY7" fmla="*/ 217205 h 260647"/>
                  <a:gd name="connsiteX8" fmla="*/ 0 w 343221"/>
                  <a:gd name="connsiteY8" fmla="*/ 43442 h 260647"/>
                  <a:gd name="connsiteX0-1" fmla="*/ 43442 w 343221"/>
                  <a:gd name="connsiteY0-2" fmla="*/ 0 h 260647"/>
                  <a:gd name="connsiteX1-3" fmla="*/ 299779 w 343221"/>
                  <a:gd name="connsiteY1-4" fmla="*/ 0 h 260647"/>
                  <a:gd name="connsiteX2-5" fmla="*/ 343221 w 343221"/>
                  <a:gd name="connsiteY2-6" fmla="*/ 43442 h 260647"/>
                  <a:gd name="connsiteX3-7" fmla="*/ 343221 w 343221"/>
                  <a:gd name="connsiteY3-8" fmla="*/ 217205 h 260647"/>
                  <a:gd name="connsiteX4-9" fmla="*/ 299779 w 343221"/>
                  <a:gd name="connsiteY4-10" fmla="*/ 260647 h 260647"/>
                  <a:gd name="connsiteX5-11" fmla="*/ 43442 w 343221"/>
                  <a:gd name="connsiteY5-12" fmla="*/ 260647 h 260647"/>
                  <a:gd name="connsiteX6-13" fmla="*/ 0 w 343221"/>
                  <a:gd name="connsiteY6-14" fmla="*/ 217205 h 260647"/>
                  <a:gd name="connsiteX7-15" fmla="*/ 0 w 343221"/>
                  <a:gd name="connsiteY7-16" fmla="*/ 43442 h 260647"/>
                  <a:gd name="connsiteX8-17" fmla="*/ 134882 w 343221"/>
                  <a:gd name="connsiteY8-18" fmla="*/ 91440 h 260647"/>
                  <a:gd name="connsiteX0-19" fmla="*/ 43442 w 343221"/>
                  <a:gd name="connsiteY0-20" fmla="*/ 0 h 260647"/>
                  <a:gd name="connsiteX1-21" fmla="*/ 299779 w 343221"/>
                  <a:gd name="connsiteY1-22" fmla="*/ 0 h 260647"/>
                  <a:gd name="connsiteX2-23" fmla="*/ 343221 w 343221"/>
                  <a:gd name="connsiteY2-24" fmla="*/ 43442 h 260647"/>
                  <a:gd name="connsiteX3-25" fmla="*/ 343221 w 343221"/>
                  <a:gd name="connsiteY3-26" fmla="*/ 217205 h 260647"/>
                  <a:gd name="connsiteX4-27" fmla="*/ 299779 w 343221"/>
                  <a:gd name="connsiteY4-28" fmla="*/ 260647 h 260647"/>
                  <a:gd name="connsiteX5-29" fmla="*/ 43442 w 343221"/>
                  <a:gd name="connsiteY5-30" fmla="*/ 260647 h 260647"/>
                  <a:gd name="connsiteX6-31" fmla="*/ 0 w 343221"/>
                  <a:gd name="connsiteY6-32" fmla="*/ 217205 h 260647"/>
                  <a:gd name="connsiteX7-33" fmla="*/ 0 w 343221"/>
                  <a:gd name="connsiteY7-34" fmla="*/ 43442 h 260647"/>
                  <a:gd name="connsiteX0-35" fmla="*/ 299779 w 343221"/>
                  <a:gd name="connsiteY0-36" fmla="*/ 0 h 260647"/>
                  <a:gd name="connsiteX1-37" fmla="*/ 343221 w 343221"/>
                  <a:gd name="connsiteY1-38" fmla="*/ 43442 h 260647"/>
                  <a:gd name="connsiteX2-39" fmla="*/ 343221 w 343221"/>
                  <a:gd name="connsiteY2-40" fmla="*/ 217205 h 260647"/>
                  <a:gd name="connsiteX3-41" fmla="*/ 299779 w 343221"/>
                  <a:gd name="connsiteY3-42" fmla="*/ 260647 h 260647"/>
                  <a:gd name="connsiteX4-43" fmla="*/ 43442 w 343221"/>
                  <a:gd name="connsiteY4-44" fmla="*/ 260647 h 260647"/>
                  <a:gd name="connsiteX5-45" fmla="*/ 0 w 343221"/>
                  <a:gd name="connsiteY5-46" fmla="*/ 217205 h 260647"/>
                  <a:gd name="connsiteX6-47" fmla="*/ 0 w 343221"/>
                  <a:gd name="connsiteY6-48" fmla="*/ 43442 h 260647"/>
                  <a:gd name="connsiteX0-49" fmla="*/ 343221 w 343221"/>
                  <a:gd name="connsiteY0-50" fmla="*/ 0 h 217205"/>
                  <a:gd name="connsiteX1-51" fmla="*/ 343221 w 343221"/>
                  <a:gd name="connsiteY1-52" fmla="*/ 173763 h 217205"/>
                  <a:gd name="connsiteX2-53" fmla="*/ 299779 w 343221"/>
                  <a:gd name="connsiteY2-54" fmla="*/ 217205 h 217205"/>
                  <a:gd name="connsiteX3-55" fmla="*/ 43442 w 343221"/>
                  <a:gd name="connsiteY3-56" fmla="*/ 217205 h 217205"/>
                  <a:gd name="connsiteX4-57" fmla="*/ 0 w 343221"/>
                  <a:gd name="connsiteY4-58" fmla="*/ 173763 h 217205"/>
                  <a:gd name="connsiteX5-59" fmla="*/ 0 w 343221"/>
                  <a:gd name="connsiteY5-60" fmla="*/ 0 h 217205"/>
                  <a:gd name="connsiteX0-61" fmla="*/ 343221 w 343221"/>
                  <a:gd name="connsiteY0-62" fmla="*/ 50006 h 217205"/>
                  <a:gd name="connsiteX1-63" fmla="*/ 343221 w 343221"/>
                  <a:gd name="connsiteY1-64" fmla="*/ 173763 h 217205"/>
                  <a:gd name="connsiteX2-65" fmla="*/ 299779 w 343221"/>
                  <a:gd name="connsiteY2-66" fmla="*/ 217205 h 217205"/>
                  <a:gd name="connsiteX3-67" fmla="*/ 43442 w 343221"/>
                  <a:gd name="connsiteY3-68" fmla="*/ 217205 h 217205"/>
                  <a:gd name="connsiteX4-69" fmla="*/ 0 w 343221"/>
                  <a:gd name="connsiteY4-70" fmla="*/ 173763 h 217205"/>
                  <a:gd name="connsiteX5-71" fmla="*/ 0 w 343221"/>
                  <a:gd name="connsiteY5-72" fmla="*/ 0 h 217205"/>
                  <a:gd name="connsiteX0-73" fmla="*/ 343221 w 343221"/>
                  <a:gd name="connsiteY0-74" fmla="*/ 173763 h 217205"/>
                  <a:gd name="connsiteX1-75" fmla="*/ 299779 w 343221"/>
                  <a:gd name="connsiteY1-76" fmla="*/ 217205 h 217205"/>
                  <a:gd name="connsiteX2-77" fmla="*/ 43442 w 343221"/>
                  <a:gd name="connsiteY2-78" fmla="*/ 217205 h 217205"/>
                  <a:gd name="connsiteX3-79" fmla="*/ 0 w 343221"/>
                  <a:gd name="connsiteY3-80" fmla="*/ 173763 h 217205"/>
                  <a:gd name="connsiteX4-81" fmla="*/ 0 w 343221"/>
                  <a:gd name="connsiteY4-82" fmla="*/ 0 h 217205"/>
                  <a:gd name="connsiteX0-83" fmla="*/ 299779 w 299779"/>
                  <a:gd name="connsiteY0-84" fmla="*/ 217205 h 217205"/>
                  <a:gd name="connsiteX1-85" fmla="*/ 43442 w 299779"/>
                  <a:gd name="connsiteY1-86" fmla="*/ 217205 h 217205"/>
                  <a:gd name="connsiteX2-87" fmla="*/ 0 w 299779"/>
                  <a:gd name="connsiteY2-88" fmla="*/ 173763 h 217205"/>
                  <a:gd name="connsiteX3-89" fmla="*/ 0 w 299779"/>
                  <a:gd name="connsiteY3-90" fmla="*/ 0 h 217205"/>
                  <a:gd name="connsiteX0-91" fmla="*/ 299779 w 299779"/>
                  <a:gd name="connsiteY0-92" fmla="*/ 217205 h 218248"/>
                  <a:gd name="connsiteX1-93" fmla="*/ 114621 w 299779"/>
                  <a:gd name="connsiteY1-94" fmla="*/ 218248 h 218248"/>
                  <a:gd name="connsiteX2-95" fmla="*/ 43442 w 299779"/>
                  <a:gd name="connsiteY2-96" fmla="*/ 217205 h 218248"/>
                  <a:gd name="connsiteX3-97" fmla="*/ 0 w 299779"/>
                  <a:gd name="connsiteY3-98" fmla="*/ 173763 h 218248"/>
                  <a:gd name="connsiteX4-99" fmla="*/ 0 w 299779"/>
                  <a:gd name="connsiteY4-100" fmla="*/ 0 h 218248"/>
                  <a:gd name="connsiteX0-101" fmla="*/ 299779 w 299779"/>
                  <a:gd name="connsiteY0-102" fmla="*/ 217205 h 218248"/>
                  <a:gd name="connsiteX1-103" fmla="*/ 114621 w 299779"/>
                  <a:gd name="connsiteY1-104" fmla="*/ 218248 h 218248"/>
                  <a:gd name="connsiteX2-105" fmla="*/ 43442 w 299779"/>
                  <a:gd name="connsiteY2-106" fmla="*/ 217205 h 218248"/>
                  <a:gd name="connsiteX3-107" fmla="*/ 0 w 299779"/>
                  <a:gd name="connsiteY3-108" fmla="*/ 173763 h 218248"/>
                  <a:gd name="connsiteX4-109" fmla="*/ 0 w 299779"/>
                  <a:gd name="connsiteY4-110" fmla="*/ 0 h 218248"/>
                  <a:gd name="connsiteX0-111" fmla="*/ 299779 w 299779"/>
                  <a:gd name="connsiteY0-112" fmla="*/ 217205 h 218248"/>
                  <a:gd name="connsiteX1-113" fmla="*/ 202728 w 299779"/>
                  <a:gd name="connsiteY1-114" fmla="*/ 215866 h 218248"/>
                  <a:gd name="connsiteX2-115" fmla="*/ 114621 w 299779"/>
                  <a:gd name="connsiteY2-116" fmla="*/ 218248 h 218248"/>
                  <a:gd name="connsiteX3-117" fmla="*/ 43442 w 299779"/>
                  <a:gd name="connsiteY3-118" fmla="*/ 217205 h 218248"/>
                  <a:gd name="connsiteX4-119" fmla="*/ 0 w 299779"/>
                  <a:gd name="connsiteY4-120" fmla="*/ 173763 h 218248"/>
                  <a:gd name="connsiteX5-121" fmla="*/ 0 w 299779"/>
                  <a:gd name="connsiteY5-122" fmla="*/ 0 h 218248"/>
                  <a:gd name="connsiteX0-123" fmla="*/ 299779 w 299779"/>
                  <a:gd name="connsiteY0-124" fmla="*/ 217205 h 218248"/>
                  <a:gd name="connsiteX1-125" fmla="*/ 202728 w 299779"/>
                  <a:gd name="connsiteY1-126" fmla="*/ 215866 h 218248"/>
                  <a:gd name="connsiteX2-127" fmla="*/ 114621 w 299779"/>
                  <a:gd name="connsiteY2-128" fmla="*/ 218248 h 218248"/>
                  <a:gd name="connsiteX3-129" fmla="*/ 43442 w 299779"/>
                  <a:gd name="connsiteY3-130" fmla="*/ 217205 h 218248"/>
                  <a:gd name="connsiteX4-131" fmla="*/ 0 w 299779"/>
                  <a:gd name="connsiteY4-132" fmla="*/ 173763 h 218248"/>
                  <a:gd name="connsiteX5-133" fmla="*/ 0 w 299779"/>
                  <a:gd name="connsiteY5-134" fmla="*/ 0 h 218248"/>
                  <a:gd name="connsiteX0-135" fmla="*/ 299779 w 299779"/>
                  <a:gd name="connsiteY0-136" fmla="*/ 217205 h 218248"/>
                  <a:gd name="connsiteX1-137" fmla="*/ 114621 w 299779"/>
                  <a:gd name="connsiteY1-138" fmla="*/ 122997 h 218248"/>
                  <a:gd name="connsiteX2-139" fmla="*/ 114621 w 299779"/>
                  <a:gd name="connsiteY2-140" fmla="*/ 218248 h 218248"/>
                  <a:gd name="connsiteX3-141" fmla="*/ 43442 w 299779"/>
                  <a:gd name="connsiteY3-142" fmla="*/ 217205 h 218248"/>
                  <a:gd name="connsiteX4-143" fmla="*/ 0 w 299779"/>
                  <a:gd name="connsiteY4-144" fmla="*/ 173763 h 218248"/>
                  <a:gd name="connsiteX5-145" fmla="*/ 0 w 299779"/>
                  <a:gd name="connsiteY5-146" fmla="*/ 0 h 218248"/>
                  <a:gd name="connsiteX0-147" fmla="*/ 214054 w 214054"/>
                  <a:gd name="connsiteY0-148" fmla="*/ 124336 h 218248"/>
                  <a:gd name="connsiteX1-149" fmla="*/ 114621 w 214054"/>
                  <a:gd name="connsiteY1-150" fmla="*/ 122997 h 218248"/>
                  <a:gd name="connsiteX2-151" fmla="*/ 114621 w 214054"/>
                  <a:gd name="connsiteY2-152" fmla="*/ 218248 h 218248"/>
                  <a:gd name="connsiteX3-153" fmla="*/ 43442 w 214054"/>
                  <a:gd name="connsiteY3-154" fmla="*/ 217205 h 218248"/>
                  <a:gd name="connsiteX4-155" fmla="*/ 0 w 214054"/>
                  <a:gd name="connsiteY4-156" fmla="*/ 173763 h 218248"/>
                  <a:gd name="connsiteX5-157" fmla="*/ 0 w 214054"/>
                  <a:gd name="connsiteY5-158" fmla="*/ 0 h 218248"/>
                  <a:gd name="connsiteX0-159" fmla="*/ 214054 w 214054"/>
                  <a:gd name="connsiteY0-160" fmla="*/ 119573 h 218248"/>
                  <a:gd name="connsiteX1-161" fmla="*/ 114621 w 214054"/>
                  <a:gd name="connsiteY1-162" fmla="*/ 122997 h 218248"/>
                  <a:gd name="connsiteX2-163" fmla="*/ 114621 w 214054"/>
                  <a:gd name="connsiteY2-164" fmla="*/ 218248 h 218248"/>
                  <a:gd name="connsiteX3-165" fmla="*/ 43442 w 214054"/>
                  <a:gd name="connsiteY3-166" fmla="*/ 217205 h 218248"/>
                  <a:gd name="connsiteX4-167" fmla="*/ 0 w 214054"/>
                  <a:gd name="connsiteY4-168" fmla="*/ 173763 h 218248"/>
                  <a:gd name="connsiteX5-169" fmla="*/ 0 w 214054"/>
                  <a:gd name="connsiteY5-170" fmla="*/ 0 h 218248"/>
                  <a:gd name="connsiteX0-171" fmla="*/ 214054 w 214054"/>
                  <a:gd name="connsiteY0-172" fmla="*/ 124336 h 218248"/>
                  <a:gd name="connsiteX1-173" fmla="*/ 114621 w 214054"/>
                  <a:gd name="connsiteY1-174" fmla="*/ 122997 h 218248"/>
                  <a:gd name="connsiteX2-175" fmla="*/ 114621 w 214054"/>
                  <a:gd name="connsiteY2-176" fmla="*/ 218248 h 218248"/>
                  <a:gd name="connsiteX3-177" fmla="*/ 43442 w 214054"/>
                  <a:gd name="connsiteY3-178" fmla="*/ 217205 h 218248"/>
                  <a:gd name="connsiteX4-179" fmla="*/ 0 w 214054"/>
                  <a:gd name="connsiteY4-180" fmla="*/ 173763 h 218248"/>
                  <a:gd name="connsiteX5-181" fmla="*/ 0 w 214054"/>
                  <a:gd name="connsiteY5-182" fmla="*/ 0 h 218248"/>
                  <a:gd name="connsiteX0-183" fmla="*/ 206910 w 206910"/>
                  <a:gd name="connsiteY0-184" fmla="*/ 121955 h 218248"/>
                  <a:gd name="connsiteX1-185" fmla="*/ 114621 w 206910"/>
                  <a:gd name="connsiteY1-186" fmla="*/ 122997 h 218248"/>
                  <a:gd name="connsiteX2-187" fmla="*/ 114621 w 206910"/>
                  <a:gd name="connsiteY2-188" fmla="*/ 218248 h 218248"/>
                  <a:gd name="connsiteX3-189" fmla="*/ 43442 w 206910"/>
                  <a:gd name="connsiteY3-190" fmla="*/ 217205 h 218248"/>
                  <a:gd name="connsiteX4-191" fmla="*/ 0 w 206910"/>
                  <a:gd name="connsiteY4-192" fmla="*/ 173763 h 218248"/>
                  <a:gd name="connsiteX5-193" fmla="*/ 0 w 206910"/>
                  <a:gd name="connsiteY5-194" fmla="*/ 0 h 218248"/>
                  <a:gd name="connsiteX0-195" fmla="*/ 206910 w 206910"/>
                  <a:gd name="connsiteY0-196" fmla="*/ 124336 h 218248"/>
                  <a:gd name="connsiteX1-197" fmla="*/ 114621 w 206910"/>
                  <a:gd name="connsiteY1-198" fmla="*/ 122997 h 218248"/>
                  <a:gd name="connsiteX2-199" fmla="*/ 114621 w 206910"/>
                  <a:gd name="connsiteY2-200" fmla="*/ 218248 h 218248"/>
                  <a:gd name="connsiteX3-201" fmla="*/ 43442 w 206910"/>
                  <a:gd name="connsiteY3-202" fmla="*/ 217205 h 218248"/>
                  <a:gd name="connsiteX4-203" fmla="*/ 0 w 206910"/>
                  <a:gd name="connsiteY4-204" fmla="*/ 173763 h 218248"/>
                  <a:gd name="connsiteX5-205" fmla="*/ 0 w 206910"/>
                  <a:gd name="connsiteY5-206" fmla="*/ 0 h 218248"/>
                  <a:gd name="connsiteX0-207" fmla="*/ 204529 w 204529"/>
                  <a:gd name="connsiteY0-208" fmla="*/ 124336 h 218248"/>
                  <a:gd name="connsiteX1-209" fmla="*/ 114621 w 204529"/>
                  <a:gd name="connsiteY1-210" fmla="*/ 122997 h 218248"/>
                  <a:gd name="connsiteX2-211" fmla="*/ 114621 w 204529"/>
                  <a:gd name="connsiteY2-212" fmla="*/ 218248 h 218248"/>
                  <a:gd name="connsiteX3-213" fmla="*/ 43442 w 204529"/>
                  <a:gd name="connsiteY3-214" fmla="*/ 217205 h 218248"/>
                  <a:gd name="connsiteX4-215" fmla="*/ 0 w 204529"/>
                  <a:gd name="connsiteY4-216" fmla="*/ 173763 h 218248"/>
                  <a:gd name="connsiteX5-217" fmla="*/ 0 w 204529"/>
                  <a:gd name="connsiteY5-218" fmla="*/ 0 h 218248"/>
                  <a:gd name="connsiteX0-219" fmla="*/ 204529 w 204529"/>
                  <a:gd name="connsiteY0-220" fmla="*/ 124336 h 218248"/>
                  <a:gd name="connsiteX1-221" fmla="*/ 114621 w 204529"/>
                  <a:gd name="connsiteY1-222" fmla="*/ 122997 h 218248"/>
                  <a:gd name="connsiteX2-223" fmla="*/ 114621 w 204529"/>
                  <a:gd name="connsiteY2-224" fmla="*/ 218248 h 218248"/>
                  <a:gd name="connsiteX3-225" fmla="*/ 43442 w 204529"/>
                  <a:gd name="connsiteY3-226" fmla="*/ 217205 h 218248"/>
                  <a:gd name="connsiteX4-227" fmla="*/ 0 w 204529"/>
                  <a:gd name="connsiteY4-228" fmla="*/ 173763 h 218248"/>
                  <a:gd name="connsiteX5-229" fmla="*/ 0 w 204529"/>
                  <a:gd name="connsiteY5-230" fmla="*/ 0 h 21824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</a:cxnLst>
                <a:rect l="l" t="t" r="r" b="b"/>
                <a:pathLst>
                  <a:path w="204529" h="218248">
                    <a:moveTo>
                      <a:pt x="204529" y="124336"/>
                    </a:moveTo>
                    <a:lnTo>
                      <a:pt x="114621" y="122997"/>
                    </a:lnTo>
                    <a:lnTo>
                      <a:pt x="114621" y="218248"/>
                    </a:lnTo>
                    <a:lnTo>
                      <a:pt x="43442" y="217205"/>
                    </a:lnTo>
                    <a:cubicBezTo>
                      <a:pt x="19450" y="217205"/>
                      <a:pt x="0" y="197755"/>
                      <a:pt x="0" y="173763"/>
                    </a:cubicBez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18"/>
              <p:cNvSpPr/>
              <p:nvPr/>
            </p:nvSpPr>
            <p:spPr>
              <a:xfrm>
                <a:off x="2052639" y="-336205"/>
                <a:ext cx="102392" cy="168242"/>
              </a:xfrm>
              <a:custGeom>
                <a:avLst/>
                <a:gdLst>
                  <a:gd name="connsiteX0" fmla="*/ 0 w 343221"/>
                  <a:gd name="connsiteY0" fmla="*/ 43442 h 260647"/>
                  <a:gd name="connsiteX1" fmla="*/ 43442 w 343221"/>
                  <a:gd name="connsiteY1" fmla="*/ 0 h 260647"/>
                  <a:gd name="connsiteX2" fmla="*/ 299779 w 343221"/>
                  <a:gd name="connsiteY2" fmla="*/ 0 h 260647"/>
                  <a:gd name="connsiteX3" fmla="*/ 343221 w 343221"/>
                  <a:gd name="connsiteY3" fmla="*/ 43442 h 260647"/>
                  <a:gd name="connsiteX4" fmla="*/ 343221 w 343221"/>
                  <a:gd name="connsiteY4" fmla="*/ 217205 h 260647"/>
                  <a:gd name="connsiteX5" fmla="*/ 299779 w 343221"/>
                  <a:gd name="connsiteY5" fmla="*/ 260647 h 260647"/>
                  <a:gd name="connsiteX6" fmla="*/ 43442 w 343221"/>
                  <a:gd name="connsiteY6" fmla="*/ 260647 h 260647"/>
                  <a:gd name="connsiteX7" fmla="*/ 0 w 343221"/>
                  <a:gd name="connsiteY7" fmla="*/ 217205 h 260647"/>
                  <a:gd name="connsiteX8" fmla="*/ 0 w 343221"/>
                  <a:gd name="connsiteY8" fmla="*/ 43442 h 260647"/>
                  <a:gd name="connsiteX0-1" fmla="*/ 43442 w 343221"/>
                  <a:gd name="connsiteY0-2" fmla="*/ 0 h 260647"/>
                  <a:gd name="connsiteX1-3" fmla="*/ 299779 w 343221"/>
                  <a:gd name="connsiteY1-4" fmla="*/ 0 h 260647"/>
                  <a:gd name="connsiteX2-5" fmla="*/ 343221 w 343221"/>
                  <a:gd name="connsiteY2-6" fmla="*/ 43442 h 260647"/>
                  <a:gd name="connsiteX3-7" fmla="*/ 343221 w 343221"/>
                  <a:gd name="connsiteY3-8" fmla="*/ 217205 h 260647"/>
                  <a:gd name="connsiteX4-9" fmla="*/ 299779 w 343221"/>
                  <a:gd name="connsiteY4-10" fmla="*/ 260647 h 260647"/>
                  <a:gd name="connsiteX5-11" fmla="*/ 43442 w 343221"/>
                  <a:gd name="connsiteY5-12" fmla="*/ 260647 h 260647"/>
                  <a:gd name="connsiteX6-13" fmla="*/ 0 w 343221"/>
                  <a:gd name="connsiteY6-14" fmla="*/ 217205 h 260647"/>
                  <a:gd name="connsiteX7-15" fmla="*/ 0 w 343221"/>
                  <a:gd name="connsiteY7-16" fmla="*/ 43442 h 260647"/>
                  <a:gd name="connsiteX8-17" fmla="*/ 134882 w 343221"/>
                  <a:gd name="connsiteY8-18" fmla="*/ 91440 h 260647"/>
                  <a:gd name="connsiteX0-19" fmla="*/ 43442 w 343221"/>
                  <a:gd name="connsiteY0-20" fmla="*/ 0 h 260647"/>
                  <a:gd name="connsiteX1-21" fmla="*/ 299779 w 343221"/>
                  <a:gd name="connsiteY1-22" fmla="*/ 0 h 260647"/>
                  <a:gd name="connsiteX2-23" fmla="*/ 343221 w 343221"/>
                  <a:gd name="connsiteY2-24" fmla="*/ 43442 h 260647"/>
                  <a:gd name="connsiteX3-25" fmla="*/ 343221 w 343221"/>
                  <a:gd name="connsiteY3-26" fmla="*/ 217205 h 260647"/>
                  <a:gd name="connsiteX4-27" fmla="*/ 299779 w 343221"/>
                  <a:gd name="connsiteY4-28" fmla="*/ 260647 h 260647"/>
                  <a:gd name="connsiteX5-29" fmla="*/ 43442 w 343221"/>
                  <a:gd name="connsiteY5-30" fmla="*/ 260647 h 260647"/>
                  <a:gd name="connsiteX6-31" fmla="*/ 0 w 343221"/>
                  <a:gd name="connsiteY6-32" fmla="*/ 217205 h 260647"/>
                  <a:gd name="connsiteX7-33" fmla="*/ 0 w 343221"/>
                  <a:gd name="connsiteY7-34" fmla="*/ 43442 h 260647"/>
                  <a:gd name="connsiteX0-35" fmla="*/ 299779 w 343221"/>
                  <a:gd name="connsiteY0-36" fmla="*/ 0 h 260647"/>
                  <a:gd name="connsiteX1-37" fmla="*/ 343221 w 343221"/>
                  <a:gd name="connsiteY1-38" fmla="*/ 43442 h 260647"/>
                  <a:gd name="connsiteX2-39" fmla="*/ 343221 w 343221"/>
                  <a:gd name="connsiteY2-40" fmla="*/ 217205 h 260647"/>
                  <a:gd name="connsiteX3-41" fmla="*/ 299779 w 343221"/>
                  <a:gd name="connsiteY3-42" fmla="*/ 260647 h 260647"/>
                  <a:gd name="connsiteX4-43" fmla="*/ 43442 w 343221"/>
                  <a:gd name="connsiteY4-44" fmla="*/ 260647 h 260647"/>
                  <a:gd name="connsiteX5-45" fmla="*/ 0 w 343221"/>
                  <a:gd name="connsiteY5-46" fmla="*/ 217205 h 260647"/>
                  <a:gd name="connsiteX6-47" fmla="*/ 0 w 343221"/>
                  <a:gd name="connsiteY6-48" fmla="*/ 43442 h 260647"/>
                  <a:gd name="connsiteX0-49" fmla="*/ 343221 w 343221"/>
                  <a:gd name="connsiteY0-50" fmla="*/ 0 h 217205"/>
                  <a:gd name="connsiteX1-51" fmla="*/ 343221 w 343221"/>
                  <a:gd name="connsiteY1-52" fmla="*/ 173763 h 217205"/>
                  <a:gd name="connsiteX2-53" fmla="*/ 299779 w 343221"/>
                  <a:gd name="connsiteY2-54" fmla="*/ 217205 h 217205"/>
                  <a:gd name="connsiteX3-55" fmla="*/ 43442 w 343221"/>
                  <a:gd name="connsiteY3-56" fmla="*/ 217205 h 217205"/>
                  <a:gd name="connsiteX4-57" fmla="*/ 0 w 343221"/>
                  <a:gd name="connsiteY4-58" fmla="*/ 173763 h 217205"/>
                  <a:gd name="connsiteX5-59" fmla="*/ 0 w 343221"/>
                  <a:gd name="connsiteY5-60" fmla="*/ 0 h 217205"/>
                  <a:gd name="connsiteX0-61" fmla="*/ 343221 w 343221"/>
                  <a:gd name="connsiteY0-62" fmla="*/ 50006 h 217205"/>
                  <a:gd name="connsiteX1-63" fmla="*/ 343221 w 343221"/>
                  <a:gd name="connsiteY1-64" fmla="*/ 173763 h 217205"/>
                  <a:gd name="connsiteX2-65" fmla="*/ 299779 w 343221"/>
                  <a:gd name="connsiteY2-66" fmla="*/ 217205 h 217205"/>
                  <a:gd name="connsiteX3-67" fmla="*/ 43442 w 343221"/>
                  <a:gd name="connsiteY3-68" fmla="*/ 217205 h 217205"/>
                  <a:gd name="connsiteX4-69" fmla="*/ 0 w 343221"/>
                  <a:gd name="connsiteY4-70" fmla="*/ 173763 h 217205"/>
                  <a:gd name="connsiteX5-71" fmla="*/ 0 w 343221"/>
                  <a:gd name="connsiteY5-72" fmla="*/ 0 h 217205"/>
                  <a:gd name="connsiteX0-73" fmla="*/ 343221 w 343221"/>
                  <a:gd name="connsiteY0-74" fmla="*/ 0 h 167199"/>
                  <a:gd name="connsiteX1-75" fmla="*/ 343221 w 343221"/>
                  <a:gd name="connsiteY1-76" fmla="*/ 123757 h 167199"/>
                  <a:gd name="connsiteX2-77" fmla="*/ 299779 w 343221"/>
                  <a:gd name="connsiteY2-78" fmla="*/ 167199 h 167199"/>
                  <a:gd name="connsiteX3-79" fmla="*/ 43442 w 343221"/>
                  <a:gd name="connsiteY3-80" fmla="*/ 167199 h 167199"/>
                  <a:gd name="connsiteX4-81" fmla="*/ 0 w 343221"/>
                  <a:gd name="connsiteY4-82" fmla="*/ 123757 h 167199"/>
                  <a:gd name="connsiteX0-83" fmla="*/ 299779 w 299779"/>
                  <a:gd name="connsiteY0-84" fmla="*/ 0 h 167199"/>
                  <a:gd name="connsiteX1-85" fmla="*/ 299779 w 299779"/>
                  <a:gd name="connsiteY1-86" fmla="*/ 123757 h 167199"/>
                  <a:gd name="connsiteX2-87" fmla="*/ 256337 w 299779"/>
                  <a:gd name="connsiteY2-88" fmla="*/ 167199 h 167199"/>
                  <a:gd name="connsiteX3-89" fmla="*/ 0 w 299779"/>
                  <a:gd name="connsiteY3-90" fmla="*/ 167199 h 167199"/>
                  <a:gd name="connsiteX0-91" fmla="*/ 299779 w 299779"/>
                  <a:gd name="connsiteY0-92" fmla="*/ 0 h 168242"/>
                  <a:gd name="connsiteX1-93" fmla="*/ 299779 w 299779"/>
                  <a:gd name="connsiteY1-94" fmla="*/ 123757 h 168242"/>
                  <a:gd name="connsiteX2-95" fmla="*/ 256337 w 299779"/>
                  <a:gd name="connsiteY2-96" fmla="*/ 167199 h 168242"/>
                  <a:gd name="connsiteX3-97" fmla="*/ 197387 w 299779"/>
                  <a:gd name="connsiteY3-98" fmla="*/ 168242 h 168242"/>
                  <a:gd name="connsiteX4-99" fmla="*/ 0 w 299779"/>
                  <a:gd name="connsiteY4-100" fmla="*/ 167199 h 168242"/>
                  <a:gd name="connsiteX0-101" fmla="*/ 102392 w 102392"/>
                  <a:gd name="connsiteY0-102" fmla="*/ 0 h 168242"/>
                  <a:gd name="connsiteX1-103" fmla="*/ 102392 w 102392"/>
                  <a:gd name="connsiteY1-104" fmla="*/ 123757 h 168242"/>
                  <a:gd name="connsiteX2-105" fmla="*/ 58950 w 102392"/>
                  <a:gd name="connsiteY2-106" fmla="*/ 167199 h 168242"/>
                  <a:gd name="connsiteX3-107" fmla="*/ 0 w 102392"/>
                  <a:gd name="connsiteY3-108" fmla="*/ 168242 h 1682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02392" h="168242">
                    <a:moveTo>
                      <a:pt x="102392" y="0"/>
                    </a:moveTo>
                    <a:lnTo>
                      <a:pt x="102392" y="123757"/>
                    </a:lnTo>
                    <a:cubicBezTo>
                      <a:pt x="102392" y="147749"/>
                      <a:pt x="82942" y="167199"/>
                      <a:pt x="58950" y="167199"/>
                    </a:cubicBezTo>
                    <a:lnTo>
                      <a:pt x="0" y="168242"/>
                    </a:lnTo>
                  </a:path>
                </a:pathLst>
              </a:custGeom>
              <a:noFill/>
              <a:ln w="25400" cap="rnd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6032685" y="968247"/>
            <a:ext cx="1371919" cy="1182688"/>
            <a:chOff x="6032685" y="968247"/>
            <a:chExt cx="1371919" cy="1182688"/>
          </a:xfrm>
        </p:grpSpPr>
        <p:sp>
          <p:nvSpPr>
            <p:cNvPr id="13" name="六边形 12"/>
            <p:cNvSpPr/>
            <p:nvPr/>
          </p:nvSpPr>
          <p:spPr>
            <a:xfrm>
              <a:off x="6032685" y="968247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六边形 13"/>
            <p:cNvSpPr/>
            <p:nvPr/>
          </p:nvSpPr>
          <p:spPr>
            <a:xfrm>
              <a:off x="6165692" y="1082909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五角星 229"/>
            <p:cNvSpPr/>
            <p:nvPr/>
          </p:nvSpPr>
          <p:spPr>
            <a:xfrm>
              <a:off x="6498070" y="1356831"/>
              <a:ext cx="441148" cy="441147"/>
            </a:xfrm>
            <a:custGeom>
              <a:avLst/>
              <a:gdLst>
                <a:gd name="connsiteX0" fmla="*/ 0 w 441148"/>
                <a:gd name="connsiteY0" fmla="*/ 168503 h 441148"/>
                <a:gd name="connsiteX1" fmla="*/ 155194 w 441148"/>
                <a:gd name="connsiteY1" fmla="*/ 149241 h 441148"/>
                <a:gd name="connsiteX2" fmla="*/ 220574 w 441148"/>
                <a:gd name="connsiteY2" fmla="*/ 0 h 441148"/>
                <a:gd name="connsiteX3" fmla="*/ 285954 w 441148"/>
                <a:gd name="connsiteY3" fmla="*/ 149241 h 441148"/>
                <a:gd name="connsiteX4" fmla="*/ 441148 w 441148"/>
                <a:gd name="connsiteY4" fmla="*/ 168503 h 441148"/>
                <a:gd name="connsiteX5" fmla="*/ 326361 w 441148"/>
                <a:gd name="connsiteY5" fmla="*/ 280001 h 441148"/>
                <a:gd name="connsiteX6" fmla="*/ 356896 w 441148"/>
                <a:gd name="connsiteY6" fmla="*/ 441147 h 441148"/>
                <a:gd name="connsiteX7" fmla="*/ 220574 w 441148"/>
                <a:gd name="connsiteY7" fmla="*/ 360815 h 441148"/>
                <a:gd name="connsiteX8" fmla="*/ 84252 w 441148"/>
                <a:gd name="connsiteY8" fmla="*/ 441147 h 441148"/>
                <a:gd name="connsiteX9" fmla="*/ 114787 w 441148"/>
                <a:gd name="connsiteY9" fmla="*/ 280001 h 441148"/>
                <a:gd name="connsiteX10" fmla="*/ 0 w 441148"/>
                <a:gd name="connsiteY10" fmla="*/ 168503 h 441148"/>
                <a:gd name="connsiteX0-1" fmla="*/ 356896 w 448336"/>
                <a:gd name="connsiteY0-2" fmla="*/ 441147 h 532587"/>
                <a:gd name="connsiteX1-3" fmla="*/ 220574 w 448336"/>
                <a:gd name="connsiteY1-4" fmla="*/ 360815 h 532587"/>
                <a:gd name="connsiteX2-5" fmla="*/ 84252 w 448336"/>
                <a:gd name="connsiteY2-6" fmla="*/ 441147 h 532587"/>
                <a:gd name="connsiteX3-7" fmla="*/ 114787 w 448336"/>
                <a:gd name="connsiteY3-8" fmla="*/ 280001 h 532587"/>
                <a:gd name="connsiteX4-9" fmla="*/ 0 w 448336"/>
                <a:gd name="connsiteY4-10" fmla="*/ 168503 h 532587"/>
                <a:gd name="connsiteX5-11" fmla="*/ 155194 w 448336"/>
                <a:gd name="connsiteY5-12" fmla="*/ 149241 h 532587"/>
                <a:gd name="connsiteX6-13" fmla="*/ 220574 w 448336"/>
                <a:gd name="connsiteY6-14" fmla="*/ 0 h 532587"/>
                <a:gd name="connsiteX7-15" fmla="*/ 285954 w 448336"/>
                <a:gd name="connsiteY7-16" fmla="*/ 149241 h 532587"/>
                <a:gd name="connsiteX8-17" fmla="*/ 441148 w 448336"/>
                <a:gd name="connsiteY8-18" fmla="*/ 168503 h 532587"/>
                <a:gd name="connsiteX9-19" fmla="*/ 326361 w 448336"/>
                <a:gd name="connsiteY9-20" fmla="*/ 280001 h 532587"/>
                <a:gd name="connsiteX10-21" fmla="*/ 448336 w 448336"/>
                <a:gd name="connsiteY10-22" fmla="*/ 532587 h 532587"/>
                <a:gd name="connsiteX0-23" fmla="*/ 356896 w 441148"/>
                <a:gd name="connsiteY0-24" fmla="*/ 441147 h 441147"/>
                <a:gd name="connsiteX1-25" fmla="*/ 220574 w 441148"/>
                <a:gd name="connsiteY1-26" fmla="*/ 360815 h 441147"/>
                <a:gd name="connsiteX2-27" fmla="*/ 84252 w 441148"/>
                <a:gd name="connsiteY2-28" fmla="*/ 441147 h 441147"/>
                <a:gd name="connsiteX3-29" fmla="*/ 114787 w 441148"/>
                <a:gd name="connsiteY3-30" fmla="*/ 280001 h 441147"/>
                <a:gd name="connsiteX4-31" fmla="*/ 0 w 441148"/>
                <a:gd name="connsiteY4-32" fmla="*/ 168503 h 441147"/>
                <a:gd name="connsiteX5-33" fmla="*/ 155194 w 441148"/>
                <a:gd name="connsiteY5-34" fmla="*/ 149241 h 441147"/>
                <a:gd name="connsiteX6-35" fmla="*/ 220574 w 441148"/>
                <a:gd name="connsiteY6-36" fmla="*/ 0 h 441147"/>
                <a:gd name="connsiteX7-37" fmla="*/ 285954 w 441148"/>
                <a:gd name="connsiteY7-38" fmla="*/ 149241 h 441147"/>
                <a:gd name="connsiteX8-39" fmla="*/ 441148 w 441148"/>
                <a:gd name="connsiteY8-40" fmla="*/ 168503 h 441147"/>
                <a:gd name="connsiteX9-41" fmla="*/ 326361 w 441148"/>
                <a:gd name="connsiteY9-42" fmla="*/ 280001 h 441147"/>
                <a:gd name="connsiteX10-43" fmla="*/ 353086 w 441148"/>
                <a:gd name="connsiteY10-44" fmla="*/ 408762 h 441147"/>
                <a:gd name="connsiteX0-45" fmla="*/ 356896 w 441148"/>
                <a:gd name="connsiteY0-46" fmla="*/ 441147 h 441147"/>
                <a:gd name="connsiteX1-47" fmla="*/ 220574 w 441148"/>
                <a:gd name="connsiteY1-48" fmla="*/ 360815 h 441147"/>
                <a:gd name="connsiteX2-49" fmla="*/ 84252 w 441148"/>
                <a:gd name="connsiteY2-50" fmla="*/ 441147 h 441147"/>
                <a:gd name="connsiteX3-51" fmla="*/ 114787 w 441148"/>
                <a:gd name="connsiteY3-52" fmla="*/ 280001 h 441147"/>
                <a:gd name="connsiteX4-53" fmla="*/ 0 w 441148"/>
                <a:gd name="connsiteY4-54" fmla="*/ 168503 h 441147"/>
                <a:gd name="connsiteX5-55" fmla="*/ 155194 w 441148"/>
                <a:gd name="connsiteY5-56" fmla="*/ 149241 h 441147"/>
                <a:gd name="connsiteX6-57" fmla="*/ 220574 w 441148"/>
                <a:gd name="connsiteY6-58" fmla="*/ 0 h 441147"/>
                <a:gd name="connsiteX7-59" fmla="*/ 285954 w 441148"/>
                <a:gd name="connsiteY7-60" fmla="*/ 149241 h 441147"/>
                <a:gd name="connsiteX8-61" fmla="*/ 441148 w 441148"/>
                <a:gd name="connsiteY8-62" fmla="*/ 168503 h 441147"/>
                <a:gd name="connsiteX9-63" fmla="*/ 326361 w 441148"/>
                <a:gd name="connsiteY9-64" fmla="*/ 280001 h 441147"/>
                <a:gd name="connsiteX10-65" fmla="*/ 338799 w 441148"/>
                <a:gd name="connsiteY10-66" fmla="*/ 349231 h 441147"/>
                <a:gd name="connsiteX0-67" fmla="*/ 309271 w 441148"/>
                <a:gd name="connsiteY0-68" fmla="*/ 412572 h 441147"/>
                <a:gd name="connsiteX1-69" fmla="*/ 220574 w 441148"/>
                <a:gd name="connsiteY1-70" fmla="*/ 360815 h 441147"/>
                <a:gd name="connsiteX2-71" fmla="*/ 84252 w 441148"/>
                <a:gd name="connsiteY2-72" fmla="*/ 441147 h 441147"/>
                <a:gd name="connsiteX3-73" fmla="*/ 114787 w 441148"/>
                <a:gd name="connsiteY3-74" fmla="*/ 280001 h 441147"/>
                <a:gd name="connsiteX4-75" fmla="*/ 0 w 441148"/>
                <a:gd name="connsiteY4-76" fmla="*/ 168503 h 441147"/>
                <a:gd name="connsiteX5-77" fmla="*/ 155194 w 441148"/>
                <a:gd name="connsiteY5-78" fmla="*/ 149241 h 441147"/>
                <a:gd name="connsiteX6-79" fmla="*/ 220574 w 441148"/>
                <a:gd name="connsiteY6-80" fmla="*/ 0 h 441147"/>
                <a:gd name="connsiteX7-81" fmla="*/ 285954 w 441148"/>
                <a:gd name="connsiteY7-82" fmla="*/ 149241 h 441147"/>
                <a:gd name="connsiteX8-83" fmla="*/ 441148 w 441148"/>
                <a:gd name="connsiteY8-84" fmla="*/ 168503 h 441147"/>
                <a:gd name="connsiteX9-85" fmla="*/ 326361 w 441148"/>
                <a:gd name="connsiteY9-86" fmla="*/ 280001 h 441147"/>
                <a:gd name="connsiteX10-87" fmla="*/ 338799 w 441148"/>
                <a:gd name="connsiteY10-88" fmla="*/ 349231 h 4411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</a:cxnLst>
              <a:rect l="l" t="t" r="r" b="b"/>
              <a:pathLst>
                <a:path w="441148" h="441147">
                  <a:moveTo>
                    <a:pt x="309271" y="412572"/>
                  </a:moveTo>
                  <a:lnTo>
                    <a:pt x="220574" y="360815"/>
                  </a:lnTo>
                  <a:lnTo>
                    <a:pt x="84252" y="441147"/>
                  </a:lnTo>
                  <a:lnTo>
                    <a:pt x="114787" y="280001"/>
                  </a:lnTo>
                  <a:lnTo>
                    <a:pt x="0" y="168503"/>
                  </a:lnTo>
                  <a:lnTo>
                    <a:pt x="155194" y="149241"/>
                  </a:lnTo>
                  <a:lnTo>
                    <a:pt x="220574" y="0"/>
                  </a:lnTo>
                  <a:lnTo>
                    <a:pt x="285954" y="149241"/>
                  </a:lnTo>
                  <a:lnTo>
                    <a:pt x="441148" y="168503"/>
                  </a:lnTo>
                  <a:lnTo>
                    <a:pt x="326361" y="280001"/>
                  </a:lnTo>
                  <a:cubicBezTo>
                    <a:pt x="336539" y="333716"/>
                    <a:pt x="338799" y="349231"/>
                    <a:pt x="338799" y="349231"/>
                  </a:cubicBezTo>
                </a:path>
              </a:pathLst>
            </a:custGeom>
            <a:noFill/>
            <a:ln w="25400" cap="rnd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231509" y="2189084"/>
            <a:ext cx="1371919" cy="1182688"/>
            <a:chOff x="5231509" y="2189084"/>
            <a:chExt cx="1371919" cy="1182688"/>
          </a:xfrm>
        </p:grpSpPr>
        <p:sp>
          <p:nvSpPr>
            <p:cNvPr id="9" name="六边形 8"/>
            <p:cNvSpPr/>
            <p:nvPr/>
          </p:nvSpPr>
          <p:spPr>
            <a:xfrm>
              <a:off x="5231509" y="2189084"/>
              <a:ext cx="1371919" cy="1182688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六边形 10"/>
            <p:cNvSpPr/>
            <p:nvPr/>
          </p:nvSpPr>
          <p:spPr>
            <a:xfrm>
              <a:off x="5364517" y="2303746"/>
              <a:ext cx="1105904" cy="953365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6" name="组合 55"/>
            <p:cNvGrpSpPr/>
            <p:nvPr/>
          </p:nvGrpSpPr>
          <p:grpSpPr>
            <a:xfrm rot="2700000">
              <a:off x="5755677" y="2611780"/>
              <a:ext cx="337962" cy="440758"/>
              <a:chOff x="2685473" y="5952520"/>
              <a:chExt cx="499363" cy="651253"/>
            </a:xfrm>
          </p:grpSpPr>
          <p:sp>
            <p:nvSpPr>
              <p:cNvPr id="57" name="直角三角形 234"/>
              <p:cNvSpPr/>
              <p:nvPr/>
            </p:nvSpPr>
            <p:spPr>
              <a:xfrm rot="8100000">
                <a:off x="2685473" y="6104408"/>
                <a:ext cx="499363" cy="499365"/>
              </a:xfrm>
              <a:custGeom>
                <a:avLst/>
                <a:gdLst>
                  <a:gd name="connsiteX0" fmla="*/ 0 w 499363"/>
                  <a:gd name="connsiteY0" fmla="*/ 499365 h 590805"/>
                  <a:gd name="connsiteX1" fmla="*/ 0 w 499363"/>
                  <a:gd name="connsiteY1" fmla="*/ 280875 h 590805"/>
                  <a:gd name="connsiteX2" fmla="*/ 0 w 499363"/>
                  <a:gd name="connsiteY2" fmla="*/ 280875 h 590805"/>
                  <a:gd name="connsiteX3" fmla="*/ 280875 w 499363"/>
                  <a:gd name="connsiteY3" fmla="*/ 0 h 590805"/>
                  <a:gd name="connsiteX4" fmla="*/ 353705 w 499363"/>
                  <a:gd name="connsiteY4" fmla="*/ 0 h 590805"/>
                  <a:gd name="connsiteX5" fmla="*/ 499363 w 499363"/>
                  <a:gd name="connsiteY5" fmla="*/ 145658 h 590805"/>
                  <a:gd name="connsiteX6" fmla="*/ 499363 w 499363"/>
                  <a:gd name="connsiteY6" fmla="*/ 218489 h 590805"/>
                  <a:gd name="connsiteX7" fmla="*/ 218489 w 499363"/>
                  <a:gd name="connsiteY7" fmla="*/ 499364 h 590805"/>
                  <a:gd name="connsiteX8" fmla="*/ 218490 w 499363"/>
                  <a:gd name="connsiteY8" fmla="*/ 499365 h 590805"/>
                  <a:gd name="connsiteX9" fmla="*/ 91440 w 499363"/>
                  <a:gd name="connsiteY9" fmla="*/ 590805 h 590805"/>
                  <a:gd name="connsiteX0-1" fmla="*/ 0 w 499363"/>
                  <a:gd name="connsiteY0-2" fmla="*/ 499365 h 499365"/>
                  <a:gd name="connsiteX1-3" fmla="*/ 0 w 499363"/>
                  <a:gd name="connsiteY1-4" fmla="*/ 280875 h 499365"/>
                  <a:gd name="connsiteX2-5" fmla="*/ 0 w 499363"/>
                  <a:gd name="connsiteY2-6" fmla="*/ 280875 h 499365"/>
                  <a:gd name="connsiteX3-7" fmla="*/ 280875 w 499363"/>
                  <a:gd name="connsiteY3-8" fmla="*/ 0 h 499365"/>
                  <a:gd name="connsiteX4-9" fmla="*/ 353705 w 499363"/>
                  <a:gd name="connsiteY4-10" fmla="*/ 0 h 499365"/>
                  <a:gd name="connsiteX5-11" fmla="*/ 499363 w 499363"/>
                  <a:gd name="connsiteY5-12" fmla="*/ 145658 h 499365"/>
                  <a:gd name="connsiteX6-13" fmla="*/ 499363 w 499363"/>
                  <a:gd name="connsiteY6-14" fmla="*/ 218489 h 499365"/>
                  <a:gd name="connsiteX7-15" fmla="*/ 218489 w 499363"/>
                  <a:gd name="connsiteY7-16" fmla="*/ 499364 h 499365"/>
                  <a:gd name="connsiteX8-17" fmla="*/ 218490 w 499363"/>
                  <a:gd name="connsiteY8-18" fmla="*/ 499365 h 499365"/>
                  <a:gd name="connsiteX9-19" fmla="*/ 54396 w 499363"/>
                  <a:gd name="connsiteY9-20" fmla="*/ 496512 h 499365"/>
                  <a:gd name="connsiteX0-21" fmla="*/ 1684 w 499363"/>
                  <a:gd name="connsiteY0-22" fmla="*/ 400022 h 499365"/>
                  <a:gd name="connsiteX1-23" fmla="*/ 0 w 499363"/>
                  <a:gd name="connsiteY1-24" fmla="*/ 280875 h 499365"/>
                  <a:gd name="connsiteX2-25" fmla="*/ 0 w 499363"/>
                  <a:gd name="connsiteY2-26" fmla="*/ 280875 h 499365"/>
                  <a:gd name="connsiteX3-27" fmla="*/ 280875 w 499363"/>
                  <a:gd name="connsiteY3-28" fmla="*/ 0 h 499365"/>
                  <a:gd name="connsiteX4-29" fmla="*/ 353705 w 499363"/>
                  <a:gd name="connsiteY4-30" fmla="*/ 0 h 499365"/>
                  <a:gd name="connsiteX5-31" fmla="*/ 499363 w 499363"/>
                  <a:gd name="connsiteY5-32" fmla="*/ 145658 h 499365"/>
                  <a:gd name="connsiteX6-33" fmla="*/ 499363 w 499363"/>
                  <a:gd name="connsiteY6-34" fmla="*/ 218489 h 499365"/>
                  <a:gd name="connsiteX7-35" fmla="*/ 218489 w 499363"/>
                  <a:gd name="connsiteY7-36" fmla="*/ 499364 h 499365"/>
                  <a:gd name="connsiteX8-37" fmla="*/ 218490 w 499363"/>
                  <a:gd name="connsiteY8-38" fmla="*/ 499365 h 499365"/>
                  <a:gd name="connsiteX9-39" fmla="*/ 54396 w 499363"/>
                  <a:gd name="connsiteY9-40" fmla="*/ 496512 h 49936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</a:cxnLst>
                <a:rect l="l" t="t" r="r" b="b"/>
                <a:pathLst>
                  <a:path w="499363" h="499365">
                    <a:moveTo>
                      <a:pt x="1684" y="400022"/>
                    </a:moveTo>
                    <a:cubicBezTo>
                      <a:pt x="1123" y="360306"/>
                      <a:pt x="561" y="320591"/>
                      <a:pt x="0" y="280875"/>
                    </a:cubicBezTo>
                    <a:lnTo>
                      <a:pt x="0" y="280875"/>
                    </a:lnTo>
                    <a:lnTo>
                      <a:pt x="280875" y="0"/>
                    </a:lnTo>
                    <a:cubicBezTo>
                      <a:pt x="300986" y="-20111"/>
                      <a:pt x="333594" y="-20111"/>
                      <a:pt x="353705" y="0"/>
                    </a:cubicBezTo>
                    <a:lnTo>
                      <a:pt x="499363" y="145658"/>
                    </a:lnTo>
                    <a:cubicBezTo>
                      <a:pt x="519475" y="165770"/>
                      <a:pt x="519475" y="198378"/>
                      <a:pt x="499363" y="218489"/>
                    </a:cubicBezTo>
                    <a:lnTo>
                      <a:pt x="218489" y="499364"/>
                    </a:lnTo>
                    <a:lnTo>
                      <a:pt x="218490" y="499365"/>
                    </a:lnTo>
                    <a:cubicBezTo>
                      <a:pt x="145660" y="499365"/>
                      <a:pt x="54396" y="496512"/>
                      <a:pt x="54396" y="496512"/>
                    </a:cubicBezTo>
                  </a:path>
                </a:pathLst>
              </a:custGeom>
              <a:noFill/>
              <a:ln w="25400" cap="rnd">
                <a:solidFill>
                  <a:srgbClr val="AC8E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圆角矩形 236"/>
              <p:cNvSpPr/>
              <p:nvPr/>
            </p:nvSpPr>
            <p:spPr>
              <a:xfrm rot="5400000">
                <a:off x="2864056" y="5982973"/>
                <a:ext cx="147622" cy="86716"/>
              </a:xfrm>
              <a:custGeom>
                <a:avLst/>
                <a:gdLst>
                  <a:gd name="connsiteX0" fmla="*/ 0 w 147622"/>
                  <a:gd name="connsiteY0" fmla="*/ 43358 h 86716"/>
                  <a:gd name="connsiteX1" fmla="*/ 43358 w 147622"/>
                  <a:gd name="connsiteY1" fmla="*/ 0 h 86716"/>
                  <a:gd name="connsiteX2" fmla="*/ 104264 w 147622"/>
                  <a:gd name="connsiteY2" fmla="*/ 0 h 86716"/>
                  <a:gd name="connsiteX3" fmla="*/ 147622 w 147622"/>
                  <a:gd name="connsiteY3" fmla="*/ 43358 h 86716"/>
                  <a:gd name="connsiteX4" fmla="*/ 147622 w 147622"/>
                  <a:gd name="connsiteY4" fmla="*/ 43358 h 86716"/>
                  <a:gd name="connsiteX5" fmla="*/ 104264 w 147622"/>
                  <a:gd name="connsiteY5" fmla="*/ 86716 h 86716"/>
                  <a:gd name="connsiteX6" fmla="*/ 43358 w 147622"/>
                  <a:gd name="connsiteY6" fmla="*/ 86716 h 86716"/>
                  <a:gd name="connsiteX7" fmla="*/ 0 w 147622"/>
                  <a:gd name="connsiteY7" fmla="*/ 43358 h 86716"/>
                  <a:gd name="connsiteX0-1" fmla="*/ 104264 w 195704"/>
                  <a:gd name="connsiteY0-2" fmla="*/ 0 h 91440"/>
                  <a:gd name="connsiteX1-3" fmla="*/ 147622 w 195704"/>
                  <a:gd name="connsiteY1-4" fmla="*/ 43358 h 91440"/>
                  <a:gd name="connsiteX2-5" fmla="*/ 147622 w 195704"/>
                  <a:gd name="connsiteY2-6" fmla="*/ 43358 h 91440"/>
                  <a:gd name="connsiteX3-7" fmla="*/ 104264 w 195704"/>
                  <a:gd name="connsiteY3-8" fmla="*/ 86716 h 91440"/>
                  <a:gd name="connsiteX4-9" fmla="*/ 43358 w 195704"/>
                  <a:gd name="connsiteY4-10" fmla="*/ 86716 h 91440"/>
                  <a:gd name="connsiteX5-11" fmla="*/ 0 w 195704"/>
                  <a:gd name="connsiteY5-12" fmla="*/ 43358 h 91440"/>
                  <a:gd name="connsiteX6-13" fmla="*/ 43358 w 195704"/>
                  <a:gd name="connsiteY6-14" fmla="*/ 0 h 91440"/>
                  <a:gd name="connsiteX7-15" fmla="*/ 195704 w 195704"/>
                  <a:gd name="connsiteY7-16" fmla="*/ 91440 h 91440"/>
                  <a:gd name="connsiteX0-17" fmla="*/ 104264 w 147622"/>
                  <a:gd name="connsiteY0-18" fmla="*/ 0 h 86716"/>
                  <a:gd name="connsiteX1-19" fmla="*/ 147622 w 147622"/>
                  <a:gd name="connsiteY1-20" fmla="*/ 43358 h 86716"/>
                  <a:gd name="connsiteX2-21" fmla="*/ 147622 w 147622"/>
                  <a:gd name="connsiteY2-22" fmla="*/ 43358 h 86716"/>
                  <a:gd name="connsiteX3-23" fmla="*/ 104264 w 147622"/>
                  <a:gd name="connsiteY3-24" fmla="*/ 86716 h 86716"/>
                  <a:gd name="connsiteX4-25" fmla="*/ 43358 w 147622"/>
                  <a:gd name="connsiteY4-26" fmla="*/ 86716 h 86716"/>
                  <a:gd name="connsiteX5-27" fmla="*/ 0 w 147622"/>
                  <a:gd name="connsiteY5-28" fmla="*/ 43358 h 86716"/>
                  <a:gd name="connsiteX6-29" fmla="*/ 43358 w 147622"/>
                  <a:gd name="connsiteY6-30" fmla="*/ 0 h 86716"/>
                  <a:gd name="connsiteX7-31" fmla="*/ 76641 w 147622"/>
                  <a:gd name="connsiteY7-32" fmla="*/ 953 h 86716"/>
                  <a:gd name="connsiteX0-33" fmla="*/ 147622 w 147622"/>
                  <a:gd name="connsiteY0-34" fmla="*/ 43358 h 86716"/>
                  <a:gd name="connsiteX1-35" fmla="*/ 147622 w 147622"/>
                  <a:gd name="connsiteY1-36" fmla="*/ 43358 h 86716"/>
                  <a:gd name="connsiteX2-37" fmla="*/ 104264 w 147622"/>
                  <a:gd name="connsiteY2-38" fmla="*/ 86716 h 86716"/>
                  <a:gd name="connsiteX3-39" fmla="*/ 43358 w 147622"/>
                  <a:gd name="connsiteY3-40" fmla="*/ 86716 h 86716"/>
                  <a:gd name="connsiteX4-41" fmla="*/ 0 w 147622"/>
                  <a:gd name="connsiteY4-42" fmla="*/ 43358 h 86716"/>
                  <a:gd name="connsiteX5-43" fmla="*/ 43358 w 147622"/>
                  <a:gd name="connsiteY5-44" fmla="*/ 0 h 86716"/>
                  <a:gd name="connsiteX6-45" fmla="*/ 76641 w 147622"/>
                  <a:gd name="connsiteY6-46" fmla="*/ 953 h 86716"/>
                  <a:gd name="connsiteX0-47" fmla="*/ 147622 w 147622"/>
                  <a:gd name="connsiteY0-48" fmla="*/ 43358 h 86716"/>
                  <a:gd name="connsiteX1-49" fmla="*/ 147622 w 147622"/>
                  <a:gd name="connsiteY1-50" fmla="*/ 43358 h 86716"/>
                  <a:gd name="connsiteX2-51" fmla="*/ 104264 w 147622"/>
                  <a:gd name="connsiteY2-52" fmla="*/ 86716 h 86716"/>
                  <a:gd name="connsiteX3-53" fmla="*/ 43358 w 147622"/>
                  <a:gd name="connsiteY3-54" fmla="*/ 86716 h 86716"/>
                  <a:gd name="connsiteX4-55" fmla="*/ 0 w 147622"/>
                  <a:gd name="connsiteY4-56" fmla="*/ 43358 h 86716"/>
                  <a:gd name="connsiteX5-57" fmla="*/ 43358 w 147622"/>
                  <a:gd name="connsiteY5-58" fmla="*/ 0 h 86716"/>
                  <a:gd name="connsiteX6-59" fmla="*/ 90929 w 147622"/>
                  <a:gd name="connsiteY6-60" fmla="*/ 953 h 867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47622" h="86716">
                    <a:moveTo>
                      <a:pt x="147622" y="43358"/>
                    </a:moveTo>
                    <a:lnTo>
                      <a:pt x="147622" y="43358"/>
                    </a:lnTo>
                    <a:cubicBezTo>
                      <a:pt x="147622" y="67304"/>
                      <a:pt x="128210" y="86716"/>
                      <a:pt x="104264" y="86716"/>
                    </a:cubicBezTo>
                    <a:lnTo>
                      <a:pt x="43358" y="86716"/>
                    </a:lnTo>
                    <a:cubicBezTo>
                      <a:pt x="19412" y="86716"/>
                      <a:pt x="0" y="67304"/>
                      <a:pt x="0" y="43358"/>
                    </a:cubicBezTo>
                    <a:cubicBezTo>
                      <a:pt x="0" y="19412"/>
                      <a:pt x="19412" y="0"/>
                      <a:pt x="43358" y="0"/>
                    </a:cubicBezTo>
                    <a:cubicBezTo>
                      <a:pt x="63660" y="0"/>
                      <a:pt x="90929" y="953"/>
                      <a:pt x="90929" y="953"/>
                    </a:cubicBezTo>
                  </a:path>
                </a:pathLst>
              </a:custGeom>
              <a:noFill/>
              <a:ln w="25400" cap="rnd">
                <a:solidFill>
                  <a:srgbClr val="AC8E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388761" y="2824938"/>
            <a:ext cx="1371919" cy="1182688"/>
            <a:chOff x="6388761" y="2824938"/>
            <a:chExt cx="1371919" cy="1182688"/>
          </a:xfrm>
        </p:grpSpPr>
        <p:sp>
          <p:nvSpPr>
            <p:cNvPr id="19" name="六边形 18"/>
            <p:cNvSpPr/>
            <p:nvPr/>
          </p:nvSpPr>
          <p:spPr>
            <a:xfrm>
              <a:off x="6388761" y="2824938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六边形 19"/>
            <p:cNvSpPr/>
            <p:nvPr/>
          </p:nvSpPr>
          <p:spPr>
            <a:xfrm>
              <a:off x="6521769" y="2939600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6866084" y="3240777"/>
              <a:ext cx="417272" cy="404424"/>
              <a:chOff x="4002056" y="3481179"/>
              <a:chExt cx="417272" cy="404424"/>
            </a:xfrm>
          </p:grpSpPr>
          <p:sp>
            <p:nvSpPr>
              <p:cNvPr id="60" name="圆角矩形 241"/>
              <p:cNvSpPr/>
              <p:nvPr/>
            </p:nvSpPr>
            <p:spPr>
              <a:xfrm>
                <a:off x="4002056" y="3481179"/>
                <a:ext cx="417272" cy="404424"/>
              </a:xfrm>
              <a:custGeom>
                <a:avLst/>
                <a:gdLst>
                  <a:gd name="connsiteX0" fmla="*/ 0 w 412750"/>
                  <a:gd name="connsiteY0" fmla="*/ 49659 h 297948"/>
                  <a:gd name="connsiteX1" fmla="*/ 49659 w 412750"/>
                  <a:gd name="connsiteY1" fmla="*/ 0 h 297948"/>
                  <a:gd name="connsiteX2" fmla="*/ 363091 w 412750"/>
                  <a:gd name="connsiteY2" fmla="*/ 0 h 297948"/>
                  <a:gd name="connsiteX3" fmla="*/ 412750 w 412750"/>
                  <a:gd name="connsiteY3" fmla="*/ 49659 h 297948"/>
                  <a:gd name="connsiteX4" fmla="*/ 412750 w 412750"/>
                  <a:gd name="connsiteY4" fmla="*/ 248289 h 297948"/>
                  <a:gd name="connsiteX5" fmla="*/ 363091 w 412750"/>
                  <a:gd name="connsiteY5" fmla="*/ 297948 h 297948"/>
                  <a:gd name="connsiteX6" fmla="*/ 49659 w 412750"/>
                  <a:gd name="connsiteY6" fmla="*/ 297948 h 297948"/>
                  <a:gd name="connsiteX7" fmla="*/ 0 w 412750"/>
                  <a:gd name="connsiteY7" fmla="*/ 248289 h 297948"/>
                  <a:gd name="connsiteX8" fmla="*/ 0 w 412750"/>
                  <a:gd name="connsiteY8" fmla="*/ 49659 h 297948"/>
                  <a:gd name="connsiteX0-1" fmla="*/ 0 w 412750"/>
                  <a:gd name="connsiteY0-2" fmla="*/ 49659 h 297948"/>
                  <a:gd name="connsiteX1-3" fmla="*/ 49659 w 412750"/>
                  <a:gd name="connsiteY1-4" fmla="*/ 0 h 297948"/>
                  <a:gd name="connsiteX2-5" fmla="*/ 363091 w 412750"/>
                  <a:gd name="connsiteY2-6" fmla="*/ 0 h 297948"/>
                  <a:gd name="connsiteX3-7" fmla="*/ 412750 w 412750"/>
                  <a:gd name="connsiteY3-8" fmla="*/ 49659 h 297948"/>
                  <a:gd name="connsiteX4-9" fmla="*/ 412750 w 412750"/>
                  <a:gd name="connsiteY4-10" fmla="*/ 248289 h 297948"/>
                  <a:gd name="connsiteX5-11" fmla="*/ 363091 w 412750"/>
                  <a:gd name="connsiteY5-12" fmla="*/ 297948 h 297948"/>
                  <a:gd name="connsiteX6-13" fmla="*/ 177800 w 412750"/>
                  <a:gd name="connsiteY6-14" fmla="*/ 295275 h 297948"/>
                  <a:gd name="connsiteX7-15" fmla="*/ 49659 w 412750"/>
                  <a:gd name="connsiteY7-16" fmla="*/ 297948 h 297948"/>
                  <a:gd name="connsiteX8-17" fmla="*/ 0 w 412750"/>
                  <a:gd name="connsiteY8-18" fmla="*/ 248289 h 297948"/>
                  <a:gd name="connsiteX9" fmla="*/ 0 w 412750"/>
                  <a:gd name="connsiteY9" fmla="*/ 49659 h 297948"/>
                  <a:gd name="connsiteX0-19" fmla="*/ 0 w 412750"/>
                  <a:gd name="connsiteY0-20" fmla="*/ 49659 h 297948"/>
                  <a:gd name="connsiteX1-21" fmla="*/ 49659 w 412750"/>
                  <a:gd name="connsiteY1-22" fmla="*/ 0 h 297948"/>
                  <a:gd name="connsiteX2-23" fmla="*/ 363091 w 412750"/>
                  <a:gd name="connsiteY2-24" fmla="*/ 0 h 297948"/>
                  <a:gd name="connsiteX3-25" fmla="*/ 412750 w 412750"/>
                  <a:gd name="connsiteY3-26" fmla="*/ 49659 h 297948"/>
                  <a:gd name="connsiteX4-27" fmla="*/ 412750 w 412750"/>
                  <a:gd name="connsiteY4-28" fmla="*/ 248289 h 297948"/>
                  <a:gd name="connsiteX5-29" fmla="*/ 363091 w 412750"/>
                  <a:gd name="connsiteY5-30" fmla="*/ 297948 h 297948"/>
                  <a:gd name="connsiteX6-31" fmla="*/ 177800 w 412750"/>
                  <a:gd name="connsiteY6-32" fmla="*/ 295275 h 297948"/>
                  <a:gd name="connsiteX7-33" fmla="*/ 49659 w 412750"/>
                  <a:gd name="connsiteY7-34" fmla="*/ 297948 h 297948"/>
                  <a:gd name="connsiteX8-35" fmla="*/ 0 w 412750"/>
                  <a:gd name="connsiteY8-36" fmla="*/ 248289 h 297948"/>
                  <a:gd name="connsiteX9-37" fmla="*/ 0 w 412750"/>
                  <a:gd name="connsiteY9-38" fmla="*/ 49659 h 297948"/>
                  <a:gd name="connsiteX0-39" fmla="*/ 177800 w 412750"/>
                  <a:gd name="connsiteY0-40" fmla="*/ 295275 h 386715"/>
                  <a:gd name="connsiteX1-41" fmla="*/ 49659 w 412750"/>
                  <a:gd name="connsiteY1-42" fmla="*/ 297948 h 386715"/>
                  <a:gd name="connsiteX2-43" fmla="*/ 0 w 412750"/>
                  <a:gd name="connsiteY2-44" fmla="*/ 248289 h 386715"/>
                  <a:gd name="connsiteX3-45" fmla="*/ 0 w 412750"/>
                  <a:gd name="connsiteY3-46" fmla="*/ 49659 h 386715"/>
                  <a:gd name="connsiteX4-47" fmla="*/ 49659 w 412750"/>
                  <a:gd name="connsiteY4-48" fmla="*/ 0 h 386715"/>
                  <a:gd name="connsiteX5-49" fmla="*/ 363091 w 412750"/>
                  <a:gd name="connsiteY5-50" fmla="*/ 0 h 386715"/>
                  <a:gd name="connsiteX6-51" fmla="*/ 412750 w 412750"/>
                  <a:gd name="connsiteY6-52" fmla="*/ 49659 h 386715"/>
                  <a:gd name="connsiteX7-53" fmla="*/ 412750 w 412750"/>
                  <a:gd name="connsiteY7-54" fmla="*/ 248289 h 386715"/>
                  <a:gd name="connsiteX8-55" fmla="*/ 363091 w 412750"/>
                  <a:gd name="connsiteY8-56" fmla="*/ 297948 h 386715"/>
                  <a:gd name="connsiteX9-57" fmla="*/ 269240 w 412750"/>
                  <a:gd name="connsiteY9-58" fmla="*/ 386715 h 386715"/>
                  <a:gd name="connsiteX0-59" fmla="*/ 177800 w 412750"/>
                  <a:gd name="connsiteY0-60" fmla="*/ 295275 h 298609"/>
                  <a:gd name="connsiteX1-61" fmla="*/ 49659 w 412750"/>
                  <a:gd name="connsiteY1-62" fmla="*/ 297948 h 298609"/>
                  <a:gd name="connsiteX2-63" fmla="*/ 0 w 412750"/>
                  <a:gd name="connsiteY2-64" fmla="*/ 248289 h 298609"/>
                  <a:gd name="connsiteX3-65" fmla="*/ 0 w 412750"/>
                  <a:gd name="connsiteY3-66" fmla="*/ 49659 h 298609"/>
                  <a:gd name="connsiteX4-67" fmla="*/ 49659 w 412750"/>
                  <a:gd name="connsiteY4-68" fmla="*/ 0 h 298609"/>
                  <a:gd name="connsiteX5-69" fmla="*/ 363091 w 412750"/>
                  <a:gd name="connsiteY5-70" fmla="*/ 0 h 298609"/>
                  <a:gd name="connsiteX6-71" fmla="*/ 412750 w 412750"/>
                  <a:gd name="connsiteY6-72" fmla="*/ 49659 h 298609"/>
                  <a:gd name="connsiteX7-73" fmla="*/ 412750 w 412750"/>
                  <a:gd name="connsiteY7-74" fmla="*/ 248289 h 298609"/>
                  <a:gd name="connsiteX8-75" fmla="*/ 363091 w 412750"/>
                  <a:gd name="connsiteY8-76" fmla="*/ 297948 h 298609"/>
                  <a:gd name="connsiteX9-77" fmla="*/ 324009 w 412750"/>
                  <a:gd name="connsiteY9-78" fmla="*/ 298609 h 298609"/>
                  <a:gd name="connsiteX0-79" fmla="*/ 177800 w 412750"/>
                  <a:gd name="connsiteY0-80" fmla="*/ 295275 h 300990"/>
                  <a:gd name="connsiteX1-81" fmla="*/ 49659 w 412750"/>
                  <a:gd name="connsiteY1-82" fmla="*/ 297948 h 300990"/>
                  <a:gd name="connsiteX2-83" fmla="*/ 0 w 412750"/>
                  <a:gd name="connsiteY2-84" fmla="*/ 248289 h 300990"/>
                  <a:gd name="connsiteX3-85" fmla="*/ 0 w 412750"/>
                  <a:gd name="connsiteY3-86" fmla="*/ 49659 h 300990"/>
                  <a:gd name="connsiteX4-87" fmla="*/ 49659 w 412750"/>
                  <a:gd name="connsiteY4-88" fmla="*/ 0 h 300990"/>
                  <a:gd name="connsiteX5-89" fmla="*/ 363091 w 412750"/>
                  <a:gd name="connsiteY5-90" fmla="*/ 0 h 300990"/>
                  <a:gd name="connsiteX6-91" fmla="*/ 412750 w 412750"/>
                  <a:gd name="connsiteY6-92" fmla="*/ 49659 h 300990"/>
                  <a:gd name="connsiteX7-93" fmla="*/ 412750 w 412750"/>
                  <a:gd name="connsiteY7-94" fmla="*/ 248289 h 300990"/>
                  <a:gd name="connsiteX8-95" fmla="*/ 363091 w 412750"/>
                  <a:gd name="connsiteY8-96" fmla="*/ 297948 h 300990"/>
                  <a:gd name="connsiteX9-97" fmla="*/ 328772 w 412750"/>
                  <a:gd name="connsiteY9-98" fmla="*/ 300990 h 300990"/>
                  <a:gd name="connsiteX0-99" fmla="*/ 177800 w 412750"/>
                  <a:gd name="connsiteY0-100" fmla="*/ 295275 h 297948"/>
                  <a:gd name="connsiteX1-101" fmla="*/ 49659 w 412750"/>
                  <a:gd name="connsiteY1-102" fmla="*/ 297948 h 297948"/>
                  <a:gd name="connsiteX2-103" fmla="*/ 0 w 412750"/>
                  <a:gd name="connsiteY2-104" fmla="*/ 248289 h 297948"/>
                  <a:gd name="connsiteX3-105" fmla="*/ 0 w 412750"/>
                  <a:gd name="connsiteY3-106" fmla="*/ 49659 h 297948"/>
                  <a:gd name="connsiteX4-107" fmla="*/ 49659 w 412750"/>
                  <a:gd name="connsiteY4-108" fmla="*/ 0 h 297948"/>
                  <a:gd name="connsiteX5-109" fmla="*/ 363091 w 412750"/>
                  <a:gd name="connsiteY5-110" fmla="*/ 0 h 297948"/>
                  <a:gd name="connsiteX6-111" fmla="*/ 412750 w 412750"/>
                  <a:gd name="connsiteY6-112" fmla="*/ 49659 h 297948"/>
                  <a:gd name="connsiteX7-113" fmla="*/ 412750 w 412750"/>
                  <a:gd name="connsiteY7-114" fmla="*/ 248289 h 297948"/>
                  <a:gd name="connsiteX8-115" fmla="*/ 363091 w 412750"/>
                  <a:gd name="connsiteY8-116" fmla="*/ 297948 h 297948"/>
                  <a:gd name="connsiteX9-117" fmla="*/ 330708 w 412750"/>
                  <a:gd name="connsiteY9-118" fmla="*/ 295182 h 297948"/>
                  <a:gd name="connsiteX0-119" fmla="*/ 177800 w 412750"/>
                  <a:gd name="connsiteY0-120" fmla="*/ 295275 h 297948"/>
                  <a:gd name="connsiteX1-121" fmla="*/ 49659 w 412750"/>
                  <a:gd name="connsiteY1-122" fmla="*/ 297948 h 297948"/>
                  <a:gd name="connsiteX2-123" fmla="*/ 0 w 412750"/>
                  <a:gd name="connsiteY2-124" fmla="*/ 248289 h 297948"/>
                  <a:gd name="connsiteX3-125" fmla="*/ 0 w 412750"/>
                  <a:gd name="connsiteY3-126" fmla="*/ 49659 h 297948"/>
                  <a:gd name="connsiteX4-127" fmla="*/ 49659 w 412750"/>
                  <a:gd name="connsiteY4-128" fmla="*/ 0 h 297948"/>
                  <a:gd name="connsiteX5-129" fmla="*/ 363091 w 412750"/>
                  <a:gd name="connsiteY5-130" fmla="*/ 0 h 297948"/>
                  <a:gd name="connsiteX6-131" fmla="*/ 412750 w 412750"/>
                  <a:gd name="connsiteY6-132" fmla="*/ 49659 h 297948"/>
                  <a:gd name="connsiteX7-133" fmla="*/ 412750 w 412750"/>
                  <a:gd name="connsiteY7-134" fmla="*/ 248289 h 297948"/>
                  <a:gd name="connsiteX8-135" fmla="*/ 363091 w 412750"/>
                  <a:gd name="connsiteY8-136" fmla="*/ 297948 h 297948"/>
                  <a:gd name="connsiteX9-137" fmla="*/ 331676 w 412750"/>
                  <a:gd name="connsiteY9-138" fmla="*/ 297118 h 297948"/>
                  <a:gd name="connsiteX0-139" fmla="*/ 177800 w 412750"/>
                  <a:gd name="connsiteY0-140" fmla="*/ 295275 h 299054"/>
                  <a:gd name="connsiteX1-141" fmla="*/ 49659 w 412750"/>
                  <a:gd name="connsiteY1-142" fmla="*/ 297948 h 299054"/>
                  <a:gd name="connsiteX2-143" fmla="*/ 0 w 412750"/>
                  <a:gd name="connsiteY2-144" fmla="*/ 248289 h 299054"/>
                  <a:gd name="connsiteX3-145" fmla="*/ 0 w 412750"/>
                  <a:gd name="connsiteY3-146" fmla="*/ 49659 h 299054"/>
                  <a:gd name="connsiteX4-147" fmla="*/ 49659 w 412750"/>
                  <a:gd name="connsiteY4-148" fmla="*/ 0 h 299054"/>
                  <a:gd name="connsiteX5-149" fmla="*/ 363091 w 412750"/>
                  <a:gd name="connsiteY5-150" fmla="*/ 0 h 299054"/>
                  <a:gd name="connsiteX6-151" fmla="*/ 412750 w 412750"/>
                  <a:gd name="connsiteY6-152" fmla="*/ 49659 h 299054"/>
                  <a:gd name="connsiteX7-153" fmla="*/ 412750 w 412750"/>
                  <a:gd name="connsiteY7-154" fmla="*/ 248289 h 299054"/>
                  <a:gd name="connsiteX8-155" fmla="*/ 363091 w 412750"/>
                  <a:gd name="connsiteY8-156" fmla="*/ 297948 h 299054"/>
                  <a:gd name="connsiteX9-157" fmla="*/ 331676 w 412750"/>
                  <a:gd name="connsiteY9-158" fmla="*/ 299054 h 299054"/>
                  <a:gd name="connsiteX0-159" fmla="*/ 177800 w 412750"/>
                  <a:gd name="connsiteY0-160" fmla="*/ 295275 h 299054"/>
                  <a:gd name="connsiteX1-161" fmla="*/ 162172 w 412750"/>
                  <a:gd name="connsiteY1-162" fmla="*/ 296139 h 299054"/>
                  <a:gd name="connsiteX2-163" fmla="*/ 49659 w 412750"/>
                  <a:gd name="connsiteY2-164" fmla="*/ 297948 h 299054"/>
                  <a:gd name="connsiteX3-165" fmla="*/ 0 w 412750"/>
                  <a:gd name="connsiteY3-166" fmla="*/ 248289 h 299054"/>
                  <a:gd name="connsiteX4-167" fmla="*/ 0 w 412750"/>
                  <a:gd name="connsiteY4-168" fmla="*/ 49659 h 299054"/>
                  <a:gd name="connsiteX5-169" fmla="*/ 49659 w 412750"/>
                  <a:gd name="connsiteY5-170" fmla="*/ 0 h 299054"/>
                  <a:gd name="connsiteX6-171" fmla="*/ 363091 w 412750"/>
                  <a:gd name="connsiteY6-172" fmla="*/ 0 h 299054"/>
                  <a:gd name="connsiteX7-173" fmla="*/ 412750 w 412750"/>
                  <a:gd name="connsiteY7-174" fmla="*/ 49659 h 299054"/>
                  <a:gd name="connsiteX8-175" fmla="*/ 412750 w 412750"/>
                  <a:gd name="connsiteY8-176" fmla="*/ 248289 h 299054"/>
                  <a:gd name="connsiteX9-177" fmla="*/ 363091 w 412750"/>
                  <a:gd name="connsiteY9-178" fmla="*/ 297948 h 299054"/>
                  <a:gd name="connsiteX10" fmla="*/ 331676 w 412750"/>
                  <a:gd name="connsiteY10" fmla="*/ 299054 h 299054"/>
                  <a:gd name="connsiteX0-179" fmla="*/ 177800 w 412750"/>
                  <a:gd name="connsiteY0-180" fmla="*/ 295275 h 299054"/>
                  <a:gd name="connsiteX1-181" fmla="*/ 162172 w 412750"/>
                  <a:gd name="connsiteY1-182" fmla="*/ 296139 h 299054"/>
                  <a:gd name="connsiteX2-183" fmla="*/ 49659 w 412750"/>
                  <a:gd name="connsiteY2-184" fmla="*/ 297948 h 299054"/>
                  <a:gd name="connsiteX3-185" fmla="*/ 0 w 412750"/>
                  <a:gd name="connsiteY3-186" fmla="*/ 248289 h 299054"/>
                  <a:gd name="connsiteX4-187" fmla="*/ 0 w 412750"/>
                  <a:gd name="connsiteY4-188" fmla="*/ 49659 h 299054"/>
                  <a:gd name="connsiteX5-189" fmla="*/ 49659 w 412750"/>
                  <a:gd name="connsiteY5-190" fmla="*/ 0 h 299054"/>
                  <a:gd name="connsiteX6-191" fmla="*/ 363091 w 412750"/>
                  <a:gd name="connsiteY6-192" fmla="*/ 0 h 299054"/>
                  <a:gd name="connsiteX7-193" fmla="*/ 412750 w 412750"/>
                  <a:gd name="connsiteY7-194" fmla="*/ 49659 h 299054"/>
                  <a:gd name="connsiteX8-195" fmla="*/ 412750 w 412750"/>
                  <a:gd name="connsiteY8-196" fmla="*/ 248289 h 299054"/>
                  <a:gd name="connsiteX9-197" fmla="*/ 363091 w 412750"/>
                  <a:gd name="connsiteY9-198" fmla="*/ 297948 h 299054"/>
                  <a:gd name="connsiteX10-199" fmla="*/ 331676 w 412750"/>
                  <a:gd name="connsiteY10-200" fmla="*/ 299054 h 299054"/>
                  <a:gd name="connsiteX0-201" fmla="*/ 286210 w 412750"/>
                  <a:gd name="connsiteY0-202" fmla="*/ 348512 h 348512"/>
                  <a:gd name="connsiteX1-203" fmla="*/ 162172 w 412750"/>
                  <a:gd name="connsiteY1-204" fmla="*/ 296139 h 348512"/>
                  <a:gd name="connsiteX2-205" fmla="*/ 49659 w 412750"/>
                  <a:gd name="connsiteY2-206" fmla="*/ 297948 h 348512"/>
                  <a:gd name="connsiteX3-207" fmla="*/ 0 w 412750"/>
                  <a:gd name="connsiteY3-208" fmla="*/ 248289 h 348512"/>
                  <a:gd name="connsiteX4-209" fmla="*/ 0 w 412750"/>
                  <a:gd name="connsiteY4-210" fmla="*/ 49659 h 348512"/>
                  <a:gd name="connsiteX5-211" fmla="*/ 49659 w 412750"/>
                  <a:gd name="connsiteY5-212" fmla="*/ 0 h 348512"/>
                  <a:gd name="connsiteX6-213" fmla="*/ 363091 w 412750"/>
                  <a:gd name="connsiteY6-214" fmla="*/ 0 h 348512"/>
                  <a:gd name="connsiteX7-215" fmla="*/ 412750 w 412750"/>
                  <a:gd name="connsiteY7-216" fmla="*/ 49659 h 348512"/>
                  <a:gd name="connsiteX8-217" fmla="*/ 412750 w 412750"/>
                  <a:gd name="connsiteY8-218" fmla="*/ 248289 h 348512"/>
                  <a:gd name="connsiteX9-219" fmla="*/ 363091 w 412750"/>
                  <a:gd name="connsiteY9-220" fmla="*/ 297948 h 348512"/>
                  <a:gd name="connsiteX10-221" fmla="*/ 331676 w 412750"/>
                  <a:gd name="connsiteY10-222" fmla="*/ 299054 h 348512"/>
                  <a:gd name="connsiteX0-223" fmla="*/ 286210 w 412750"/>
                  <a:gd name="connsiteY0-224" fmla="*/ 348512 h 348512"/>
                  <a:gd name="connsiteX1-225" fmla="*/ 203794 w 412750"/>
                  <a:gd name="connsiteY1-226" fmla="*/ 300011 h 348512"/>
                  <a:gd name="connsiteX2-227" fmla="*/ 49659 w 412750"/>
                  <a:gd name="connsiteY2-228" fmla="*/ 297948 h 348512"/>
                  <a:gd name="connsiteX3-229" fmla="*/ 0 w 412750"/>
                  <a:gd name="connsiteY3-230" fmla="*/ 248289 h 348512"/>
                  <a:gd name="connsiteX4-231" fmla="*/ 0 w 412750"/>
                  <a:gd name="connsiteY4-232" fmla="*/ 49659 h 348512"/>
                  <a:gd name="connsiteX5-233" fmla="*/ 49659 w 412750"/>
                  <a:gd name="connsiteY5-234" fmla="*/ 0 h 348512"/>
                  <a:gd name="connsiteX6-235" fmla="*/ 363091 w 412750"/>
                  <a:gd name="connsiteY6-236" fmla="*/ 0 h 348512"/>
                  <a:gd name="connsiteX7-237" fmla="*/ 412750 w 412750"/>
                  <a:gd name="connsiteY7-238" fmla="*/ 49659 h 348512"/>
                  <a:gd name="connsiteX8-239" fmla="*/ 412750 w 412750"/>
                  <a:gd name="connsiteY8-240" fmla="*/ 248289 h 348512"/>
                  <a:gd name="connsiteX9-241" fmla="*/ 363091 w 412750"/>
                  <a:gd name="connsiteY9-242" fmla="*/ 297948 h 348512"/>
                  <a:gd name="connsiteX10-243" fmla="*/ 331676 w 412750"/>
                  <a:gd name="connsiteY10-244" fmla="*/ 299054 h 348512"/>
                  <a:gd name="connsiteX0-245" fmla="*/ 286210 w 412750"/>
                  <a:gd name="connsiteY0-246" fmla="*/ 348512 h 348512"/>
                  <a:gd name="connsiteX1-247" fmla="*/ 203794 w 412750"/>
                  <a:gd name="connsiteY1-248" fmla="*/ 297107 h 348512"/>
                  <a:gd name="connsiteX2-249" fmla="*/ 49659 w 412750"/>
                  <a:gd name="connsiteY2-250" fmla="*/ 297948 h 348512"/>
                  <a:gd name="connsiteX3-251" fmla="*/ 0 w 412750"/>
                  <a:gd name="connsiteY3-252" fmla="*/ 248289 h 348512"/>
                  <a:gd name="connsiteX4-253" fmla="*/ 0 w 412750"/>
                  <a:gd name="connsiteY4-254" fmla="*/ 49659 h 348512"/>
                  <a:gd name="connsiteX5-255" fmla="*/ 49659 w 412750"/>
                  <a:gd name="connsiteY5-256" fmla="*/ 0 h 348512"/>
                  <a:gd name="connsiteX6-257" fmla="*/ 363091 w 412750"/>
                  <a:gd name="connsiteY6-258" fmla="*/ 0 h 348512"/>
                  <a:gd name="connsiteX7-259" fmla="*/ 412750 w 412750"/>
                  <a:gd name="connsiteY7-260" fmla="*/ 49659 h 348512"/>
                  <a:gd name="connsiteX8-261" fmla="*/ 412750 w 412750"/>
                  <a:gd name="connsiteY8-262" fmla="*/ 248289 h 348512"/>
                  <a:gd name="connsiteX9-263" fmla="*/ 363091 w 412750"/>
                  <a:gd name="connsiteY9-264" fmla="*/ 297948 h 348512"/>
                  <a:gd name="connsiteX10-265" fmla="*/ 331676 w 412750"/>
                  <a:gd name="connsiteY10-266" fmla="*/ 299054 h 348512"/>
                  <a:gd name="connsiteX0-267" fmla="*/ 286210 w 412750"/>
                  <a:gd name="connsiteY0-268" fmla="*/ 348512 h 348512"/>
                  <a:gd name="connsiteX1-269" fmla="*/ 239608 w 412750"/>
                  <a:gd name="connsiteY1-270" fmla="*/ 298075 h 348512"/>
                  <a:gd name="connsiteX2-271" fmla="*/ 49659 w 412750"/>
                  <a:gd name="connsiteY2-272" fmla="*/ 297948 h 348512"/>
                  <a:gd name="connsiteX3-273" fmla="*/ 0 w 412750"/>
                  <a:gd name="connsiteY3-274" fmla="*/ 248289 h 348512"/>
                  <a:gd name="connsiteX4-275" fmla="*/ 0 w 412750"/>
                  <a:gd name="connsiteY4-276" fmla="*/ 49659 h 348512"/>
                  <a:gd name="connsiteX5-277" fmla="*/ 49659 w 412750"/>
                  <a:gd name="connsiteY5-278" fmla="*/ 0 h 348512"/>
                  <a:gd name="connsiteX6-279" fmla="*/ 363091 w 412750"/>
                  <a:gd name="connsiteY6-280" fmla="*/ 0 h 348512"/>
                  <a:gd name="connsiteX7-281" fmla="*/ 412750 w 412750"/>
                  <a:gd name="connsiteY7-282" fmla="*/ 49659 h 348512"/>
                  <a:gd name="connsiteX8-283" fmla="*/ 412750 w 412750"/>
                  <a:gd name="connsiteY8-284" fmla="*/ 248289 h 348512"/>
                  <a:gd name="connsiteX9-285" fmla="*/ 363091 w 412750"/>
                  <a:gd name="connsiteY9-286" fmla="*/ 297948 h 348512"/>
                  <a:gd name="connsiteX10-287" fmla="*/ 331676 w 412750"/>
                  <a:gd name="connsiteY10-288" fmla="*/ 299054 h 348512"/>
                  <a:gd name="connsiteX0-289" fmla="*/ 288146 w 412750"/>
                  <a:gd name="connsiteY0-290" fmla="*/ 355287 h 355287"/>
                  <a:gd name="connsiteX1-291" fmla="*/ 239608 w 412750"/>
                  <a:gd name="connsiteY1-292" fmla="*/ 298075 h 355287"/>
                  <a:gd name="connsiteX2-293" fmla="*/ 49659 w 412750"/>
                  <a:gd name="connsiteY2-294" fmla="*/ 297948 h 355287"/>
                  <a:gd name="connsiteX3-295" fmla="*/ 0 w 412750"/>
                  <a:gd name="connsiteY3-296" fmla="*/ 248289 h 355287"/>
                  <a:gd name="connsiteX4-297" fmla="*/ 0 w 412750"/>
                  <a:gd name="connsiteY4-298" fmla="*/ 49659 h 355287"/>
                  <a:gd name="connsiteX5-299" fmla="*/ 49659 w 412750"/>
                  <a:gd name="connsiteY5-300" fmla="*/ 0 h 355287"/>
                  <a:gd name="connsiteX6-301" fmla="*/ 363091 w 412750"/>
                  <a:gd name="connsiteY6-302" fmla="*/ 0 h 355287"/>
                  <a:gd name="connsiteX7-303" fmla="*/ 412750 w 412750"/>
                  <a:gd name="connsiteY7-304" fmla="*/ 49659 h 355287"/>
                  <a:gd name="connsiteX8-305" fmla="*/ 412750 w 412750"/>
                  <a:gd name="connsiteY8-306" fmla="*/ 248289 h 355287"/>
                  <a:gd name="connsiteX9-307" fmla="*/ 363091 w 412750"/>
                  <a:gd name="connsiteY9-308" fmla="*/ 297948 h 355287"/>
                  <a:gd name="connsiteX10-309" fmla="*/ 331676 w 412750"/>
                  <a:gd name="connsiteY10-310" fmla="*/ 299054 h 355287"/>
                  <a:gd name="connsiteX0-311" fmla="*/ 288146 w 412750"/>
                  <a:gd name="connsiteY0-312" fmla="*/ 355287 h 355287"/>
                  <a:gd name="connsiteX1-313" fmla="*/ 239608 w 412750"/>
                  <a:gd name="connsiteY1-314" fmla="*/ 298075 h 355287"/>
                  <a:gd name="connsiteX2-315" fmla="*/ 49659 w 412750"/>
                  <a:gd name="connsiteY2-316" fmla="*/ 297948 h 355287"/>
                  <a:gd name="connsiteX3-317" fmla="*/ 0 w 412750"/>
                  <a:gd name="connsiteY3-318" fmla="*/ 248289 h 355287"/>
                  <a:gd name="connsiteX4-319" fmla="*/ 0 w 412750"/>
                  <a:gd name="connsiteY4-320" fmla="*/ 49659 h 355287"/>
                  <a:gd name="connsiteX5-321" fmla="*/ 49659 w 412750"/>
                  <a:gd name="connsiteY5-322" fmla="*/ 0 h 355287"/>
                  <a:gd name="connsiteX6-323" fmla="*/ 363091 w 412750"/>
                  <a:gd name="connsiteY6-324" fmla="*/ 0 h 355287"/>
                  <a:gd name="connsiteX7-325" fmla="*/ 412750 w 412750"/>
                  <a:gd name="connsiteY7-326" fmla="*/ 49659 h 355287"/>
                  <a:gd name="connsiteX8-327" fmla="*/ 412750 w 412750"/>
                  <a:gd name="connsiteY8-328" fmla="*/ 248289 h 355287"/>
                  <a:gd name="connsiteX9-329" fmla="*/ 363091 w 412750"/>
                  <a:gd name="connsiteY9-330" fmla="*/ 297948 h 355287"/>
                  <a:gd name="connsiteX10-331" fmla="*/ 330708 w 412750"/>
                  <a:gd name="connsiteY10-332" fmla="*/ 299054 h 355287"/>
                  <a:gd name="connsiteX0-333" fmla="*/ 325833 w 412750"/>
                  <a:gd name="connsiteY0-334" fmla="*/ 400041 h 400041"/>
                  <a:gd name="connsiteX1-335" fmla="*/ 239608 w 412750"/>
                  <a:gd name="connsiteY1-336" fmla="*/ 298075 h 400041"/>
                  <a:gd name="connsiteX2-337" fmla="*/ 49659 w 412750"/>
                  <a:gd name="connsiteY2-338" fmla="*/ 297948 h 400041"/>
                  <a:gd name="connsiteX3-339" fmla="*/ 0 w 412750"/>
                  <a:gd name="connsiteY3-340" fmla="*/ 248289 h 400041"/>
                  <a:gd name="connsiteX4-341" fmla="*/ 0 w 412750"/>
                  <a:gd name="connsiteY4-342" fmla="*/ 49659 h 400041"/>
                  <a:gd name="connsiteX5-343" fmla="*/ 49659 w 412750"/>
                  <a:gd name="connsiteY5-344" fmla="*/ 0 h 400041"/>
                  <a:gd name="connsiteX6-345" fmla="*/ 363091 w 412750"/>
                  <a:gd name="connsiteY6-346" fmla="*/ 0 h 400041"/>
                  <a:gd name="connsiteX7-347" fmla="*/ 412750 w 412750"/>
                  <a:gd name="connsiteY7-348" fmla="*/ 49659 h 400041"/>
                  <a:gd name="connsiteX8-349" fmla="*/ 412750 w 412750"/>
                  <a:gd name="connsiteY8-350" fmla="*/ 248289 h 400041"/>
                  <a:gd name="connsiteX9-351" fmla="*/ 363091 w 412750"/>
                  <a:gd name="connsiteY9-352" fmla="*/ 297948 h 400041"/>
                  <a:gd name="connsiteX10-353" fmla="*/ 330708 w 412750"/>
                  <a:gd name="connsiteY10-354" fmla="*/ 299054 h 40004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37" y="connsiteY9-38"/>
                  </a:cxn>
                  <a:cxn ang="0">
                    <a:pos x="connsiteX10-199" y="connsiteY10-200"/>
                  </a:cxn>
                </a:cxnLst>
                <a:rect l="l" t="t" r="r" b="b"/>
                <a:pathLst>
                  <a:path w="412750" h="400041">
                    <a:moveTo>
                      <a:pt x="325833" y="400041"/>
                    </a:moveTo>
                    <a:lnTo>
                      <a:pt x="239608" y="298075"/>
                    </a:lnTo>
                    <a:lnTo>
                      <a:pt x="49659" y="297948"/>
                    </a:lnTo>
                    <a:cubicBezTo>
                      <a:pt x="22233" y="297948"/>
                      <a:pt x="0" y="275715"/>
                      <a:pt x="0" y="248289"/>
                    </a:cubicBezTo>
                    <a:lnTo>
                      <a:pt x="0" y="49659"/>
                    </a:lnTo>
                    <a:cubicBezTo>
                      <a:pt x="0" y="22233"/>
                      <a:pt x="22233" y="0"/>
                      <a:pt x="49659" y="0"/>
                    </a:cubicBezTo>
                    <a:lnTo>
                      <a:pt x="363091" y="0"/>
                    </a:lnTo>
                    <a:cubicBezTo>
                      <a:pt x="390517" y="0"/>
                      <a:pt x="412750" y="22233"/>
                      <a:pt x="412750" y="49659"/>
                    </a:cubicBezTo>
                    <a:lnTo>
                      <a:pt x="412750" y="248289"/>
                    </a:lnTo>
                    <a:cubicBezTo>
                      <a:pt x="412750" y="275715"/>
                      <a:pt x="390517" y="297948"/>
                      <a:pt x="363091" y="297948"/>
                    </a:cubicBezTo>
                    <a:lnTo>
                      <a:pt x="330708" y="299054"/>
                    </a:lnTo>
                  </a:path>
                </a:pathLst>
              </a:custGeom>
              <a:noFill/>
              <a:ln w="25400" cap="rnd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4083327" y="3612148"/>
                <a:ext cx="45719" cy="45719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4188102" y="3612148"/>
                <a:ext cx="45719" cy="45719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292877" y="3612148"/>
                <a:ext cx="45719" cy="45719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4426417" y="4665529"/>
            <a:ext cx="1371919" cy="1182688"/>
            <a:chOff x="4426417" y="4665529"/>
            <a:chExt cx="1371919" cy="1182688"/>
          </a:xfrm>
        </p:grpSpPr>
        <p:sp>
          <p:nvSpPr>
            <p:cNvPr id="17" name="六边形 16"/>
            <p:cNvSpPr/>
            <p:nvPr/>
          </p:nvSpPr>
          <p:spPr>
            <a:xfrm>
              <a:off x="4426417" y="4665529"/>
              <a:ext cx="1371919" cy="1182688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六边形 17"/>
            <p:cNvSpPr/>
            <p:nvPr/>
          </p:nvSpPr>
          <p:spPr>
            <a:xfrm>
              <a:off x="4559424" y="4780191"/>
              <a:ext cx="1105904" cy="953365"/>
            </a:xfrm>
            <a:prstGeom prst="hexagon">
              <a:avLst/>
            </a:prstGeom>
            <a:noFill/>
            <a:ln w="25400">
              <a:solidFill>
                <a:srgbClr val="AC8E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943484" y="5109689"/>
              <a:ext cx="337784" cy="340355"/>
              <a:chOff x="5464529" y="3476789"/>
              <a:chExt cx="337784" cy="340355"/>
            </a:xfrm>
          </p:grpSpPr>
          <p:sp>
            <p:nvSpPr>
              <p:cNvPr id="66" name="五角星 505"/>
              <p:cNvSpPr/>
              <p:nvPr/>
            </p:nvSpPr>
            <p:spPr>
              <a:xfrm rot="18900000">
                <a:off x="5464529" y="3476789"/>
                <a:ext cx="301372" cy="301372"/>
              </a:xfrm>
              <a:prstGeom prst="star5">
                <a:avLst>
                  <a:gd name="adj" fmla="val 25592"/>
                  <a:gd name="hf" fmla="val 105146"/>
                  <a:gd name="vf" fmla="val 110557"/>
                </a:avLst>
              </a:prstGeom>
              <a:noFill/>
              <a:ln w="25400">
                <a:solidFill>
                  <a:srgbClr val="AC8E7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7" name="直接连接符 66"/>
              <p:cNvCxnSpPr/>
              <p:nvPr/>
            </p:nvCxnSpPr>
            <p:spPr>
              <a:xfrm>
                <a:off x="5727844" y="3745773"/>
                <a:ext cx="74469" cy="71371"/>
              </a:xfrm>
              <a:prstGeom prst="line">
                <a:avLst/>
              </a:prstGeom>
              <a:ln w="25400" cap="rnd">
                <a:solidFill>
                  <a:srgbClr val="AC8E7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组合 6"/>
          <p:cNvGrpSpPr/>
          <p:nvPr/>
        </p:nvGrpSpPr>
        <p:grpSpPr>
          <a:xfrm>
            <a:off x="5231509" y="3460791"/>
            <a:ext cx="1371919" cy="1182688"/>
            <a:chOff x="5231509" y="3460791"/>
            <a:chExt cx="1371919" cy="1182688"/>
          </a:xfrm>
        </p:grpSpPr>
        <p:sp>
          <p:nvSpPr>
            <p:cNvPr id="15" name="六边形 14"/>
            <p:cNvSpPr/>
            <p:nvPr/>
          </p:nvSpPr>
          <p:spPr>
            <a:xfrm>
              <a:off x="5231509" y="3460791"/>
              <a:ext cx="1371919" cy="1182688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六边形 15"/>
            <p:cNvSpPr/>
            <p:nvPr/>
          </p:nvSpPr>
          <p:spPr>
            <a:xfrm>
              <a:off x="5364517" y="3575453"/>
              <a:ext cx="1105904" cy="953365"/>
            </a:xfrm>
            <a:prstGeom prst="hexagon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5772921" y="3870789"/>
              <a:ext cx="320116" cy="362692"/>
              <a:chOff x="7236296" y="6650834"/>
              <a:chExt cx="369417" cy="418552"/>
            </a:xfrm>
          </p:grpSpPr>
          <p:sp>
            <p:nvSpPr>
              <p:cNvPr id="69" name="圆角矩形 529"/>
              <p:cNvSpPr/>
              <p:nvPr/>
            </p:nvSpPr>
            <p:spPr>
              <a:xfrm>
                <a:off x="7236296" y="6861272"/>
                <a:ext cx="369417" cy="208114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圆角矩形 322"/>
              <p:cNvSpPr/>
              <p:nvPr/>
            </p:nvSpPr>
            <p:spPr>
              <a:xfrm rot="5400000">
                <a:off x="7313615" y="6616377"/>
                <a:ext cx="214778" cy="283692"/>
              </a:xfrm>
              <a:custGeom>
                <a:avLst/>
                <a:gdLst>
                  <a:gd name="connsiteX0" fmla="*/ 0 w 378047"/>
                  <a:gd name="connsiteY0" fmla="*/ 141846 h 283692"/>
                  <a:gd name="connsiteX1" fmla="*/ 141846 w 378047"/>
                  <a:gd name="connsiteY1" fmla="*/ 0 h 283692"/>
                  <a:gd name="connsiteX2" fmla="*/ 236201 w 378047"/>
                  <a:gd name="connsiteY2" fmla="*/ 0 h 283692"/>
                  <a:gd name="connsiteX3" fmla="*/ 378047 w 378047"/>
                  <a:gd name="connsiteY3" fmla="*/ 141846 h 283692"/>
                  <a:gd name="connsiteX4" fmla="*/ 378047 w 378047"/>
                  <a:gd name="connsiteY4" fmla="*/ 141846 h 283692"/>
                  <a:gd name="connsiteX5" fmla="*/ 236201 w 378047"/>
                  <a:gd name="connsiteY5" fmla="*/ 283692 h 283692"/>
                  <a:gd name="connsiteX6" fmla="*/ 141846 w 378047"/>
                  <a:gd name="connsiteY6" fmla="*/ 283692 h 283692"/>
                  <a:gd name="connsiteX7" fmla="*/ 0 w 378047"/>
                  <a:gd name="connsiteY7" fmla="*/ 141846 h 283692"/>
                  <a:gd name="connsiteX0-1" fmla="*/ 236201 w 378047"/>
                  <a:gd name="connsiteY0-2" fmla="*/ 283692 h 375132"/>
                  <a:gd name="connsiteX1-3" fmla="*/ 141846 w 378047"/>
                  <a:gd name="connsiteY1-4" fmla="*/ 283692 h 375132"/>
                  <a:gd name="connsiteX2-5" fmla="*/ 0 w 378047"/>
                  <a:gd name="connsiteY2-6" fmla="*/ 141846 h 375132"/>
                  <a:gd name="connsiteX3-7" fmla="*/ 141846 w 378047"/>
                  <a:gd name="connsiteY3-8" fmla="*/ 0 h 375132"/>
                  <a:gd name="connsiteX4-9" fmla="*/ 236201 w 378047"/>
                  <a:gd name="connsiteY4-10" fmla="*/ 0 h 375132"/>
                  <a:gd name="connsiteX5-11" fmla="*/ 378047 w 378047"/>
                  <a:gd name="connsiteY5-12" fmla="*/ 141846 h 375132"/>
                  <a:gd name="connsiteX6-13" fmla="*/ 378047 w 378047"/>
                  <a:gd name="connsiteY6-14" fmla="*/ 141846 h 375132"/>
                  <a:gd name="connsiteX7-15" fmla="*/ 327641 w 378047"/>
                  <a:gd name="connsiteY7-16" fmla="*/ 375132 h 375132"/>
                  <a:gd name="connsiteX0-17" fmla="*/ 236201 w 378047"/>
                  <a:gd name="connsiteY0-18" fmla="*/ 283692 h 283692"/>
                  <a:gd name="connsiteX1-19" fmla="*/ 141846 w 378047"/>
                  <a:gd name="connsiteY1-20" fmla="*/ 283692 h 283692"/>
                  <a:gd name="connsiteX2-21" fmla="*/ 0 w 378047"/>
                  <a:gd name="connsiteY2-22" fmla="*/ 141846 h 283692"/>
                  <a:gd name="connsiteX3-23" fmla="*/ 141846 w 378047"/>
                  <a:gd name="connsiteY3-24" fmla="*/ 0 h 283692"/>
                  <a:gd name="connsiteX4-25" fmla="*/ 236201 w 378047"/>
                  <a:gd name="connsiteY4-26" fmla="*/ 0 h 283692"/>
                  <a:gd name="connsiteX5-27" fmla="*/ 378047 w 378047"/>
                  <a:gd name="connsiteY5-28" fmla="*/ 141846 h 283692"/>
                  <a:gd name="connsiteX6-29" fmla="*/ 378047 w 378047"/>
                  <a:gd name="connsiteY6-30" fmla="*/ 141846 h 283692"/>
                  <a:gd name="connsiteX0-31" fmla="*/ 236201 w 378047"/>
                  <a:gd name="connsiteY0-32" fmla="*/ 283692 h 283692"/>
                  <a:gd name="connsiteX1-33" fmla="*/ 141846 w 378047"/>
                  <a:gd name="connsiteY1-34" fmla="*/ 283692 h 283692"/>
                  <a:gd name="connsiteX2-35" fmla="*/ 0 w 378047"/>
                  <a:gd name="connsiteY2-36" fmla="*/ 141846 h 283692"/>
                  <a:gd name="connsiteX3-37" fmla="*/ 141846 w 378047"/>
                  <a:gd name="connsiteY3-38" fmla="*/ 0 h 283692"/>
                  <a:gd name="connsiteX4-39" fmla="*/ 236201 w 378047"/>
                  <a:gd name="connsiteY4-40" fmla="*/ 0 h 283692"/>
                  <a:gd name="connsiteX5-41" fmla="*/ 378047 w 378047"/>
                  <a:gd name="connsiteY5-42" fmla="*/ 141846 h 283692"/>
                  <a:gd name="connsiteX0-43" fmla="*/ 236201 w 236201"/>
                  <a:gd name="connsiteY0-44" fmla="*/ 283692 h 283692"/>
                  <a:gd name="connsiteX1-45" fmla="*/ 141846 w 236201"/>
                  <a:gd name="connsiteY1-46" fmla="*/ 283692 h 283692"/>
                  <a:gd name="connsiteX2-47" fmla="*/ 0 w 236201"/>
                  <a:gd name="connsiteY2-48" fmla="*/ 141846 h 283692"/>
                  <a:gd name="connsiteX3-49" fmla="*/ 141846 w 236201"/>
                  <a:gd name="connsiteY3-50" fmla="*/ 0 h 283692"/>
                  <a:gd name="connsiteX4-51" fmla="*/ 236201 w 236201"/>
                  <a:gd name="connsiteY4-52" fmla="*/ 0 h 283692"/>
                  <a:gd name="connsiteX0-53" fmla="*/ 236201 w 236201"/>
                  <a:gd name="connsiteY0-54" fmla="*/ 283692 h 283692"/>
                  <a:gd name="connsiteX1-55" fmla="*/ 141846 w 236201"/>
                  <a:gd name="connsiteY1-56" fmla="*/ 283692 h 283692"/>
                  <a:gd name="connsiteX2-57" fmla="*/ 0 w 236201"/>
                  <a:gd name="connsiteY2-58" fmla="*/ 141846 h 283692"/>
                  <a:gd name="connsiteX3-59" fmla="*/ 141846 w 236201"/>
                  <a:gd name="connsiteY3-60" fmla="*/ 0 h 283692"/>
                  <a:gd name="connsiteX0-61" fmla="*/ 217154 w 217154"/>
                  <a:gd name="connsiteY0-62" fmla="*/ 286073 h 286073"/>
                  <a:gd name="connsiteX1-63" fmla="*/ 141846 w 217154"/>
                  <a:gd name="connsiteY1-64" fmla="*/ 283692 h 286073"/>
                  <a:gd name="connsiteX2-65" fmla="*/ 0 w 217154"/>
                  <a:gd name="connsiteY2-66" fmla="*/ 141846 h 286073"/>
                  <a:gd name="connsiteX3-67" fmla="*/ 141846 w 217154"/>
                  <a:gd name="connsiteY3-68" fmla="*/ 0 h 286073"/>
                  <a:gd name="connsiteX0-69" fmla="*/ 210013 w 210013"/>
                  <a:gd name="connsiteY0-70" fmla="*/ 278929 h 283692"/>
                  <a:gd name="connsiteX1-71" fmla="*/ 141846 w 210013"/>
                  <a:gd name="connsiteY1-72" fmla="*/ 283692 h 283692"/>
                  <a:gd name="connsiteX2-73" fmla="*/ 0 w 210013"/>
                  <a:gd name="connsiteY2-74" fmla="*/ 141846 h 283692"/>
                  <a:gd name="connsiteX3-75" fmla="*/ 141846 w 210013"/>
                  <a:gd name="connsiteY3-76" fmla="*/ 0 h 283692"/>
                  <a:gd name="connsiteX0-77" fmla="*/ 210016 w 210016"/>
                  <a:gd name="connsiteY0-78" fmla="*/ 281311 h 283692"/>
                  <a:gd name="connsiteX1-79" fmla="*/ 141846 w 210016"/>
                  <a:gd name="connsiteY1-80" fmla="*/ 283692 h 283692"/>
                  <a:gd name="connsiteX2-81" fmla="*/ 0 w 210016"/>
                  <a:gd name="connsiteY2-82" fmla="*/ 141846 h 283692"/>
                  <a:gd name="connsiteX3-83" fmla="*/ 141846 w 210016"/>
                  <a:gd name="connsiteY3-84" fmla="*/ 0 h 283692"/>
                  <a:gd name="connsiteX0-85" fmla="*/ 207634 w 207634"/>
                  <a:gd name="connsiteY0-86" fmla="*/ 286074 h 286074"/>
                  <a:gd name="connsiteX1-87" fmla="*/ 141846 w 207634"/>
                  <a:gd name="connsiteY1-88" fmla="*/ 283692 h 286074"/>
                  <a:gd name="connsiteX2-89" fmla="*/ 0 w 207634"/>
                  <a:gd name="connsiteY2-90" fmla="*/ 141846 h 286074"/>
                  <a:gd name="connsiteX3-91" fmla="*/ 141846 w 207634"/>
                  <a:gd name="connsiteY3-92" fmla="*/ 0 h 286074"/>
                  <a:gd name="connsiteX0-93" fmla="*/ 214778 w 214778"/>
                  <a:gd name="connsiteY0-94" fmla="*/ 283692 h 283692"/>
                  <a:gd name="connsiteX1-95" fmla="*/ 141846 w 214778"/>
                  <a:gd name="connsiteY1-96" fmla="*/ 283692 h 283692"/>
                  <a:gd name="connsiteX2-97" fmla="*/ 0 w 214778"/>
                  <a:gd name="connsiteY2-98" fmla="*/ 141846 h 283692"/>
                  <a:gd name="connsiteX3-99" fmla="*/ 141846 w 214778"/>
                  <a:gd name="connsiteY3-100" fmla="*/ 0 h 28369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14778" h="283692">
                    <a:moveTo>
                      <a:pt x="214778" y="283692"/>
                    </a:moveTo>
                    <a:lnTo>
                      <a:pt x="141846" y="283692"/>
                    </a:lnTo>
                    <a:cubicBezTo>
                      <a:pt x="63507" y="283692"/>
                      <a:pt x="0" y="220185"/>
                      <a:pt x="0" y="141846"/>
                    </a:cubicBezTo>
                    <a:cubicBezTo>
                      <a:pt x="0" y="63507"/>
                      <a:pt x="63507" y="0"/>
                      <a:pt x="141846" y="0"/>
                    </a:cubicBezTo>
                  </a:path>
                </a:pathLst>
              </a:custGeom>
              <a:noFill/>
              <a:ln w="25400" cap="rnd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7403004" y="6922960"/>
                <a:ext cx="36000" cy="36000"/>
              </a:xfrm>
              <a:prstGeom prst="ellipse">
                <a:avLst/>
              </a:prstGeom>
              <a:solidFill>
                <a:srgbClr val="58708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7421004" y="6956579"/>
                <a:ext cx="0" cy="47622"/>
              </a:xfrm>
              <a:prstGeom prst="line">
                <a:avLst/>
              </a:prstGeom>
              <a:ln w="12700" cap="rnd">
                <a:solidFill>
                  <a:srgbClr val="5870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535723" y="1459807"/>
            <a:ext cx="7738357" cy="2999650"/>
            <a:chOff x="1535723" y="1459807"/>
            <a:chExt cx="7738357" cy="2999650"/>
          </a:xfrm>
        </p:grpSpPr>
        <p:grpSp>
          <p:nvGrpSpPr>
            <p:cNvPr id="8" name="组合 7"/>
            <p:cNvGrpSpPr/>
            <p:nvPr/>
          </p:nvGrpSpPr>
          <p:grpSpPr>
            <a:xfrm>
              <a:off x="1535723" y="2667000"/>
              <a:ext cx="6377354" cy="1511832"/>
              <a:chOff x="1535723" y="2667000"/>
              <a:chExt cx="6377354" cy="1511832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535723" y="2667000"/>
                <a:ext cx="6377354" cy="1511832"/>
                <a:chOff x="1535723" y="2667000"/>
                <a:chExt cx="6377354" cy="1511832"/>
              </a:xfrm>
            </p:grpSpPr>
            <p:sp>
              <p:nvSpPr>
                <p:cNvPr id="3" name="流程图: 资料带 2"/>
                <p:cNvSpPr/>
                <p:nvPr/>
              </p:nvSpPr>
              <p:spPr>
                <a:xfrm>
                  <a:off x="1535723" y="2667000"/>
                  <a:ext cx="6377354" cy="1511832"/>
                </a:xfrm>
                <a:prstGeom prst="flowChartPunchedTape">
                  <a:avLst/>
                </a:prstGeom>
                <a:solidFill>
                  <a:srgbClr val="587087">
                    <a:alpha val="61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" name="流程图: 资料带 3"/>
                <p:cNvSpPr/>
                <p:nvPr/>
              </p:nvSpPr>
              <p:spPr>
                <a:xfrm>
                  <a:off x="1746738" y="2875388"/>
                  <a:ext cx="5955323" cy="1162645"/>
                </a:xfrm>
                <a:prstGeom prst="flowChartPunchedTape">
                  <a:avLst/>
                </a:prstGeom>
                <a:noFill/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" name="文本框 5"/>
              <p:cNvSpPr txBox="1"/>
              <p:nvPr/>
            </p:nvSpPr>
            <p:spPr>
              <a:xfrm>
                <a:off x="3112422" y="3068973"/>
                <a:ext cx="37615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单身</a:t>
                </a:r>
                <a:r>
                  <a:rPr lang="en-US" altLang="zh-CN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·</a:t>
                </a:r>
                <a:r>
                  <a:rPr lang="zh-CN" altLang="en-US" sz="4000" dirty="0">
                    <a:solidFill>
                      <a:srgbClr val="F0EAD8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狗的日子</a:t>
                </a:r>
              </a:p>
            </p:txBody>
          </p:sp>
        </p:grp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3971" y="1459807"/>
              <a:ext cx="2400109" cy="299965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298" y="-815099"/>
            <a:ext cx="1182854" cy="70470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134435" y="4733192"/>
            <a:ext cx="234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06335" y="4733192"/>
            <a:ext cx="234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678235" y="4733192"/>
            <a:ext cx="234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587087"/>
                </a:solidFill>
                <a:latin typeface="方正喵呜体" panose="02010600010101010101" pitchFamily="2" charset="-122"/>
                <a:ea typeface="方正喵呜体" panose="02010600010101010101" pitchFamily="2" charset="-122"/>
              </a:defRPr>
            </a:lvl1pPr>
          </a:lstStyle>
          <a:p>
            <a:r>
              <a:rPr lang="zh-CN" altLang="en-US" dirty="0"/>
              <a:t>单身的人们啊，每天你想吃什么就吃什么，想喝什么就喝什么，没有人对你说“随便”二字，你也不用费尽心力去取悦对方，“她到底想吃什么啊”；“吃这个她不会不高兴吧”</a:t>
            </a:r>
            <a:r>
              <a:rPr lang="en-US" altLang="zh-CN" dirty="0"/>
              <a:t>········</a:t>
            </a:r>
            <a:r>
              <a:rPr lang="zh-CN" altLang="en-US" dirty="0"/>
              <a:t>你没有这方面的困扰，庆幸吧！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134435" y="1993900"/>
            <a:ext cx="2382581" cy="635000"/>
            <a:chOff x="1134435" y="1993900"/>
            <a:chExt cx="2382581" cy="635000"/>
          </a:xfrm>
        </p:grpSpPr>
        <p:sp>
          <p:nvSpPr>
            <p:cNvPr id="6" name="矩形: 圆角 5"/>
            <p:cNvSpPr/>
            <p:nvPr/>
          </p:nvSpPr>
          <p:spPr>
            <a:xfrm>
              <a:off x="1134435" y="1993900"/>
              <a:ext cx="2382581" cy="635000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30267" y="2049790"/>
              <a:ext cx="1990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广告集装箱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906335" y="1993900"/>
            <a:ext cx="2382581" cy="635000"/>
            <a:chOff x="4906335" y="1993900"/>
            <a:chExt cx="2382581" cy="635000"/>
          </a:xfrm>
        </p:grpSpPr>
        <p:sp>
          <p:nvSpPr>
            <p:cNvPr id="12" name="矩形: 圆角 11"/>
            <p:cNvSpPr/>
            <p:nvPr/>
          </p:nvSpPr>
          <p:spPr>
            <a:xfrm>
              <a:off x="4906335" y="1993900"/>
              <a:ext cx="2382581" cy="635000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127567" y="2049790"/>
              <a:ext cx="1990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广告集装箱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678235" y="1993900"/>
            <a:ext cx="2382581" cy="635000"/>
            <a:chOff x="8678235" y="1993900"/>
            <a:chExt cx="2382581" cy="635000"/>
          </a:xfrm>
        </p:grpSpPr>
        <p:sp>
          <p:nvSpPr>
            <p:cNvPr id="16" name="矩形: 圆角 15"/>
            <p:cNvSpPr/>
            <p:nvPr/>
          </p:nvSpPr>
          <p:spPr>
            <a:xfrm>
              <a:off x="8678235" y="1993900"/>
              <a:ext cx="2382581" cy="635000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861367" y="2049790"/>
              <a:ext cx="1990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87087"/>
                  </a:solidFill>
                  <a:latin typeface="华康海报体W12(P)" panose="040B0C00000000000000" pitchFamily="82" charset="-122"/>
                  <a:ea typeface="华康海报体W12(P)" panose="040B0C00000000000000" pitchFamily="82" charset="-122"/>
                </a:rPr>
                <a:t>广告集装箱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51075" y="2628900"/>
            <a:ext cx="749300" cy="1801446"/>
            <a:chOff x="1951075" y="2628900"/>
            <a:chExt cx="749300" cy="1801446"/>
          </a:xfrm>
        </p:grpSpPr>
        <p:cxnSp>
          <p:nvCxnSpPr>
            <p:cNvPr id="8" name="直接连接符 7"/>
            <p:cNvCxnSpPr>
              <a:stCxn id="6" idx="2"/>
            </p:cNvCxnSpPr>
            <p:nvPr/>
          </p:nvCxnSpPr>
          <p:spPr>
            <a:xfrm flipH="1">
              <a:off x="2325725" y="2628900"/>
              <a:ext cx="1" cy="1052146"/>
            </a:xfrm>
            <a:prstGeom prst="line">
              <a:avLst/>
            </a:prstGeom>
            <a:ln w="25400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1951075" y="3681046"/>
              <a:ext cx="749300" cy="749300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2110074" y="3849335"/>
              <a:ext cx="431302" cy="412722"/>
              <a:chOff x="1116362" y="-206361"/>
              <a:chExt cx="431302" cy="412722"/>
            </a:xfrm>
          </p:grpSpPr>
          <p:sp>
            <p:nvSpPr>
              <p:cNvPr id="27" name="椭圆 64"/>
              <p:cNvSpPr/>
              <p:nvPr/>
            </p:nvSpPr>
            <p:spPr>
              <a:xfrm>
                <a:off x="1116362" y="-206361"/>
                <a:ext cx="431302" cy="412722"/>
              </a:xfrm>
              <a:custGeom>
                <a:avLst/>
                <a:gdLst/>
                <a:ahLst/>
                <a:cxnLst/>
                <a:rect l="l" t="t" r="r" b="b"/>
                <a:pathLst>
                  <a:path w="431302" h="412722">
                    <a:moveTo>
                      <a:pt x="156375" y="0"/>
                    </a:moveTo>
                    <a:cubicBezTo>
                      <a:pt x="168005" y="20590"/>
                      <a:pt x="190289" y="33770"/>
                      <a:pt x="215651" y="33770"/>
                    </a:cubicBezTo>
                    <a:cubicBezTo>
                      <a:pt x="241014" y="33770"/>
                      <a:pt x="263298" y="20590"/>
                      <a:pt x="274927" y="0"/>
                    </a:cubicBezTo>
                    <a:cubicBezTo>
                      <a:pt x="309545" y="9527"/>
                      <a:pt x="340579" y="27579"/>
                      <a:pt x="363816" y="53712"/>
                    </a:cubicBezTo>
                    <a:cubicBezTo>
                      <a:pt x="352706" y="73756"/>
                      <a:pt x="352817" y="98757"/>
                      <a:pt x="365119" y="120065"/>
                    </a:cubicBezTo>
                    <a:cubicBezTo>
                      <a:pt x="377551" y="141599"/>
                      <a:pt x="399475" y="154235"/>
                      <a:pt x="422640" y="154420"/>
                    </a:cubicBezTo>
                    <a:cubicBezTo>
                      <a:pt x="429070" y="170664"/>
                      <a:pt x="431302" y="188252"/>
                      <a:pt x="431302" y="206361"/>
                    </a:cubicBezTo>
                    <a:cubicBezTo>
                      <a:pt x="431302" y="224286"/>
                      <a:pt x="429115" y="241699"/>
                      <a:pt x="424325" y="258185"/>
                    </a:cubicBezTo>
                    <a:cubicBezTo>
                      <a:pt x="400567" y="257866"/>
                      <a:pt x="377859" y="270590"/>
                      <a:pt x="365119" y="292657"/>
                    </a:cubicBezTo>
                    <a:cubicBezTo>
                      <a:pt x="352396" y="314694"/>
                      <a:pt x="352713" y="340681"/>
                      <a:pt x="364828" y="361082"/>
                    </a:cubicBezTo>
                    <a:cubicBezTo>
                      <a:pt x="340153" y="385529"/>
                      <a:pt x="309461" y="403776"/>
                      <a:pt x="274915" y="412705"/>
                    </a:cubicBezTo>
                    <a:cubicBezTo>
                      <a:pt x="263284" y="392125"/>
                      <a:pt x="241006" y="378952"/>
                      <a:pt x="215651" y="378952"/>
                    </a:cubicBezTo>
                    <a:cubicBezTo>
                      <a:pt x="190289" y="378952"/>
                      <a:pt x="168005" y="392133"/>
                      <a:pt x="156375" y="412722"/>
                    </a:cubicBezTo>
                    <a:cubicBezTo>
                      <a:pt x="121757" y="403195"/>
                      <a:pt x="90723" y="385143"/>
                      <a:pt x="67486" y="359010"/>
                    </a:cubicBezTo>
                    <a:cubicBezTo>
                      <a:pt x="78596" y="338966"/>
                      <a:pt x="78485" y="313965"/>
                      <a:pt x="66183" y="292657"/>
                    </a:cubicBezTo>
                    <a:cubicBezTo>
                      <a:pt x="53751" y="271123"/>
                      <a:pt x="31827" y="258487"/>
                      <a:pt x="8662" y="258302"/>
                    </a:cubicBezTo>
                    <a:cubicBezTo>
                      <a:pt x="2232" y="242058"/>
                      <a:pt x="0" y="224470"/>
                      <a:pt x="0" y="206361"/>
                    </a:cubicBezTo>
                    <a:lnTo>
                      <a:pt x="8662" y="154420"/>
                    </a:lnTo>
                    <a:cubicBezTo>
                      <a:pt x="31827" y="154235"/>
                      <a:pt x="53751" y="141599"/>
                      <a:pt x="66183" y="120066"/>
                    </a:cubicBezTo>
                    <a:cubicBezTo>
                      <a:pt x="78485" y="98757"/>
                      <a:pt x="78596" y="73756"/>
                      <a:pt x="67486" y="53712"/>
                    </a:cubicBezTo>
                    <a:cubicBezTo>
                      <a:pt x="90723" y="27579"/>
                      <a:pt x="121757" y="9527"/>
                      <a:pt x="156375" y="0"/>
                    </a:cubicBezTo>
                    <a:close/>
                  </a:path>
                </a:pathLst>
              </a:cu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弧形 27"/>
              <p:cNvSpPr/>
              <p:nvPr/>
            </p:nvSpPr>
            <p:spPr>
              <a:xfrm>
                <a:off x="1260005" y="-72008"/>
                <a:ext cx="144016" cy="144016"/>
              </a:xfrm>
              <a:prstGeom prst="arc">
                <a:avLst>
                  <a:gd name="adj1" fmla="val 4084126"/>
                  <a:gd name="adj2" fmla="val 0"/>
                </a:avLst>
              </a:prstGeom>
              <a:noFill/>
              <a:ln w="25400" cap="rnd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722975" y="2628900"/>
            <a:ext cx="749300" cy="1801446"/>
            <a:chOff x="5722975" y="2628900"/>
            <a:chExt cx="749300" cy="1801446"/>
          </a:xfrm>
        </p:grpSpPr>
        <p:cxnSp>
          <p:nvCxnSpPr>
            <p:cNvPr id="13" name="直接连接符 12"/>
            <p:cNvCxnSpPr>
              <a:stCxn id="12" idx="2"/>
            </p:cNvCxnSpPr>
            <p:nvPr/>
          </p:nvCxnSpPr>
          <p:spPr>
            <a:xfrm flipH="1">
              <a:off x="6097625" y="2628900"/>
              <a:ext cx="1" cy="1052146"/>
            </a:xfrm>
            <a:prstGeom prst="line">
              <a:avLst/>
            </a:prstGeom>
            <a:ln w="25400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5722975" y="3681046"/>
              <a:ext cx="749300" cy="749300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924180" y="3882416"/>
              <a:ext cx="346890" cy="346559"/>
              <a:chOff x="2594450" y="592551"/>
              <a:chExt cx="346890" cy="346559"/>
            </a:xfrm>
          </p:grpSpPr>
          <p:sp>
            <p:nvSpPr>
              <p:cNvPr id="30" name="圆角矩形 353"/>
              <p:cNvSpPr/>
              <p:nvPr/>
            </p:nvSpPr>
            <p:spPr>
              <a:xfrm>
                <a:off x="2594450" y="592551"/>
                <a:ext cx="144016" cy="144016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圆角矩形 354"/>
              <p:cNvSpPr/>
              <p:nvPr/>
            </p:nvSpPr>
            <p:spPr>
              <a:xfrm>
                <a:off x="2797324" y="592551"/>
                <a:ext cx="144016" cy="144016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圆角矩形 355"/>
              <p:cNvSpPr/>
              <p:nvPr/>
            </p:nvSpPr>
            <p:spPr>
              <a:xfrm>
                <a:off x="2594450" y="795094"/>
                <a:ext cx="144016" cy="144016"/>
              </a:xfrm>
              <a:prstGeom prst="roundRect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圆角矩形 108"/>
              <p:cNvSpPr/>
              <p:nvPr/>
            </p:nvSpPr>
            <p:spPr>
              <a:xfrm>
                <a:off x="2797324" y="795094"/>
                <a:ext cx="144016" cy="144016"/>
              </a:xfrm>
              <a:custGeom>
                <a:avLst/>
                <a:gdLst>
                  <a:gd name="connsiteX0" fmla="*/ 0 w 144016"/>
                  <a:gd name="connsiteY0" fmla="*/ 24003 h 144016"/>
                  <a:gd name="connsiteX1" fmla="*/ 24003 w 144016"/>
                  <a:gd name="connsiteY1" fmla="*/ 0 h 144016"/>
                  <a:gd name="connsiteX2" fmla="*/ 120013 w 144016"/>
                  <a:gd name="connsiteY2" fmla="*/ 0 h 144016"/>
                  <a:gd name="connsiteX3" fmla="*/ 144016 w 144016"/>
                  <a:gd name="connsiteY3" fmla="*/ 24003 h 144016"/>
                  <a:gd name="connsiteX4" fmla="*/ 144016 w 144016"/>
                  <a:gd name="connsiteY4" fmla="*/ 120013 h 144016"/>
                  <a:gd name="connsiteX5" fmla="*/ 120013 w 144016"/>
                  <a:gd name="connsiteY5" fmla="*/ 144016 h 144016"/>
                  <a:gd name="connsiteX6" fmla="*/ 24003 w 144016"/>
                  <a:gd name="connsiteY6" fmla="*/ 144016 h 144016"/>
                  <a:gd name="connsiteX7" fmla="*/ 0 w 144016"/>
                  <a:gd name="connsiteY7" fmla="*/ 120013 h 144016"/>
                  <a:gd name="connsiteX8" fmla="*/ 0 w 144016"/>
                  <a:gd name="connsiteY8" fmla="*/ 24003 h 144016"/>
                  <a:gd name="connsiteX0-1" fmla="*/ 144016 w 235456"/>
                  <a:gd name="connsiteY0-2" fmla="*/ 120013 h 211453"/>
                  <a:gd name="connsiteX1-3" fmla="*/ 120013 w 235456"/>
                  <a:gd name="connsiteY1-4" fmla="*/ 144016 h 211453"/>
                  <a:gd name="connsiteX2-5" fmla="*/ 24003 w 235456"/>
                  <a:gd name="connsiteY2-6" fmla="*/ 144016 h 211453"/>
                  <a:gd name="connsiteX3-7" fmla="*/ 0 w 235456"/>
                  <a:gd name="connsiteY3-8" fmla="*/ 120013 h 211453"/>
                  <a:gd name="connsiteX4-9" fmla="*/ 0 w 235456"/>
                  <a:gd name="connsiteY4-10" fmla="*/ 24003 h 211453"/>
                  <a:gd name="connsiteX5-11" fmla="*/ 24003 w 235456"/>
                  <a:gd name="connsiteY5-12" fmla="*/ 0 h 211453"/>
                  <a:gd name="connsiteX6-13" fmla="*/ 120013 w 235456"/>
                  <a:gd name="connsiteY6-14" fmla="*/ 0 h 211453"/>
                  <a:gd name="connsiteX7-15" fmla="*/ 144016 w 235456"/>
                  <a:gd name="connsiteY7-16" fmla="*/ 24003 h 211453"/>
                  <a:gd name="connsiteX8-17" fmla="*/ 235456 w 235456"/>
                  <a:gd name="connsiteY8-18" fmla="*/ 211453 h 211453"/>
                  <a:gd name="connsiteX0-19" fmla="*/ 144016 w 144016"/>
                  <a:gd name="connsiteY0-20" fmla="*/ 120013 h 144016"/>
                  <a:gd name="connsiteX1-21" fmla="*/ 120013 w 144016"/>
                  <a:gd name="connsiteY1-22" fmla="*/ 144016 h 144016"/>
                  <a:gd name="connsiteX2-23" fmla="*/ 24003 w 144016"/>
                  <a:gd name="connsiteY2-24" fmla="*/ 144016 h 144016"/>
                  <a:gd name="connsiteX3-25" fmla="*/ 0 w 144016"/>
                  <a:gd name="connsiteY3-26" fmla="*/ 120013 h 144016"/>
                  <a:gd name="connsiteX4-27" fmla="*/ 0 w 144016"/>
                  <a:gd name="connsiteY4-28" fmla="*/ 24003 h 144016"/>
                  <a:gd name="connsiteX5-29" fmla="*/ 24003 w 144016"/>
                  <a:gd name="connsiteY5-30" fmla="*/ 0 h 144016"/>
                  <a:gd name="connsiteX6-31" fmla="*/ 120013 w 144016"/>
                  <a:gd name="connsiteY6-32" fmla="*/ 0 h 144016"/>
                  <a:gd name="connsiteX7-33" fmla="*/ 144016 w 144016"/>
                  <a:gd name="connsiteY7-34" fmla="*/ 24003 h 144016"/>
                  <a:gd name="connsiteX0-35" fmla="*/ 120013 w 144016"/>
                  <a:gd name="connsiteY0-36" fmla="*/ 144016 h 144016"/>
                  <a:gd name="connsiteX1-37" fmla="*/ 24003 w 144016"/>
                  <a:gd name="connsiteY1-38" fmla="*/ 144016 h 144016"/>
                  <a:gd name="connsiteX2-39" fmla="*/ 0 w 144016"/>
                  <a:gd name="connsiteY2-40" fmla="*/ 120013 h 144016"/>
                  <a:gd name="connsiteX3-41" fmla="*/ 0 w 144016"/>
                  <a:gd name="connsiteY3-42" fmla="*/ 24003 h 144016"/>
                  <a:gd name="connsiteX4-43" fmla="*/ 24003 w 144016"/>
                  <a:gd name="connsiteY4-44" fmla="*/ 0 h 144016"/>
                  <a:gd name="connsiteX5-45" fmla="*/ 120013 w 144016"/>
                  <a:gd name="connsiteY5-46" fmla="*/ 0 h 144016"/>
                  <a:gd name="connsiteX6-47" fmla="*/ 144016 w 144016"/>
                  <a:gd name="connsiteY6-48" fmla="*/ 24003 h 144016"/>
                  <a:gd name="connsiteX0-49" fmla="*/ 79532 w 144016"/>
                  <a:gd name="connsiteY0-50" fmla="*/ 141635 h 144016"/>
                  <a:gd name="connsiteX1-51" fmla="*/ 24003 w 144016"/>
                  <a:gd name="connsiteY1-52" fmla="*/ 144016 h 144016"/>
                  <a:gd name="connsiteX2-53" fmla="*/ 0 w 144016"/>
                  <a:gd name="connsiteY2-54" fmla="*/ 120013 h 144016"/>
                  <a:gd name="connsiteX3-55" fmla="*/ 0 w 144016"/>
                  <a:gd name="connsiteY3-56" fmla="*/ 24003 h 144016"/>
                  <a:gd name="connsiteX4-57" fmla="*/ 24003 w 144016"/>
                  <a:gd name="connsiteY4-58" fmla="*/ 0 h 144016"/>
                  <a:gd name="connsiteX5-59" fmla="*/ 120013 w 144016"/>
                  <a:gd name="connsiteY5-60" fmla="*/ 0 h 144016"/>
                  <a:gd name="connsiteX6-61" fmla="*/ 144016 w 144016"/>
                  <a:gd name="connsiteY6-62" fmla="*/ 24003 h 144016"/>
                  <a:gd name="connsiteX0-63" fmla="*/ 91438 w 144016"/>
                  <a:gd name="connsiteY0-64" fmla="*/ 141635 h 144016"/>
                  <a:gd name="connsiteX1-65" fmla="*/ 24003 w 144016"/>
                  <a:gd name="connsiteY1-66" fmla="*/ 144016 h 144016"/>
                  <a:gd name="connsiteX2-67" fmla="*/ 0 w 144016"/>
                  <a:gd name="connsiteY2-68" fmla="*/ 120013 h 144016"/>
                  <a:gd name="connsiteX3-69" fmla="*/ 0 w 144016"/>
                  <a:gd name="connsiteY3-70" fmla="*/ 24003 h 144016"/>
                  <a:gd name="connsiteX4-71" fmla="*/ 24003 w 144016"/>
                  <a:gd name="connsiteY4-72" fmla="*/ 0 h 144016"/>
                  <a:gd name="connsiteX5-73" fmla="*/ 120013 w 144016"/>
                  <a:gd name="connsiteY5-74" fmla="*/ 0 h 144016"/>
                  <a:gd name="connsiteX6-75" fmla="*/ 144016 w 144016"/>
                  <a:gd name="connsiteY6-76" fmla="*/ 24003 h 144016"/>
                  <a:gd name="connsiteX0-77" fmla="*/ 91438 w 144016"/>
                  <a:gd name="connsiteY0-78" fmla="*/ 141635 h 144016"/>
                  <a:gd name="connsiteX1-79" fmla="*/ 24003 w 144016"/>
                  <a:gd name="connsiteY1-80" fmla="*/ 144016 h 144016"/>
                  <a:gd name="connsiteX2-81" fmla="*/ 0 w 144016"/>
                  <a:gd name="connsiteY2-82" fmla="*/ 120013 h 144016"/>
                  <a:gd name="connsiteX3-83" fmla="*/ 0 w 144016"/>
                  <a:gd name="connsiteY3-84" fmla="*/ 24003 h 144016"/>
                  <a:gd name="connsiteX4-85" fmla="*/ 24003 w 144016"/>
                  <a:gd name="connsiteY4-86" fmla="*/ 0 h 144016"/>
                  <a:gd name="connsiteX5-87" fmla="*/ 120013 w 144016"/>
                  <a:gd name="connsiteY5-88" fmla="*/ 0 h 144016"/>
                  <a:gd name="connsiteX6-89" fmla="*/ 144016 w 144016"/>
                  <a:gd name="connsiteY6-90" fmla="*/ 24003 h 144016"/>
                  <a:gd name="connsiteX0-91" fmla="*/ 77151 w 144016"/>
                  <a:gd name="connsiteY0-92" fmla="*/ 144016 h 144016"/>
                  <a:gd name="connsiteX1-93" fmla="*/ 24003 w 144016"/>
                  <a:gd name="connsiteY1-94" fmla="*/ 144016 h 144016"/>
                  <a:gd name="connsiteX2-95" fmla="*/ 0 w 144016"/>
                  <a:gd name="connsiteY2-96" fmla="*/ 120013 h 144016"/>
                  <a:gd name="connsiteX3-97" fmla="*/ 0 w 144016"/>
                  <a:gd name="connsiteY3-98" fmla="*/ 24003 h 144016"/>
                  <a:gd name="connsiteX4-99" fmla="*/ 24003 w 144016"/>
                  <a:gd name="connsiteY4-100" fmla="*/ 0 h 144016"/>
                  <a:gd name="connsiteX5-101" fmla="*/ 120013 w 144016"/>
                  <a:gd name="connsiteY5-102" fmla="*/ 0 h 144016"/>
                  <a:gd name="connsiteX6-103" fmla="*/ 144016 w 144016"/>
                  <a:gd name="connsiteY6-104" fmla="*/ 24003 h 1440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44016" h="144016">
                    <a:moveTo>
                      <a:pt x="77151" y="144016"/>
                    </a:moveTo>
                    <a:lnTo>
                      <a:pt x="24003" y="144016"/>
                    </a:lnTo>
                    <a:cubicBezTo>
                      <a:pt x="10747" y="144016"/>
                      <a:pt x="0" y="133269"/>
                      <a:pt x="0" y="120013"/>
                    </a:cubicBezTo>
                    <a:lnTo>
                      <a:pt x="0" y="24003"/>
                    </a:lnTo>
                    <a:cubicBezTo>
                      <a:pt x="0" y="10747"/>
                      <a:pt x="10747" y="0"/>
                      <a:pt x="24003" y="0"/>
                    </a:cubicBezTo>
                    <a:lnTo>
                      <a:pt x="120013" y="0"/>
                    </a:lnTo>
                    <a:cubicBezTo>
                      <a:pt x="133269" y="0"/>
                      <a:pt x="144016" y="10747"/>
                      <a:pt x="144016" y="24003"/>
                    </a:cubicBezTo>
                  </a:path>
                </a:pathLst>
              </a:custGeom>
              <a:noFill/>
              <a:ln w="25400" cap="rnd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494875" y="2628900"/>
            <a:ext cx="749300" cy="1801446"/>
            <a:chOff x="9494875" y="2628900"/>
            <a:chExt cx="749300" cy="1801446"/>
          </a:xfrm>
        </p:grpSpPr>
        <p:cxnSp>
          <p:nvCxnSpPr>
            <p:cNvPr id="17" name="直接连接符 16"/>
            <p:cNvCxnSpPr>
              <a:stCxn id="16" idx="2"/>
            </p:cNvCxnSpPr>
            <p:nvPr/>
          </p:nvCxnSpPr>
          <p:spPr>
            <a:xfrm flipH="1">
              <a:off x="9869525" y="2628900"/>
              <a:ext cx="1" cy="1052146"/>
            </a:xfrm>
            <a:prstGeom prst="line">
              <a:avLst/>
            </a:prstGeom>
            <a:ln w="25400">
              <a:solidFill>
                <a:srgbClr val="5870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9494875" y="3681046"/>
              <a:ext cx="749300" cy="749300"/>
            </a:xfrm>
            <a:prstGeom prst="ellipse">
              <a:avLst/>
            </a:pr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圆角矩形 110"/>
            <p:cNvSpPr/>
            <p:nvPr/>
          </p:nvSpPr>
          <p:spPr>
            <a:xfrm rot="18900000">
              <a:off x="9690667" y="3951690"/>
              <a:ext cx="357714" cy="245434"/>
            </a:xfrm>
            <a:custGeom>
              <a:avLst/>
              <a:gdLst>
                <a:gd name="connsiteX0" fmla="*/ 0 w 387868"/>
                <a:gd name="connsiteY0" fmla="*/ 121875 h 243749"/>
                <a:gd name="connsiteX1" fmla="*/ 121875 w 387868"/>
                <a:gd name="connsiteY1" fmla="*/ 0 h 243749"/>
                <a:gd name="connsiteX2" fmla="*/ 265994 w 387868"/>
                <a:gd name="connsiteY2" fmla="*/ 0 h 243749"/>
                <a:gd name="connsiteX3" fmla="*/ 387869 w 387868"/>
                <a:gd name="connsiteY3" fmla="*/ 121875 h 243749"/>
                <a:gd name="connsiteX4" fmla="*/ 387868 w 387868"/>
                <a:gd name="connsiteY4" fmla="*/ 121875 h 243749"/>
                <a:gd name="connsiteX5" fmla="*/ 265993 w 387868"/>
                <a:gd name="connsiteY5" fmla="*/ 243750 h 243749"/>
                <a:gd name="connsiteX6" fmla="*/ 121875 w 387868"/>
                <a:gd name="connsiteY6" fmla="*/ 243749 h 243749"/>
                <a:gd name="connsiteX7" fmla="*/ 0 w 387868"/>
                <a:gd name="connsiteY7" fmla="*/ 121874 h 243749"/>
                <a:gd name="connsiteX8" fmla="*/ 0 w 387868"/>
                <a:gd name="connsiteY8" fmla="*/ 121875 h 243749"/>
                <a:gd name="connsiteX0-1" fmla="*/ 387868 w 479308"/>
                <a:gd name="connsiteY0-2" fmla="*/ 121875 h 243750"/>
                <a:gd name="connsiteX1-3" fmla="*/ 265993 w 479308"/>
                <a:gd name="connsiteY1-4" fmla="*/ 243750 h 243750"/>
                <a:gd name="connsiteX2-5" fmla="*/ 121875 w 479308"/>
                <a:gd name="connsiteY2-6" fmla="*/ 243749 h 243750"/>
                <a:gd name="connsiteX3-7" fmla="*/ 0 w 479308"/>
                <a:gd name="connsiteY3-8" fmla="*/ 121874 h 243750"/>
                <a:gd name="connsiteX4-9" fmla="*/ 0 w 479308"/>
                <a:gd name="connsiteY4-10" fmla="*/ 121875 h 243750"/>
                <a:gd name="connsiteX5-11" fmla="*/ 121875 w 479308"/>
                <a:gd name="connsiteY5-12" fmla="*/ 0 h 243750"/>
                <a:gd name="connsiteX6-13" fmla="*/ 265994 w 479308"/>
                <a:gd name="connsiteY6-14" fmla="*/ 0 h 243750"/>
                <a:gd name="connsiteX7-15" fmla="*/ 387869 w 479308"/>
                <a:gd name="connsiteY7-16" fmla="*/ 121875 h 243750"/>
                <a:gd name="connsiteX8-17" fmla="*/ 479308 w 479308"/>
                <a:gd name="connsiteY8-18" fmla="*/ 213315 h 243750"/>
                <a:gd name="connsiteX0-19" fmla="*/ 387868 w 479308"/>
                <a:gd name="connsiteY0-20" fmla="*/ 121875 h 243750"/>
                <a:gd name="connsiteX1-21" fmla="*/ 265993 w 479308"/>
                <a:gd name="connsiteY1-22" fmla="*/ 243750 h 243750"/>
                <a:gd name="connsiteX2-23" fmla="*/ 121875 w 479308"/>
                <a:gd name="connsiteY2-24" fmla="*/ 243749 h 243750"/>
                <a:gd name="connsiteX3-25" fmla="*/ 0 w 479308"/>
                <a:gd name="connsiteY3-26" fmla="*/ 121874 h 243750"/>
                <a:gd name="connsiteX4-27" fmla="*/ 0 w 479308"/>
                <a:gd name="connsiteY4-28" fmla="*/ 121875 h 243750"/>
                <a:gd name="connsiteX5-29" fmla="*/ 121875 w 479308"/>
                <a:gd name="connsiteY5-30" fmla="*/ 0 h 243750"/>
                <a:gd name="connsiteX6-31" fmla="*/ 265994 w 479308"/>
                <a:gd name="connsiteY6-32" fmla="*/ 0 h 243750"/>
                <a:gd name="connsiteX7-33" fmla="*/ 323885 w 479308"/>
                <a:gd name="connsiteY7-34" fmla="*/ 169022 h 243750"/>
                <a:gd name="connsiteX8-35" fmla="*/ 479308 w 479308"/>
                <a:gd name="connsiteY8-36" fmla="*/ 213315 h 243750"/>
                <a:gd name="connsiteX0-37" fmla="*/ 387868 w 479308"/>
                <a:gd name="connsiteY0-38" fmla="*/ 121875 h 243750"/>
                <a:gd name="connsiteX1-39" fmla="*/ 265993 w 479308"/>
                <a:gd name="connsiteY1-40" fmla="*/ 243750 h 243750"/>
                <a:gd name="connsiteX2-41" fmla="*/ 121875 w 479308"/>
                <a:gd name="connsiteY2-42" fmla="*/ 243749 h 243750"/>
                <a:gd name="connsiteX3-43" fmla="*/ 0 w 479308"/>
                <a:gd name="connsiteY3-44" fmla="*/ 121874 h 243750"/>
                <a:gd name="connsiteX4-45" fmla="*/ 0 w 479308"/>
                <a:gd name="connsiteY4-46" fmla="*/ 121875 h 243750"/>
                <a:gd name="connsiteX5-47" fmla="*/ 121875 w 479308"/>
                <a:gd name="connsiteY5-48" fmla="*/ 0 h 243750"/>
                <a:gd name="connsiteX6-49" fmla="*/ 265994 w 479308"/>
                <a:gd name="connsiteY6-50" fmla="*/ 0 h 243750"/>
                <a:gd name="connsiteX7-51" fmla="*/ 364296 w 479308"/>
                <a:gd name="connsiteY7-52" fmla="*/ 105037 h 243750"/>
                <a:gd name="connsiteX8-53" fmla="*/ 479308 w 479308"/>
                <a:gd name="connsiteY8-54" fmla="*/ 213315 h 243750"/>
                <a:gd name="connsiteX0-55" fmla="*/ 387868 w 387868"/>
                <a:gd name="connsiteY0-56" fmla="*/ 121875 h 243750"/>
                <a:gd name="connsiteX1-57" fmla="*/ 265993 w 387868"/>
                <a:gd name="connsiteY1-58" fmla="*/ 243750 h 243750"/>
                <a:gd name="connsiteX2-59" fmla="*/ 121875 w 387868"/>
                <a:gd name="connsiteY2-60" fmla="*/ 243749 h 243750"/>
                <a:gd name="connsiteX3-61" fmla="*/ 0 w 387868"/>
                <a:gd name="connsiteY3-62" fmla="*/ 121874 h 243750"/>
                <a:gd name="connsiteX4-63" fmla="*/ 0 w 387868"/>
                <a:gd name="connsiteY4-64" fmla="*/ 121875 h 243750"/>
                <a:gd name="connsiteX5-65" fmla="*/ 121875 w 387868"/>
                <a:gd name="connsiteY5-66" fmla="*/ 0 h 243750"/>
                <a:gd name="connsiteX6-67" fmla="*/ 265994 w 387868"/>
                <a:gd name="connsiteY6-68" fmla="*/ 0 h 243750"/>
                <a:gd name="connsiteX7-69" fmla="*/ 364296 w 387868"/>
                <a:gd name="connsiteY7-70" fmla="*/ 105037 h 243750"/>
                <a:gd name="connsiteX0-71" fmla="*/ 265993 w 364296"/>
                <a:gd name="connsiteY0-72" fmla="*/ 243750 h 243750"/>
                <a:gd name="connsiteX1-73" fmla="*/ 121875 w 364296"/>
                <a:gd name="connsiteY1-74" fmla="*/ 243749 h 243750"/>
                <a:gd name="connsiteX2-75" fmla="*/ 0 w 364296"/>
                <a:gd name="connsiteY2-76" fmla="*/ 121874 h 243750"/>
                <a:gd name="connsiteX3-77" fmla="*/ 0 w 364296"/>
                <a:gd name="connsiteY3-78" fmla="*/ 121875 h 243750"/>
                <a:gd name="connsiteX4-79" fmla="*/ 121875 w 364296"/>
                <a:gd name="connsiteY4-80" fmla="*/ 0 h 243750"/>
                <a:gd name="connsiteX5-81" fmla="*/ 265994 w 364296"/>
                <a:gd name="connsiteY5-82" fmla="*/ 0 h 243750"/>
                <a:gd name="connsiteX6-83" fmla="*/ 364296 w 364296"/>
                <a:gd name="connsiteY6-84" fmla="*/ 105037 h 243750"/>
                <a:gd name="connsiteX0-85" fmla="*/ 291250 w 364296"/>
                <a:gd name="connsiteY0-86" fmla="*/ 245434 h 245434"/>
                <a:gd name="connsiteX1-87" fmla="*/ 121875 w 364296"/>
                <a:gd name="connsiteY1-88" fmla="*/ 243749 h 245434"/>
                <a:gd name="connsiteX2-89" fmla="*/ 0 w 364296"/>
                <a:gd name="connsiteY2-90" fmla="*/ 121874 h 245434"/>
                <a:gd name="connsiteX3-91" fmla="*/ 0 w 364296"/>
                <a:gd name="connsiteY3-92" fmla="*/ 121875 h 245434"/>
                <a:gd name="connsiteX4-93" fmla="*/ 121875 w 364296"/>
                <a:gd name="connsiteY4-94" fmla="*/ 0 h 245434"/>
                <a:gd name="connsiteX5-95" fmla="*/ 265994 w 364296"/>
                <a:gd name="connsiteY5-96" fmla="*/ 0 h 245434"/>
                <a:gd name="connsiteX6-97" fmla="*/ 364296 w 364296"/>
                <a:gd name="connsiteY6-98" fmla="*/ 105037 h 245434"/>
                <a:gd name="connsiteX0-99" fmla="*/ 291250 w 362612"/>
                <a:gd name="connsiteY0-100" fmla="*/ 245434 h 245434"/>
                <a:gd name="connsiteX1-101" fmla="*/ 121875 w 362612"/>
                <a:gd name="connsiteY1-102" fmla="*/ 243749 h 245434"/>
                <a:gd name="connsiteX2-103" fmla="*/ 0 w 362612"/>
                <a:gd name="connsiteY2-104" fmla="*/ 121874 h 245434"/>
                <a:gd name="connsiteX3-105" fmla="*/ 0 w 362612"/>
                <a:gd name="connsiteY3-106" fmla="*/ 121875 h 245434"/>
                <a:gd name="connsiteX4-107" fmla="*/ 121875 w 362612"/>
                <a:gd name="connsiteY4-108" fmla="*/ 0 h 245434"/>
                <a:gd name="connsiteX5-109" fmla="*/ 265994 w 362612"/>
                <a:gd name="connsiteY5-110" fmla="*/ 0 h 245434"/>
                <a:gd name="connsiteX6-111" fmla="*/ 362612 w 362612"/>
                <a:gd name="connsiteY6-112" fmla="*/ 106721 h 245434"/>
                <a:gd name="connsiteX0-113" fmla="*/ 291250 w 306749"/>
                <a:gd name="connsiteY0-114" fmla="*/ 245434 h 245434"/>
                <a:gd name="connsiteX1-115" fmla="*/ 121875 w 306749"/>
                <a:gd name="connsiteY1-116" fmla="*/ 243749 h 245434"/>
                <a:gd name="connsiteX2-117" fmla="*/ 0 w 306749"/>
                <a:gd name="connsiteY2-118" fmla="*/ 121874 h 245434"/>
                <a:gd name="connsiteX3-119" fmla="*/ 0 w 306749"/>
                <a:gd name="connsiteY3-120" fmla="*/ 121875 h 245434"/>
                <a:gd name="connsiteX4-121" fmla="*/ 121875 w 306749"/>
                <a:gd name="connsiteY4-122" fmla="*/ 0 h 245434"/>
                <a:gd name="connsiteX5-123" fmla="*/ 265994 w 306749"/>
                <a:gd name="connsiteY5-124" fmla="*/ 0 h 245434"/>
                <a:gd name="connsiteX6-125" fmla="*/ 296944 w 306749"/>
                <a:gd name="connsiteY6-126" fmla="*/ 162287 h 245434"/>
                <a:gd name="connsiteX0-127" fmla="*/ 291250 w 303537"/>
                <a:gd name="connsiteY0-128" fmla="*/ 245434 h 245434"/>
                <a:gd name="connsiteX1-129" fmla="*/ 121875 w 303537"/>
                <a:gd name="connsiteY1-130" fmla="*/ 243749 h 245434"/>
                <a:gd name="connsiteX2-131" fmla="*/ 0 w 303537"/>
                <a:gd name="connsiteY2-132" fmla="*/ 121874 h 245434"/>
                <a:gd name="connsiteX3-133" fmla="*/ 0 w 303537"/>
                <a:gd name="connsiteY3-134" fmla="*/ 121875 h 245434"/>
                <a:gd name="connsiteX4-135" fmla="*/ 121875 w 303537"/>
                <a:gd name="connsiteY4-136" fmla="*/ 0 h 245434"/>
                <a:gd name="connsiteX5-137" fmla="*/ 265994 w 303537"/>
                <a:gd name="connsiteY5-138" fmla="*/ 0 h 245434"/>
                <a:gd name="connsiteX6-139" fmla="*/ 301996 w 303537"/>
                <a:gd name="connsiteY6-140" fmla="*/ 121235 h 245434"/>
                <a:gd name="connsiteX7-141" fmla="*/ 296944 w 303537"/>
                <a:gd name="connsiteY7-142" fmla="*/ 162287 h 245434"/>
                <a:gd name="connsiteX0-143" fmla="*/ 291250 w 361206"/>
                <a:gd name="connsiteY0-144" fmla="*/ 245434 h 245434"/>
                <a:gd name="connsiteX1-145" fmla="*/ 121875 w 361206"/>
                <a:gd name="connsiteY1-146" fmla="*/ 243749 h 245434"/>
                <a:gd name="connsiteX2-147" fmla="*/ 0 w 361206"/>
                <a:gd name="connsiteY2-148" fmla="*/ 121874 h 245434"/>
                <a:gd name="connsiteX3-149" fmla="*/ 0 w 361206"/>
                <a:gd name="connsiteY3-150" fmla="*/ 121875 h 245434"/>
                <a:gd name="connsiteX4-151" fmla="*/ 121875 w 361206"/>
                <a:gd name="connsiteY4-152" fmla="*/ 0 h 245434"/>
                <a:gd name="connsiteX5-153" fmla="*/ 265994 w 361206"/>
                <a:gd name="connsiteY5-154" fmla="*/ 0 h 245434"/>
                <a:gd name="connsiteX6-155" fmla="*/ 360928 w 361206"/>
                <a:gd name="connsiteY6-156" fmla="*/ 99345 h 245434"/>
                <a:gd name="connsiteX7-157" fmla="*/ 296944 w 361206"/>
                <a:gd name="connsiteY7-158" fmla="*/ 162287 h 245434"/>
                <a:gd name="connsiteX0-159" fmla="*/ 291250 w 360928"/>
                <a:gd name="connsiteY0-160" fmla="*/ 245434 h 245434"/>
                <a:gd name="connsiteX1-161" fmla="*/ 121875 w 360928"/>
                <a:gd name="connsiteY1-162" fmla="*/ 243749 h 245434"/>
                <a:gd name="connsiteX2-163" fmla="*/ 0 w 360928"/>
                <a:gd name="connsiteY2-164" fmla="*/ 121874 h 245434"/>
                <a:gd name="connsiteX3-165" fmla="*/ 0 w 360928"/>
                <a:gd name="connsiteY3-166" fmla="*/ 121875 h 245434"/>
                <a:gd name="connsiteX4-167" fmla="*/ 121875 w 360928"/>
                <a:gd name="connsiteY4-168" fmla="*/ 0 h 245434"/>
                <a:gd name="connsiteX5-169" fmla="*/ 265994 w 360928"/>
                <a:gd name="connsiteY5-170" fmla="*/ 0 h 245434"/>
                <a:gd name="connsiteX6-171" fmla="*/ 360928 w 360928"/>
                <a:gd name="connsiteY6-172" fmla="*/ 99345 h 245434"/>
                <a:gd name="connsiteX7-173" fmla="*/ 296944 w 360928"/>
                <a:gd name="connsiteY7-174" fmla="*/ 162287 h 245434"/>
                <a:gd name="connsiteX0-175" fmla="*/ 291250 w 360928"/>
                <a:gd name="connsiteY0-176" fmla="*/ 245434 h 245434"/>
                <a:gd name="connsiteX1-177" fmla="*/ 121875 w 360928"/>
                <a:gd name="connsiteY1-178" fmla="*/ 243749 h 245434"/>
                <a:gd name="connsiteX2-179" fmla="*/ 0 w 360928"/>
                <a:gd name="connsiteY2-180" fmla="*/ 121874 h 245434"/>
                <a:gd name="connsiteX3-181" fmla="*/ 0 w 360928"/>
                <a:gd name="connsiteY3-182" fmla="*/ 121875 h 245434"/>
                <a:gd name="connsiteX4-183" fmla="*/ 121875 w 360928"/>
                <a:gd name="connsiteY4-184" fmla="*/ 0 h 245434"/>
                <a:gd name="connsiteX5-185" fmla="*/ 265994 w 360928"/>
                <a:gd name="connsiteY5-186" fmla="*/ 0 h 245434"/>
                <a:gd name="connsiteX6-187" fmla="*/ 360928 w 360928"/>
                <a:gd name="connsiteY6-188" fmla="*/ 99345 h 245434"/>
                <a:gd name="connsiteX7-189" fmla="*/ 296944 w 360928"/>
                <a:gd name="connsiteY7-190" fmla="*/ 162287 h 245434"/>
                <a:gd name="connsiteX0-191" fmla="*/ 291250 w 360928"/>
                <a:gd name="connsiteY0-192" fmla="*/ 245434 h 245434"/>
                <a:gd name="connsiteX1-193" fmla="*/ 121875 w 360928"/>
                <a:gd name="connsiteY1-194" fmla="*/ 243749 h 245434"/>
                <a:gd name="connsiteX2-195" fmla="*/ 0 w 360928"/>
                <a:gd name="connsiteY2-196" fmla="*/ 121874 h 245434"/>
                <a:gd name="connsiteX3-197" fmla="*/ 0 w 360928"/>
                <a:gd name="connsiteY3-198" fmla="*/ 121875 h 245434"/>
                <a:gd name="connsiteX4-199" fmla="*/ 121875 w 360928"/>
                <a:gd name="connsiteY4-200" fmla="*/ 0 h 245434"/>
                <a:gd name="connsiteX5-201" fmla="*/ 265994 w 360928"/>
                <a:gd name="connsiteY5-202" fmla="*/ 0 h 245434"/>
                <a:gd name="connsiteX6-203" fmla="*/ 360928 w 360928"/>
                <a:gd name="connsiteY6-204" fmla="*/ 99345 h 245434"/>
                <a:gd name="connsiteX7-205" fmla="*/ 296944 w 360928"/>
                <a:gd name="connsiteY7-206" fmla="*/ 162287 h 245434"/>
                <a:gd name="connsiteX0-207" fmla="*/ 291250 w 360928"/>
                <a:gd name="connsiteY0-208" fmla="*/ 245434 h 245434"/>
                <a:gd name="connsiteX1-209" fmla="*/ 121875 w 360928"/>
                <a:gd name="connsiteY1-210" fmla="*/ 243749 h 245434"/>
                <a:gd name="connsiteX2-211" fmla="*/ 0 w 360928"/>
                <a:gd name="connsiteY2-212" fmla="*/ 121874 h 245434"/>
                <a:gd name="connsiteX3-213" fmla="*/ 0 w 360928"/>
                <a:gd name="connsiteY3-214" fmla="*/ 121875 h 245434"/>
                <a:gd name="connsiteX4-215" fmla="*/ 121875 w 360928"/>
                <a:gd name="connsiteY4-216" fmla="*/ 0 h 245434"/>
                <a:gd name="connsiteX5-217" fmla="*/ 265994 w 360928"/>
                <a:gd name="connsiteY5-218" fmla="*/ 0 h 245434"/>
                <a:gd name="connsiteX6-219" fmla="*/ 360928 w 360928"/>
                <a:gd name="connsiteY6-220" fmla="*/ 99345 h 245434"/>
                <a:gd name="connsiteX7-221" fmla="*/ 296944 w 360928"/>
                <a:gd name="connsiteY7-222" fmla="*/ 162287 h 245434"/>
                <a:gd name="connsiteX0-223" fmla="*/ 291250 w 361453"/>
                <a:gd name="connsiteY0-224" fmla="*/ 245434 h 245434"/>
                <a:gd name="connsiteX1-225" fmla="*/ 121875 w 361453"/>
                <a:gd name="connsiteY1-226" fmla="*/ 243749 h 245434"/>
                <a:gd name="connsiteX2-227" fmla="*/ 0 w 361453"/>
                <a:gd name="connsiteY2-228" fmla="*/ 121874 h 245434"/>
                <a:gd name="connsiteX3-229" fmla="*/ 0 w 361453"/>
                <a:gd name="connsiteY3-230" fmla="*/ 121875 h 245434"/>
                <a:gd name="connsiteX4-231" fmla="*/ 121875 w 361453"/>
                <a:gd name="connsiteY4-232" fmla="*/ 0 h 245434"/>
                <a:gd name="connsiteX5-233" fmla="*/ 265994 w 361453"/>
                <a:gd name="connsiteY5-234" fmla="*/ 0 h 245434"/>
                <a:gd name="connsiteX6-235" fmla="*/ 360928 w 361453"/>
                <a:gd name="connsiteY6-236" fmla="*/ 99345 h 245434"/>
                <a:gd name="connsiteX7-237" fmla="*/ 296944 w 361453"/>
                <a:gd name="connsiteY7-238" fmla="*/ 162287 h 245434"/>
                <a:gd name="connsiteX0-239" fmla="*/ 291250 w 361970"/>
                <a:gd name="connsiteY0-240" fmla="*/ 245434 h 245434"/>
                <a:gd name="connsiteX1-241" fmla="*/ 121875 w 361970"/>
                <a:gd name="connsiteY1-242" fmla="*/ 243749 h 245434"/>
                <a:gd name="connsiteX2-243" fmla="*/ 0 w 361970"/>
                <a:gd name="connsiteY2-244" fmla="*/ 121874 h 245434"/>
                <a:gd name="connsiteX3-245" fmla="*/ 0 w 361970"/>
                <a:gd name="connsiteY3-246" fmla="*/ 121875 h 245434"/>
                <a:gd name="connsiteX4-247" fmla="*/ 121875 w 361970"/>
                <a:gd name="connsiteY4-248" fmla="*/ 0 h 245434"/>
                <a:gd name="connsiteX5-249" fmla="*/ 265994 w 361970"/>
                <a:gd name="connsiteY5-250" fmla="*/ 0 h 245434"/>
                <a:gd name="connsiteX6-251" fmla="*/ 360928 w 361970"/>
                <a:gd name="connsiteY6-252" fmla="*/ 99345 h 245434"/>
                <a:gd name="connsiteX7-253" fmla="*/ 315466 w 361970"/>
                <a:gd name="connsiteY7-254" fmla="*/ 148176 h 245434"/>
                <a:gd name="connsiteX8-255" fmla="*/ 296944 w 361970"/>
                <a:gd name="connsiteY8-256" fmla="*/ 162287 h 245434"/>
                <a:gd name="connsiteX0-257" fmla="*/ 291250 w 361970"/>
                <a:gd name="connsiteY0-258" fmla="*/ 245434 h 245434"/>
                <a:gd name="connsiteX1-259" fmla="*/ 121875 w 361970"/>
                <a:gd name="connsiteY1-260" fmla="*/ 243749 h 245434"/>
                <a:gd name="connsiteX2-261" fmla="*/ 0 w 361970"/>
                <a:gd name="connsiteY2-262" fmla="*/ 121874 h 245434"/>
                <a:gd name="connsiteX3-263" fmla="*/ 0 w 361970"/>
                <a:gd name="connsiteY3-264" fmla="*/ 121875 h 245434"/>
                <a:gd name="connsiteX4-265" fmla="*/ 121875 w 361970"/>
                <a:gd name="connsiteY4-266" fmla="*/ 0 h 245434"/>
                <a:gd name="connsiteX5-267" fmla="*/ 265994 w 361970"/>
                <a:gd name="connsiteY5-268" fmla="*/ 0 h 245434"/>
                <a:gd name="connsiteX6-269" fmla="*/ 360928 w 361970"/>
                <a:gd name="connsiteY6-270" fmla="*/ 99345 h 245434"/>
                <a:gd name="connsiteX7-271" fmla="*/ 315466 w 361970"/>
                <a:gd name="connsiteY7-272" fmla="*/ 148176 h 245434"/>
                <a:gd name="connsiteX8-273" fmla="*/ 296944 w 361970"/>
                <a:gd name="connsiteY8-274" fmla="*/ 162287 h 245434"/>
                <a:gd name="connsiteX0-275" fmla="*/ 291250 w 361970"/>
                <a:gd name="connsiteY0-276" fmla="*/ 245434 h 245434"/>
                <a:gd name="connsiteX1-277" fmla="*/ 121875 w 361970"/>
                <a:gd name="connsiteY1-278" fmla="*/ 243749 h 245434"/>
                <a:gd name="connsiteX2-279" fmla="*/ 0 w 361970"/>
                <a:gd name="connsiteY2-280" fmla="*/ 121874 h 245434"/>
                <a:gd name="connsiteX3-281" fmla="*/ 0 w 361970"/>
                <a:gd name="connsiteY3-282" fmla="*/ 121875 h 245434"/>
                <a:gd name="connsiteX4-283" fmla="*/ 121875 w 361970"/>
                <a:gd name="connsiteY4-284" fmla="*/ 0 h 245434"/>
                <a:gd name="connsiteX5-285" fmla="*/ 265994 w 361970"/>
                <a:gd name="connsiteY5-286" fmla="*/ 0 h 245434"/>
                <a:gd name="connsiteX6-287" fmla="*/ 360928 w 361970"/>
                <a:gd name="connsiteY6-288" fmla="*/ 99345 h 245434"/>
                <a:gd name="connsiteX7-289" fmla="*/ 315466 w 361970"/>
                <a:gd name="connsiteY7-290" fmla="*/ 148176 h 245434"/>
                <a:gd name="connsiteX8-291" fmla="*/ 83101 w 361970"/>
                <a:gd name="connsiteY8-292" fmla="*/ 116825 h 245434"/>
                <a:gd name="connsiteX0-293" fmla="*/ 291250 w 361792"/>
                <a:gd name="connsiteY0-294" fmla="*/ 245434 h 245434"/>
                <a:gd name="connsiteX1-295" fmla="*/ 121875 w 361792"/>
                <a:gd name="connsiteY1-296" fmla="*/ 243749 h 245434"/>
                <a:gd name="connsiteX2-297" fmla="*/ 0 w 361792"/>
                <a:gd name="connsiteY2-298" fmla="*/ 121874 h 245434"/>
                <a:gd name="connsiteX3-299" fmla="*/ 0 w 361792"/>
                <a:gd name="connsiteY3-300" fmla="*/ 121875 h 245434"/>
                <a:gd name="connsiteX4-301" fmla="*/ 121875 w 361792"/>
                <a:gd name="connsiteY4-302" fmla="*/ 0 h 245434"/>
                <a:gd name="connsiteX5-303" fmla="*/ 265994 w 361792"/>
                <a:gd name="connsiteY5-304" fmla="*/ 0 h 245434"/>
                <a:gd name="connsiteX6-305" fmla="*/ 360928 w 361792"/>
                <a:gd name="connsiteY6-306" fmla="*/ 99345 h 245434"/>
                <a:gd name="connsiteX7-307" fmla="*/ 305363 w 361792"/>
                <a:gd name="connsiteY7-308" fmla="*/ 161645 h 245434"/>
                <a:gd name="connsiteX8-309" fmla="*/ 83101 w 361792"/>
                <a:gd name="connsiteY8-310" fmla="*/ 116825 h 245434"/>
                <a:gd name="connsiteX0-311" fmla="*/ 291250 w 361792"/>
                <a:gd name="connsiteY0-312" fmla="*/ 245434 h 245434"/>
                <a:gd name="connsiteX1-313" fmla="*/ 121875 w 361792"/>
                <a:gd name="connsiteY1-314" fmla="*/ 243749 h 245434"/>
                <a:gd name="connsiteX2-315" fmla="*/ 0 w 361792"/>
                <a:gd name="connsiteY2-316" fmla="*/ 121874 h 245434"/>
                <a:gd name="connsiteX3-317" fmla="*/ 0 w 361792"/>
                <a:gd name="connsiteY3-318" fmla="*/ 121875 h 245434"/>
                <a:gd name="connsiteX4-319" fmla="*/ 121875 w 361792"/>
                <a:gd name="connsiteY4-320" fmla="*/ 0 h 245434"/>
                <a:gd name="connsiteX5-321" fmla="*/ 265994 w 361792"/>
                <a:gd name="connsiteY5-322" fmla="*/ 0 h 245434"/>
                <a:gd name="connsiteX6-323" fmla="*/ 360928 w 361792"/>
                <a:gd name="connsiteY6-324" fmla="*/ 99345 h 245434"/>
                <a:gd name="connsiteX7-325" fmla="*/ 305363 w 361792"/>
                <a:gd name="connsiteY7-326" fmla="*/ 161645 h 245434"/>
                <a:gd name="connsiteX8-327" fmla="*/ 83101 w 361792"/>
                <a:gd name="connsiteY8-328" fmla="*/ 116825 h 245434"/>
                <a:gd name="connsiteX0-329" fmla="*/ 291250 w 358478"/>
                <a:gd name="connsiteY0-330" fmla="*/ 245434 h 245434"/>
                <a:gd name="connsiteX1-331" fmla="*/ 121875 w 358478"/>
                <a:gd name="connsiteY1-332" fmla="*/ 243749 h 245434"/>
                <a:gd name="connsiteX2-333" fmla="*/ 0 w 358478"/>
                <a:gd name="connsiteY2-334" fmla="*/ 121874 h 245434"/>
                <a:gd name="connsiteX3-335" fmla="*/ 0 w 358478"/>
                <a:gd name="connsiteY3-336" fmla="*/ 121875 h 245434"/>
                <a:gd name="connsiteX4-337" fmla="*/ 121875 w 358478"/>
                <a:gd name="connsiteY4-338" fmla="*/ 0 h 245434"/>
                <a:gd name="connsiteX5-339" fmla="*/ 265994 w 358478"/>
                <a:gd name="connsiteY5-340" fmla="*/ 0 h 245434"/>
                <a:gd name="connsiteX6-341" fmla="*/ 357561 w 358478"/>
                <a:gd name="connsiteY6-342" fmla="*/ 82507 h 245434"/>
                <a:gd name="connsiteX7-343" fmla="*/ 305363 w 358478"/>
                <a:gd name="connsiteY7-344" fmla="*/ 161645 h 245434"/>
                <a:gd name="connsiteX8-345" fmla="*/ 83101 w 358478"/>
                <a:gd name="connsiteY8-346" fmla="*/ 116825 h 245434"/>
                <a:gd name="connsiteX0-347" fmla="*/ 291250 w 357723"/>
                <a:gd name="connsiteY0-348" fmla="*/ 245434 h 245434"/>
                <a:gd name="connsiteX1-349" fmla="*/ 121875 w 357723"/>
                <a:gd name="connsiteY1-350" fmla="*/ 243749 h 245434"/>
                <a:gd name="connsiteX2-351" fmla="*/ 0 w 357723"/>
                <a:gd name="connsiteY2-352" fmla="*/ 121874 h 245434"/>
                <a:gd name="connsiteX3-353" fmla="*/ 0 w 357723"/>
                <a:gd name="connsiteY3-354" fmla="*/ 121875 h 245434"/>
                <a:gd name="connsiteX4-355" fmla="*/ 121875 w 357723"/>
                <a:gd name="connsiteY4-356" fmla="*/ 0 h 245434"/>
                <a:gd name="connsiteX5-357" fmla="*/ 265994 w 357723"/>
                <a:gd name="connsiteY5-358" fmla="*/ 0 h 245434"/>
                <a:gd name="connsiteX6-359" fmla="*/ 357561 w 357723"/>
                <a:gd name="connsiteY6-360" fmla="*/ 82507 h 245434"/>
                <a:gd name="connsiteX7-361" fmla="*/ 305363 w 357723"/>
                <a:gd name="connsiteY7-362" fmla="*/ 161645 h 245434"/>
                <a:gd name="connsiteX8-363" fmla="*/ 83101 w 357723"/>
                <a:gd name="connsiteY8-364" fmla="*/ 116825 h 245434"/>
                <a:gd name="connsiteX0-365" fmla="*/ 291250 w 357723"/>
                <a:gd name="connsiteY0-366" fmla="*/ 245434 h 245434"/>
                <a:gd name="connsiteX1-367" fmla="*/ 121875 w 357723"/>
                <a:gd name="connsiteY1-368" fmla="*/ 243749 h 245434"/>
                <a:gd name="connsiteX2-369" fmla="*/ 0 w 357723"/>
                <a:gd name="connsiteY2-370" fmla="*/ 121874 h 245434"/>
                <a:gd name="connsiteX3-371" fmla="*/ 0 w 357723"/>
                <a:gd name="connsiteY3-372" fmla="*/ 121875 h 245434"/>
                <a:gd name="connsiteX4-373" fmla="*/ 121875 w 357723"/>
                <a:gd name="connsiteY4-374" fmla="*/ 0 h 245434"/>
                <a:gd name="connsiteX5-375" fmla="*/ 265994 w 357723"/>
                <a:gd name="connsiteY5-376" fmla="*/ 0 h 245434"/>
                <a:gd name="connsiteX6-377" fmla="*/ 357561 w 357723"/>
                <a:gd name="connsiteY6-378" fmla="*/ 82507 h 245434"/>
                <a:gd name="connsiteX7-379" fmla="*/ 305363 w 357723"/>
                <a:gd name="connsiteY7-380" fmla="*/ 161645 h 245434"/>
                <a:gd name="connsiteX8-381" fmla="*/ 83101 w 357723"/>
                <a:gd name="connsiteY8-382" fmla="*/ 116825 h 245434"/>
                <a:gd name="connsiteX0-383" fmla="*/ 291250 w 357723"/>
                <a:gd name="connsiteY0-384" fmla="*/ 245434 h 245434"/>
                <a:gd name="connsiteX1-385" fmla="*/ 121875 w 357723"/>
                <a:gd name="connsiteY1-386" fmla="*/ 243749 h 245434"/>
                <a:gd name="connsiteX2-387" fmla="*/ 0 w 357723"/>
                <a:gd name="connsiteY2-388" fmla="*/ 121874 h 245434"/>
                <a:gd name="connsiteX3-389" fmla="*/ 0 w 357723"/>
                <a:gd name="connsiteY3-390" fmla="*/ 121875 h 245434"/>
                <a:gd name="connsiteX4-391" fmla="*/ 121875 w 357723"/>
                <a:gd name="connsiteY4-392" fmla="*/ 0 h 245434"/>
                <a:gd name="connsiteX5-393" fmla="*/ 265994 w 357723"/>
                <a:gd name="connsiteY5-394" fmla="*/ 0 h 245434"/>
                <a:gd name="connsiteX6-395" fmla="*/ 357561 w 357723"/>
                <a:gd name="connsiteY6-396" fmla="*/ 82507 h 245434"/>
                <a:gd name="connsiteX7-397" fmla="*/ 305363 w 357723"/>
                <a:gd name="connsiteY7-398" fmla="*/ 161645 h 245434"/>
                <a:gd name="connsiteX8-399" fmla="*/ 170660 w 357723"/>
                <a:gd name="connsiteY8-400" fmla="*/ 134705 h 245434"/>
                <a:gd name="connsiteX9" fmla="*/ 83101 w 357723"/>
                <a:gd name="connsiteY9" fmla="*/ 116825 h 245434"/>
                <a:gd name="connsiteX0-401" fmla="*/ 291250 w 357723"/>
                <a:gd name="connsiteY0-402" fmla="*/ 245434 h 245434"/>
                <a:gd name="connsiteX1-403" fmla="*/ 121875 w 357723"/>
                <a:gd name="connsiteY1-404" fmla="*/ 243749 h 245434"/>
                <a:gd name="connsiteX2-405" fmla="*/ 0 w 357723"/>
                <a:gd name="connsiteY2-406" fmla="*/ 121874 h 245434"/>
                <a:gd name="connsiteX3-407" fmla="*/ 0 w 357723"/>
                <a:gd name="connsiteY3-408" fmla="*/ 121875 h 245434"/>
                <a:gd name="connsiteX4-409" fmla="*/ 121875 w 357723"/>
                <a:gd name="connsiteY4-410" fmla="*/ 0 h 245434"/>
                <a:gd name="connsiteX5-411" fmla="*/ 265994 w 357723"/>
                <a:gd name="connsiteY5-412" fmla="*/ 0 h 245434"/>
                <a:gd name="connsiteX6-413" fmla="*/ 357561 w 357723"/>
                <a:gd name="connsiteY6-414" fmla="*/ 82507 h 245434"/>
                <a:gd name="connsiteX7-415" fmla="*/ 305363 w 357723"/>
                <a:gd name="connsiteY7-416" fmla="*/ 161645 h 245434"/>
                <a:gd name="connsiteX8-417" fmla="*/ 170660 w 357723"/>
                <a:gd name="connsiteY8-418" fmla="*/ 134705 h 245434"/>
                <a:gd name="connsiteX9-419" fmla="*/ 83101 w 357723"/>
                <a:gd name="connsiteY9-420" fmla="*/ 116825 h 245434"/>
                <a:gd name="connsiteX0-421" fmla="*/ 291250 w 357723"/>
                <a:gd name="connsiteY0-422" fmla="*/ 245434 h 245434"/>
                <a:gd name="connsiteX1-423" fmla="*/ 121875 w 357723"/>
                <a:gd name="connsiteY1-424" fmla="*/ 243749 h 245434"/>
                <a:gd name="connsiteX2-425" fmla="*/ 0 w 357723"/>
                <a:gd name="connsiteY2-426" fmla="*/ 121874 h 245434"/>
                <a:gd name="connsiteX3-427" fmla="*/ 0 w 357723"/>
                <a:gd name="connsiteY3-428" fmla="*/ 121875 h 245434"/>
                <a:gd name="connsiteX4-429" fmla="*/ 121875 w 357723"/>
                <a:gd name="connsiteY4-430" fmla="*/ 0 h 245434"/>
                <a:gd name="connsiteX5-431" fmla="*/ 265994 w 357723"/>
                <a:gd name="connsiteY5-432" fmla="*/ 0 h 245434"/>
                <a:gd name="connsiteX6-433" fmla="*/ 357561 w 357723"/>
                <a:gd name="connsiteY6-434" fmla="*/ 82507 h 245434"/>
                <a:gd name="connsiteX7-435" fmla="*/ 305363 w 357723"/>
                <a:gd name="connsiteY7-436" fmla="*/ 161645 h 245434"/>
                <a:gd name="connsiteX8-437" fmla="*/ 98256 w 357723"/>
                <a:gd name="connsiteY8-438" fmla="*/ 159962 h 245434"/>
                <a:gd name="connsiteX9-439" fmla="*/ 83101 w 357723"/>
                <a:gd name="connsiteY9-440" fmla="*/ 116825 h 245434"/>
                <a:gd name="connsiteX0-441" fmla="*/ 291250 w 357723"/>
                <a:gd name="connsiteY0-442" fmla="*/ 245434 h 245434"/>
                <a:gd name="connsiteX1-443" fmla="*/ 121875 w 357723"/>
                <a:gd name="connsiteY1-444" fmla="*/ 243749 h 245434"/>
                <a:gd name="connsiteX2-445" fmla="*/ 0 w 357723"/>
                <a:gd name="connsiteY2-446" fmla="*/ 121874 h 245434"/>
                <a:gd name="connsiteX3-447" fmla="*/ 0 w 357723"/>
                <a:gd name="connsiteY3-448" fmla="*/ 121875 h 245434"/>
                <a:gd name="connsiteX4-449" fmla="*/ 121875 w 357723"/>
                <a:gd name="connsiteY4-450" fmla="*/ 0 h 245434"/>
                <a:gd name="connsiteX5-451" fmla="*/ 265994 w 357723"/>
                <a:gd name="connsiteY5-452" fmla="*/ 0 h 245434"/>
                <a:gd name="connsiteX6-453" fmla="*/ 357561 w 357723"/>
                <a:gd name="connsiteY6-454" fmla="*/ 82507 h 245434"/>
                <a:gd name="connsiteX7-455" fmla="*/ 305363 w 357723"/>
                <a:gd name="connsiteY7-456" fmla="*/ 161645 h 245434"/>
                <a:gd name="connsiteX8-457" fmla="*/ 98256 w 357723"/>
                <a:gd name="connsiteY8-458" fmla="*/ 159962 h 245434"/>
                <a:gd name="connsiteX9-459" fmla="*/ 83101 w 357723"/>
                <a:gd name="connsiteY9-460" fmla="*/ 116825 h 245434"/>
                <a:gd name="connsiteX0-461" fmla="*/ 291250 w 357723"/>
                <a:gd name="connsiteY0-462" fmla="*/ 245434 h 245434"/>
                <a:gd name="connsiteX1-463" fmla="*/ 121875 w 357723"/>
                <a:gd name="connsiteY1-464" fmla="*/ 243749 h 245434"/>
                <a:gd name="connsiteX2-465" fmla="*/ 0 w 357723"/>
                <a:gd name="connsiteY2-466" fmla="*/ 121874 h 245434"/>
                <a:gd name="connsiteX3-467" fmla="*/ 0 w 357723"/>
                <a:gd name="connsiteY3-468" fmla="*/ 121875 h 245434"/>
                <a:gd name="connsiteX4-469" fmla="*/ 121875 w 357723"/>
                <a:gd name="connsiteY4-470" fmla="*/ 0 h 245434"/>
                <a:gd name="connsiteX5-471" fmla="*/ 265994 w 357723"/>
                <a:gd name="connsiteY5-472" fmla="*/ 0 h 245434"/>
                <a:gd name="connsiteX6-473" fmla="*/ 357561 w 357723"/>
                <a:gd name="connsiteY6-474" fmla="*/ 82507 h 245434"/>
                <a:gd name="connsiteX7-475" fmla="*/ 305363 w 357723"/>
                <a:gd name="connsiteY7-476" fmla="*/ 161645 h 245434"/>
                <a:gd name="connsiteX8-477" fmla="*/ 98256 w 357723"/>
                <a:gd name="connsiteY8-478" fmla="*/ 159962 h 245434"/>
                <a:gd name="connsiteX9-479" fmla="*/ 157187 w 357723"/>
                <a:gd name="connsiteY9-480" fmla="*/ 76414 h 245434"/>
                <a:gd name="connsiteX0-481" fmla="*/ 291250 w 357723"/>
                <a:gd name="connsiteY0-482" fmla="*/ 245434 h 245434"/>
                <a:gd name="connsiteX1-483" fmla="*/ 121875 w 357723"/>
                <a:gd name="connsiteY1-484" fmla="*/ 243749 h 245434"/>
                <a:gd name="connsiteX2-485" fmla="*/ 0 w 357723"/>
                <a:gd name="connsiteY2-486" fmla="*/ 121874 h 245434"/>
                <a:gd name="connsiteX3-487" fmla="*/ 0 w 357723"/>
                <a:gd name="connsiteY3-488" fmla="*/ 121875 h 245434"/>
                <a:gd name="connsiteX4-489" fmla="*/ 121875 w 357723"/>
                <a:gd name="connsiteY4-490" fmla="*/ 0 h 245434"/>
                <a:gd name="connsiteX5-491" fmla="*/ 265994 w 357723"/>
                <a:gd name="connsiteY5-492" fmla="*/ 0 h 245434"/>
                <a:gd name="connsiteX6-493" fmla="*/ 357561 w 357723"/>
                <a:gd name="connsiteY6-494" fmla="*/ 82507 h 245434"/>
                <a:gd name="connsiteX7-495" fmla="*/ 305363 w 357723"/>
                <a:gd name="connsiteY7-496" fmla="*/ 161645 h 245434"/>
                <a:gd name="connsiteX8-497" fmla="*/ 98256 w 357723"/>
                <a:gd name="connsiteY8-498" fmla="*/ 159962 h 245434"/>
                <a:gd name="connsiteX9-499" fmla="*/ 136984 w 357723"/>
                <a:gd name="connsiteY9-500" fmla="*/ 97662 h 245434"/>
                <a:gd name="connsiteX10" fmla="*/ 157187 w 357723"/>
                <a:gd name="connsiteY10" fmla="*/ 76414 h 245434"/>
                <a:gd name="connsiteX0-501" fmla="*/ 291250 w 357723"/>
                <a:gd name="connsiteY0-502" fmla="*/ 245434 h 245434"/>
                <a:gd name="connsiteX1-503" fmla="*/ 121875 w 357723"/>
                <a:gd name="connsiteY1-504" fmla="*/ 243749 h 245434"/>
                <a:gd name="connsiteX2-505" fmla="*/ 0 w 357723"/>
                <a:gd name="connsiteY2-506" fmla="*/ 121874 h 245434"/>
                <a:gd name="connsiteX3-507" fmla="*/ 0 w 357723"/>
                <a:gd name="connsiteY3-508" fmla="*/ 121875 h 245434"/>
                <a:gd name="connsiteX4-509" fmla="*/ 121875 w 357723"/>
                <a:gd name="connsiteY4-510" fmla="*/ 0 h 245434"/>
                <a:gd name="connsiteX5-511" fmla="*/ 265994 w 357723"/>
                <a:gd name="connsiteY5-512" fmla="*/ 0 h 245434"/>
                <a:gd name="connsiteX6-513" fmla="*/ 357561 w 357723"/>
                <a:gd name="connsiteY6-514" fmla="*/ 82507 h 245434"/>
                <a:gd name="connsiteX7-515" fmla="*/ 305363 w 357723"/>
                <a:gd name="connsiteY7-516" fmla="*/ 161645 h 245434"/>
                <a:gd name="connsiteX8-517" fmla="*/ 98256 w 357723"/>
                <a:gd name="connsiteY8-518" fmla="*/ 159962 h 245434"/>
                <a:gd name="connsiteX9-519" fmla="*/ 136984 w 357723"/>
                <a:gd name="connsiteY9-520" fmla="*/ 97662 h 245434"/>
                <a:gd name="connsiteX10-521" fmla="*/ 157187 w 357723"/>
                <a:gd name="connsiteY10-522" fmla="*/ 76414 h 245434"/>
                <a:gd name="connsiteX0-523" fmla="*/ 291250 w 357723"/>
                <a:gd name="connsiteY0-524" fmla="*/ 245434 h 245434"/>
                <a:gd name="connsiteX1-525" fmla="*/ 121875 w 357723"/>
                <a:gd name="connsiteY1-526" fmla="*/ 243749 h 245434"/>
                <a:gd name="connsiteX2-527" fmla="*/ 0 w 357723"/>
                <a:gd name="connsiteY2-528" fmla="*/ 121874 h 245434"/>
                <a:gd name="connsiteX3-529" fmla="*/ 0 w 357723"/>
                <a:gd name="connsiteY3-530" fmla="*/ 121875 h 245434"/>
                <a:gd name="connsiteX4-531" fmla="*/ 121875 w 357723"/>
                <a:gd name="connsiteY4-532" fmla="*/ 0 h 245434"/>
                <a:gd name="connsiteX5-533" fmla="*/ 265994 w 357723"/>
                <a:gd name="connsiteY5-534" fmla="*/ 0 h 245434"/>
                <a:gd name="connsiteX6-535" fmla="*/ 357561 w 357723"/>
                <a:gd name="connsiteY6-536" fmla="*/ 82507 h 245434"/>
                <a:gd name="connsiteX7-537" fmla="*/ 305363 w 357723"/>
                <a:gd name="connsiteY7-538" fmla="*/ 161645 h 245434"/>
                <a:gd name="connsiteX8-539" fmla="*/ 98256 w 357723"/>
                <a:gd name="connsiteY8-540" fmla="*/ 159962 h 245434"/>
                <a:gd name="connsiteX9-541" fmla="*/ 103308 w 357723"/>
                <a:gd name="connsiteY9-542" fmla="*/ 90927 h 245434"/>
                <a:gd name="connsiteX10-543" fmla="*/ 157187 w 357723"/>
                <a:gd name="connsiteY10-544" fmla="*/ 76414 h 245434"/>
                <a:gd name="connsiteX0-545" fmla="*/ 291250 w 357723"/>
                <a:gd name="connsiteY0-546" fmla="*/ 245434 h 245434"/>
                <a:gd name="connsiteX1-547" fmla="*/ 121875 w 357723"/>
                <a:gd name="connsiteY1-548" fmla="*/ 243749 h 245434"/>
                <a:gd name="connsiteX2-549" fmla="*/ 0 w 357723"/>
                <a:gd name="connsiteY2-550" fmla="*/ 121874 h 245434"/>
                <a:gd name="connsiteX3-551" fmla="*/ 0 w 357723"/>
                <a:gd name="connsiteY3-552" fmla="*/ 121875 h 245434"/>
                <a:gd name="connsiteX4-553" fmla="*/ 121875 w 357723"/>
                <a:gd name="connsiteY4-554" fmla="*/ 0 h 245434"/>
                <a:gd name="connsiteX5-555" fmla="*/ 265994 w 357723"/>
                <a:gd name="connsiteY5-556" fmla="*/ 0 h 245434"/>
                <a:gd name="connsiteX6-557" fmla="*/ 357561 w 357723"/>
                <a:gd name="connsiteY6-558" fmla="*/ 82507 h 245434"/>
                <a:gd name="connsiteX7-559" fmla="*/ 305363 w 357723"/>
                <a:gd name="connsiteY7-560" fmla="*/ 161645 h 245434"/>
                <a:gd name="connsiteX8-561" fmla="*/ 98256 w 357723"/>
                <a:gd name="connsiteY8-562" fmla="*/ 159962 h 245434"/>
                <a:gd name="connsiteX9-563" fmla="*/ 96572 w 357723"/>
                <a:gd name="connsiteY9-564" fmla="*/ 87560 h 245434"/>
                <a:gd name="connsiteX10-565" fmla="*/ 157187 w 357723"/>
                <a:gd name="connsiteY10-566" fmla="*/ 76414 h 245434"/>
                <a:gd name="connsiteX0-567" fmla="*/ 291250 w 357723"/>
                <a:gd name="connsiteY0-568" fmla="*/ 245434 h 245434"/>
                <a:gd name="connsiteX1-569" fmla="*/ 121875 w 357723"/>
                <a:gd name="connsiteY1-570" fmla="*/ 243749 h 245434"/>
                <a:gd name="connsiteX2-571" fmla="*/ 0 w 357723"/>
                <a:gd name="connsiteY2-572" fmla="*/ 121874 h 245434"/>
                <a:gd name="connsiteX3-573" fmla="*/ 0 w 357723"/>
                <a:gd name="connsiteY3-574" fmla="*/ 121875 h 245434"/>
                <a:gd name="connsiteX4-575" fmla="*/ 121875 w 357723"/>
                <a:gd name="connsiteY4-576" fmla="*/ 0 h 245434"/>
                <a:gd name="connsiteX5-577" fmla="*/ 265994 w 357723"/>
                <a:gd name="connsiteY5-578" fmla="*/ 0 h 245434"/>
                <a:gd name="connsiteX6-579" fmla="*/ 357561 w 357723"/>
                <a:gd name="connsiteY6-580" fmla="*/ 82507 h 245434"/>
                <a:gd name="connsiteX7-581" fmla="*/ 305363 w 357723"/>
                <a:gd name="connsiteY7-582" fmla="*/ 161645 h 245434"/>
                <a:gd name="connsiteX8-583" fmla="*/ 98256 w 357723"/>
                <a:gd name="connsiteY8-584" fmla="*/ 159962 h 245434"/>
                <a:gd name="connsiteX9-585" fmla="*/ 96572 w 357723"/>
                <a:gd name="connsiteY9-586" fmla="*/ 87560 h 245434"/>
                <a:gd name="connsiteX10-587" fmla="*/ 157187 w 357723"/>
                <a:gd name="connsiteY10-588" fmla="*/ 76414 h 245434"/>
                <a:gd name="connsiteX0-589" fmla="*/ 291250 w 357723"/>
                <a:gd name="connsiteY0-590" fmla="*/ 245434 h 245434"/>
                <a:gd name="connsiteX1-591" fmla="*/ 121875 w 357723"/>
                <a:gd name="connsiteY1-592" fmla="*/ 243749 h 245434"/>
                <a:gd name="connsiteX2-593" fmla="*/ 0 w 357723"/>
                <a:gd name="connsiteY2-594" fmla="*/ 121874 h 245434"/>
                <a:gd name="connsiteX3-595" fmla="*/ 0 w 357723"/>
                <a:gd name="connsiteY3-596" fmla="*/ 121875 h 245434"/>
                <a:gd name="connsiteX4-597" fmla="*/ 121875 w 357723"/>
                <a:gd name="connsiteY4-598" fmla="*/ 0 h 245434"/>
                <a:gd name="connsiteX5-599" fmla="*/ 265994 w 357723"/>
                <a:gd name="connsiteY5-600" fmla="*/ 0 h 245434"/>
                <a:gd name="connsiteX6-601" fmla="*/ 357561 w 357723"/>
                <a:gd name="connsiteY6-602" fmla="*/ 82507 h 245434"/>
                <a:gd name="connsiteX7-603" fmla="*/ 305363 w 357723"/>
                <a:gd name="connsiteY7-604" fmla="*/ 161645 h 245434"/>
                <a:gd name="connsiteX8-605" fmla="*/ 98256 w 357723"/>
                <a:gd name="connsiteY8-606" fmla="*/ 159962 h 245434"/>
                <a:gd name="connsiteX9-607" fmla="*/ 96572 w 357723"/>
                <a:gd name="connsiteY9-608" fmla="*/ 87560 h 245434"/>
                <a:gd name="connsiteX10-609" fmla="*/ 157187 w 357723"/>
                <a:gd name="connsiteY10-610" fmla="*/ 76414 h 245434"/>
                <a:gd name="connsiteX0-611" fmla="*/ 291250 w 357723"/>
                <a:gd name="connsiteY0-612" fmla="*/ 245434 h 245434"/>
                <a:gd name="connsiteX1-613" fmla="*/ 121875 w 357723"/>
                <a:gd name="connsiteY1-614" fmla="*/ 243749 h 245434"/>
                <a:gd name="connsiteX2-615" fmla="*/ 0 w 357723"/>
                <a:gd name="connsiteY2-616" fmla="*/ 121874 h 245434"/>
                <a:gd name="connsiteX3-617" fmla="*/ 0 w 357723"/>
                <a:gd name="connsiteY3-618" fmla="*/ 121875 h 245434"/>
                <a:gd name="connsiteX4-619" fmla="*/ 121875 w 357723"/>
                <a:gd name="connsiteY4-620" fmla="*/ 0 h 245434"/>
                <a:gd name="connsiteX5-621" fmla="*/ 265994 w 357723"/>
                <a:gd name="connsiteY5-622" fmla="*/ 0 h 245434"/>
                <a:gd name="connsiteX6-623" fmla="*/ 357561 w 357723"/>
                <a:gd name="connsiteY6-624" fmla="*/ 82507 h 245434"/>
                <a:gd name="connsiteX7-625" fmla="*/ 305363 w 357723"/>
                <a:gd name="connsiteY7-626" fmla="*/ 161645 h 245434"/>
                <a:gd name="connsiteX8-627" fmla="*/ 98256 w 357723"/>
                <a:gd name="connsiteY8-628" fmla="*/ 159962 h 245434"/>
                <a:gd name="connsiteX9-629" fmla="*/ 96572 w 357723"/>
                <a:gd name="connsiteY9-630" fmla="*/ 87560 h 245434"/>
                <a:gd name="connsiteX10-631" fmla="*/ 285156 w 357723"/>
                <a:gd name="connsiteY10-632" fmla="*/ 83149 h 245434"/>
                <a:gd name="connsiteX0-633" fmla="*/ 291250 w 357767"/>
                <a:gd name="connsiteY0-634" fmla="*/ 245434 h 245434"/>
                <a:gd name="connsiteX1-635" fmla="*/ 121875 w 357767"/>
                <a:gd name="connsiteY1-636" fmla="*/ 243749 h 245434"/>
                <a:gd name="connsiteX2-637" fmla="*/ 0 w 357767"/>
                <a:gd name="connsiteY2-638" fmla="*/ 121874 h 245434"/>
                <a:gd name="connsiteX3-639" fmla="*/ 0 w 357767"/>
                <a:gd name="connsiteY3-640" fmla="*/ 121875 h 245434"/>
                <a:gd name="connsiteX4-641" fmla="*/ 121875 w 357767"/>
                <a:gd name="connsiteY4-642" fmla="*/ 0 h 245434"/>
                <a:gd name="connsiteX5-643" fmla="*/ 265994 w 357767"/>
                <a:gd name="connsiteY5-644" fmla="*/ 0 h 245434"/>
                <a:gd name="connsiteX6-645" fmla="*/ 357561 w 357767"/>
                <a:gd name="connsiteY6-646" fmla="*/ 82507 h 245434"/>
                <a:gd name="connsiteX7-647" fmla="*/ 305363 w 357767"/>
                <a:gd name="connsiteY7-648" fmla="*/ 161645 h 245434"/>
                <a:gd name="connsiteX8-649" fmla="*/ 98256 w 357767"/>
                <a:gd name="connsiteY8-650" fmla="*/ 159962 h 245434"/>
                <a:gd name="connsiteX9-651" fmla="*/ 96572 w 357767"/>
                <a:gd name="connsiteY9-652" fmla="*/ 87560 h 245434"/>
                <a:gd name="connsiteX10-653" fmla="*/ 285156 w 357767"/>
                <a:gd name="connsiteY10-654" fmla="*/ 83149 h 245434"/>
                <a:gd name="connsiteX0-655" fmla="*/ 291250 w 357767"/>
                <a:gd name="connsiteY0-656" fmla="*/ 245434 h 245434"/>
                <a:gd name="connsiteX1-657" fmla="*/ 121875 w 357767"/>
                <a:gd name="connsiteY1-658" fmla="*/ 243749 h 245434"/>
                <a:gd name="connsiteX2-659" fmla="*/ 0 w 357767"/>
                <a:gd name="connsiteY2-660" fmla="*/ 121874 h 245434"/>
                <a:gd name="connsiteX3-661" fmla="*/ 0 w 357767"/>
                <a:gd name="connsiteY3-662" fmla="*/ 121875 h 245434"/>
                <a:gd name="connsiteX4-663" fmla="*/ 121875 w 357767"/>
                <a:gd name="connsiteY4-664" fmla="*/ 0 h 245434"/>
                <a:gd name="connsiteX5-665" fmla="*/ 265994 w 357767"/>
                <a:gd name="connsiteY5-666" fmla="*/ 0 h 245434"/>
                <a:gd name="connsiteX6-667" fmla="*/ 357561 w 357767"/>
                <a:gd name="connsiteY6-668" fmla="*/ 82507 h 245434"/>
                <a:gd name="connsiteX7-669" fmla="*/ 305363 w 357767"/>
                <a:gd name="connsiteY7-670" fmla="*/ 161645 h 245434"/>
                <a:gd name="connsiteX8-671" fmla="*/ 98256 w 357767"/>
                <a:gd name="connsiteY8-672" fmla="*/ 159962 h 245434"/>
                <a:gd name="connsiteX9-673" fmla="*/ 96572 w 357767"/>
                <a:gd name="connsiteY9-674" fmla="*/ 87560 h 245434"/>
                <a:gd name="connsiteX10-675" fmla="*/ 285156 w 357767"/>
                <a:gd name="connsiteY10-676" fmla="*/ 83149 h 245434"/>
                <a:gd name="connsiteX0-677" fmla="*/ 291250 w 357714"/>
                <a:gd name="connsiteY0-678" fmla="*/ 245434 h 245434"/>
                <a:gd name="connsiteX1-679" fmla="*/ 121875 w 357714"/>
                <a:gd name="connsiteY1-680" fmla="*/ 243749 h 245434"/>
                <a:gd name="connsiteX2-681" fmla="*/ 0 w 357714"/>
                <a:gd name="connsiteY2-682" fmla="*/ 121874 h 245434"/>
                <a:gd name="connsiteX3-683" fmla="*/ 0 w 357714"/>
                <a:gd name="connsiteY3-684" fmla="*/ 121875 h 245434"/>
                <a:gd name="connsiteX4-685" fmla="*/ 121875 w 357714"/>
                <a:gd name="connsiteY4-686" fmla="*/ 0 h 245434"/>
                <a:gd name="connsiteX5-687" fmla="*/ 265994 w 357714"/>
                <a:gd name="connsiteY5-688" fmla="*/ 0 h 245434"/>
                <a:gd name="connsiteX6-689" fmla="*/ 357561 w 357714"/>
                <a:gd name="connsiteY6-690" fmla="*/ 82507 h 245434"/>
                <a:gd name="connsiteX7-691" fmla="*/ 305363 w 357714"/>
                <a:gd name="connsiteY7-692" fmla="*/ 161645 h 245434"/>
                <a:gd name="connsiteX8-693" fmla="*/ 98256 w 357714"/>
                <a:gd name="connsiteY8-694" fmla="*/ 159962 h 245434"/>
                <a:gd name="connsiteX9-695" fmla="*/ 96572 w 357714"/>
                <a:gd name="connsiteY9-696" fmla="*/ 87560 h 245434"/>
                <a:gd name="connsiteX10-697" fmla="*/ 285156 w 357714"/>
                <a:gd name="connsiteY10-698" fmla="*/ 83149 h 245434"/>
                <a:gd name="connsiteX0-699" fmla="*/ 291250 w 357714"/>
                <a:gd name="connsiteY0-700" fmla="*/ 245434 h 245434"/>
                <a:gd name="connsiteX1-701" fmla="*/ 121875 w 357714"/>
                <a:gd name="connsiteY1-702" fmla="*/ 243749 h 245434"/>
                <a:gd name="connsiteX2-703" fmla="*/ 0 w 357714"/>
                <a:gd name="connsiteY2-704" fmla="*/ 121874 h 245434"/>
                <a:gd name="connsiteX3-705" fmla="*/ 0 w 357714"/>
                <a:gd name="connsiteY3-706" fmla="*/ 121875 h 245434"/>
                <a:gd name="connsiteX4-707" fmla="*/ 121875 w 357714"/>
                <a:gd name="connsiteY4-708" fmla="*/ 0 h 245434"/>
                <a:gd name="connsiteX5-709" fmla="*/ 265994 w 357714"/>
                <a:gd name="connsiteY5-710" fmla="*/ 0 h 245434"/>
                <a:gd name="connsiteX6-711" fmla="*/ 357561 w 357714"/>
                <a:gd name="connsiteY6-712" fmla="*/ 82507 h 245434"/>
                <a:gd name="connsiteX7-713" fmla="*/ 305363 w 357714"/>
                <a:gd name="connsiteY7-714" fmla="*/ 161645 h 245434"/>
                <a:gd name="connsiteX8-715" fmla="*/ 98256 w 357714"/>
                <a:gd name="connsiteY8-716" fmla="*/ 159962 h 245434"/>
                <a:gd name="connsiteX9-717" fmla="*/ 96572 w 357714"/>
                <a:gd name="connsiteY9-718" fmla="*/ 87560 h 245434"/>
                <a:gd name="connsiteX10-719" fmla="*/ 285156 w 357714"/>
                <a:gd name="connsiteY10-720" fmla="*/ 83149 h 245434"/>
                <a:gd name="connsiteX0-721" fmla="*/ 291250 w 357714"/>
                <a:gd name="connsiteY0-722" fmla="*/ 245434 h 245434"/>
                <a:gd name="connsiteX1-723" fmla="*/ 121875 w 357714"/>
                <a:gd name="connsiteY1-724" fmla="*/ 243749 h 245434"/>
                <a:gd name="connsiteX2-725" fmla="*/ 0 w 357714"/>
                <a:gd name="connsiteY2-726" fmla="*/ 121874 h 245434"/>
                <a:gd name="connsiteX3-727" fmla="*/ 0 w 357714"/>
                <a:gd name="connsiteY3-728" fmla="*/ 121875 h 245434"/>
                <a:gd name="connsiteX4-729" fmla="*/ 121875 w 357714"/>
                <a:gd name="connsiteY4-730" fmla="*/ 0 h 245434"/>
                <a:gd name="connsiteX5-731" fmla="*/ 265994 w 357714"/>
                <a:gd name="connsiteY5-732" fmla="*/ 0 h 245434"/>
                <a:gd name="connsiteX6-733" fmla="*/ 357561 w 357714"/>
                <a:gd name="connsiteY6-734" fmla="*/ 82507 h 245434"/>
                <a:gd name="connsiteX7-735" fmla="*/ 291893 w 357714"/>
                <a:gd name="connsiteY7-736" fmla="*/ 165013 h 245434"/>
                <a:gd name="connsiteX8-737" fmla="*/ 98256 w 357714"/>
                <a:gd name="connsiteY8-738" fmla="*/ 159962 h 245434"/>
                <a:gd name="connsiteX9-739" fmla="*/ 96572 w 357714"/>
                <a:gd name="connsiteY9-740" fmla="*/ 87560 h 245434"/>
                <a:gd name="connsiteX10-741" fmla="*/ 285156 w 357714"/>
                <a:gd name="connsiteY10-742" fmla="*/ 83149 h 245434"/>
                <a:gd name="connsiteX0-743" fmla="*/ 291250 w 357714"/>
                <a:gd name="connsiteY0-744" fmla="*/ 245434 h 245434"/>
                <a:gd name="connsiteX1-745" fmla="*/ 121875 w 357714"/>
                <a:gd name="connsiteY1-746" fmla="*/ 243749 h 245434"/>
                <a:gd name="connsiteX2-747" fmla="*/ 0 w 357714"/>
                <a:gd name="connsiteY2-748" fmla="*/ 121874 h 245434"/>
                <a:gd name="connsiteX3-749" fmla="*/ 0 w 357714"/>
                <a:gd name="connsiteY3-750" fmla="*/ 121875 h 245434"/>
                <a:gd name="connsiteX4-751" fmla="*/ 121875 w 357714"/>
                <a:gd name="connsiteY4-752" fmla="*/ 0 h 245434"/>
                <a:gd name="connsiteX5-753" fmla="*/ 265994 w 357714"/>
                <a:gd name="connsiteY5-754" fmla="*/ 0 h 245434"/>
                <a:gd name="connsiteX6-755" fmla="*/ 357561 w 357714"/>
                <a:gd name="connsiteY6-756" fmla="*/ 82507 h 245434"/>
                <a:gd name="connsiteX7-757" fmla="*/ 291893 w 357714"/>
                <a:gd name="connsiteY7-758" fmla="*/ 165013 h 245434"/>
                <a:gd name="connsiteX8-759" fmla="*/ 98256 w 357714"/>
                <a:gd name="connsiteY8-760" fmla="*/ 159962 h 245434"/>
                <a:gd name="connsiteX9-761" fmla="*/ 96572 w 357714"/>
                <a:gd name="connsiteY9-762" fmla="*/ 87560 h 245434"/>
                <a:gd name="connsiteX10-763" fmla="*/ 285156 w 357714"/>
                <a:gd name="connsiteY10-764" fmla="*/ 83149 h 245434"/>
                <a:gd name="connsiteX0-765" fmla="*/ 291250 w 357714"/>
                <a:gd name="connsiteY0-766" fmla="*/ 245434 h 245434"/>
                <a:gd name="connsiteX1-767" fmla="*/ 121875 w 357714"/>
                <a:gd name="connsiteY1-768" fmla="*/ 243749 h 245434"/>
                <a:gd name="connsiteX2-769" fmla="*/ 0 w 357714"/>
                <a:gd name="connsiteY2-770" fmla="*/ 121874 h 245434"/>
                <a:gd name="connsiteX3-771" fmla="*/ 0 w 357714"/>
                <a:gd name="connsiteY3-772" fmla="*/ 121875 h 245434"/>
                <a:gd name="connsiteX4-773" fmla="*/ 121875 w 357714"/>
                <a:gd name="connsiteY4-774" fmla="*/ 0 h 245434"/>
                <a:gd name="connsiteX5-775" fmla="*/ 265994 w 357714"/>
                <a:gd name="connsiteY5-776" fmla="*/ 0 h 245434"/>
                <a:gd name="connsiteX6-777" fmla="*/ 357561 w 357714"/>
                <a:gd name="connsiteY6-778" fmla="*/ 82507 h 245434"/>
                <a:gd name="connsiteX7-779" fmla="*/ 291893 w 357714"/>
                <a:gd name="connsiteY7-780" fmla="*/ 165013 h 245434"/>
                <a:gd name="connsiteX8-781" fmla="*/ 98256 w 357714"/>
                <a:gd name="connsiteY8-782" fmla="*/ 159962 h 245434"/>
                <a:gd name="connsiteX9-783" fmla="*/ 96572 w 357714"/>
                <a:gd name="connsiteY9-784" fmla="*/ 87560 h 245434"/>
                <a:gd name="connsiteX10-785" fmla="*/ 285156 w 357714"/>
                <a:gd name="connsiteY10-786" fmla="*/ 83149 h 245434"/>
                <a:gd name="connsiteX0-787" fmla="*/ 291250 w 357714"/>
                <a:gd name="connsiteY0-788" fmla="*/ 245434 h 245434"/>
                <a:gd name="connsiteX1-789" fmla="*/ 121875 w 357714"/>
                <a:gd name="connsiteY1-790" fmla="*/ 243749 h 245434"/>
                <a:gd name="connsiteX2-791" fmla="*/ 0 w 357714"/>
                <a:gd name="connsiteY2-792" fmla="*/ 121874 h 245434"/>
                <a:gd name="connsiteX3-793" fmla="*/ 0 w 357714"/>
                <a:gd name="connsiteY3-794" fmla="*/ 121875 h 245434"/>
                <a:gd name="connsiteX4-795" fmla="*/ 121875 w 357714"/>
                <a:gd name="connsiteY4-796" fmla="*/ 0 h 245434"/>
                <a:gd name="connsiteX5-797" fmla="*/ 265994 w 357714"/>
                <a:gd name="connsiteY5-798" fmla="*/ 0 h 245434"/>
                <a:gd name="connsiteX6-799" fmla="*/ 357561 w 357714"/>
                <a:gd name="connsiteY6-800" fmla="*/ 82507 h 245434"/>
                <a:gd name="connsiteX7-801" fmla="*/ 291893 w 357714"/>
                <a:gd name="connsiteY7-802" fmla="*/ 165013 h 245434"/>
                <a:gd name="connsiteX8-803" fmla="*/ 98256 w 357714"/>
                <a:gd name="connsiteY8-804" fmla="*/ 159962 h 245434"/>
                <a:gd name="connsiteX9-805" fmla="*/ 96572 w 357714"/>
                <a:gd name="connsiteY9-806" fmla="*/ 87560 h 245434"/>
                <a:gd name="connsiteX10-807" fmla="*/ 285156 w 357714"/>
                <a:gd name="connsiteY10-808" fmla="*/ 83149 h 24543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419" y="connsiteY9-420"/>
                </a:cxn>
                <a:cxn ang="0">
                  <a:pos x="connsiteX10-521" y="connsiteY10-522"/>
                </a:cxn>
              </a:cxnLst>
              <a:rect l="l" t="t" r="r" b="b"/>
              <a:pathLst>
                <a:path w="357714" h="245434">
                  <a:moveTo>
                    <a:pt x="291250" y="245434"/>
                  </a:moveTo>
                  <a:lnTo>
                    <a:pt x="121875" y="243749"/>
                  </a:lnTo>
                  <a:cubicBezTo>
                    <a:pt x="54565" y="243749"/>
                    <a:pt x="0" y="189184"/>
                    <a:pt x="0" y="121874"/>
                  </a:cubicBezTo>
                  <a:lnTo>
                    <a:pt x="0" y="121875"/>
                  </a:lnTo>
                  <a:cubicBezTo>
                    <a:pt x="0" y="54565"/>
                    <a:pt x="54565" y="0"/>
                    <a:pt x="121875" y="0"/>
                  </a:cubicBezTo>
                  <a:lnTo>
                    <a:pt x="265994" y="0"/>
                  </a:lnTo>
                  <a:cubicBezTo>
                    <a:pt x="349894" y="1"/>
                    <a:pt x="359138" y="48724"/>
                    <a:pt x="357561" y="82507"/>
                  </a:cubicBezTo>
                  <a:cubicBezTo>
                    <a:pt x="359072" y="154349"/>
                    <a:pt x="326129" y="161257"/>
                    <a:pt x="291893" y="165013"/>
                  </a:cubicBezTo>
                  <a:cubicBezTo>
                    <a:pt x="254009" y="163610"/>
                    <a:pt x="135300" y="167432"/>
                    <a:pt x="98256" y="159962"/>
                  </a:cubicBezTo>
                  <a:cubicBezTo>
                    <a:pt x="68509" y="140879"/>
                    <a:pt x="68229" y="103169"/>
                    <a:pt x="96572" y="87560"/>
                  </a:cubicBezTo>
                  <a:cubicBezTo>
                    <a:pt x="106394" y="73635"/>
                    <a:pt x="281789" y="86690"/>
                    <a:pt x="285156" y="83149"/>
                  </a:cubicBezTo>
                </a:path>
              </a:pathLst>
            </a:cu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6198" y="-815099"/>
            <a:ext cx="1182854" cy="704707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8098" y="-815099"/>
            <a:ext cx="1182854" cy="7047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fill="hold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1.11111E-6 L 4.79167E-6 0.25 " pathEditMode="relative" rAng="0" ptsTypes="AA" p14:bounceEnd="64000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8" presetID="1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9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50" decel="100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path" presetSubtype="0" accel="50000" fill="hold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1.11111E-6 L -2.08333E-7 0.25 " pathEditMode="relative" rAng="0" ptsTypes="AA" p14:bounceEnd="64000">
                                          <p:cBhvr>
                                            <p:cTn id="26" dur="2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8" presetID="1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39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450" decel="100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path" presetSubtype="0" accel="50000" fill="hold" nodeType="with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1.11111E-6 L 4.79167E-6 0.25 " pathEditMode="relative" rAng="0" ptsTypes="AA" p14:bounceEnd="64000">
                                          <p:cBhvr>
                                            <p:cTn id="46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48" presetID="1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5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59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45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5" grpId="0"/>
          <p:bldP spid="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1.11111E-6 L 4.79167E-6 0.25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8" presetID="1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9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450" decel="100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1.11111E-6 L -2.08333E-7 0.25 " pathEditMode="relative" rAng="0" ptsTypes="AA">
                                          <p:cBhvr>
                                            <p:cTn id="26" dur="2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8" presetID="1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3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39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450" decel="100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79167E-6 1.11111E-6 L 4.79167E-6 0.25 " pathEditMode="relative" rAng="0" ptsTypes="AA">
                                          <p:cBhvr>
                                            <p:cTn id="46" dur="2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25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48" presetID="15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55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59" presetID="37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450" decel="100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5" grpId="0"/>
          <p:bldP spid="19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142649" y="1232177"/>
            <a:ext cx="3838556" cy="3883849"/>
            <a:chOff x="4142649" y="1232177"/>
            <a:chExt cx="3838556" cy="3883849"/>
          </a:xfrm>
        </p:grpSpPr>
        <p:sp>
          <p:nvSpPr>
            <p:cNvPr id="17" name="任意多边形: 形状 16"/>
            <p:cNvSpPr/>
            <p:nvPr/>
          </p:nvSpPr>
          <p:spPr>
            <a:xfrm rot="2028972" flipH="1">
              <a:off x="4142649" y="1232177"/>
              <a:ext cx="3838556" cy="3883849"/>
            </a:xfrm>
            <a:custGeom>
              <a:avLst/>
              <a:gdLst>
                <a:gd name="connsiteX0" fmla="*/ 3179031 w 3838556"/>
                <a:gd name="connsiteY0" fmla="*/ 511441 h 3883849"/>
                <a:gd name="connsiteX1" fmla="*/ 2706122 w 3838556"/>
                <a:gd name="connsiteY1" fmla="*/ 194662 h 3883849"/>
                <a:gd name="connsiteX2" fmla="*/ 2634793 w 3838556"/>
                <a:gd name="connsiteY2" fmla="*/ 208764 h 3883849"/>
                <a:gd name="connsiteX3" fmla="*/ 2520345 w 3838556"/>
                <a:gd name="connsiteY3" fmla="*/ 379620 h 3883849"/>
                <a:gd name="connsiteX4" fmla="*/ 2534448 w 3838556"/>
                <a:gd name="connsiteY4" fmla="*/ 450948 h 3883849"/>
                <a:gd name="connsiteX5" fmla="*/ 2621819 w 3838556"/>
                <a:gd name="connsiteY5" fmla="*/ 509474 h 3883849"/>
                <a:gd name="connsiteX6" fmla="*/ 2568281 w 3838556"/>
                <a:gd name="connsiteY6" fmla="*/ 589399 h 3883849"/>
                <a:gd name="connsiteX7" fmla="*/ 2409826 w 3838556"/>
                <a:gd name="connsiteY7" fmla="*/ 515043 h 3883849"/>
                <a:gd name="connsiteX8" fmla="*/ 1912353 w 3838556"/>
                <a:gd name="connsiteY8" fmla="*/ 393110 h 3883849"/>
                <a:gd name="connsiteX9" fmla="*/ 1870987 w 3838556"/>
                <a:gd name="connsiteY9" fmla="*/ 391278 h 3883849"/>
                <a:gd name="connsiteX10" fmla="*/ 1870987 w 3838556"/>
                <a:gd name="connsiteY10" fmla="*/ 234404 h 3883849"/>
                <a:gd name="connsiteX11" fmla="*/ 1979108 w 3838556"/>
                <a:gd name="connsiteY11" fmla="*/ 234502 h 3883849"/>
                <a:gd name="connsiteX12" fmla="*/ 2018163 w 3838556"/>
                <a:gd name="connsiteY12" fmla="*/ 195519 h 3883849"/>
                <a:gd name="connsiteX13" fmla="*/ 2018305 w 3838556"/>
                <a:gd name="connsiteY13" fmla="*/ 39448 h 3883849"/>
                <a:gd name="connsiteX14" fmla="*/ 2006902 w 3838556"/>
                <a:gd name="connsiteY14" fmla="*/ 11847 h 3883849"/>
                <a:gd name="connsiteX15" fmla="*/ 1979322 w 3838556"/>
                <a:gd name="connsiteY15" fmla="*/ 393 h 3883849"/>
                <a:gd name="connsiteX16" fmla="*/ 1547336 w 3838556"/>
                <a:gd name="connsiteY16" fmla="*/ 0 h 3883849"/>
                <a:gd name="connsiteX17" fmla="*/ 1508281 w 3838556"/>
                <a:gd name="connsiteY17" fmla="*/ 38983 h 3883849"/>
                <a:gd name="connsiteX18" fmla="*/ 1508139 w 3838556"/>
                <a:gd name="connsiteY18" fmla="*/ 195054 h 3883849"/>
                <a:gd name="connsiteX19" fmla="*/ 1547123 w 3838556"/>
                <a:gd name="connsiteY19" fmla="*/ 234109 h 3883849"/>
                <a:gd name="connsiteX20" fmla="*/ 1639277 w 3838556"/>
                <a:gd name="connsiteY20" fmla="*/ 234192 h 3883849"/>
                <a:gd name="connsiteX21" fmla="*/ 1639277 w 3838556"/>
                <a:gd name="connsiteY21" fmla="*/ 391069 h 3883849"/>
                <a:gd name="connsiteX22" fmla="*/ 1575901 w 3838556"/>
                <a:gd name="connsiteY22" fmla="*/ 394360 h 3883849"/>
                <a:gd name="connsiteX23" fmla="*/ 296053 w 3838556"/>
                <a:gd name="connsiteY23" fmla="*/ 1161407 h 3883849"/>
                <a:gd name="connsiteX24" fmla="*/ 775778 w 3838556"/>
                <a:gd name="connsiteY24" fmla="*/ 3587796 h 3883849"/>
                <a:gd name="connsiteX25" fmla="*/ 3202167 w 3838556"/>
                <a:gd name="connsiteY25" fmla="*/ 3108071 h 3883849"/>
                <a:gd name="connsiteX26" fmla="*/ 3424459 w 3838556"/>
                <a:gd name="connsiteY26" fmla="*/ 1632619 h 3883849"/>
                <a:gd name="connsiteX27" fmla="*/ 3415216 w 3838556"/>
                <a:gd name="connsiteY27" fmla="*/ 1606364 h 3883849"/>
                <a:gd name="connsiteX28" fmla="*/ 3584037 w 3838556"/>
                <a:gd name="connsiteY28" fmla="*/ 1536892 h 3883849"/>
                <a:gd name="connsiteX29" fmla="*/ 3619184 w 3838556"/>
                <a:gd name="connsiteY29" fmla="*/ 1622080 h 3883849"/>
                <a:gd name="connsiteX30" fmla="*/ 3670135 w 3838556"/>
                <a:gd name="connsiteY30" fmla="*/ 1643268 h 3883849"/>
                <a:gd name="connsiteX31" fmla="*/ 3814409 w 3838556"/>
                <a:gd name="connsiteY31" fmla="*/ 1583744 h 3883849"/>
                <a:gd name="connsiteX32" fmla="*/ 3835597 w 3838556"/>
                <a:gd name="connsiteY32" fmla="*/ 1532793 h 3883849"/>
                <a:gd name="connsiteX33" fmla="*/ 3670842 w 3838556"/>
                <a:gd name="connsiteY33" fmla="*/ 1133459 h 3883849"/>
                <a:gd name="connsiteX34" fmla="*/ 3649755 w 3838556"/>
                <a:gd name="connsiteY34" fmla="*/ 1112312 h 3883849"/>
                <a:gd name="connsiteX35" fmla="*/ 3619891 w 3838556"/>
                <a:gd name="connsiteY35" fmla="*/ 1112271 h 3883849"/>
                <a:gd name="connsiteX36" fmla="*/ 3475617 w 3838556"/>
                <a:gd name="connsiteY36" fmla="*/ 1171795 h 3883849"/>
                <a:gd name="connsiteX37" fmla="*/ 3454428 w 3838556"/>
                <a:gd name="connsiteY37" fmla="*/ 1222746 h 3883849"/>
                <a:gd name="connsiteX38" fmla="*/ 3495665 w 3838556"/>
                <a:gd name="connsiteY38" fmla="*/ 1322696 h 3883849"/>
                <a:gd name="connsiteX39" fmla="*/ 3330013 w 3838556"/>
                <a:gd name="connsiteY39" fmla="*/ 1390864 h 3883849"/>
                <a:gd name="connsiteX40" fmla="*/ 3297579 w 3838556"/>
                <a:gd name="connsiteY40" fmla="*/ 1321006 h 3883849"/>
                <a:gd name="connsiteX41" fmla="*/ 2995509 w 3838556"/>
                <a:gd name="connsiteY41" fmla="*/ 907363 h 3883849"/>
                <a:gd name="connsiteX42" fmla="*/ 2868280 w 3838556"/>
                <a:gd name="connsiteY42" fmla="*/ 790806 h 3883849"/>
                <a:gd name="connsiteX43" fmla="*/ 2922027 w 3838556"/>
                <a:gd name="connsiteY43" fmla="*/ 710569 h 3883849"/>
                <a:gd name="connsiteX44" fmla="*/ 3007357 w 3838556"/>
                <a:gd name="connsiteY44" fmla="*/ 767727 h 3883849"/>
                <a:gd name="connsiteX45" fmla="*/ 3078685 w 3838556"/>
                <a:gd name="connsiteY45" fmla="*/ 753625 h 3883849"/>
                <a:gd name="connsiteX46" fmla="*/ 3193133 w 3838556"/>
                <a:gd name="connsiteY46" fmla="*/ 582769 h 3883849"/>
                <a:gd name="connsiteX47" fmla="*/ 3179031 w 3838556"/>
                <a:gd name="connsiteY47" fmla="*/ 511441 h 388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3838556" h="3883849">
                  <a:moveTo>
                    <a:pt x="3179031" y="511441"/>
                  </a:moveTo>
                  <a:lnTo>
                    <a:pt x="2706122" y="194662"/>
                  </a:lnTo>
                  <a:cubicBezTo>
                    <a:pt x="2682530" y="178859"/>
                    <a:pt x="2650596" y="185173"/>
                    <a:pt x="2634793" y="208764"/>
                  </a:cubicBezTo>
                  <a:lnTo>
                    <a:pt x="2520345" y="379620"/>
                  </a:lnTo>
                  <a:cubicBezTo>
                    <a:pt x="2504542" y="403212"/>
                    <a:pt x="2510856" y="435146"/>
                    <a:pt x="2534448" y="450948"/>
                  </a:cubicBezTo>
                  <a:lnTo>
                    <a:pt x="2621819" y="509474"/>
                  </a:lnTo>
                  <a:lnTo>
                    <a:pt x="2568281" y="589399"/>
                  </a:lnTo>
                  <a:lnTo>
                    <a:pt x="2409826" y="515043"/>
                  </a:lnTo>
                  <a:cubicBezTo>
                    <a:pt x="2248491" y="449034"/>
                    <a:pt x="2080838" y="408752"/>
                    <a:pt x="1912353" y="393110"/>
                  </a:cubicBezTo>
                  <a:lnTo>
                    <a:pt x="1870987" y="391278"/>
                  </a:lnTo>
                  <a:lnTo>
                    <a:pt x="1870987" y="234404"/>
                  </a:lnTo>
                  <a:lnTo>
                    <a:pt x="1979108" y="234502"/>
                  </a:lnTo>
                  <a:cubicBezTo>
                    <a:pt x="2000658" y="234522"/>
                    <a:pt x="2018143" y="217069"/>
                    <a:pt x="2018163" y="195519"/>
                  </a:cubicBezTo>
                  <a:lnTo>
                    <a:pt x="2018305" y="39448"/>
                  </a:lnTo>
                  <a:cubicBezTo>
                    <a:pt x="2018315" y="28673"/>
                    <a:pt x="2013956" y="18914"/>
                    <a:pt x="2006902" y="11847"/>
                  </a:cubicBezTo>
                  <a:cubicBezTo>
                    <a:pt x="1999848" y="4779"/>
                    <a:pt x="1990096" y="403"/>
                    <a:pt x="1979322" y="393"/>
                  </a:cubicBezTo>
                  <a:lnTo>
                    <a:pt x="1547336" y="0"/>
                  </a:lnTo>
                  <a:cubicBezTo>
                    <a:pt x="1525786" y="-20"/>
                    <a:pt x="1508301" y="17433"/>
                    <a:pt x="1508281" y="38983"/>
                  </a:cubicBezTo>
                  <a:lnTo>
                    <a:pt x="1508139" y="195054"/>
                  </a:lnTo>
                  <a:cubicBezTo>
                    <a:pt x="1508120" y="216604"/>
                    <a:pt x="1525572" y="234089"/>
                    <a:pt x="1547123" y="234109"/>
                  </a:cubicBezTo>
                  <a:lnTo>
                    <a:pt x="1639277" y="234192"/>
                  </a:lnTo>
                  <a:lnTo>
                    <a:pt x="1639277" y="391069"/>
                  </a:lnTo>
                  <a:lnTo>
                    <a:pt x="1575901" y="394360"/>
                  </a:lnTo>
                  <a:cubicBezTo>
                    <a:pt x="1074440" y="444552"/>
                    <a:pt x="598428" y="710000"/>
                    <a:pt x="296053" y="1161407"/>
                  </a:cubicBezTo>
                  <a:cubicBezTo>
                    <a:pt x="-241503" y="1963908"/>
                    <a:pt x="-26723" y="3050239"/>
                    <a:pt x="775778" y="3587796"/>
                  </a:cubicBezTo>
                  <a:cubicBezTo>
                    <a:pt x="1578279" y="4125352"/>
                    <a:pt x="2664611" y="3910572"/>
                    <a:pt x="3202167" y="3108071"/>
                  </a:cubicBezTo>
                  <a:cubicBezTo>
                    <a:pt x="3504542" y="2656664"/>
                    <a:pt x="3568874" y="2115451"/>
                    <a:pt x="3424459" y="1632619"/>
                  </a:cubicBezTo>
                  <a:lnTo>
                    <a:pt x="3415216" y="1606364"/>
                  </a:lnTo>
                  <a:lnTo>
                    <a:pt x="3584037" y="1536892"/>
                  </a:lnTo>
                  <a:lnTo>
                    <a:pt x="3619184" y="1622080"/>
                  </a:lnTo>
                  <a:cubicBezTo>
                    <a:pt x="3627403" y="1642001"/>
                    <a:pt x="3650213" y="1651487"/>
                    <a:pt x="3670135" y="1643268"/>
                  </a:cubicBezTo>
                  <a:lnTo>
                    <a:pt x="3814409" y="1583744"/>
                  </a:lnTo>
                  <a:cubicBezTo>
                    <a:pt x="3834330" y="1575525"/>
                    <a:pt x="3843816" y="1552714"/>
                    <a:pt x="3835597" y="1532793"/>
                  </a:cubicBezTo>
                  <a:lnTo>
                    <a:pt x="3670842" y="1133459"/>
                  </a:lnTo>
                  <a:cubicBezTo>
                    <a:pt x="3666732" y="1123498"/>
                    <a:pt x="3658975" y="1116147"/>
                    <a:pt x="3649755" y="1112312"/>
                  </a:cubicBezTo>
                  <a:cubicBezTo>
                    <a:pt x="3640535" y="1108478"/>
                    <a:pt x="3629852" y="1108161"/>
                    <a:pt x="3619891" y="1112271"/>
                  </a:cubicBezTo>
                  <a:lnTo>
                    <a:pt x="3475617" y="1171795"/>
                  </a:lnTo>
                  <a:cubicBezTo>
                    <a:pt x="3455696" y="1180014"/>
                    <a:pt x="3446209" y="1202825"/>
                    <a:pt x="3454428" y="1222746"/>
                  </a:cubicBezTo>
                  <a:lnTo>
                    <a:pt x="3495665" y="1322696"/>
                  </a:lnTo>
                  <a:lnTo>
                    <a:pt x="3330013" y="1390864"/>
                  </a:lnTo>
                  <a:lnTo>
                    <a:pt x="3297579" y="1321006"/>
                  </a:lnTo>
                  <a:cubicBezTo>
                    <a:pt x="3218998" y="1171150"/>
                    <a:pt x="3117946" y="1031440"/>
                    <a:pt x="2995509" y="907363"/>
                  </a:cubicBezTo>
                  <a:lnTo>
                    <a:pt x="2868280" y="790806"/>
                  </a:lnTo>
                  <a:lnTo>
                    <a:pt x="2922027" y="710569"/>
                  </a:lnTo>
                  <a:lnTo>
                    <a:pt x="3007357" y="767727"/>
                  </a:lnTo>
                  <a:cubicBezTo>
                    <a:pt x="3030948" y="783530"/>
                    <a:pt x="3062882" y="777216"/>
                    <a:pt x="3078685" y="753625"/>
                  </a:cubicBezTo>
                  <a:lnTo>
                    <a:pt x="3193133" y="582769"/>
                  </a:lnTo>
                  <a:cubicBezTo>
                    <a:pt x="3208936" y="559177"/>
                    <a:pt x="3202622" y="527243"/>
                    <a:pt x="3179031" y="511441"/>
                  </a:cubicBezTo>
                  <a:close/>
                </a:path>
              </a:pathLst>
            </a:custGeom>
            <a:noFill/>
            <a:ln w="25400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4707875" y="2040875"/>
              <a:ext cx="2776250" cy="2776250"/>
              <a:chOff x="4707875" y="2040875"/>
              <a:chExt cx="2776250" cy="2776250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5598824" y="4276530"/>
                <a:ext cx="10542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200" dirty="0">
                    <a:solidFill>
                      <a:srgbClr val="587087"/>
                    </a:solidFill>
                    <a:latin typeface="华康海报体W12(P)" panose="040B0C00000000000000" pitchFamily="82" charset="-122"/>
                    <a:ea typeface="华康海报体W12(P)" panose="040B0C00000000000000" pitchFamily="82" charset="-122"/>
                  </a:rPr>
                  <a:t>广告集装箱</a:t>
                </a:r>
              </a:p>
            </p:txBody>
          </p:sp>
          <p:sp>
            <p:nvSpPr>
              <p:cNvPr id="5" name="椭圆 4"/>
              <p:cNvSpPr/>
              <p:nvPr/>
            </p:nvSpPr>
            <p:spPr>
              <a:xfrm>
                <a:off x="4707875" y="2040875"/>
                <a:ext cx="2776250" cy="2776250"/>
              </a:xfrm>
              <a:prstGeom prst="ellipse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6021706" y="4680611"/>
                <a:ext cx="148588" cy="78204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flipV="1">
                <a:off x="6021705" y="2099183"/>
                <a:ext cx="148590" cy="78206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等腰三角形 19"/>
              <p:cNvSpPr/>
              <p:nvPr/>
            </p:nvSpPr>
            <p:spPr>
              <a:xfrm rot="16200000">
                <a:off x="7304727" y="3389896"/>
                <a:ext cx="148590" cy="78206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16200000" flipV="1">
                <a:off x="4738682" y="3389898"/>
                <a:ext cx="148590" cy="78204"/>
              </a:xfrm>
              <a:prstGeom prst="triangle">
                <a:avLst/>
              </a:prstGeom>
              <a:noFill/>
              <a:ln w="9525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 flipH="1">
                <a:off x="6001407" y="3334407"/>
                <a:ext cx="189186" cy="189186"/>
              </a:xfrm>
              <a:prstGeom prst="ellipse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3" name="椭圆 22"/>
              <p:cNvSpPr/>
              <p:nvPr/>
            </p:nvSpPr>
            <p:spPr>
              <a:xfrm flipH="1">
                <a:off x="5940971" y="3273972"/>
                <a:ext cx="310056" cy="310056"/>
              </a:xfrm>
              <a:prstGeom prst="ellipse">
                <a:avLst/>
              </a:prstGeom>
              <a:noFill/>
              <a:ln w="25400">
                <a:solidFill>
                  <a:srgbClr val="5870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65531" y="2304471"/>
            <a:ext cx="62554" cy="2249058"/>
            <a:chOff x="6073140" y="2578044"/>
            <a:chExt cx="47335" cy="1701912"/>
          </a:xfrm>
        </p:grpSpPr>
        <p:sp>
          <p:nvSpPr>
            <p:cNvPr id="26" name="等腰三角形 25"/>
            <p:cNvSpPr/>
            <p:nvPr/>
          </p:nvSpPr>
          <p:spPr>
            <a:xfrm flipH="1">
              <a:off x="6073140" y="2578044"/>
              <a:ext cx="45719" cy="777350"/>
            </a:xfrm>
            <a:prstGeom prst="triangle">
              <a:avLst/>
            </a:prstGeom>
            <a:noFill/>
            <a:ln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6"/>
            <p:cNvSpPr/>
            <p:nvPr/>
          </p:nvSpPr>
          <p:spPr>
            <a:xfrm rot="10800000" flipH="1">
              <a:off x="6074756" y="3502606"/>
              <a:ext cx="45719" cy="777350"/>
            </a:xfrm>
            <a:prstGeom prst="triangle">
              <a:avLst/>
            </a:prstGeom>
            <a:noFill/>
            <a:ln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06097" y="1321646"/>
            <a:ext cx="3167145" cy="1473869"/>
            <a:chOff x="806097" y="1321646"/>
            <a:chExt cx="3167145" cy="1473869"/>
          </a:xfrm>
        </p:grpSpPr>
        <p:sp>
          <p:nvSpPr>
            <p:cNvPr id="32" name="等腰三角形 31"/>
            <p:cNvSpPr/>
            <p:nvPr/>
          </p:nvSpPr>
          <p:spPr>
            <a:xfrm rot="16200000" flipV="1">
              <a:off x="768555" y="1359188"/>
              <a:ext cx="279700" cy="204616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010713" y="1595186"/>
              <a:ext cx="29625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单身的人们啊，每天你想吃什么就吃什么，想喝什么就喝什么，没有人对你说“随便”二字，你也不用费尽心力去取悦对方，“她到底想吃什么啊”；“吃这个她不会不高兴吧”</a:t>
              </a:r>
              <a:r>
                <a:rPr lang="en-US" altLang="zh-CN" dirty="0"/>
                <a:t>········</a:t>
              </a:r>
              <a:r>
                <a:rPr lang="zh-CN" altLang="en-US" dirty="0"/>
                <a:t>你没有这方面的困扰，庆幸吧！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806097" y="4066389"/>
            <a:ext cx="3167145" cy="1473869"/>
            <a:chOff x="806097" y="4066389"/>
            <a:chExt cx="3167145" cy="1473869"/>
          </a:xfrm>
        </p:grpSpPr>
        <p:sp>
          <p:nvSpPr>
            <p:cNvPr id="35" name="等腰三角形 34"/>
            <p:cNvSpPr/>
            <p:nvPr/>
          </p:nvSpPr>
          <p:spPr>
            <a:xfrm rot="16200000" flipV="1">
              <a:off x="768555" y="4103931"/>
              <a:ext cx="279700" cy="204616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010713" y="4339929"/>
              <a:ext cx="29625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单身的人们啊，每天你想吃什么就吃什么，想喝什么就喝什么，没有人对你说“随便”二字，你也不用费尽心力去取悦对方，“她到底想吃什么啊”；“吃这个她不会不高兴吧”</a:t>
              </a:r>
              <a:r>
                <a:rPr lang="en-US" altLang="zh-CN" dirty="0"/>
                <a:t>········</a:t>
              </a:r>
              <a:r>
                <a:rPr lang="zh-CN" altLang="en-US" dirty="0"/>
                <a:t>你没有这方面的困扰，庆幸吧！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143033" y="4066389"/>
            <a:ext cx="3177083" cy="1473869"/>
            <a:chOff x="8143033" y="4066389"/>
            <a:chExt cx="3177083" cy="1473869"/>
          </a:xfrm>
        </p:grpSpPr>
        <p:sp>
          <p:nvSpPr>
            <p:cNvPr id="37" name="等腰三角形 36"/>
            <p:cNvSpPr/>
            <p:nvPr/>
          </p:nvSpPr>
          <p:spPr>
            <a:xfrm rot="5400000" flipH="1" flipV="1">
              <a:off x="11077958" y="4103931"/>
              <a:ext cx="279700" cy="204616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8143033" y="4339929"/>
              <a:ext cx="29625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单身的人们啊，每天你想吃什么就吃什么，想喝什么就喝什么，没有人对你说“随便”二字，你也不用费尽心力去取悦对方，“她到底想吃什么啊”；“吃这个她不会不高兴吧”</a:t>
              </a:r>
              <a:r>
                <a:rPr lang="en-US" altLang="zh-CN" dirty="0"/>
                <a:t>········</a:t>
              </a:r>
              <a:r>
                <a:rPr lang="zh-CN" altLang="en-US" dirty="0"/>
                <a:t>你没有这方面的困扰，庆幸吧！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143033" y="1321646"/>
            <a:ext cx="3177083" cy="1473869"/>
            <a:chOff x="8143033" y="1321646"/>
            <a:chExt cx="3177083" cy="1473869"/>
          </a:xfrm>
        </p:grpSpPr>
        <p:sp>
          <p:nvSpPr>
            <p:cNvPr id="39" name="等腰三角形 38"/>
            <p:cNvSpPr/>
            <p:nvPr/>
          </p:nvSpPr>
          <p:spPr>
            <a:xfrm rot="5400000" flipH="1" flipV="1">
              <a:off x="11077958" y="1359188"/>
              <a:ext cx="279700" cy="204616"/>
            </a:xfrm>
            <a:prstGeom prst="triangle">
              <a:avLst>
                <a:gd name="adj" fmla="val 50000"/>
              </a:avLst>
            </a:prstGeom>
            <a:solidFill>
              <a:srgbClr val="587087"/>
            </a:solidFill>
            <a:ln w="9525">
              <a:solidFill>
                <a:srgbClr val="5870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143033" y="1595186"/>
              <a:ext cx="29625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200">
                  <a:solidFill>
                    <a:srgbClr val="587087"/>
                  </a:solidFill>
                  <a:latin typeface="方正喵呜体" panose="02010600010101010101" pitchFamily="2" charset="-122"/>
                  <a:ea typeface="方正喵呜体" panose="02010600010101010101" pitchFamily="2" charset="-122"/>
                </a:defRPr>
              </a:lvl1pPr>
            </a:lstStyle>
            <a:p>
              <a:r>
                <a:rPr lang="zh-CN" altLang="en-US" dirty="0"/>
                <a:t>单身的人们啊，每天你想吃什么就吃什么，想喝什么就喝什么，没有人对你说“随便”二字，你也不用费尽心力去取悦对方，“她到底想吃什么啊”；“吃这个她不会不高兴吧”</a:t>
              </a:r>
              <a:r>
                <a:rPr lang="en-US" altLang="zh-CN" dirty="0"/>
                <a:t>········</a:t>
              </a:r>
              <a:r>
                <a:rPr lang="zh-CN" altLang="en-US" dirty="0"/>
                <a:t>你没有这方面的困扰，庆幸吧！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>
        <p14:prism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单身狗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Microsoft Office PowerPoint</Application>
  <PresentationFormat>宽屏</PresentationFormat>
  <Paragraphs>92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方正喵呜体</vt:lpstr>
      <vt:lpstr>华康海报体W12(P)</vt:lpstr>
      <vt:lpstr>等线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单身狗2</dc:title>
  <dc:creator>微软用户</dc:creator>
  <cp:lastModifiedBy>天 下</cp:lastModifiedBy>
  <cp:revision>104</cp:revision>
  <dcterms:created xsi:type="dcterms:W3CDTF">2016-11-03T03:51:00Z</dcterms:created>
  <dcterms:modified xsi:type="dcterms:W3CDTF">2021-01-04T15:28:06Z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