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5"/>
  </p:notesMasterIdLst>
  <p:sldIdLst>
    <p:sldId id="256" r:id="rId2"/>
    <p:sldId id="284" r:id="rId3"/>
    <p:sldId id="285" r:id="rId4"/>
    <p:sldId id="257" r:id="rId5"/>
    <p:sldId id="279" r:id="rId6"/>
    <p:sldId id="282" r:id="rId7"/>
    <p:sldId id="283" r:id="rId8"/>
    <p:sldId id="264" r:id="rId9"/>
    <p:sldId id="258" r:id="rId10"/>
    <p:sldId id="286" r:id="rId11"/>
    <p:sldId id="287" r:id="rId12"/>
    <p:sldId id="280" r:id="rId13"/>
    <p:sldId id="263" r:id="rId14"/>
    <p:sldId id="260" r:id="rId15"/>
    <p:sldId id="290" r:id="rId16"/>
    <p:sldId id="293" r:id="rId17"/>
    <p:sldId id="294" r:id="rId18"/>
    <p:sldId id="292" r:id="rId19"/>
    <p:sldId id="289" r:id="rId20"/>
    <p:sldId id="281" r:id="rId21"/>
    <p:sldId id="259" r:id="rId22"/>
    <p:sldId id="265" r:id="rId23"/>
    <p:sldId id="266" r:id="rId24"/>
    <p:sldId id="267" r:id="rId25"/>
    <p:sldId id="268" r:id="rId26"/>
    <p:sldId id="271" r:id="rId27"/>
    <p:sldId id="272" r:id="rId28"/>
    <p:sldId id="269" r:id="rId29"/>
    <p:sldId id="273" r:id="rId30"/>
    <p:sldId id="274" r:id="rId31"/>
    <p:sldId id="275" r:id="rId32"/>
    <p:sldId id="276" r:id="rId33"/>
    <p:sldId id="27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D62"/>
    <a:srgbClr val="FECF22"/>
    <a:srgbClr val="E9B701"/>
    <a:srgbClr val="FED308"/>
    <a:srgbClr val="B7170A"/>
    <a:srgbClr val="CF190C"/>
    <a:srgbClr val="B0160A"/>
    <a:srgbClr val="F01C0E"/>
    <a:srgbClr val="FECB12"/>
    <a:srgbClr val="E5B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17" autoAdjust="0"/>
  </p:normalViewPr>
  <p:slideViewPr>
    <p:cSldViewPr snapToGrid="0">
      <p:cViewPr varScale="1">
        <p:scale>
          <a:sx n="88" d="100"/>
          <a:sy n="88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C0A6D-F05D-49E5-8101-EC9DD81642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5CD64-9694-42A0-95BA-875A66C3B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260D-E690-496A-8E1A-EF46E103C1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483991" y="1361159"/>
            <a:ext cx="5167705" cy="138753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83991" y="569133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/>
            </a:scene3d>
            <a:sp3d>
              <a:bevelB w="38100" h="38100"/>
            </a:sp3d>
          </a:bodyPr>
          <a:lstStyle/>
          <a:p>
            <a:r>
              <a:rPr lang="zh-CN" altLang="en-US" sz="66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你所不知道的</a:t>
            </a:r>
          </a:p>
        </p:txBody>
      </p:sp>
      <p:sp>
        <p:nvSpPr>
          <p:cNvPr id="3" name="等腰三角形 2"/>
          <p:cNvSpPr/>
          <p:nvPr/>
        </p:nvSpPr>
        <p:spPr>
          <a:xfrm rot="10800000">
            <a:off x="5497480" y="-1"/>
            <a:ext cx="1236003" cy="569133"/>
          </a:xfrm>
          <a:prstGeom prst="triangl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16114" y="2705151"/>
            <a:ext cx="11771086" cy="41528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 l="3801" b="3915"/>
          <a:stretch>
            <a:fillRect/>
          </a:stretch>
        </p:blipFill>
        <p:spPr>
          <a:xfrm>
            <a:off x="-14514" y="0"/>
            <a:ext cx="1220651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70756" y="0"/>
            <a:ext cx="5621244" cy="4034971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2496457" y="5950857"/>
            <a:ext cx="2388034" cy="907143"/>
          </a:xfrm>
          <a:prstGeom prst="triangle">
            <a:avLst>
              <a:gd name="adj" fmla="val 46961"/>
            </a:avLst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>
            <a:off x="-2247902" y="2302329"/>
            <a:ext cx="6803574" cy="2307771"/>
          </a:xfrm>
          <a:prstGeom prst="triangl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757611" y="474161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格鲁出现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999668" y="1467857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427502" y="1543557"/>
            <a:ext cx="4474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影片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48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秒时，格鲁和他妈妈出现。奈安内博士正在向年轻的格鲁展示他的最新发明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冷冻射线枪。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73465"/>
            <a:ext cx="12192000" cy="62845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0" y="1596570"/>
            <a:ext cx="3077029" cy="3077029"/>
          </a:xfrm>
          <a:prstGeom prst="ellipse">
            <a:avLst/>
          </a:prstGeom>
          <a:solidFill>
            <a:srgbClr val="FED308"/>
          </a:solidFill>
          <a:ln>
            <a:solidFill>
              <a:srgbClr val="FED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568587" y="0"/>
            <a:ext cx="3065927" cy="3065927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050430" y="1520928"/>
            <a:ext cx="3152671" cy="3152671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310895" y="5585117"/>
            <a:ext cx="3570208" cy="1107996"/>
            <a:chOff x="542775" y="1592664"/>
            <a:chExt cx="3570208" cy="1107996"/>
          </a:xfrm>
        </p:grpSpPr>
        <p:sp>
          <p:nvSpPr>
            <p:cNvPr id="11" name="矩形 10"/>
            <p:cNvSpPr/>
            <p:nvPr/>
          </p:nvSpPr>
          <p:spPr>
            <a:xfrm>
              <a:off x="542775" y="1592664"/>
              <a:ext cx="357020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FED3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其他彩蛋</a:t>
              </a:r>
              <a:endParaRPr lang="en-US" altLang="zh-CN" sz="6600" dirty="0">
                <a:solidFill>
                  <a:srgbClr val="FED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00100" y="2640130"/>
              <a:ext cx="30861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201336" y="2445601"/>
            <a:ext cx="2646878" cy="830997"/>
            <a:chOff x="201336" y="2650428"/>
            <a:chExt cx="2646878" cy="830997"/>
          </a:xfrm>
        </p:grpSpPr>
        <p:sp>
          <p:nvSpPr>
            <p:cNvPr id="14" name="矩形 13"/>
            <p:cNvSpPr/>
            <p:nvPr/>
          </p:nvSpPr>
          <p:spPr>
            <a:xfrm>
              <a:off x="201336" y="2650428"/>
              <a:ext cx="264687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竞选广告</a:t>
              </a:r>
              <a:endPara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15558" y="3481425"/>
              <a:ext cx="2326042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886783" y="765573"/>
            <a:ext cx="2326042" cy="830997"/>
            <a:chOff x="315558" y="2650428"/>
            <a:chExt cx="2326042" cy="830997"/>
          </a:xfrm>
        </p:grpSpPr>
        <p:sp>
          <p:nvSpPr>
            <p:cNvPr id="19" name="矩形 18"/>
            <p:cNvSpPr/>
            <p:nvPr/>
          </p:nvSpPr>
          <p:spPr>
            <a:xfrm>
              <a:off x="509112" y="2650428"/>
              <a:ext cx="203132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下午茶</a:t>
              </a:r>
              <a:endPara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15558" y="3481425"/>
              <a:ext cx="2326042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9315642" y="2445601"/>
            <a:ext cx="2646878" cy="830997"/>
            <a:chOff x="201335" y="2650428"/>
            <a:chExt cx="2646878" cy="830997"/>
          </a:xfrm>
        </p:grpSpPr>
        <p:sp>
          <p:nvSpPr>
            <p:cNvPr id="22" name="矩形 21"/>
            <p:cNvSpPr/>
            <p:nvPr/>
          </p:nvSpPr>
          <p:spPr>
            <a:xfrm>
              <a:off x="201335" y="2650428"/>
              <a:ext cx="264687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结尾彩蛋</a:t>
              </a:r>
              <a:endPara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315558" y="3481425"/>
              <a:ext cx="2326042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15558" y="3388380"/>
            <a:ext cx="2326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纽约码头的广告</a:t>
            </a:r>
          </a:p>
        </p:txBody>
      </p:sp>
      <p:sp>
        <p:nvSpPr>
          <p:cNvPr id="25" name="矩形 24"/>
          <p:cNvSpPr/>
          <p:nvPr/>
        </p:nvSpPr>
        <p:spPr>
          <a:xfrm>
            <a:off x="4656110" y="1641374"/>
            <a:ext cx="2985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吐槽英国人喝下午茶</a:t>
            </a:r>
          </a:p>
        </p:txBody>
      </p:sp>
      <p:sp>
        <p:nvSpPr>
          <p:cNvPr id="26" name="矩形 25"/>
          <p:cNvSpPr/>
          <p:nvPr/>
        </p:nvSpPr>
        <p:spPr>
          <a:xfrm>
            <a:off x="9291010" y="3276598"/>
            <a:ext cx="2671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结尾所有角色互动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40120" y="-620690"/>
            <a:ext cx="430919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9600" dirty="0">
                <a:solidFill>
                  <a:srgbClr val="FEDD62"/>
                </a:solidFill>
                <a:effectLst>
                  <a:outerShdw blurRad="38100" dist="12700" dir="5400000" algn="t" rotWithShape="0">
                    <a:prstClr val="black">
                      <a:alpha val="6000"/>
                    </a:prstClr>
                  </a:outerShdw>
                </a:effectLst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endParaRPr lang="zh-CN" altLang="en-US" sz="49600" dirty="0">
              <a:solidFill>
                <a:srgbClr val="FEDD62"/>
              </a:solidFill>
              <a:effectLst>
                <a:outerShdw blurRad="38100" dist="12700" dir="5400000" algn="t" rotWithShape="0">
                  <a:prstClr val="black">
                    <a:alpha val="6000"/>
                  </a:prstClr>
                </a:outerShdw>
              </a:effectLst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5901" y="2565672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电影外的花边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2219" y="2391029"/>
            <a:ext cx="8464994" cy="529062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sp>
        <p:nvSpPr>
          <p:cNvPr id="3" name="平行四边形 7"/>
          <p:cNvSpPr/>
          <p:nvPr/>
        </p:nvSpPr>
        <p:spPr>
          <a:xfrm rot="10800000">
            <a:off x="0" y="0"/>
            <a:ext cx="12192000" cy="1005526"/>
          </a:xfrm>
          <a:custGeom>
            <a:avLst/>
            <a:gdLst>
              <a:gd name="connsiteX0" fmla="*/ 0 w 12192000"/>
              <a:gd name="connsiteY0" fmla="*/ 867507 h 867507"/>
              <a:gd name="connsiteX1" fmla="*/ 0 w 12192000"/>
              <a:gd name="connsiteY1" fmla="*/ 0 h 867507"/>
              <a:gd name="connsiteX2" fmla="*/ 12192000 w 12192000"/>
              <a:gd name="connsiteY2" fmla="*/ 0 h 867507"/>
              <a:gd name="connsiteX3" fmla="*/ 12192000 w 12192000"/>
              <a:gd name="connsiteY3" fmla="*/ 867507 h 867507"/>
              <a:gd name="connsiteX4" fmla="*/ 0 w 12192000"/>
              <a:gd name="connsiteY4" fmla="*/ 867507 h 867507"/>
              <a:gd name="connsiteX0-1" fmla="*/ 0 w 12192000"/>
              <a:gd name="connsiteY0-2" fmla="*/ 867507 h 867507"/>
              <a:gd name="connsiteX1-3" fmla="*/ 0 w 12192000"/>
              <a:gd name="connsiteY1-4" fmla="*/ 0 h 867507"/>
              <a:gd name="connsiteX2-5" fmla="*/ 12178553 w 12192000"/>
              <a:gd name="connsiteY2-6" fmla="*/ 295835 h 867507"/>
              <a:gd name="connsiteX3-7" fmla="*/ 12192000 w 12192000"/>
              <a:gd name="connsiteY3-8" fmla="*/ 867507 h 867507"/>
              <a:gd name="connsiteX4-9" fmla="*/ 0 w 12192000"/>
              <a:gd name="connsiteY4-10" fmla="*/ 867507 h 867507"/>
              <a:gd name="connsiteX0-11" fmla="*/ 0 w 12192000"/>
              <a:gd name="connsiteY0-12" fmla="*/ 867507 h 867507"/>
              <a:gd name="connsiteX1-13" fmla="*/ 0 w 12192000"/>
              <a:gd name="connsiteY1-14" fmla="*/ 0 h 867507"/>
              <a:gd name="connsiteX2-15" fmla="*/ 12188078 w 12192000"/>
              <a:gd name="connsiteY2-16" fmla="*/ 295834 h 867507"/>
              <a:gd name="connsiteX3-17" fmla="*/ 12192000 w 12192000"/>
              <a:gd name="connsiteY3-18" fmla="*/ 867507 h 867507"/>
              <a:gd name="connsiteX4-19" fmla="*/ 0 w 12192000"/>
              <a:gd name="connsiteY4-20" fmla="*/ 867507 h 8675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867507">
                <a:moveTo>
                  <a:pt x="0" y="867507"/>
                </a:moveTo>
                <a:lnTo>
                  <a:pt x="0" y="0"/>
                </a:lnTo>
                <a:lnTo>
                  <a:pt x="12188078" y="295834"/>
                </a:lnTo>
                <a:cubicBezTo>
                  <a:pt x="12189385" y="486392"/>
                  <a:pt x="12190693" y="676949"/>
                  <a:pt x="12192000" y="867507"/>
                </a:cubicBezTo>
                <a:lnTo>
                  <a:pt x="0" y="867507"/>
                </a:lnTo>
                <a:close/>
              </a:path>
            </a:pathLst>
          </a:custGeom>
          <a:solidFill>
            <a:srgbClr val="FFD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28597" y="1243274"/>
            <a:ext cx="5376978" cy="5376978"/>
            <a:chOff x="-331153" y="740511"/>
            <a:chExt cx="5376978" cy="5376978"/>
          </a:xfrm>
        </p:grpSpPr>
        <p:sp>
          <p:nvSpPr>
            <p:cNvPr id="5" name="椭圆 4"/>
            <p:cNvSpPr/>
            <p:nvPr/>
          </p:nvSpPr>
          <p:spPr>
            <a:xfrm>
              <a:off x="-331153" y="740511"/>
              <a:ext cx="5376978" cy="5376978"/>
            </a:xfrm>
            <a:prstGeom prst="ellipse">
              <a:avLst/>
            </a:prstGeom>
            <a:solidFill>
              <a:srgbClr val="FED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-11010" y="2401273"/>
              <a:ext cx="482055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皮艾尔</a:t>
              </a:r>
              <a:r>
                <a:rPr lang="en-US" altLang="zh-CN" sz="6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·</a:t>
              </a:r>
              <a:r>
                <a:rPr lang="zh-CN" altLang="en-US" sz="6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柯芬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9537" y="3359429"/>
              <a:ext cx="4478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9537" y="3416936"/>
              <a:ext cx="46555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片中</a:t>
              </a:r>
              <a:r>
                <a: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899</a:t>
              </a:r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个小黄人配音都由导演皮艾尔</a:t>
              </a:r>
              <a:r>
                <a: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·</a:t>
              </a:r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柯芬一个人亲自配音。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6153150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0656" y="2874148"/>
            <a:ext cx="3831760" cy="224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小黄人语，源于世界各地语言。包括英语、西班牙语、德语、法语、意大利语、葡萄牙语等。</a:t>
            </a:r>
          </a:p>
        </p:txBody>
      </p:sp>
      <p:sp>
        <p:nvSpPr>
          <p:cNvPr id="8" name="矩形 7"/>
          <p:cNvSpPr/>
          <p:nvPr/>
        </p:nvSpPr>
        <p:spPr>
          <a:xfrm>
            <a:off x="1020656" y="1875105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小黄人语言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/>
          <a:srcRect t="-1"/>
          <a:stretch>
            <a:fillRect/>
          </a:stretch>
        </p:blipFill>
        <p:spPr>
          <a:xfrm>
            <a:off x="5109029" y="-94325"/>
            <a:ext cx="9564914" cy="694506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343400" y="6024355"/>
            <a:ext cx="1809750" cy="833645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123261" y="2776555"/>
            <a:ext cx="3356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262744" y="0"/>
            <a:ext cx="4525476" cy="68362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54056" y="0"/>
            <a:ext cx="6037943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908801" y="2096477"/>
            <a:ext cx="4644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这是桑德拉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布洛克第一次在电影里面演坏人。</a:t>
            </a:r>
          </a:p>
        </p:txBody>
      </p:sp>
      <p:sp>
        <p:nvSpPr>
          <p:cNvPr id="5" name="矩形 4"/>
          <p:cNvSpPr/>
          <p:nvPr/>
        </p:nvSpPr>
        <p:spPr>
          <a:xfrm>
            <a:off x="6850917" y="1004247"/>
            <a:ext cx="4644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桑德拉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布洛克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966857" y="1934725"/>
            <a:ext cx="435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908801" y="3683420"/>
            <a:ext cx="4644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美国电影女演员。代表作包括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生死时速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   《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地心引力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弱点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          《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假结婚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撞车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68942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53359" y="695245"/>
            <a:ext cx="3947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桑德拉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布洛克</a:t>
            </a:r>
          </a:p>
        </p:txBody>
      </p:sp>
      <p:sp>
        <p:nvSpPr>
          <p:cNvPr id="8" name="矩形 7"/>
          <p:cNvSpPr/>
          <p:nvPr/>
        </p:nvSpPr>
        <p:spPr>
          <a:xfrm>
            <a:off x="1008895" y="356690"/>
            <a:ext cx="3236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弱点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-267824" y="332126"/>
            <a:ext cx="1508105" cy="972458"/>
          </a:xfrm>
          <a:prstGeom prst="triangl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02842" y="5910078"/>
            <a:ext cx="4492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桑德拉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布洛克</a:t>
            </a:r>
          </a:p>
        </p:txBody>
      </p:sp>
      <p:sp>
        <p:nvSpPr>
          <p:cNvPr id="4" name="矩形 3"/>
          <p:cNvSpPr/>
          <p:nvPr/>
        </p:nvSpPr>
        <p:spPr>
          <a:xfrm>
            <a:off x="7275438" y="4986747"/>
            <a:ext cx="4419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地心引力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16200000">
            <a:off x="10980748" y="4962183"/>
            <a:ext cx="1508105" cy="972458"/>
          </a:xfrm>
          <a:prstGeom prst="triangl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0"/>
            <a:ext cx="1222103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428098" y="-1228725"/>
            <a:ext cx="3849330" cy="91059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591007" y="348343"/>
            <a:ext cx="4760685" cy="4760685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103255" y="5950857"/>
            <a:ext cx="648154" cy="648154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1038113" y="3788228"/>
            <a:ext cx="627158" cy="627158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29481" y="4672693"/>
            <a:ext cx="1278164" cy="1278164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133495" y="1257932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裸露癖好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375554" y="2251628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1" y="0"/>
            <a:ext cx="1222103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68563" y="2365928"/>
            <a:ext cx="3596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小黄人无三点，但对露胸非常恐惧。裸露尺度是露臀</a:t>
            </a:r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&gt;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露胸。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576307" y="0"/>
            <a:ext cx="6484830" cy="6727753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988838" y="263943"/>
            <a:ext cx="648154" cy="648154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736191" y="1036412"/>
            <a:ext cx="1278164" cy="1278164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6128" y="2091383"/>
            <a:ext cx="4760685" cy="4760685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12367" y="2598921"/>
            <a:ext cx="27238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片头曲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73173" y="3680014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44005" y="3735945"/>
            <a:ext cx="4059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影片片头曲是由小黄人演唱的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《Happy Together》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1997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年王家卫导演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春光乍泄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也用作主题曲。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40120" y="-402976"/>
            <a:ext cx="4060727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9600" dirty="0">
                <a:solidFill>
                  <a:srgbClr val="FEDD62"/>
                </a:solidFill>
                <a:effectLst>
                  <a:outerShdw blurRad="38100" dist="12700" dir="5400000" algn="t" rotWithShape="0">
                    <a:prstClr val="black">
                      <a:alpha val="6000"/>
                    </a:prstClr>
                  </a:outerShdw>
                </a:effectLst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  <a:endParaRPr lang="zh-CN" altLang="en-US" sz="49600" dirty="0">
              <a:solidFill>
                <a:srgbClr val="FEDD62"/>
              </a:solidFill>
              <a:effectLst>
                <a:outerShdw blurRad="38100" dist="12700" dir="5400000" algn="t" rotWithShape="0">
                  <a:prstClr val="black">
                    <a:alpha val="6000"/>
                  </a:prstClr>
                </a:outerShdw>
              </a:effectLst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5901" y="2797901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电影里的彩蛋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31229" y="3303666"/>
            <a:ext cx="6160770" cy="34654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40120" y="-606176"/>
            <a:ext cx="4334841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9600" dirty="0">
                <a:solidFill>
                  <a:srgbClr val="FEDD62"/>
                </a:solidFill>
                <a:effectLst>
                  <a:outerShdw blurRad="38100" dist="12700" dir="5400000" algn="t" rotWithShape="0">
                    <a:prstClr val="black">
                      <a:alpha val="6000"/>
                    </a:prstClr>
                  </a:outerShdw>
                </a:effectLst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49600" dirty="0">
              <a:solidFill>
                <a:srgbClr val="FEDD62"/>
              </a:solidFill>
              <a:effectLst>
                <a:outerShdw blurRad="38100" dist="12700" dir="5400000" algn="t" rotWithShape="0">
                  <a:prstClr val="black">
                    <a:alpha val="6000"/>
                  </a:prstClr>
                </a:outerShdw>
              </a:effectLst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7501" y="2457481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电影外的脑洞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20427" y="3057961"/>
            <a:ext cx="8151146" cy="4203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86503"/>
            <a:ext cx="12192000" cy="62849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63611" y="1678693"/>
            <a:ext cx="58187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FED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你们没有肩如何穿背带裤？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39543" y="0"/>
            <a:ext cx="6052457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249022" y="2394049"/>
            <a:ext cx="42106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请参考人类女性的一字裙，我们不是没有肩，是太胖。另外我们并不需要带子，因为全靠身体撑着。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BA!NA!NA</a:t>
            </a:r>
            <a:endParaRPr lang="zh-CN" altLang="en-US" sz="4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80237" y="1286053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鲍渤回答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622297" y="2279749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165480">
            <a:off x="10476998" y="4392543"/>
            <a:ext cx="2515603" cy="40023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97622" y="0"/>
            <a:ext cx="7302055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0"/>
            <a:ext cx="12192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6755" y="1831093"/>
            <a:ext cx="58187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FED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你们没有耳朵如何带眼镜？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3450" y="1315998"/>
            <a:ext cx="10191750" cy="63698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51288" y="322302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rgbClr val="FED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凯文回答</a:t>
            </a:r>
            <a:endParaRPr lang="en-US" altLang="zh-CN" sz="6600" dirty="0">
              <a:solidFill>
                <a:srgbClr val="FED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593347" y="1315998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469120" y="1315997"/>
            <a:ext cx="73345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后面有带子绑着</a:t>
            </a:r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BA!NA!NA</a:t>
            </a:r>
            <a:endParaRPr lang="zh-CN" altLang="en-US" sz="4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5655" y="2745493"/>
            <a:ext cx="5818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FED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你们有女人吗？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7091" y="1028700"/>
            <a:ext cx="6243180" cy="58293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42164" y="2171700"/>
            <a:ext cx="590550" cy="590550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165922" y="1675884"/>
            <a:ext cx="1191140" cy="1191140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53884" y="405377"/>
            <a:ext cx="4713745" cy="4713745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42683" y="1465302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凯文回答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84742" y="2516148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317665" y="2621698"/>
            <a:ext cx="73345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我们不需要女人</a:t>
            </a:r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BA!NA!NA</a:t>
            </a:r>
            <a:endParaRPr lang="zh-CN" altLang="en-US" sz="4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5655" y="2745493"/>
            <a:ext cx="5818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FED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你们是什么味道？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42901" y="361951"/>
            <a:ext cx="4381500" cy="4381500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60933" y="1331952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看图回答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02992" y="2382798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-1121235" y="2488348"/>
            <a:ext cx="73345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香蕉味</a:t>
            </a:r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BA!NA!NA</a:t>
            </a:r>
            <a:endParaRPr lang="zh-CN" altLang="en-US" sz="4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00854" y="2745493"/>
            <a:ext cx="6719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FED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你最喜欢那幅画？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34400" y="3984788"/>
            <a:ext cx="3657600" cy="28732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96915" y="1698774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rgbClr val="FED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这次的主角</a:t>
            </a:r>
          </a:p>
        </p:txBody>
      </p:sp>
      <p:sp>
        <p:nvSpPr>
          <p:cNvPr id="6" name="矩形 5"/>
          <p:cNvSpPr/>
          <p:nvPr/>
        </p:nvSpPr>
        <p:spPr>
          <a:xfrm>
            <a:off x="2570673" y="3010940"/>
            <a:ext cx="71667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这是讲述小黄人历史的电影。小黄人是一种奇特的生物，他们和人类一样，是从海洋里来。但是，小黄人没有进化也没有老化。</a:t>
            </a:r>
            <a:r>
              <a:rPr lang="zh-CN" altLang="en-US" sz="2400" dirty="0">
                <a:solidFill>
                  <a:srgbClr val="11111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 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7003" y="3219450"/>
            <a:ext cx="4039700" cy="36385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10150" y="561975"/>
            <a:ext cx="5314950" cy="53149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00854" y="2745493"/>
            <a:ext cx="6719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FED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你们相互爱对方吗？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57559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8230496" y="1307999"/>
            <a:ext cx="3931565" cy="3931565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257559" y="2211952"/>
            <a:ext cx="187743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拒绝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回答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737563" y="5239564"/>
            <a:ext cx="1610936" cy="1610936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83465" y="1758298"/>
            <a:ext cx="4773631" cy="4299601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7108664" y="285750"/>
            <a:ext cx="941468" cy="941468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610204" y="1532018"/>
            <a:ext cx="620778" cy="620778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1343723" y="6057899"/>
            <a:ext cx="670576" cy="67057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50800" dist="12700" dir="8100000" algn="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814458"/>
            <a:ext cx="1219200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23472" y="1940803"/>
            <a:ext cx="2046393" cy="2046393"/>
            <a:chOff x="2056822" y="1940803"/>
            <a:chExt cx="2046393" cy="2046393"/>
          </a:xfrm>
        </p:grpSpPr>
        <p:sp>
          <p:nvSpPr>
            <p:cNvPr id="6" name="椭圆 5"/>
            <p:cNvSpPr/>
            <p:nvPr/>
          </p:nvSpPr>
          <p:spPr>
            <a:xfrm>
              <a:off x="2056822" y="1940803"/>
              <a:ext cx="2046393" cy="2046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83595" y="2964000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鲍勃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314743" y="2344539"/>
              <a:ext cx="1531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D10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BOB</a:t>
              </a:r>
              <a:endParaRPr lang="zh-CN" altLang="en-US" sz="4000" b="1" dirty="0">
                <a:solidFill>
                  <a:srgbClr val="FF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64018" y="545877"/>
            <a:ext cx="2710510" cy="2710510"/>
            <a:chOff x="4897368" y="545877"/>
            <a:chExt cx="2710510" cy="2710510"/>
          </a:xfrm>
        </p:grpSpPr>
        <p:sp>
          <p:nvSpPr>
            <p:cNvPr id="7" name="椭圆 6"/>
            <p:cNvSpPr/>
            <p:nvPr/>
          </p:nvSpPr>
          <p:spPr>
            <a:xfrm>
              <a:off x="4897368" y="545877"/>
              <a:ext cx="2710510" cy="27105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193679" y="1193246"/>
              <a:ext cx="2117887" cy="1292661"/>
              <a:chOff x="5193679" y="1193246"/>
              <a:chExt cx="2117887" cy="1292661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765366" y="1901132"/>
                <a:ext cx="10054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1111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凯文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193679" y="1193246"/>
                <a:ext cx="21178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FFD10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兰亭特黑_GBK" panose="02000000000000000000" pitchFamily="2" charset="-122"/>
                    <a:ea typeface="方正兰亭特黑_GBK" panose="02000000000000000000" pitchFamily="2" charset="-122"/>
                  </a:rPr>
                  <a:t>KEVIN</a:t>
                </a:r>
                <a:endParaRPr lang="zh-CN" altLang="en-US" sz="4000" b="1" dirty="0">
                  <a:solidFill>
                    <a:srgbClr val="FFD10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090098" y="1393980"/>
            <a:ext cx="2789546" cy="2721885"/>
            <a:chOff x="8223448" y="1393980"/>
            <a:chExt cx="2789546" cy="2721885"/>
          </a:xfrm>
        </p:grpSpPr>
        <p:sp>
          <p:nvSpPr>
            <p:cNvPr id="8" name="椭圆 7"/>
            <p:cNvSpPr/>
            <p:nvPr/>
          </p:nvSpPr>
          <p:spPr>
            <a:xfrm>
              <a:off x="8257278" y="1393980"/>
              <a:ext cx="2721885" cy="27218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223448" y="2268339"/>
              <a:ext cx="2789546" cy="1275603"/>
              <a:chOff x="8223448" y="2268339"/>
              <a:chExt cx="2789546" cy="127560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698002" y="2959167"/>
                <a:ext cx="18261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1111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斯图尔特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223448" y="2268339"/>
                <a:ext cx="27895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FFD10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兰亭特黑_GBK" panose="02000000000000000000" pitchFamily="2" charset="-122"/>
                    <a:ea typeface="方正兰亭特黑_GBK" panose="02000000000000000000" pitchFamily="2" charset="-122"/>
                  </a:rPr>
                  <a:t>STUART</a:t>
                </a:r>
                <a:endParaRPr lang="zh-CN" altLang="en-US" sz="4000" b="1" dirty="0">
                  <a:solidFill>
                    <a:srgbClr val="FFD10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endParaRP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229" y="3008735"/>
            <a:ext cx="6943364" cy="38759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029934" y="590550"/>
            <a:ext cx="5679601" cy="6096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704732" y="-638609"/>
            <a:ext cx="8744817" cy="8744817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738601" y="1534007"/>
            <a:ext cx="20040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BOB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08325" y="2316054"/>
            <a:ext cx="49027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虹膜异色症</a:t>
            </a:r>
            <a:endParaRPr lang="en-US" altLang="zh-CN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081568" y="3524250"/>
            <a:ext cx="3356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902311" y="3524250"/>
            <a:ext cx="3680090" cy="1691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小黄人鲍勃两只眼睛是不同颜色，医学上称为虹膜异色症。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6686550"/>
            <a:ext cx="13868400" cy="1905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9229" y="0"/>
            <a:ext cx="7344918" cy="6858000"/>
          </a:xfrm>
          <a:prstGeom prst="rect">
            <a:avLst/>
          </a:prstGeom>
        </p:spPr>
      </p:pic>
      <p:sp>
        <p:nvSpPr>
          <p:cNvPr id="5" name="平行四边形 4"/>
          <p:cNvSpPr/>
          <p:nvPr/>
        </p:nvSpPr>
        <p:spPr>
          <a:xfrm>
            <a:off x="-11056" y="0"/>
            <a:ext cx="5211705" cy="6858000"/>
          </a:xfrm>
          <a:custGeom>
            <a:avLst/>
            <a:gdLst>
              <a:gd name="connsiteX0" fmla="*/ 0 w 5200650"/>
              <a:gd name="connsiteY0" fmla="*/ 6858000 h 6858000"/>
              <a:gd name="connsiteX1" fmla="*/ 881042 w 5200650"/>
              <a:gd name="connsiteY1" fmla="*/ 0 h 6858000"/>
              <a:gd name="connsiteX2" fmla="*/ 5200650 w 5200650"/>
              <a:gd name="connsiteY2" fmla="*/ 0 h 6858000"/>
              <a:gd name="connsiteX3" fmla="*/ 4319608 w 5200650"/>
              <a:gd name="connsiteY3" fmla="*/ 6858000 h 6858000"/>
              <a:gd name="connsiteX4" fmla="*/ 0 w 5200650"/>
              <a:gd name="connsiteY4" fmla="*/ 6858000 h 6858000"/>
              <a:gd name="connsiteX0-1" fmla="*/ 11055 w 5211705"/>
              <a:gd name="connsiteY0-2" fmla="*/ 6858000 h 6858000"/>
              <a:gd name="connsiteX1-3" fmla="*/ 0 w 5211705"/>
              <a:gd name="connsiteY1-4" fmla="*/ 0 h 6858000"/>
              <a:gd name="connsiteX2-5" fmla="*/ 5211705 w 5211705"/>
              <a:gd name="connsiteY2-6" fmla="*/ 0 h 6858000"/>
              <a:gd name="connsiteX3-7" fmla="*/ 4330663 w 5211705"/>
              <a:gd name="connsiteY3-8" fmla="*/ 6858000 h 6858000"/>
              <a:gd name="connsiteX4-9" fmla="*/ 11055 w 5211705"/>
              <a:gd name="connsiteY4-10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211705" h="6858000">
                <a:moveTo>
                  <a:pt x="11055" y="6858000"/>
                </a:moveTo>
                <a:lnTo>
                  <a:pt x="0" y="0"/>
                </a:lnTo>
                <a:lnTo>
                  <a:pt x="5211705" y="0"/>
                </a:lnTo>
                <a:lnTo>
                  <a:pt x="4330663" y="6858000"/>
                </a:lnTo>
                <a:lnTo>
                  <a:pt x="11055" y="6858000"/>
                </a:lnTo>
                <a:close/>
              </a:path>
            </a:pathLst>
          </a:cu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b="1">
                <a:solidFill>
                  <a:srgbClr val="FFD106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KEVIN</a:t>
            </a:r>
            <a:endParaRPr lang="zh-CN" altLang="en-US" b="1" dirty="0">
              <a:solidFill>
                <a:srgbClr val="FFD106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3949" y="2067407"/>
            <a:ext cx="2792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KEVIN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44498" y="3821133"/>
            <a:ext cx="3356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71253" y="2612937"/>
            <a:ext cx="4902725" cy="119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巨黄人</a:t>
            </a:r>
            <a:endParaRPr lang="en-US" altLang="zh-CN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6121" y="3842628"/>
            <a:ext cx="3612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影片中的凯文是真正的主角和英雄，但在影片中他的牛仔裤只能放大，却不能缩小。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1875"/>
            <a:ext cx="5581404" cy="6869875"/>
          </a:xfrm>
          <a:custGeom>
            <a:avLst/>
            <a:gdLst>
              <a:gd name="connsiteX0" fmla="*/ 0 w 5486400"/>
              <a:gd name="connsiteY0" fmla="*/ 0 h 6858000"/>
              <a:gd name="connsiteX1" fmla="*/ 5486400 w 5486400"/>
              <a:gd name="connsiteY1" fmla="*/ 0 h 6858000"/>
              <a:gd name="connsiteX2" fmla="*/ 5486400 w 5486400"/>
              <a:gd name="connsiteY2" fmla="*/ 6858000 h 6858000"/>
              <a:gd name="connsiteX3" fmla="*/ 0 w 5486400"/>
              <a:gd name="connsiteY3" fmla="*/ 6858000 h 6858000"/>
              <a:gd name="connsiteX4" fmla="*/ 0 w 5486400"/>
              <a:gd name="connsiteY4" fmla="*/ 0 h 6858000"/>
              <a:gd name="connsiteX0-1" fmla="*/ 0 w 5486400"/>
              <a:gd name="connsiteY0-2" fmla="*/ 0 h 6858000"/>
              <a:gd name="connsiteX1-3" fmla="*/ 4020457 w 5486400"/>
              <a:gd name="connsiteY1-4" fmla="*/ 0 h 6858000"/>
              <a:gd name="connsiteX2-5" fmla="*/ 5486400 w 5486400"/>
              <a:gd name="connsiteY2-6" fmla="*/ 0 h 6858000"/>
              <a:gd name="connsiteX3-7" fmla="*/ 5486400 w 5486400"/>
              <a:gd name="connsiteY3-8" fmla="*/ 6858000 h 6858000"/>
              <a:gd name="connsiteX4-9" fmla="*/ 0 w 5486400"/>
              <a:gd name="connsiteY4-10" fmla="*/ 6858000 h 6858000"/>
              <a:gd name="connsiteX5" fmla="*/ 0 w 5486400"/>
              <a:gd name="connsiteY5" fmla="*/ 0 h 6858000"/>
              <a:gd name="connsiteX0-11" fmla="*/ 0 w 5486400"/>
              <a:gd name="connsiteY0-12" fmla="*/ 14514 h 6872514"/>
              <a:gd name="connsiteX1-13" fmla="*/ 4020457 w 5486400"/>
              <a:gd name="connsiteY1-14" fmla="*/ 14514 h 6872514"/>
              <a:gd name="connsiteX2-15" fmla="*/ 4484914 w 5486400"/>
              <a:gd name="connsiteY2-16" fmla="*/ 0 h 6872514"/>
              <a:gd name="connsiteX3-17" fmla="*/ 5486400 w 5486400"/>
              <a:gd name="connsiteY3-18" fmla="*/ 14514 h 6872514"/>
              <a:gd name="connsiteX4-19" fmla="*/ 5486400 w 5486400"/>
              <a:gd name="connsiteY4-20" fmla="*/ 6872514 h 6872514"/>
              <a:gd name="connsiteX5-21" fmla="*/ 0 w 5486400"/>
              <a:gd name="connsiteY5-22" fmla="*/ 6872514 h 6872514"/>
              <a:gd name="connsiteX6" fmla="*/ 0 w 5486400"/>
              <a:gd name="connsiteY6" fmla="*/ 14514 h 6872514"/>
              <a:gd name="connsiteX0-23" fmla="*/ 0 w 5486400"/>
              <a:gd name="connsiteY0-24" fmla="*/ 14514 h 6872514"/>
              <a:gd name="connsiteX1-25" fmla="*/ 4484914 w 5486400"/>
              <a:gd name="connsiteY1-26" fmla="*/ 0 h 6872514"/>
              <a:gd name="connsiteX2-27" fmla="*/ 5486400 w 5486400"/>
              <a:gd name="connsiteY2-28" fmla="*/ 14514 h 6872514"/>
              <a:gd name="connsiteX3-29" fmla="*/ 5486400 w 5486400"/>
              <a:gd name="connsiteY3-30" fmla="*/ 6872514 h 6872514"/>
              <a:gd name="connsiteX4-31" fmla="*/ 0 w 5486400"/>
              <a:gd name="connsiteY4-32" fmla="*/ 6872514 h 6872514"/>
              <a:gd name="connsiteX5-33" fmla="*/ 0 w 5486400"/>
              <a:gd name="connsiteY5-34" fmla="*/ 14514 h 6872514"/>
              <a:gd name="connsiteX0-35" fmla="*/ 0 w 5486400"/>
              <a:gd name="connsiteY0-36" fmla="*/ 14514 h 6872514"/>
              <a:gd name="connsiteX1-37" fmla="*/ 4484914 w 5486400"/>
              <a:gd name="connsiteY1-38" fmla="*/ 0 h 6872514"/>
              <a:gd name="connsiteX2-39" fmla="*/ 5486400 w 5486400"/>
              <a:gd name="connsiteY2-40" fmla="*/ 6872514 h 6872514"/>
              <a:gd name="connsiteX3-41" fmla="*/ 0 w 5486400"/>
              <a:gd name="connsiteY3-42" fmla="*/ 6872514 h 6872514"/>
              <a:gd name="connsiteX4-43" fmla="*/ 0 w 5486400"/>
              <a:gd name="connsiteY4-44" fmla="*/ 14514 h 6872514"/>
              <a:gd name="connsiteX0-45" fmla="*/ 0 w 5486400"/>
              <a:gd name="connsiteY0-46" fmla="*/ 14514 h 6872514"/>
              <a:gd name="connsiteX1-47" fmla="*/ 4209143 w 5486400"/>
              <a:gd name="connsiteY1-48" fmla="*/ 0 h 6872514"/>
              <a:gd name="connsiteX2-49" fmla="*/ 4484914 w 5486400"/>
              <a:gd name="connsiteY2-50" fmla="*/ 0 h 6872514"/>
              <a:gd name="connsiteX3-51" fmla="*/ 5486400 w 5486400"/>
              <a:gd name="connsiteY3-52" fmla="*/ 6872514 h 6872514"/>
              <a:gd name="connsiteX4-53" fmla="*/ 0 w 5486400"/>
              <a:gd name="connsiteY4-54" fmla="*/ 6872514 h 6872514"/>
              <a:gd name="connsiteX5-55" fmla="*/ 0 w 5486400"/>
              <a:gd name="connsiteY5-56" fmla="*/ 14514 h 6872514"/>
              <a:gd name="connsiteX0-57" fmla="*/ 0 w 5486400"/>
              <a:gd name="connsiteY0-58" fmla="*/ 14514 h 6872514"/>
              <a:gd name="connsiteX1-59" fmla="*/ 4484914 w 5486400"/>
              <a:gd name="connsiteY1-60" fmla="*/ 0 h 6872514"/>
              <a:gd name="connsiteX2-61" fmla="*/ 5486400 w 5486400"/>
              <a:gd name="connsiteY2-62" fmla="*/ 6872514 h 6872514"/>
              <a:gd name="connsiteX3-63" fmla="*/ 0 w 5486400"/>
              <a:gd name="connsiteY3-64" fmla="*/ 6872514 h 6872514"/>
              <a:gd name="connsiteX4-65" fmla="*/ 0 w 5486400"/>
              <a:gd name="connsiteY4-66" fmla="*/ 14514 h 6872514"/>
              <a:gd name="connsiteX0-67" fmla="*/ 0 w 5486400"/>
              <a:gd name="connsiteY0-68" fmla="*/ 14514 h 6872514"/>
              <a:gd name="connsiteX1-69" fmla="*/ 4334494 w 5486400"/>
              <a:gd name="connsiteY1-70" fmla="*/ 2639 h 6872514"/>
              <a:gd name="connsiteX2-71" fmla="*/ 4484914 w 5486400"/>
              <a:gd name="connsiteY2-72" fmla="*/ 0 h 6872514"/>
              <a:gd name="connsiteX3-73" fmla="*/ 5486400 w 5486400"/>
              <a:gd name="connsiteY3-74" fmla="*/ 6872514 h 6872514"/>
              <a:gd name="connsiteX4-75" fmla="*/ 0 w 5486400"/>
              <a:gd name="connsiteY4-76" fmla="*/ 6872514 h 6872514"/>
              <a:gd name="connsiteX5-77" fmla="*/ 0 w 5486400"/>
              <a:gd name="connsiteY5-78" fmla="*/ 14514 h 6872514"/>
              <a:gd name="connsiteX0-79" fmla="*/ 0 w 5486400"/>
              <a:gd name="connsiteY0-80" fmla="*/ 11875 h 6869875"/>
              <a:gd name="connsiteX1-81" fmla="*/ 4334494 w 5486400"/>
              <a:gd name="connsiteY1-82" fmla="*/ 0 h 6869875"/>
              <a:gd name="connsiteX2-83" fmla="*/ 5486400 w 5486400"/>
              <a:gd name="connsiteY2-84" fmla="*/ 6869875 h 6869875"/>
              <a:gd name="connsiteX3-85" fmla="*/ 0 w 5486400"/>
              <a:gd name="connsiteY3-86" fmla="*/ 6869875 h 6869875"/>
              <a:gd name="connsiteX4-87" fmla="*/ 0 w 5486400"/>
              <a:gd name="connsiteY4-88" fmla="*/ 11875 h 6869875"/>
              <a:gd name="connsiteX0-89" fmla="*/ 0 w 5486400"/>
              <a:gd name="connsiteY0-90" fmla="*/ 11875 h 6869875"/>
              <a:gd name="connsiteX1-91" fmla="*/ 4251366 w 5486400"/>
              <a:gd name="connsiteY1-92" fmla="*/ 0 h 6869875"/>
              <a:gd name="connsiteX2-93" fmla="*/ 4334494 w 5486400"/>
              <a:gd name="connsiteY2-94" fmla="*/ 0 h 6869875"/>
              <a:gd name="connsiteX3-95" fmla="*/ 5486400 w 5486400"/>
              <a:gd name="connsiteY3-96" fmla="*/ 6869875 h 6869875"/>
              <a:gd name="connsiteX4-97" fmla="*/ 0 w 5486400"/>
              <a:gd name="connsiteY4-98" fmla="*/ 6869875 h 6869875"/>
              <a:gd name="connsiteX5-99" fmla="*/ 0 w 5486400"/>
              <a:gd name="connsiteY5-100" fmla="*/ 11875 h 6869875"/>
              <a:gd name="connsiteX0-101" fmla="*/ 0 w 5486400"/>
              <a:gd name="connsiteY0-102" fmla="*/ 11875 h 6869875"/>
              <a:gd name="connsiteX1-103" fmla="*/ 4251366 w 5486400"/>
              <a:gd name="connsiteY1-104" fmla="*/ 0 h 6869875"/>
              <a:gd name="connsiteX2-105" fmla="*/ 5486400 w 5486400"/>
              <a:gd name="connsiteY2-106" fmla="*/ 6869875 h 6869875"/>
              <a:gd name="connsiteX3-107" fmla="*/ 0 w 5486400"/>
              <a:gd name="connsiteY3-108" fmla="*/ 6869875 h 6869875"/>
              <a:gd name="connsiteX4-109" fmla="*/ 0 w 5486400"/>
              <a:gd name="connsiteY4-110" fmla="*/ 11875 h 68698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6400" h="6869875">
                <a:moveTo>
                  <a:pt x="0" y="11875"/>
                </a:moveTo>
                <a:lnTo>
                  <a:pt x="4251366" y="0"/>
                </a:lnTo>
                <a:lnTo>
                  <a:pt x="5486400" y="6869875"/>
                </a:lnTo>
                <a:lnTo>
                  <a:pt x="0" y="6869875"/>
                </a:lnTo>
                <a:lnTo>
                  <a:pt x="0" y="11875"/>
                </a:lnTo>
                <a:close/>
              </a:path>
            </a:pathLst>
          </a:cu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25272" y="1060329"/>
            <a:ext cx="3313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STUART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82763" y="2769507"/>
            <a:ext cx="3356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09518" y="1891326"/>
            <a:ext cx="4902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斯图尔特</a:t>
            </a:r>
          </a:p>
        </p:txBody>
      </p:sp>
      <p:sp>
        <p:nvSpPr>
          <p:cNvPr id="9" name="矩形 8"/>
          <p:cNvSpPr/>
          <p:nvPr/>
        </p:nvSpPr>
        <p:spPr>
          <a:xfrm>
            <a:off x="329731" y="2802877"/>
            <a:ext cx="4594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影片结尾处小黄人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Stuart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用吉他演奏了范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海伦的歌曲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Eruption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。但影片的背景年份为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1968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年，而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Eruption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的发表时间为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1978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年，说明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Stuart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比范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海伦提早十年演唱了这首歌曲。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856051" y="0"/>
            <a:ext cx="5987606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 b="15278"/>
          <a:stretch>
            <a:fillRect/>
          </a:stretch>
        </p:blipFill>
        <p:spPr>
          <a:xfrm>
            <a:off x="0" y="-476249"/>
            <a:ext cx="12192000" cy="5699438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5210768"/>
            <a:ext cx="12192000" cy="1647231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017320" y="5210769"/>
            <a:ext cx="8157360" cy="1640027"/>
            <a:chOff x="-1989862" y="1646434"/>
            <a:chExt cx="8157360" cy="1640027"/>
          </a:xfrm>
        </p:grpSpPr>
        <p:sp>
          <p:nvSpPr>
            <p:cNvPr id="16" name="矩形 15"/>
            <p:cNvSpPr/>
            <p:nvPr/>
          </p:nvSpPr>
          <p:spPr>
            <a:xfrm>
              <a:off x="536363" y="1646434"/>
              <a:ext cx="358303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登月骗局</a:t>
              </a:r>
              <a:endPara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00100" y="2640130"/>
              <a:ext cx="30861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-1989862" y="2640130"/>
              <a:ext cx="8157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影片自黑</a:t>
              </a:r>
              <a:r>
                <a: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1969</a:t>
              </a:r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年美国登月，小黄人经过登月拍摄作假现场。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553028" y="0"/>
            <a:ext cx="12473860" cy="7016546"/>
          </a:xfrm>
          <a:prstGeom prst="rect">
            <a:avLst/>
          </a:prstGeom>
        </p:spPr>
      </p:pic>
      <p:sp>
        <p:nvSpPr>
          <p:cNvPr id="6" name="矩形 4"/>
          <p:cNvSpPr/>
          <p:nvPr/>
        </p:nvSpPr>
        <p:spPr>
          <a:xfrm flipH="1">
            <a:off x="6570755" y="-29028"/>
            <a:ext cx="5621244" cy="6887028"/>
          </a:xfrm>
          <a:custGeom>
            <a:avLst/>
            <a:gdLst>
              <a:gd name="connsiteX0" fmla="*/ 0 w 5486400"/>
              <a:gd name="connsiteY0" fmla="*/ 0 h 6858000"/>
              <a:gd name="connsiteX1" fmla="*/ 5486400 w 5486400"/>
              <a:gd name="connsiteY1" fmla="*/ 0 h 6858000"/>
              <a:gd name="connsiteX2" fmla="*/ 5486400 w 5486400"/>
              <a:gd name="connsiteY2" fmla="*/ 6858000 h 6858000"/>
              <a:gd name="connsiteX3" fmla="*/ 0 w 5486400"/>
              <a:gd name="connsiteY3" fmla="*/ 6858000 h 6858000"/>
              <a:gd name="connsiteX4" fmla="*/ 0 w 5486400"/>
              <a:gd name="connsiteY4" fmla="*/ 0 h 6858000"/>
              <a:gd name="connsiteX0-1" fmla="*/ 0 w 5486400"/>
              <a:gd name="connsiteY0-2" fmla="*/ 0 h 6858000"/>
              <a:gd name="connsiteX1-3" fmla="*/ 4020457 w 5486400"/>
              <a:gd name="connsiteY1-4" fmla="*/ 0 h 6858000"/>
              <a:gd name="connsiteX2-5" fmla="*/ 5486400 w 5486400"/>
              <a:gd name="connsiteY2-6" fmla="*/ 0 h 6858000"/>
              <a:gd name="connsiteX3-7" fmla="*/ 5486400 w 5486400"/>
              <a:gd name="connsiteY3-8" fmla="*/ 6858000 h 6858000"/>
              <a:gd name="connsiteX4-9" fmla="*/ 0 w 5486400"/>
              <a:gd name="connsiteY4-10" fmla="*/ 6858000 h 6858000"/>
              <a:gd name="connsiteX5" fmla="*/ 0 w 5486400"/>
              <a:gd name="connsiteY5" fmla="*/ 0 h 6858000"/>
              <a:gd name="connsiteX0-11" fmla="*/ 0 w 5486400"/>
              <a:gd name="connsiteY0-12" fmla="*/ 14514 h 6872514"/>
              <a:gd name="connsiteX1-13" fmla="*/ 4020457 w 5486400"/>
              <a:gd name="connsiteY1-14" fmla="*/ 14514 h 6872514"/>
              <a:gd name="connsiteX2-15" fmla="*/ 4484914 w 5486400"/>
              <a:gd name="connsiteY2-16" fmla="*/ 0 h 6872514"/>
              <a:gd name="connsiteX3-17" fmla="*/ 5486400 w 5486400"/>
              <a:gd name="connsiteY3-18" fmla="*/ 14514 h 6872514"/>
              <a:gd name="connsiteX4-19" fmla="*/ 5486400 w 5486400"/>
              <a:gd name="connsiteY4-20" fmla="*/ 6872514 h 6872514"/>
              <a:gd name="connsiteX5-21" fmla="*/ 0 w 5486400"/>
              <a:gd name="connsiteY5-22" fmla="*/ 6872514 h 6872514"/>
              <a:gd name="connsiteX6" fmla="*/ 0 w 5486400"/>
              <a:gd name="connsiteY6" fmla="*/ 14514 h 6872514"/>
              <a:gd name="connsiteX0-23" fmla="*/ 0 w 5486400"/>
              <a:gd name="connsiteY0-24" fmla="*/ 14514 h 6872514"/>
              <a:gd name="connsiteX1-25" fmla="*/ 4484914 w 5486400"/>
              <a:gd name="connsiteY1-26" fmla="*/ 0 h 6872514"/>
              <a:gd name="connsiteX2-27" fmla="*/ 5486400 w 5486400"/>
              <a:gd name="connsiteY2-28" fmla="*/ 14514 h 6872514"/>
              <a:gd name="connsiteX3-29" fmla="*/ 5486400 w 5486400"/>
              <a:gd name="connsiteY3-30" fmla="*/ 6872514 h 6872514"/>
              <a:gd name="connsiteX4-31" fmla="*/ 0 w 5486400"/>
              <a:gd name="connsiteY4-32" fmla="*/ 6872514 h 6872514"/>
              <a:gd name="connsiteX5-33" fmla="*/ 0 w 5486400"/>
              <a:gd name="connsiteY5-34" fmla="*/ 14514 h 6872514"/>
              <a:gd name="connsiteX0-35" fmla="*/ 0 w 5486400"/>
              <a:gd name="connsiteY0-36" fmla="*/ 14514 h 6872514"/>
              <a:gd name="connsiteX1-37" fmla="*/ 4484914 w 5486400"/>
              <a:gd name="connsiteY1-38" fmla="*/ 0 h 6872514"/>
              <a:gd name="connsiteX2-39" fmla="*/ 5486400 w 5486400"/>
              <a:gd name="connsiteY2-40" fmla="*/ 6872514 h 6872514"/>
              <a:gd name="connsiteX3-41" fmla="*/ 0 w 5486400"/>
              <a:gd name="connsiteY3-42" fmla="*/ 6872514 h 6872514"/>
              <a:gd name="connsiteX4-43" fmla="*/ 0 w 5486400"/>
              <a:gd name="connsiteY4-44" fmla="*/ 14514 h 6872514"/>
              <a:gd name="connsiteX0-45" fmla="*/ 0 w 5486400"/>
              <a:gd name="connsiteY0-46" fmla="*/ 14514 h 6872514"/>
              <a:gd name="connsiteX1-47" fmla="*/ 4209143 w 5486400"/>
              <a:gd name="connsiteY1-48" fmla="*/ 0 h 6872514"/>
              <a:gd name="connsiteX2-49" fmla="*/ 4484914 w 5486400"/>
              <a:gd name="connsiteY2-50" fmla="*/ 0 h 6872514"/>
              <a:gd name="connsiteX3-51" fmla="*/ 5486400 w 5486400"/>
              <a:gd name="connsiteY3-52" fmla="*/ 6872514 h 6872514"/>
              <a:gd name="connsiteX4-53" fmla="*/ 0 w 5486400"/>
              <a:gd name="connsiteY4-54" fmla="*/ 6872514 h 6872514"/>
              <a:gd name="connsiteX5-55" fmla="*/ 0 w 5486400"/>
              <a:gd name="connsiteY5-56" fmla="*/ 14514 h 6872514"/>
              <a:gd name="connsiteX0-57" fmla="*/ 0 w 5486400"/>
              <a:gd name="connsiteY0-58" fmla="*/ 14514 h 6872514"/>
              <a:gd name="connsiteX1-59" fmla="*/ 4484914 w 5486400"/>
              <a:gd name="connsiteY1-60" fmla="*/ 0 h 6872514"/>
              <a:gd name="connsiteX2-61" fmla="*/ 5486400 w 5486400"/>
              <a:gd name="connsiteY2-62" fmla="*/ 6872514 h 6872514"/>
              <a:gd name="connsiteX3-63" fmla="*/ 0 w 5486400"/>
              <a:gd name="connsiteY3-64" fmla="*/ 6872514 h 6872514"/>
              <a:gd name="connsiteX4-65" fmla="*/ 0 w 5486400"/>
              <a:gd name="connsiteY4-66" fmla="*/ 14514 h 6872514"/>
              <a:gd name="connsiteX0-67" fmla="*/ 0 w 5486400"/>
              <a:gd name="connsiteY0-68" fmla="*/ 14514 h 6872514"/>
              <a:gd name="connsiteX1-69" fmla="*/ 4334494 w 5486400"/>
              <a:gd name="connsiteY1-70" fmla="*/ 2639 h 6872514"/>
              <a:gd name="connsiteX2-71" fmla="*/ 4484914 w 5486400"/>
              <a:gd name="connsiteY2-72" fmla="*/ 0 h 6872514"/>
              <a:gd name="connsiteX3-73" fmla="*/ 5486400 w 5486400"/>
              <a:gd name="connsiteY3-74" fmla="*/ 6872514 h 6872514"/>
              <a:gd name="connsiteX4-75" fmla="*/ 0 w 5486400"/>
              <a:gd name="connsiteY4-76" fmla="*/ 6872514 h 6872514"/>
              <a:gd name="connsiteX5-77" fmla="*/ 0 w 5486400"/>
              <a:gd name="connsiteY5-78" fmla="*/ 14514 h 6872514"/>
              <a:gd name="connsiteX0-79" fmla="*/ 0 w 5486400"/>
              <a:gd name="connsiteY0-80" fmla="*/ 11875 h 6869875"/>
              <a:gd name="connsiteX1-81" fmla="*/ 4334494 w 5486400"/>
              <a:gd name="connsiteY1-82" fmla="*/ 0 h 6869875"/>
              <a:gd name="connsiteX2-83" fmla="*/ 5486400 w 5486400"/>
              <a:gd name="connsiteY2-84" fmla="*/ 6869875 h 6869875"/>
              <a:gd name="connsiteX3-85" fmla="*/ 0 w 5486400"/>
              <a:gd name="connsiteY3-86" fmla="*/ 6869875 h 6869875"/>
              <a:gd name="connsiteX4-87" fmla="*/ 0 w 5486400"/>
              <a:gd name="connsiteY4-88" fmla="*/ 11875 h 6869875"/>
              <a:gd name="connsiteX0-89" fmla="*/ 0 w 5486400"/>
              <a:gd name="connsiteY0-90" fmla="*/ 11875 h 6869875"/>
              <a:gd name="connsiteX1-91" fmla="*/ 4251366 w 5486400"/>
              <a:gd name="connsiteY1-92" fmla="*/ 0 h 6869875"/>
              <a:gd name="connsiteX2-93" fmla="*/ 4334494 w 5486400"/>
              <a:gd name="connsiteY2-94" fmla="*/ 0 h 6869875"/>
              <a:gd name="connsiteX3-95" fmla="*/ 5486400 w 5486400"/>
              <a:gd name="connsiteY3-96" fmla="*/ 6869875 h 6869875"/>
              <a:gd name="connsiteX4-97" fmla="*/ 0 w 5486400"/>
              <a:gd name="connsiteY4-98" fmla="*/ 6869875 h 6869875"/>
              <a:gd name="connsiteX5-99" fmla="*/ 0 w 5486400"/>
              <a:gd name="connsiteY5-100" fmla="*/ 11875 h 6869875"/>
              <a:gd name="connsiteX0-101" fmla="*/ 0 w 5486400"/>
              <a:gd name="connsiteY0-102" fmla="*/ 11875 h 6869875"/>
              <a:gd name="connsiteX1-103" fmla="*/ 4251366 w 5486400"/>
              <a:gd name="connsiteY1-104" fmla="*/ 0 h 6869875"/>
              <a:gd name="connsiteX2-105" fmla="*/ 5486400 w 5486400"/>
              <a:gd name="connsiteY2-106" fmla="*/ 6869875 h 6869875"/>
              <a:gd name="connsiteX3-107" fmla="*/ 0 w 5486400"/>
              <a:gd name="connsiteY3-108" fmla="*/ 6869875 h 6869875"/>
              <a:gd name="connsiteX4-109" fmla="*/ 0 w 5486400"/>
              <a:gd name="connsiteY4-110" fmla="*/ 11875 h 68698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6400" h="6869875">
                <a:moveTo>
                  <a:pt x="0" y="11875"/>
                </a:moveTo>
                <a:lnTo>
                  <a:pt x="4251366" y="0"/>
                </a:lnTo>
                <a:lnTo>
                  <a:pt x="5486400" y="6869875"/>
                </a:lnTo>
                <a:lnTo>
                  <a:pt x="0" y="6869875"/>
                </a:lnTo>
                <a:lnTo>
                  <a:pt x="0" y="11875"/>
                </a:lnTo>
                <a:close/>
              </a:path>
            </a:pathLst>
          </a:cu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674839" y="1284915"/>
            <a:ext cx="4317512" cy="3955555"/>
            <a:chOff x="-1064594" y="1646434"/>
            <a:chExt cx="4317512" cy="3955555"/>
          </a:xfrm>
        </p:grpSpPr>
        <p:sp>
          <p:nvSpPr>
            <p:cNvPr id="8" name="矩形 7"/>
            <p:cNvSpPr/>
            <p:nvPr/>
          </p:nvSpPr>
          <p:spPr>
            <a:xfrm>
              <a:off x="-267749" y="1646434"/>
              <a:ext cx="27238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石中剑</a:t>
              </a:r>
              <a:endPara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-448885" y="2640130"/>
              <a:ext cx="30861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-1064594" y="2739667"/>
              <a:ext cx="431751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影片鲍勃拔出石剑被封为国王，来源于石中剑的传说，凡是能拔出此剑而且生于英格兰的人就是英格兰全境的国王，后来亚瑟拔出此剑，被拥为亚瑟王。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2" b="95881" l="2594" r="97682">
                        <a14:backgroundMark x1="47958" y1="88855" x2="47958" y2="88855"/>
                        <a14:backgroundMark x1="47958" y1="92065" x2="47958" y2="92065"/>
                        <a14:backgroundMark x1="25000" y1="89522" x2="25000" y2="89522"/>
                        <a14:backgroundMark x1="35596" y1="86554" x2="35596" y2="86554"/>
                        <a14:backgroundMark x1="35762" y1="91217" x2="35762" y2="91217"/>
                        <a14:backgroundMark x1="35430" y1="90369" x2="35430" y2="903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30935">
            <a:off x="6383742" y="4973856"/>
            <a:ext cx="2182897" cy="1989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D308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宽屏</PresentationFormat>
  <Paragraphs>76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方正兰亭粗黑简体</vt:lpstr>
      <vt:lpstr>方正兰亭特黑_GBK</vt:lpstr>
      <vt:lpstr>微软雅黑</vt:lpstr>
      <vt:lpstr>微软雅黑 Light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2</cp:revision>
  <dcterms:created xsi:type="dcterms:W3CDTF">2015-09-13T03:26:00Z</dcterms:created>
  <dcterms:modified xsi:type="dcterms:W3CDTF">2021-01-04T15:13:36Z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