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3" r:id="rId5"/>
    <p:sldId id="268" r:id="rId6"/>
    <p:sldId id="269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0A6"/>
    <a:srgbClr val="1B609C"/>
    <a:srgbClr val="0D2D4B"/>
    <a:srgbClr val="F4B896"/>
    <a:srgbClr val="0891E3"/>
    <a:srgbClr val="15528D"/>
    <a:srgbClr val="2C8CBE"/>
    <a:srgbClr val="EA6FA6"/>
    <a:srgbClr val="945001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9050">
              <a:noFill/>
            </a:ln>
          </c:spPr>
          <c:explosion val="8"/>
          <c:dPt>
            <c:idx val="0"/>
            <c:bubble3D val="0"/>
            <c:explosion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8A-4F1A-98E6-46D058BD6BAC}"/>
              </c:ext>
            </c:extLst>
          </c:dPt>
          <c:dPt>
            <c:idx val="1"/>
            <c:bubble3D val="0"/>
            <c:explosion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8A-4F1A-98E6-46D058BD6BAC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8A-4F1A-98E6-46D058BD6BAC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8A-4F1A-98E6-46D058BD6BA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74.900000000000006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8A-4F1A-98E6-46D058BD6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3-4BA9-8DBA-841370456E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alphaModFix amt="59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3-4BA9-8DBA-841370456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703723152"/>
        <c:axId val="703723712"/>
      </c:barChart>
      <c:catAx>
        <c:axId val="70372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723712"/>
        <c:crosses val="autoZero"/>
        <c:auto val="1"/>
        <c:lblAlgn val="ctr"/>
        <c:lblOffset val="100"/>
        <c:noMultiLvlLbl val="0"/>
      </c:catAx>
      <c:valAx>
        <c:axId val="7037237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70372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75D5A-85D3-49CC-98D3-839FFA911D73}" type="doc">
      <dgm:prSet loTypeId="urn:microsoft.com/office/officeart/2008/layout/VerticalCurvedList#1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72C884A-C179-433E-AA62-CD2E4231AB1E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 dirty="0">
            <a:solidFill>
              <a:srgbClr val="1B609C"/>
            </a:solidFill>
          </a:endParaRPr>
        </a:p>
      </dgm:t>
    </dgm:pt>
    <dgm:pt modelId="{F40873DF-0D79-4AE5-80C6-303B11B7F93F}" type="parTrans" cxnId="{B3BD9943-F274-4117-85C4-D4D0902E2C2C}">
      <dgm:prSet/>
      <dgm:spPr/>
      <dgm:t>
        <a:bodyPr/>
        <a:lstStyle/>
        <a:p>
          <a:endParaRPr lang="zh-CN" altLang="en-US"/>
        </a:p>
      </dgm:t>
    </dgm:pt>
    <dgm:pt modelId="{86C7E97B-447D-4F37-8A23-9733CA56BC6B}" type="sibTrans" cxnId="{B3BD9943-F274-4117-85C4-D4D0902E2C2C}">
      <dgm:prSet/>
      <dgm:spPr>
        <a:ln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  <dgm:pt modelId="{93C49748-BC4D-4561-8F4E-8A3065228168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 dirty="0">
            <a:solidFill>
              <a:srgbClr val="1B609C"/>
            </a:solidFill>
          </a:endParaRPr>
        </a:p>
      </dgm:t>
    </dgm:pt>
    <dgm:pt modelId="{E05EEFB2-CD11-49BC-A74F-70B057DE1EB0}" type="parTrans" cxnId="{BE927C70-EFAF-4214-B850-72B4F2A63369}">
      <dgm:prSet/>
      <dgm:spPr/>
      <dgm:t>
        <a:bodyPr/>
        <a:lstStyle/>
        <a:p>
          <a:endParaRPr lang="zh-CN" altLang="en-US"/>
        </a:p>
      </dgm:t>
    </dgm:pt>
    <dgm:pt modelId="{912F6E63-E1F4-47E3-9DD5-9F9AE7B028C2}" type="sibTrans" cxnId="{BE927C70-EFAF-4214-B850-72B4F2A63369}">
      <dgm:prSet/>
      <dgm:spPr/>
      <dgm:t>
        <a:bodyPr/>
        <a:lstStyle/>
        <a:p>
          <a:endParaRPr lang="zh-CN" altLang="en-US"/>
        </a:p>
      </dgm:t>
    </dgm:pt>
    <dgm:pt modelId="{03D7DEE1-51A4-4E30-979B-7DB4B7C41E8A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</a:p>
      </dgm:t>
    </dgm:pt>
    <dgm:pt modelId="{D4B56AD0-54E0-47E6-A3FA-1C6A50042AD5}" type="parTrans" cxnId="{9046E193-4E6C-415D-8D6F-D77C63591E01}">
      <dgm:prSet/>
      <dgm:spPr/>
      <dgm:t>
        <a:bodyPr/>
        <a:lstStyle/>
        <a:p>
          <a:endParaRPr lang="zh-CN" altLang="en-US"/>
        </a:p>
      </dgm:t>
    </dgm:pt>
    <dgm:pt modelId="{21364220-1268-485B-9DC9-843CA4E1DBC5}" type="sibTrans" cxnId="{9046E193-4E6C-415D-8D6F-D77C63591E01}">
      <dgm:prSet/>
      <dgm:spPr/>
      <dgm:t>
        <a:bodyPr/>
        <a:lstStyle/>
        <a:p>
          <a:endParaRPr lang="zh-CN" altLang="en-US"/>
        </a:p>
      </dgm:t>
    </dgm:pt>
    <dgm:pt modelId="{E56E0563-1CF7-41AB-9B88-3A6D709EAD9C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 dirty="0">
            <a:solidFill>
              <a:srgbClr val="1B609C"/>
            </a:solidFill>
          </a:endParaRPr>
        </a:p>
      </dgm:t>
    </dgm:pt>
    <dgm:pt modelId="{71D35CDE-52F7-4052-9EDE-86F76F55B3A4}" type="parTrans" cxnId="{62B9BB13-55D3-4CA7-888F-5954710C5EF5}">
      <dgm:prSet/>
      <dgm:spPr/>
      <dgm:t>
        <a:bodyPr/>
        <a:lstStyle/>
        <a:p>
          <a:endParaRPr lang="zh-CN" altLang="en-US"/>
        </a:p>
      </dgm:t>
    </dgm:pt>
    <dgm:pt modelId="{17506CE0-782A-4FA3-8F7E-A5E68715D872}" type="sibTrans" cxnId="{62B9BB13-55D3-4CA7-888F-5954710C5EF5}">
      <dgm:prSet/>
      <dgm:spPr/>
      <dgm:t>
        <a:bodyPr/>
        <a:lstStyle/>
        <a:p>
          <a:endParaRPr lang="zh-CN" altLang="en-US"/>
        </a:p>
      </dgm:t>
    </dgm:pt>
    <dgm:pt modelId="{72594965-BAD0-42C5-A855-3C67E79910AF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</a:p>
      </dgm:t>
    </dgm:pt>
    <dgm:pt modelId="{DDA00D0C-6663-4805-8112-897984908B61}" type="parTrans" cxnId="{305C3376-4761-4BDC-A006-DEA876B3CC0E}">
      <dgm:prSet/>
      <dgm:spPr/>
      <dgm:t>
        <a:bodyPr/>
        <a:lstStyle/>
        <a:p>
          <a:endParaRPr lang="zh-CN" altLang="en-US"/>
        </a:p>
      </dgm:t>
    </dgm:pt>
    <dgm:pt modelId="{B08C3B6D-5FF0-4E29-A68D-ED7AEC7515FF}" type="sibTrans" cxnId="{305C3376-4761-4BDC-A006-DEA876B3CC0E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D3AA508A-90FA-4248-9E32-700A8F23F14B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8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 dirty="0">
            <a:solidFill>
              <a:srgbClr val="1B609C"/>
            </a:solidFill>
          </a:endParaRPr>
        </a:p>
      </dgm:t>
    </dgm:pt>
    <dgm:pt modelId="{64C94759-024D-4A8E-A711-1D1789777DB1}" type="sibTrans" cxnId="{F23E65C6-953A-4B30-A959-69C375EAD314}">
      <dgm:prSet/>
      <dgm:spPr/>
      <dgm:t>
        <a:bodyPr/>
        <a:lstStyle/>
        <a:p>
          <a:endParaRPr lang="zh-CN" altLang="en-US"/>
        </a:p>
      </dgm:t>
    </dgm:pt>
    <dgm:pt modelId="{18CC8D14-D3E0-4E9D-AF04-4788E4250B56}" type="parTrans" cxnId="{F23E65C6-953A-4B30-A959-69C375EAD314}">
      <dgm:prSet/>
      <dgm:spPr/>
      <dgm:t>
        <a:bodyPr/>
        <a:lstStyle/>
        <a:p>
          <a:endParaRPr lang="zh-CN" altLang="en-US"/>
        </a:p>
      </dgm:t>
    </dgm:pt>
    <dgm:pt modelId="{92C6C9EE-0AAA-4A0B-8D9D-74B768E78C8A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</a:p>
      </dgm:t>
    </dgm:pt>
    <dgm:pt modelId="{0F647024-76DE-4C18-BB29-D507B890ADD2}" type="parTrans" cxnId="{7B83658B-EA75-4013-BA57-4E2BCC6D5355}">
      <dgm:prSet/>
      <dgm:spPr/>
      <dgm:t>
        <a:bodyPr/>
        <a:lstStyle/>
        <a:p>
          <a:endParaRPr lang="zh-CN" altLang="en-US"/>
        </a:p>
      </dgm:t>
    </dgm:pt>
    <dgm:pt modelId="{D6B337F5-795B-4EB6-8FF0-0717194ECEE3}" type="sibTrans" cxnId="{7B83658B-EA75-4013-BA57-4E2BCC6D5355}">
      <dgm:prSet/>
      <dgm:spPr/>
      <dgm:t>
        <a:bodyPr/>
        <a:lstStyle/>
        <a:p>
          <a:endParaRPr lang="zh-CN" altLang="en-US"/>
        </a:p>
      </dgm:t>
    </dgm:pt>
    <dgm:pt modelId="{290B2D86-B9A9-4F4F-960D-EB4BB15A1939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</a:p>
      </dgm:t>
    </dgm:pt>
    <dgm:pt modelId="{67C80252-7DD9-40AD-9738-691759A20189}" type="parTrans" cxnId="{885C2D01-9277-4100-8C19-759D1EAEBC93}">
      <dgm:prSet/>
      <dgm:spPr/>
      <dgm:t>
        <a:bodyPr/>
        <a:lstStyle/>
        <a:p>
          <a:endParaRPr lang="zh-CN" altLang="en-US"/>
        </a:p>
      </dgm:t>
    </dgm:pt>
    <dgm:pt modelId="{01CC931B-B52C-44D3-B6B5-EF84D4CA85DF}" type="sibTrans" cxnId="{885C2D01-9277-4100-8C19-759D1EAEBC93}">
      <dgm:prSet/>
      <dgm:spPr/>
      <dgm:t>
        <a:bodyPr/>
        <a:lstStyle/>
        <a:p>
          <a:endParaRPr lang="zh-CN" altLang="en-US"/>
        </a:p>
      </dgm:t>
    </dgm:pt>
    <dgm:pt modelId="{9D56489E-7C84-4A7B-B1CA-652BAAA225D9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迷你世界其实很可爱</a:t>
          </a:r>
        </a:p>
      </dgm:t>
    </dgm:pt>
    <dgm:pt modelId="{71025C0C-BEA4-49E9-B889-3F3B489F90A5}" type="parTrans" cxnId="{401F9947-869D-4BC1-BA54-059A0FAC9FC7}">
      <dgm:prSet/>
      <dgm:spPr/>
      <dgm:t>
        <a:bodyPr/>
        <a:lstStyle/>
        <a:p>
          <a:endParaRPr lang="zh-CN" altLang="en-US"/>
        </a:p>
      </dgm:t>
    </dgm:pt>
    <dgm:pt modelId="{5B345D1D-A3BE-4BF0-A1AD-473A28C2D0F2}" type="sibTrans" cxnId="{401F9947-869D-4BC1-BA54-059A0FAC9FC7}">
      <dgm:prSet/>
      <dgm:spPr/>
      <dgm:t>
        <a:bodyPr/>
        <a:lstStyle/>
        <a:p>
          <a:endParaRPr lang="zh-CN" altLang="en-US"/>
        </a:p>
      </dgm:t>
    </dgm:pt>
    <dgm:pt modelId="{D439109F-5D67-4F28-852D-23696E0B5560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</a:p>
      </dgm:t>
    </dgm:pt>
    <dgm:pt modelId="{B438E791-DA04-4E9D-85E3-30EE8963DCCB}" type="sibTrans" cxnId="{F470C1CE-BE2D-46F0-A353-B94D5CBD275B}">
      <dgm:prSet/>
      <dgm:spPr/>
      <dgm:t>
        <a:bodyPr/>
        <a:lstStyle/>
        <a:p>
          <a:endParaRPr lang="zh-CN" altLang="en-US"/>
        </a:p>
      </dgm:t>
    </dgm:pt>
    <dgm:pt modelId="{1F09B5BD-0014-4786-BF82-B692F17C8DA3}" type="parTrans" cxnId="{F470C1CE-BE2D-46F0-A353-B94D5CBD275B}">
      <dgm:prSet/>
      <dgm:spPr/>
      <dgm:t>
        <a:bodyPr/>
        <a:lstStyle/>
        <a:p>
          <a:endParaRPr lang="zh-CN" altLang="en-US"/>
        </a:p>
      </dgm:t>
    </dgm:pt>
    <dgm:pt modelId="{FBCA16FB-866A-4CB9-93C0-9B4500F8E078}" type="pres">
      <dgm:prSet presAssocID="{DDF75D5A-85D3-49CC-98D3-839FFA911D73}" presName="Name0" presStyleCnt="0">
        <dgm:presLayoutVars>
          <dgm:chMax val="7"/>
          <dgm:chPref val="7"/>
          <dgm:dir/>
        </dgm:presLayoutVars>
      </dgm:prSet>
      <dgm:spPr/>
    </dgm:pt>
    <dgm:pt modelId="{7BD7729E-4E42-48E5-A5F8-1BE934D58F3E}" type="pres">
      <dgm:prSet presAssocID="{DDF75D5A-85D3-49CC-98D3-839FFA911D73}" presName="Name1" presStyleCnt="0"/>
      <dgm:spPr/>
    </dgm:pt>
    <dgm:pt modelId="{2755D3B0-EFDD-4340-8501-55B0E25903C6}" type="pres">
      <dgm:prSet presAssocID="{DDF75D5A-85D3-49CC-98D3-839FFA911D73}" presName="cycle" presStyleCnt="0"/>
      <dgm:spPr/>
    </dgm:pt>
    <dgm:pt modelId="{C37414E8-FBCD-4221-8782-B87B5279FC48}" type="pres">
      <dgm:prSet presAssocID="{DDF75D5A-85D3-49CC-98D3-839FFA911D73}" presName="srcNode" presStyleLbl="node1" presStyleIdx="0" presStyleCnt="5"/>
      <dgm:spPr/>
    </dgm:pt>
    <dgm:pt modelId="{9B24C8D6-10AF-4AA1-950D-4E2E0312924F}" type="pres">
      <dgm:prSet presAssocID="{DDF75D5A-85D3-49CC-98D3-839FFA911D73}" presName="conn" presStyleLbl="parChTrans1D2" presStyleIdx="0" presStyleCnt="1"/>
      <dgm:spPr/>
    </dgm:pt>
    <dgm:pt modelId="{4B8939FB-4DA8-4A29-BA4A-1EE6CB76F1C1}" type="pres">
      <dgm:prSet presAssocID="{DDF75D5A-85D3-49CC-98D3-839FFA911D73}" presName="extraNode" presStyleLbl="node1" presStyleIdx="0" presStyleCnt="5"/>
      <dgm:spPr/>
    </dgm:pt>
    <dgm:pt modelId="{E37E10B6-9F53-4B73-A3B5-E332E8FF960E}" type="pres">
      <dgm:prSet presAssocID="{DDF75D5A-85D3-49CC-98D3-839FFA911D73}" presName="dstNode" presStyleLbl="node1" presStyleIdx="0" presStyleCnt="5"/>
      <dgm:spPr/>
    </dgm:pt>
    <dgm:pt modelId="{586EAC87-CCBC-4F45-A660-D9751CAB2AEE}" type="pres">
      <dgm:prSet presAssocID="{872C884A-C179-433E-AA62-CD2E4231AB1E}" presName="text_1" presStyleLbl="node1" presStyleIdx="0" presStyleCnt="5" custLinFactNeighborX="689" custLinFactNeighborY="-29509">
        <dgm:presLayoutVars>
          <dgm:bulletEnabled val="1"/>
        </dgm:presLayoutVars>
      </dgm:prSet>
      <dgm:spPr/>
    </dgm:pt>
    <dgm:pt modelId="{EF5D659A-3A53-4438-82FA-F635F5722920}" type="pres">
      <dgm:prSet presAssocID="{872C884A-C179-433E-AA62-CD2E4231AB1E}" presName="accent_1" presStyleCnt="0"/>
      <dgm:spPr/>
    </dgm:pt>
    <dgm:pt modelId="{D02C340A-DC2A-40E8-B5DB-05A35B935ED2}" type="pres">
      <dgm:prSet presAssocID="{872C884A-C179-433E-AA62-CD2E4231AB1E}" presName="accentRepeatNode" presStyleLbl="solidFgAcc1" presStyleIdx="0" presStyleCnt="5" custLinFactNeighborX="-203" custLinFactNeighborY="-2463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466FE8DB-6C24-4488-81A1-288B9FC0195A}" type="pres">
      <dgm:prSet presAssocID="{93C49748-BC4D-4561-8F4E-8A3065228168}" presName="text_2" presStyleLbl="node1" presStyleIdx="1" presStyleCnt="5" custLinFactNeighborY="-14091">
        <dgm:presLayoutVars>
          <dgm:bulletEnabled val="1"/>
        </dgm:presLayoutVars>
      </dgm:prSet>
      <dgm:spPr/>
    </dgm:pt>
    <dgm:pt modelId="{7DBA3637-F17A-465A-AE13-69F16D475F9A}" type="pres">
      <dgm:prSet presAssocID="{93C49748-BC4D-4561-8F4E-8A3065228168}" presName="accent_2" presStyleCnt="0"/>
      <dgm:spPr/>
    </dgm:pt>
    <dgm:pt modelId="{966711C8-BF9E-40CD-B741-5DC1266E898F}" type="pres">
      <dgm:prSet presAssocID="{93C49748-BC4D-4561-8F4E-8A3065228168}" presName="accentRepeatNode" presStyleLbl="solidFgAcc1" presStyleIdx="1" presStyleCnt="5" custLinFactNeighborY="-1127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65647EF7-45B3-4742-B097-76A5B17051DC}" type="pres">
      <dgm:prSet presAssocID="{D3AA508A-90FA-4248-9E32-700A8F23F14B}" presName="text_3" presStyleLbl="node1" presStyleIdx="2" presStyleCnt="5">
        <dgm:presLayoutVars>
          <dgm:bulletEnabled val="1"/>
        </dgm:presLayoutVars>
      </dgm:prSet>
      <dgm:spPr/>
    </dgm:pt>
    <dgm:pt modelId="{BC0E4BE6-4ED7-4942-B85D-011D76A6CF1A}" type="pres">
      <dgm:prSet presAssocID="{D3AA508A-90FA-4248-9E32-700A8F23F14B}" presName="accent_3" presStyleCnt="0"/>
      <dgm:spPr/>
    </dgm:pt>
    <dgm:pt modelId="{A241E26A-18C7-41A7-B2E4-6DE3059E2768}" type="pres">
      <dgm:prSet presAssocID="{D3AA508A-90FA-4248-9E32-700A8F23F14B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4596C376-4EE0-4641-8756-634C7FD2E16D}" type="pres">
      <dgm:prSet presAssocID="{E56E0563-1CF7-41AB-9B88-3A6D709EAD9C}" presName="text_4" presStyleLbl="node1" presStyleIdx="3" presStyleCnt="5" custLinFactNeighborY="8052">
        <dgm:presLayoutVars>
          <dgm:bulletEnabled val="1"/>
        </dgm:presLayoutVars>
      </dgm:prSet>
      <dgm:spPr/>
    </dgm:pt>
    <dgm:pt modelId="{D64A2CFF-A4AD-4609-802B-0E581C421AEB}" type="pres">
      <dgm:prSet presAssocID="{E56E0563-1CF7-41AB-9B88-3A6D709EAD9C}" presName="accent_4" presStyleCnt="0"/>
      <dgm:spPr/>
    </dgm:pt>
    <dgm:pt modelId="{4D6478D5-197F-4318-9585-96111D47EBC2}" type="pres">
      <dgm:prSet presAssocID="{E56E0563-1CF7-41AB-9B88-3A6D709EAD9C}" presName="accentRepeatNode" presStyleLbl="solidFgAcc1" presStyleIdx="3" presStyleCnt="5" custLinFactNeighborY="483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FB31FD15-5F00-40BD-A849-E9FA135072D1}" type="pres">
      <dgm:prSet presAssocID="{03D7DEE1-51A4-4E30-979B-7DB4B7C41E8A}" presName="text_5" presStyleLbl="node1" presStyleIdx="4" presStyleCnt="5" custLinFactNeighborY="8052">
        <dgm:presLayoutVars>
          <dgm:bulletEnabled val="1"/>
        </dgm:presLayoutVars>
      </dgm:prSet>
      <dgm:spPr/>
    </dgm:pt>
    <dgm:pt modelId="{E3715D92-37B6-4B22-B466-259A3D1C4BD9}" type="pres">
      <dgm:prSet presAssocID="{03D7DEE1-51A4-4E30-979B-7DB4B7C41E8A}" presName="accent_5" presStyleCnt="0"/>
      <dgm:spPr/>
    </dgm:pt>
    <dgm:pt modelId="{59BA06A5-72CA-486A-9FBA-1B9B10A467A2}" type="pres">
      <dgm:prSet presAssocID="{03D7DEE1-51A4-4E30-979B-7DB4B7C41E8A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31750">
          <a:solidFill>
            <a:srgbClr val="1B609C"/>
          </a:solidFill>
        </a:ln>
      </dgm:spPr>
    </dgm:pt>
  </dgm:ptLst>
  <dgm:cxnLst>
    <dgm:cxn modelId="{885C2D01-9277-4100-8C19-759D1EAEBC93}" srcId="{D3AA508A-90FA-4248-9E32-700A8F23F14B}" destId="{290B2D86-B9A9-4F4F-960D-EB4BB15A1939}" srcOrd="0" destOrd="0" parTransId="{67C80252-7DD9-40AD-9738-691759A20189}" sibTransId="{01CC931B-B52C-44D3-B6B5-EF84D4CA85DF}"/>
    <dgm:cxn modelId="{62B9BB13-55D3-4CA7-888F-5954710C5EF5}" srcId="{DDF75D5A-85D3-49CC-98D3-839FFA911D73}" destId="{E56E0563-1CF7-41AB-9B88-3A6D709EAD9C}" srcOrd="3" destOrd="0" parTransId="{71D35CDE-52F7-4052-9EDE-86F76F55B3A4}" sibTransId="{17506CE0-782A-4FA3-8F7E-A5E68715D872}"/>
    <dgm:cxn modelId="{5C778632-D7EF-4BFF-B90B-5CC7F6035A6B}" type="presOf" srcId="{9D56489E-7C84-4A7B-B1CA-652BAAA225D9}" destId="{FB31FD15-5F00-40BD-A849-E9FA135072D1}" srcOrd="0" destOrd="1" presId="urn:microsoft.com/office/officeart/2008/layout/VerticalCurvedList#1"/>
    <dgm:cxn modelId="{71DA4162-AD01-4289-A232-2A1D5BFA1F06}" type="presOf" srcId="{DDF75D5A-85D3-49CC-98D3-839FFA911D73}" destId="{FBCA16FB-866A-4CB9-93C0-9B4500F8E078}" srcOrd="0" destOrd="0" presId="urn:microsoft.com/office/officeart/2008/layout/VerticalCurvedList#1"/>
    <dgm:cxn modelId="{B3BD9943-F274-4117-85C4-D4D0902E2C2C}" srcId="{DDF75D5A-85D3-49CC-98D3-839FFA911D73}" destId="{872C884A-C179-433E-AA62-CD2E4231AB1E}" srcOrd="0" destOrd="0" parTransId="{F40873DF-0D79-4AE5-80C6-303B11B7F93F}" sibTransId="{86C7E97B-447D-4F37-8A23-9733CA56BC6B}"/>
    <dgm:cxn modelId="{4891B146-016B-4EB4-8293-EF9E34B28F75}" type="presOf" srcId="{B08C3B6D-5FF0-4E29-A68D-ED7AEC7515FF}" destId="{9B24C8D6-10AF-4AA1-950D-4E2E0312924F}" srcOrd="0" destOrd="0" presId="urn:microsoft.com/office/officeart/2008/layout/VerticalCurvedList#1"/>
    <dgm:cxn modelId="{401F9947-869D-4BC1-BA54-059A0FAC9FC7}" srcId="{03D7DEE1-51A4-4E30-979B-7DB4B7C41E8A}" destId="{9D56489E-7C84-4A7B-B1CA-652BAAA225D9}" srcOrd="0" destOrd="0" parTransId="{71025C0C-BEA4-49E9-B889-3F3B489F90A5}" sibTransId="{5B345D1D-A3BE-4BF0-A1AD-473A28C2D0F2}"/>
    <dgm:cxn modelId="{24C9AA6D-BB96-4AE4-9CED-DC2280D5AA8F}" type="presOf" srcId="{872C884A-C179-433E-AA62-CD2E4231AB1E}" destId="{586EAC87-CCBC-4F45-A660-D9751CAB2AEE}" srcOrd="0" destOrd="0" presId="urn:microsoft.com/office/officeart/2008/layout/VerticalCurvedList#1"/>
    <dgm:cxn modelId="{BE927C70-EFAF-4214-B850-72B4F2A63369}" srcId="{DDF75D5A-85D3-49CC-98D3-839FFA911D73}" destId="{93C49748-BC4D-4561-8F4E-8A3065228168}" srcOrd="1" destOrd="0" parTransId="{E05EEFB2-CD11-49BC-A74F-70B057DE1EB0}" sibTransId="{912F6E63-E1F4-47E3-9DD5-9F9AE7B028C2}"/>
    <dgm:cxn modelId="{305C3376-4761-4BDC-A006-DEA876B3CC0E}" srcId="{872C884A-C179-433E-AA62-CD2E4231AB1E}" destId="{72594965-BAD0-42C5-A855-3C67E79910AF}" srcOrd="0" destOrd="0" parTransId="{DDA00D0C-6663-4805-8112-897984908B61}" sibTransId="{B08C3B6D-5FF0-4E29-A68D-ED7AEC7515FF}"/>
    <dgm:cxn modelId="{50B5978A-C481-428F-B5F2-A2E490F38220}" type="presOf" srcId="{93C49748-BC4D-4561-8F4E-8A3065228168}" destId="{466FE8DB-6C24-4488-81A1-288B9FC0195A}" srcOrd="0" destOrd="0" presId="urn:microsoft.com/office/officeart/2008/layout/VerticalCurvedList#1"/>
    <dgm:cxn modelId="{7B83658B-EA75-4013-BA57-4E2BCC6D5355}" srcId="{93C49748-BC4D-4561-8F4E-8A3065228168}" destId="{92C6C9EE-0AAA-4A0B-8D9D-74B768E78C8A}" srcOrd="0" destOrd="0" parTransId="{0F647024-76DE-4C18-BB29-D507B890ADD2}" sibTransId="{D6B337F5-795B-4EB6-8FF0-0717194ECEE3}"/>
    <dgm:cxn modelId="{9046E193-4E6C-415D-8D6F-D77C63591E01}" srcId="{DDF75D5A-85D3-49CC-98D3-839FFA911D73}" destId="{03D7DEE1-51A4-4E30-979B-7DB4B7C41E8A}" srcOrd="4" destOrd="0" parTransId="{D4B56AD0-54E0-47E6-A3FA-1C6A50042AD5}" sibTransId="{21364220-1268-485B-9DC9-843CA4E1DBC5}"/>
    <dgm:cxn modelId="{6D99D19E-A580-4791-A4B7-2DFB49AC4693}" type="presOf" srcId="{72594965-BAD0-42C5-A855-3C67E79910AF}" destId="{586EAC87-CCBC-4F45-A660-D9751CAB2AEE}" srcOrd="0" destOrd="1" presId="urn:microsoft.com/office/officeart/2008/layout/VerticalCurvedList#1"/>
    <dgm:cxn modelId="{F8BC77A3-E5D8-4D78-9686-6B9900286B4D}" type="presOf" srcId="{D439109F-5D67-4F28-852D-23696E0B5560}" destId="{4596C376-4EE0-4641-8756-634C7FD2E16D}" srcOrd="0" destOrd="1" presId="urn:microsoft.com/office/officeart/2008/layout/VerticalCurvedList#1"/>
    <dgm:cxn modelId="{0C991EB8-35FC-407A-AC42-2694368862A4}" type="presOf" srcId="{92C6C9EE-0AAA-4A0B-8D9D-74B768E78C8A}" destId="{466FE8DB-6C24-4488-81A1-288B9FC0195A}" srcOrd="0" destOrd="1" presId="urn:microsoft.com/office/officeart/2008/layout/VerticalCurvedList#1"/>
    <dgm:cxn modelId="{F23E65C6-953A-4B30-A959-69C375EAD314}" srcId="{DDF75D5A-85D3-49CC-98D3-839FFA911D73}" destId="{D3AA508A-90FA-4248-9E32-700A8F23F14B}" srcOrd="2" destOrd="0" parTransId="{18CC8D14-D3E0-4E9D-AF04-4788E4250B56}" sibTransId="{64C94759-024D-4A8E-A711-1D1789777DB1}"/>
    <dgm:cxn modelId="{F470C1CE-BE2D-46F0-A353-B94D5CBD275B}" srcId="{E56E0563-1CF7-41AB-9B88-3A6D709EAD9C}" destId="{D439109F-5D67-4F28-852D-23696E0B5560}" srcOrd="0" destOrd="0" parTransId="{1F09B5BD-0014-4786-BF82-B692F17C8DA3}" sibTransId="{B438E791-DA04-4E9D-85E3-30EE8963DCCB}"/>
    <dgm:cxn modelId="{14EF22EC-218C-480D-A658-6E4C896B28E2}" type="presOf" srcId="{290B2D86-B9A9-4F4F-960D-EB4BB15A1939}" destId="{65647EF7-45B3-4742-B097-76A5B17051DC}" srcOrd="0" destOrd="1" presId="urn:microsoft.com/office/officeart/2008/layout/VerticalCurvedList#1"/>
    <dgm:cxn modelId="{526ED2F2-1C77-4E27-9256-991BA99245B2}" type="presOf" srcId="{03D7DEE1-51A4-4E30-979B-7DB4B7C41E8A}" destId="{FB31FD15-5F00-40BD-A849-E9FA135072D1}" srcOrd="0" destOrd="0" presId="urn:microsoft.com/office/officeart/2008/layout/VerticalCurvedList#1"/>
    <dgm:cxn modelId="{ACA855F4-336C-4ABE-A5FF-B6B7BA445041}" type="presOf" srcId="{E56E0563-1CF7-41AB-9B88-3A6D709EAD9C}" destId="{4596C376-4EE0-4641-8756-634C7FD2E16D}" srcOrd="0" destOrd="0" presId="urn:microsoft.com/office/officeart/2008/layout/VerticalCurvedList#1"/>
    <dgm:cxn modelId="{096EA2F9-767A-4104-B67A-564AE1FA1BFD}" type="presOf" srcId="{D3AA508A-90FA-4248-9E32-700A8F23F14B}" destId="{65647EF7-45B3-4742-B097-76A5B17051DC}" srcOrd="0" destOrd="0" presId="urn:microsoft.com/office/officeart/2008/layout/VerticalCurvedList#1"/>
    <dgm:cxn modelId="{473CC21F-FB4C-476A-95FC-554D307AA384}" type="presParOf" srcId="{FBCA16FB-866A-4CB9-93C0-9B4500F8E078}" destId="{7BD7729E-4E42-48E5-A5F8-1BE934D58F3E}" srcOrd="0" destOrd="0" presId="urn:microsoft.com/office/officeart/2008/layout/VerticalCurvedList#1"/>
    <dgm:cxn modelId="{2349A19A-703A-46D7-BEA1-0AD26ACB5C86}" type="presParOf" srcId="{7BD7729E-4E42-48E5-A5F8-1BE934D58F3E}" destId="{2755D3B0-EFDD-4340-8501-55B0E25903C6}" srcOrd="0" destOrd="0" presId="urn:microsoft.com/office/officeart/2008/layout/VerticalCurvedList#1"/>
    <dgm:cxn modelId="{87908F28-2B0F-401B-A6CB-4806E8028760}" type="presParOf" srcId="{2755D3B0-EFDD-4340-8501-55B0E25903C6}" destId="{C37414E8-FBCD-4221-8782-B87B5279FC48}" srcOrd="0" destOrd="0" presId="urn:microsoft.com/office/officeart/2008/layout/VerticalCurvedList#1"/>
    <dgm:cxn modelId="{C2BA3A4F-7B36-4204-85C0-D8979AAA38AD}" type="presParOf" srcId="{2755D3B0-EFDD-4340-8501-55B0E25903C6}" destId="{9B24C8D6-10AF-4AA1-950D-4E2E0312924F}" srcOrd="1" destOrd="0" presId="urn:microsoft.com/office/officeart/2008/layout/VerticalCurvedList#1"/>
    <dgm:cxn modelId="{BB7308FC-C18D-4574-9153-7B31BD3FC7F9}" type="presParOf" srcId="{2755D3B0-EFDD-4340-8501-55B0E25903C6}" destId="{4B8939FB-4DA8-4A29-BA4A-1EE6CB76F1C1}" srcOrd="2" destOrd="0" presId="urn:microsoft.com/office/officeart/2008/layout/VerticalCurvedList#1"/>
    <dgm:cxn modelId="{D32249E5-B7F7-4DD0-AA62-4B5B700E75E3}" type="presParOf" srcId="{2755D3B0-EFDD-4340-8501-55B0E25903C6}" destId="{E37E10B6-9F53-4B73-A3B5-E332E8FF960E}" srcOrd="3" destOrd="0" presId="urn:microsoft.com/office/officeart/2008/layout/VerticalCurvedList#1"/>
    <dgm:cxn modelId="{E0B2FF85-ACDA-41ED-A752-EA83F17CA98C}" type="presParOf" srcId="{7BD7729E-4E42-48E5-A5F8-1BE934D58F3E}" destId="{586EAC87-CCBC-4F45-A660-D9751CAB2AEE}" srcOrd="1" destOrd="0" presId="urn:microsoft.com/office/officeart/2008/layout/VerticalCurvedList#1"/>
    <dgm:cxn modelId="{D6621159-0BBA-45E9-B926-9832C4D01C8F}" type="presParOf" srcId="{7BD7729E-4E42-48E5-A5F8-1BE934D58F3E}" destId="{EF5D659A-3A53-4438-82FA-F635F5722920}" srcOrd="2" destOrd="0" presId="urn:microsoft.com/office/officeart/2008/layout/VerticalCurvedList#1"/>
    <dgm:cxn modelId="{DED7022C-D691-4FCE-AE3C-17D607BEA927}" type="presParOf" srcId="{EF5D659A-3A53-4438-82FA-F635F5722920}" destId="{D02C340A-DC2A-40E8-B5DB-05A35B935ED2}" srcOrd="0" destOrd="0" presId="urn:microsoft.com/office/officeart/2008/layout/VerticalCurvedList#1"/>
    <dgm:cxn modelId="{DD697303-FCE1-465C-B975-60A2824A853E}" type="presParOf" srcId="{7BD7729E-4E42-48E5-A5F8-1BE934D58F3E}" destId="{466FE8DB-6C24-4488-81A1-288B9FC0195A}" srcOrd="3" destOrd="0" presId="urn:microsoft.com/office/officeart/2008/layout/VerticalCurvedList#1"/>
    <dgm:cxn modelId="{68A2F999-4D77-4C8D-879B-871168594C14}" type="presParOf" srcId="{7BD7729E-4E42-48E5-A5F8-1BE934D58F3E}" destId="{7DBA3637-F17A-465A-AE13-69F16D475F9A}" srcOrd="4" destOrd="0" presId="urn:microsoft.com/office/officeart/2008/layout/VerticalCurvedList#1"/>
    <dgm:cxn modelId="{02036DAC-4589-401A-9477-35556F11409B}" type="presParOf" srcId="{7DBA3637-F17A-465A-AE13-69F16D475F9A}" destId="{966711C8-BF9E-40CD-B741-5DC1266E898F}" srcOrd="0" destOrd="0" presId="urn:microsoft.com/office/officeart/2008/layout/VerticalCurvedList#1"/>
    <dgm:cxn modelId="{3439251C-50D1-4757-B2E7-4A55FB42DA6A}" type="presParOf" srcId="{7BD7729E-4E42-48E5-A5F8-1BE934D58F3E}" destId="{65647EF7-45B3-4742-B097-76A5B17051DC}" srcOrd="5" destOrd="0" presId="urn:microsoft.com/office/officeart/2008/layout/VerticalCurvedList#1"/>
    <dgm:cxn modelId="{09523F4E-C61E-438F-AF40-23E71B2B5BA1}" type="presParOf" srcId="{7BD7729E-4E42-48E5-A5F8-1BE934D58F3E}" destId="{BC0E4BE6-4ED7-4942-B85D-011D76A6CF1A}" srcOrd="6" destOrd="0" presId="urn:microsoft.com/office/officeart/2008/layout/VerticalCurvedList#1"/>
    <dgm:cxn modelId="{049E7BFE-96EE-456E-BABF-6A605D6A8222}" type="presParOf" srcId="{BC0E4BE6-4ED7-4942-B85D-011D76A6CF1A}" destId="{A241E26A-18C7-41A7-B2E4-6DE3059E2768}" srcOrd="0" destOrd="0" presId="urn:microsoft.com/office/officeart/2008/layout/VerticalCurvedList#1"/>
    <dgm:cxn modelId="{F2174F67-CB25-4CAE-941B-05EEB00FD9A3}" type="presParOf" srcId="{7BD7729E-4E42-48E5-A5F8-1BE934D58F3E}" destId="{4596C376-4EE0-4641-8756-634C7FD2E16D}" srcOrd="7" destOrd="0" presId="urn:microsoft.com/office/officeart/2008/layout/VerticalCurvedList#1"/>
    <dgm:cxn modelId="{248E3237-E81B-4302-9104-E7E1A9B54947}" type="presParOf" srcId="{7BD7729E-4E42-48E5-A5F8-1BE934D58F3E}" destId="{D64A2CFF-A4AD-4609-802B-0E581C421AEB}" srcOrd="8" destOrd="0" presId="urn:microsoft.com/office/officeart/2008/layout/VerticalCurvedList#1"/>
    <dgm:cxn modelId="{F75ED0AE-8EC6-4C85-A969-A02743F9F3FF}" type="presParOf" srcId="{D64A2CFF-A4AD-4609-802B-0E581C421AEB}" destId="{4D6478D5-197F-4318-9585-96111D47EBC2}" srcOrd="0" destOrd="0" presId="urn:microsoft.com/office/officeart/2008/layout/VerticalCurvedList#1"/>
    <dgm:cxn modelId="{FE5D2885-4F35-4B37-8FE0-DD9A629C2F73}" type="presParOf" srcId="{7BD7729E-4E42-48E5-A5F8-1BE934D58F3E}" destId="{FB31FD15-5F00-40BD-A849-E9FA135072D1}" srcOrd="9" destOrd="0" presId="urn:microsoft.com/office/officeart/2008/layout/VerticalCurvedList#1"/>
    <dgm:cxn modelId="{05F3F2F9-6424-422A-B80E-A99022B80E26}" type="presParOf" srcId="{7BD7729E-4E42-48E5-A5F8-1BE934D58F3E}" destId="{E3715D92-37B6-4B22-B466-259A3D1C4BD9}" srcOrd="10" destOrd="0" presId="urn:microsoft.com/office/officeart/2008/layout/VerticalCurvedList#1"/>
    <dgm:cxn modelId="{B02F0F76-90DE-477F-9DA7-2C4FF63761C3}" type="presParOf" srcId="{E3715D92-37B6-4B22-B466-259A3D1C4BD9}" destId="{59BA06A5-72CA-486A-9FBA-1B9B10A467A2}" srcOrd="0" destOrd="0" presId="urn:microsoft.com/office/officeart/2008/layout/VerticalCurvedLis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75D5A-85D3-49CC-98D3-839FFA911D73}" type="doc">
      <dgm:prSet loTypeId="urn:microsoft.com/office/officeart/2008/layout/VerticalCurvedList#2" loCatId="list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72C884A-C179-433E-AA62-CD2E4231AB1E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 dirty="0">
            <a:solidFill>
              <a:srgbClr val="1B609C"/>
            </a:solidFill>
          </a:endParaRPr>
        </a:p>
      </dgm:t>
    </dgm:pt>
    <dgm:pt modelId="{F40873DF-0D79-4AE5-80C6-303B11B7F93F}" type="parTrans" cxnId="{B3BD9943-F274-4117-85C4-D4D0902E2C2C}">
      <dgm:prSet/>
      <dgm:spPr/>
      <dgm:t>
        <a:bodyPr/>
        <a:lstStyle/>
        <a:p>
          <a:endParaRPr lang="zh-CN" altLang="en-US"/>
        </a:p>
      </dgm:t>
    </dgm:pt>
    <dgm:pt modelId="{86C7E97B-447D-4F37-8A23-9733CA56BC6B}" type="sibTrans" cxnId="{B3BD9943-F274-4117-85C4-D4D0902E2C2C}">
      <dgm:prSet/>
      <dgm:spPr>
        <a:ln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  <dgm:pt modelId="{93C49748-BC4D-4561-8F4E-8A3065228168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 dirty="0">
            <a:solidFill>
              <a:srgbClr val="1B609C"/>
            </a:solidFill>
          </a:endParaRPr>
        </a:p>
      </dgm:t>
    </dgm:pt>
    <dgm:pt modelId="{E05EEFB2-CD11-49BC-A74F-70B057DE1EB0}" type="parTrans" cxnId="{BE927C70-EFAF-4214-B850-72B4F2A63369}">
      <dgm:prSet/>
      <dgm:spPr/>
      <dgm:t>
        <a:bodyPr/>
        <a:lstStyle/>
        <a:p>
          <a:endParaRPr lang="zh-CN" altLang="en-US"/>
        </a:p>
      </dgm:t>
    </dgm:pt>
    <dgm:pt modelId="{912F6E63-E1F4-47E3-9DD5-9F9AE7B028C2}" type="sibTrans" cxnId="{BE927C70-EFAF-4214-B850-72B4F2A63369}">
      <dgm:prSet/>
      <dgm:spPr/>
      <dgm:t>
        <a:bodyPr/>
        <a:lstStyle/>
        <a:p>
          <a:endParaRPr lang="zh-CN" altLang="en-US"/>
        </a:p>
      </dgm:t>
    </dgm:pt>
    <dgm:pt modelId="{03D7DEE1-51A4-4E30-979B-7DB4B7C41E8A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</a:p>
      </dgm:t>
    </dgm:pt>
    <dgm:pt modelId="{D4B56AD0-54E0-47E6-A3FA-1C6A50042AD5}" type="parTrans" cxnId="{9046E193-4E6C-415D-8D6F-D77C63591E01}">
      <dgm:prSet/>
      <dgm:spPr/>
      <dgm:t>
        <a:bodyPr/>
        <a:lstStyle/>
        <a:p>
          <a:endParaRPr lang="zh-CN" altLang="en-US"/>
        </a:p>
      </dgm:t>
    </dgm:pt>
    <dgm:pt modelId="{21364220-1268-485B-9DC9-843CA4E1DBC5}" type="sibTrans" cxnId="{9046E193-4E6C-415D-8D6F-D77C63591E01}">
      <dgm:prSet/>
      <dgm:spPr/>
      <dgm:t>
        <a:bodyPr/>
        <a:lstStyle/>
        <a:p>
          <a:endParaRPr lang="zh-CN" altLang="en-US"/>
        </a:p>
      </dgm:t>
    </dgm:pt>
    <dgm:pt modelId="{E56E0563-1CF7-41AB-9B88-3A6D709EAD9C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 dirty="0">
            <a:solidFill>
              <a:srgbClr val="1B609C"/>
            </a:solidFill>
          </a:endParaRPr>
        </a:p>
      </dgm:t>
    </dgm:pt>
    <dgm:pt modelId="{71D35CDE-52F7-4052-9EDE-86F76F55B3A4}" type="parTrans" cxnId="{62B9BB13-55D3-4CA7-888F-5954710C5EF5}">
      <dgm:prSet/>
      <dgm:spPr/>
      <dgm:t>
        <a:bodyPr/>
        <a:lstStyle/>
        <a:p>
          <a:endParaRPr lang="zh-CN" altLang="en-US"/>
        </a:p>
      </dgm:t>
    </dgm:pt>
    <dgm:pt modelId="{17506CE0-782A-4FA3-8F7E-A5E68715D872}" type="sibTrans" cxnId="{62B9BB13-55D3-4CA7-888F-5954710C5EF5}">
      <dgm:prSet/>
      <dgm:spPr/>
      <dgm:t>
        <a:bodyPr/>
        <a:lstStyle/>
        <a:p>
          <a:endParaRPr lang="zh-CN" altLang="en-US"/>
        </a:p>
      </dgm:t>
    </dgm:pt>
    <dgm:pt modelId="{72594965-BAD0-42C5-A855-3C67E79910AF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</a:p>
      </dgm:t>
    </dgm:pt>
    <dgm:pt modelId="{DDA00D0C-6663-4805-8112-897984908B61}" type="parTrans" cxnId="{305C3376-4761-4BDC-A006-DEA876B3CC0E}">
      <dgm:prSet/>
      <dgm:spPr/>
      <dgm:t>
        <a:bodyPr/>
        <a:lstStyle/>
        <a:p>
          <a:endParaRPr lang="zh-CN" altLang="en-US"/>
        </a:p>
      </dgm:t>
    </dgm:pt>
    <dgm:pt modelId="{B08C3B6D-5FF0-4E29-A68D-ED7AEC7515FF}" type="sibTrans" cxnId="{305C3376-4761-4BDC-A006-DEA876B3CC0E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D3AA508A-90FA-4248-9E32-700A8F23F14B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800" b="1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 dirty="0">
            <a:solidFill>
              <a:srgbClr val="1B609C"/>
            </a:solidFill>
          </a:endParaRPr>
        </a:p>
      </dgm:t>
    </dgm:pt>
    <dgm:pt modelId="{64C94759-024D-4A8E-A711-1D1789777DB1}" type="sibTrans" cxnId="{F23E65C6-953A-4B30-A959-69C375EAD314}">
      <dgm:prSet/>
      <dgm:spPr/>
      <dgm:t>
        <a:bodyPr/>
        <a:lstStyle/>
        <a:p>
          <a:endParaRPr lang="zh-CN" altLang="en-US"/>
        </a:p>
      </dgm:t>
    </dgm:pt>
    <dgm:pt modelId="{18CC8D14-D3E0-4E9D-AF04-4788E4250B56}" type="parTrans" cxnId="{F23E65C6-953A-4B30-A959-69C375EAD314}">
      <dgm:prSet/>
      <dgm:spPr/>
      <dgm:t>
        <a:bodyPr/>
        <a:lstStyle/>
        <a:p>
          <a:endParaRPr lang="zh-CN" altLang="en-US"/>
        </a:p>
      </dgm:t>
    </dgm:pt>
    <dgm:pt modelId="{92C6C9EE-0AAA-4A0B-8D9D-74B768E78C8A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</a:p>
      </dgm:t>
    </dgm:pt>
    <dgm:pt modelId="{0F647024-76DE-4C18-BB29-D507B890ADD2}" type="parTrans" cxnId="{7B83658B-EA75-4013-BA57-4E2BCC6D5355}">
      <dgm:prSet/>
      <dgm:spPr/>
      <dgm:t>
        <a:bodyPr/>
        <a:lstStyle/>
        <a:p>
          <a:endParaRPr lang="zh-CN" altLang="en-US"/>
        </a:p>
      </dgm:t>
    </dgm:pt>
    <dgm:pt modelId="{D6B337F5-795B-4EB6-8FF0-0717194ECEE3}" type="sibTrans" cxnId="{7B83658B-EA75-4013-BA57-4E2BCC6D5355}">
      <dgm:prSet/>
      <dgm:spPr/>
      <dgm:t>
        <a:bodyPr/>
        <a:lstStyle/>
        <a:p>
          <a:endParaRPr lang="zh-CN" altLang="en-US"/>
        </a:p>
      </dgm:t>
    </dgm:pt>
    <dgm:pt modelId="{290B2D86-B9A9-4F4F-960D-EB4BB15A1939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</a:p>
      </dgm:t>
    </dgm:pt>
    <dgm:pt modelId="{67C80252-7DD9-40AD-9738-691759A20189}" type="parTrans" cxnId="{885C2D01-9277-4100-8C19-759D1EAEBC93}">
      <dgm:prSet/>
      <dgm:spPr/>
      <dgm:t>
        <a:bodyPr/>
        <a:lstStyle/>
        <a:p>
          <a:endParaRPr lang="zh-CN" altLang="en-US"/>
        </a:p>
      </dgm:t>
    </dgm:pt>
    <dgm:pt modelId="{01CC931B-B52C-44D3-B6B5-EF84D4CA85DF}" type="sibTrans" cxnId="{885C2D01-9277-4100-8C19-759D1EAEBC93}">
      <dgm:prSet/>
      <dgm:spPr/>
      <dgm:t>
        <a:bodyPr/>
        <a:lstStyle/>
        <a:p>
          <a:endParaRPr lang="zh-CN" altLang="en-US"/>
        </a:p>
      </dgm:t>
    </dgm:pt>
    <dgm:pt modelId="{D439109F-5D67-4F28-852D-23696E0B5560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</a:p>
      </dgm:t>
    </dgm:pt>
    <dgm:pt modelId="{B438E791-DA04-4E9D-85E3-30EE8963DCCB}" type="sibTrans" cxnId="{F470C1CE-BE2D-46F0-A353-B94D5CBD275B}">
      <dgm:prSet/>
      <dgm:spPr/>
      <dgm:t>
        <a:bodyPr/>
        <a:lstStyle/>
        <a:p>
          <a:endParaRPr lang="zh-CN" altLang="en-US"/>
        </a:p>
      </dgm:t>
    </dgm:pt>
    <dgm:pt modelId="{1F09B5BD-0014-4786-BF82-B692F17C8DA3}" type="parTrans" cxnId="{F470C1CE-BE2D-46F0-A353-B94D5CBD275B}">
      <dgm:prSet/>
      <dgm:spPr/>
      <dgm:t>
        <a:bodyPr/>
        <a:lstStyle/>
        <a:p>
          <a:endParaRPr lang="zh-CN" altLang="en-US"/>
        </a:p>
      </dgm:t>
    </dgm:pt>
    <dgm:pt modelId="{9D56489E-7C84-4A7B-B1CA-652BAAA225D9}">
      <dgm:prSet custT="1"/>
      <dgm:spPr/>
      <dgm:t>
        <a:bodyPr/>
        <a:lstStyle/>
        <a:p>
          <a:r>
            <a:rPr lang="zh-CN" altLang="en-US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世界很小，来迷你的世界看看吧</a:t>
          </a:r>
        </a:p>
      </dgm:t>
    </dgm:pt>
    <dgm:pt modelId="{5B345D1D-A3BE-4BF0-A1AD-473A28C2D0F2}" type="sibTrans" cxnId="{401F9947-869D-4BC1-BA54-059A0FAC9FC7}">
      <dgm:prSet/>
      <dgm:spPr/>
      <dgm:t>
        <a:bodyPr/>
        <a:lstStyle/>
        <a:p>
          <a:endParaRPr lang="zh-CN" altLang="en-US"/>
        </a:p>
      </dgm:t>
    </dgm:pt>
    <dgm:pt modelId="{71025C0C-BEA4-49E9-B889-3F3B489F90A5}" type="parTrans" cxnId="{401F9947-869D-4BC1-BA54-059A0FAC9FC7}">
      <dgm:prSet/>
      <dgm:spPr/>
      <dgm:t>
        <a:bodyPr/>
        <a:lstStyle/>
        <a:p>
          <a:endParaRPr lang="zh-CN" altLang="en-US"/>
        </a:p>
      </dgm:t>
    </dgm:pt>
    <dgm:pt modelId="{FBCA16FB-866A-4CB9-93C0-9B4500F8E078}" type="pres">
      <dgm:prSet presAssocID="{DDF75D5A-85D3-49CC-98D3-839FFA911D73}" presName="Name0" presStyleCnt="0">
        <dgm:presLayoutVars>
          <dgm:chMax val="7"/>
          <dgm:chPref val="7"/>
          <dgm:dir/>
        </dgm:presLayoutVars>
      </dgm:prSet>
      <dgm:spPr/>
    </dgm:pt>
    <dgm:pt modelId="{7BD7729E-4E42-48E5-A5F8-1BE934D58F3E}" type="pres">
      <dgm:prSet presAssocID="{DDF75D5A-85D3-49CC-98D3-839FFA911D73}" presName="Name1" presStyleCnt="0"/>
      <dgm:spPr/>
    </dgm:pt>
    <dgm:pt modelId="{2755D3B0-EFDD-4340-8501-55B0E25903C6}" type="pres">
      <dgm:prSet presAssocID="{DDF75D5A-85D3-49CC-98D3-839FFA911D73}" presName="cycle" presStyleCnt="0"/>
      <dgm:spPr/>
    </dgm:pt>
    <dgm:pt modelId="{C37414E8-FBCD-4221-8782-B87B5279FC48}" type="pres">
      <dgm:prSet presAssocID="{DDF75D5A-85D3-49CC-98D3-839FFA911D73}" presName="srcNode" presStyleLbl="node1" presStyleIdx="0" presStyleCnt="5"/>
      <dgm:spPr/>
    </dgm:pt>
    <dgm:pt modelId="{9B24C8D6-10AF-4AA1-950D-4E2E0312924F}" type="pres">
      <dgm:prSet presAssocID="{DDF75D5A-85D3-49CC-98D3-839FFA911D73}" presName="conn" presStyleLbl="parChTrans1D2" presStyleIdx="0" presStyleCnt="1"/>
      <dgm:spPr/>
    </dgm:pt>
    <dgm:pt modelId="{4B8939FB-4DA8-4A29-BA4A-1EE6CB76F1C1}" type="pres">
      <dgm:prSet presAssocID="{DDF75D5A-85D3-49CC-98D3-839FFA911D73}" presName="extraNode" presStyleLbl="node1" presStyleIdx="0" presStyleCnt="5"/>
      <dgm:spPr/>
    </dgm:pt>
    <dgm:pt modelId="{E37E10B6-9F53-4B73-A3B5-E332E8FF960E}" type="pres">
      <dgm:prSet presAssocID="{DDF75D5A-85D3-49CC-98D3-839FFA911D73}" presName="dstNode" presStyleLbl="node1" presStyleIdx="0" presStyleCnt="5"/>
      <dgm:spPr/>
    </dgm:pt>
    <dgm:pt modelId="{586EAC87-CCBC-4F45-A660-D9751CAB2AEE}" type="pres">
      <dgm:prSet presAssocID="{872C884A-C179-433E-AA62-CD2E4231AB1E}" presName="text_1" presStyleLbl="node1" presStyleIdx="0" presStyleCnt="5" custLinFactNeighborX="689" custLinFactNeighborY="-29509">
        <dgm:presLayoutVars>
          <dgm:bulletEnabled val="1"/>
        </dgm:presLayoutVars>
      </dgm:prSet>
      <dgm:spPr/>
    </dgm:pt>
    <dgm:pt modelId="{EF5D659A-3A53-4438-82FA-F635F5722920}" type="pres">
      <dgm:prSet presAssocID="{872C884A-C179-433E-AA62-CD2E4231AB1E}" presName="accent_1" presStyleCnt="0"/>
      <dgm:spPr/>
    </dgm:pt>
    <dgm:pt modelId="{D02C340A-DC2A-40E8-B5DB-05A35B935ED2}" type="pres">
      <dgm:prSet presAssocID="{872C884A-C179-433E-AA62-CD2E4231AB1E}" presName="accentRepeatNode" presStyleLbl="solidFgAcc1" presStyleIdx="0" presStyleCnt="5" custLinFactNeighborX="-203" custLinFactNeighborY="-2463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466FE8DB-6C24-4488-81A1-288B9FC0195A}" type="pres">
      <dgm:prSet presAssocID="{93C49748-BC4D-4561-8F4E-8A3065228168}" presName="text_2" presStyleLbl="node1" presStyleIdx="1" presStyleCnt="5" custLinFactNeighborY="-14091">
        <dgm:presLayoutVars>
          <dgm:bulletEnabled val="1"/>
        </dgm:presLayoutVars>
      </dgm:prSet>
      <dgm:spPr/>
    </dgm:pt>
    <dgm:pt modelId="{7DBA3637-F17A-465A-AE13-69F16D475F9A}" type="pres">
      <dgm:prSet presAssocID="{93C49748-BC4D-4561-8F4E-8A3065228168}" presName="accent_2" presStyleCnt="0"/>
      <dgm:spPr/>
    </dgm:pt>
    <dgm:pt modelId="{966711C8-BF9E-40CD-B741-5DC1266E898F}" type="pres">
      <dgm:prSet presAssocID="{93C49748-BC4D-4561-8F4E-8A3065228168}" presName="accentRepeatNode" presStyleLbl="solidFgAcc1" presStyleIdx="1" presStyleCnt="5" custLinFactNeighborY="-1127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65647EF7-45B3-4742-B097-76A5B17051DC}" type="pres">
      <dgm:prSet presAssocID="{D3AA508A-90FA-4248-9E32-700A8F23F14B}" presName="text_3" presStyleLbl="node1" presStyleIdx="2" presStyleCnt="5">
        <dgm:presLayoutVars>
          <dgm:bulletEnabled val="1"/>
        </dgm:presLayoutVars>
      </dgm:prSet>
      <dgm:spPr/>
    </dgm:pt>
    <dgm:pt modelId="{BC0E4BE6-4ED7-4942-B85D-011D76A6CF1A}" type="pres">
      <dgm:prSet presAssocID="{D3AA508A-90FA-4248-9E32-700A8F23F14B}" presName="accent_3" presStyleCnt="0"/>
      <dgm:spPr/>
    </dgm:pt>
    <dgm:pt modelId="{A241E26A-18C7-41A7-B2E4-6DE3059E2768}" type="pres">
      <dgm:prSet presAssocID="{D3AA508A-90FA-4248-9E32-700A8F23F14B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4596C376-4EE0-4641-8756-634C7FD2E16D}" type="pres">
      <dgm:prSet presAssocID="{E56E0563-1CF7-41AB-9B88-3A6D709EAD9C}" presName="text_4" presStyleLbl="node1" presStyleIdx="3" presStyleCnt="5" custLinFactNeighborY="8052">
        <dgm:presLayoutVars>
          <dgm:bulletEnabled val="1"/>
        </dgm:presLayoutVars>
      </dgm:prSet>
      <dgm:spPr/>
    </dgm:pt>
    <dgm:pt modelId="{D64A2CFF-A4AD-4609-802B-0E581C421AEB}" type="pres">
      <dgm:prSet presAssocID="{E56E0563-1CF7-41AB-9B88-3A6D709EAD9C}" presName="accent_4" presStyleCnt="0"/>
      <dgm:spPr/>
    </dgm:pt>
    <dgm:pt modelId="{4D6478D5-197F-4318-9585-96111D47EBC2}" type="pres">
      <dgm:prSet presAssocID="{E56E0563-1CF7-41AB-9B88-3A6D709EAD9C}" presName="accentRepeatNode" presStyleLbl="solidFgAcc1" presStyleIdx="3" presStyleCnt="5" custLinFactNeighborY="483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FB31FD15-5F00-40BD-A849-E9FA135072D1}" type="pres">
      <dgm:prSet presAssocID="{03D7DEE1-51A4-4E30-979B-7DB4B7C41E8A}" presName="text_5" presStyleLbl="node1" presStyleIdx="4" presStyleCnt="5" custLinFactNeighborY="8052">
        <dgm:presLayoutVars>
          <dgm:bulletEnabled val="1"/>
        </dgm:presLayoutVars>
      </dgm:prSet>
      <dgm:spPr/>
    </dgm:pt>
    <dgm:pt modelId="{E3715D92-37B6-4B22-B466-259A3D1C4BD9}" type="pres">
      <dgm:prSet presAssocID="{03D7DEE1-51A4-4E30-979B-7DB4B7C41E8A}" presName="accent_5" presStyleCnt="0"/>
      <dgm:spPr/>
    </dgm:pt>
    <dgm:pt modelId="{59BA06A5-72CA-486A-9FBA-1B9B10A467A2}" type="pres">
      <dgm:prSet presAssocID="{03D7DEE1-51A4-4E30-979B-7DB4B7C41E8A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47625">
          <a:solidFill>
            <a:srgbClr val="1B609C"/>
          </a:solidFill>
        </a:ln>
      </dgm:spPr>
    </dgm:pt>
  </dgm:ptLst>
  <dgm:cxnLst>
    <dgm:cxn modelId="{885C2D01-9277-4100-8C19-759D1EAEBC93}" srcId="{D3AA508A-90FA-4248-9E32-700A8F23F14B}" destId="{290B2D86-B9A9-4F4F-960D-EB4BB15A1939}" srcOrd="0" destOrd="0" parTransId="{67C80252-7DD9-40AD-9738-691759A20189}" sibTransId="{01CC931B-B52C-44D3-B6B5-EF84D4CA85DF}"/>
    <dgm:cxn modelId="{DFE6C007-D12D-4D06-B0C8-B218C5CF9EE1}" type="presOf" srcId="{872C884A-C179-433E-AA62-CD2E4231AB1E}" destId="{586EAC87-CCBC-4F45-A660-D9751CAB2AEE}" srcOrd="0" destOrd="0" presId="urn:microsoft.com/office/officeart/2008/layout/VerticalCurvedList#2"/>
    <dgm:cxn modelId="{62B9BB13-55D3-4CA7-888F-5954710C5EF5}" srcId="{DDF75D5A-85D3-49CC-98D3-839FFA911D73}" destId="{E56E0563-1CF7-41AB-9B88-3A6D709EAD9C}" srcOrd="3" destOrd="0" parTransId="{71D35CDE-52F7-4052-9EDE-86F76F55B3A4}" sibTransId="{17506CE0-782A-4FA3-8F7E-A5E68715D872}"/>
    <dgm:cxn modelId="{AF59311A-56F9-4237-9D01-17E7F97D7BA0}" type="presOf" srcId="{9D56489E-7C84-4A7B-B1CA-652BAAA225D9}" destId="{FB31FD15-5F00-40BD-A849-E9FA135072D1}" srcOrd="0" destOrd="1" presId="urn:microsoft.com/office/officeart/2008/layout/VerticalCurvedList#2"/>
    <dgm:cxn modelId="{38D8DF1B-D500-4B9E-A9EC-38C8057D77E5}" type="presOf" srcId="{92C6C9EE-0AAA-4A0B-8D9D-74B768E78C8A}" destId="{466FE8DB-6C24-4488-81A1-288B9FC0195A}" srcOrd="0" destOrd="1" presId="urn:microsoft.com/office/officeart/2008/layout/VerticalCurvedList#2"/>
    <dgm:cxn modelId="{DC657021-93E8-4AE6-88BE-75C25F671238}" type="presOf" srcId="{DDF75D5A-85D3-49CC-98D3-839FFA911D73}" destId="{FBCA16FB-866A-4CB9-93C0-9B4500F8E078}" srcOrd="0" destOrd="0" presId="urn:microsoft.com/office/officeart/2008/layout/VerticalCurvedList#2"/>
    <dgm:cxn modelId="{3D912232-1084-4DF4-84F0-34EB1351B64E}" type="presOf" srcId="{72594965-BAD0-42C5-A855-3C67E79910AF}" destId="{586EAC87-CCBC-4F45-A660-D9751CAB2AEE}" srcOrd="0" destOrd="1" presId="urn:microsoft.com/office/officeart/2008/layout/VerticalCurvedList#2"/>
    <dgm:cxn modelId="{B3BD9943-F274-4117-85C4-D4D0902E2C2C}" srcId="{DDF75D5A-85D3-49CC-98D3-839FFA911D73}" destId="{872C884A-C179-433E-AA62-CD2E4231AB1E}" srcOrd="0" destOrd="0" parTransId="{F40873DF-0D79-4AE5-80C6-303B11B7F93F}" sibTransId="{86C7E97B-447D-4F37-8A23-9733CA56BC6B}"/>
    <dgm:cxn modelId="{401F9947-869D-4BC1-BA54-059A0FAC9FC7}" srcId="{03D7DEE1-51A4-4E30-979B-7DB4B7C41E8A}" destId="{9D56489E-7C84-4A7B-B1CA-652BAAA225D9}" srcOrd="0" destOrd="0" parTransId="{71025C0C-BEA4-49E9-B889-3F3B489F90A5}" sibTransId="{5B345D1D-A3BE-4BF0-A1AD-473A28C2D0F2}"/>
    <dgm:cxn modelId="{76B5886B-9E64-4334-B9DB-9F9815816D74}" type="presOf" srcId="{E56E0563-1CF7-41AB-9B88-3A6D709EAD9C}" destId="{4596C376-4EE0-4641-8756-634C7FD2E16D}" srcOrd="0" destOrd="0" presId="urn:microsoft.com/office/officeart/2008/layout/VerticalCurvedList#2"/>
    <dgm:cxn modelId="{BE927C70-EFAF-4214-B850-72B4F2A63369}" srcId="{DDF75D5A-85D3-49CC-98D3-839FFA911D73}" destId="{93C49748-BC4D-4561-8F4E-8A3065228168}" srcOrd="1" destOrd="0" parTransId="{E05EEFB2-CD11-49BC-A74F-70B057DE1EB0}" sibTransId="{912F6E63-E1F4-47E3-9DD5-9F9AE7B028C2}"/>
    <dgm:cxn modelId="{460B7653-1E1B-4F6D-8309-B18CA35256DD}" type="presOf" srcId="{290B2D86-B9A9-4F4F-960D-EB4BB15A1939}" destId="{65647EF7-45B3-4742-B097-76A5B17051DC}" srcOrd="0" destOrd="1" presId="urn:microsoft.com/office/officeart/2008/layout/VerticalCurvedList#2"/>
    <dgm:cxn modelId="{305C3376-4761-4BDC-A006-DEA876B3CC0E}" srcId="{872C884A-C179-433E-AA62-CD2E4231AB1E}" destId="{72594965-BAD0-42C5-A855-3C67E79910AF}" srcOrd="0" destOrd="0" parTransId="{DDA00D0C-6663-4805-8112-897984908B61}" sibTransId="{B08C3B6D-5FF0-4E29-A68D-ED7AEC7515FF}"/>
    <dgm:cxn modelId="{7B83658B-EA75-4013-BA57-4E2BCC6D5355}" srcId="{93C49748-BC4D-4561-8F4E-8A3065228168}" destId="{92C6C9EE-0AAA-4A0B-8D9D-74B768E78C8A}" srcOrd="0" destOrd="0" parTransId="{0F647024-76DE-4C18-BB29-D507B890ADD2}" sibTransId="{D6B337F5-795B-4EB6-8FF0-0717194ECEE3}"/>
    <dgm:cxn modelId="{BAA8718F-C28A-4279-853C-C7F5E8326C54}" type="presOf" srcId="{D3AA508A-90FA-4248-9E32-700A8F23F14B}" destId="{65647EF7-45B3-4742-B097-76A5B17051DC}" srcOrd="0" destOrd="0" presId="urn:microsoft.com/office/officeart/2008/layout/VerticalCurvedList#2"/>
    <dgm:cxn modelId="{9046E193-4E6C-415D-8D6F-D77C63591E01}" srcId="{DDF75D5A-85D3-49CC-98D3-839FFA911D73}" destId="{03D7DEE1-51A4-4E30-979B-7DB4B7C41E8A}" srcOrd="4" destOrd="0" parTransId="{D4B56AD0-54E0-47E6-A3FA-1C6A50042AD5}" sibTransId="{21364220-1268-485B-9DC9-843CA4E1DBC5}"/>
    <dgm:cxn modelId="{FE01659E-B4CE-47EB-8203-0B992B0E7467}" type="presOf" srcId="{B08C3B6D-5FF0-4E29-A68D-ED7AEC7515FF}" destId="{9B24C8D6-10AF-4AA1-950D-4E2E0312924F}" srcOrd="0" destOrd="0" presId="urn:microsoft.com/office/officeart/2008/layout/VerticalCurvedList#2"/>
    <dgm:cxn modelId="{990A12A9-3AFD-4CB6-9956-3482EE20DDF1}" type="presOf" srcId="{D439109F-5D67-4F28-852D-23696E0B5560}" destId="{4596C376-4EE0-4641-8756-634C7FD2E16D}" srcOrd="0" destOrd="1" presId="urn:microsoft.com/office/officeart/2008/layout/VerticalCurvedList#2"/>
    <dgm:cxn modelId="{F23E65C6-953A-4B30-A959-69C375EAD314}" srcId="{DDF75D5A-85D3-49CC-98D3-839FFA911D73}" destId="{D3AA508A-90FA-4248-9E32-700A8F23F14B}" srcOrd="2" destOrd="0" parTransId="{18CC8D14-D3E0-4E9D-AF04-4788E4250B56}" sibTransId="{64C94759-024D-4A8E-A711-1D1789777DB1}"/>
    <dgm:cxn modelId="{F470C1CE-BE2D-46F0-A353-B94D5CBD275B}" srcId="{E56E0563-1CF7-41AB-9B88-3A6D709EAD9C}" destId="{D439109F-5D67-4F28-852D-23696E0B5560}" srcOrd="0" destOrd="0" parTransId="{1F09B5BD-0014-4786-BF82-B692F17C8DA3}" sibTransId="{B438E791-DA04-4E9D-85E3-30EE8963DCCB}"/>
    <dgm:cxn modelId="{82174EDA-FE80-466F-B283-A8A3135E782C}" type="presOf" srcId="{93C49748-BC4D-4561-8F4E-8A3065228168}" destId="{466FE8DB-6C24-4488-81A1-288B9FC0195A}" srcOrd="0" destOrd="0" presId="urn:microsoft.com/office/officeart/2008/layout/VerticalCurvedList#2"/>
    <dgm:cxn modelId="{612595ED-9543-48D2-80AA-EA22F9FE545F}" type="presOf" srcId="{03D7DEE1-51A4-4E30-979B-7DB4B7C41E8A}" destId="{FB31FD15-5F00-40BD-A849-E9FA135072D1}" srcOrd="0" destOrd="0" presId="urn:microsoft.com/office/officeart/2008/layout/VerticalCurvedList#2"/>
    <dgm:cxn modelId="{DA1403BC-0E9A-4C96-AD56-5F6C383A26C2}" type="presParOf" srcId="{FBCA16FB-866A-4CB9-93C0-9B4500F8E078}" destId="{7BD7729E-4E42-48E5-A5F8-1BE934D58F3E}" srcOrd="0" destOrd="0" presId="urn:microsoft.com/office/officeart/2008/layout/VerticalCurvedList#2"/>
    <dgm:cxn modelId="{AF923491-E689-422C-AF56-DE9BD0E7BBC1}" type="presParOf" srcId="{7BD7729E-4E42-48E5-A5F8-1BE934D58F3E}" destId="{2755D3B0-EFDD-4340-8501-55B0E25903C6}" srcOrd="0" destOrd="0" presId="urn:microsoft.com/office/officeart/2008/layout/VerticalCurvedList#2"/>
    <dgm:cxn modelId="{4D90C1C4-D31B-4666-95AD-B80137E04642}" type="presParOf" srcId="{2755D3B0-EFDD-4340-8501-55B0E25903C6}" destId="{C37414E8-FBCD-4221-8782-B87B5279FC48}" srcOrd="0" destOrd="0" presId="urn:microsoft.com/office/officeart/2008/layout/VerticalCurvedList#2"/>
    <dgm:cxn modelId="{CF29D04D-59EE-4B0B-A0E7-810511C0BDE2}" type="presParOf" srcId="{2755D3B0-EFDD-4340-8501-55B0E25903C6}" destId="{9B24C8D6-10AF-4AA1-950D-4E2E0312924F}" srcOrd="1" destOrd="0" presId="urn:microsoft.com/office/officeart/2008/layout/VerticalCurvedList#2"/>
    <dgm:cxn modelId="{6EFEDF1F-4526-414D-AD6C-08000BBB4D12}" type="presParOf" srcId="{2755D3B0-EFDD-4340-8501-55B0E25903C6}" destId="{4B8939FB-4DA8-4A29-BA4A-1EE6CB76F1C1}" srcOrd="2" destOrd="0" presId="urn:microsoft.com/office/officeart/2008/layout/VerticalCurvedList#2"/>
    <dgm:cxn modelId="{F6E5616F-9CAA-4EEB-B715-3E1FAE3B3428}" type="presParOf" srcId="{2755D3B0-EFDD-4340-8501-55B0E25903C6}" destId="{E37E10B6-9F53-4B73-A3B5-E332E8FF960E}" srcOrd="3" destOrd="0" presId="urn:microsoft.com/office/officeart/2008/layout/VerticalCurvedList#2"/>
    <dgm:cxn modelId="{F2FCFA55-7B8A-477B-AB8A-05D56EF0E8F3}" type="presParOf" srcId="{7BD7729E-4E42-48E5-A5F8-1BE934D58F3E}" destId="{586EAC87-CCBC-4F45-A660-D9751CAB2AEE}" srcOrd="1" destOrd="0" presId="urn:microsoft.com/office/officeart/2008/layout/VerticalCurvedList#2"/>
    <dgm:cxn modelId="{E2F10E3A-5623-4AD4-BB3E-1E0559EC8787}" type="presParOf" srcId="{7BD7729E-4E42-48E5-A5F8-1BE934D58F3E}" destId="{EF5D659A-3A53-4438-82FA-F635F5722920}" srcOrd="2" destOrd="0" presId="urn:microsoft.com/office/officeart/2008/layout/VerticalCurvedList#2"/>
    <dgm:cxn modelId="{E69B0E15-496F-4DF0-947E-FCE6016FA448}" type="presParOf" srcId="{EF5D659A-3A53-4438-82FA-F635F5722920}" destId="{D02C340A-DC2A-40E8-B5DB-05A35B935ED2}" srcOrd="0" destOrd="0" presId="urn:microsoft.com/office/officeart/2008/layout/VerticalCurvedList#2"/>
    <dgm:cxn modelId="{811A56B0-30A6-481B-B09E-49B1FB0A5FD3}" type="presParOf" srcId="{7BD7729E-4E42-48E5-A5F8-1BE934D58F3E}" destId="{466FE8DB-6C24-4488-81A1-288B9FC0195A}" srcOrd="3" destOrd="0" presId="urn:microsoft.com/office/officeart/2008/layout/VerticalCurvedList#2"/>
    <dgm:cxn modelId="{C910AFEB-38AC-4171-A3FA-DE39F4BA396B}" type="presParOf" srcId="{7BD7729E-4E42-48E5-A5F8-1BE934D58F3E}" destId="{7DBA3637-F17A-465A-AE13-69F16D475F9A}" srcOrd="4" destOrd="0" presId="urn:microsoft.com/office/officeart/2008/layout/VerticalCurvedList#2"/>
    <dgm:cxn modelId="{95762A66-447E-4128-9561-5316466B8C82}" type="presParOf" srcId="{7DBA3637-F17A-465A-AE13-69F16D475F9A}" destId="{966711C8-BF9E-40CD-B741-5DC1266E898F}" srcOrd="0" destOrd="0" presId="urn:microsoft.com/office/officeart/2008/layout/VerticalCurvedList#2"/>
    <dgm:cxn modelId="{9340C67C-7D64-41DA-B633-F8D7076FB348}" type="presParOf" srcId="{7BD7729E-4E42-48E5-A5F8-1BE934D58F3E}" destId="{65647EF7-45B3-4742-B097-76A5B17051DC}" srcOrd="5" destOrd="0" presId="urn:microsoft.com/office/officeart/2008/layout/VerticalCurvedList#2"/>
    <dgm:cxn modelId="{66FF121B-97B3-435D-8B52-C10EE754F697}" type="presParOf" srcId="{7BD7729E-4E42-48E5-A5F8-1BE934D58F3E}" destId="{BC0E4BE6-4ED7-4942-B85D-011D76A6CF1A}" srcOrd="6" destOrd="0" presId="urn:microsoft.com/office/officeart/2008/layout/VerticalCurvedList#2"/>
    <dgm:cxn modelId="{884299B8-5F9A-488F-82EA-CA4899892356}" type="presParOf" srcId="{BC0E4BE6-4ED7-4942-B85D-011D76A6CF1A}" destId="{A241E26A-18C7-41A7-B2E4-6DE3059E2768}" srcOrd="0" destOrd="0" presId="urn:microsoft.com/office/officeart/2008/layout/VerticalCurvedList#2"/>
    <dgm:cxn modelId="{15E946F2-AA26-474E-924E-90D6EA3F60D4}" type="presParOf" srcId="{7BD7729E-4E42-48E5-A5F8-1BE934D58F3E}" destId="{4596C376-4EE0-4641-8756-634C7FD2E16D}" srcOrd="7" destOrd="0" presId="urn:microsoft.com/office/officeart/2008/layout/VerticalCurvedList#2"/>
    <dgm:cxn modelId="{6B21928E-7476-40B1-A2C6-FFA0654EFD36}" type="presParOf" srcId="{7BD7729E-4E42-48E5-A5F8-1BE934D58F3E}" destId="{D64A2CFF-A4AD-4609-802B-0E581C421AEB}" srcOrd="8" destOrd="0" presId="urn:microsoft.com/office/officeart/2008/layout/VerticalCurvedList#2"/>
    <dgm:cxn modelId="{042EAAC1-D0A2-4A7D-A508-3AC4B3E0A262}" type="presParOf" srcId="{D64A2CFF-A4AD-4609-802B-0E581C421AEB}" destId="{4D6478D5-197F-4318-9585-96111D47EBC2}" srcOrd="0" destOrd="0" presId="urn:microsoft.com/office/officeart/2008/layout/VerticalCurvedList#2"/>
    <dgm:cxn modelId="{C903DFF8-8268-4004-AAC0-32EB67D5F47A}" type="presParOf" srcId="{7BD7729E-4E42-48E5-A5F8-1BE934D58F3E}" destId="{FB31FD15-5F00-40BD-A849-E9FA135072D1}" srcOrd="9" destOrd="0" presId="urn:microsoft.com/office/officeart/2008/layout/VerticalCurvedList#2"/>
    <dgm:cxn modelId="{65C085C7-A3B0-4D47-AC7E-E45E050EF614}" type="presParOf" srcId="{7BD7729E-4E42-48E5-A5F8-1BE934D58F3E}" destId="{E3715D92-37B6-4B22-B466-259A3D1C4BD9}" srcOrd="10" destOrd="0" presId="urn:microsoft.com/office/officeart/2008/layout/VerticalCurvedList#2"/>
    <dgm:cxn modelId="{4D03301F-34AD-412B-8233-FCF0AD5F1811}" type="presParOf" srcId="{E3715D92-37B6-4B22-B466-259A3D1C4BD9}" destId="{59BA06A5-72CA-486A-9FBA-1B9B10A467A2}" srcOrd="0" destOrd="0" presId="urn:microsoft.com/office/officeart/2008/layout/VerticalCurvedLis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C8D6-10AF-4AA1-950D-4E2E0312924F}">
      <dsp:nvSpPr>
        <dsp:cNvPr id="0" name=""/>
        <dsp:cNvSpPr/>
      </dsp:nvSpPr>
      <dsp:spPr>
        <a:xfrm>
          <a:off x="-11912022" y="-1816890"/>
          <a:ext cx="14165700" cy="14165700"/>
        </a:xfrm>
        <a:prstGeom prst="blockArc">
          <a:avLst>
            <a:gd name="adj1" fmla="val 18900000"/>
            <a:gd name="adj2" fmla="val 2700000"/>
            <a:gd name="adj3" fmla="val 152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EAC87-CCBC-4F45-A660-D9751CAB2AEE}">
      <dsp:nvSpPr>
        <dsp:cNvPr id="0" name=""/>
        <dsp:cNvSpPr/>
      </dsp:nvSpPr>
      <dsp:spPr>
        <a:xfrm>
          <a:off x="1035164" y="269427"/>
          <a:ext cx="768525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</a:p>
      </dsp:txBody>
      <dsp:txXfrm>
        <a:off x="1035164" y="269427"/>
        <a:ext cx="7685250" cy="1316911"/>
      </dsp:txXfrm>
    </dsp:sp>
    <dsp:sp modelId="{D02C340A-DC2A-40E8-B5DB-05A35B935ED2}">
      <dsp:nvSpPr>
        <dsp:cNvPr id="0" name=""/>
        <dsp:cNvSpPr/>
      </dsp:nvSpPr>
      <dsp:spPr>
        <a:xfrm>
          <a:off x="155802" y="87894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FE8DB-6C24-4488-81A1-288B9FC0195A}">
      <dsp:nvSpPr>
        <dsp:cNvPr id="0" name=""/>
        <dsp:cNvSpPr/>
      </dsp:nvSpPr>
      <dsp:spPr>
        <a:xfrm>
          <a:off x="1925873" y="2447203"/>
          <a:ext cx="674159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</a:p>
      </dsp:txBody>
      <dsp:txXfrm>
        <a:off x="1925873" y="2447203"/>
        <a:ext cx="6741590" cy="1316911"/>
      </dsp:txXfrm>
    </dsp:sp>
    <dsp:sp modelId="{966711C8-BF9E-40CD-B741-5DC1266E898F}">
      <dsp:nvSpPr>
        <dsp:cNvPr id="0" name=""/>
        <dsp:cNvSpPr/>
      </dsp:nvSpPr>
      <dsp:spPr>
        <a:xfrm>
          <a:off x="1102803" y="2282635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47EF7-45B3-4742-B097-76A5B17051DC}">
      <dsp:nvSpPr>
        <dsp:cNvPr id="0" name=""/>
        <dsp:cNvSpPr/>
      </dsp:nvSpPr>
      <dsp:spPr>
        <a:xfrm>
          <a:off x="2215501" y="4607504"/>
          <a:ext cx="6451962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</a:p>
      </dsp:txBody>
      <dsp:txXfrm>
        <a:off x="2215501" y="4607504"/>
        <a:ext cx="6451962" cy="1316911"/>
      </dsp:txXfrm>
    </dsp:sp>
    <dsp:sp modelId="{A241E26A-18C7-41A7-B2E4-6DE3059E2768}">
      <dsp:nvSpPr>
        <dsp:cNvPr id="0" name=""/>
        <dsp:cNvSpPr/>
      </dsp:nvSpPr>
      <dsp:spPr>
        <a:xfrm>
          <a:off x="1392431" y="4442890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6C376-4EE0-4641-8756-634C7FD2E16D}">
      <dsp:nvSpPr>
        <dsp:cNvPr id="0" name=""/>
        <dsp:cNvSpPr/>
      </dsp:nvSpPr>
      <dsp:spPr>
        <a:xfrm>
          <a:off x="1925873" y="6688277"/>
          <a:ext cx="674159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</a:p>
      </dsp:txBody>
      <dsp:txXfrm>
        <a:off x="1925873" y="6688277"/>
        <a:ext cx="6741590" cy="1316911"/>
      </dsp:txXfrm>
    </dsp:sp>
    <dsp:sp modelId="{4D6478D5-197F-4318-9585-96111D47EBC2}">
      <dsp:nvSpPr>
        <dsp:cNvPr id="0" name=""/>
        <dsp:cNvSpPr/>
      </dsp:nvSpPr>
      <dsp:spPr>
        <a:xfrm>
          <a:off x="1102803" y="6497133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FD15-5F00-40BD-A849-E9FA135072D1}">
      <dsp:nvSpPr>
        <dsp:cNvPr id="0" name=""/>
        <dsp:cNvSpPr/>
      </dsp:nvSpPr>
      <dsp:spPr>
        <a:xfrm>
          <a:off x="982213" y="8663012"/>
          <a:ext cx="768525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迷你世界其实很可爱</a:t>
          </a:r>
        </a:p>
      </dsp:txBody>
      <dsp:txXfrm>
        <a:off x="982213" y="8663012"/>
        <a:ext cx="7685250" cy="1316911"/>
      </dsp:txXfrm>
    </dsp:sp>
    <dsp:sp modelId="{59BA06A5-72CA-486A-9FBA-1B9B10A467A2}">
      <dsp:nvSpPr>
        <dsp:cNvPr id="0" name=""/>
        <dsp:cNvSpPr/>
      </dsp:nvSpPr>
      <dsp:spPr>
        <a:xfrm>
          <a:off x="159143" y="8392360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1750" cap="flat" cmpd="sng" algn="ctr">
          <a:solidFill>
            <a:srgbClr val="1B60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C8D6-10AF-4AA1-950D-4E2E0312924F}">
      <dsp:nvSpPr>
        <dsp:cNvPr id="0" name=""/>
        <dsp:cNvSpPr/>
      </dsp:nvSpPr>
      <dsp:spPr>
        <a:xfrm>
          <a:off x="-11912022" y="-1816890"/>
          <a:ext cx="14165700" cy="14165700"/>
        </a:xfrm>
        <a:prstGeom prst="blockArc">
          <a:avLst>
            <a:gd name="adj1" fmla="val 18900000"/>
            <a:gd name="adj2" fmla="val 2700000"/>
            <a:gd name="adj3" fmla="val 152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EAC87-CCBC-4F45-A660-D9751CAB2AEE}">
      <dsp:nvSpPr>
        <dsp:cNvPr id="0" name=""/>
        <dsp:cNvSpPr/>
      </dsp:nvSpPr>
      <dsp:spPr>
        <a:xfrm>
          <a:off x="1035164" y="269427"/>
          <a:ext cx="768525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</a:p>
      </dsp:txBody>
      <dsp:txXfrm>
        <a:off x="1035164" y="269427"/>
        <a:ext cx="7685250" cy="1316911"/>
      </dsp:txXfrm>
    </dsp:sp>
    <dsp:sp modelId="{D02C340A-DC2A-40E8-B5DB-05A35B935ED2}">
      <dsp:nvSpPr>
        <dsp:cNvPr id="0" name=""/>
        <dsp:cNvSpPr/>
      </dsp:nvSpPr>
      <dsp:spPr>
        <a:xfrm>
          <a:off x="155802" y="87894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FE8DB-6C24-4488-81A1-288B9FC0195A}">
      <dsp:nvSpPr>
        <dsp:cNvPr id="0" name=""/>
        <dsp:cNvSpPr/>
      </dsp:nvSpPr>
      <dsp:spPr>
        <a:xfrm>
          <a:off x="1925873" y="2447203"/>
          <a:ext cx="674159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</a:p>
      </dsp:txBody>
      <dsp:txXfrm>
        <a:off x="1925873" y="2447203"/>
        <a:ext cx="6741590" cy="1316911"/>
      </dsp:txXfrm>
    </dsp:sp>
    <dsp:sp modelId="{966711C8-BF9E-40CD-B741-5DC1266E898F}">
      <dsp:nvSpPr>
        <dsp:cNvPr id="0" name=""/>
        <dsp:cNvSpPr/>
      </dsp:nvSpPr>
      <dsp:spPr>
        <a:xfrm>
          <a:off x="1102803" y="2282635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47EF7-45B3-4742-B097-76A5B17051DC}">
      <dsp:nvSpPr>
        <dsp:cNvPr id="0" name=""/>
        <dsp:cNvSpPr/>
      </dsp:nvSpPr>
      <dsp:spPr>
        <a:xfrm>
          <a:off x="2215501" y="4607504"/>
          <a:ext cx="6451962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</a:p>
      </dsp:txBody>
      <dsp:txXfrm>
        <a:off x="2215501" y="4607504"/>
        <a:ext cx="6451962" cy="1316911"/>
      </dsp:txXfrm>
    </dsp:sp>
    <dsp:sp modelId="{A241E26A-18C7-41A7-B2E4-6DE3059E2768}">
      <dsp:nvSpPr>
        <dsp:cNvPr id="0" name=""/>
        <dsp:cNvSpPr/>
      </dsp:nvSpPr>
      <dsp:spPr>
        <a:xfrm>
          <a:off x="1392431" y="4442890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6C376-4EE0-4641-8756-634C7FD2E16D}">
      <dsp:nvSpPr>
        <dsp:cNvPr id="0" name=""/>
        <dsp:cNvSpPr/>
      </dsp:nvSpPr>
      <dsp:spPr>
        <a:xfrm>
          <a:off x="1925873" y="6688277"/>
          <a:ext cx="674159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 kern="1200" dirty="0">
            <a:solidFill>
              <a:srgbClr val="1B609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</a:p>
      </dsp:txBody>
      <dsp:txXfrm>
        <a:off x="1925873" y="6688277"/>
        <a:ext cx="6741590" cy="1316911"/>
      </dsp:txXfrm>
    </dsp:sp>
    <dsp:sp modelId="{4D6478D5-197F-4318-9585-96111D47EBC2}">
      <dsp:nvSpPr>
        <dsp:cNvPr id="0" name=""/>
        <dsp:cNvSpPr/>
      </dsp:nvSpPr>
      <dsp:spPr>
        <a:xfrm>
          <a:off x="1102803" y="6497133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FD15-5F00-40BD-A849-E9FA135072D1}">
      <dsp:nvSpPr>
        <dsp:cNvPr id="0" name=""/>
        <dsp:cNvSpPr/>
      </dsp:nvSpPr>
      <dsp:spPr>
        <a:xfrm>
          <a:off x="982213" y="8663012"/>
          <a:ext cx="7685250" cy="1316911"/>
        </a:xfrm>
        <a:prstGeom prst="rect">
          <a:avLst/>
        </a:prstGeom>
        <a:noFill/>
        <a:ln w="25400" cap="flat" cmpd="sng" algn="ctr">
          <a:solidFill>
            <a:srgbClr val="1B609C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29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世界很小，来迷你的世界看看吧</a:t>
          </a:r>
        </a:p>
      </dsp:txBody>
      <dsp:txXfrm>
        <a:off x="982213" y="8663012"/>
        <a:ext cx="7685250" cy="1316911"/>
      </dsp:txXfrm>
    </dsp:sp>
    <dsp:sp modelId="{59BA06A5-72CA-486A-9FBA-1B9B10A467A2}">
      <dsp:nvSpPr>
        <dsp:cNvPr id="0" name=""/>
        <dsp:cNvSpPr/>
      </dsp:nvSpPr>
      <dsp:spPr>
        <a:xfrm>
          <a:off x="159143" y="8392360"/>
          <a:ext cx="1646139" cy="164613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7625" cap="flat" cmpd="sng" algn="ctr">
          <a:solidFill>
            <a:srgbClr val="1B60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1213-C2CD-48E0-B08B-5D12FBC10A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15329-4FDD-402A-A611-B0587AEE9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15329-4FDD-402A-A611-B0587AEE9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B48F-B88D-4760-A116-7A0016E73AE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4002103"/>
            <a:chOff x="0" y="0"/>
            <a:chExt cx="12192000" cy="4002103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3698543"/>
            </a:xfrm>
            <a:prstGeom prst="rect">
              <a:avLst/>
            </a:pr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10800000">
              <a:off x="0" y="3698543"/>
              <a:ext cx="12192000" cy="303560"/>
            </a:xfrm>
            <a:custGeom>
              <a:avLst/>
              <a:gdLst>
                <a:gd name="connsiteX0" fmla="*/ 365760 w 11765280"/>
                <a:gd name="connsiteY0" fmla="*/ 350520 h 350520"/>
                <a:gd name="connsiteX1" fmla="*/ 0 w 11765280"/>
                <a:gd name="connsiteY1" fmla="*/ 350520 h 350520"/>
                <a:gd name="connsiteX2" fmla="*/ 182880 w 11765280"/>
                <a:gd name="connsiteY2" fmla="*/ 0 h 350520"/>
                <a:gd name="connsiteX3" fmla="*/ 731520 w 11765280"/>
                <a:gd name="connsiteY3" fmla="*/ 350520 h 350520"/>
                <a:gd name="connsiteX4" fmla="*/ 365760 w 11765280"/>
                <a:gd name="connsiteY4" fmla="*/ 350520 h 350520"/>
                <a:gd name="connsiteX5" fmla="*/ 548640 w 11765280"/>
                <a:gd name="connsiteY5" fmla="*/ 0 h 350520"/>
                <a:gd name="connsiteX6" fmla="*/ 1104900 w 11765280"/>
                <a:gd name="connsiteY6" fmla="*/ 350520 h 350520"/>
                <a:gd name="connsiteX7" fmla="*/ 739140 w 11765280"/>
                <a:gd name="connsiteY7" fmla="*/ 350520 h 350520"/>
                <a:gd name="connsiteX8" fmla="*/ 922020 w 11765280"/>
                <a:gd name="connsiteY8" fmla="*/ 0 h 350520"/>
                <a:gd name="connsiteX9" fmla="*/ 1470660 w 11765280"/>
                <a:gd name="connsiteY9" fmla="*/ 350520 h 350520"/>
                <a:gd name="connsiteX10" fmla="*/ 1104900 w 11765280"/>
                <a:gd name="connsiteY10" fmla="*/ 350520 h 350520"/>
                <a:gd name="connsiteX11" fmla="*/ 1287780 w 11765280"/>
                <a:gd name="connsiteY11" fmla="*/ 0 h 350520"/>
                <a:gd name="connsiteX12" fmla="*/ 1836420 w 11765280"/>
                <a:gd name="connsiteY12" fmla="*/ 350520 h 350520"/>
                <a:gd name="connsiteX13" fmla="*/ 1470660 w 11765280"/>
                <a:gd name="connsiteY13" fmla="*/ 350520 h 350520"/>
                <a:gd name="connsiteX14" fmla="*/ 1653540 w 11765280"/>
                <a:gd name="connsiteY14" fmla="*/ 0 h 350520"/>
                <a:gd name="connsiteX15" fmla="*/ 2202180 w 11765280"/>
                <a:gd name="connsiteY15" fmla="*/ 350520 h 350520"/>
                <a:gd name="connsiteX16" fmla="*/ 1836420 w 11765280"/>
                <a:gd name="connsiteY16" fmla="*/ 350520 h 350520"/>
                <a:gd name="connsiteX17" fmla="*/ 2019300 w 11765280"/>
                <a:gd name="connsiteY17" fmla="*/ 0 h 350520"/>
                <a:gd name="connsiteX18" fmla="*/ 2575560 w 11765280"/>
                <a:gd name="connsiteY18" fmla="*/ 350520 h 350520"/>
                <a:gd name="connsiteX19" fmla="*/ 2209800 w 11765280"/>
                <a:gd name="connsiteY19" fmla="*/ 350520 h 350520"/>
                <a:gd name="connsiteX20" fmla="*/ 2392680 w 11765280"/>
                <a:gd name="connsiteY20" fmla="*/ 0 h 350520"/>
                <a:gd name="connsiteX21" fmla="*/ 2941320 w 11765280"/>
                <a:gd name="connsiteY21" fmla="*/ 350520 h 350520"/>
                <a:gd name="connsiteX22" fmla="*/ 2575560 w 11765280"/>
                <a:gd name="connsiteY22" fmla="*/ 350520 h 350520"/>
                <a:gd name="connsiteX23" fmla="*/ 2758440 w 11765280"/>
                <a:gd name="connsiteY23" fmla="*/ 0 h 350520"/>
                <a:gd name="connsiteX24" fmla="*/ 3307080 w 11765280"/>
                <a:gd name="connsiteY24" fmla="*/ 350520 h 350520"/>
                <a:gd name="connsiteX25" fmla="*/ 2941320 w 11765280"/>
                <a:gd name="connsiteY25" fmla="*/ 350520 h 350520"/>
                <a:gd name="connsiteX26" fmla="*/ 3124200 w 11765280"/>
                <a:gd name="connsiteY26" fmla="*/ 0 h 350520"/>
                <a:gd name="connsiteX27" fmla="*/ 3672840 w 11765280"/>
                <a:gd name="connsiteY27" fmla="*/ 350520 h 350520"/>
                <a:gd name="connsiteX28" fmla="*/ 3307080 w 11765280"/>
                <a:gd name="connsiteY28" fmla="*/ 350520 h 350520"/>
                <a:gd name="connsiteX29" fmla="*/ 3489960 w 11765280"/>
                <a:gd name="connsiteY29" fmla="*/ 0 h 350520"/>
                <a:gd name="connsiteX30" fmla="*/ 4046220 w 11765280"/>
                <a:gd name="connsiteY30" fmla="*/ 350520 h 350520"/>
                <a:gd name="connsiteX31" fmla="*/ 3680460 w 11765280"/>
                <a:gd name="connsiteY31" fmla="*/ 350520 h 350520"/>
                <a:gd name="connsiteX32" fmla="*/ 3863340 w 11765280"/>
                <a:gd name="connsiteY32" fmla="*/ 0 h 350520"/>
                <a:gd name="connsiteX33" fmla="*/ 4411980 w 11765280"/>
                <a:gd name="connsiteY33" fmla="*/ 350520 h 350520"/>
                <a:gd name="connsiteX34" fmla="*/ 4046220 w 11765280"/>
                <a:gd name="connsiteY34" fmla="*/ 350520 h 350520"/>
                <a:gd name="connsiteX35" fmla="*/ 4229100 w 11765280"/>
                <a:gd name="connsiteY35" fmla="*/ 0 h 350520"/>
                <a:gd name="connsiteX36" fmla="*/ 4777740 w 11765280"/>
                <a:gd name="connsiteY36" fmla="*/ 350520 h 350520"/>
                <a:gd name="connsiteX37" fmla="*/ 4411980 w 11765280"/>
                <a:gd name="connsiteY37" fmla="*/ 350520 h 350520"/>
                <a:gd name="connsiteX38" fmla="*/ 4594860 w 11765280"/>
                <a:gd name="connsiteY38" fmla="*/ 0 h 350520"/>
                <a:gd name="connsiteX39" fmla="*/ 5143500 w 11765280"/>
                <a:gd name="connsiteY39" fmla="*/ 350520 h 350520"/>
                <a:gd name="connsiteX40" fmla="*/ 4777740 w 11765280"/>
                <a:gd name="connsiteY40" fmla="*/ 350520 h 350520"/>
                <a:gd name="connsiteX41" fmla="*/ 4960620 w 11765280"/>
                <a:gd name="connsiteY41" fmla="*/ 0 h 350520"/>
                <a:gd name="connsiteX42" fmla="*/ 5516880 w 11765280"/>
                <a:gd name="connsiteY42" fmla="*/ 350520 h 350520"/>
                <a:gd name="connsiteX43" fmla="*/ 5151120 w 11765280"/>
                <a:gd name="connsiteY43" fmla="*/ 350520 h 350520"/>
                <a:gd name="connsiteX44" fmla="*/ 5334000 w 11765280"/>
                <a:gd name="connsiteY44" fmla="*/ 0 h 350520"/>
                <a:gd name="connsiteX45" fmla="*/ 5882640 w 11765280"/>
                <a:gd name="connsiteY45" fmla="*/ 350520 h 350520"/>
                <a:gd name="connsiteX46" fmla="*/ 5516880 w 11765280"/>
                <a:gd name="connsiteY46" fmla="*/ 350520 h 350520"/>
                <a:gd name="connsiteX47" fmla="*/ 5699760 w 11765280"/>
                <a:gd name="connsiteY47" fmla="*/ 0 h 350520"/>
                <a:gd name="connsiteX48" fmla="*/ 6248400 w 11765280"/>
                <a:gd name="connsiteY48" fmla="*/ 350520 h 350520"/>
                <a:gd name="connsiteX49" fmla="*/ 5882640 w 11765280"/>
                <a:gd name="connsiteY49" fmla="*/ 350520 h 350520"/>
                <a:gd name="connsiteX50" fmla="*/ 6065520 w 11765280"/>
                <a:gd name="connsiteY50" fmla="*/ 0 h 350520"/>
                <a:gd name="connsiteX51" fmla="*/ 6614160 w 11765280"/>
                <a:gd name="connsiteY51" fmla="*/ 350520 h 350520"/>
                <a:gd name="connsiteX52" fmla="*/ 6248400 w 11765280"/>
                <a:gd name="connsiteY52" fmla="*/ 350520 h 350520"/>
                <a:gd name="connsiteX53" fmla="*/ 6431280 w 11765280"/>
                <a:gd name="connsiteY53" fmla="*/ 0 h 350520"/>
                <a:gd name="connsiteX54" fmla="*/ 6987540 w 11765280"/>
                <a:gd name="connsiteY54" fmla="*/ 350520 h 350520"/>
                <a:gd name="connsiteX55" fmla="*/ 6621780 w 11765280"/>
                <a:gd name="connsiteY55" fmla="*/ 350520 h 350520"/>
                <a:gd name="connsiteX56" fmla="*/ 6804660 w 11765280"/>
                <a:gd name="connsiteY56" fmla="*/ 0 h 350520"/>
                <a:gd name="connsiteX57" fmla="*/ 7353300 w 11765280"/>
                <a:gd name="connsiteY57" fmla="*/ 350520 h 350520"/>
                <a:gd name="connsiteX58" fmla="*/ 6987540 w 11765280"/>
                <a:gd name="connsiteY58" fmla="*/ 350520 h 350520"/>
                <a:gd name="connsiteX59" fmla="*/ 7170420 w 11765280"/>
                <a:gd name="connsiteY59" fmla="*/ 0 h 350520"/>
                <a:gd name="connsiteX60" fmla="*/ 7719060 w 11765280"/>
                <a:gd name="connsiteY60" fmla="*/ 350520 h 350520"/>
                <a:gd name="connsiteX61" fmla="*/ 7353300 w 11765280"/>
                <a:gd name="connsiteY61" fmla="*/ 350520 h 350520"/>
                <a:gd name="connsiteX62" fmla="*/ 7536180 w 11765280"/>
                <a:gd name="connsiteY62" fmla="*/ 0 h 350520"/>
                <a:gd name="connsiteX63" fmla="*/ 8084820 w 11765280"/>
                <a:gd name="connsiteY63" fmla="*/ 350520 h 350520"/>
                <a:gd name="connsiteX64" fmla="*/ 7719060 w 11765280"/>
                <a:gd name="connsiteY64" fmla="*/ 350520 h 350520"/>
                <a:gd name="connsiteX65" fmla="*/ 7901940 w 11765280"/>
                <a:gd name="connsiteY65" fmla="*/ 0 h 350520"/>
                <a:gd name="connsiteX66" fmla="*/ 8458200 w 11765280"/>
                <a:gd name="connsiteY66" fmla="*/ 350520 h 350520"/>
                <a:gd name="connsiteX67" fmla="*/ 8092440 w 11765280"/>
                <a:gd name="connsiteY67" fmla="*/ 350520 h 350520"/>
                <a:gd name="connsiteX68" fmla="*/ 8275320 w 11765280"/>
                <a:gd name="connsiteY68" fmla="*/ 0 h 350520"/>
                <a:gd name="connsiteX69" fmla="*/ 9189720 w 11765280"/>
                <a:gd name="connsiteY69" fmla="*/ 350520 h 350520"/>
                <a:gd name="connsiteX70" fmla="*/ 8823960 w 11765280"/>
                <a:gd name="connsiteY70" fmla="*/ 350520 h 350520"/>
                <a:gd name="connsiteX71" fmla="*/ 8823960 w 11765280"/>
                <a:gd name="connsiteY71" fmla="*/ 350520 h 350520"/>
                <a:gd name="connsiteX72" fmla="*/ 8458200 w 11765280"/>
                <a:gd name="connsiteY72" fmla="*/ 350520 h 350520"/>
                <a:gd name="connsiteX73" fmla="*/ 8641080 w 11765280"/>
                <a:gd name="connsiteY73" fmla="*/ 0 h 350520"/>
                <a:gd name="connsiteX74" fmla="*/ 8823960 w 11765280"/>
                <a:gd name="connsiteY74" fmla="*/ 350520 h 350520"/>
                <a:gd name="connsiteX75" fmla="*/ 9006840 w 11765280"/>
                <a:gd name="connsiteY75" fmla="*/ 0 h 350520"/>
                <a:gd name="connsiteX76" fmla="*/ 9555480 w 11765280"/>
                <a:gd name="connsiteY76" fmla="*/ 350520 h 350520"/>
                <a:gd name="connsiteX77" fmla="*/ 9189720 w 11765280"/>
                <a:gd name="connsiteY77" fmla="*/ 350520 h 350520"/>
                <a:gd name="connsiteX78" fmla="*/ 9372600 w 11765280"/>
                <a:gd name="connsiteY78" fmla="*/ 0 h 350520"/>
                <a:gd name="connsiteX79" fmla="*/ 9928860 w 11765280"/>
                <a:gd name="connsiteY79" fmla="*/ 350520 h 350520"/>
                <a:gd name="connsiteX80" fmla="*/ 9563100 w 11765280"/>
                <a:gd name="connsiteY80" fmla="*/ 350520 h 350520"/>
                <a:gd name="connsiteX81" fmla="*/ 9745980 w 11765280"/>
                <a:gd name="connsiteY81" fmla="*/ 0 h 350520"/>
                <a:gd name="connsiteX82" fmla="*/ 10294620 w 11765280"/>
                <a:gd name="connsiteY82" fmla="*/ 350520 h 350520"/>
                <a:gd name="connsiteX83" fmla="*/ 9928860 w 11765280"/>
                <a:gd name="connsiteY83" fmla="*/ 350520 h 350520"/>
                <a:gd name="connsiteX84" fmla="*/ 10111740 w 11765280"/>
                <a:gd name="connsiteY84" fmla="*/ 0 h 350520"/>
                <a:gd name="connsiteX85" fmla="*/ 10660380 w 11765280"/>
                <a:gd name="connsiteY85" fmla="*/ 350520 h 350520"/>
                <a:gd name="connsiteX86" fmla="*/ 10294620 w 11765280"/>
                <a:gd name="connsiteY86" fmla="*/ 350520 h 350520"/>
                <a:gd name="connsiteX87" fmla="*/ 10477500 w 11765280"/>
                <a:gd name="connsiteY87" fmla="*/ 0 h 350520"/>
                <a:gd name="connsiteX88" fmla="*/ 11026140 w 11765280"/>
                <a:gd name="connsiteY88" fmla="*/ 350520 h 350520"/>
                <a:gd name="connsiteX89" fmla="*/ 10660380 w 11765280"/>
                <a:gd name="connsiteY89" fmla="*/ 350520 h 350520"/>
                <a:gd name="connsiteX90" fmla="*/ 10843260 w 11765280"/>
                <a:gd name="connsiteY90" fmla="*/ 0 h 350520"/>
                <a:gd name="connsiteX91" fmla="*/ 11399520 w 11765280"/>
                <a:gd name="connsiteY91" fmla="*/ 350520 h 350520"/>
                <a:gd name="connsiteX92" fmla="*/ 11033760 w 11765280"/>
                <a:gd name="connsiteY92" fmla="*/ 350520 h 350520"/>
                <a:gd name="connsiteX93" fmla="*/ 11216640 w 11765280"/>
                <a:gd name="connsiteY93" fmla="*/ 0 h 350520"/>
                <a:gd name="connsiteX94" fmla="*/ 11765280 w 11765280"/>
                <a:gd name="connsiteY94" fmla="*/ 350520 h 350520"/>
                <a:gd name="connsiteX95" fmla="*/ 11399520 w 11765280"/>
                <a:gd name="connsiteY95" fmla="*/ 350520 h 350520"/>
                <a:gd name="connsiteX96" fmla="*/ 11582400 w 11765280"/>
                <a:gd name="connsiteY96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765280" h="350520">
                  <a:moveTo>
                    <a:pt x="365760" y="350520"/>
                  </a:moveTo>
                  <a:lnTo>
                    <a:pt x="0" y="350520"/>
                  </a:lnTo>
                  <a:lnTo>
                    <a:pt x="182880" y="0"/>
                  </a:lnTo>
                  <a:close/>
                  <a:moveTo>
                    <a:pt x="731520" y="350520"/>
                  </a:moveTo>
                  <a:lnTo>
                    <a:pt x="365760" y="350520"/>
                  </a:lnTo>
                  <a:lnTo>
                    <a:pt x="548640" y="0"/>
                  </a:lnTo>
                  <a:close/>
                  <a:moveTo>
                    <a:pt x="1104900" y="350520"/>
                  </a:moveTo>
                  <a:lnTo>
                    <a:pt x="739140" y="350520"/>
                  </a:lnTo>
                  <a:lnTo>
                    <a:pt x="922020" y="0"/>
                  </a:lnTo>
                  <a:close/>
                  <a:moveTo>
                    <a:pt x="1470660" y="350520"/>
                  </a:moveTo>
                  <a:lnTo>
                    <a:pt x="1104900" y="350520"/>
                  </a:lnTo>
                  <a:lnTo>
                    <a:pt x="1287780" y="0"/>
                  </a:lnTo>
                  <a:close/>
                  <a:moveTo>
                    <a:pt x="1836420" y="350520"/>
                  </a:moveTo>
                  <a:lnTo>
                    <a:pt x="1470660" y="350520"/>
                  </a:lnTo>
                  <a:lnTo>
                    <a:pt x="1653540" y="0"/>
                  </a:lnTo>
                  <a:close/>
                  <a:moveTo>
                    <a:pt x="2202180" y="350520"/>
                  </a:moveTo>
                  <a:lnTo>
                    <a:pt x="1836420" y="350520"/>
                  </a:lnTo>
                  <a:lnTo>
                    <a:pt x="2019300" y="0"/>
                  </a:lnTo>
                  <a:close/>
                  <a:moveTo>
                    <a:pt x="2575560" y="350520"/>
                  </a:moveTo>
                  <a:lnTo>
                    <a:pt x="2209800" y="350520"/>
                  </a:lnTo>
                  <a:lnTo>
                    <a:pt x="2392680" y="0"/>
                  </a:lnTo>
                  <a:close/>
                  <a:moveTo>
                    <a:pt x="2941320" y="350520"/>
                  </a:moveTo>
                  <a:lnTo>
                    <a:pt x="2575560" y="350520"/>
                  </a:lnTo>
                  <a:lnTo>
                    <a:pt x="2758440" y="0"/>
                  </a:lnTo>
                  <a:close/>
                  <a:moveTo>
                    <a:pt x="3307080" y="350520"/>
                  </a:moveTo>
                  <a:lnTo>
                    <a:pt x="2941320" y="350520"/>
                  </a:lnTo>
                  <a:lnTo>
                    <a:pt x="3124200" y="0"/>
                  </a:lnTo>
                  <a:close/>
                  <a:moveTo>
                    <a:pt x="3672840" y="350520"/>
                  </a:moveTo>
                  <a:lnTo>
                    <a:pt x="3307080" y="350520"/>
                  </a:lnTo>
                  <a:lnTo>
                    <a:pt x="3489960" y="0"/>
                  </a:lnTo>
                  <a:close/>
                  <a:moveTo>
                    <a:pt x="4046220" y="350520"/>
                  </a:moveTo>
                  <a:lnTo>
                    <a:pt x="3680460" y="350520"/>
                  </a:lnTo>
                  <a:lnTo>
                    <a:pt x="3863340" y="0"/>
                  </a:lnTo>
                  <a:close/>
                  <a:moveTo>
                    <a:pt x="4411980" y="350520"/>
                  </a:moveTo>
                  <a:lnTo>
                    <a:pt x="4046220" y="350520"/>
                  </a:lnTo>
                  <a:lnTo>
                    <a:pt x="4229100" y="0"/>
                  </a:lnTo>
                  <a:close/>
                  <a:moveTo>
                    <a:pt x="4777740" y="350520"/>
                  </a:moveTo>
                  <a:lnTo>
                    <a:pt x="4411980" y="350520"/>
                  </a:lnTo>
                  <a:lnTo>
                    <a:pt x="4594860" y="0"/>
                  </a:lnTo>
                  <a:close/>
                  <a:moveTo>
                    <a:pt x="5143500" y="350520"/>
                  </a:moveTo>
                  <a:lnTo>
                    <a:pt x="4777740" y="350520"/>
                  </a:lnTo>
                  <a:lnTo>
                    <a:pt x="4960620" y="0"/>
                  </a:lnTo>
                  <a:close/>
                  <a:moveTo>
                    <a:pt x="5516880" y="350520"/>
                  </a:moveTo>
                  <a:lnTo>
                    <a:pt x="5151120" y="350520"/>
                  </a:lnTo>
                  <a:lnTo>
                    <a:pt x="5334000" y="0"/>
                  </a:lnTo>
                  <a:close/>
                  <a:moveTo>
                    <a:pt x="5882640" y="350520"/>
                  </a:moveTo>
                  <a:lnTo>
                    <a:pt x="5516880" y="350520"/>
                  </a:lnTo>
                  <a:lnTo>
                    <a:pt x="5699760" y="0"/>
                  </a:lnTo>
                  <a:close/>
                  <a:moveTo>
                    <a:pt x="6248400" y="350520"/>
                  </a:moveTo>
                  <a:lnTo>
                    <a:pt x="5882640" y="350520"/>
                  </a:lnTo>
                  <a:lnTo>
                    <a:pt x="6065520" y="0"/>
                  </a:lnTo>
                  <a:close/>
                  <a:moveTo>
                    <a:pt x="6614160" y="350520"/>
                  </a:moveTo>
                  <a:lnTo>
                    <a:pt x="6248400" y="350520"/>
                  </a:lnTo>
                  <a:lnTo>
                    <a:pt x="6431280" y="0"/>
                  </a:lnTo>
                  <a:close/>
                  <a:moveTo>
                    <a:pt x="6987540" y="350520"/>
                  </a:moveTo>
                  <a:lnTo>
                    <a:pt x="6621780" y="350520"/>
                  </a:lnTo>
                  <a:lnTo>
                    <a:pt x="6804660" y="0"/>
                  </a:lnTo>
                  <a:close/>
                  <a:moveTo>
                    <a:pt x="7353300" y="350520"/>
                  </a:moveTo>
                  <a:lnTo>
                    <a:pt x="6987540" y="350520"/>
                  </a:lnTo>
                  <a:lnTo>
                    <a:pt x="7170420" y="0"/>
                  </a:lnTo>
                  <a:close/>
                  <a:moveTo>
                    <a:pt x="7719060" y="350520"/>
                  </a:moveTo>
                  <a:lnTo>
                    <a:pt x="7353300" y="350520"/>
                  </a:lnTo>
                  <a:lnTo>
                    <a:pt x="7536180" y="0"/>
                  </a:lnTo>
                  <a:close/>
                  <a:moveTo>
                    <a:pt x="8084820" y="350520"/>
                  </a:moveTo>
                  <a:lnTo>
                    <a:pt x="7719060" y="350520"/>
                  </a:lnTo>
                  <a:lnTo>
                    <a:pt x="7901940" y="0"/>
                  </a:lnTo>
                  <a:close/>
                  <a:moveTo>
                    <a:pt x="8458200" y="350520"/>
                  </a:moveTo>
                  <a:lnTo>
                    <a:pt x="8092440" y="350520"/>
                  </a:lnTo>
                  <a:lnTo>
                    <a:pt x="8275320" y="0"/>
                  </a:lnTo>
                  <a:close/>
                  <a:moveTo>
                    <a:pt x="9189720" y="350520"/>
                  </a:moveTo>
                  <a:lnTo>
                    <a:pt x="8823960" y="350520"/>
                  </a:lnTo>
                  <a:lnTo>
                    <a:pt x="8823960" y="350520"/>
                  </a:lnTo>
                  <a:lnTo>
                    <a:pt x="8458200" y="350520"/>
                  </a:lnTo>
                  <a:lnTo>
                    <a:pt x="8641080" y="0"/>
                  </a:lnTo>
                  <a:lnTo>
                    <a:pt x="8823960" y="350520"/>
                  </a:lnTo>
                  <a:lnTo>
                    <a:pt x="9006840" y="0"/>
                  </a:lnTo>
                  <a:close/>
                  <a:moveTo>
                    <a:pt x="9555480" y="350520"/>
                  </a:moveTo>
                  <a:lnTo>
                    <a:pt x="9189720" y="350520"/>
                  </a:lnTo>
                  <a:lnTo>
                    <a:pt x="9372600" y="0"/>
                  </a:lnTo>
                  <a:close/>
                  <a:moveTo>
                    <a:pt x="9928860" y="350520"/>
                  </a:moveTo>
                  <a:lnTo>
                    <a:pt x="9563100" y="350520"/>
                  </a:lnTo>
                  <a:lnTo>
                    <a:pt x="9745980" y="0"/>
                  </a:lnTo>
                  <a:close/>
                  <a:moveTo>
                    <a:pt x="10294620" y="350520"/>
                  </a:moveTo>
                  <a:lnTo>
                    <a:pt x="9928860" y="350520"/>
                  </a:lnTo>
                  <a:lnTo>
                    <a:pt x="10111740" y="0"/>
                  </a:lnTo>
                  <a:close/>
                  <a:moveTo>
                    <a:pt x="10660380" y="350520"/>
                  </a:moveTo>
                  <a:lnTo>
                    <a:pt x="10294620" y="350520"/>
                  </a:lnTo>
                  <a:lnTo>
                    <a:pt x="10477500" y="0"/>
                  </a:lnTo>
                  <a:close/>
                  <a:moveTo>
                    <a:pt x="11026140" y="350520"/>
                  </a:moveTo>
                  <a:lnTo>
                    <a:pt x="10660380" y="350520"/>
                  </a:lnTo>
                  <a:lnTo>
                    <a:pt x="10843260" y="0"/>
                  </a:lnTo>
                  <a:close/>
                  <a:moveTo>
                    <a:pt x="11399520" y="350520"/>
                  </a:moveTo>
                  <a:lnTo>
                    <a:pt x="11033760" y="350520"/>
                  </a:lnTo>
                  <a:lnTo>
                    <a:pt x="11216640" y="0"/>
                  </a:lnTo>
                  <a:close/>
                  <a:moveTo>
                    <a:pt x="11765280" y="350520"/>
                  </a:moveTo>
                  <a:lnTo>
                    <a:pt x="11399520" y="350520"/>
                  </a:lnTo>
                  <a:lnTo>
                    <a:pt x="11582400" y="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417164" y="1980968"/>
            <a:ext cx="308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体坛粗黑简体" panose="03000509000000000000" pitchFamily="65" charset="-122"/>
                <a:ea typeface="体坛粗黑简体" panose="03000509000000000000" pitchFamily="65" charset="-122"/>
              </a:rPr>
              <a:t>伴我同行</a:t>
            </a:r>
          </a:p>
        </p:txBody>
      </p:sp>
      <p:sp>
        <p:nvSpPr>
          <p:cNvPr id="28" name="AutoShape 12"/>
          <p:cNvSpPr>
            <a:spLocks noChangeAspect="1" noChangeArrowheads="1" noTextEdit="1"/>
          </p:cNvSpPr>
          <p:nvPr/>
        </p:nvSpPr>
        <p:spPr bwMode="auto">
          <a:xfrm>
            <a:off x="9663113" y="474663"/>
            <a:ext cx="9413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623039" y="1353544"/>
            <a:ext cx="3724275" cy="1406552"/>
            <a:chOff x="7570394" y="1459912"/>
            <a:chExt cx="3724275" cy="1406552"/>
          </a:xfrm>
        </p:grpSpPr>
        <p:grpSp>
          <p:nvGrpSpPr>
            <p:cNvPr id="18" name="组合 17"/>
            <p:cNvGrpSpPr/>
            <p:nvPr/>
          </p:nvGrpSpPr>
          <p:grpSpPr>
            <a:xfrm>
              <a:off x="8063480" y="2378868"/>
              <a:ext cx="2641714" cy="344771"/>
              <a:chOff x="8063480" y="2378868"/>
              <a:chExt cx="2641714" cy="344771"/>
            </a:xfrm>
          </p:grpSpPr>
          <p:sp>
            <p:nvSpPr>
              <p:cNvPr id="20" name="椭圆 19"/>
              <p:cNvSpPr/>
              <p:nvPr/>
            </p:nvSpPr>
            <p:spPr>
              <a:xfrm rot="19779005">
                <a:off x="8063480" y="2378869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 rot="19779005">
                <a:off x="9149331" y="2378868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23" name="椭圆 22"/>
              <p:cNvSpPr/>
              <p:nvPr/>
            </p:nvSpPr>
            <p:spPr>
              <a:xfrm rot="21099421">
                <a:off x="9887401" y="2397921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 rot="21099421">
                <a:off x="10352679" y="2426114"/>
                <a:ext cx="352515" cy="2900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Picture 4" descr="http://img.tvmao.com/stills/drama/0/19/b/391x600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88"/>
            <a:stretch>
              <a:fillRect/>
            </a:stretch>
          </p:blipFill>
          <p:spPr bwMode="auto">
            <a:xfrm>
              <a:off x="7570394" y="1459912"/>
              <a:ext cx="3724275" cy="140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41877" y="342714"/>
            <a:ext cx="1215933" cy="146018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42" y="3246104"/>
            <a:ext cx="323116" cy="365792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4916126" y="4180177"/>
            <a:ext cx="6139685" cy="2015936"/>
            <a:chOff x="4803832" y="4638150"/>
            <a:chExt cx="6139685" cy="2015936"/>
          </a:xfrm>
        </p:grpSpPr>
        <p:sp>
          <p:nvSpPr>
            <p:cNvPr id="27" name="文本框 26"/>
            <p:cNvSpPr txBox="1"/>
            <p:nvPr/>
          </p:nvSpPr>
          <p:spPr>
            <a:xfrm>
              <a:off x="4803832" y="4638150"/>
              <a:ext cx="6139685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2800" b="1" dirty="0">
                  <a:solidFill>
                    <a:srgbClr val="1B609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时光机 竹蜻蜓 铜  烧 </a:t>
              </a:r>
              <a:endParaRPr lang="en-US" altLang="zh-CN" sz="28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125000"/>
                </a:lnSpc>
              </a:pPr>
              <a:r>
                <a:rPr lang="zh-CN" altLang="en-US" sz="2400" b="1" dirty="0">
                  <a:solidFill>
                    <a:srgbClr val="1B609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没有哆啦</a:t>
              </a:r>
              <a:r>
                <a:rPr lang="en-US" altLang="zh-CN" sz="2400" b="1" dirty="0">
                  <a:solidFill>
                    <a:srgbClr val="1B609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A</a:t>
              </a:r>
              <a:r>
                <a:rPr lang="zh-CN" altLang="en-US" sz="2400" b="1" dirty="0">
                  <a:solidFill>
                    <a:srgbClr val="1B609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梦的童年记忆是不完整的</a:t>
              </a:r>
              <a:endParaRPr lang="en-US" altLang="zh-CN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125000"/>
                </a:lnSpc>
              </a:pPr>
              <a:r>
                <a:rPr lang="zh-CN" altLang="en-US" sz="2400" b="1" dirty="0">
                  <a:solidFill>
                    <a:srgbClr val="1B609C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一张图重新了解我们的蓝胖子</a:t>
              </a:r>
              <a:endParaRPr lang="en-US" altLang="zh-CN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125000"/>
                </a:lnSpc>
              </a:pPr>
              <a:endParaRPr lang="en-US" altLang="zh-CN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820" y="4799007"/>
              <a:ext cx="359695" cy="329480"/>
            </a:xfrm>
            <a:prstGeom prst="rect">
              <a:avLst/>
            </a:prstGeom>
          </p:spPr>
        </p:pic>
      </p:grpSp>
      <p:pic>
        <p:nvPicPr>
          <p:cNvPr id="4098" name="Picture 2" descr="http://y0.ifengimg.com/cmpp/2013/11/17/12/7454c497-eba1-41d3-8abf-2557ef43834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7" y="1139711"/>
            <a:ext cx="3234633" cy="49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V="1">
            <a:off x="0" y="2855897"/>
            <a:ext cx="12192000" cy="4002103"/>
            <a:chOff x="0" y="0"/>
            <a:chExt cx="12192000" cy="4002103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3698543"/>
            </a:xfrm>
            <a:prstGeom prst="rect">
              <a:avLst/>
            </a:pr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0800000">
              <a:off x="0" y="3698543"/>
              <a:ext cx="12192000" cy="303560"/>
            </a:xfrm>
            <a:custGeom>
              <a:avLst/>
              <a:gdLst>
                <a:gd name="connsiteX0" fmla="*/ 365760 w 11765280"/>
                <a:gd name="connsiteY0" fmla="*/ 350520 h 350520"/>
                <a:gd name="connsiteX1" fmla="*/ 0 w 11765280"/>
                <a:gd name="connsiteY1" fmla="*/ 350520 h 350520"/>
                <a:gd name="connsiteX2" fmla="*/ 182880 w 11765280"/>
                <a:gd name="connsiteY2" fmla="*/ 0 h 350520"/>
                <a:gd name="connsiteX3" fmla="*/ 731520 w 11765280"/>
                <a:gd name="connsiteY3" fmla="*/ 350520 h 350520"/>
                <a:gd name="connsiteX4" fmla="*/ 365760 w 11765280"/>
                <a:gd name="connsiteY4" fmla="*/ 350520 h 350520"/>
                <a:gd name="connsiteX5" fmla="*/ 548640 w 11765280"/>
                <a:gd name="connsiteY5" fmla="*/ 0 h 350520"/>
                <a:gd name="connsiteX6" fmla="*/ 1104900 w 11765280"/>
                <a:gd name="connsiteY6" fmla="*/ 350520 h 350520"/>
                <a:gd name="connsiteX7" fmla="*/ 739140 w 11765280"/>
                <a:gd name="connsiteY7" fmla="*/ 350520 h 350520"/>
                <a:gd name="connsiteX8" fmla="*/ 922020 w 11765280"/>
                <a:gd name="connsiteY8" fmla="*/ 0 h 350520"/>
                <a:gd name="connsiteX9" fmla="*/ 1470660 w 11765280"/>
                <a:gd name="connsiteY9" fmla="*/ 350520 h 350520"/>
                <a:gd name="connsiteX10" fmla="*/ 1104900 w 11765280"/>
                <a:gd name="connsiteY10" fmla="*/ 350520 h 350520"/>
                <a:gd name="connsiteX11" fmla="*/ 1287780 w 11765280"/>
                <a:gd name="connsiteY11" fmla="*/ 0 h 350520"/>
                <a:gd name="connsiteX12" fmla="*/ 1836420 w 11765280"/>
                <a:gd name="connsiteY12" fmla="*/ 350520 h 350520"/>
                <a:gd name="connsiteX13" fmla="*/ 1470660 w 11765280"/>
                <a:gd name="connsiteY13" fmla="*/ 350520 h 350520"/>
                <a:gd name="connsiteX14" fmla="*/ 1653540 w 11765280"/>
                <a:gd name="connsiteY14" fmla="*/ 0 h 350520"/>
                <a:gd name="connsiteX15" fmla="*/ 2202180 w 11765280"/>
                <a:gd name="connsiteY15" fmla="*/ 350520 h 350520"/>
                <a:gd name="connsiteX16" fmla="*/ 1836420 w 11765280"/>
                <a:gd name="connsiteY16" fmla="*/ 350520 h 350520"/>
                <a:gd name="connsiteX17" fmla="*/ 2019300 w 11765280"/>
                <a:gd name="connsiteY17" fmla="*/ 0 h 350520"/>
                <a:gd name="connsiteX18" fmla="*/ 2575560 w 11765280"/>
                <a:gd name="connsiteY18" fmla="*/ 350520 h 350520"/>
                <a:gd name="connsiteX19" fmla="*/ 2209800 w 11765280"/>
                <a:gd name="connsiteY19" fmla="*/ 350520 h 350520"/>
                <a:gd name="connsiteX20" fmla="*/ 2392680 w 11765280"/>
                <a:gd name="connsiteY20" fmla="*/ 0 h 350520"/>
                <a:gd name="connsiteX21" fmla="*/ 2941320 w 11765280"/>
                <a:gd name="connsiteY21" fmla="*/ 350520 h 350520"/>
                <a:gd name="connsiteX22" fmla="*/ 2575560 w 11765280"/>
                <a:gd name="connsiteY22" fmla="*/ 350520 h 350520"/>
                <a:gd name="connsiteX23" fmla="*/ 2758440 w 11765280"/>
                <a:gd name="connsiteY23" fmla="*/ 0 h 350520"/>
                <a:gd name="connsiteX24" fmla="*/ 3307080 w 11765280"/>
                <a:gd name="connsiteY24" fmla="*/ 350520 h 350520"/>
                <a:gd name="connsiteX25" fmla="*/ 2941320 w 11765280"/>
                <a:gd name="connsiteY25" fmla="*/ 350520 h 350520"/>
                <a:gd name="connsiteX26" fmla="*/ 3124200 w 11765280"/>
                <a:gd name="connsiteY26" fmla="*/ 0 h 350520"/>
                <a:gd name="connsiteX27" fmla="*/ 3672840 w 11765280"/>
                <a:gd name="connsiteY27" fmla="*/ 350520 h 350520"/>
                <a:gd name="connsiteX28" fmla="*/ 3307080 w 11765280"/>
                <a:gd name="connsiteY28" fmla="*/ 350520 h 350520"/>
                <a:gd name="connsiteX29" fmla="*/ 3489960 w 11765280"/>
                <a:gd name="connsiteY29" fmla="*/ 0 h 350520"/>
                <a:gd name="connsiteX30" fmla="*/ 4046220 w 11765280"/>
                <a:gd name="connsiteY30" fmla="*/ 350520 h 350520"/>
                <a:gd name="connsiteX31" fmla="*/ 3680460 w 11765280"/>
                <a:gd name="connsiteY31" fmla="*/ 350520 h 350520"/>
                <a:gd name="connsiteX32" fmla="*/ 3863340 w 11765280"/>
                <a:gd name="connsiteY32" fmla="*/ 0 h 350520"/>
                <a:gd name="connsiteX33" fmla="*/ 4411980 w 11765280"/>
                <a:gd name="connsiteY33" fmla="*/ 350520 h 350520"/>
                <a:gd name="connsiteX34" fmla="*/ 4046220 w 11765280"/>
                <a:gd name="connsiteY34" fmla="*/ 350520 h 350520"/>
                <a:gd name="connsiteX35" fmla="*/ 4229100 w 11765280"/>
                <a:gd name="connsiteY35" fmla="*/ 0 h 350520"/>
                <a:gd name="connsiteX36" fmla="*/ 4777740 w 11765280"/>
                <a:gd name="connsiteY36" fmla="*/ 350520 h 350520"/>
                <a:gd name="connsiteX37" fmla="*/ 4411980 w 11765280"/>
                <a:gd name="connsiteY37" fmla="*/ 350520 h 350520"/>
                <a:gd name="connsiteX38" fmla="*/ 4594860 w 11765280"/>
                <a:gd name="connsiteY38" fmla="*/ 0 h 350520"/>
                <a:gd name="connsiteX39" fmla="*/ 5143500 w 11765280"/>
                <a:gd name="connsiteY39" fmla="*/ 350520 h 350520"/>
                <a:gd name="connsiteX40" fmla="*/ 4777740 w 11765280"/>
                <a:gd name="connsiteY40" fmla="*/ 350520 h 350520"/>
                <a:gd name="connsiteX41" fmla="*/ 4960620 w 11765280"/>
                <a:gd name="connsiteY41" fmla="*/ 0 h 350520"/>
                <a:gd name="connsiteX42" fmla="*/ 5516880 w 11765280"/>
                <a:gd name="connsiteY42" fmla="*/ 350520 h 350520"/>
                <a:gd name="connsiteX43" fmla="*/ 5151120 w 11765280"/>
                <a:gd name="connsiteY43" fmla="*/ 350520 h 350520"/>
                <a:gd name="connsiteX44" fmla="*/ 5334000 w 11765280"/>
                <a:gd name="connsiteY44" fmla="*/ 0 h 350520"/>
                <a:gd name="connsiteX45" fmla="*/ 5882640 w 11765280"/>
                <a:gd name="connsiteY45" fmla="*/ 350520 h 350520"/>
                <a:gd name="connsiteX46" fmla="*/ 5516880 w 11765280"/>
                <a:gd name="connsiteY46" fmla="*/ 350520 h 350520"/>
                <a:gd name="connsiteX47" fmla="*/ 5699760 w 11765280"/>
                <a:gd name="connsiteY47" fmla="*/ 0 h 350520"/>
                <a:gd name="connsiteX48" fmla="*/ 6248400 w 11765280"/>
                <a:gd name="connsiteY48" fmla="*/ 350520 h 350520"/>
                <a:gd name="connsiteX49" fmla="*/ 5882640 w 11765280"/>
                <a:gd name="connsiteY49" fmla="*/ 350520 h 350520"/>
                <a:gd name="connsiteX50" fmla="*/ 6065520 w 11765280"/>
                <a:gd name="connsiteY50" fmla="*/ 0 h 350520"/>
                <a:gd name="connsiteX51" fmla="*/ 6614160 w 11765280"/>
                <a:gd name="connsiteY51" fmla="*/ 350520 h 350520"/>
                <a:gd name="connsiteX52" fmla="*/ 6248400 w 11765280"/>
                <a:gd name="connsiteY52" fmla="*/ 350520 h 350520"/>
                <a:gd name="connsiteX53" fmla="*/ 6431280 w 11765280"/>
                <a:gd name="connsiteY53" fmla="*/ 0 h 350520"/>
                <a:gd name="connsiteX54" fmla="*/ 6987540 w 11765280"/>
                <a:gd name="connsiteY54" fmla="*/ 350520 h 350520"/>
                <a:gd name="connsiteX55" fmla="*/ 6621780 w 11765280"/>
                <a:gd name="connsiteY55" fmla="*/ 350520 h 350520"/>
                <a:gd name="connsiteX56" fmla="*/ 6804660 w 11765280"/>
                <a:gd name="connsiteY56" fmla="*/ 0 h 350520"/>
                <a:gd name="connsiteX57" fmla="*/ 7353300 w 11765280"/>
                <a:gd name="connsiteY57" fmla="*/ 350520 h 350520"/>
                <a:gd name="connsiteX58" fmla="*/ 6987540 w 11765280"/>
                <a:gd name="connsiteY58" fmla="*/ 350520 h 350520"/>
                <a:gd name="connsiteX59" fmla="*/ 7170420 w 11765280"/>
                <a:gd name="connsiteY59" fmla="*/ 0 h 350520"/>
                <a:gd name="connsiteX60" fmla="*/ 7719060 w 11765280"/>
                <a:gd name="connsiteY60" fmla="*/ 350520 h 350520"/>
                <a:gd name="connsiteX61" fmla="*/ 7353300 w 11765280"/>
                <a:gd name="connsiteY61" fmla="*/ 350520 h 350520"/>
                <a:gd name="connsiteX62" fmla="*/ 7536180 w 11765280"/>
                <a:gd name="connsiteY62" fmla="*/ 0 h 350520"/>
                <a:gd name="connsiteX63" fmla="*/ 8084820 w 11765280"/>
                <a:gd name="connsiteY63" fmla="*/ 350520 h 350520"/>
                <a:gd name="connsiteX64" fmla="*/ 7719060 w 11765280"/>
                <a:gd name="connsiteY64" fmla="*/ 350520 h 350520"/>
                <a:gd name="connsiteX65" fmla="*/ 7901940 w 11765280"/>
                <a:gd name="connsiteY65" fmla="*/ 0 h 350520"/>
                <a:gd name="connsiteX66" fmla="*/ 8458200 w 11765280"/>
                <a:gd name="connsiteY66" fmla="*/ 350520 h 350520"/>
                <a:gd name="connsiteX67" fmla="*/ 8092440 w 11765280"/>
                <a:gd name="connsiteY67" fmla="*/ 350520 h 350520"/>
                <a:gd name="connsiteX68" fmla="*/ 8275320 w 11765280"/>
                <a:gd name="connsiteY68" fmla="*/ 0 h 350520"/>
                <a:gd name="connsiteX69" fmla="*/ 9189720 w 11765280"/>
                <a:gd name="connsiteY69" fmla="*/ 350520 h 350520"/>
                <a:gd name="connsiteX70" fmla="*/ 8823960 w 11765280"/>
                <a:gd name="connsiteY70" fmla="*/ 350520 h 350520"/>
                <a:gd name="connsiteX71" fmla="*/ 8823960 w 11765280"/>
                <a:gd name="connsiteY71" fmla="*/ 350520 h 350520"/>
                <a:gd name="connsiteX72" fmla="*/ 8458200 w 11765280"/>
                <a:gd name="connsiteY72" fmla="*/ 350520 h 350520"/>
                <a:gd name="connsiteX73" fmla="*/ 8641080 w 11765280"/>
                <a:gd name="connsiteY73" fmla="*/ 0 h 350520"/>
                <a:gd name="connsiteX74" fmla="*/ 8823960 w 11765280"/>
                <a:gd name="connsiteY74" fmla="*/ 350520 h 350520"/>
                <a:gd name="connsiteX75" fmla="*/ 9006840 w 11765280"/>
                <a:gd name="connsiteY75" fmla="*/ 0 h 350520"/>
                <a:gd name="connsiteX76" fmla="*/ 9555480 w 11765280"/>
                <a:gd name="connsiteY76" fmla="*/ 350520 h 350520"/>
                <a:gd name="connsiteX77" fmla="*/ 9189720 w 11765280"/>
                <a:gd name="connsiteY77" fmla="*/ 350520 h 350520"/>
                <a:gd name="connsiteX78" fmla="*/ 9372600 w 11765280"/>
                <a:gd name="connsiteY78" fmla="*/ 0 h 350520"/>
                <a:gd name="connsiteX79" fmla="*/ 9928860 w 11765280"/>
                <a:gd name="connsiteY79" fmla="*/ 350520 h 350520"/>
                <a:gd name="connsiteX80" fmla="*/ 9563100 w 11765280"/>
                <a:gd name="connsiteY80" fmla="*/ 350520 h 350520"/>
                <a:gd name="connsiteX81" fmla="*/ 9745980 w 11765280"/>
                <a:gd name="connsiteY81" fmla="*/ 0 h 350520"/>
                <a:gd name="connsiteX82" fmla="*/ 10294620 w 11765280"/>
                <a:gd name="connsiteY82" fmla="*/ 350520 h 350520"/>
                <a:gd name="connsiteX83" fmla="*/ 9928860 w 11765280"/>
                <a:gd name="connsiteY83" fmla="*/ 350520 h 350520"/>
                <a:gd name="connsiteX84" fmla="*/ 10111740 w 11765280"/>
                <a:gd name="connsiteY84" fmla="*/ 0 h 350520"/>
                <a:gd name="connsiteX85" fmla="*/ 10660380 w 11765280"/>
                <a:gd name="connsiteY85" fmla="*/ 350520 h 350520"/>
                <a:gd name="connsiteX86" fmla="*/ 10294620 w 11765280"/>
                <a:gd name="connsiteY86" fmla="*/ 350520 h 350520"/>
                <a:gd name="connsiteX87" fmla="*/ 10477500 w 11765280"/>
                <a:gd name="connsiteY87" fmla="*/ 0 h 350520"/>
                <a:gd name="connsiteX88" fmla="*/ 11026140 w 11765280"/>
                <a:gd name="connsiteY88" fmla="*/ 350520 h 350520"/>
                <a:gd name="connsiteX89" fmla="*/ 10660380 w 11765280"/>
                <a:gd name="connsiteY89" fmla="*/ 350520 h 350520"/>
                <a:gd name="connsiteX90" fmla="*/ 10843260 w 11765280"/>
                <a:gd name="connsiteY90" fmla="*/ 0 h 350520"/>
                <a:gd name="connsiteX91" fmla="*/ 11399520 w 11765280"/>
                <a:gd name="connsiteY91" fmla="*/ 350520 h 350520"/>
                <a:gd name="connsiteX92" fmla="*/ 11033760 w 11765280"/>
                <a:gd name="connsiteY92" fmla="*/ 350520 h 350520"/>
                <a:gd name="connsiteX93" fmla="*/ 11216640 w 11765280"/>
                <a:gd name="connsiteY93" fmla="*/ 0 h 350520"/>
                <a:gd name="connsiteX94" fmla="*/ 11765280 w 11765280"/>
                <a:gd name="connsiteY94" fmla="*/ 350520 h 350520"/>
                <a:gd name="connsiteX95" fmla="*/ 11399520 w 11765280"/>
                <a:gd name="connsiteY95" fmla="*/ 350520 h 350520"/>
                <a:gd name="connsiteX96" fmla="*/ 11582400 w 11765280"/>
                <a:gd name="connsiteY96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765280" h="350520">
                  <a:moveTo>
                    <a:pt x="365760" y="350520"/>
                  </a:moveTo>
                  <a:lnTo>
                    <a:pt x="0" y="350520"/>
                  </a:lnTo>
                  <a:lnTo>
                    <a:pt x="182880" y="0"/>
                  </a:lnTo>
                  <a:close/>
                  <a:moveTo>
                    <a:pt x="731520" y="350520"/>
                  </a:moveTo>
                  <a:lnTo>
                    <a:pt x="365760" y="350520"/>
                  </a:lnTo>
                  <a:lnTo>
                    <a:pt x="548640" y="0"/>
                  </a:lnTo>
                  <a:close/>
                  <a:moveTo>
                    <a:pt x="1104900" y="350520"/>
                  </a:moveTo>
                  <a:lnTo>
                    <a:pt x="739140" y="350520"/>
                  </a:lnTo>
                  <a:lnTo>
                    <a:pt x="922020" y="0"/>
                  </a:lnTo>
                  <a:close/>
                  <a:moveTo>
                    <a:pt x="1470660" y="350520"/>
                  </a:moveTo>
                  <a:lnTo>
                    <a:pt x="1104900" y="350520"/>
                  </a:lnTo>
                  <a:lnTo>
                    <a:pt x="1287780" y="0"/>
                  </a:lnTo>
                  <a:close/>
                  <a:moveTo>
                    <a:pt x="1836420" y="350520"/>
                  </a:moveTo>
                  <a:lnTo>
                    <a:pt x="1470660" y="350520"/>
                  </a:lnTo>
                  <a:lnTo>
                    <a:pt x="1653540" y="0"/>
                  </a:lnTo>
                  <a:close/>
                  <a:moveTo>
                    <a:pt x="2202180" y="350520"/>
                  </a:moveTo>
                  <a:lnTo>
                    <a:pt x="1836420" y="350520"/>
                  </a:lnTo>
                  <a:lnTo>
                    <a:pt x="2019300" y="0"/>
                  </a:lnTo>
                  <a:close/>
                  <a:moveTo>
                    <a:pt x="2575560" y="350520"/>
                  </a:moveTo>
                  <a:lnTo>
                    <a:pt x="2209800" y="350520"/>
                  </a:lnTo>
                  <a:lnTo>
                    <a:pt x="2392680" y="0"/>
                  </a:lnTo>
                  <a:close/>
                  <a:moveTo>
                    <a:pt x="2941320" y="350520"/>
                  </a:moveTo>
                  <a:lnTo>
                    <a:pt x="2575560" y="350520"/>
                  </a:lnTo>
                  <a:lnTo>
                    <a:pt x="2758440" y="0"/>
                  </a:lnTo>
                  <a:close/>
                  <a:moveTo>
                    <a:pt x="3307080" y="350520"/>
                  </a:moveTo>
                  <a:lnTo>
                    <a:pt x="2941320" y="350520"/>
                  </a:lnTo>
                  <a:lnTo>
                    <a:pt x="3124200" y="0"/>
                  </a:lnTo>
                  <a:close/>
                  <a:moveTo>
                    <a:pt x="3672840" y="350520"/>
                  </a:moveTo>
                  <a:lnTo>
                    <a:pt x="3307080" y="350520"/>
                  </a:lnTo>
                  <a:lnTo>
                    <a:pt x="3489960" y="0"/>
                  </a:lnTo>
                  <a:close/>
                  <a:moveTo>
                    <a:pt x="4046220" y="350520"/>
                  </a:moveTo>
                  <a:lnTo>
                    <a:pt x="3680460" y="350520"/>
                  </a:lnTo>
                  <a:lnTo>
                    <a:pt x="3863340" y="0"/>
                  </a:lnTo>
                  <a:close/>
                  <a:moveTo>
                    <a:pt x="4411980" y="350520"/>
                  </a:moveTo>
                  <a:lnTo>
                    <a:pt x="4046220" y="350520"/>
                  </a:lnTo>
                  <a:lnTo>
                    <a:pt x="4229100" y="0"/>
                  </a:lnTo>
                  <a:close/>
                  <a:moveTo>
                    <a:pt x="4777740" y="350520"/>
                  </a:moveTo>
                  <a:lnTo>
                    <a:pt x="4411980" y="350520"/>
                  </a:lnTo>
                  <a:lnTo>
                    <a:pt x="4594860" y="0"/>
                  </a:lnTo>
                  <a:close/>
                  <a:moveTo>
                    <a:pt x="5143500" y="350520"/>
                  </a:moveTo>
                  <a:lnTo>
                    <a:pt x="4777740" y="350520"/>
                  </a:lnTo>
                  <a:lnTo>
                    <a:pt x="4960620" y="0"/>
                  </a:lnTo>
                  <a:close/>
                  <a:moveTo>
                    <a:pt x="5516880" y="350520"/>
                  </a:moveTo>
                  <a:lnTo>
                    <a:pt x="5151120" y="350520"/>
                  </a:lnTo>
                  <a:lnTo>
                    <a:pt x="5334000" y="0"/>
                  </a:lnTo>
                  <a:close/>
                  <a:moveTo>
                    <a:pt x="5882640" y="350520"/>
                  </a:moveTo>
                  <a:lnTo>
                    <a:pt x="5516880" y="350520"/>
                  </a:lnTo>
                  <a:lnTo>
                    <a:pt x="5699760" y="0"/>
                  </a:lnTo>
                  <a:close/>
                  <a:moveTo>
                    <a:pt x="6248400" y="350520"/>
                  </a:moveTo>
                  <a:lnTo>
                    <a:pt x="5882640" y="350520"/>
                  </a:lnTo>
                  <a:lnTo>
                    <a:pt x="6065520" y="0"/>
                  </a:lnTo>
                  <a:close/>
                  <a:moveTo>
                    <a:pt x="6614160" y="350520"/>
                  </a:moveTo>
                  <a:lnTo>
                    <a:pt x="6248400" y="350520"/>
                  </a:lnTo>
                  <a:lnTo>
                    <a:pt x="6431280" y="0"/>
                  </a:lnTo>
                  <a:close/>
                  <a:moveTo>
                    <a:pt x="6987540" y="350520"/>
                  </a:moveTo>
                  <a:lnTo>
                    <a:pt x="6621780" y="350520"/>
                  </a:lnTo>
                  <a:lnTo>
                    <a:pt x="6804660" y="0"/>
                  </a:lnTo>
                  <a:close/>
                  <a:moveTo>
                    <a:pt x="7353300" y="350520"/>
                  </a:moveTo>
                  <a:lnTo>
                    <a:pt x="6987540" y="350520"/>
                  </a:lnTo>
                  <a:lnTo>
                    <a:pt x="7170420" y="0"/>
                  </a:lnTo>
                  <a:close/>
                  <a:moveTo>
                    <a:pt x="7719060" y="350520"/>
                  </a:moveTo>
                  <a:lnTo>
                    <a:pt x="7353300" y="350520"/>
                  </a:lnTo>
                  <a:lnTo>
                    <a:pt x="7536180" y="0"/>
                  </a:lnTo>
                  <a:close/>
                  <a:moveTo>
                    <a:pt x="8084820" y="350520"/>
                  </a:moveTo>
                  <a:lnTo>
                    <a:pt x="7719060" y="350520"/>
                  </a:lnTo>
                  <a:lnTo>
                    <a:pt x="7901940" y="0"/>
                  </a:lnTo>
                  <a:close/>
                  <a:moveTo>
                    <a:pt x="8458200" y="350520"/>
                  </a:moveTo>
                  <a:lnTo>
                    <a:pt x="8092440" y="350520"/>
                  </a:lnTo>
                  <a:lnTo>
                    <a:pt x="8275320" y="0"/>
                  </a:lnTo>
                  <a:close/>
                  <a:moveTo>
                    <a:pt x="9189720" y="350520"/>
                  </a:moveTo>
                  <a:lnTo>
                    <a:pt x="8823960" y="350520"/>
                  </a:lnTo>
                  <a:lnTo>
                    <a:pt x="8823960" y="350520"/>
                  </a:lnTo>
                  <a:lnTo>
                    <a:pt x="8458200" y="350520"/>
                  </a:lnTo>
                  <a:lnTo>
                    <a:pt x="8641080" y="0"/>
                  </a:lnTo>
                  <a:lnTo>
                    <a:pt x="8823960" y="350520"/>
                  </a:lnTo>
                  <a:lnTo>
                    <a:pt x="9006840" y="0"/>
                  </a:lnTo>
                  <a:close/>
                  <a:moveTo>
                    <a:pt x="9555480" y="350520"/>
                  </a:moveTo>
                  <a:lnTo>
                    <a:pt x="9189720" y="350520"/>
                  </a:lnTo>
                  <a:lnTo>
                    <a:pt x="9372600" y="0"/>
                  </a:lnTo>
                  <a:close/>
                  <a:moveTo>
                    <a:pt x="9928860" y="350520"/>
                  </a:moveTo>
                  <a:lnTo>
                    <a:pt x="9563100" y="350520"/>
                  </a:lnTo>
                  <a:lnTo>
                    <a:pt x="9745980" y="0"/>
                  </a:lnTo>
                  <a:close/>
                  <a:moveTo>
                    <a:pt x="10294620" y="350520"/>
                  </a:moveTo>
                  <a:lnTo>
                    <a:pt x="9928860" y="350520"/>
                  </a:lnTo>
                  <a:lnTo>
                    <a:pt x="10111740" y="0"/>
                  </a:lnTo>
                  <a:close/>
                  <a:moveTo>
                    <a:pt x="10660380" y="350520"/>
                  </a:moveTo>
                  <a:lnTo>
                    <a:pt x="10294620" y="350520"/>
                  </a:lnTo>
                  <a:lnTo>
                    <a:pt x="10477500" y="0"/>
                  </a:lnTo>
                  <a:close/>
                  <a:moveTo>
                    <a:pt x="11026140" y="350520"/>
                  </a:moveTo>
                  <a:lnTo>
                    <a:pt x="10660380" y="350520"/>
                  </a:lnTo>
                  <a:lnTo>
                    <a:pt x="10843260" y="0"/>
                  </a:lnTo>
                  <a:close/>
                  <a:moveTo>
                    <a:pt x="11399520" y="350520"/>
                  </a:moveTo>
                  <a:lnTo>
                    <a:pt x="11033760" y="350520"/>
                  </a:lnTo>
                  <a:lnTo>
                    <a:pt x="11216640" y="0"/>
                  </a:lnTo>
                  <a:close/>
                  <a:moveTo>
                    <a:pt x="11765280" y="350520"/>
                  </a:moveTo>
                  <a:lnTo>
                    <a:pt x="11399520" y="350520"/>
                  </a:lnTo>
                  <a:lnTo>
                    <a:pt x="11582400" y="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38330" y="3421911"/>
            <a:ext cx="7990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资料来源：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新华网、环球网、中国新闻周刊等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5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http://japan.xinhuanet.com/2014-06/14/c_133404262.htm</a:t>
            </a:r>
          </a:p>
          <a:p>
            <a:pPr algn="r">
              <a:lnSpc>
                <a:spcPct val="125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http://ent.huanqiu.com/movie/yingshi-guoji/2013-03/3734357.html</a:t>
            </a:r>
          </a:p>
          <a:p>
            <a:pPr algn="r">
              <a:lnSpc>
                <a:spcPct val="125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http://culture.inewsweek.cn/20130902/detail-70510.html</a:t>
            </a:r>
          </a:p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制图：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IM_Balanced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3800" y="1900650"/>
            <a:ext cx="45504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000" dirty="0">
                <a:solidFill>
                  <a:srgbClr val="1B609C"/>
                </a:solidFill>
                <a:latin typeface="Broadway" panose="04040905080B02020502" pitchFamily="82" charset="0"/>
              </a:rPr>
              <a:t>5.28  </a:t>
            </a:r>
            <a:r>
              <a:rPr lang="zh-CN" altLang="en-US" sz="4000" dirty="0">
                <a:solidFill>
                  <a:srgbClr val="1B609C"/>
                </a:solidFill>
                <a:latin typeface="体坛粗黑简体" panose="03000509000000000000" pitchFamily="65" charset="-122"/>
                <a:ea typeface="体坛粗黑简体" panose="03000509000000000000" pitchFamily="65" charset="-122"/>
              </a:rPr>
              <a:t>不舍</a:t>
            </a:r>
            <a:r>
              <a:rPr lang="en-US" altLang="zh-CN" sz="4000" dirty="0">
                <a:solidFill>
                  <a:srgbClr val="1B609C"/>
                </a:solidFill>
                <a:latin typeface="体坛粗黑简体" panose="03000509000000000000" pitchFamily="65" charset="-122"/>
                <a:ea typeface="体坛粗黑简体" panose="03000509000000000000" pitchFamily="65" charset="-122"/>
              </a:rPr>
              <a:t>·</a:t>
            </a:r>
            <a:r>
              <a:rPr lang="zh-CN" altLang="en-US" sz="4000" dirty="0">
                <a:solidFill>
                  <a:srgbClr val="1B609C"/>
                </a:solidFill>
                <a:latin typeface="体坛粗黑简体" panose="03000509000000000000" pitchFamily="65" charset="-122"/>
                <a:ea typeface="体坛粗黑简体" panose="03000509000000000000" pitchFamily="65" charset="-122"/>
              </a:rPr>
              <a:t>天真</a:t>
            </a:r>
            <a:endParaRPr lang="en-US" altLang="zh-CN" sz="4000" dirty="0">
              <a:solidFill>
                <a:srgbClr val="1B609C"/>
              </a:solidFill>
              <a:latin typeface="体坛粗黑简体" panose="03000509000000000000" pitchFamily="65" charset="-122"/>
              <a:ea typeface="体坛粗黑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53961" y="364585"/>
            <a:ext cx="5454373" cy="6114652"/>
            <a:chOff x="331860" y="749561"/>
            <a:chExt cx="5454373" cy="6114652"/>
          </a:xfrm>
        </p:grpSpPr>
        <p:grpSp>
          <p:nvGrpSpPr>
            <p:cNvPr id="24" name="组合 23"/>
            <p:cNvGrpSpPr/>
            <p:nvPr/>
          </p:nvGrpSpPr>
          <p:grpSpPr>
            <a:xfrm>
              <a:off x="818758" y="4186277"/>
              <a:ext cx="4709178" cy="2677936"/>
              <a:chOff x="818758" y="4186277"/>
              <a:chExt cx="4709178" cy="2677936"/>
            </a:xfrm>
          </p:grpSpPr>
          <p:sp>
            <p:nvSpPr>
              <p:cNvPr id="16" name="椭圆 15"/>
              <p:cNvSpPr/>
              <p:nvPr/>
            </p:nvSpPr>
            <p:spPr>
              <a:xfrm rot="1991322">
                <a:off x="1001271" y="4526637"/>
                <a:ext cx="2499508" cy="2080822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8074233">
                <a:off x="2779766" y="4574048"/>
                <a:ext cx="2499508" cy="2080822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18758" y="4186277"/>
                <a:ext cx="4709178" cy="2225249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5" t="38806" r="37024" b="23781"/>
            <a:stretch>
              <a:fillRect/>
            </a:stretch>
          </p:blipFill>
          <p:spPr>
            <a:xfrm>
              <a:off x="331860" y="749561"/>
              <a:ext cx="5454373" cy="5396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1980" y="563880"/>
            <a:ext cx="10988040" cy="5974080"/>
            <a:chOff x="792480" y="563880"/>
            <a:chExt cx="10988040" cy="5974080"/>
          </a:xfrm>
        </p:grpSpPr>
        <p:sp>
          <p:nvSpPr>
            <p:cNvPr id="15" name="任意多边形 14"/>
            <p:cNvSpPr/>
            <p:nvPr/>
          </p:nvSpPr>
          <p:spPr>
            <a:xfrm>
              <a:off x="792480" y="563880"/>
              <a:ext cx="10988040" cy="5974080"/>
            </a:xfrm>
            <a:custGeom>
              <a:avLst/>
              <a:gdLst>
                <a:gd name="connsiteX0" fmla="*/ 0 w 10988040"/>
                <a:gd name="connsiteY0" fmla="*/ 0 h 5974080"/>
                <a:gd name="connsiteX1" fmla="*/ 10988040 w 10988040"/>
                <a:gd name="connsiteY1" fmla="*/ 0 h 5974080"/>
                <a:gd name="connsiteX2" fmla="*/ 10988040 w 10988040"/>
                <a:gd name="connsiteY2" fmla="*/ 5135880 h 5974080"/>
                <a:gd name="connsiteX3" fmla="*/ 10149840 w 10988040"/>
                <a:gd name="connsiteY3" fmla="*/ 5974080 h 5974080"/>
                <a:gd name="connsiteX4" fmla="*/ 0 w 10988040"/>
                <a:gd name="connsiteY4" fmla="*/ 5974080 h 597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8040" h="5974080">
                  <a:moveTo>
                    <a:pt x="0" y="0"/>
                  </a:moveTo>
                  <a:lnTo>
                    <a:pt x="10988040" y="0"/>
                  </a:lnTo>
                  <a:lnTo>
                    <a:pt x="10988040" y="5135880"/>
                  </a:lnTo>
                  <a:lnTo>
                    <a:pt x="10149840" y="5974080"/>
                  </a:lnTo>
                  <a:lnTo>
                    <a:pt x="0" y="597408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10942320" y="5699760"/>
              <a:ext cx="838200" cy="8382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6896" y="1537903"/>
            <a:ext cx="4445527" cy="4067153"/>
            <a:chOff x="4985122" y="1557803"/>
            <a:chExt cx="4343132" cy="3973473"/>
          </a:xfrm>
        </p:grpSpPr>
        <p:sp>
          <p:nvSpPr>
            <p:cNvPr id="23" name="矩形 22"/>
            <p:cNvSpPr/>
            <p:nvPr/>
          </p:nvSpPr>
          <p:spPr>
            <a:xfrm>
              <a:off x="4985122" y="1557803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985122" y="2460186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985122" y="3362569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85122" y="4264952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985122" y="5167336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264542" y="1135982"/>
            <a:ext cx="3622684" cy="384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53149" y="965597"/>
            <a:ext cx="48902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姓名：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多啦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梦（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Doraemon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曾用名：</a:t>
            </a:r>
            <a:r>
              <a:rPr lang="zh-CN" altLang="en-US" sz="20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机器猫  小叮当</a:t>
            </a:r>
            <a:r>
              <a:rPr lang="en-US" altLang="zh-CN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生日：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9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机器人种类：</a:t>
            </a:r>
            <a:r>
              <a:rPr lang="zh-CN" altLang="en-US" sz="20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育儿型机械器</a:t>
            </a:r>
            <a:endParaRPr lang="en-US" altLang="zh-CN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型号：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猫型机器人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1293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身高：</a:t>
            </a:r>
            <a:r>
              <a:rPr lang="en-US" altLang="zh-CN" sz="2000" dirty="0">
                <a:solidFill>
                  <a:srgbClr val="1B609C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129.3</a:t>
            </a:r>
            <a:r>
              <a:rPr lang="zh-CN" altLang="en-US" sz="20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endParaRPr lang="en-US" altLang="zh-CN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体重：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129.3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胸围：</a:t>
            </a:r>
            <a:r>
              <a:rPr lang="en-US" altLang="zh-CN" sz="2000" dirty="0">
                <a:solidFill>
                  <a:srgbClr val="1B609C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129.3</a:t>
            </a:r>
            <a:r>
              <a:rPr lang="zh-CN" altLang="en-US" sz="20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endParaRPr lang="en-US" altLang="zh-CN" sz="2000" dirty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功率：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129.3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马力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遇见老鼠时的弹跳高度：</a:t>
            </a:r>
            <a:r>
              <a:rPr lang="en-US" altLang="zh-CN" sz="2000" dirty="0">
                <a:solidFill>
                  <a:srgbClr val="1B609C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129.3</a:t>
            </a:r>
            <a:r>
              <a:rPr lang="en-US" altLang="zh-CN" sz="20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遇见老鼠时的逃跑速度：</a:t>
            </a:r>
            <a:r>
              <a:rPr lang="en-US" altLang="zh-CN" sz="2000" dirty="0">
                <a:solidFill>
                  <a:schemeClr val="bg1"/>
                </a:solidFill>
                <a:latin typeface="Broadway" panose="04040905080B02020502" pitchFamily="82" charset="0"/>
                <a:ea typeface="体坛粗黑简体" panose="03000509000000000000" pitchFamily="65" charset="-122"/>
              </a:rPr>
              <a:t>129.3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km/h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09270" y="4957285"/>
            <a:ext cx="2736590" cy="10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简 历</a:t>
            </a:r>
            <a:endParaRPr lang="en-US" altLang="zh-CN" sz="60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1" y="1135982"/>
            <a:ext cx="3308978" cy="38412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28739" y="5629416"/>
            <a:ext cx="89980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这个数字是哆啦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梦故事连载开始时，日本小学四年级学生的</a:t>
            </a:r>
            <a:r>
              <a:rPr lang="zh-CN" altLang="en-US" sz="32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平均身高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而大雄就读的年级正是小学四年级。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5393" y="987553"/>
            <a:ext cx="6044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B609C"/>
                </a:solidFill>
                <a:latin typeface="Broadway" panose="04040905080B02020502" pitchFamily="82" charset="0"/>
              </a:rPr>
              <a:t>129.3</a:t>
            </a:r>
            <a:r>
              <a:rPr lang="zh-CN" altLang="en-US" sz="6000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是什么</a:t>
            </a:r>
            <a:r>
              <a:rPr lang="en-US" altLang="zh-CN" sz="6000" dirty="0">
                <a:solidFill>
                  <a:srgbClr val="1B609C"/>
                </a:solidFill>
                <a:latin typeface="Broadway" panose="04040905080B02020502" pitchFamily="82" charset="0"/>
              </a:rPr>
              <a:t>?</a:t>
            </a:r>
            <a:endParaRPr lang="zh-CN" altLang="en-US" sz="6000" dirty="0">
              <a:solidFill>
                <a:srgbClr val="1B609C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6740" y="881477"/>
            <a:ext cx="6882019" cy="1240299"/>
          </a:xfrm>
          <a:prstGeom prst="rect">
            <a:avLst/>
          </a:prstGeom>
          <a:noFill/>
          <a:ln w="50800">
            <a:solidFill>
              <a:srgbClr val="15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499440" y="297763"/>
            <a:ext cx="1256618" cy="685218"/>
            <a:chOff x="5567699" y="164413"/>
            <a:chExt cx="1256618" cy="685218"/>
          </a:xfrm>
        </p:grpSpPr>
        <p:sp>
          <p:nvSpPr>
            <p:cNvPr id="17" name="弦形 16"/>
            <p:cNvSpPr/>
            <p:nvPr/>
          </p:nvSpPr>
          <p:spPr>
            <a:xfrm rot="6721983">
              <a:off x="6043608" y="544831"/>
              <a:ext cx="304800" cy="304800"/>
            </a:xfrm>
            <a:prstGeom prst="chord">
              <a:avLst/>
            </a:prstGeom>
            <a:solidFill>
              <a:srgbClr val="155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70608" y="270030"/>
              <a:ext cx="50800" cy="400050"/>
            </a:xfrm>
            <a:prstGeom prst="rect">
              <a:avLst/>
            </a:prstGeom>
            <a:solidFill>
              <a:srgbClr val="155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67699" y="164413"/>
              <a:ext cx="1256618" cy="205499"/>
              <a:chOff x="5418043" y="159514"/>
              <a:chExt cx="1556722" cy="25457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418043" y="159514"/>
                <a:ext cx="780346" cy="254546"/>
                <a:chOff x="5443443" y="158596"/>
                <a:chExt cx="780346" cy="254546"/>
              </a:xfrm>
            </p:grpSpPr>
            <p:sp>
              <p:nvSpPr>
                <p:cNvPr id="19" name="泪滴形 18"/>
                <p:cNvSpPr/>
                <p:nvPr/>
              </p:nvSpPr>
              <p:spPr>
                <a:xfrm rot="3155517">
                  <a:off x="5438552" y="163487"/>
                  <a:ext cx="254546" cy="244764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梯形 19"/>
                <p:cNvSpPr/>
                <p:nvPr/>
              </p:nvSpPr>
              <p:spPr>
                <a:xfrm rot="5400000">
                  <a:off x="5768886" y="-43853"/>
                  <a:ext cx="251506" cy="658300"/>
                </a:xfrm>
                <a:custGeom>
                  <a:avLst/>
                  <a:gdLst>
                    <a:gd name="connsiteX0" fmla="*/ 0 w 256268"/>
                    <a:gd name="connsiteY0" fmla="*/ 658300 h 658300"/>
                    <a:gd name="connsiteX1" fmla="*/ 64067 w 256268"/>
                    <a:gd name="connsiteY1" fmla="*/ 0 h 658300"/>
                    <a:gd name="connsiteX2" fmla="*/ 192201 w 256268"/>
                    <a:gd name="connsiteY2" fmla="*/ 0 h 658300"/>
                    <a:gd name="connsiteX3" fmla="*/ 256268 w 256268"/>
                    <a:gd name="connsiteY3" fmla="*/ 658300 h 658300"/>
                    <a:gd name="connsiteX4" fmla="*/ 0 w 256268"/>
                    <a:gd name="connsiteY4" fmla="*/ 658300 h 658300"/>
                    <a:gd name="connsiteX0-1" fmla="*/ 0 w 256268"/>
                    <a:gd name="connsiteY0-2" fmla="*/ 658300 h 658300"/>
                    <a:gd name="connsiteX1-3" fmla="*/ 64067 w 256268"/>
                    <a:gd name="connsiteY1-4" fmla="*/ 0 h 658300"/>
                    <a:gd name="connsiteX2-5" fmla="*/ 192201 w 256268"/>
                    <a:gd name="connsiteY2-6" fmla="*/ 0 h 658300"/>
                    <a:gd name="connsiteX3-7" fmla="*/ 256268 w 256268"/>
                    <a:gd name="connsiteY3-8" fmla="*/ 658300 h 658300"/>
                    <a:gd name="connsiteX4-9" fmla="*/ 0 w 256268"/>
                    <a:gd name="connsiteY4-10" fmla="*/ 658300 h 658300"/>
                    <a:gd name="connsiteX0-11" fmla="*/ 0 w 256268"/>
                    <a:gd name="connsiteY0-12" fmla="*/ 658300 h 658300"/>
                    <a:gd name="connsiteX1-13" fmla="*/ 64067 w 256268"/>
                    <a:gd name="connsiteY1-14" fmla="*/ 0 h 658300"/>
                    <a:gd name="connsiteX2-15" fmla="*/ 192201 w 256268"/>
                    <a:gd name="connsiteY2-16" fmla="*/ 0 h 658300"/>
                    <a:gd name="connsiteX3-17" fmla="*/ 256268 w 256268"/>
                    <a:gd name="connsiteY3-18" fmla="*/ 658300 h 658300"/>
                    <a:gd name="connsiteX4-19" fmla="*/ 0 w 256268"/>
                    <a:gd name="connsiteY4-20" fmla="*/ 658300 h 658300"/>
                    <a:gd name="connsiteX0-21" fmla="*/ 0 w 256268"/>
                    <a:gd name="connsiteY0-22" fmla="*/ 658300 h 658300"/>
                    <a:gd name="connsiteX1-23" fmla="*/ 64067 w 256268"/>
                    <a:gd name="connsiteY1-24" fmla="*/ 0 h 658300"/>
                    <a:gd name="connsiteX2-25" fmla="*/ 192201 w 256268"/>
                    <a:gd name="connsiteY2-26" fmla="*/ 0 h 658300"/>
                    <a:gd name="connsiteX3-27" fmla="*/ 256268 w 256268"/>
                    <a:gd name="connsiteY3-28" fmla="*/ 658300 h 658300"/>
                    <a:gd name="connsiteX4-29" fmla="*/ 0 w 256268"/>
                    <a:gd name="connsiteY4-30" fmla="*/ 658300 h 658300"/>
                    <a:gd name="connsiteX0-31" fmla="*/ 0 w 256268"/>
                    <a:gd name="connsiteY0-32" fmla="*/ 658300 h 658300"/>
                    <a:gd name="connsiteX1-33" fmla="*/ 88336 w 256268"/>
                    <a:gd name="connsiteY1-34" fmla="*/ 0 h 658300"/>
                    <a:gd name="connsiteX2-35" fmla="*/ 192201 w 256268"/>
                    <a:gd name="connsiteY2-36" fmla="*/ 0 h 658300"/>
                    <a:gd name="connsiteX3-37" fmla="*/ 256268 w 256268"/>
                    <a:gd name="connsiteY3-38" fmla="*/ 658300 h 658300"/>
                    <a:gd name="connsiteX4-39" fmla="*/ 0 w 256268"/>
                    <a:gd name="connsiteY4-40" fmla="*/ 658300 h 658300"/>
                    <a:gd name="connsiteX0-41" fmla="*/ 0 w 256268"/>
                    <a:gd name="connsiteY0-42" fmla="*/ 658300 h 658300"/>
                    <a:gd name="connsiteX1-43" fmla="*/ 88336 w 256268"/>
                    <a:gd name="connsiteY1-44" fmla="*/ 0 h 658300"/>
                    <a:gd name="connsiteX2-45" fmla="*/ 153370 w 256268"/>
                    <a:gd name="connsiteY2-46" fmla="*/ 2382 h 658300"/>
                    <a:gd name="connsiteX3-47" fmla="*/ 256268 w 256268"/>
                    <a:gd name="connsiteY3-48" fmla="*/ 658300 h 658300"/>
                    <a:gd name="connsiteX4-49" fmla="*/ 0 w 256268"/>
                    <a:gd name="connsiteY4-50" fmla="*/ 658300 h 658300"/>
                    <a:gd name="connsiteX0-51" fmla="*/ 0 w 256268"/>
                    <a:gd name="connsiteY0-52" fmla="*/ 658300 h 658300"/>
                    <a:gd name="connsiteX1-53" fmla="*/ 88336 w 256268"/>
                    <a:gd name="connsiteY1-54" fmla="*/ 0 h 658300"/>
                    <a:gd name="connsiteX2-55" fmla="*/ 160650 w 256268"/>
                    <a:gd name="connsiteY2-56" fmla="*/ 2382 h 658300"/>
                    <a:gd name="connsiteX3-57" fmla="*/ 256268 w 256268"/>
                    <a:gd name="connsiteY3-58" fmla="*/ 658300 h 658300"/>
                    <a:gd name="connsiteX4-59" fmla="*/ 0 w 256268"/>
                    <a:gd name="connsiteY4-60" fmla="*/ 658300 h 658300"/>
                    <a:gd name="connsiteX0-61" fmla="*/ 0 w 256268"/>
                    <a:gd name="connsiteY0-62" fmla="*/ 658300 h 658300"/>
                    <a:gd name="connsiteX1-63" fmla="*/ 88336 w 256268"/>
                    <a:gd name="connsiteY1-64" fmla="*/ 0 h 658300"/>
                    <a:gd name="connsiteX2-65" fmla="*/ 160650 w 256268"/>
                    <a:gd name="connsiteY2-66" fmla="*/ 2382 h 658300"/>
                    <a:gd name="connsiteX3-67" fmla="*/ 256268 w 256268"/>
                    <a:gd name="connsiteY3-68" fmla="*/ 658300 h 658300"/>
                    <a:gd name="connsiteX4-69" fmla="*/ 0 w 256268"/>
                    <a:gd name="connsiteY4-70" fmla="*/ 658300 h 658300"/>
                    <a:gd name="connsiteX0-71" fmla="*/ 0 w 256268"/>
                    <a:gd name="connsiteY0-72" fmla="*/ 658300 h 658300"/>
                    <a:gd name="connsiteX1-73" fmla="*/ 88336 w 256268"/>
                    <a:gd name="connsiteY1-74" fmla="*/ 0 h 658300"/>
                    <a:gd name="connsiteX2-75" fmla="*/ 160650 w 256268"/>
                    <a:gd name="connsiteY2-76" fmla="*/ 2382 h 658300"/>
                    <a:gd name="connsiteX3-77" fmla="*/ 256268 w 256268"/>
                    <a:gd name="connsiteY3-78" fmla="*/ 658300 h 658300"/>
                    <a:gd name="connsiteX4-79" fmla="*/ 0 w 256268"/>
                    <a:gd name="connsiteY4-80" fmla="*/ 658300 h 658300"/>
                    <a:gd name="connsiteX0-81" fmla="*/ 0 w 256336"/>
                    <a:gd name="connsiteY0-82" fmla="*/ 658300 h 658300"/>
                    <a:gd name="connsiteX1-83" fmla="*/ 88336 w 256336"/>
                    <a:gd name="connsiteY1-84" fmla="*/ 0 h 658300"/>
                    <a:gd name="connsiteX2-85" fmla="*/ 160650 w 256336"/>
                    <a:gd name="connsiteY2-86" fmla="*/ 2382 h 658300"/>
                    <a:gd name="connsiteX3-87" fmla="*/ 256268 w 256336"/>
                    <a:gd name="connsiteY3-88" fmla="*/ 658300 h 658300"/>
                    <a:gd name="connsiteX4-89" fmla="*/ 0 w 256336"/>
                    <a:gd name="connsiteY4-90" fmla="*/ 658300 h 658300"/>
                    <a:gd name="connsiteX0-91" fmla="*/ 0 w 256331"/>
                    <a:gd name="connsiteY0-92" fmla="*/ 658300 h 658300"/>
                    <a:gd name="connsiteX1-93" fmla="*/ 88336 w 256331"/>
                    <a:gd name="connsiteY1-94" fmla="*/ 0 h 658300"/>
                    <a:gd name="connsiteX2-95" fmla="*/ 160650 w 256331"/>
                    <a:gd name="connsiteY2-96" fmla="*/ 2382 h 658300"/>
                    <a:gd name="connsiteX3-97" fmla="*/ 256268 w 256331"/>
                    <a:gd name="connsiteY3-98" fmla="*/ 658300 h 658300"/>
                    <a:gd name="connsiteX4-99" fmla="*/ 0 w 256331"/>
                    <a:gd name="connsiteY4-100" fmla="*/ 658300 h 658300"/>
                    <a:gd name="connsiteX0-101" fmla="*/ 0 w 256331"/>
                    <a:gd name="connsiteY0-102" fmla="*/ 658300 h 658300"/>
                    <a:gd name="connsiteX1-103" fmla="*/ 88336 w 256331"/>
                    <a:gd name="connsiteY1-104" fmla="*/ 0 h 658300"/>
                    <a:gd name="connsiteX2-105" fmla="*/ 160650 w 256331"/>
                    <a:gd name="connsiteY2-106" fmla="*/ 2382 h 658300"/>
                    <a:gd name="connsiteX3-107" fmla="*/ 256268 w 256331"/>
                    <a:gd name="connsiteY3-108" fmla="*/ 658300 h 658300"/>
                    <a:gd name="connsiteX4-109" fmla="*/ 0 w 256331"/>
                    <a:gd name="connsiteY4-110" fmla="*/ 658300 h 658300"/>
                    <a:gd name="connsiteX0-111" fmla="*/ 0 w 256331"/>
                    <a:gd name="connsiteY0-112" fmla="*/ 658300 h 658300"/>
                    <a:gd name="connsiteX1-113" fmla="*/ 88336 w 256331"/>
                    <a:gd name="connsiteY1-114" fmla="*/ 0 h 658300"/>
                    <a:gd name="connsiteX2-115" fmla="*/ 160650 w 256331"/>
                    <a:gd name="connsiteY2-116" fmla="*/ 2382 h 658300"/>
                    <a:gd name="connsiteX3-117" fmla="*/ 256268 w 256331"/>
                    <a:gd name="connsiteY3-118" fmla="*/ 658300 h 658300"/>
                    <a:gd name="connsiteX4-119" fmla="*/ 0 w 256331"/>
                    <a:gd name="connsiteY4-120" fmla="*/ 658300 h 6583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56331" h="658300">
                      <a:moveTo>
                        <a:pt x="0" y="658300"/>
                      </a:moveTo>
                      <a:cubicBezTo>
                        <a:pt x="4367" y="393623"/>
                        <a:pt x="73940" y="424220"/>
                        <a:pt x="88336" y="0"/>
                      </a:cubicBezTo>
                      <a:lnTo>
                        <a:pt x="160650" y="2382"/>
                      </a:lnTo>
                      <a:cubicBezTo>
                        <a:pt x="160441" y="424221"/>
                        <a:pt x="259182" y="415055"/>
                        <a:pt x="256268" y="658300"/>
                      </a:cubicBezTo>
                      <a:lnTo>
                        <a:pt x="0" y="658300"/>
                      </a:lnTo>
                      <a:close/>
                    </a:path>
                  </a:pathLst>
                </a:cu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flipH="1">
                <a:off x="6194419" y="159544"/>
                <a:ext cx="780346" cy="254546"/>
                <a:chOff x="5443443" y="158596"/>
                <a:chExt cx="780346" cy="254546"/>
              </a:xfrm>
            </p:grpSpPr>
            <p:sp>
              <p:nvSpPr>
                <p:cNvPr id="36" name="泪滴形 35"/>
                <p:cNvSpPr/>
                <p:nvPr/>
              </p:nvSpPr>
              <p:spPr>
                <a:xfrm rot="3155517">
                  <a:off x="5438552" y="163487"/>
                  <a:ext cx="254546" cy="244764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梯形 19"/>
                <p:cNvSpPr/>
                <p:nvPr/>
              </p:nvSpPr>
              <p:spPr>
                <a:xfrm rot="5400000">
                  <a:off x="5768886" y="-43853"/>
                  <a:ext cx="251506" cy="658300"/>
                </a:xfrm>
                <a:custGeom>
                  <a:avLst/>
                  <a:gdLst>
                    <a:gd name="connsiteX0" fmla="*/ 0 w 256268"/>
                    <a:gd name="connsiteY0" fmla="*/ 658300 h 658300"/>
                    <a:gd name="connsiteX1" fmla="*/ 64067 w 256268"/>
                    <a:gd name="connsiteY1" fmla="*/ 0 h 658300"/>
                    <a:gd name="connsiteX2" fmla="*/ 192201 w 256268"/>
                    <a:gd name="connsiteY2" fmla="*/ 0 h 658300"/>
                    <a:gd name="connsiteX3" fmla="*/ 256268 w 256268"/>
                    <a:gd name="connsiteY3" fmla="*/ 658300 h 658300"/>
                    <a:gd name="connsiteX4" fmla="*/ 0 w 256268"/>
                    <a:gd name="connsiteY4" fmla="*/ 658300 h 658300"/>
                    <a:gd name="connsiteX0-1" fmla="*/ 0 w 256268"/>
                    <a:gd name="connsiteY0-2" fmla="*/ 658300 h 658300"/>
                    <a:gd name="connsiteX1-3" fmla="*/ 64067 w 256268"/>
                    <a:gd name="connsiteY1-4" fmla="*/ 0 h 658300"/>
                    <a:gd name="connsiteX2-5" fmla="*/ 192201 w 256268"/>
                    <a:gd name="connsiteY2-6" fmla="*/ 0 h 658300"/>
                    <a:gd name="connsiteX3-7" fmla="*/ 256268 w 256268"/>
                    <a:gd name="connsiteY3-8" fmla="*/ 658300 h 658300"/>
                    <a:gd name="connsiteX4-9" fmla="*/ 0 w 256268"/>
                    <a:gd name="connsiteY4-10" fmla="*/ 658300 h 658300"/>
                    <a:gd name="connsiteX0-11" fmla="*/ 0 w 256268"/>
                    <a:gd name="connsiteY0-12" fmla="*/ 658300 h 658300"/>
                    <a:gd name="connsiteX1-13" fmla="*/ 64067 w 256268"/>
                    <a:gd name="connsiteY1-14" fmla="*/ 0 h 658300"/>
                    <a:gd name="connsiteX2-15" fmla="*/ 192201 w 256268"/>
                    <a:gd name="connsiteY2-16" fmla="*/ 0 h 658300"/>
                    <a:gd name="connsiteX3-17" fmla="*/ 256268 w 256268"/>
                    <a:gd name="connsiteY3-18" fmla="*/ 658300 h 658300"/>
                    <a:gd name="connsiteX4-19" fmla="*/ 0 w 256268"/>
                    <a:gd name="connsiteY4-20" fmla="*/ 658300 h 658300"/>
                    <a:gd name="connsiteX0-21" fmla="*/ 0 w 256268"/>
                    <a:gd name="connsiteY0-22" fmla="*/ 658300 h 658300"/>
                    <a:gd name="connsiteX1-23" fmla="*/ 64067 w 256268"/>
                    <a:gd name="connsiteY1-24" fmla="*/ 0 h 658300"/>
                    <a:gd name="connsiteX2-25" fmla="*/ 192201 w 256268"/>
                    <a:gd name="connsiteY2-26" fmla="*/ 0 h 658300"/>
                    <a:gd name="connsiteX3-27" fmla="*/ 256268 w 256268"/>
                    <a:gd name="connsiteY3-28" fmla="*/ 658300 h 658300"/>
                    <a:gd name="connsiteX4-29" fmla="*/ 0 w 256268"/>
                    <a:gd name="connsiteY4-30" fmla="*/ 658300 h 658300"/>
                    <a:gd name="connsiteX0-31" fmla="*/ 0 w 256268"/>
                    <a:gd name="connsiteY0-32" fmla="*/ 658300 h 658300"/>
                    <a:gd name="connsiteX1-33" fmla="*/ 88336 w 256268"/>
                    <a:gd name="connsiteY1-34" fmla="*/ 0 h 658300"/>
                    <a:gd name="connsiteX2-35" fmla="*/ 192201 w 256268"/>
                    <a:gd name="connsiteY2-36" fmla="*/ 0 h 658300"/>
                    <a:gd name="connsiteX3-37" fmla="*/ 256268 w 256268"/>
                    <a:gd name="connsiteY3-38" fmla="*/ 658300 h 658300"/>
                    <a:gd name="connsiteX4-39" fmla="*/ 0 w 256268"/>
                    <a:gd name="connsiteY4-40" fmla="*/ 658300 h 658300"/>
                    <a:gd name="connsiteX0-41" fmla="*/ 0 w 256268"/>
                    <a:gd name="connsiteY0-42" fmla="*/ 658300 h 658300"/>
                    <a:gd name="connsiteX1-43" fmla="*/ 88336 w 256268"/>
                    <a:gd name="connsiteY1-44" fmla="*/ 0 h 658300"/>
                    <a:gd name="connsiteX2-45" fmla="*/ 153370 w 256268"/>
                    <a:gd name="connsiteY2-46" fmla="*/ 2382 h 658300"/>
                    <a:gd name="connsiteX3-47" fmla="*/ 256268 w 256268"/>
                    <a:gd name="connsiteY3-48" fmla="*/ 658300 h 658300"/>
                    <a:gd name="connsiteX4-49" fmla="*/ 0 w 256268"/>
                    <a:gd name="connsiteY4-50" fmla="*/ 658300 h 658300"/>
                    <a:gd name="connsiteX0-51" fmla="*/ 0 w 256268"/>
                    <a:gd name="connsiteY0-52" fmla="*/ 658300 h 658300"/>
                    <a:gd name="connsiteX1-53" fmla="*/ 88336 w 256268"/>
                    <a:gd name="connsiteY1-54" fmla="*/ 0 h 658300"/>
                    <a:gd name="connsiteX2-55" fmla="*/ 160650 w 256268"/>
                    <a:gd name="connsiteY2-56" fmla="*/ 2382 h 658300"/>
                    <a:gd name="connsiteX3-57" fmla="*/ 256268 w 256268"/>
                    <a:gd name="connsiteY3-58" fmla="*/ 658300 h 658300"/>
                    <a:gd name="connsiteX4-59" fmla="*/ 0 w 256268"/>
                    <a:gd name="connsiteY4-60" fmla="*/ 658300 h 658300"/>
                    <a:gd name="connsiteX0-61" fmla="*/ 0 w 256268"/>
                    <a:gd name="connsiteY0-62" fmla="*/ 658300 h 658300"/>
                    <a:gd name="connsiteX1-63" fmla="*/ 88336 w 256268"/>
                    <a:gd name="connsiteY1-64" fmla="*/ 0 h 658300"/>
                    <a:gd name="connsiteX2-65" fmla="*/ 160650 w 256268"/>
                    <a:gd name="connsiteY2-66" fmla="*/ 2382 h 658300"/>
                    <a:gd name="connsiteX3-67" fmla="*/ 256268 w 256268"/>
                    <a:gd name="connsiteY3-68" fmla="*/ 658300 h 658300"/>
                    <a:gd name="connsiteX4-69" fmla="*/ 0 w 256268"/>
                    <a:gd name="connsiteY4-70" fmla="*/ 658300 h 658300"/>
                    <a:gd name="connsiteX0-71" fmla="*/ 0 w 256268"/>
                    <a:gd name="connsiteY0-72" fmla="*/ 658300 h 658300"/>
                    <a:gd name="connsiteX1-73" fmla="*/ 88336 w 256268"/>
                    <a:gd name="connsiteY1-74" fmla="*/ 0 h 658300"/>
                    <a:gd name="connsiteX2-75" fmla="*/ 160650 w 256268"/>
                    <a:gd name="connsiteY2-76" fmla="*/ 2382 h 658300"/>
                    <a:gd name="connsiteX3-77" fmla="*/ 256268 w 256268"/>
                    <a:gd name="connsiteY3-78" fmla="*/ 658300 h 658300"/>
                    <a:gd name="connsiteX4-79" fmla="*/ 0 w 256268"/>
                    <a:gd name="connsiteY4-80" fmla="*/ 658300 h 658300"/>
                    <a:gd name="connsiteX0-81" fmla="*/ 0 w 256336"/>
                    <a:gd name="connsiteY0-82" fmla="*/ 658300 h 658300"/>
                    <a:gd name="connsiteX1-83" fmla="*/ 88336 w 256336"/>
                    <a:gd name="connsiteY1-84" fmla="*/ 0 h 658300"/>
                    <a:gd name="connsiteX2-85" fmla="*/ 160650 w 256336"/>
                    <a:gd name="connsiteY2-86" fmla="*/ 2382 h 658300"/>
                    <a:gd name="connsiteX3-87" fmla="*/ 256268 w 256336"/>
                    <a:gd name="connsiteY3-88" fmla="*/ 658300 h 658300"/>
                    <a:gd name="connsiteX4-89" fmla="*/ 0 w 256336"/>
                    <a:gd name="connsiteY4-90" fmla="*/ 658300 h 658300"/>
                    <a:gd name="connsiteX0-91" fmla="*/ 0 w 256331"/>
                    <a:gd name="connsiteY0-92" fmla="*/ 658300 h 658300"/>
                    <a:gd name="connsiteX1-93" fmla="*/ 88336 w 256331"/>
                    <a:gd name="connsiteY1-94" fmla="*/ 0 h 658300"/>
                    <a:gd name="connsiteX2-95" fmla="*/ 160650 w 256331"/>
                    <a:gd name="connsiteY2-96" fmla="*/ 2382 h 658300"/>
                    <a:gd name="connsiteX3-97" fmla="*/ 256268 w 256331"/>
                    <a:gd name="connsiteY3-98" fmla="*/ 658300 h 658300"/>
                    <a:gd name="connsiteX4-99" fmla="*/ 0 w 256331"/>
                    <a:gd name="connsiteY4-100" fmla="*/ 658300 h 658300"/>
                    <a:gd name="connsiteX0-101" fmla="*/ 0 w 256331"/>
                    <a:gd name="connsiteY0-102" fmla="*/ 658300 h 658300"/>
                    <a:gd name="connsiteX1-103" fmla="*/ 88336 w 256331"/>
                    <a:gd name="connsiteY1-104" fmla="*/ 0 h 658300"/>
                    <a:gd name="connsiteX2-105" fmla="*/ 160650 w 256331"/>
                    <a:gd name="connsiteY2-106" fmla="*/ 2382 h 658300"/>
                    <a:gd name="connsiteX3-107" fmla="*/ 256268 w 256331"/>
                    <a:gd name="connsiteY3-108" fmla="*/ 658300 h 658300"/>
                    <a:gd name="connsiteX4-109" fmla="*/ 0 w 256331"/>
                    <a:gd name="connsiteY4-110" fmla="*/ 658300 h 658300"/>
                    <a:gd name="connsiteX0-111" fmla="*/ 0 w 256331"/>
                    <a:gd name="connsiteY0-112" fmla="*/ 658300 h 658300"/>
                    <a:gd name="connsiteX1-113" fmla="*/ 88336 w 256331"/>
                    <a:gd name="connsiteY1-114" fmla="*/ 0 h 658300"/>
                    <a:gd name="connsiteX2-115" fmla="*/ 160650 w 256331"/>
                    <a:gd name="connsiteY2-116" fmla="*/ 2382 h 658300"/>
                    <a:gd name="connsiteX3-117" fmla="*/ 256268 w 256331"/>
                    <a:gd name="connsiteY3-118" fmla="*/ 658300 h 658300"/>
                    <a:gd name="connsiteX4-119" fmla="*/ 0 w 256331"/>
                    <a:gd name="connsiteY4-120" fmla="*/ 658300 h 6583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56331" h="658300">
                      <a:moveTo>
                        <a:pt x="0" y="658300"/>
                      </a:moveTo>
                      <a:cubicBezTo>
                        <a:pt x="4367" y="393623"/>
                        <a:pt x="73940" y="424220"/>
                        <a:pt x="88336" y="0"/>
                      </a:cubicBezTo>
                      <a:lnTo>
                        <a:pt x="160650" y="2382"/>
                      </a:lnTo>
                      <a:cubicBezTo>
                        <a:pt x="160441" y="424221"/>
                        <a:pt x="259182" y="415055"/>
                        <a:pt x="256268" y="658300"/>
                      </a:cubicBezTo>
                      <a:lnTo>
                        <a:pt x="0" y="658300"/>
                      </a:lnTo>
                      <a:close/>
                    </a:path>
                  </a:pathLst>
                </a:cu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cxnSp>
        <p:nvCxnSpPr>
          <p:cNvPr id="28" name="直接连接符 27"/>
          <p:cNvCxnSpPr/>
          <p:nvPr/>
        </p:nvCxnSpPr>
        <p:spPr>
          <a:xfrm>
            <a:off x="2062323" y="2853813"/>
            <a:ext cx="8958603" cy="0"/>
          </a:xfrm>
          <a:prstGeom prst="line">
            <a:avLst/>
          </a:prstGeom>
          <a:ln w="22225">
            <a:solidFill>
              <a:srgbClr val="155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785786" y="2575658"/>
            <a:ext cx="7257116" cy="3273625"/>
            <a:chOff x="3222769" y="2556608"/>
            <a:chExt cx="7257116" cy="3273625"/>
          </a:xfrm>
        </p:grpSpPr>
        <p:pic>
          <p:nvPicPr>
            <p:cNvPr id="47" name="Picture 10" descr="http://e.hiphotos.baidu.com/baike/c0%3Dbaike150%2C5%2C5%2C150%2C50/sign=2253caa3c81349546a13e0363727f93d/d000baa1cd11728b3b9cfe00cbfcc3cec3fd2c5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50" b="47331"/>
            <a:stretch>
              <a:fillRect/>
            </a:stretch>
          </p:blipFill>
          <p:spPr bwMode="auto">
            <a:xfrm>
              <a:off x="4455476" y="2556608"/>
              <a:ext cx="1644420" cy="304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http://e.hiphotos.baidu.com/baike/c0%3Dbaike150%2C5%2C5%2C150%2C50/sign=2253caa3c81349546a13e0363727f93d/d000baa1cd11728b3b9cfe00cbfcc3cec3fd2c5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0" t="35789" r="62810" b="9811"/>
            <a:stretch>
              <a:fillRect/>
            </a:stretch>
          </p:blipFill>
          <p:spPr bwMode="auto">
            <a:xfrm>
              <a:off x="3222769" y="2747741"/>
              <a:ext cx="1269855" cy="291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g.hiphotos.baidu.com/baike/c0%3Dbaike80%2C5%2C5%2C80%2C26/sign=7293fac178cb0a46912f836b0a0a9d41/810a19d8bc3eb1354d9aaf80a51ea8d3fd1f44a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545" y="2897185"/>
              <a:ext cx="2444207" cy="293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://e.hiphotos.baidu.com/baike/c0%3Dbaike150%2C5%2C5%2C150%2C50/sign=2253caa3c81349546a13e0363727f93d/d000baa1cd11728b3b9cfe00cbfcc3cec3fd2c5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30" t="4002" r="-550" b="43732"/>
            <a:stretch>
              <a:fillRect/>
            </a:stretch>
          </p:blipFill>
          <p:spPr bwMode="auto">
            <a:xfrm>
              <a:off x="8121203" y="2589329"/>
              <a:ext cx="2358682" cy="300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直接连接符 47"/>
          <p:cNvCxnSpPr/>
          <p:nvPr/>
        </p:nvCxnSpPr>
        <p:spPr>
          <a:xfrm>
            <a:off x="1115841" y="5530508"/>
            <a:ext cx="10074615" cy="0"/>
          </a:xfrm>
          <a:prstGeom prst="line">
            <a:avLst/>
          </a:prstGeom>
          <a:ln w="38100">
            <a:solidFill>
              <a:srgbClr val="155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11016" y="2659300"/>
            <a:ext cx="15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B609C"/>
                </a:solidFill>
                <a:latin typeface="Broadway" panose="04040905080B02020502" pitchFamily="82" charset="0"/>
              </a:rPr>
              <a:t>129.3cm</a:t>
            </a:r>
            <a:endParaRPr lang="zh-CN" altLang="en-US" dirty="0">
              <a:solidFill>
                <a:srgbClr val="1B609C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-5569455" y="2424077"/>
            <a:ext cx="11253823" cy="11253823"/>
          </a:xfrm>
          <a:prstGeom prst="ellipse">
            <a:avLst/>
          </a:prstGeom>
          <a:noFill/>
          <a:ln w="101600">
            <a:solidFill>
              <a:srgbClr val="1B6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6426912" y="604523"/>
            <a:ext cx="4914855" cy="1753666"/>
            <a:chOff x="792480" y="563880"/>
            <a:chExt cx="10988040" cy="5974080"/>
          </a:xfrm>
        </p:grpSpPr>
        <p:sp>
          <p:nvSpPr>
            <p:cNvPr id="44" name="任意多边形 43"/>
            <p:cNvSpPr/>
            <p:nvPr/>
          </p:nvSpPr>
          <p:spPr>
            <a:xfrm>
              <a:off x="792480" y="563880"/>
              <a:ext cx="10988040" cy="5974080"/>
            </a:xfrm>
            <a:custGeom>
              <a:avLst/>
              <a:gdLst>
                <a:gd name="connsiteX0" fmla="*/ 0 w 10988040"/>
                <a:gd name="connsiteY0" fmla="*/ 0 h 5974080"/>
                <a:gd name="connsiteX1" fmla="*/ 10988040 w 10988040"/>
                <a:gd name="connsiteY1" fmla="*/ 0 h 5974080"/>
                <a:gd name="connsiteX2" fmla="*/ 10988040 w 10988040"/>
                <a:gd name="connsiteY2" fmla="*/ 5135880 h 5974080"/>
                <a:gd name="connsiteX3" fmla="*/ 10149840 w 10988040"/>
                <a:gd name="connsiteY3" fmla="*/ 5974080 h 5974080"/>
                <a:gd name="connsiteX4" fmla="*/ 0 w 10988040"/>
                <a:gd name="connsiteY4" fmla="*/ 5974080 h 597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8040" h="5974080">
                  <a:moveTo>
                    <a:pt x="0" y="0"/>
                  </a:moveTo>
                  <a:lnTo>
                    <a:pt x="10988040" y="0"/>
                  </a:lnTo>
                  <a:lnTo>
                    <a:pt x="10988040" y="5135880"/>
                  </a:lnTo>
                  <a:lnTo>
                    <a:pt x="10149840" y="5974080"/>
                  </a:lnTo>
                  <a:lnTo>
                    <a:pt x="0" y="597408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直角三角形 44"/>
            <p:cNvSpPr/>
            <p:nvPr/>
          </p:nvSpPr>
          <p:spPr>
            <a:xfrm rot="5400000">
              <a:off x="10942320" y="5699760"/>
              <a:ext cx="838200" cy="8382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6" name="图示 85"/>
          <p:cNvGraphicFramePr/>
          <p:nvPr/>
        </p:nvGraphicFramePr>
        <p:xfrm>
          <a:off x="3367196" y="2911552"/>
          <a:ext cx="8824804" cy="105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6598318" y="860065"/>
            <a:ext cx="45559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年连载以来，多啦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梦里的道具已经超过</a:t>
            </a:r>
            <a:r>
              <a:rPr lang="en-US" altLang="zh-CN" sz="4400" dirty="0">
                <a:solidFill>
                  <a:schemeClr val="bg1"/>
                </a:solidFill>
                <a:latin typeface="Broadway" panose="04040905080B02020502" pitchFamily="82" charset="0"/>
              </a:rPr>
              <a:t>2000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</p:txBody>
      </p:sp>
      <p:sp>
        <p:nvSpPr>
          <p:cNvPr id="51" name="矩形 50"/>
          <p:cNvSpPr/>
          <p:nvPr/>
        </p:nvSpPr>
        <p:spPr>
          <a:xfrm>
            <a:off x="0" y="732997"/>
            <a:ext cx="4094594" cy="531819"/>
          </a:xfrm>
          <a:prstGeom prst="rect">
            <a:avLst/>
          </a:prstGeom>
          <a:solidFill>
            <a:srgbClr val="1B60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94780" y="732997"/>
            <a:ext cx="350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无敌百宝袋</a:t>
            </a:r>
          </a:p>
        </p:txBody>
      </p:sp>
      <p:sp>
        <p:nvSpPr>
          <p:cNvPr id="103" name="椭圆 4"/>
          <p:cNvSpPr/>
          <p:nvPr/>
        </p:nvSpPr>
        <p:spPr>
          <a:xfrm>
            <a:off x="6511601" y="2024569"/>
            <a:ext cx="648570" cy="64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 dirty="0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90" y="604523"/>
            <a:ext cx="940634" cy="86590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>
            <a:fillRect/>
          </a:stretch>
        </p:blipFill>
        <p:spPr>
          <a:xfrm>
            <a:off x="934380" y="4647900"/>
            <a:ext cx="4281913" cy="2211460"/>
          </a:xfrm>
          <a:custGeom>
            <a:avLst/>
            <a:gdLst>
              <a:gd name="connsiteX0" fmla="*/ 0 w 4281913"/>
              <a:gd name="connsiteY0" fmla="*/ 0 h 2211460"/>
              <a:gd name="connsiteX1" fmla="*/ 4281913 w 4281913"/>
              <a:gd name="connsiteY1" fmla="*/ 0 h 2211460"/>
              <a:gd name="connsiteX2" fmla="*/ 4281913 w 4281913"/>
              <a:gd name="connsiteY2" fmla="*/ 2211460 h 2211460"/>
              <a:gd name="connsiteX3" fmla="*/ 0 w 4281913"/>
              <a:gd name="connsiteY3" fmla="*/ 2211460 h 2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913" h="2211460">
                <a:moveTo>
                  <a:pt x="0" y="0"/>
                </a:moveTo>
                <a:lnTo>
                  <a:pt x="4281913" y="0"/>
                </a:lnTo>
                <a:lnTo>
                  <a:pt x="4281913" y="2211460"/>
                </a:lnTo>
                <a:lnTo>
                  <a:pt x="0" y="221146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297" y="1779392"/>
            <a:ext cx="399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据日本</a:t>
            </a:r>
            <a:r>
              <a:rPr lang="en-US" altLang="zh-CN" sz="2800" dirty="0" err="1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Mynavi</a:t>
            </a:r>
            <a:r>
              <a:rPr lang="en-US" altLang="zh-CN" sz="28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Woman</a:t>
            </a:r>
            <a:r>
              <a:rPr lang="zh-CN" altLang="en-US" sz="28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网站调查结果显示，日本人最钟爱</a:t>
            </a:r>
            <a:r>
              <a:rPr lang="zh-CN" altLang="en-US" sz="3200" b="1" dirty="0">
                <a:solidFill>
                  <a:srgbClr val="EA6F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“任意门”</a:t>
            </a:r>
            <a:endParaRPr lang="zh-CN" altLang="en-US" sz="3200" b="1" dirty="0">
              <a:solidFill>
                <a:srgbClr val="EA6FA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/>
          <a:stretch>
            <a:fillRect/>
          </a:stretch>
        </p:blipFill>
        <p:spPr>
          <a:xfrm>
            <a:off x="943886" y="232"/>
            <a:ext cx="4281913" cy="1249753"/>
          </a:xfrm>
          <a:custGeom>
            <a:avLst/>
            <a:gdLst>
              <a:gd name="connsiteX0" fmla="*/ 0 w 4281913"/>
              <a:gd name="connsiteY0" fmla="*/ 0 h 1249753"/>
              <a:gd name="connsiteX1" fmla="*/ 4281913 w 4281913"/>
              <a:gd name="connsiteY1" fmla="*/ 0 h 1249753"/>
              <a:gd name="connsiteX2" fmla="*/ 4281913 w 4281913"/>
              <a:gd name="connsiteY2" fmla="*/ 1249753 h 1249753"/>
              <a:gd name="connsiteX3" fmla="*/ 0 w 4281913"/>
              <a:gd name="connsiteY3" fmla="*/ 1249753 h 124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913" h="1249753">
                <a:moveTo>
                  <a:pt x="0" y="0"/>
                </a:moveTo>
                <a:lnTo>
                  <a:pt x="4281913" y="0"/>
                </a:lnTo>
                <a:lnTo>
                  <a:pt x="4281913" y="1249753"/>
                </a:lnTo>
                <a:lnTo>
                  <a:pt x="0" y="1249753"/>
                </a:ln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-5607555" y="-4605373"/>
            <a:ext cx="11253823" cy="11253823"/>
          </a:xfrm>
          <a:prstGeom prst="ellipse">
            <a:avLst/>
          </a:prstGeom>
          <a:noFill/>
          <a:ln w="101600">
            <a:solidFill>
              <a:srgbClr val="1B6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图示 13"/>
          <p:cNvGraphicFramePr/>
          <p:nvPr/>
        </p:nvGraphicFramePr>
        <p:xfrm>
          <a:off x="3290996" y="-4212760"/>
          <a:ext cx="8824804" cy="105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矩形 14"/>
          <p:cNvSpPr/>
          <p:nvPr/>
        </p:nvSpPr>
        <p:spPr>
          <a:xfrm>
            <a:off x="9256295" y="5970061"/>
            <a:ext cx="2771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en-US" altLang="zh-CN" sz="3200" dirty="0">
                <a:solidFill>
                  <a:srgbClr val="1B609C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1B60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款人气道具</a:t>
            </a:r>
            <a:endParaRPr lang="zh-CN" altLang="en-US" sz="2800" b="1" dirty="0">
              <a:solidFill>
                <a:srgbClr val="EA6FA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65751" y="1042359"/>
            <a:ext cx="7705564" cy="4719468"/>
            <a:chOff x="1011110" y="-15990"/>
            <a:chExt cx="9771481" cy="586788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273245"/>
              <a:ext cx="5209699" cy="5209699"/>
            </a:xfrm>
            <a:prstGeom prst="rect">
              <a:avLst/>
            </a:prstGeom>
          </p:spPr>
        </p:pic>
        <p:graphicFrame>
          <p:nvGraphicFramePr>
            <p:cNvPr id="16" name="图表 15"/>
            <p:cNvGraphicFramePr/>
            <p:nvPr/>
          </p:nvGraphicFramePr>
          <p:xfrm>
            <a:off x="1011110" y="-15990"/>
            <a:ext cx="9771481" cy="58678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7" name="文本框 16"/>
          <p:cNvSpPr txBox="1"/>
          <p:nvPr/>
        </p:nvSpPr>
        <p:spPr>
          <a:xfrm>
            <a:off x="6152904" y="2152356"/>
            <a:ext cx="375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1B609C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74.9%</a:t>
            </a:r>
            <a:r>
              <a:rPr lang="zh-CN" altLang="en-US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的日本儿童最喜欢的动漫人物是多啦</a:t>
            </a:r>
            <a:r>
              <a:rPr lang="en-US" altLang="zh-CN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4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梦</a:t>
            </a:r>
          </a:p>
        </p:txBody>
      </p:sp>
      <p:graphicFrame>
        <p:nvGraphicFramePr>
          <p:cNvPr id="15" name="图表 14"/>
          <p:cNvGraphicFramePr/>
          <p:nvPr/>
        </p:nvGraphicFramePr>
        <p:xfrm>
          <a:off x="2018550" y="4253240"/>
          <a:ext cx="10349913" cy="242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矩形 21"/>
          <p:cNvSpPr/>
          <p:nvPr/>
        </p:nvSpPr>
        <p:spPr>
          <a:xfrm>
            <a:off x="2480578" y="5988507"/>
            <a:ext cx="8035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E970A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在日本妈妈们中间，《哆啦A梦》的支持指数为</a:t>
            </a:r>
            <a:r>
              <a:rPr lang="zh-CN" altLang="en-US" sz="4000" dirty="0">
                <a:solidFill>
                  <a:srgbClr val="E970A6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47.2</a:t>
            </a:r>
            <a:r>
              <a:rPr lang="en-US" altLang="zh-CN" sz="4000" dirty="0">
                <a:solidFill>
                  <a:srgbClr val="E970A6"/>
                </a:solidFill>
                <a:latin typeface="Broadway" panose="04040905080B02020502" pitchFamily="82" charset="0"/>
                <a:ea typeface="幼圆" panose="02010509060101010101" pitchFamily="49" charset="-122"/>
              </a:rPr>
              <a:t>%</a:t>
            </a:r>
            <a:endParaRPr lang="zh-CN" altLang="en-US" sz="4000" dirty="0">
              <a:solidFill>
                <a:srgbClr val="E970A6"/>
              </a:solidFill>
              <a:latin typeface="Broadway" panose="04040905080B02020502" pitchFamily="82" charset="0"/>
              <a:ea typeface="幼圆" panose="020105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510540"/>
            <a:ext cx="4094594" cy="531819"/>
          </a:xfrm>
          <a:prstGeom prst="rect">
            <a:avLst/>
          </a:prstGeom>
          <a:solidFill>
            <a:srgbClr val="1B60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4780" y="510540"/>
            <a:ext cx="394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多啦</a:t>
            </a:r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梦的欢迎程度</a:t>
            </a:r>
          </a:p>
        </p:txBody>
      </p:sp>
      <p:sp>
        <p:nvSpPr>
          <p:cNvPr id="50" name="椭圆 49"/>
          <p:cNvSpPr/>
          <p:nvPr/>
        </p:nvSpPr>
        <p:spPr>
          <a:xfrm>
            <a:off x="3786880" y="327097"/>
            <a:ext cx="920245" cy="920245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01489" y="482360"/>
            <a:ext cx="6500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根据日本媒体动漫角色人气调查，该项调查实施于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日，对象是日本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岁儿童以及其母。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676393" y="5554091"/>
            <a:ext cx="4513241" cy="116377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0800" y="2454442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02030" y="2054845"/>
            <a:ext cx="2472663" cy="2643544"/>
            <a:chOff x="294780" y="1566506"/>
            <a:chExt cx="3657600" cy="3910370"/>
          </a:xfrm>
        </p:grpSpPr>
        <p:pic>
          <p:nvPicPr>
            <p:cNvPr id="9222" name="Picture 6" descr="http://imgsrc.baidu.com/forum/pic/item/5243fbf2b211931350c74f0a65380cd790238d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81" y="1733550"/>
              <a:ext cx="3048001" cy="374332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294780" y="1566506"/>
              <a:ext cx="3657600" cy="1229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C00000"/>
                  </a:solidFill>
                  <a:latin typeface="Broadway" panose="04040905080B02020502" pitchFamily="82" charset="0"/>
                </a:rPr>
                <a:t>TIMES</a:t>
              </a:r>
              <a:endParaRPr lang="zh-CN" altLang="en-US" sz="4800" b="1" dirty="0">
                <a:solidFill>
                  <a:srgbClr val="C00000"/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298608" y="2752261"/>
            <a:ext cx="3912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2002年被《时代周刊》评选为</a:t>
            </a:r>
            <a:r>
              <a:rPr lang="zh-CN" altLang="en-US" sz="28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亚洲英雄</a:t>
            </a:r>
          </a:p>
        </p:txBody>
      </p:sp>
      <p:sp>
        <p:nvSpPr>
          <p:cNvPr id="32" name="矩形 31"/>
          <p:cNvSpPr/>
          <p:nvPr/>
        </p:nvSpPr>
        <p:spPr>
          <a:xfrm>
            <a:off x="2224489" y="5690283"/>
            <a:ext cx="35502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2008年3月成为日本首任</a:t>
            </a:r>
            <a:r>
              <a:rPr lang="zh-CN" altLang="en-US" sz="28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“动漫文化大使”</a:t>
            </a:r>
          </a:p>
        </p:txBody>
      </p:sp>
      <p:pic>
        <p:nvPicPr>
          <p:cNvPr id="35" name="图片 34" descr="http://p2.pccoo.cn/news/20140928/2014092810572645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2804" r="7216" b="45877"/>
          <a:stretch>
            <a:fillRect/>
          </a:stretch>
        </p:blipFill>
        <p:spPr bwMode="auto">
          <a:xfrm flipH="1">
            <a:off x="6785686" y="5420734"/>
            <a:ext cx="2085223" cy="1437266"/>
          </a:xfrm>
          <a:custGeom>
            <a:avLst/>
            <a:gdLst>
              <a:gd name="connsiteX0" fmla="*/ 2085223 w 2085223"/>
              <a:gd name="connsiteY0" fmla="*/ 0 h 1437266"/>
              <a:gd name="connsiteX1" fmla="*/ 0 w 2085223"/>
              <a:gd name="connsiteY1" fmla="*/ 0 h 1437266"/>
              <a:gd name="connsiteX2" fmla="*/ 0 w 2085223"/>
              <a:gd name="connsiteY2" fmla="*/ 1437266 h 1437266"/>
              <a:gd name="connsiteX3" fmla="*/ 2085223 w 2085223"/>
              <a:gd name="connsiteY3" fmla="*/ 1437266 h 143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223" h="1437266">
                <a:moveTo>
                  <a:pt x="2085223" y="0"/>
                </a:moveTo>
                <a:lnTo>
                  <a:pt x="0" y="0"/>
                </a:lnTo>
                <a:lnTo>
                  <a:pt x="0" y="1437266"/>
                </a:lnTo>
                <a:lnTo>
                  <a:pt x="2085223" y="14372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任意多边形 14"/>
          <p:cNvSpPr/>
          <p:nvPr/>
        </p:nvSpPr>
        <p:spPr>
          <a:xfrm rot="5400000" flipV="1">
            <a:off x="3273867" y="3879904"/>
            <a:ext cx="5780617" cy="168448"/>
          </a:xfrm>
          <a:custGeom>
            <a:avLst/>
            <a:gdLst>
              <a:gd name="connsiteX0" fmla="*/ 0 w 5780617"/>
              <a:gd name="connsiteY0" fmla="*/ 0 h 168448"/>
              <a:gd name="connsiteX1" fmla="*/ 0 w 5780617"/>
              <a:gd name="connsiteY1" fmla="*/ 168448 h 168448"/>
              <a:gd name="connsiteX2" fmla="*/ 1917031 w 5780617"/>
              <a:gd name="connsiteY2" fmla="*/ 168448 h 168448"/>
              <a:gd name="connsiteX3" fmla="*/ 3863586 w 5780617"/>
              <a:gd name="connsiteY3" fmla="*/ 168448 h 168448"/>
              <a:gd name="connsiteX4" fmla="*/ 5780617 w 5780617"/>
              <a:gd name="connsiteY4" fmla="*/ 168448 h 168448"/>
              <a:gd name="connsiteX5" fmla="*/ 5780617 w 5780617"/>
              <a:gd name="connsiteY5" fmla="*/ 0 h 168448"/>
              <a:gd name="connsiteX6" fmla="*/ 3863586 w 5780617"/>
              <a:gd name="connsiteY6" fmla="*/ 0 h 168448"/>
              <a:gd name="connsiteX7" fmla="*/ 1917031 w 5780617"/>
              <a:gd name="connsiteY7" fmla="*/ 0 h 1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0617" h="168448">
                <a:moveTo>
                  <a:pt x="0" y="0"/>
                </a:moveTo>
                <a:lnTo>
                  <a:pt x="0" y="168448"/>
                </a:lnTo>
                <a:lnTo>
                  <a:pt x="1917031" y="168448"/>
                </a:lnTo>
                <a:lnTo>
                  <a:pt x="3863586" y="168448"/>
                </a:lnTo>
                <a:lnTo>
                  <a:pt x="5780617" y="168448"/>
                </a:lnTo>
                <a:lnTo>
                  <a:pt x="5780617" y="0"/>
                </a:lnTo>
                <a:lnTo>
                  <a:pt x="3863586" y="0"/>
                </a:lnTo>
                <a:lnTo>
                  <a:pt x="19170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45744" y="581726"/>
            <a:ext cx="1046034" cy="1046034"/>
            <a:chOff x="5547271" y="456916"/>
            <a:chExt cx="1233808" cy="1233808"/>
          </a:xfrm>
        </p:grpSpPr>
        <p:sp>
          <p:nvSpPr>
            <p:cNvPr id="2" name="椭圆 1"/>
            <p:cNvSpPr/>
            <p:nvPr/>
          </p:nvSpPr>
          <p:spPr>
            <a:xfrm>
              <a:off x="5547271" y="456916"/>
              <a:ext cx="1233808" cy="12338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013560" y="604898"/>
              <a:ext cx="507190" cy="507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170800" y="1844846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708476" y="4616353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 descr="http://himg2.huanqiu.com/attachment2010/2012/0904/20120904100642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063" y="1104018"/>
            <a:ext cx="2575172" cy="298961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321350" y="1897821"/>
            <a:ext cx="4081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2012年9月3日诞生前100周年纪念，正式注册成为</a:t>
            </a:r>
            <a:r>
              <a:rPr lang="zh-CN" altLang="en-US" sz="28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神奈川县川崎市特别市民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185949" y="4694857"/>
            <a:ext cx="36355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2013年4月5日加入东京2020申奥委员会，成为</a:t>
            </a:r>
            <a:endParaRPr lang="en-US" altLang="zh-CN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首位</a:t>
            </a:r>
            <a:r>
              <a:rPr lang="zh-CN" altLang="en-US" sz="28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申奥特殊大使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785686" y="4140252"/>
            <a:ext cx="3082214" cy="2460159"/>
            <a:chOff x="2183846" y="3740528"/>
            <a:chExt cx="3509279" cy="2801033"/>
          </a:xfrm>
        </p:grpSpPr>
        <p:pic>
          <p:nvPicPr>
            <p:cNvPr id="18" name="Picture 10" descr="http://www.sinaimg.cn/dy/slidenews/2_img/2013_14/730_949544_76896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2"/>
            <a:stretch>
              <a:fillRect/>
            </a:stretch>
          </p:blipFill>
          <p:spPr bwMode="auto">
            <a:xfrm>
              <a:off x="2183846" y="3740528"/>
              <a:ext cx="3509279" cy="280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183846" y="5969000"/>
              <a:ext cx="107370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http://p2.pccoo.cn/news/20140928/2014092810572645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54123" r="7216"/>
          <a:stretch>
            <a:fillRect/>
          </a:stretch>
        </p:blipFill>
        <p:spPr bwMode="auto">
          <a:xfrm flipH="1">
            <a:off x="6785686" y="6808"/>
            <a:ext cx="2085223" cy="1284866"/>
          </a:xfrm>
          <a:custGeom>
            <a:avLst/>
            <a:gdLst>
              <a:gd name="connsiteX0" fmla="*/ 2085223 w 2085223"/>
              <a:gd name="connsiteY0" fmla="*/ 0 h 1284866"/>
              <a:gd name="connsiteX1" fmla="*/ 0 w 2085223"/>
              <a:gd name="connsiteY1" fmla="*/ 0 h 1284866"/>
              <a:gd name="connsiteX2" fmla="*/ 0 w 2085223"/>
              <a:gd name="connsiteY2" fmla="*/ 1284866 h 1284866"/>
              <a:gd name="connsiteX3" fmla="*/ 2085223 w 2085223"/>
              <a:gd name="connsiteY3" fmla="*/ 1284866 h 128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223" h="1284866">
                <a:moveTo>
                  <a:pt x="2085223" y="0"/>
                </a:moveTo>
                <a:lnTo>
                  <a:pt x="0" y="0"/>
                </a:lnTo>
                <a:lnTo>
                  <a:pt x="0" y="1284866"/>
                </a:lnTo>
                <a:lnTo>
                  <a:pt x="2085223" y="12848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 rot="5400000" flipV="1">
            <a:off x="2735175" y="3344778"/>
            <a:ext cx="6858000" cy="168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250408" y="807783"/>
            <a:ext cx="5799494" cy="5799494"/>
          </a:xfrm>
          <a:custGeom>
            <a:avLst/>
            <a:gdLst>
              <a:gd name="connsiteX0" fmla="*/ 1044433 w 6609348"/>
              <a:gd name="connsiteY0" fmla="*/ 5710974 h 6609348"/>
              <a:gd name="connsiteX1" fmla="*/ 5564915 w 6609348"/>
              <a:gd name="connsiteY1" fmla="*/ 5710974 h 6609348"/>
              <a:gd name="connsiteX2" fmla="*/ 5406754 w 6609348"/>
              <a:gd name="connsiteY2" fmla="*/ 5854721 h 6609348"/>
              <a:gd name="connsiteX3" fmla="*/ 3304674 w 6609348"/>
              <a:gd name="connsiteY3" fmla="*/ 6609348 h 6609348"/>
              <a:gd name="connsiteX4" fmla="*/ 1202595 w 6609348"/>
              <a:gd name="connsiteY4" fmla="*/ 5854721 h 6609348"/>
              <a:gd name="connsiteX5" fmla="*/ 3304674 w 6609348"/>
              <a:gd name="connsiteY5" fmla="*/ 0 h 6609348"/>
              <a:gd name="connsiteX6" fmla="*/ 6609348 w 6609348"/>
              <a:gd name="connsiteY6" fmla="*/ 3304674 h 6609348"/>
              <a:gd name="connsiteX7" fmla="*/ 6210492 w 6609348"/>
              <a:gd name="connsiteY7" fmla="*/ 4879878 h 6609348"/>
              <a:gd name="connsiteX8" fmla="*/ 6159087 w 6609348"/>
              <a:gd name="connsiteY8" fmla="*/ 4964493 h 6609348"/>
              <a:gd name="connsiteX9" fmla="*/ 450261 w 6609348"/>
              <a:gd name="connsiteY9" fmla="*/ 4964493 h 6609348"/>
              <a:gd name="connsiteX10" fmla="*/ 398857 w 6609348"/>
              <a:gd name="connsiteY10" fmla="*/ 4879878 h 6609348"/>
              <a:gd name="connsiteX11" fmla="*/ 0 w 6609348"/>
              <a:gd name="connsiteY11" fmla="*/ 3304674 h 6609348"/>
              <a:gd name="connsiteX12" fmla="*/ 3304674 w 6609348"/>
              <a:gd name="connsiteY12" fmla="*/ 0 h 66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9348" h="6609348">
                <a:moveTo>
                  <a:pt x="1044433" y="5710974"/>
                </a:moveTo>
                <a:lnTo>
                  <a:pt x="5564915" y="5710974"/>
                </a:lnTo>
                <a:lnTo>
                  <a:pt x="5406754" y="5854721"/>
                </a:lnTo>
                <a:cubicBezTo>
                  <a:pt x="4835511" y="6326153"/>
                  <a:pt x="4103165" y="6609348"/>
                  <a:pt x="3304674" y="6609348"/>
                </a:cubicBezTo>
                <a:cubicBezTo>
                  <a:pt x="2506184" y="6609348"/>
                  <a:pt x="1773837" y="6326153"/>
                  <a:pt x="1202595" y="5854721"/>
                </a:cubicBezTo>
                <a:close/>
                <a:moveTo>
                  <a:pt x="3304674" y="0"/>
                </a:moveTo>
                <a:cubicBezTo>
                  <a:pt x="5129795" y="0"/>
                  <a:pt x="6609348" y="1479553"/>
                  <a:pt x="6609348" y="3304674"/>
                </a:cubicBezTo>
                <a:cubicBezTo>
                  <a:pt x="6609348" y="3875024"/>
                  <a:pt x="6464860" y="4411628"/>
                  <a:pt x="6210492" y="4879878"/>
                </a:cubicBezTo>
                <a:lnTo>
                  <a:pt x="6159087" y="4964493"/>
                </a:lnTo>
                <a:lnTo>
                  <a:pt x="450261" y="4964493"/>
                </a:lnTo>
                <a:lnTo>
                  <a:pt x="398857" y="4879878"/>
                </a:lnTo>
                <a:cubicBezTo>
                  <a:pt x="144488" y="4411628"/>
                  <a:pt x="0" y="3875024"/>
                  <a:pt x="0" y="3304674"/>
                </a:cubicBezTo>
                <a:cubicBezTo>
                  <a:pt x="0" y="1479553"/>
                  <a:pt x="1479553" y="0"/>
                  <a:pt x="3304674" y="0"/>
                </a:cubicBezTo>
                <a:close/>
              </a:path>
            </a:pathLst>
          </a:custGeom>
          <a:pattFill prst="solidDmn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215826" y="1255786"/>
            <a:ext cx="3868658" cy="3603149"/>
            <a:chOff x="8001454" y="1256584"/>
            <a:chExt cx="6219820" cy="5792948"/>
          </a:xfrm>
        </p:grpSpPr>
        <p:sp>
          <p:nvSpPr>
            <p:cNvPr id="27" name="椭圆 13"/>
            <p:cNvSpPr/>
            <p:nvPr/>
          </p:nvSpPr>
          <p:spPr>
            <a:xfrm flipH="1">
              <a:off x="11474508" y="6173700"/>
              <a:ext cx="1925631" cy="875832"/>
            </a:xfrm>
            <a:custGeom>
              <a:avLst/>
              <a:gdLst>
                <a:gd name="connsiteX0" fmla="*/ 0 w 2114550"/>
                <a:gd name="connsiteY0" fmla="*/ 531908 h 1063816"/>
                <a:gd name="connsiteX1" fmla="*/ 1057275 w 2114550"/>
                <a:gd name="connsiteY1" fmla="*/ 0 h 1063816"/>
                <a:gd name="connsiteX2" fmla="*/ 2114550 w 2114550"/>
                <a:gd name="connsiteY2" fmla="*/ 531908 h 1063816"/>
                <a:gd name="connsiteX3" fmla="*/ 1057275 w 2114550"/>
                <a:gd name="connsiteY3" fmla="*/ 1063816 h 1063816"/>
                <a:gd name="connsiteX4" fmla="*/ 0 w 2114550"/>
                <a:gd name="connsiteY4" fmla="*/ 531908 h 1063816"/>
                <a:gd name="connsiteX0-1" fmla="*/ 0 w 2114550"/>
                <a:gd name="connsiteY0-2" fmla="*/ 249011 h 780919"/>
                <a:gd name="connsiteX1-3" fmla="*/ 1057275 w 2114550"/>
                <a:gd name="connsiteY1-4" fmla="*/ 2853 h 780919"/>
                <a:gd name="connsiteX2-5" fmla="*/ 2114550 w 2114550"/>
                <a:gd name="connsiteY2-6" fmla="*/ 249011 h 780919"/>
                <a:gd name="connsiteX3-7" fmla="*/ 1057275 w 2114550"/>
                <a:gd name="connsiteY3-8" fmla="*/ 780919 h 780919"/>
                <a:gd name="connsiteX4-9" fmla="*/ 0 w 2114550"/>
                <a:gd name="connsiteY4-10" fmla="*/ 249011 h 780919"/>
                <a:gd name="connsiteX0-11" fmla="*/ 0 w 2114550"/>
                <a:gd name="connsiteY0-12" fmla="*/ 306878 h 838786"/>
                <a:gd name="connsiteX1-13" fmla="*/ 1057275 w 2114550"/>
                <a:gd name="connsiteY1-14" fmla="*/ 60720 h 838786"/>
                <a:gd name="connsiteX2-15" fmla="*/ 2114550 w 2114550"/>
                <a:gd name="connsiteY2-16" fmla="*/ 306878 h 838786"/>
                <a:gd name="connsiteX3-17" fmla="*/ 1057275 w 2114550"/>
                <a:gd name="connsiteY3-18" fmla="*/ 838786 h 838786"/>
                <a:gd name="connsiteX4-19" fmla="*/ 0 w 2114550"/>
                <a:gd name="connsiteY4-20" fmla="*/ 306878 h 838786"/>
                <a:gd name="connsiteX0-21" fmla="*/ 0 w 2114550"/>
                <a:gd name="connsiteY0-22" fmla="*/ 306878 h 838786"/>
                <a:gd name="connsiteX1-23" fmla="*/ 1057275 w 2114550"/>
                <a:gd name="connsiteY1-24" fmla="*/ 60720 h 838786"/>
                <a:gd name="connsiteX2-25" fmla="*/ 2114550 w 2114550"/>
                <a:gd name="connsiteY2-26" fmla="*/ 306878 h 838786"/>
                <a:gd name="connsiteX3-27" fmla="*/ 1057275 w 2114550"/>
                <a:gd name="connsiteY3-28" fmla="*/ 838786 h 838786"/>
                <a:gd name="connsiteX4-29" fmla="*/ 0 w 2114550"/>
                <a:gd name="connsiteY4-30" fmla="*/ 306878 h 838786"/>
                <a:gd name="connsiteX0-31" fmla="*/ 0 w 1924050"/>
                <a:gd name="connsiteY0-32" fmla="*/ 357366 h 832312"/>
                <a:gd name="connsiteX1-33" fmla="*/ 866775 w 1924050"/>
                <a:gd name="connsiteY1-34" fmla="*/ 54058 h 832312"/>
                <a:gd name="connsiteX2-35" fmla="*/ 1924050 w 1924050"/>
                <a:gd name="connsiteY2-36" fmla="*/ 300216 h 832312"/>
                <a:gd name="connsiteX3-37" fmla="*/ 866775 w 1924050"/>
                <a:gd name="connsiteY3-38" fmla="*/ 832124 h 832312"/>
                <a:gd name="connsiteX4-39" fmla="*/ 0 w 1924050"/>
                <a:gd name="connsiteY4-40" fmla="*/ 357366 h 832312"/>
                <a:gd name="connsiteX0-41" fmla="*/ 1775 w 1925825"/>
                <a:gd name="connsiteY0-42" fmla="*/ 389562 h 864817"/>
                <a:gd name="connsiteX1-43" fmla="*/ 868550 w 1925825"/>
                <a:gd name="connsiteY1-44" fmla="*/ 86254 h 864817"/>
                <a:gd name="connsiteX2-45" fmla="*/ 1925825 w 1925825"/>
                <a:gd name="connsiteY2-46" fmla="*/ 332412 h 864817"/>
                <a:gd name="connsiteX3-47" fmla="*/ 868550 w 1925825"/>
                <a:gd name="connsiteY3-48" fmla="*/ 864320 h 864817"/>
                <a:gd name="connsiteX4-49" fmla="*/ 1775 w 1925825"/>
                <a:gd name="connsiteY4-50" fmla="*/ 389562 h 864817"/>
                <a:gd name="connsiteX0-51" fmla="*/ 1775 w 1925825"/>
                <a:gd name="connsiteY0-52" fmla="*/ 389562 h 864817"/>
                <a:gd name="connsiteX1-53" fmla="*/ 868550 w 1925825"/>
                <a:gd name="connsiteY1-54" fmla="*/ 86254 h 864817"/>
                <a:gd name="connsiteX2-55" fmla="*/ 1925825 w 1925825"/>
                <a:gd name="connsiteY2-56" fmla="*/ 332412 h 864817"/>
                <a:gd name="connsiteX3-57" fmla="*/ 868550 w 1925825"/>
                <a:gd name="connsiteY3-58" fmla="*/ 864320 h 864817"/>
                <a:gd name="connsiteX4-59" fmla="*/ 1775 w 1925825"/>
                <a:gd name="connsiteY4-60" fmla="*/ 389562 h 864817"/>
                <a:gd name="connsiteX0-61" fmla="*/ 1609 w 2001859"/>
                <a:gd name="connsiteY0-62" fmla="*/ 360740 h 873644"/>
                <a:gd name="connsiteX1-63" fmla="*/ 944584 w 2001859"/>
                <a:gd name="connsiteY1-64" fmla="*/ 95532 h 873644"/>
                <a:gd name="connsiteX2-65" fmla="*/ 2001859 w 2001859"/>
                <a:gd name="connsiteY2-66" fmla="*/ 341690 h 873644"/>
                <a:gd name="connsiteX3-67" fmla="*/ 944584 w 2001859"/>
                <a:gd name="connsiteY3-68" fmla="*/ 873598 h 873644"/>
                <a:gd name="connsiteX4-69" fmla="*/ 1609 w 2001859"/>
                <a:gd name="connsiteY4-70" fmla="*/ 360740 h 873644"/>
                <a:gd name="connsiteX0-71" fmla="*/ 1581 w 1925631"/>
                <a:gd name="connsiteY0-72" fmla="*/ 360740 h 875832"/>
                <a:gd name="connsiteX1-73" fmla="*/ 944556 w 1925631"/>
                <a:gd name="connsiteY1-74" fmla="*/ 95532 h 875832"/>
                <a:gd name="connsiteX2-75" fmla="*/ 1925631 w 1925631"/>
                <a:gd name="connsiteY2-76" fmla="*/ 417890 h 875832"/>
                <a:gd name="connsiteX3-77" fmla="*/ 944556 w 1925631"/>
                <a:gd name="connsiteY3-78" fmla="*/ 873598 h 875832"/>
                <a:gd name="connsiteX4-79" fmla="*/ 1581 w 1925631"/>
                <a:gd name="connsiteY4-80" fmla="*/ 360740 h 87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25631" h="875832">
                  <a:moveTo>
                    <a:pt x="1581" y="360740"/>
                  </a:moveTo>
                  <a:cubicBezTo>
                    <a:pt x="39681" y="2462"/>
                    <a:pt x="341589" y="-94968"/>
                    <a:pt x="944556" y="95532"/>
                  </a:cubicBezTo>
                  <a:cubicBezTo>
                    <a:pt x="1661823" y="19332"/>
                    <a:pt x="1925631" y="124125"/>
                    <a:pt x="1925631" y="417890"/>
                  </a:cubicBezTo>
                  <a:cubicBezTo>
                    <a:pt x="1887531" y="883105"/>
                    <a:pt x="1265231" y="883123"/>
                    <a:pt x="944556" y="873598"/>
                  </a:cubicBezTo>
                  <a:cubicBezTo>
                    <a:pt x="623881" y="864073"/>
                    <a:pt x="-36519" y="719018"/>
                    <a:pt x="1581" y="360740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 flipH="1">
              <a:off x="8001454" y="3834116"/>
              <a:ext cx="1267274" cy="1903611"/>
              <a:chOff x="12954000" y="3933760"/>
              <a:chExt cx="1267274" cy="1903611"/>
            </a:xfrm>
          </p:grpSpPr>
          <p:sp>
            <p:nvSpPr>
              <p:cNvPr id="25" name="矩形 24"/>
              <p:cNvSpPr/>
              <p:nvPr/>
            </p:nvSpPr>
            <p:spPr>
              <a:xfrm rot="19522391">
                <a:off x="12954000" y="3933760"/>
                <a:ext cx="704850" cy="1524000"/>
              </a:xfrm>
              <a:prstGeom prst="rect">
                <a:avLst/>
              </a:prstGeom>
              <a:solidFill>
                <a:srgbClr val="0891E3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3316175" y="4932272"/>
                <a:ext cx="905099" cy="90509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2954000" y="3933760"/>
              <a:ext cx="1267274" cy="1903611"/>
              <a:chOff x="12954000" y="3933760"/>
              <a:chExt cx="1267274" cy="1903611"/>
            </a:xfrm>
          </p:grpSpPr>
          <p:sp>
            <p:nvSpPr>
              <p:cNvPr id="15" name="矩形 14"/>
              <p:cNvSpPr/>
              <p:nvPr/>
            </p:nvSpPr>
            <p:spPr>
              <a:xfrm rot="19522391">
                <a:off x="12954000" y="3933760"/>
                <a:ext cx="704850" cy="1524000"/>
              </a:xfrm>
              <a:prstGeom prst="rect">
                <a:avLst/>
              </a:prstGeom>
              <a:solidFill>
                <a:srgbClr val="0891E3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316175" y="4932272"/>
                <a:ext cx="905099" cy="90509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椭圆 13"/>
            <p:cNvSpPr/>
            <p:nvPr/>
          </p:nvSpPr>
          <p:spPr>
            <a:xfrm>
              <a:off x="8908087" y="6173700"/>
              <a:ext cx="1925631" cy="875832"/>
            </a:xfrm>
            <a:custGeom>
              <a:avLst/>
              <a:gdLst>
                <a:gd name="connsiteX0" fmla="*/ 0 w 2114550"/>
                <a:gd name="connsiteY0" fmla="*/ 531908 h 1063816"/>
                <a:gd name="connsiteX1" fmla="*/ 1057275 w 2114550"/>
                <a:gd name="connsiteY1" fmla="*/ 0 h 1063816"/>
                <a:gd name="connsiteX2" fmla="*/ 2114550 w 2114550"/>
                <a:gd name="connsiteY2" fmla="*/ 531908 h 1063816"/>
                <a:gd name="connsiteX3" fmla="*/ 1057275 w 2114550"/>
                <a:gd name="connsiteY3" fmla="*/ 1063816 h 1063816"/>
                <a:gd name="connsiteX4" fmla="*/ 0 w 2114550"/>
                <a:gd name="connsiteY4" fmla="*/ 531908 h 1063816"/>
                <a:gd name="connsiteX0-1" fmla="*/ 0 w 2114550"/>
                <a:gd name="connsiteY0-2" fmla="*/ 249011 h 780919"/>
                <a:gd name="connsiteX1-3" fmla="*/ 1057275 w 2114550"/>
                <a:gd name="connsiteY1-4" fmla="*/ 2853 h 780919"/>
                <a:gd name="connsiteX2-5" fmla="*/ 2114550 w 2114550"/>
                <a:gd name="connsiteY2-6" fmla="*/ 249011 h 780919"/>
                <a:gd name="connsiteX3-7" fmla="*/ 1057275 w 2114550"/>
                <a:gd name="connsiteY3-8" fmla="*/ 780919 h 780919"/>
                <a:gd name="connsiteX4-9" fmla="*/ 0 w 2114550"/>
                <a:gd name="connsiteY4-10" fmla="*/ 249011 h 780919"/>
                <a:gd name="connsiteX0-11" fmla="*/ 0 w 2114550"/>
                <a:gd name="connsiteY0-12" fmla="*/ 306878 h 838786"/>
                <a:gd name="connsiteX1-13" fmla="*/ 1057275 w 2114550"/>
                <a:gd name="connsiteY1-14" fmla="*/ 60720 h 838786"/>
                <a:gd name="connsiteX2-15" fmla="*/ 2114550 w 2114550"/>
                <a:gd name="connsiteY2-16" fmla="*/ 306878 h 838786"/>
                <a:gd name="connsiteX3-17" fmla="*/ 1057275 w 2114550"/>
                <a:gd name="connsiteY3-18" fmla="*/ 838786 h 838786"/>
                <a:gd name="connsiteX4-19" fmla="*/ 0 w 2114550"/>
                <a:gd name="connsiteY4-20" fmla="*/ 306878 h 838786"/>
                <a:gd name="connsiteX0-21" fmla="*/ 0 w 2114550"/>
                <a:gd name="connsiteY0-22" fmla="*/ 306878 h 838786"/>
                <a:gd name="connsiteX1-23" fmla="*/ 1057275 w 2114550"/>
                <a:gd name="connsiteY1-24" fmla="*/ 60720 h 838786"/>
                <a:gd name="connsiteX2-25" fmla="*/ 2114550 w 2114550"/>
                <a:gd name="connsiteY2-26" fmla="*/ 306878 h 838786"/>
                <a:gd name="connsiteX3-27" fmla="*/ 1057275 w 2114550"/>
                <a:gd name="connsiteY3-28" fmla="*/ 838786 h 838786"/>
                <a:gd name="connsiteX4-29" fmla="*/ 0 w 2114550"/>
                <a:gd name="connsiteY4-30" fmla="*/ 306878 h 838786"/>
                <a:gd name="connsiteX0-31" fmla="*/ 0 w 1924050"/>
                <a:gd name="connsiteY0-32" fmla="*/ 357366 h 832312"/>
                <a:gd name="connsiteX1-33" fmla="*/ 866775 w 1924050"/>
                <a:gd name="connsiteY1-34" fmla="*/ 54058 h 832312"/>
                <a:gd name="connsiteX2-35" fmla="*/ 1924050 w 1924050"/>
                <a:gd name="connsiteY2-36" fmla="*/ 300216 h 832312"/>
                <a:gd name="connsiteX3-37" fmla="*/ 866775 w 1924050"/>
                <a:gd name="connsiteY3-38" fmla="*/ 832124 h 832312"/>
                <a:gd name="connsiteX4-39" fmla="*/ 0 w 1924050"/>
                <a:gd name="connsiteY4-40" fmla="*/ 357366 h 832312"/>
                <a:gd name="connsiteX0-41" fmla="*/ 1775 w 1925825"/>
                <a:gd name="connsiteY0-42" fmla="*/ 389562 h 864817"/>
                <a:gd name="connsiteX1-43" fmla="*/ 868550 w 1925825"/>
                <a:gd name="connsiteY1-44" fmla="*/ 86254 h 864817"/>
                <a:gd name="connsiteX2-45" fmla="*/ 1925825 w 1925825"/>
                <a:gd name="connsiteY2-46" fmla="*/ 332412 h 864817"/>
                <a:gd name="connsiteX3-47" fmla="*/ 868550 w 1925825"/>
                <a:gd name="connsiteY3-48" fmla="*/ 864320 h 864817"/>
                <a:gd name="connsiteX4-49" fmla="*/ 1775 w 1925825"/>
                <a:gd name="connsiteY4-50" fmla="*/ 389562 h 864817"/>
                <a:gd name="connsiteX0-51" fmla="*/ 1775 w 1925825"/>
                <a:gd name="connsiteY0-52" fmla="*/ 389562 h 864817"/>
                <a:gd name="connsiteX1-53" fmla="*/ 868550 w 1925825"/>
                <a:gd name="connsiteY1-54" fmla="*/ 86254 h 864817"/>
                <a:gd name="connsiteX2-55" fmla="*/ 1925825 w 1925825"/>
                <a:gd name="connsiteY2-56" fmla="*/ 332412 h 864817"/>
                <a:gd name="connsiteX3-57" fmla="*/ 868550 w 1925825"/>
                <a:gd name="connsiteY3-58" fmla="*/ 864320 h 864817"/>
                <a:gd name="connsiteX4-59" fmla="*/ 1775 w 1925825"/>
                <a:gd name="connsiteY4-60" fmla="*/ 389562 h 864817"/>
                <a:gd name="connsiteX0-61" fmla="*/ 1609 w 2001859"/>
                <a:gd name="connsiteY0-62" fmla="*/ 360740 h 873644"/>
                <a:gd name="connsiteX1-63" fmla="*/ 944584 w 2001859"/>
                <a:gd name="connsiteY1-64" fmla="*/ 95532 h 873644"/>
                <a:gd name="connsiteX2-65" fmla="*/ 2001859 w 2001859"/>
                <a:gd name="connsiteY2-66" fmla="*/ 341690 h 873644"/>
                <a:gd name="connsiteX3-67" fmla="*/ 944584 w 2001859"/>
                <a:gd name="connsiteY3-68" fmla="*/ 873598 h 873644"/>
                <a:gd name="connsiteX4-69" fmla="*/ 1609 w 2001859"/>
                <a:gd name="connsiteY4-70" fmla="*/ 360740 h 873644"/>
                <a:gd name="connsiteX0-71" fmla="*/ 1581 w 1925631"/>
                <a:gd name="connsiteY0-72" fmla="*/ 360740 h 875832"/>
                <a:gd name="connsiteX1-73" fmla="*/ 944556 w 1925631"/>
                <a:gd name="connsiteY1-74" fmla="*/ 95532 h 875832"/>
                <a:gd name="connsiteX2-75" fmla="*/ 1925631 w 1925631"/>
                <a:gd name="connsiteY2-76" fmla="*/ 417890 h 875832"/>
                <a:gd name="connsiteX3-77" fmla="*/ 944556 w 1925631"/>
                <a:gd name="connsiteY3-78" fmla="*/ 873598 h 875832"/>
                <a:gd name="connsiteX4-79" fmla="*/ 1581 w 1925631"/>
                <a:gd name="connsiteY4-80" fmla="*/ 360740 h 8758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25631" h="875832">
                  <a:moveTo>
                    <a:pt x="1581" y="360740"/>
                  </a:moveTo>
                  <a:cubicBezTo>
                    <a:pt x="39681" y="2462"/>
                    <a:pt x="341589" y="-94968"/>
                    <a:pt x="944556" y="95532"/>
                  </a:cubicBezTo>
                  <a:cubicBezTo>
                    <a:pt x="1661823" y="19332"/>
                    <a:pt x="1925631" y="124125"/>
                    <a:pt x="1925631" y="417890"/>
                  </a:cubicBezTo>
                  <a:cubicBezTo>
                    <a:pt x="1887531" y="883105"/>
                    <a:pt x="1265231" y="883123"/>
                    <a:pt x="944556" y="873598"/>
                  </a:cubicBezTo>
                  <a:cubicBezTo>
                    <a:pt x="623881" y="864073"/>
                    <a:pt x="-36519" y="719018"/>
                    <a:pt x="1581" y="360740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8820150" y="1256584"/>
              <a:ext cx="4648200" cy="4381500"/>
            </a:xfrm>
            <a:prstGeom prst="ellipse">
              <a:avLst/>
            </a:prstGeom>
            <a:solidFill>
              <a:srgbClr val="0891E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801099" y="2571750"/>
              <a:ext cx="4648200" cy="3911931"/>
            </a:xfrm>
            <a:custGeom>
              <a:avLst/>
              <a:gdLst>
                <a:gd name="connsiteX0" fmla="*/ 2324100 w 4648200"/>
                <a:gd name="connsiteY0" fmla="*/ 0 h 3911931"/>
                <a:gd name="connsiteX1" fmla="*/ 4648200 w 4648200"/>
                <a:gd name="connsiteY1" fmla="*/ 2190750 h 3911931"/>
                <a:gd name="connsiteX2" fmla="*/ 4486993 w 4648200"/>
                <a:gd name="connsiteY2" fmla="*/ 2994043 h 3911931"/>
                <a:gd name="connsiteX3" fmla="*/ 4484714 w 4648200"/>
                <a:gd name="connsiteY3" fmla="*/ 2998645 h 3911931"/>
                <a:gd name="connsiteX4" fmla="*/ 4511549 w 4648200"/>
                <a:gd name="connsiteY4" fmla="*/ 3034721 h 3911931"/>
                <a:gd name="connsiteX5" fmla="*/ 4569952 w 4648200"/>
                <a:gd name="connsiteY5" fmla="*/ 3279945 h 3911931"/>
                <a:gd name="connsiteX6" fmla="*/ 3519330 w 4648200"/>
                <a:gd name="connsiteY6" fmla="*/ 3900287 h 3911931"/>
                <a:gd name="connsiteX7" fmla="*/ 2507000 w 4648200"/>
                <a:gd name="connsiteY7" fmla="*/ 3392623 h 3911931"/>
                <a:gd name="connsiteX8" fmla="*/ 2496904 w 4648200"/>
                <a:gd name="connsiteY8" fmla="*/ 3354750 h 3911931"/>
                <a:gd name="connsiteX9" fmla="*/ 2345288 w 4648200"/>
                <a:gd name="connsiteY9" fmla="*/ 3361966 h 3911931"/>
                <a:gd name="connsiteX10" fmla="*/ 2168046 w 4648200"/>
                <a:gd name="connsiteY10" fmla="*/ 3353530 h 3911931"/>
                <a:gd name="connsiteX11" fmla="*/ 2152229 w 4648200"/>
                <a:gd name="connsiteY11" fmla="*/ 3351254 h 3911931"/>
                <a:gd name="connsiteX12" fmla="*/ 2141201 w 4648200"/>
                <a:gd name="connsiteY12" fmla="*/ 3392623 h 3911931"/>
                <a:gd name="connsiteX13" fmla="*/ 1128871 w 4648200"/>
                <a:gd name="connsiteY13" fmla="*/ 3900287 h 3911931"/>
                <a:gd name="connsiteX14" fmla="*/ 78249 w 4648200"/>
                <a:gd name="connsiteY14" fmla="*/ 3279945 h 3911931"/>
                <a:gd name="connsiteX15" fmla="*/ 136652 w 4648200"/>
                <a:gd name="connsiteY15" fmla="*/ 3034721 h 3911931"/>
                <a:gd name="connsiteX16" fmla="*/ 163398 w 4648200"/>
                <a:gd name="connsiteY16" fmla="*/ 2998764 h 3911931"/>
                <a:gd name="connsiteX17" fmla="*/ 161207 w 4648200"/>
                <a:gd name="connsiteY17" fmla="*/ 2994044 h 3911931"/>
                <a:gd name="connsiteX18" fmla="*/ 0 w 4648200"/>
                <a:gd name="connsiteY18" fmla="*/ 2190750 h 3911931"/>
                <a:gd name="connsiteX19" fmla="*/ 2324100 w 4648200"/>
                <a:gd name="connsiteY19" fmla="*/ 0 h 39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48200" h="3911931">
                  <a:moveTo>
                    <a:pt x="2324100" y="0"/>
                  </a:moveTo>
                  <a:cubicBezTo>
                    <a:pt x="3607665" y="0"/>
                    <a:pt x="4648200" y="980832"/>
                    <a:pt x="4648200" y="2190750"/>
                  </a:cubicBezTo>
                  <a:cubicBezTo>
                    <a:pt x="4648200" y="2474325"/>
                    <a:pt x="4591042" y="2745315"/>
                    <a:pt x="4486993" y="2994043"/>
                  </a:cubicBezTo>
                  <a:lnTo>
                    <a:pt x="4484714" y="2998645"/>
                  </a:lnTo>
                  <a:lnTo>
                    <a:pt x="4511549" y="3034721"/>
                  </a:lnTo>
                  <a:cubicBezTo>
                    <a:pt x="4552208" y="3101823"/>
                    <a:pt x="4574106" y="3182474"/>
                    <a:pt x="4569952" y="3279945"/>
                  </a:cubicBezTo>
                  <a:cubicBezTo>
                    <a:pt x="4547797" y="3799792"/>
                    <a:pt x="3873230" y="3959367"/>
                    <a:pt x="3519330" y="3900287"/>
                  </a:cubicBezTo>
                  <a:cubicBezTo>
                    <a:pt x="3231786" y="3852285"/>
                    <a:pt x="2688675" y="3918324"/>
                    <a:pt x="2507000" y="3392623"/>
                  </a:cubicBezTo>
                  <a:lnTo>
                    <a:pt x="2496904" y="3354750"/>
                  </a:lnTo>
                  <a:lnTo>
                    <a:pt x="2345288" y="3361966"/>
                  </a:lnTo>
                  <a:cubicBezTo>
                    <a:pt x="2285451" y="3361966"/>
                    <a:pt x="2226322" y="3359108"/>
                    <a:pt x="2168046" y="3353530"/>
                  </a:cubicBezTo>
                  <a:lnTo>
                    <a:pt x="2152229" y="3351254"/>
                  </a:lnTo>
                  <a:lnTo>
                    <a:pt x="2141201" y="3392623"/>
                  </a:lnTo>
                  <a:cubicBezTo>
                    <a:pt x="1959526" y="3918324"/>
                    <a:pt x="1416415" y="3852285"/>
                    <a:pt x="1128871" y="3900287"/>
                  </a:cubicBezTo>
                  <a:cubicBezTo>
                    <a:pt x="774971" y="3959367"/>
                    <a:pt x="100404" y="3799792"/>
                    <a:pt x="78249" y="3279945"/>
                  </a:cubicBezTo>
                  <a:cubicBezTo>
                    <a:pt x="74095" y="3182474"/>
                    <a:pt x="95993" y="3101823"/>
                    <a:pt x="136652" y="3034721"/>
                  </a:cubicBezTo>
                  <a:lnTo>
                    <a:pt x="163398" y="2998764"/>
                  </a:lnTo>
                  <a:lnTo>
                    <a:pt x="161207" y="2994044"/>
                  </a:lnTo>
                  <a:cubicBezTo>
                    <a:pt x="57158" y="2745316"/>
                    <a:pt x="0" y="2474325"/>
                    <a:pt x="0" y="2190750"/>
                  </a:cubicBezTo>
                  <a:cubicBezTo>
                    <a:pt x="0" y="980832"/>
                    <a:pt x="1040535" y="0"/>
                    <a:pt x="2324100" y="0"/>
                  </a:cubicBezTo>
                  <a:close/>
                </a:path>
              </a:pathLst>
            </a:custGeom>
            <a:solidFill>
              <a:srgbClr val="0891E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935078" y="5085626"/>
            <a:ext cx="443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哆啦</a:t>
            </a:r>
            <a:r>
              <a:rPr lang="en-US" altLang="zh-CN" sz="36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3600" b="1" dirty="0">
                <a:solidFill>
                  <a:srgbClr val="1B609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梦背后的身份</a:t>
            </a:r>
          </a:p>
        </p:txBody>
      </p:sp>
      <p:sp>
        <p:nvSpPr>
          <p:cNvPr id="28" name="任意多边形 27"/>
          <p:cNvSpPr/>
          <p:nvPr/>
        </p:nvSpPr>
        <p:spPr>
          <a:xfrm rot="5400000" flipV="1">
            <a:off x="4749412" y="1326582"/>
            <a:ext cx="2829373" cy="168602"/>
          </a:xfrm>
          <a:custGeom>
            <a:avLst/>
            <a:gdLst>
              <a:gd name="connsiteX0" fmla="*/ 0 w 2829373"/>
              <a:gd name="connsiteY0" fmla="*/ 154 h 168602"/>
              <a:gd name="connsiteX1" fmla="*/ 0 w 2829373"/>
              <a:gd name="connsiteY1" fmla="*/ 168602 h 168602"/>
              <a:gd name="connsiteX2" fmla="*/ 2743441 w 2829373"/>
              <a:gd name="connsiteY2" fmla="*/ 168602 h 168602"/>
              <a:gd name="connsiteX3" fmla="*/ 2743441 w 2829373"/>
              <a:gd name="connsiteY3" fmla="*/ 168273 h 168602"/>
              <a:gd name="connsiteX4" fmla="*/ 2745072 w 2829373"/>
              <a:gd name="connsiteY4" fmla="*/ 168602 h 168602"/>
              <a:gd name="connsiteX5" fmla="*/ 2829373 w 2829373"/>
              <a:gd name="connsiteY5" fmla="*/ 84301 h 168602"/>
              <a:gd name="connsiteX6" fmla="*/ 2745072 w 2829373"/>
              <a:gd name="connsiteY6" fmla="*/ 0 h 168602"/>
              <a:gd name="connsiteX7" fmla="*/ 2743441 w 2829373"/>
              <a:gd name="connsiteY7" fmla="*/ 330 h 168602"/>
              <a:gd name="connsiteX8" fmla="*/ 2743441 w 2829373"/>
              <a:gd name="connsiteY8" fmla="*/ 154 h 16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373" h="168602">
                <a:moveTo>
                  <a:pt x="0" y="154"/>
                </a:moveTo>
                <a:lnTo>
                  <a:pt x="0" y="168602"/>
                </a:lnTo>
                <a:lnTo>
                  <a:pt x="2743441" y="168602"/>
                </a:lnTo>
                <a:lnTo>
                  <a:pt x="2743441" y="168273"/>
                </a:lnTo>
                <a:lnTo>
                  <a:pt x="2745072" y="168602"/>
                </a:lnTo>
                <a:cubicBezTo>
                  <a:pt x="2791630" y="168602"/>
                  <a:pt x="2829373" y="130859"/>
                  <a:pt x="2829373" y="84301"/>
                </a:cubicBezTo>
                <a:cubicBezTo>
                  <a:pt x="2829373" y="37743"/>
                  <a:pt x="2791630" y="0"/>
                  <a:pt x="2745072" y="0"/>
                </a:cubicBezTo>
                <a:lnTo>
                  <a:pt x="2743441" y="330"/>
                </a:lnTo>
                <a:lnTo>
                  <a:pt x="2743441" y="1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>
                <a:lumMod val="50000"/>
                <a:lumOff val="50000"/>
                <a:alpha val="79000"/>
              </a:schemeClr>
            </a:gs>
            <a:gs pos="82000">
              <a:schemeClr val="bg1">
                <a:lumMod val="95000"/>
                <a:alpha val="73000"/>
              </a:schemeClr>
            </a:gs>
            <a:gs pos="99000">
              <a:schemeClr val="bg1"/>
            </a:gs>
          </a:gsLst>
          <a:path path="shape">
            <a:fillToRect l="50000" t="50000" r="50000" b="50000"/>
          </a:path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宽屏</PresentationFormat>
  <Paragraphs>63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体坛粗黑简体</vt:lpstr>
      <vt:lpstr>微软雅黑</vt:lpstr>
      <vt:lpstr>幼圆</vt:lpstr>
      <vt:lpstr>Arial</vt:lpstr>
      <vt:lpstr>Broadway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王亚赛</dc:creator>
  <cp:lastModifiedBy>天 下</cp:lastModifiedBy>
  <cp:revision>165</cp:revision>
  <dcterms:created xsi:type="dcterms:W3CDTF">2015-05-06T05:35:00Z</dcterms:created>
  <dcterms:modified xsi:type="dcterms:W3CDTF">2021-01-04T15:13:36Z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