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9" r:id="rId6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38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996"/>
    <a:srgbClr val="FF9B05"/>
    <a:srgbClr val="FCE5C4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84"/>
      </p:cViewPr>
      <p:guideLst>
        <p:guide orient="horz" pos="2154"/>
        <p:guide pos="38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FA45752A-8059-4E78-9DF4-56739B0DAA17}" type="datetimeFigureOut">
              <a:rPr lang="zh-CN" altLang="en-US"/>
              <a:t>2021/1/4</a:t>
            </a:fld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CC3381D0-E970-4039-862C-DD909A882E31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B687F4-AC4A-4EB5-B619-499367810178}" type="datetimeFigureOut">
              <a:rPr lang="zh-CN" altLang="en-US"/>
              <a:t>2021/1/4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4B15C-90AE-44AC-AA3C-1A251BA2C42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3308B-3459-42D7-A5B5-EFED30C43794}" type="datetimeFigureOut">
              <a:rPr lang="zh-CN" altLang="en-US"/>
              <a:t>2021/1/4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F42D9-CF26-4FDF-8EDC-6AB0FFF73CA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6DB4A3-1969-4B8B-8927-6EAF71969D1F}" type="datetimeFigureOut">
              <a:rPr lang="zh-CN" altLang="en-US"/>
              <a:t>2021/1/4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DDFA0-2691-4866-B72D-B241DD3D551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1CCA25-56B6-4EAC-A399-00EE7227C1CC}" type="datetimeFigureOut">
              <a:rPr lang="zh-CN" altLang="en-US"/>
              <a:t>2021/1/4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0F53F-F371-4226-89A9-A314BE9BFF7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99C5E-59F1-4899-9B0C-3D0314DA750B}" type="datetimeFigureOut">
              <a:rPr lang="zh-CN" altLang="en-US"/>
              <a:t>2021/1/4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F1E64-528A-45D2-8227-31EFCE02FC6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8A43D8-5514-4192-A126-96F7AB6A9A64}" type="datetimeFigureOut">
              <a:rPr lang="zh-CN" altLang="en-US"/>
              <a:t>2021/1/4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115B3-D14E-44A3-8AD6-5BB38F059D0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BDBDD9-6D1C-4AE1-A1CD-AE39BE8DF7A9}" type="datetimeFigureOut">
              <a:rPr lang="zh-CN" altLang="en-US"/>
              <a:t>2021/1/4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036F6-C50A-4794-813F-6316DC66AD1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926A4D-8FF6-48EA-9148-800EB31A4172}" type="datetimeFigureOut">
              <a:rPr lang="zh-CN" altLang="en-US"/>
              <a:t>2021/1/4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6FF6D-777F-4EF1-BFDD-E580B41D905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0C812-7EFF-468A-88E7-098ED28E0C24}" type="datetimeFigureOut">
              <a:rPr lang="zh-CN" altLang="en-US"/>
              <a:t>2021/1/4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2D17B-1FFB-4BA8-9628-66C1AFD6FE9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F7D414-09C0-4141-BA37-26EFCA118209}" type="datetimeFigureOut">
              <a:rPr lang="zh-CN" altLang="en-US"/>
              <a:t>2021/1/4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987C6-2BF5-4015-AB12-97B484F2C19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54C80-A35C-4447-8563-FAE40A7B3EBE}" type="datetimeFigureOut">
              <a:rPr lang="zh-CN" altLang="en-US"/>
              <a:t>2021/1/4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EA6A6-6D0C-407D-8C1F-A4DAF4408D8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3276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99B6824-0C70-4765-B8C9-C5E827F269E3}" type="datetimeFigureOut">
              <a:rPr lang="zh-CN" altLang="en-US"/>
              <a:t>2021/1/4</a:t>
            </a:fld>
            <a:endParaRPr lang="en-US" altLang="zh-CN"/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48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56350"/>
            <a:ext cx="3276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9B7BCE8-FA5B-4ABE-BE29-19C157B1F376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乐工作-悦生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450850"/>
            <a:ext cx="4800600" cy="605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乐工作-悦生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0" y="982663"/>
            <a:ext cx="4681538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91150" y="2790825"/>
            <a:ext cx="12573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900" b="1">
                <a:solidFill>
                  <a:srgbClr val="316996"/>
                </a:solidFill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114925" y="3257550"/>
            <a:ext cx="17145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900" b="1">
                <a:solidFill>
                  <a:srgbClr val="316996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CONTENTS</a:t>
            </a:r>
            <a:endParaRPr lang="zh-CN" altLang="en-US" sz="1900" b="1">
              <a:solidFill>
                <a:srgbClr val="316996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390775" y="1571625"/>
            <a:ext cx="2762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dirty="0">
                <a:solidFill>
                  <a:schemeClr val="bg1"/>
                </a:solidFill>
                <a:ea typeface="微软雅黑" panose="020B0503020204020204" pitchFamily="34" charset="-122"/>
              </a:rPr>
              <a:t>/ 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</a:rPr>
              <a:t>快乐工作源于自己的选择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819275" y="1524000"/>
            <a:ext cx="733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NO.1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209800" y="4676775"/>
            <a:ext cx="2762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dirty="0">
                <a:solidFill>
                  <a:schemeClr val="bg1"/>
                </a:solidFill>
                <a:ea typeface="微软雅黑" panose="020B0503020204020204" pitchFamily="34" charset="-122"/>
              </a:rPr>
              <a:t>/ 快乐工作不能缺少的要素</a:t>
            </a:r>
            <a:endParaRPr lang="zh-CN" altLang="en-US" sz="1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638300" y="4629150"/>
            <a:ext cx="733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NO.3</a:t>
            </a:r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505325" y="5600700"/>
            <a:ext cx="2762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dirty="0">
                <a:solidFill>
                  <a:schemeClr val="bg1"/>
                </a:solidFill>
                <a:ea typeface="微软雅黑" panose="020B0503020204020204" pitchFamily="34" charset="-122"/>
              </a:rPr>
              <a:t>/ 展现自己的价值</a:t>
            </a:r>
            <a:endParaRPr lang="zh-CN" altLang="en-US" sz="1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924300" y="5553075"/>
            <a:ext cx="733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NO.4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8382000" y="4552950"/>
            <a:ext cx="2762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solidFill>
                  <a:schemeClr val="bg1"/>
                </a:solidFill>
                <a:ea typeface="微软雅黑" panose="020B0503020204020204" pitchFamily="34" charset="-122"/>
              </a:rPr>
              <a:t>/ 让快乐围绕在身边</a:t>
            </a:r>
            <a:endParaRPr lang="zh-CN" altLang="en-US" sz="12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7810500" y="4505325"/>
            <a:ext cx="733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NO.5</a:t>
            </a:r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8972550" y="3362325"/>
            <a:ext cx="2762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solidFill>
                  <a:schemeClr val="bg1"/>
                </a:solidFill>
                <a:ea typeface="微软雅黑" panose="020B0503020204020204" pitchFamily="34" charset="-122"/>
              </a:rPr>
              <a:t>/ 让快乐变得简单</a:t>
            </a:r>
            <a:endParaRPr lang="zh-CN" altLang="en-US" sz="12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8401050" y="3314700"/>
            <a:ext cx="733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NO.6</a:t>
            </a:r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8620125" y="2076450"/>
            <a:ext cx="2762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solidFill>
                  <a:schemeClr val="bg1"/>
                </a:solidFill>
                <a:ea typeface="微软雅黑" panose="020B0503020204020204" pitchFamily="34" charset="-122"/>
              </a:rPr>
              <a:t>/ 做个快乐生活的人</a:t>
            </a:r>
            <a:endParaRPr lang="zh-CN" altLang="en-US" sz="12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8048625" y="2028825"/>
            <a:ext cx="733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NO.7</a:t>
            </a:r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896100" y="1019175"/>
            <a:ext cx="2762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solidFill>
                  <a:schemeClr val="bg1"/>
                </a:solidFill>
                <a:ea typeface="微软雅黑" panose="020B0503020204020204" pitchFamily="34" charset="-122"/>
              </a:rPr>
              <a:t>/ 用心去生活</a:t>
            </a:r>
            <a:endParaRPr lang="zh-CN" altLang="en-US" sz="12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305550" y="971550"/>
            <a:ext cx="733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NO.8</a:t>
            </a:r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4116" name="Picture 20" descr="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450" y="319088"/>
            <a:ext cx="177165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乐工作-悦生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14325" y="2524125"/>
            <a:ext cx="409575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15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NO.1</a:t>
            </a:r>
            <a:endParaRPr lang="zh-CN" altLang="en-US" sz="115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819650" y="3219450"/>
            <a:ext cx="3971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bg1"/>
                </a:solidFill>
                <a:ea typeface="微软雅黑" panose="020B0503020204020204" pitchFamily="34" charset="-122"/>
              </a:rPr>
              <a:t>快乐工作源于自己的选择</a:t>
            </a:r>
          </a:p>
        </p:txBody>
      </p:sp>
      <p:pic>
        <p:nvPicPr>
          <p:cNvPr id="5125" name="Picture 5" descr="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450" y="319088"/>
            <a:ext cx="177165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乐工作-悦生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81050" y="552450"/>
            <a:ext cx="17049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NO.1</a:t>
            </a:r>
            <a:endParaRPr lang="zh-CN" altLang="en-US" sz="5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371725" y="838200"/>
            <a:ext cx="3971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bg1"/>
                </a:solidFill>
                <a:ea typeface="微软雅黑" panose="020B0503020204020204" pitchFamily="34" charset="-122"/>
              </a:rPr>
              <a:t>快乐工作源于自己的选择</a:t>
            </a:r>
          </a:p>
        </p:txBody>
      </p:sp>
      <p:pic>
        <p:nvPicPr>
          <p:cNvPr id="6149" name="Picture 5" descr="乐工作-悦生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857375"/>
            <a:ext cx="4924425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343650" y="3152775"/>
            <a:ext cx="5210175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t">
              <a:lnSpc>
                <a:spcPct val="165000"/>
              </a:lnSpc>
              <a:spcBef>
                <a:spcPct val="50000"/>
              </a:spcBef>
            </a:pPr>
            <a:r>
              <a:rPr lang="en-US" altLang="zh-CN" sz="1200" dirty="0">
                <a:solidFill>
                  <a:schemeClr val="bg1"/>
                </a:solidFill>
                <a:ea typeface="微软雅黑" panose="020B0503020204020204" pitchFamily="34" charset="-122"/>
              </a:rPr>
              <a:t>活着永远有两个选择：快乐和悲伤，快乐的人活得洒脱活得知足， 悲伤的人活得苦恼活得压抑。 工作的乐趣就在工作是生活中的一部分，用好的心态去对待工作 中的每一件事，快乐地完成它，这样我们就可以享受工作带来的乐趣， 并且可以在整个工作过程中感受到自己成长的幸福。 生活的乐趣本来就是生存中非常重要的内容，但是由于社会竞争 的空前激烈和工作强度的不断提高，现代社会的人性，已经完全被金钱 淹没在无休止的打拼和无尽头的奋斗中了，很多人为了追求金钱和名 誉，把自己的健康、空闲时间、舒畅的心情等等全都牺牲掉了。</a:t>
            </a:r>
            <a:endParaRPr lang="zh-CN" altLang="en-US" sz="1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pic>
        <p:nvPicPr>
          <p:cNvPr id="6151" name="Picture 7" descr="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450" y="319088"/>
            <a:ext cx="177165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乐工作-悦生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75" y="973138"/>
            <a:ext cx="5321300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宽屏</PresentationFormat>
  <Paragraphs>21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zuazua W</dc:creator>
  <cp:lastModifiedBy>天 下</cp:lastModifiedBy>
  <cp:revision>25</cp:revision>
  <dcterms:created xsi:type="dcterms:W3CDTF">2012-09-21T09:29:00Z</dcterms:created>
  <dcterms:modified xsi:type="dcterms:W3CDTF">2021-01-04T15:13:38Z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