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7" r:id="rId2"/>
    <p:sldId id="284" r:id="rId3"/>
    <p:sldId id="283" r:id="rId4"/>
    <p:sldId id="256" r:id="rId5"/>
    <p:sldId id="264" r:id="rId6"/>
    <p:sldId id="266" r:id="rId7"/>
    <p:sldId id="271" r:id="rId8"/>
    <p:sldId id="274" r:id="rId9"/>
    <p:sldId id="288" r:id="rId10"/>
    <p:sldId id="279" r:id="rId11"/>
    <p:sldId id="273" r:id="rId12"/>
    <p:sldId id="281" r:id="rId13"/>
    <p:sldId id="268" r:id="rId14"/>
    <p:sldId id="289" r:id="rId15"/>
    <p:sldId id="261" r:id="rId16"/>
    <p:sldId id="265" r:id="rId17"/>
    <p:sldId id="272" r:id="rId18"/>
    <p:sldId id="290" r:id="rId19"/>
    <p:sldId id="260" r:id="rId20"/>
    <p:sldId id="269" r:id="rId21"/>
    <p:sldId id="263" r:id="rId22"/>
    <p:sldId id="267" r:id="rId23"/>
    <p:sldId id="291"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D4E"/>
    <a:srgbClr val="E71C63"/>
    <a:srgbClr val="7BC72D"/>
    <a:srgbClr val="50B6E8"/>
    <a:srgbClr val="A5D223"/>
    <a:srgbClr val="80DAF9"/>
    <a:srgbClr val="F7A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9" autoAdjust="0"/>
    <p:restoredTop sz="94660"/>
  </p:normalViewPr>
  <p:slideViewPr>
    <p:cSldViewPr snapToGrid="0">
      <p:cViewPr varScale="1">
        <p:scale>
          <a:sx n="84" d="100"/>
          <a:sy n="84" d="100"/>
        </p:scale>
        <p:origin x="504" y="84"/>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87" d="100"/>
          <a:sy n="87" d="100"/>
        </p:scale>
        <p:origin x="29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130E1-6E8D-4D67-A37F-8652380762A4}"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AB389-C53E-4D42-8F9A-7ED952DD5AA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032D598-67D6-4E68-A1CE-0A61140357EA}" type="slidenum">
              <a:rPr lang="zh-CN" altLang="en-US" smtClean="0">
                <a:latin typeface="Calibri" panose="020F0502020204030204" pitchFamily="34" charset="0"/>
                <a:ea typeface="宋体" panose="02010600030101010101" pitchFamily="2" charset="-122"/>
              </a:rPr>
              <a:t>12</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AB389-C53E-4D42-8F9A-7ED952DD5AA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2.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3.jpeg"/><Relationship Id="rId5" Type="http://schemas.openxmlformats.org/officeDocument/2006/relationships/image" Target="../media/image1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5967" y="3546361"/>
            <a:ext cx="2928515" cy="794104"/>
          </a:xfrm>
          <a:prstGeom prst="rect">
            <a:avLst/>
          </a:prstGeom>
        </p:spPr>
      </p:pic>
      <p:sp>
        <p:nvSpPr>
          <p:cNvPr id="8" name="矩形 7"/>
          <p:cNvSpPr/>
          <p:nvPr/>
        </p:nvSpPr>
        <p:spPr>
          <a:xfrm>
            <a:off x="1710840" y="2194995"/>
            <a:ext cx="8745911" cy="1569660"/>
          </a:xfrm>
          <a:prstGeom prst="rect">
            <a:avLst/>
          </a:prstGeom>
        </p:spPr>
        <p:txBody>
          <a:bodyPr wrap="square">
            <a:spAutoFit/>
            <a:scene3d>
              <a:camera prst="orthographicFront"/>
              <a:lightRig rig="threePt" dir="t"/>
            </a:scene3d>
            <a:sp3d contourW="12700"/>
          </a:bodyPr>
          <a:lstStyle/>
          <a:p>
            <a:pPr algn="ctr"/>
            <a:r>
              <a:rPr lang="zh-CN" altLang="en-US" sz="9600" b="1" dirty="0">
                <a:ln w="15875">
                  <a:solidFill>
                    <a:schemeClr val="bg1"/>
                  </a:solidFill>
                </a:ln>
                <a:solidFill>
                  <a:srgbClr val="FF0000"/>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rPr>
              <a:t>幼</a:t>
            </a:r>
            <a:r>
              <a:rPr lang="zh-CN" altLang="en-US" sz="9600" b="1" dirty="0">
                <a:ln w="15875">
                  <a:solidFill>
                    <a:schemeClr val="bg1"/>
                  </a:solidFill>
                </a:ln>
                <a:solidFill>
                  <a:schemeClr val="accent2">
                    <a:lumMod val="75000"/>
                  </a:schemeClr>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rPr>
              <a:t>儿</a:t>
            </a:r>
            <a:r>
              <a:rPr lang="zh-CN" altLang="en-US" sz="9600" b="1" dirty="0">
                <a:ln w="15875">
                  <a:solidFill>
                    <a:schemeClr val="bg1"/>
                  </a:solidFill>
                </a:ln>
                <a:solidFill>
                  <a:srgbClr val="7030A0"/>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rPr>
              <a:t>园</a:t>
            </a:r>
            <a:r>
              <a:rPr lang="zh-CN" altLang="en-US" sz="9600" b="1" dirty="0">
                <a:ln w="15875">
                  <a:solidFill>
                    <a:schemeClr val="bg1"/>
                  </a:solidFill>
                </a:ln>
                <a:solidFill>
                  <a:srgbClr val="E71C63"/>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rPr>
              <a:t>家</a:t>
            </a:r>
            <a:r>
              <a:rPr lang="zh-CN" altLang="en-US" sz="9600" b="1" dirty="0">
                <a:ln w="15875">
                  <a:solidFill>
                    <a:schemeClr val="bg1"/>
                  </a:solidFill>
                </a:ln>
                <a:solidFill>
                  <a:srgbClr val="50B6E8"/>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rPr>
              <a:t>长</a:t>
            </a:r>
            <a:r>
              <a:rPr lang="zh-CN" altLang="en-US" sz="9600" b="1" dirty="0">
                <a:ln w="15875">
                  <a:solidFill>
                    <a:schemeClr val="bg1"/>
                  </a:solidFill>
                </a:ln>
                <a:solidFill>
                  <a:srgbClr val="7BC72D"/>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rPr>
              <a:t>会</a:t>
            </a:r>
          </a:p>
        </p:txBody>
      </p:sp>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l="68539" t="45017" r="24480" b="43630"/>
          <a:stretch>
            <a:fillRect/>
          </a:stretch>
        </p:blipFill>
        <p:spPr>
          <a:xfrm>
            <a:off x="10891319" y="4411222"/>
            <a:ext cx="851025" cy="778599"/>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l="18502" t="44114" r="76597" b="46249"/>
          <a:stretch>
            <a:fillRect/>
          </a:stretch>
        </p:blipFill>
        <p:spPr>
          <a:xfrm>
            <a:off x="2795125" y="2206508"/>
            <a:ext cx="597528" cy="660903"/>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32983" t="55864" r="58478" b="28977"/>
          <a:stretch>
            <a:fillRect/>
          </a:stretch>
        </p:blipFill>
        <p:spPr>
          <a:xfrm>
            <a:off x="4854320" y="1619185"/>
            <a:ext cx="1041149" cy="1039640"/>
          </a:xfrm>
          <a:prstGeom prst="rect">
            <a:avLst/>
          </a:prstGeom>
        </p:spPr>
      </p:pic>
      <p:sp>
        <p:nvSpPr>
          <p:cNvPr id="15" name="文本框 14"/>
          <p:cNvSpPr txBox="1"/>
          <p:nvPr/>
        </p:nvSpPr>
        <p:spPr>
          <a:xfrm>
            <a:off x="4556786" y="3764655"/>
            <a:ext cx="2646878" cy="461665"/>
          </a:xfrm>
          <a:prstGeom prst="rect">
            <a:avLst/>
          </a:prstGeom>
          <a:noFill/>
        </p:spPr>
        <p:txBody>
          <a:bodyPr wrap="none" rtlCol="0">
            <a:spAutoFit/>
          </a:bodyPr>
          <a:lstStyle/>
          <a:p>
            <a:r>
              <a:rPr lang="zh-CN" altLang="en-US" sz="2400" dirty="0">
                <a:latin typeface="汉仪乐喵体W" panose="00020600040101010101" pitchFamily="18" charset="-122"/>
                <a:ea typeface="汉仪乐喵体W" panose="00020600040101010101" pitchFamily="18" charset="-122"/>
              </a:rPr>
              <a:t>上海市第一幼儿园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 calcmode="lin" valueType="num">
                                      <p:cBhvr>
                                        <p:cTn id="9"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28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250" fill="hold"/>
                                        <p:tgtEl>
                                          <p:spTgt spid="23"/>
                                        </p:tgtEl>
                                        <p:attrNameLst>
                                          <p:attrName>ppt_w</p:attrName>
                                        </p:attrNameLst>
                                      </p:cBhvr>
                                      <p:tavLst>
                                        <p:tav tm="0">
                                          <p:val>
                                            <p:strVal val="4/3*#ppt_w"/>
                                          </p:val>
                                        </p:tav>
                                        <p:tav tm="100000">
                                          <p:val>
                                            <p:strVal val="#ppt_w"/>
                                          </p:val>
                                        </p:tav>
                                      </p:tavLst>
                                    </p:anim>
                                    <p:anim calcmode="lin" valueType="num">
                                      <p:cBhvr>
                                        <p:cTn id="17" dur="1250" fill="hold"/>
                                        <p:tgtEl>
                                          <p:spTgt spid="23"/>
                                        </p:tgtEl>
                                        <p:attrNameLst>
                                          <p:attrName>ppt_h</p:attrName>
                                        </p:attrNameLst>
                                      </p:cBhvr>
                                      <p:tavLst>
                                        <p:tav tm="0">
                                          <p:val>
                                            <p:strVal val="4/3*#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500" fill="hold"/>
                                        <p:tgtEl>
                                          <p:spTgt spid="14"/>
                                        </p:tgtEl>
                                        <p:attrNameLst>
                                          <p:attrName>ppt_x</p:attrName>
                                        </p:attrNameLst>
                                      </p:cBhvr>
                                      <p:tavLst>
                                        <p:tav tm="0">
                                          <p:val>
                                            <p:strVal val="0-#ppt_w/2"/>
                                          </p:val>
                                        </p:tav>
                                        <p:tav tm="100000">
                                          <p:val>
                                            <p:strVal val="#ppt_x"/>
                                          </p:val>
                                        </p:tav>
                                      </p:tavLst>
                                    </p:anim>
                                    <p:anim calcmode="lin" valueType="num">
                                      <p:cBhvr additive="base">
                                        <p:cTn id="23"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250" fill="hold"/>
                                        <p:tgtEl>
                                          <p:spTgt spid="12"/>
                                        </p:tgtEl>
                                        <p:attrNameLst>
                                          <p:attrName>ppt_x</p:attrName>
                                        </p:attrNameLst>
                                      </p:cBhvr>
                                      <p:tavLst>
                                        <p:tav tm="0">
                                          <p:val>
                                            <p:strVal val="1+#ppt_w/2"/>
                                          </p:val>
                                        </p:tav>
                                        <p:tav tm="100000">
                                          <p:val>
                                            <p:strVal val="#ppt_x"/>
                                          </p:val>
                                        </p:tav>
                                      </p:tavLst>
                                    </p:anim>
                                    <p:anim calcmode="lin" valueType="num">
                                      <p:cBhvr additive="base">
                                        <p:cTn id="40"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5">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sp>
        <p:nvSpPr>
          <p:cNvPr id="47" name="MH_Other_16"/>
          <p:cNvSpPr/>
          <p:nvPr>
            <p:custDataLst>
              <p:tags r:id="rId2"/>
            </p:custDataLst>
          </p:nvPr>
        </p:nvSpPr>
        <p:spPr>
          <a:xfrm>
            <a:off x="9563101" y="4440692"/>
            <a:ext cx="265113" cy="266700"/>
          </a:xfrm>
          <a:custGeom>
            <a:avLst/>
            <a:gdLst>
              <a:gd name="connsiteX0" fmla="*/ 429702 w 859404"/>
              <a:gd name="connsiteY0" fmla="*/ 62523 h 859404"/>
              <a:gd name="connsiteX1" fmla="*/ 62523 w 859404"/>
              <a:gd name="connsiteY1" fmla="*/ 429702 h 859404"/>
              <a:gd name="connsiteX2" fmla="*/ 429702 w 859404"/>
              <a:gd name="connsiteY2" fmla="*/ 796881 h 859404"/>
              <a:gd name="connsiteX3" fmla="*/ 796881 w 859404"/>
              <a:gd name="connsiteY3" fmla="*/ 429702 h 859404"/>
              <a:gd name="connsiteX4" fmla="*/ 429702 w 859404"/>
              <a:gd name="connsiteY4" fmla="*/ 62523 h 859404"/>
              <a:gd name="connsiteX5" fmla="*/ 429702 w 859404"/>
              <a:gd name="connsiteY5" fmla="*/ 0 h 859404"/>
              <a:gd name="connsiteX6" fmla="*/ 859404 w 859404"/>
              <a:gd name="connsiteY6" fmla="*/ 429702 h 859404"/>
              <a:gd name="connsiteX7" fmla="*/ 429702 w 859404"/>
              <a:gd name="connsiteY7" fmla="*/ 859404 h 859404"/>
              <a:gd name="connsiteX8" fmla="*/ 0 w 859404"/>
              <a:gd name="connsiteY8" fmla="*/ 429702 h 859404"/>
              <a:gd name="connsiteX9" fmla="*/ 429702 w 859404"/>
              <a:gd name="connsiteY9" fmla="*/ 0 h 85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9404" h="859404">
                <a:moveTo>
                  <a:pt x="429702" y="62523"/>
                </a:moveTo>
                <a:cubicBezTo>
                  <a:pt x="226915" y="62523"/>
                  <a:pt x="62523" y="226915"/>
                  <a:pt x="62523" y="429702"/>
                </a:cubicBezTo>
                <a:cubicBezTo>
                  <a:pt x="62523" y="632489"/>
                  <a:pt x="226915" y="796881"/>
                  <a:pt x="429702" y="796881"/>
                </a:cubicBezTo>
                <a:cubicBezTo>
                  <a:pt x="632489" y="796881"/>
                  <a:pt x="796881" y="632489"/>
                  <a:pt x="796881" y="429702"/>
                </a:cubicBezTo>
                <a:cubicBezTo>
                  <a:pt x="796881" y="226915"/>
                  <a:pt x="632489" y="62523"/>
                  <a:pt x="429702" y="62523"/>
                </a:cubicBezTo>
                <a:close/>
                <a:moveTo>
                  <a:pt x="429702" y="0"/>
                </a:moveTo>
                <a:cubicBezTo>
                  <a:pt x="667020" y="0"/>
                  <a:pt x="859404" y="192384"/>
                  <a:pt x="859404" y="429702"/>
                </a:cubicBezTo>
                <a:cubicBezTo>
                  <a:pt x="859404" y="667020"/>
                  <a:pt x="667020" y="859404"/>
                  <a:pt x="429702" y="859404"/>
                </a:cubicBezTo>
                <a:cubicBezTo>
                  <a:pt x="192384" y="859404"/>
                  <a:pt x="0" y="667020"/>
                  <a:pt x="0" y="429702"/>
                </a:cubicBezTo>
                <a:cubicBezTo>
                  <a:pt x="0" y="192384"/>
                  <a:pt x="192384" y="0"/>
                  <a:pt x="429702" y="0"/>
                </a:cubicBezTo>
                <a:close/>
              </a:path>
            </a:pathLst>
          </a:custGeom>
          <a:solidFill>
            <a:schemeClr val="accent1">
              <a:lumMod val="20000"/>
              <a:lumOff val="8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24"/>
          <p:cNvSpPr/>
          <p:nvPr/>
        </p:nvSpPr>
        <p:spPr>
          <a:xfrm>
            <a:off x="6119357" y="2090462"/>
            <a:ext cx="3443744"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latin typeface="汉仪乐喵体W" panose="00020600040101010101" pitchFamily="18" charset="-122"/>
                <a:ea typeface="汉仪乐喵体W" panose="00020600040101010101" pitchFamily="18" charset="-122"/>
              </a:rPr>
              <a:t>学习委员：包小图同学</a:t>
            </a:r>
          </a:p>
        </p:txBody>
      </p:sp>
      <p:sp>
        <p:nvSpPr>
          <p:cNvPr id="27" name="矩形 26"/>
          <p:cNvSpPr/>
          <p:nvPr/>
        </p:nvSpPr>
        <p:spPr>
          <a:xfrm>
            <a:off x="2523923" y="4987312"/>
            <a:ext cx="3677368" cy="517065"/>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latin typeface="汉仪乐喵体W" panose="00020600040101010101" pitchFamily="18" charset="-122"/>
                <a:ea typeface="汉仪乐喵体W" panose="00020600040101010101" pitchFamily="18" charset="-122"/>
              </a:rPr>
              <a:t>班长：包小图同学</a:t>
            </a:r>
          </a:p>
        </p:txBody>
      </p:sp>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5574" y="397933"/>
            <a:ext cx="4537132" cy="1359872"/>
          </a:xfrm>
          <a:prstGeom prst="rect">
            <a:avLst/>
          </a:prstGeom>
        </p:spPr>
      </p:pic>
      <p:sp>
        <p:nvSpPr>
          <p:cNvPr id="22" name="矩形 21"/>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关于我们的班级</a:t>
            </a:r>
          </a:p>
        </p:txBody>
      </p:sp>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31" name="图片 30"/>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32" name="图片 31"/>
          <p:cNvPicPr>
            <a:picLocks noChangeAspect="1"/>
          </p:cNvPicPr>
          <p:nvPr/>
        </p:nvPicPr>
        <p:blipFill rotWithShape="1">
          <a:blip r:embed="rId5">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4" name="图片 3"/>
          <p:cNvPicPr>
            <a:picLocks noChangeAspect="1"/>
          </p:cNvPicPr>
          <p:nvPr/>
        </p:nvPicPr>
        <p:blipFill rotWithShape="1">
          <a:blip r:embed="rId7">
            <a:extLst>
              <a:ext uri="{28A0092B-C50C-407E-A947-70E740481C1C}">
                <a14:useLocalDpi xmlns:a14="http://schemas.microsoft.com/office/drawing/2010/main" val="0"/>
              </a:ext>
            </a:extLst>
          </a:blip>
          <a:srcRect l="13093" r="27491" b="7527"/>
          <a:stretch>
            <a:fillRect/>
          </a:stretch>
        </p:blipFill>
        <p:spPr>
          <a:xfrm>
            <a:off x="6532439" y="2815952"/>
            <a:ext cx="2617579" cy="285169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图片 11"/>
          <p:cNvPicPr>
            <a:picLocks noChangeAspect="1"/>
          </p:cNvPicPr>
          <p:nvPr/>
        </p:nvPicPr>
        <p:blipFill rotWithShape="1">
          <a:blip r:embed="rId8" cstate="print">
            <a:extLst>
              <a:ext uri="{28A0092B-C50C-407E-A947-70E740481C1C}">
                <a14:useLocalDpi xmlns:a14="http://schemas.microsoft.com/office/drawing/2010/main" val="0"/>
              </a:ext>
            </a:extLst>
          </a:blip>
          <a:srcRect l="9617" t="9410" r="26670"/>
          <a:stretch>
            <a:fillRect/>
          </a:stretch>
        </p:blipFill>
        <p:spPr>
          <a:xfrm>
            <a:off x="1926864" y="2214716"/>
            <a:ext cx="2691829" cy="255159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80">
                                          <p:stCondLst>
                                            <p:cond delay="0"/>
                                          </p:stCondLst>
                                        </p:cTn>
                                        <p:tgtEl>
                                          <p:spTgt spid="23"/>
                                        </p:tgtEl>
                                      </p:cBhvr>
                                    </p:animEffect>
                                    <p:anim calcmode="lin" valueType="num">
                                      <p:cBhvr>
                                        <p:cTn id="1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1" dur="26">
                                          <p:stCondLst>
                                            <p:cond delay="650"/>
                                          </p:stCondLst>
                                        </p:cTn>
                                        <p:tgtEl>
                                          <p:spTgt spid="23"/>
                                        </p:tgtEl>
                                      </p:cBhvr>
                                      <p:to x="100000" y="60000"/>
                                    </p:animScale>
                                    <p:animScale>
                                      <p:cBhvr>
                                        <p:cTn id="22" dur="166" decel="50000">
                                          <p:stCondLst>
                                            <p:cond delay="676"/>
                                          </p:stCondLst>
                                        </p:cTn>
                                        <p:tgtEl>
                                          <p:spTgt spid="23"/>
                                        </p:tgtEl>
                                      </p:cBhvr>
                                      <p:to x="100000" y="100000"/>
                                    </p:animScale>
                                    <p:animScale>
                                      <p:cBhvr>
                                        <p:cTn id="23" dur="26">
                                          <p:stCondLst>
                                            <p:cond delay="1312"/>
                                          </p:stCondLst>
                                        </p:cTn>
                                        <p:tgtEl>
                                          <p:spTgt spid="23"/>
                                        </p:tgtEl>
                                      </p:cBhvr>
                                      <p:to x="100000" y="80000"/>
                                    </p:animScale>
                                    <p:animScale>
                                      <p:cBhvr>
                                        <p:cTn id="24" dur="166" decel="50000">
                                          <p:stCondLst>
                                            <p:cond delay="1338"/>
                                          </p:stCondLst>
                                        </p:cTn>
                                        <p:tgtEl>
                                          <p:spTgt spid="23"/>
                                        </p:tgtEl>
                                      </p:cBhvr>
                                      <p:to x="100000" y="100000"/>
                                    </p:animScale>
                                    <p:animScale>
                                      <p:cBhvr>
                                        <p:cTn id="25" dur="26">
                                          <p:stCondLst>
                                            <p:cond delay="1642"/>
                                          </p:stCondLst>
                                        </p:cTn>
                                        <p:tgtEl>
                                          <p:spTgt spid="23"/>
                                        </p:tgtEl>
                                      </p:cBhvr>
                                      <p:to x="100000" y="90000"/>
                                    </p:animScale>
                                    <p:animScale>
                                      <p:cBhvr>
                                        <p:cTn id="26" dur="166" decel="50000">
                                          <p:stCondLst>
                                            <p:cond delay="1668"/>
                                          </p:stCondLst>
                                        </p:cTn>
                                        <p:tgtEl>
                                          <p:spTgt spid="23"/>
                                        </p:tgtEl>
                                      </p:cBhvr>
                                      <p:to x="100000" y="100000"/>
                                    </p:animScale>
                                    <p:animScale>
                                      <p:cBhvr>
                                        <p:cTn id="27" dur="26">
                                          <p:stCondLst>
                                            <p:cond delay="1808"/>
                                          </p:stCondLst>
                                        </p:cTn>
                                        <p:tgtEl>
                                          <p:spTgt spid="23"/>
                                        </p:tgtEl>
                                      </p:cBhvr>
                                      <p:to x="100000" y="95000"/>
                                    </p:animScale>
                                    <p:animScale>
                                      <p:cBhvr>
                                        <p:cTn id="28" dur="166" decel="50000">
                                          <p:stCondLst>
                                            <p:cond delay="1834"/>
                                          </p:stCondLst>
                                        </p:cTn>
                                        <p:tgtEl>
                                          <p:spTgt spid="23"/>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80">
                                          <p:stCondLst>
                                            <p:cond delay="0"/>
                                          </p:stCondLst>
                                        </p:cTn>
                                        <p:tgtEl>
                                          <p:spTgt spid="24"/>
                                        </p:tgtEl>
                                      </p:cBhvr>
                                    </p:animEffect>
                                    <p:anim calcmode="lin" valueType="num">
                                      <p:cBhvr>
                                        <p:cTn id="3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7" dur="26">
                                          <p:stCondLst>
                                            <p:cond delay="650"/>
                                          </p:stCondLst>
                                        </p:cTn>
                                        <p:tgtEl>
                                          <p:spTgt spid="24"/>
                                        </p:tgtEl>
                                      </p:cBhvr>
                                      <p:to x="100000" y="60000"/>
                                    </p:animScale>
                                    <p:animScale>
                                      <p:cBhvr>
                                        <p:cTn id="38" dur="166" decel="50000">
                                          <p:stCondLst>
                                            <p:cond delay="676"/>
                                          </p:stCondLst>
                                        </p:cTn>
                                        <p:tgtEl>
                                          <p:spTgt spid="24"/>
                                        </p:tgtEl>
                                      </p:cBhvr>
                                      <p:to x="100000" y="100000"/>
                                    </p:animScale>
                                    <p:animScale>
                                      <p:cBhvr>
                                        <p:cTn id="39" dur="26">
                                          <p:stCondLst>
                                            <p:cond delay="1312"/>
                                          </p:stCondLst>
                                        </p:cTn>
                                        <p:tgtEl>
                                          <p:spTgt spid="24"/>
                                        </p:tgtEl>
                                      </p:cBhvr>
                                      <p:to x="100000" y="80000"/>
                                    </p:animScale>
                                    <p:animScale>
                                      <p:cBhvr>
                                        <p:cTn id="40" dur="166" decel="50000">
                                          <p:stCondLst>
                                            <p:cond delay="1338"/>
                                          </p:stCondLst>
                                        </p:cTn>
                                        <p:tgtEl>
                                          <p:spTgt spid="24"/>
                                        </p:tgtEl>
                                      </p:cBhvr>
                                      <p:to x="100000" y="100000"/>
                                    </p:animScale>
                                    <p:animScale>
                                      <p:cBhvr>
                                        <p:cTn id="41" dur="26">
                                          <p:stCondLst>
                                            <p:cond delay="1642"/>
                                          </p:stCondLst>
                                        </p:cTn>
                                        <p:tgtEl>
                                          <p:spTgt spid="24"/>
                                        </p:tgtEl>
                                      </p:cBhvr>
                                      <p:to x="100000" y="90000"/>
                                    </p:animScale>
                                    <p:animScale>
                                      <p:cBhvr>
                                        <p:cTn id="42" dur="166" decel="50000">
                                          <p:stCondLst>
                                            <p:cond delay="1668"/>
                                          </p:stCondLst>
                                        </p:cTn>
                                        <p:tgtEl>
                                          <p:spTgt spid="24"/>
                                        </p:tgtEl>
                                      </p:cBhvr>
                                      <p:to x="100000" y="100000"/>
                                    </p:animScale>
                                    <p:animScale>
                                      <p:cBhvr>
                                        <p:cTn id="43" dur="26">
                                          <p:stCondLst>
                                            <p:cond delay="1808"/>
                                          </p:stCondLst>
                                        </p:cTn>
                                        <p:tgtEl>
                                          <p:spTgt spid="24"/>
                                        </p:tgtEl>
                                      </p:cBhvr>
                                      <p:to x="100000" y="95000"/>
                                    </p:animScale>
                                    <p:animScale>
                                      <p:cBhvr>
                                        <p:cTn id="44" dur="166" decel="50000">
                                          <p:stCondLst>
                                            <p:cond delay="1834"/>
                                          </p:stCondLst>
                                        </p:cTn>
                                        <p:tgtEl>
                                          <p:spTgt spid="24"/>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80">
                                          <p:stCondLst>
                                            <p:cond delay="0"/>
                                          </p:stCondLst>
                                        </p:cTn>
                                        <p:tgtEl>
                                          <p:spTgt spid="31"/>
                                        </p:tgtEl>
                                      </p:cBhvr>
                                    </p:animEffect>
                                    <p:anim calcmode="lin" valueType="num">
                                      <p:cBhvr>
                                        <p:cTn id="4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53" dur="26">
                                          <p:stCondLst>
                                            <p:cond delay="650"/>
                                          </p:stCondLst>
                                        </p:cTn>
                                        <p:tgtEl>
                                          <p:spTgt spid="31"/>
                                        </p:tgtEl>
                                      </p:cBhvr>
                                      <p:to x="100000" y="60000"/>
                                    </p:animScale>
                                    <p:animScale>
                                      <p:cBhvr>
                                        <p:cTn id="54" dur="166" decel="50000">
                                          <p:stCondLst>
                                            <p:cond delay="676"/>
                                          </p:stCondLst>
                                        </p:cTn>
                                        <p:tgtEl>
                                          <p:spTgt spid="31"/>
                                        </p:tgtEl>
                                      </p:cBhvr>
                                      <p:to x="100000" y="100000"/>
                                    </p:animScale>
                                    <p:animScale>
                                      <p:cBhvr>
                                        <p:cTn id="55" dur="26">
                                          <p:stCondLst>
                                            <p:cond delay="1312"/>
                                          </p:stCondLst>
                                        </p:cTn>
                                        <p:tgtEl>
                                          <p:spTgt spid="31"/>
                                        </p:tgtEl>
                                      </p:cBhvr>
                                      <p:to x="100000" y="80000"/>
                                    </p:animScale>
                                    <p:animScale>
                                      <p:cBhvr>
                                        <p:cTn id="56" dur="166" decel="50000">
                                          <p:stCondLst>
                                            <p:cond delay="1338"/>
                                          </p:stCondLst>
                                        </p:cTn>
                                        <p:tgtEl>
                                          <p:spTgt spid="31"/>
                                        </p:tgtEl>
                                      </p:cBhvr>
                                      <p:to x="100000" y="100000"/>
                                    </p:animScale>
                                    <p:animScale>
                                      <p:cBhvr>
                                        <p:cTn id="57" dur="26">
                                          <p:stCondLst>
                                            <p:cond delay="1642"/>
                                          </p:stCondLst>
                                        </p:cTn>
                                        <p:tgtEl>
                                          <p:spTgt spid="31"/>
                                        </p:tgtEl>
                                      </p:cBhvr>
                                      <p:to x="100000" y="90000"/>
                                    </p:animScale>
                                    <p:animScale>
                                      <p:cBhvr>
                                        <p:cTn id="58" dur="166" decel="50000">
                                          <p:stCondLst>
                                            <p:cond delay="1668"/>
                                          </p:stCondLst>
                                        </p:cTn>
                                        <p:tgtEl>
                                          <p:spTgt spid="31"/>
                                        </p:tgtEl>
                                      </p:cBhvr>
                                      <p:to x="100000" y="100000"/>
                                    </p:animScale>
                                    <p:animScale>
                                      <p:cBhvr>
                                        <p:cTn id="59" dur="26">
                                          <p:stCondLst>
                                            <p:cond delay="1808"/>
                                          </p:stCondLst>
                                        </p:cTn>
                                        <p:tgtEl>
                                          <p:spTgt spid="31"/>
                                        </p:tgtEl>
                                      </p:cBhvr>
                                      <p:to x="100000" y="95000"/>
                                    </p:animScale>
                                    <p:animScale>
                                      <p:cBhvr>
                                        <p:cTn id="60" dur="166" decel="50000">
                                          <p:stCondLst>
                                            <p:cond delay="1834"/>
                                          </p:stCondLst>
                                        </p:cTn>
                                        <p:tgtEl>
                                          <p:spTgt spid="31"/>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nodeType="clickEffect">
                                  <p:stCondLst>
                                    <p:cond delay="0"/>
                                  </p:stCondLst>
                                  <p:childTnLst>
                                    <p:animEffect transition="out" filter="fade">
                                      <p:cBhvr>
                                        <p:cTn id="64" dur="500" tmFilter="0, 0; .2, .5; .8, .5; 1, 0"/>
                                        <p:tgtEl>
                                          <p:spTgt spid="23"/>
                                        </p:tgtEl>
                                      </p:cBhvr>
                                    </p:animEffect>
                                    <p:animScale>
                                      <p:cBhvr>
                                        <p:cTn id="65" dur="250" autoRev="1" fill="hold"/>
                                        <p:tgtEl>
                                          <p:spTgt spid="23"/>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24"/>
                                        </p:tgtEl>
                                      </p:cBhvr>
                                    </p:animEffect>
                                    <p:animScale>
                                      <p:cBhvr>
                                        <p:cTn id="68" dur="250" autoRev="1" fill="hold"/>
                                        <p:tgtEl>
                                          <p:spTgt spid="24"/>
                                        </p:tgtEl>
                                      </p:cBhvr>
                                      <p:by x="105000" y="105000"/>
                                    </p:animScale>
                                  </p:childTnLst>
                                </p:cTn>
                              </p:par>
                              <p:par>
                                <p:cTn id="69" presetID="26" presetClass="emph" presetSubtype="0" fill="hold" nodeType="withEffect">
                                  <p:stCondLst>
                                    <p:cond delay="0"/>
                                  </p:stCondLst>
                                  <p:childTnLst>
                                    <p:animEffect transition="out" filter="fade">
                                      <p:cBhvr>
                                        <p:cTn id="70" dur="500" tmFilter="0, 0; .2, .5; .8, .5; 1, 0"/>
                                        <p:tgtEl>
                                          <p:spTgt spid="31"/>
                                        </p:tgtEl>
                                      </p:cBhvr>
                                    </p:animEffect>
                                    <p:animScale>
                                      <p:cBhvr>
                                        <p:cTn id="71" dur="250" autoRev="1" fill="hold"/>
                                        <p:tgtEl>
                                          <p:spTgt spid="31"/>
                                        </p:tgtEl>
                                      </p:cBhvr>
                                      <p:by x="105000" y="105000"/>
                                    </p:animScale>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500"/>
                                        <p:tgtEl>
                                          <p:spTgt spid="22"/>
                                        </p:tgtEl>
                                      </p:cBhvr>
                                    </p:animEffect>
                                  </p:childTnLst>
                                </p:cTn>
                              </p:par>
                              <p:par>
                                <p:cTn id="84" presetID="2" presetClass="entr" presetSubtype="12"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2250" fill="hold"/>
                                        <p:tgtEl>
                                          <p:spTgt spid="32"/>
                                        </p:tgtEl>
                                        <p:attrNameLst>
                                          <p:attrName>ppt_x</p:attrName>
                                        </p:attrNameLst>
                                      </p:cBhvr>
                                      <p:tavLst>
                                        <p:tav tm="0">
                                          <p:val>
                                            <p:strVal val="0-#ppt_w/2"/>
                                          </p:val>
                                        </p:tav>
                                        <p:tav tm="100000">
                                          <p:val>
                                            <p:strVal val="#ppt_x"/>
                                          </p:val>
                                        </p:tav>
                                      </p:tavLst>
                                    </p:anim>
                                    <p:anim calcmode="lin" valueType="num">
                                      <p:cBhvr additive="base">
                                        <p:cTn id="87" dur="225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3" name="组合 2"/>
          <p:cNvGrpSpPr/>
          <p:nvPr/>
        </p:nvGrpSpPr>
        <p:grpSpPr>
          <a:xfrm>
            <a:off x="7478537" y="2190421"/>
            <a:ext cx="3410227" cy="1165673"/>
            <a:chOff x="874712" y="3195403"/>
            <a:chExt cx="3410227" cy="1165673"/>
          </a:xfrm>
        </p:grpSpPr>
        <p:sp>
          <p:nvSpPr>
            <p:cNvPr id="4" name="矩形 3"/>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5" name="矩形 4"/>
            <p:cNvSpPr/>
            <p:nvPr/>
          </p:nvSpPr>
          <p:spPr>
            <a:xfrm>
              <a:off x="874713" y="3195403"/>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汉仪乐喵体W" panose="00020600040101010101" pitchFamily="18" charset="-122"/>
                  <a:ea typeface="汉仪乐喵体W" panose="00020600040101010101" pitchFamily="18" charset="-122"/>
                </a:rPr>
                <a:t>成绩稳中有升</a:t>
              </a:r>
            </a:p>
          </p:txBody>
        </p:sp>
      </p:grpSp>
      <p:grpSp>
        <p:nvGrpSpPr>
          <p:cNvPr id="6" name="组合 5"/>
          <p:cNvGrpSpPr/>
          <p:nvPr/>
        </p:nvGrpSpPr>
        <p:grpSpPr>
          <a:xfrm>
            <a:off x="7478537" y="4177515"/>
            <a:ext cx="3410227" cy="1165673"/>
            <a:chOff x="874712" y="3195403"/>
            <a:chExt cx="3410227" cy="1165673"/>
          </a:xfrm>
        </p:grpSpPr>
        <p:sp>
          <p:nvSpPr>
            <p:cNvPr id="7" name="矩形 6"/>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8" name="矩形 7"/>
            <p:cNvSpPr/>
            <p:nvPr/>
          </p:nvSpPr>
          <p:spPr>
            <a:xfrm>
              <a:off x="874713" y="3195403"/>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汉仪乐喵体W" panose="00020600040101010101" pitchFamily="18" charset="-122"/>
                  <a:ea typeface="汉仪乐喵体W" panose="00020600040101010101" pitchFamily="18" charset="-122"/>
                </a:rPr>
                <a:t>部分学生偏科</a:t>
              </a:r>
            </a:p>
          </p:txBody>
        </p:sp>
      </p:grpSp>
      <p:grpSp>
        <p:nvGrpSpPr>
          <p:cNvPr id="9" name="组合 8"/>
          <p:cNvGrpSpPr/>
          <p:nvPr/>
        </p:nvGrpSpPr>
        <p:grpSpPr>
          <a:xfrm>
            <a:off x="975616" y="2190421"/>
            <a:ext cx="3551162" cy="1165673"/>
            <a:chOff x="733777" y="3195403"/>
            <a:chExt cx="3551162" cy="1165673"/>
          </a:xfrm>
        </p:grpSpPr>
        <p:sp>
          <p:nvSpPr>
            <p:cNvPr id="10" name="矩形 9"/>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1" name="矩形 10"/>
            <p:cNvSpPr/>
            <p:nvPr/>
          </p:nvSpPr>
          <p:spPr>
            <a:xfrm>
              <a:off x="733777" y="3195403"/>
              <a:ext cx="3551162"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latin typeface="汉仪乐喵体W" panose="00020600040101010101" pitchFamily="18" charset="-122"/>
                  <a:ea typeface="汉仪乐喵体W" panose="00020600040101010101" pitchFamily="18" charset="-122"/>
                </a:rPr>
                <a:t>家长重视的成绩提高快</a:t>
              </a:r>
            </a:p>
          </p:txBody>
        </p:sp>
      </p:grpSp>
      <p:grpSp>
        <p:nvGrpSpPr>
          <p:cNvPr id="12" name="组合 11"/>
          <p:cNvGrpSpPr/>
          <p:nvPr/>
        </p:nvGrpSpPr>
        <p:grpSpPr>
          <a:xfrm>
            <a:off x="1116551" y="4177515"/>
            <a:ext cx="3410227" cy="1165673"/>
            <a:chOff x="874712" y="3195403"/>
            <a:chExt cx="3410227" cy="1165673"/>
          </a:xfrm>
        </p:grpSpPr>
        <p:sp>
          <p:nvSpPr>
            <p:cNvPr id="13" name="矩形 12"/>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4" name="矩形 13"/>
            <p:cNvSpPr/>
            <p:nvPr/>
          </p:nvSpPr>
          <p:spPr>
            <a:xfrm>
              <a:off x="2042965"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latin typeface="汉仪乐喵体W" panose="00020600040101010101" pitchFamily="18" charset="-122"/>
                  <a:ea typeface="汉仪乐喵体W" panose="00020600040101010101" pitchFamily="18" charset="-122"/>
                </a:rPr>
                <a:t>年级处于中上</a:t>
              </a:r>
            </a:p>
          </p:txBody>
        </p:sp>
      </p:gr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574" y="397933"/>
            <a:ext cx="4537132" cy="1359872"/>
          </a:xfrm>
          <a:prstGeom prst="rect">
            <a:avLst/>
          </a:prstGeom>
        </p:spPr>
      </p:pic>
      <p:sp>
        <p:nvSpPr>
          <p:cNvPr id="21" name="矩形 20"/>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关于我们的班级</a:t>
            </a:r>
          </a:p>
        </p:txBody>
      </p:sp>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l="29349" t="48554" r="50068" b="28958"/>
          <a:stretch>
            <a:fillRect/>
          </a:stretch>
        </p:blipFill>
        <p:spPr>
          <a:xfrm>
            <a:off x="4299508" y="1571107"/>
            <a:ext cx="3471205" cy="3792418"/>
          </a:xfrm>
          <a:prstGeom prst="rect">
            <a:avLst/>
          </a:prstGeom>
        </p:spPr>
      </p:pic>
      <p:pic>
        <p:nvPicPr>
          <p:cNvPr id="28" name="图片 27"/>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80">
                                          <p:stCondLst>
                                            <p:cond delay="0"/>
                                          </p:stCondLst>
                                        </p:cTn>
                                        <p:tgtEl>
                                          <p:spTgt spid="23"/>
                                        </p:tgtEl>
                                      </p:cBhvr>
                                    </p:animEffect>
                                    <p:anim calcmode="lin" valueType="num">
                                      <p:cBhvr>
                                        <p:cTn id="4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7" dur="26">
                                          <p:stCondLst>
                                            <p:cond delay="650"/>
                                          </p:stCondLst>
                                        </p:cTn>
                                        <p:tgtEl>
                                          <p:spTgt spid="23"/>
                                        </p:tgtEl>
                                      </p:cBhvr>
                                      <p:to x="100000" y="60000"/>
                                    </p:animScale>
                                    <p:animScale>
                                      <p:cBhvr>
                                        <p:cTn id="48" dur="166" decel="50000">
                                          <p:stCondLst>
                                            <p:cond delay="676"/>
                                          </p:stCondLst>
                                        </p:cTn>
                                        <p:tgtEl>
                                          <p:spTgt spid="23"/>
                                        </p:tgtEl>
                                      </p:cBhvr>
                                      <p:to x="100000" y="100000"/>
                                    </p:animScale>
                                    <p:animScale>
                                      <p:cBhvr>
                                        <p:cTn id="49" dur="26">
                                          <p:stCondLst>
                                            <p:cond delay="1312"/>
                                          </p:stCondLst>
                                        </p:cTn>
                                        <p:tgtEl>
                                          <p:spTgt spid="23"/>
                                        </p:tgtEl>
                                      </p:cBhvr>
                                      <p:to x="100000" y="80000"/>
                                    </p:animScale>
                                    <p:animScale>
                                      <p:cBhvr>
                                        <p:cTn id="50" dur="166" decel="50000">
                                          <p:stCondLst>
                                            <p:cond delay="1338"/>
                                          </p:stCondLst>
                                        </p:cTn>
                                        <p:tgtEl>
                                          <p:spTgt spid="23"/>
                                        </p:tgtEl>
                                      </p:cBhvr>
                                      <p:to x="100000" y="100000"/>
                                    </p:animScale>
                                    <p:animScale>
                                      <p:cBhvr>
                                        <p:cTn id="51" dur="26">
                                          <p:stCondLst>
                                            <p:cond delay="1642"/>
                                          </p:stCondLst>
                                        </p:cTn>
                                        <p:tgtEl>
                                          <p:spTgt spid="23"/>
                                        </p:tgtEl>
                                      </p:cBhvr>
                                      <p:to x="100000" y="90000"/>
                                    </p:animScale>
                                    <p:animScale>
                                      <p:cBhvr>
                                        <p:cTn id="52" dur="166" decel="50000">
                                          <p:stCondLst>
                                            <p:cond delay="1668"/>
                                          </p:stCondLst>
                                        </p:cTn>
                                        <p:tgtEl>
                                          <p:spTgt spid="23"/>
                                        </p:tgtEl>
                                      </p:cBhvr>
                                      <p:to x="100000" y="100000"/>
                                    </p:animScale>
                                    <p:animScale>
                                      <p:cBhvr>
                                        <p:cTn id="53" dur="26">
                                          <p:stCondLst>
                                            <p:cond delay="1808"/>
                                          </p:stCondLst>
                                        </p:cTn>
                                        <p:tgtEl>
                                          <p:spTgt spid="23"/>
                                        </p:tgtEl>
                                      </p:cBhvr>
                                      <p:to x="100000" y="95000"/>
                                    </p:animScale>
                                    <p:animScale>
                                      <p:cBhvr>
                                        <p:cTn id="54" dur="166" decel="50000">
                                          <p:stCondLst>
                                            <p:cond delay="1834"/>
                                          </p:stCondLst>
                                        </p:cTn>
                                        <p:tgtEl>
                                          <p:spTgt spid="23"/>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80">
                                          <p:stCondLst>
                                            <p:cond delay="0"/>
                                          </p:stCondLst>
                                        </p:cTn>
                                        <p:tgtEl>
                                          <p:spTgt spid="24"/>
                                        </p:tgtEl>
                                      </p:cBhvr>
                                    </p:animEffect>
                                    <p:anim calcmode="lin" valueType="num">
                                      <p:cBhvr>
                                        <p:cTn id="5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3" dur="26">
                                          <p:stCondLst>
                                            <p:cond delay="650"/>
                                          </p:stCondLst>
                                        </p:cTn>
                                        <p:tgtEl>
                                          <p:spTgt spid="24"/>
                                        </p:tgtEl>
                                      </p:cBhvr>
                                      <p:to x="100000" y="60000"/>
                                    </p:animScale>
                                    <p:animScale>
                                      <p:cBhvr>
                                        <p:cTn id="64" dur="166" decel="50000">
                                          <p:stCondLst>
                                            <p:cond delay="676"/>
                                          </p:stCondLst>
                                        </p:cTn>
                                        <p:tgtEl>
                                          <p:spTgt spid="24"/>
                                        </p:tgtEl>
                                      </p:cBhvr>
                                      <p:to x="100000" y="100000"/>
                                    </p:animScale>
                                    <p:animScale>
                                      <p:cBhvr>
                                        <p:cTn id="65" dur="26">
                                          <p:stCondLst>
                                            <p:cond delay="1312"/>
                                          </p:stCondLst>
                                        </p:cTn>
                                        <p:tgtEl>
                                          <p:spTgt spid="24"/>
                                        </p:tgtEl>
                                      </p:cBhvr>
                                      <p:to x="100000" y="80000"/>
                                    </p:animScale>
                                    <p:animScale>
                                      <p:cBhvr>
                                        <p:cTn id="66" dur="166" decel="50000">
                                          <p:stCondLst>
                                            <p:cond delay="1338"/>
                                          </p:stCondLst>
                                        </p:cTn>
                                        <p:tgtEl>
                                          <p:spTgt spid="24"/>
                                        </p:tgtEl>
                                      </p:cBhvr>
                                      <p:to x="100000" y="100000"/>
                                    </p:animScale>
                                    <p:animScale>
                                      <p:cBhvr>
                                        <p:cTn id="67" dur="26">
                                          <p:stCondLst>
                                            <p:cond delay="1642"/>
                                          </p:stCondLst>
                                        </p:cTn>
                                        <p:tgtEl>
                                          <p:spTgt spid="24"/>
                                        </p:tgtEl>
                                      </p:cBhvr>
                                      <p:to x="100000" y="90000"/>
                                    </p:animScale>
                                    <p:animScale>
                                      <p:cBhvr>
                                        <p:cTn id="68" dur="166" decel="50000">
                                          <p:stCondLst>
                                            <p:cond delay="1668"/>
                                          </p:stCondLst>
                                        </p:cTn>
                                        <p:tgtEl>
                                          <p:spTgt spid="24"/>
                                        </p:tgtEl>
                                      </p:cBhvr>
                                      <p:to x="100000" y="100000"/>
                                    </p:animScale>
                                    <p:animScale>
                                      <p:cBhvr>
                                        <p:cTn id="69" dur="26">
                                          <p:stCondLst>
                                            <p:cond delay="1808"/>
                                          </p:stCondLst>
                                        </p:cTn>
                                        <p:tgtEl>
                                          <p:spTgt spid="24"/>
                                        </p:tgtEl>
                                      </p:cBhvr>
                                      <p:to x="100000" y="95000"/>
                                    </p:animScale>
                                    <p:animScale>
                                      <p:cBhvr>
                                        <p:cTn id="70" dur="166" decel="50000">
                                          <p:stCondLst>
                                            <p:cond delay="1834"/>
                                          </p:stCondLst>
                                        </p:cTn>
                                        <p:tgtEl>
                                          <p:spTgt spid="24"/>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nodeType="clickEffect">
                                  <p:stCondLst>
                                    <p:cond delay="0"/>
                                  </p:stCondLst>
                                  <p:childTnLst>
                                    <p:animEffect transition="out" filter="fade">
                                      <p:cBhvr>
                                        <p:cTn id="74" dur="500" tmFilter="0, 0; .2, .5; .8, .5; 1, 0"/>
                                        <p:tgtEl>
                                          <p:spTgt spid="22"/>
                                        </p:tgtEl>
                                      </p:cBhvr>
                                    </p:animEffect>
                                    <p:animScale>
                                      <p:cBhvr>
                                        <p:cTn id="75" dur="250" autoRev="1" fill="hold"/>
                                        <p:tgtEl>
                                          <p:spTgt spid="22"/>
                                        </p:tgtEl>
                                      </p:cBhvr>
                                      <p:by x="105000" y="105000"/>
                                    </p:animScale>
                                  </p:childTnLst>
                                </p:cTn>
                              </p:par>
                              <p:par>
                                <p:cTn id="76" presetID="26" presetClass="emph" presetSubtype="0" fill="hold" nodeType="withEffect">
                                  <p:stCondLst>
                                    <p:cond delay="0"/>
                                  </p:stCondLst>
                                  <p:childTnLst>
                                    <p:animEffect transition="out" filter="fade">
                                      <p:cBhvr>
                                        <p:cTn id="77" dur="500" tmFilter="0, 0; .2, .5; .8, .5; 1, 0"/>
                                        <p:tgtEl>
                                          <p:spTgt spid="23"/>
                                        </p:tgtEl>
                                      </p:cBhvr>
                                    </p:animEffect>
                                    <p:animScale>
                                      <p:cBhvr>
                                        <p:cTn id="78" dur="250" autoRev="1" fill="hold"/>
                                        <p:tgtEl>
                                          <p:spTgt spid="23"/>
                                        </p:tgtEl>
                                      </p:cBhvr>
                                      <p:by x="105000" y="105000"/>
                                    </p:animScale>
                                  </p:childTnLst>
                                </p:cTn>
                              </p:par>
                              <p:par>
                                <p:cTn id="79" presetID="26" presetClass="emph" presetSubtype="0" fill="hold" nodeType="withEffect">
                                  <p:stCondLst>
                                    <p:cond delay="0"/>
                                  </p:stCondLst>
                                  <p:childTnLst>
                                    <p:animEffect transition="out" filter="fade">
                                      <p:cBhvr>
                                        <p:cTn id="80" dur="500" tmFilter="0, 0; .2, .5; .8, .5; 1, 0"/>
                                        <p:tgtEl>
                                          <p:spTgt spid="24"/>
                                        </p:tgtEl>
                                      </p:cBhvr>
                                    </p:animEffect>
                                    <p:animScale>
                                      <p:cBhvr>
                                        <p:cTn id="81" dur="250" autoRev="1" fill="hold"/>
                                        <p:tgtEl>
                                          <p:spTgt spid="24"/>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0"/>
                                        <p:tgtEl>
                                          <p:spTgt spid="20"/>
                                        </p:tgtEl>
                                      </p:cBhvr>
                                    </p:animEffect>
                                    <p:anim calcmode="lin" valueType="num">
                                      <p:cBhvr>
                                        <p:cTn id="87" dur="1000" fill="hold"/>
                                        <p:tgtEl>
                                          <p:spTgt spid="20"/>
                                        </p:tgtEl>
                                        <p:attrNameLst>
                                          <p:attrName>ppt_x</p:attrName>
                                        </p:attrNameLst>
                                      </p:cBhvr>
                                      <p:tavLst>
                                        <p:tav tm="0">
                                          <p:val>
                                            <p:strVal val="#ppt_x"/>
                                          </p:val>
                                        </p:tav>
                                        <p:tav tm="100000">
                                          <p:val>
                                            <p:strVal val="#ppt_x"/>
                                          </p:val>
                                        </p:tav>
                                      </p:tavLst>
                                    </p:anim>
                                    <p:anim calcmode="lin" valueType="num">
                                      <p:cBhvr>
                                        <p:cTn id="8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par>
                                <p:cTn id="94" presetID="2" presetClass="entr" presetSubtype="12"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2250" fill="hold"/>
                                        <p:tgtEl>
                                          <p:spTgt spid="25"/>
                                        </p:tgtEl>
                                        <p:attrNameLst>
                                          <p:attrName>ppt_x</p:attrName>
                                        </p:attrNameLst>
                                      </p:cBhvr>
                                      <p:tavLst>
                                        <p:tav tm="0">
                                          <p:val>
                                            <p:strVal val="0-#ppt_w/2"/>
                                          </p:val>
                                        </p:tav>
                                        <p:tav tm="100000">
                                          <p:val>
                                            <p:strVal val="#ppt_x"/>
                                          </p:val>
                                        </p:tav>
                                      </p:tavLst>
                                    </p:anim>
                                    <p:anim calcmode="lin" valueType="num">
                                      <p:cBhvr additive="base">
                                        <p:cTn id="97" dur="225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0" name="矩形 19"/>
          <p:cNvSpPr/>
          <p:nvPr/>
        </p:nvSpPr>
        <p:spPr>
          <a:xfrm>
            <a:off x="1867525" y="4478091"/>
            <a:ext cx="214630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汉仪乐喵体W" panose="00020600040101010101" pitchFamily="18" charset="-122"/>
                <a:ea typeface="汉仪乐喵体W" panose="00020600040101010101" pitchFamily="18" charset="-122"/>
              </a:rPr>
              <a:t>部分学生有偏科现象，需要注意补齐</a:t>
            </a:r>
          </a:p>
        </p:txBody>
      </p:sp>
      <p:sp>
        <p:nvSpPr>
          <p:cNvPr id="21" name="矩形 20"/>
          <p:cNvSpPr/>
          <p:nvPr/>
        </p:nvSpPr>
        <p:spPr>
          <a:xfrm>
            <a:off x="5546833" y="4467850"/>
            <a:ext cx="214630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汉仪乐喵体W" panose="00020600040101010101" pitchFamily="18" charset="-122"/>
                <a:ea typeface="汉仪乐喵体W" panose="00020600040101010101" pitchFamily="18" charset="-122"/>
              </a:rPr>
              <a:t>有的学生很努力但是不注意学习方法</a:t>
            </a:r>
          </a:p>
        </p:txBody>
      </p:sp>
      <p:sp>
        <p:nvSpPr>
          <p:cNvPr id="22" name="矩形 21"/>
          <p:cNvSpPr/>
          <p:nvPr/>
        </p:nvSpPr>
        <p:spPr>
          <a:xfrm>
            <a:off x="8858588" y="4289542"/>
            <a:ext cx="2146300"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latin typeface="汉仪乐喵体W" panose="00020600040101010101" pitchFamily="18" charset="-122"/>
                <a:ea typeface="汉仪乐喵体W" panose="00020600040101010101" pitchFamily="18" charset="-122"/>
              </a:rPr>
              <a:t>有的学生不努力被动学习现象很多</a:t>
            </a:r>
          </a:p>
        </p:txBody>
      </p:sp>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5574" y="397933"/>
            <a:ext cx="4537132" cy="1359872"/>
          </a:xfrm>
          <a:prstGeom prst="rect">
            <a:avLst/>
          </a:prstGeom>
        </p:spPr>
      </p:pic>
      <p:sp>
        <p:nvSpPr>
          <p:cNvPr id="14" name="矩形 13"/>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关于我们的班级</a:t>
            </a:r>
          </a:p>
        </p:txBody>
      </p:sp>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3322" y="1747370"/>
            <a:ext cx="3367232" cy="2670900"/>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3850" y="2172668"/>
            <a:ext cx="2370441" cy="1878360"/>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0834" y="1971732"/>
            <a:ext cx="2841639" cy="2253997"/>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1380173" y="4498086"/>
            <a:ext cx="735106" cy="576436"/>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5055982" y="4538857"/>
            <a:ext cx="735106" cy="576436"/>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8491035" y="4381884"/>
            <a:ext cx="735106" cy="57643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80">
                                          <p:stCondLst>
                                            <p:cond delay="0"/>
                                          </p:stCondLst>
                                        </p:cTn>
                                        <p:tgtEl>
                                          <p:spTgt spid="16"/>
                                        </p:tgtEl>
                                      </p:cBhvr>
                                    </p:animEffect>
                                    <p:anim calcmode="lin" valueType="num">
                                      <p:cBhvr>
                                        <p:cTn id="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8" dur="26">
                                          <p:stCondLst>
                                            <p:cond delay="650"/>
                                          </p:stCondLst>
                                        </p:cTn>
                                        <p:tgtEl>
                                          <p:spTgt spid="16"/>
                                        </p:tgtEl>
                                      </p:cBhvr>
                                      <p:to x="100000" y="60000"/>
                                    </p:animScale>
                                    <p:animScale>
                                      <p:cBhvr>
                                        <p:cTn id="49" dur="166" decel="50000">
                                          <p:stCondLst>
                                            <p:cond delay="676"/>
                                          </p:stCondLst>
                                        </p:cTn>
                                        <p:tgtEl>
                                          <p:spTgt spid="16"/>
                                        </p:tgtEl>
                                      </p:cBhvr>
                                      <p:to x="100000" y="100000"/>
                                    </p:animScale>
                                    <p:animScale>
                                      <p:cBhvr>
                                        <p:cTn id="50" dur="26">
                                          <p:stCondLst>
                                            <p:cond delay="1312"/>
                                          </p:stCondLst>
                                        </p:cTn>
                                        <p:tgtEl>
                                          <p:spTgt spid="16"/>
                                        </p:tgtEl>
                                      </p:cBhvr>
                                      <p:to x="100000" y="80000"/>
                                    </p:animScale>
                                    <p:animScale>
                                      <p:cBhvr>
                                        <p:cTn id="51" dur="166" decel="50000">
                                          <p:stCondLst>
                                            <p:cond delay="1338"/>
                                          </p:stCondLst>
                                        </p:cTn>
                                        <p:tgtEl>
                                          <p:spTgt spid="16"/>
                                        </p:tgtEl>
                                      </p:cBhvr>
                                      <p:to x="100000" y="100000"/>
                                    </p:animScale>
                                    <p:animScale>
                                      <p:cBhvr>
                                        <p:cTn id="52" dur="26">
                                          <p:stCondLst>
                                            <p:cond delay="1642"/>
                                          </p:stCondLst>
                                        </p:cTn>
                                        <p:tgtEl>
                                          <p:spTgt spid="16"/>
                                        </p:tgtEl>
                                      </p:cBhvr>
                                      <p:to x="100000" y="90000"/>
                                    </p:animScale>
                                    <p:animScale>
                                      <p:cBhvr>
                                        <p:cTn id="53" dur="166" decel="50000">
                                          <p:stCondLst>
                                            <p:cond delay="1668"/>
                                          </p:stCondLst>
                                        </p:cTn>
                                        <p:tgtEl>
                                          <p:spTgt spid="16"/>
                                        </p:tgtEl>
                                      </p:cBhvr>
                                      <p:to x="100000" y="100000"/>
                                    </p:animScale>
                                    <p:animScale>
                                      <p:cBhvr>
                                        <p:cTn id="54" dur="26">
                                          <p:stCondLst>
                                            <p:cond delay="1808"/>
                                          </p:stCondLst>
                                        </p:cTn>
                                        <p:tgtEl>
                                          <p:spTgt spid="16"/>
                                        </p:tgtEl>
                                      </p:cBhvr>
                                      <p:to x="100000" y="95000"/>
                                    </p:animScale>
                                    <p:animScale>
                                      <p:cBhvr>
                                        <p:cTn id="55" dur="166" decel="50000">
                                          <p:stCondLst>
                                            <p:cond delay="1834"/>
                                          </p:stCondLst>
                                        </p:cTn>
                                        <p:tgtEl>
                                          <p:spTgt spid="16"/>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80">
                                          <p:stCondLst>
                                            <p:cond delay="0"/>
                                          </p:stCondLst>
                                        </p:cTn>
                                        <p:tgtEl>
                                          <p:spTgt spid="18"/>
                                        </p:tgtEl>
                                      </p:cBhvr>
                                    </p:animEffect>
                                    <p:anim calcmode="lin" valueType="num">
                                      <p:cBhvr>
                                        <p:cTn id="5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4" dur="26">
                                          <p:stCondLst>
                                            <p:cond delay="650"/>
                                          </p:stCondLst>
                                        </p:cTn>
                                        <p:tgtEl>
                                          <p:spTgt spid="18"/>
                                        </p:tgtEl>
                                      </p:cBhvr>
                                      <p:to x="100000" y="60000"/>
                                    </p:animScale>
                                    <p:animScale>
                                      <p:cBhvr>
                                        <p:cTn id="65" dur="166" decel="50000">
                                          <p:stCondLst>
                                            <p:cond delay="676"/>
                                          </p:stCondLst>
                                        </p:cTn>
                                        <p:tgtEl>
                                          <p:spTgt spid="18"/>
                                        </p:tgtEl>
                                      </p:cBhvr>
                                      <p:to x="100000" y="100000"/>
                                    </p:animScale>
                                    <p:animScale>
                                      <p:cBhvr>
                                        <p:cTn id="66" dur="26">
                                          <p:stCondLst>
                                            <p:cond delay="1312"/>
                                          </p:stCondLst>
                                        </p:cTn>
                                        <p:tgtEl>
                                          <p:spTgt spid="18"/>
                                        </p:tgtEl>
                                      </p:cBhvr>
                                      <p:to x="100000" y="80000"/>
                                    </p:animScale>
                                    <p:animScale>
                                      <p:cBhvr>
                                        <p:cTn id="67" dur="166" decel="50000">
                                          <p:stCondLst>
                                            <p:cond delay="1338"/>
                                          </p:stCondLst>
                                        </p:cTn>
                                        <p:tgtEl>
                                          <p:spTgt spid="18"/>
                                        </p:tgtEl>
                                      </p:cBhvr>
                                      <p:to x="100000" y="100000"/>
                                    </p:animScale>
                                    <p:animScale>
                                      <p:cBhvr>
                                        <p:cTn id="68" dur="26">
                                          <p:stCondLst>
                                            <p:cond delay="1642"/>
                                          </p:stCondLst>
                                        </p:cTn>
                                        <p:tgtEl>
                                          <p:spTgt spid="18"/>
                                        </p:tgtEl>
                                      </p:cBhvr>
                                      <p:to x="100000" y="90000"/>
                                    </p:animScale>
                                    <p:animScale>
                                      <p:cBhvr>
                                        <p:cTn id="69" dur="166" decel="50000">
                                          <p:stCondLst>
                                            <p:cond delay="1668"/>
                                          </p:stCondLst>
                                        </p:cTn>
                                        <p:tgtEl>
                                          <p:spTgt spid="18"/>
                                        </p:tgtEl>
                                      </p:cBhvr>
                                      <p:to x="100000" y="100000"/>
                                    </p:animScale>
                                    <p:animScale>
                                      <p:cBhvr>
                                        <p:cTn id="70" dur="26">
                                          <p:stCondLst>
                                            <p:cond delay="1808"/>
                                          </p:stCondLst>
                                        </p:cTn>
                                        <p:tgtEl>
                                          <p:spTgt spid="18"/>
                                        </p:tgtEl>
                                      </p:cBhvr>
                                      <p:to x="100000" y="95000"/>
                                    </p:animScale>
                                    <p:animScale>
                                      <p:cBhvr>
                                        <p:cTn id="71" dur="166" decel="50000">
                                          <p:stCondLst>
                                            <p:cond delay="1834"/>
                                          </p:stCondLst>
                                        </p:cTn>
                                        <p:tgtEl>
                                          <p:spTgt spid="18"/>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mph" presetSubtype="0" fill="hold" nodeType="clickEffect">
                                  <p:stCondLst>
                                    <p:cond delay="0"/>
                                  </p:stCondLst>
                                  <p:childTnLst>
                                    <p:animEffect transition="out" filter="fade">
                                      <p:cBhvr>
                                        <p:cTn id="75" dur="500" tmFilter="0, 0; .2, .5; .8, .5; 1, 0"/>
                                        <p:tgtEl>
                                          <p:spTgt spid="15"/>
                                        </p:tgtEl>
                                      </p:cBhvr>
                                    </p:animEffect>
                                    <p:animScale>
                                      <p:cBhvr>
                                        <p:cTn id="76" dur="250" autoRev="1" fill="hold"/>
                                        <p:tgtEl>
                                          <p:spTgt spid="15"/>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16"/>
                                        </p:tgtEl>
                                      </p:cBhvr>
                                    </p:animEffect>
                                    <p:animScale>
                                      <p:cBhvr>
                                        <p:cTn id="79" dur="250" autoRev="1" fill="hold"/>
                                        <p:tgtEl>
                                          <p:spTgt spid="16"/>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18"/>
                                        </p:tgtEl>
                                      </p:cBhvr>
                                    </p:animEffect>
                                    <p:animScale>
                                      <p:cBhvr>
                                        <p:cTn id="82" dur="250" autoRev="1" fill="hold"/>
                                        <p:tgtEl>
                                          <p:spTgt spid="18"/>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1000"/>
                                        <p:tgtEl>
                                          <p:spTgt spid="11"/>
                                        </p:tgtEl>
                                      </p:cBhvr>
                                    </p:animEffect>
                                    <p:anim calcmode="lin" valueType="num">
                                      <p:cBhvr>
                                        <p:cTn id="88" dur="1000" fill="hold"/>
                                        <p:tgtEl>
                                          <p:spTgt spid="11"/>
                                        </p:tgtEl>
                                        <p:attrNameLst>
                                          <p:attrName>ppt_x</p:attrName>
                                        </p:attrNameLst>
                                      </p:cBhvr>
                                      <p:tavLst>
                                        <p:tav tm="0">
                                          <p:val>
                                            <p:strVal val="#ppt_x"/>
                                          </p:val>
                                        </p:tav>
                                        <p:tav tm="100000">
                                          <p:val>
                                            <p:strVal val="#ppt_x"/>
                                          </p:val>
                                        </p:tav>
                                      </p:tavLst>
                                    </p:anim>
                                    <p:anim calcmode="lin" valueType="num">
                                      <p:cBhvr>
                                        <p:cTn id="8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par>
                                <p:cTn id="95" presetID="2" presetClass="entr" presetSubtype="12" fill="hold"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2250" fill="hold"/>
                                        <p:tgtEl>
                                          <p:spTgt spid="19"/>
                                        </p:tgtEl>
                                        <p:attrNameLst>
                                          <p:attrName>ppt_x</p:attrName>
                                        </p:attrNameLst>
                                      </p:cBhvr>
                                      <p:tavLst>
                                        <p:tav tm="0">
                                          <p:val>
                                            <p:strVal val="0-#ppt_w/2"/>
                                          </p:val>
                                        </p:tav>
                                        <p:tav tm="100000">
                                          <p:val>
                                            <p:strVal val="#ppt_x"/>
                                          </p:val>
                                        </p:tav>
                                      </p:tavLst>
                                    </p:anim>
                                    <p:anim calcmode="lin" valueType="num">
                                      <p:cBhvr additive="base">
                                        <p:cTn id="98" dur="225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down)">
                                      <p:cBhvr>
                                        <p:cTn id="103" dur="580">
                                          <p:stCondLst>
                                            <p:cond delay="0"/>
                                          </p:stCondLst>
                                        </p:cTn>
                                        <p:tgtEl>
                                          <p:spTgt spid="24"/>
                                        </p:tgtEl>
                                      </p:cBhvr>
                                    </p:animEffect>
                                    <p:anim calcmode="lin" valueType="num">
                                      <p:cBhvr>
                                        <p:cTn id="10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09" dur="26">
                                          <p:stCondLst>
                                            <p:cond delay="650"/>
                                          </p:stCondLst>
                                        </p:cTn>
                                        <p:tgtEl>
                                          <p:spTgt spid="24"/>
                                        </p:tgtEl>
                                      </p:cBhvr>
                                      <p:to x="100000" y="60000"/>
                                    </p:animScale>
                                    <p:animScale>
                                      <p:cBhvr>
                                        <p:cTn id="110" dur="166" decel="50000">
                                          <p:stCondLst>
                                            <p:cond delay="676"/>
                                          </p:stCondLst>
                                        </p:cTn>
                                        <p:tgtEl>
                                          <p:spTgt spid="24"/>
                                        </p:tgtEl>
                                      </p:cBhvr>
                                      <p:to x="100000" y="100000"/>
                                    </p:animScale>
                                    <p:animScale>
                                      <p:cBhvr>
                                        <p:cTn id="111" dur="26">
                                          <p:stCondLst>
                                            <p:cond delay="1312"/>
                                          </p:stCondLst>
                                        </p:cTn>
                                        <p:tgtEl>
                                          <p:spTgt spid="24"/>
                                        </p:tgtEl>
                                      </p:cBhvr>
                                      <p:to x="100000" y="80000"/>
                                    </p:animScale>
                                    <p:animScale>
                                      <p:cBhvr>
                                        <p:cTn id="112" dur="166" decel="50000">
                                          <p:stCondLst>
                                            <p:cond delay="1338"/>
                                          </p:stCondLst>
                                        </p:cTn>
                                        <p:tgtEl>
                                          <p:spTgt spid="24"/>
                                        </p:tgtEl>
                                      </p:cBhvr>
                                      <p:to x="100000" y="100000"/>
                                    </p:animScale>
                                    <p:animScale>
                                      <p:cBhvr>
                                        <p:cTn id="113" dur="26">
                                          <p:stCondLst>
                                            <p:cond delay="1642"/>
                                          </p:stCondLst>
                                        </p:cTn>
                                        <p:tgtEl>
                                          <p:spTgt spid="24"/>
                                        </p:tgtEl>
                                      </p:cBhvr>
                                      <p:to x="100000" y="90000"/>
                                    </p:animScale>
                                    <p:animScale>
                                      <p:cBhvr>
                                        <p:cTn id="114" dur="166" decel="50000">
                                          <p:stCondLst>
                                            <p:cond delay="1668"/>
                                          </p:stCondLst>
                                        </p:cTn>
                                        <p:tgtEl>
                                          <p:spTgt spid="24"/>
                                        </p:tgtEl>
                                      </p:cBhvr>
                                      <p:to x="100000" y="100000"/>
                                    </p:animScale>
                                    <p:animScale>
                                      <p:cBhvr>
                                        <p:cTn id="115" dur="26">
                                          <p:stCondLst>
                                            <p:cond delay="1808"/>
                                          </p:stCondLst>
                                        </p:cTn>
                                        <p:tgtEl>
                                          <p:spTgt spid="24"/>
                                        </p:tgtEl>
                                      </p:cBhvr>
                                      <p:to x="100000" y="95000"/>
                                    </p:animScale>
                                    <p:animScale>
                                      <p:cBhvr>
                                        <p:cTn id="116" dur="166" decel="50000">
                                          <p:stCondLst>
                                            <p:cond delay="1834"/>
                                          </p:stCondLst>
                                        </p:cTn>
                                        <p:tgtEl>
                                          <p:spTgt spid="24"/>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mph" presetSubtype="0" fill="hold" nodeType="clickEffect">
                                  <p:stCondLst>
                                    <p:cond delay="0"/>
                                  </p:stCondLst>
                                  <p:childTnLst>
                                    <p:animEffect transition="out" filter="fade">
                                      <p:cBhvr>
                                        <p:cTn id="120" dur="500" tmFilter="0, 0; .2, .5; .8, .5; 1, 0"/>
                                        <p:tgtEl>
                                          <p:spTgt spid="24"/>
                                        </p:tgtEl>
                                      </p:cBhvr>
                                    </p:animEffect>
                                    <p:animScale>
                                      <p:cBhvr>
                                        <p:cTn id="121" dur="250" autoRev="1" fill="hold"/>
                                        <p:tgtEl>
                                          <p:spTgt spid="24"/>
                                        </p:tgtEl>
                                      </p:cBhvr>
                                      <p:by x="105000" y="105000"/>
                                    </p:animScale>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wipe(down)">
                                      <p:cBhvr>
                                        <p:cTn id="126" dur="580">
                                          <p:stCondLst>
                                            <p:cond delay="0"/>
                                          </p:stCondLst>
                                        </p:cTn>
                                        <p:tgtEl>
                                          <p:spTgt spid="25"/>
                                        </p:tgtEl>
                                      </p:cBhvr>
                                    </p:animEffect>
                                    <p:anim calcmode="lin" valueType="num">
                                      <p:cBhvr>
                                        <p:cTn id="12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2" dur="26">
                                          <p:stCondLst>
                                            <p:cond delay="650"/>
                                          </p:stCondLst>
                                        </p:cTn>
                                        <p:tgtEl>
                                          <p:spTgt spid="25"/>
                                        </p:tgtEl>
                                      </p:cBhvr>
                                      <p:to x="100000" y="60000"/>
                                    </p:animScale>
                                    <p:animScale>
                                      <p:cBhvr>
                                        <p:cTn id="133" dur="166" decel="50000">
                                          <p:stCondLst>
                                            <p:cond delay="676"/>
                                          </p:stCondLst>
                                        </p:cTn>
                                        <p:tgtEl>
                                          <p:spTgt spid="25"/>
                                        </p:tgtEl>
                                      </p:cBhvr>
                                      <p:to x="100000" y="100000"/>
                                    </p:animScale>
                                    <p:animScale>
                                      <p:cBhvr>
                                        <p:cTn id="134" dur="26">
                                          <p:stCondLst>
                                            <p:cond delay="1312"/>
                                          </p:stCondLst>
                                        </p:cTn>
                                        <p:tgtEl>
                                          <p:spTgt spid="25"/>
                                        </p:tgtEl>
                                      </p:cBhvr>
                                      <p:to x="100000" y="80000"/>
                                    </p:animScale>
                                    <p:animScale>
                                      <p:cBhvr>
                                        <p:cTn id="135" dur="166" decel="50000">
                                          <p:stCondLst>
                                            <p:cond delay="1338"/>
                                          </p:stCondLst>
                                        </p:cTn>
                                        <p:tgtEl>
                                          <p:spTgt spid="25"/>
                                        </p:tgtEl>
                                      </p:cBhvr>
                                      <p:to x="100000" y="100000"/>
                                    </p:animScale>
                                    <p:animScale>
                                      <p:cBhvr>
                                        <p:cTn id="136" dur="26">
                                          <p:stCondLst>
                                            <p:cond delay="1642"/>
                                          </p:stCondLst>
                                        </p:cTn>
                                        <p:tgtEl>
                                          <p:spTgt spid="25"/>
                                        </p:tgtEl>
                                      </p:cBhvr>
                                      <p:to x="100000" y="90000"/>
                                    </p:animScale>
                                    <p:animScale>
                                      <p:cBhvr>
                                        <p:cTn id="137" dur="166" decel="50000">
                                          <p:stCondLst>
                                            <p:cond delay="1668"/>
                                          </p:stCondLst>
                                        </p:cTn>
                                        <p:tgtEl>
                                          <p:spTgt spid="25"/>
                                        </p:tgtEl>
                                      </p:cBhvr>
                                      <p:to x="100000" y="100000"/>
                                    </p:animScale>
                                    <p:animScale>
                                      <p:cBhvr>
                                        <p:cTn id="138" dur="26">
                                          <p:stCondLst>
                                            <p:cond delay="1808"/>
                                          </p:stCondLst>
                                        </p:cTn>
                                        <p:tgtEl>
                                          <p:spTgt spid="25"/>
                                        </p:tgtEl>
                                      </p:cBhvr>
                                      <p:to x="100000" y="95000"/>
                                    </p:animScale>
                                    <p:animScale>
                                      <p:cBhvr>
                                        <p:cTn id="139" dur="166" decel="50000">
                                          <p:stCondLst>
                                            <p:cond delay="1834"/>
                                          </p:stCondLst>
                                        </p:cTn>
                                        <p:tgtEl>
                                          <p:spTgt spid="25"/>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26" presetClass="emph" presetSubtype="0" fill="hold" nodeType="clickEffect">
                                  <p:stCondLst>
                                    <p:cond delay="0"/>
                                  </p:stCondLst>
                                  <p:childTnLst>
                                    <p:animEffect transition="out" filter="fade">
                                      <p:cBhvr>
                                        <p:cTn id="143" dur="500" tmFilter="0, 0; .2, .5; .8, .5; 1, 0"/>
                                        <p:tgtEl>
                                          <p:spTgt spid="25"/>
                                        </p:tgtEl>
                                      </p:cBhvr>
                                    </p:animEffect>
                                    <p:animScale>
                                      <p:cBhvr>
                                        <p:cTn id="144" dur="250" autoRev="1" fill="hold"/>
                                        <p:tgtEl>
                                          <p:spTgt spid="25"/>
                                        </p:tgtEl>
                                      </p:cBhvr>
                                      <p:by x="105000" y="105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nodeType="clickEffect">
                                  <p:stCondLst>
                                    <p:cond delay="0"/>
                                  </p:stCondLst>
                                  <p:childTnLst>
                                    <p:set>
                                      <p:cBhvr>
                                        <p:cTn id="148" dur="1" fill="hold">
                                          <p:stCondLst>
                                            <p:cond delay="0"/>
                                          </p:stCondLst>
                                        </p:cTn>
                                        <p:tgtEl>
                                          <p:spTgt spid="26"/>
                                        </p:tgtEl>
                                        <p:attrNameLst>
                                          <p:attrName>style.visibility</p:attrName>
                                        </p:attrNameLst>
                                      </p:cBhvr>
                                      <p:to>
                                        <p:strVal val="visible"/>
                                      </p:to>
                                    </p:set>
                                    <p:animEffect transition="in" filter="wipe(down)">
                                      <p:cBhvr>
                                        <p:cTn id="149" dur="580">
                                          <p:stCondLst>
                                            <p:cond delay="0"/>
                                          </p:stCondLst>
                                        </p:cTn>
                                        <p:tgtEl>
                                          <p:spTgt spid="26"/>
                                        </p:tgtEl>
                                      </p:cBhvr>
                                    </p:animEffect>
                                    <p:anim calcmode="lin" valueType="num">
                                      <p:cBhvr>
                                        <p:cTn id="15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55" dur="26">
                                          <p:stCondLst>
                                            <p:cond delay="650"/>
                                          </p:stCondLst>
                                        </p:cTn>
                                        <p:tgtEl>
                                          <p:spTgt spid="26"/>
                                        </p:tgtEl>
                                      </p:cBhvr>
                                      <p:to x="100000" y="60000"/>
                                    </p:animScale>
                                    <p:animScale>
                                      <p:cBhvr>
                                        <p:cTn id="156" dur="166" decel="50000">
                                          <p:stCondLst>
                                            <p:cond delay="676"/>
                                          </p:stCondLst>
                                        </p:cTn>
                                        <p:tgtEl>
                                          <p:spTgt spid="26"/>
                                        </p:tgtEl>
                                      </p:cBhvr>
                                      <p:to x="100000" y="100000"/>
                                    </p:animScale>
                                    <p:animScale>
                                      <p:cBhvr>
                                        <p:cTn id="157" dur="26">
                                          <p:stCondLst>
                                            <p:cond delay="1312"/>
                                          </p:stCondLst>
                                        </p:cTn>
                                        <p:tgtEl>
                                          <p:spTgt spid="26"/>
                                        </p:tgtEl>
                                      </p:cBhvr>
                                      <p:to x="100000" y="80000"/>
                                    </p:animScale>
                                    <p:animScale>
                                      <p:cBhvr>
                                        <p:cTn id="158" dur="166" decel="50000">
                                          <p:stCondLst>
                                            <p:cond delay="1338"/>
                                          </p:stCondLst>
                                        </p:cTn>
                                        <p:tgtEl>
                                          <p:spTgt spid="26"/>
                                        </p:tgtEl>
                                      </p:cBhvr>
                                      <p:to x="100000" y="100000"/>
                                    </p:animScale>
                                    <p:animScale>
                                      <p:cBhvr>
                                        <p:cTn id="159" dur="26">
                                          <p:stCondLst>
                                            <p:cond delay="1642"/>
                                          </p:stCondLst>
                                        </p:cTn>
                                        <p:tgtEl>
                                          <p:spTgt spid="26"/>
                                        </p:tgtEl>
                                      </p:cBhvr>
                                      <p:to x="100000" y="90000"/>
                                    </p:animScale>
                                    <p:animScale>
                                      <p:cBhvr>
                                        <p:cTn id="160" dur="166" decel="50000">
                                          <p:stCondLst>
                                            <p:cond delay="1668"/>
                                          </p:stCondLst>
                                        </p:cTn>
                                        <p:tgtEl>
                                          <p:spTgt spid="26"/>
                                        </p:tgtEl>
                                      </p:cBhvr>
                                      <p:to x="100000" y="100000"/>
                                    </p:animScale>
                                    <p:animScale>
                                      <p:cBhvr>
                                        <p:cTn id="161" dur="26">
                                          <p:stCondLst>
                                            <p:cond delay="1808"/>
                                          </p:stCondLst>
                                        </p:cTn>
                                        <p:tgtEl>
                                          <p:spTgt spid="26"/>
                                        </p:tgtEl>
                                      </p:cBhvr>
                                      <p:to x="100000" y="95000"/>
                                    </p:animScale>
                                    <p:animScale>
                                      <p:cBhvr>
                                        <p:cTn id="162" dur="166" decel="50000">
                                          <p:stCondLst>
                                            <p:cond delay="1834"/>
                                          </p:stCondLst>
                                        </p:cTn>
                                        <p:tgtEl>
                                          <p:spTgt spid="26"/>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26" presetClass="emph" presetSubtype="0" fill="hold" nodeType="clickEffect">
                                  <p:stCondLst>
                                    <p:cond delay="0"/>
                                  </p:stCondLst>
                                  <p:childTnLst>
                                    <p:animEffect transition="out" filter="fade">
                                      <p:cBhvr>
                                        <p:cTn id="166" dur="500" tmFilter="0, 0; .2, .5; .8, .5; 1, 0"/>
                                        <p:tgtEl>
                                          <p:spTgt spid="26"/>
                                        </p:tgtEl>
                                      </p:cBhvr>
                                    </p:animEffect>
                                    <p:animScale>
                                      <p:cBhvr>
                                        <p:cTn id="167"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矩形 4"/>
          <p:cNvSpPr/>
          <p:nvPr/>
        </p:nvSpPr>
        <p:spPr>
          <a:xfrm>
            <a:off x="5417742" y="2494375"/>
            <a:ext cx="5729719" cy="2362185"/>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2000" dirty="0">
                <a:latin typeface="汉仪乐喵体W" panose="00020600040101010101" pitchFamily="18" charset="-122"/>
                <a:ea typeface="汉仪乐喵体W" panose="00020600040101010101" pitchFamily="18"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574" y="397933"/>
            <a:ext cx="4537132" cy="1359872"/>
          </a:xfrm>
          <a:prstGeom prst="rect">
            <a:avLst/>
          </a:prstGeom>
        </p:spPr>
      </p:pic>
      <p:sp>
        <p:nvSpPr>
          <p:cNvPr id="8" name="矩形 7"/>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关于我们的班级</a:t>
            </a:r>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grpSp>
        <p:nvGrpSpPr>
          <p:cNvPr id="18" name="组合 17"/>
          <p:cNvGrpSpPr/>
          <p:nvPr/>
        </p:nvGrpSpPr>
        <p:grpSpPr>
          <a:xfrm>
            <a:off x="1533128" y="1695861"/>
            <a:ext cx="4075944" cy="3737135"/>
            <a:chOff x="2078276" y="2133371"/>
            <a:chExt cx="2389005" cy="2190421"/>
          </a:xfrm>
        </p:grpSpPr>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r="59276" b="66862"/>
            <a:stretch>
              <a:fillRect/>
            </a:stretch>
          </p:blipFill>
          <p:spPr>
            <a:xfrm>
              <a:off x="2078276" y="2133371"/>
              <a:ext cx="2389005" cy="2190421"/>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5524" y="2912017"/>
              <a:ext cx="1260050" cy="12600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9"/>
                                        </p:tgtEl>
                                      </p:cBhvr>
                                    </p:animEffect>
                                    <p:animScale>
                                      <p:cBhvr>
                                        <p:cTn id="57" dur="250" autoRev="1" fill="hold"/>
                                        <p:tgtEl>
                                          <p:spTgt spid="9"/>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11"/>
                                        </p:tgtEl>
                                      </p:cBhvr>
                                    </p:animEffect>
                                    <p:animScale>
                                      <p:cBhvr>
                                        <p:cTn id="63" dur="250" autoRev="1" fill="hold"/>
                                        <p:tgtEl>
                                          <p:spTgt spid="11"/>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par>
                                <p:cTn id="76" presetID="2" presetClass="entr" presetSubtype="12"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2250" fill="hold"/>
                                        <p:tgtEl>
                                          <p:spTgt spid="12"/>
                                        </p:tgtEl>
                                        <p:attrNameLst>
                                          <p:attrName>ppt_x</p:attrName>
                                        </p:attrNameLst>
                                      </p:cBhvr>
                                      <p:tavLst>
                                        <p:tav tm="0">
                                          <p:val>
                                            <p:strVal val="0-#ppt_w/2"/>
                                          </p:val>
                                        </p:tav>
                                        <p:tav tm="100000">
                                          <p:val>
                                            <p:strVal val="#ppt_x"/>
                                          </p:val>
                                        </p:tav>
                                      </p:tavLst>
                                    </p:anim>
                                    <p:anim calcmode="lin" valueType="num">
                                      <p:cBhvr additive="base">
                                        <p:cTn id="79" dur="2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373" y="2996385"/>
            <a:ext cx="5072597" cy="1533297"/>
          </a:xfrm>
          <a:prstGeom prst="rect">
            <a:avLst/>
          </a:prstGeom>
        </p:spPr>
      </p:pic>
      <p:sp>
        <p:nvSpPr>
          <p:cNvPr id="5" name="矩形 4"/>
          <p:cNvSpPr/>
          <p:nvPr/>
        </p:nvSpPr>
        <p:spPr>
          <a:xfrm>
            <a:off x="4107805" y="3460351"/>
            <a:ext cx="4601936" cy="769441"/>
          </a:xfrm>
          <a:prstGeom prst="rect">
            <a:avLst/>
          </a:prstGeom>
        </p:spPr>
        <p:txBody>
          <a:bodyPr wrap="square">
            <a:spAutoFit/>
            <a:scene3d>
              <a:camera prst="orthographicFront"/>
              <a:lightRig rig="threePt" dir="t"/>
            </a:scene3d>
            <a:sp3d contourW="12700"/>
          </a:bodyPr>
          <a:lstStyle/>
          <a:p>
            <a:r>
              <a:rPr lang="zh-CN" altLang="en-US" sz="4400" b="1" dirty="0">
                <a:solidFill>
                  <a:srgbClr val="FF2D4E"/>
                </a:solidFill>
                <a:latin typeface="汉仪乐喵体W" panose="00020600040101010101" pitchFamily="18" charset="-122"/>
                <a:ea typeface="汉仪乐喵体W" panose="00020600040101010101" pitchFamily="18" charset="-122"/>
              </a:rPr>
              <a:t>给家长的建议</a:t>
            </a:r>
          </a:p>
        </p:txBody>
      </p:sp>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67879" b="75342"/>
          <a:stretch>
            <a:fillRect/>
          </a:stretch>
        </p:blipFill>
        <p:spPr>
          <a:xfrm>
            <a:off x="4635146" y="926963"/>
            <a:ext cx="2507225" cy="2153641"/>
          </a:xfrm>
          <a:prstGeom prst="rect">
            <a:avLst/>
          </a:prstGeom>
        </p:spPr>
      </p:pic>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t="32810" r="73750" b="22876"/>
          <a:stretch>
            <a:fillRect/>
          </a:stretch>
        </p:blipFill>
        <p:spPr>
          <a:xfrm>
            <a:off x="319527" y="3873121"/>
            <a:ext cx="3200400" cy="3039035"/>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66471" t="21307" r="14965" b="22876"/>
          <a:stretch>
            <a:fillRect/>
          </a:stretch>
        </p:blipFill>
        <p:spPr>
          <a:xfrm>
            <a:off x="9406498" y="3233174"/>
            <a:ext cx="2263295" cy="3827929"/>
          </a:xfrm>
          <a:prstGeom prst="rect">
            <a:avLst/>
          </a:prstGeom>
        </p:spPr>
      </p:pic>
      <p:pic>
        <p:nvPicPr>
          <p:cNvPr id="20" name="图片 19"/>
          <p:cNvPicPr>
            <a:picLocks noChangeAspect="1"/>
          </p:cNvPicPr>
          <p:nvPr/>
        </p:nvPicPr>
        <p:blipFill rotWithShape="1">
          <a:blip r:embed="rId6">
            <a:extLst>
              <a:ext uri="{28A0092B-C50C-407E-A947-70E740481C1C}">
                <a14:useLocalDpi xmlns:a14="http://schemas.microsoft.com/office/drawing/2010/main" val="0"/>
              </a:ext>
            </a:extLst>
          </a:blip>
          <a:srcRect l="13529" t="25011" r="80441" b="66584"/>
          <a:stretch>
            <a:fillRect/>
          </a:stretch>
        </p:blipFill>
        <p:spPr>
          <a:xfrm>
            <a:off x="645067" y="1511243"/>
            <a:ext cx="735106" cy="576436"/>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6617" t="2306" r="81250" b="79215"/>
          <a:stretch>
            <a:fillRect/>
          </a:stretch>
        </p:blipFill>
        <p:spPr>
          <a:xfrm>
            <a:off x="430822" y="9337"/>
            <a:ext cx="1479176" cy="1267257"/>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13529" t="25011" r="80441" b="66584"/>
          <a:stretch>
            <a:fillRect/>
          </a:stretch>
        </p:blipFill>
        <p:spPr>
          <a:xfrm>
            <a:off x="2110197" y="650104"/>
            <a:ext cx="1098177" cy="861139"/>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62867" b="76010"/>
          <a:stretch>
            <a:fillRect/>
          </a:stretch>
        </p:blipFill>
        <p:spPr>
          <a:xfrm>
            <a:off x="7781365" y="436454"/>
            <a:ext cx="4527176" cy="1645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80">
                                          <p:stCondLst>
                                            <p:cond delay="0"/>
                                          </p:stCondLst>
                                        </p:cTn>
                                        <p:tgtEl>
                                          <p:spTgt spid="20"/>
                                        </p:tgtEl>
                                      </p:cBhvr>
                                    </p:animEffect>
                                    <p:anim calcmode="lin" valueType="num">
                                      <p:cBhvr>
                                        <p:cTn id="2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2" dur="26">
                                          <p:stCondLst>
                                            <p:cond delay="650"/>
                                          </p:stCondLst>
                                        </p:cTn>
                                        <p:tgtEl>
                                          <p:spTgt spid="20"/>
                                        </p:tgtEl>
                                      </p:cBhvr>
                                      <p:to x="100000" y="60000"/>
                                    </p:animScale>
                                    <p:animScale>
                                      <p:cBhvr>
                                        <p:cTn id="33" dur="166" decel="50000">
                                          <p:stCondLst>
                                            <p:cond delay="676"/>
                                          </p:stCondLst>
                                        </p:cTn>
                                        <p:tgtEl>
                                          <p:spTgt spid="20"/>
                                        </p:tgtEl>
                                      </p:cBhvr>
                                      <p:to x="100000" y="100000"/>
                                    </p:animScale>
                                    <p:animScale>
                                      <p:cBhvr>
                                        <p:cTn id="34" dur="26">
                                          <p:stCondLst>
                                            <p:cond delay="1312"/>
                                          </p:stCondLst>
                                        </p:cTn>
                                        <p:tgtEl>
                                          <p:spTgt spid="20"/>
                                        </p:tgtEl>
                                      </p:cBhvr>
                                      <p:to x="100000" y="80000"/>
                                    </p:animScale>
                                    <p:animScale>
                                      <p:cBhvr>
                                        <p:cTn id="35" dur="166" decel="50000">
                                          <p:stCondLst>
                                            <p:cond delay="1338"/>
                                          </p:stCondLst>
                                        </p:cTn>
                                        <p:tgtEl>
                                          <p:spTgt spid="20"/>
                                        </p:tgtEl>
                                      </p:cBhvr>
                                      <p:to x="100000" y="100000"/>
                                    </p:animScale>
                                    <p:animScale>
                                      <p:cBhvr>
                                        <p:cTn id="36" dur="26">
                                          <p:stCondLst>
                                            <p:cond delay="1642"/>
                                          </p:stCondLst>
                                        </p:cTn>
                                        <p:tgtEl>
                                          <p:spTgt spid="20"/>
                                        </p:tgtEl>
                                      </p:cBhvr>
                                      <p:to x="100000" y="90000"/>
                                    </p:animScale>
                                    <p:animScale>
                                      <p:cBhvr>
                                        <p:cTn id="37" dur="166" decel="50000">
                                          <p:stCondLst>
                                            <p:cond delay="1668"/>
                                          </p:stCondLst>
                                        </p:cTn>
                                        <p:tgtEl>
                                          <p:spTgt spid="20"/>
                                        </p:tgtEl>
                                      </p:cBhvr>
                                      <p:to x="100000" y="100000"/>
                                    </p:animScale>
                                    <p:animScale>
                                      <p:cBhvr>
                                        <p:cTn id="38" dur="26">
                                          <p:stCondLst>
                                            <p:cond delay="1808"/>
                                          </p:stCondLst>
                                        </p:cTn>
                                        <p:tgtEl>
                                          <p:spTgt spid="20"/>
                                        </p:tgtEl>
                                      </p:cBhvr>
                                      <p:to x="100000" y="95000"/>
                                    </p:animScale>
                                    <p:animScale>
                                      <p:cBhvr>
                                        <p:cTn id="39" dur="166" decel="50000">
                                          <p:stCondLst>
                                            <p:cond delay="1834"/>
                                          </p:stCondLst>
                                        </p:cTn>
                                        <p:tgtEl>
                                          <p:spTgt spid="20"/>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80">
                                          <p:stCondLst>
                                            <p:cond delay="0"/>
                                          </p:stCondLst>
                                        </p:cTn>
                                        <p:tgtEl>
                                          <p:spTgt spid="21"/>
                                        </p:tgtEl>
                                      </p:cBhvr>
                                    </p:animEffect>
                                    <p:anim calcmode="lin" valueType="num">
                                      <p:cBhvr>
                                        <p:cTn id="4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8" dur="26">
                                          <p:stCondLst>
                                            <p:cond delay="650"/>
                                          </p:stCondLst>
                                        </p:cTn>
                                        <p:tgtEl>
                                          <p:spTgt spid="21"/>
                                        </p:tgtEl>
                                      </p:cBhvr>
                                      <p:to x="100000" y="60000"/>
                                    </p:animScale>
                                    <p:animScale>
                                      <p:cBhvr>
                                        <p:cTn id="49" dur="166" decel="50000">
                                          <p:stCondLst>
                                            <p:cond delay="676"/>
                                          </p:stCondLst>
                                        </p:cTn>
                                        <p:tgtEl>
                                          <p:spTgt spid="21"/>
                                        </p:tgtEl>
                                      </p:cBhvr>
                                      <p:to x="100000" y="100000"/>
                                    </p:animScale>
                                    <p:animScale>
                                      <p:cBhvr>
                                        <p:cTn id="50" dur="26">
                                          <p:stCondLst>
                                            <p:cond delay="1312"/>
                                          </p:stCondLst>
                                        </p:cTn>
                                        <p:tgtEl>
                                          <p:spTgt spid="21"/>
                                        </p:tgtEl>
                                      </p:cBhvr>
                                      <p:to x="100000" y="80000"/>
                                    </p:animScale>
                                    <p:animScale>
                                      <p:cBhvr>
                                        <p:cTn id="51" dur="166" decel="50000">
                                          <p:stCondLst>
                                            <p:cond delay="1338"/>
                                          </p:stCondLst>
                                        </p:cTn>
                                        <p:tgtEl>
                                          <p:spTgt spid="21"/>
                                        </p:tgtEl>
                                      </p:cBhvr>
                                      <p:to x="100000" y="100000"/>
                                    </p:animScale>
                                    <p:animScale>
                                      <p:cBhvr>
                                        <p:cTn id="52" dur="26">
                                          <p:stCondLst>
                                            <p:cond delay="1642"/>
                                          </p:stCondLst>
                                        </p:cTn>
                                        <p:tgtEl>
                                          <p:spTgt spid="21"/>
                                        </p:tgtEl>
                                      </p:cBhvr>
                                      <p:to x="100000" y="90000"/>
                                    </p:animScale>
                                    <p:animScale>
                                      <p:cBhvr>
                                        <p:cTn id="53" dur="166" decel="50000">
                                          <p:stCondLst>
                                            <p:cond delay="1668"/>
                                          </p:stCondLst>
                                        </p:cTn>
                                        <p:tgtEl>
                                          <p:spTgt spid="21"/>
                                        </p:tgtEl>
                                      </p:cBhvr>
                                      <p:to x="100000" y="100000"/>
                                    </p:animScale>
                                    <p:animScale>
                                      <p:cBhvr>
                                        <p:cTn id="54" dur="26">
                                          <p:stCondLst>
                                            <p:cond delay="1808"/>
                                          </p:stCondLst>
                                        </p:cTn>
                                        <p:tgtEl>
                                          <p:spTgt spid="21"/>
                                        </p:tgtEl>
                                      </p:cBhvr>
                                      <p:to x="100000" y="95000"/>
                                    </p:animScale>
                                    <p:animScale>
                                      <p:cBhvr>
                                        <p:cTn id="55" dur="166" decel="50000">
                                          <p:stCondLst>
                                            <p:cond delay="1834"/>
                                          </p:stCondLst>
                                        </p:cTn>
                                        <p:tgtEl>
                                          <p:spTgt spid="21"/>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80">
                                          <p:stCondLst>
                                            <p:cond delay="0"/>
                                          </p:stCondLst>
                                        </p:cTn>
                                        <p:tgtEl>
                                          <p:spTgt spid="22"/>
                                        </p:tgtEl>
                                      </p:cBhvr>
                                    </p:animEffect>
                                    <p:anim calcmode="lin" valueType="num">
                                      <p:cBhvr>
                                        <p:cTn id="5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4" dur="26">
                                          <p:stCondLst>
                                            <p:cond delay="650"/>
                                          </p:stCondLst>
                                        </p:cTn>
                                        <p:tgtEl>
                                          <p:spTgt spid="22"/>
                                        </p:tgtEl>
                                      </p:cBhvr>
                                      <p:to x="100000" y="60000"/>
                                    </p:animScale>
                                    <p:animScale>
                                      <p:cBhvr>
                                        <p:cTn id="65" dur="166" decel="50000">
                                          <p:stCondLst>
                                            <p:cond delay="676"/>
                                          </p:stCondLst>
                                        </p:cTn>
                                        <p:tgtEl>
                                          <p:spTgt spid="22"/>
                                        </p:tgtEl>
                                      </p:cBhvr>
                                      <p:to x="100000" y="100000"/>
                                    </p:animScale>
                                    <p:animScale>
                                      <p:cBhvr>
                                        <p:cTn id="66" dur="26">
                                          <p:stCondLst>
                                            <p:cond delay="1312"/>
                                          </p:stCondLst>
                                        </p:cTn>
                                        <p:tgtEl>
                                          <p:spTgt spid="22"/>
                                        </p:tgtEl>
                                      </p:cBhvr>
                                      <p:to x="100000" y="80000"/>
                                    </p:animScale>
                                    <p:animScale>
                                      <p:cBhvr>
                                        <p:cTn id="67" dur="166" decel="50000">
                                          <p:stCondLst>
                                            <p:cond delay="1338"/>
                                          </p:stCondLst>
                                        </p:cTn>
                                        <p:tgtEl>
                                          <p:spTgt spid="22"/>
                                        </p:tgtEl>
                                      </p:cBhvr>
                                      <p:to x="100000" y="100000"/>
                                    </p:animScale>
                                    <p:animScale>
                                      <p:cBhvr>
                                        <p:cTn id="68" dur="26">
                                          <p:stCondLst>
                                            <p:cond delay="1642"/>
                                          </p:stCondLst>
                                        </p:cTn>
                                        <p:tgtEl>
                                          <p:spTgt spid="22"/>
                                        </p:tgtEl>
                                      </p:cBhvr>
                                      <p:to x="100000" y="90000"/>
                                    </p:animScale>
                                    <p:animScale>
                                      <p:cBhvr>
                                        <p:cTn id="69" dur="166" decel="50000">
                                          <p:stCondLst>
                                            <p:cond delay="1668"/>
                                          </p:stCondLst>
                                        </p:cTn>
                                        <p:tgtEl>
                                          <p:spTgt spid="22"/>
                                        </p:tgtEl>
                                      </p:cBhvr>
                                      <p:to x="100000" y="100000"/>
                                    </p:animScale>
                                    <p:animScale>
                                      <p:cBhvr>
                                        <p:cTn id="70" dur="26">
                                          <p:stCondLst>
                                            <p:cond delay="1808"/>
                                          </p:stCondLst>
                                        </p:cTn>
                                        <p:tgtEl>
                                          <p:spTgt spid="22"/>
                                        </p:tgtEl>
                                      </p:cBhvr>
                                      <p:to x="100000" y="95000"/>
                                    </p:animScale>
                                    <p:animScale>
                                      <p:cBhvr>
                                        <p:cTn id="71" dur="166" decel="50000">
                                          <p:stCondLst>
                                            <p:cond delay="1834"/>
                                          </p:stCondLst>
                                        </p:cTn>
                                        <p:tgtEl>
                                          <p:spTgt spid="22"/>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mph" presetSubtype="0" fill="hold" nodeType="clickEffect">
                                  <p:stCondLst>
                                    <p:cond delay="0"/>
                                  </p:stCondLst>
                                  <p:childTnLst>
                                    <p:animEffect transition="out" filter="fade">
                                      <p:cBhvr>
                                        <p:cTn id="75" dur="500" tmFilter="0, 0; .2, .5; .8, .5; 1, 0"/>
                                        <p:tgtEl>
                                          <p:spTgt spid="20"/>
                                        </p:tgtEl>
                                      </p:cBhvr>
                                    </p:animEffect>
                                    <p:animScale>
                                      <p:cBhvr>
                                        <p:cTn id="76" dur="250" autoRev="1" fill="hold"/>
                                        <p:tgtEl>
                                          <p:spTgt spid="20"/>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22"/>
                                        </p:tgtEl>
                                      </p:cBhvr>
                                    </p:animEffect>
                                    <p:animScale>
                                      <p:cBhvr>
                                        <p:cTn id="82" dur="250" autoRev="1" fill="hold"/>
                                        <p:tgtEl>
                                          <p:spTgt spid="22"/>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 presetClass="entr" presetSubtype="12"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750" fill="hold"/>
                                        <p:tgtEl>
                                          <p:spTgt spid="23"/>
                                        </p:tgtEl>
                                        <p:attrNameLst>
                                          <p:attrName>ppt_x</p:attrName>
                                        </p:attrNameLst>
                                      </p:cBhvr>
                                      <p:tavLst>
                                        <p:tav tm="0">
                                          <p:val>
                                            <p:strVal val="0-#ppt_w/2"/>
                                          </p:val>
                                        </p:tav>
                                        <p:tav tm="100000">
                                          <p:val>
                                            <p:strVal val="#ppt_x"/>
                                          </p:val>
                                        </p:tav>
                                      </p:tavLst>
                                    </p:anim>
                                    <p:anim calcmode="lin" valueType="num">
                                      <p:cBhvr additive="base">
                                        <p:cTn id="88" dur="27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12"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additive="base">
                                        <p:cTn id="93" dur="500" fill="hold"/>
                                        <p:tgtEl>
                                          <p:spTgt spid="16"/>
                                        </p:tgtEl>
                                        <p:attrNameLst>
                                          <p:attrName>ppt_x</p:attrName>
                                        </p:attrNameLst>
                                      </p:cBhvr>
                                      <p:tavLst>
                                        <p:tav tm="0">
                                          <p:val>
                                            <p:strVal val="0-#ppt_w/2"/>
                                          </p:val>
                                        </p:tav>
                                        <p:tav tm="100000">
                                          <p:val>
                                            <p:strVal val="#ppt_x"/>
                                          </p:val>
                                        </p:tav>
                                      </p:tavLst>
                                    </p:anim>
                                    <p:anim calcmode="lin" valueType="num">
                                      <p:cBhvr additive="base">
                                        <p:cTn id="9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1000"/>
                                        <p:tgtEl>
                                          <p:spTgt spid="4"/>
                                        </p:tgtEl>
                                      </p:cBhvr>
                                    </p:animEffect>
                                    <p:anim calcmode="lin" valueType="num">
                                      <p:cBhvr>
                                        <p:cTn id="100" dur="1000" fill="hold"/>
                                        <p:tgtEl>
                                          <p:spTgt spid="4"/>
                                        </p:tgtEl>
                                        <p:attrNameLst>
                                          <p:attrName>ppt_x</p:attrName>
                                        </p:attrNameLst>
                                      </p:cBhvr>
                                      <p:tavLst>
                                        <p:tav tm="0">
                                          <p:val>
                                            <p:strVal val="#ppt_x"/>
                                          </p:val>
                                        </p:tav>
                                        <p:tav tm="100000">
                                          <p:val>
                                            <p:strVal val="#ppt_x"/>
                                          </p:val>
                                        </p:tav>
                                      </p:tavLst>
                                    </p:anim>
                                    <p:anim calcmode="lin" valueType="num">
                                      <p:cBhvr>
                                        <p:cTn id="101" dur="1000" fill="hold"/>
                                        <p:tgtEl>
                                          <p:spTgt spid="4"/>
                                        </p:tgtEl>
                                        <p:attrNameLst>
                                          <p:attrName>ppt_y</p:attrName>
                                        </p:attrNameLst>
                                      </p:cBhvr>
                                      <p:tavLst>
                                        <p:tav tm="0">
                                          <p:val>
                                            <p:strVal val="#ppt_y+.1"/>
                                          </p:val>
                                        </p:tav>
                                        <p:tav tm="100000">
                                          <p:val>
                                            <p:strVal val="#ppt_y"/>
                                          </p:val>
                                        </p:tav>
                                      </p:tavLst>
                                    </p:anim>
                                  </p:childTnLst>
                                </p:cTn>
                              </p:par>
                            </p:childTnLst>
                          </p:cTn>
                        </p:par>
                        <p:par>
                          <p:cTn id="102" fill="hold">
                            <p:stCondLst>
                              <p:cond delay="1000"/>
                            </p:stCondLst>
                            <p:childTnLst>
                              <p:par>
                                <p:cTn id="103" presetID="42" presetClass="entr" presetSubtype="0" fill="hold" grpId="0" nodeType="after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1000"/>
                                        <p:tgtEl>
                                          <p:spTgt spid="5"/>
                                        </p:tgtEl>
                                      </p:cBhvr>
                                    </p:animEffect>
                                    <p:anim calcmode="lin" valueType="num">
                                      <p:cBhvr>
                                        <p:cTn id="106" dur="1000" fill="hold"/>
                                        <p:tgtEl>
                                          <p:spTgt spid="5"/>
                                        </p:tgtEl>
                                        <p:attrNameLst>
                                          <p:attrName>ppt_x</p:attrName>
                                        </p:attrNameLst>
                                      </p:cBhvr>
                                      <p:tavLst>
                                        <p:tav tm="0">
                                          <p:val>
                                            <p:strVal val="#ppt_x"/>
                                          </p:val>
                                        </p:tav>
                                        <p:tav tm="100000">
                                          <p:val>
                                            <p:strVal val="#ppt_x"/>
                                          </p:val>
                                        </p:tav>
                                      </p:tavLst>
                                    </p:anim>
                                    <p:anim calcmode="lin" valueType="num">
                                      <p:cBhvr>
                                        <p:cTn id="10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5" name="组合 4"/>
          <p:cNvGrpSpPr/>
          <p:nvPr/>
        </p:nvGrpSpPr>
        <p:grpSpPr>
          <a:xfrm>
            <a:off x="7385997" y="2142809"/>
            <a:ext cx="3410227" cy="1165673"/>
            <a:chOff x="874712" y="3195403"/>
            <a:chExt cx="3410227" cy="1165673"/>
          </a:xfrm>
        </p:grpSpPr>
        <p:sp>
          <p:nvSpPr>
            <p:cNvPr id="6" name="矩形 5"/>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7" name="矩形 6"/>
            <p:cNvSpPr/>
            <p:nvPr/>
          </p:nvSpPr>
          <p:spPr>
            <a:xfrm>
              <a:off x="874713" y="3195403"/>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E71C63"/>
                  </a:solidFill>
                  <a:latin typeface="汉仪乐喵体W" panose="00020600040101010101" pitchFamily="18" charset="-122"/>
                  <a:ea typeface="汉仪乐喵体W" panose="00020600040101010101" pitchFamily="18" charset="-122"/>
                </a:rPr>
                <a:t>目标激励孩子</a:t>
              </a:r>
            </a:p>
          </p:txBody>
        </p:sp>
      </p:grpSp>
      <p:grpSp>
        <p:nvGrpSpPr>
          <p:cNvPr id="8" name="组合 7"/>
          <p:cNvGrpSpPr/>
          <p:nvPr/>
        </p:nvGrpSpPr>
        <p:grpSpPr>
          <a:xfrm>
            <a:off x="7385997" y="4129903"/>
            <a:ext cx="3410227" cy="1165673"/>
            <a:chOff x="874712" y="3195403"/>
            <a:chExt cx="3410227" cy="1165673"/>
          </a:xfrm>
        </p:grpSpPr>
        <p:sp>
          <p:nvSpPr>
            <p:cNvPr id="9" name="矩形 8"/>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0" name="矩形 9"/>
            <p:cNvSpPr/>
            <p:nvPr/>
          </p:nvSpPr>
          <p:spPr>
            <a:xfrm>
              <a:off x="874713" y="3195403"/>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rgbClr val="E71C63"/>
                  </a:solidFill>
                  <a:latin typeface="汉仪乐喵体W" panose="00020600040101010101" pitchFamily="18" charset="-122"/>
                  <a:ea typeface="汉仪乐喵体W" panose="00020600040101010101" pitchFamily="18" charset="-122"/>
                </a:rPr>
                <a:t>要求约束孩子</a:t>
              </a:r>
            </a:p>
          </p:txBody>
        </p:sp>
      </p:grpSp>
      <p:grpSp>
        <p:nvGrpSpPr>
          <p:cNvPr id="11" name="组合 10"/>
          <p:cNvGrpSpPr/>
          <p:nvPr/>
        </p:nvGrpSpPr>
        <p:grpSpPr>
          <a:xfrm>
            <a:off x="993189" y="2142809"/>
            <a:ext cx="3410227" cy="1165673"/>
            <a:chOff x="874712" y="3195403"/>
            <a:chExt cx="3410227" cy="1165673"/>
          </a:xfrm>
        </p:grpSpPr>
        <p:sp>
          <p:nvSpPr>
            <p:cNvPr id="12" name="矩形 11"/>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3" name="矩形 12"/>
            <p:cNvSpPr/>
            <p:nvPr/>
          </p:nvSpPr>
          <p:spPr>
            <a:xfrm>
              <a:off x="2042965"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E71C63"/>
                  </a:solidFill>
                  <a:latin typeface="汉仪乐喵体W" panose="00020600040101010101" pitchFamily="18" charset="-122"/>
                  <a:ea typeface="汉仪乐喵体W" panose="00020600040101010101" pitchFamily="18" charset="-122"/>
                </a:rPr>
                <a:t>行动支持孩子</a:t>
              </a:r>
            </a:p>
          </p:txBody>
        </p:sp>
      </p:grpSp>
      <p:grpSp>
        <p:nvGrpSpPr>
          <p:cNvPr id="14" name="组合 13"/>
          <p:cNvGrpSpPr/>
          <p:nvPr/>
        </p:nvGrpSpPr>
        <p:grpSpPr>
          <a:xfrm>
            <a:off x="993189" y="4129903"/>
            <a:ext cx="3410227" cy="1165673"/>
            <a:chOff x="874712" y="3195403"/>
            <a:chExt cx="3410227" cy="1165673"/>
          </a:xfrm>
        </p:grpSpPr>
        <p:sp>
          <p:nvSpPr>
            <p:cNvPr id="15" name="矩形 14"/>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6" name="矩形 15"/>
            <p:cNvSpPr/>
            <p:nvPr/>
          </p:nvSpPr>
          <p:spPr>
            <a:xfrm>
              <a:off x="1419577" y="3195403"/>
              <a:ext cx="2865362"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solidFill>
                    <a:srgbClr val="E71C63"/>
                  </a:solidFill>
                  <a:latin typeface="汉仪乐喵体W" panose="00020600040101010101" pitchFamily="18" charset="-122"/>
                  <a:ea typeface="汉仪乐喵体W" panose="00020600040101010101" pitchFamily="18" charset="-122"/>
                </a:rPr>
                <a:t>平常心关爱孩子</a:t>
              </a:r>
            </a:p>
          </p:txBody>
        </p:sp>
      </p:gr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574" y="397933"/>
            <a:ext cx="4537132" cy="1359872"/>
          </a:xfrm>
          <a:prstGeom prst="rect">
            <a:avLst/>
          </a:prstGeom>
        </p:spPr>
      </p:pic>
      <p:sp>
        <p:nvSpPr>
          <p:cNvPr id="19" name="矩形 18"/>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关于我们的班级</a:t>
            </a:r>
          </a:p>
        </p:txBody>
      </p:sp>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3255" y="1981950"/>
            <a:ext cx="2955286" cy="38418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80">
                                          <p:stCondLst>
                                            <p:cond delay="0"/>
                                          </p:stCondLst>
                                        </p:cTn>
                                        <p:tgtEl>
                                          <p:spTgt spid="22"/>
                                        </p:tgtEl>
                                      </p:cBhvr>
                                    </p:animEffect>
                                    <p:anim calcmode="lin" valueType="num">
                                      <p:cBhvr>
                                        <p:cTn id="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5" dur="26">
                                          <p:stCondLst>
                                            <p:cond delay="650"/>
                                          </p:stCondLst>
                                        </p:cTn>
                                        <p:tgtEl>
                                          <p:spTgt spid="22"/>
                                        </p:tgtEl>
                                      </p:cBhvr>
                                      <p:to x="100000" y="60000"/>
                                    </p:animScale>
                                    <p:animScale>
                                      <p:cBhvr>
                                        <p:cTn id="46" dur="166" decel="50000">
                                          <p:stCondLst>
                                            <p:cond delay="676"/>
                                          </p:stCondLst>
                                        </p:cTn>
                                        <p:tgtEl>
                                          <p:spTgt spid="22"/>
                                        </p:tgtEl>
                                      </p:cBhvr>
                                      <p:to x="100000" y="100000"/>
                                    </p:animScale>
                                    <p:animScale>
                                      <p:cBhvr>
                                        <p:cTn id="47" dur="26">
                                          <p:stCondLst>
                                            <p:cond delay="1312"/>
                                          </p:stCondLst>
                                        </p:cTn>
                                        <p:tgtEl>
                                          <p:spTgt spid="22"/>
                                        </p:tgtEl>
                                      </p:cBhvr>
                                      <p:to x="100000" y="80000"/>
                                    </p:animScale>
                                    <p:animScale>
                                      <p:cBhvr>
                                        <p:cTn id="48" dur="166" decel="50000">
                                          <p:stCondLst>
                                            <p:cond delay="1338"/>
                                          </p:stCondLst>
                                        </p:cTn>
                                        <p:tgtEl>
                                          <p:spTgt spid="22"/>
                                        </p:tgtEl>
                                      </p:cBhvr>
                                      <p:to x="100000" y="100000"/>
                                    </p:animScale>
                                    <p:animScale>
                                      <p:cBhvr>
                                        <p:cTn id="49" dur="26">
                                          <p:stCondLst>
                                            <p:cond delay="1642"/>
                                          </p:stCondLst>
                                        </p:cTn>
                                        <p:tgtEl>
                                          <p:spTgt spid="22"/>
                                        </p:tgtEl>
                                      </p:cBhvr>
                                      <p:to x="100000" y="90000"/>
                                    </p:animScale>
                                    <p:animScale>
                                      <p:cBhvr>
                                        <p:cTn id="50" dur="166" decel="50000">
                                          <p:stCondLst>
                                            <p:cond delay="1668"/>
                                          </p:stCondLst>
                                        </p:cTn>
                                        <p:tgtEl>
                                          <p:spTgt spid="22"/>
                                        </p:tgtEl>
                                      </p:cBhvr>
                                      <p:to x="100000" y="100000"/>
                                    </p:animScale>
                                    <p:animScale>
                                      <p:cBhvr>
                                        <p:cTn id="51" dur="26">
                                          <p:stCondLst>
                                            <p:cond delay="1808"/>
                                          </p:stCondLst>
                                        </p:cTn>
                                        <p:tgtEl>
                                          <p:spTgt spid="22"/>
                                        </p:tgtEl>
                                      </p:cBhvr>
                                      <p:to x="100000" y="95000"/>
                                    </p:animScale>
                                    <p:animScale>
                                      <p:cBhvr>
                                        <p:cTn id="52" dur="166" decel="50000">
                                          <p:stCondLst>
                                            <p:cond delay="1834"/>
                                          </p:stCondLst>
                                        </p:cTn>
                                        <p:tgtEl>
                                          <p:spTgt spid="2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0"/>
                                        </p:tgtEl>
                                      </p:cBhvr>
                                    </p:animEffect>
                                    <p:animScale>
                                      <p:cBhvr>
                                        <p:cTn id="57" dur="250" autoRev="1" fill="hold"/>
                                        <p:tgtEl>
                                          <p:spTgt spid="20"/>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21"/>
                                        </p:tgtEl>
                                      </p:cBhvr>
                                    </p:animEffect>
                                    <p:animScale>
                                      <p:cBhvr>
                                        <p:cTn id="60" dur="250" autoRev="1" fill="hold"/>
                                        <p:tgtEl>
                                          <p:spTgt spid="21"/>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2"/>
                                        </p:tgtEl>
                                      </p:cBhvr>
                                    </p:animEffect>
                                    <p:animScale>
                                      <p:cBhvr>
                                        <p:cTn id="63" dur="250" autoRev="1" fill="hold"/>
                                        <p:tgtEl>
                                          <p:spTgt spid="22"/>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ipe(left)">
                                      <p:cBhvr>
                                        <p:cTn id="75" dur="500"/>
                                        <p:tgtEl>
                                          <p:spTgt spid="19"/>
                                        </p:tgtEl>
                                      </p:cBhvr>
                                    </p:animEffect>
                                  </p:childTnLst>
                                </p:cTn>
                              </p:par>
                              <p:par>
                                <p:cTn id="76" presetID="2" presetClass="entr" presetSubtype="1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2250" fill="hold"/>
                                        <p:tgtEl>
                                          <p:spTgt spid="23"/>
                                        </p:tgtEl>
                                        <p:attrNameLst>
                                          <p:attrName>ppt_x</p:attrName>
                                        </p:attrNameLst>
                                      </p:cBhvr>
                                      <p:tavLst>
                                        <p:tav tm="0">
                                          <p:val>
                                            <p:strVal val="0-#ppt_w/2"/>
                                          </p:val>
                                        </p:tav>
                                        <p:tav tm="100000">
                                          <p:val>
                                            <p:strVal val="#ppt_x"/>
                                          </p:val>
                                        </p:tav>
                                      </p:tavLst>
                                    </p:anim>
                                    <p:anim calcmode="lin" valueType="num">
                                      <p:cBhvr additive="base">
                                        <p:cTn id="79" dur="22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additive="base">
                                        <p:cTn id="84" dur="500" fill="hold"/>
                                        <p:tgtEl>
                                          <p:spTgt spid="3"/>
                                        </p:tgtEl>
                                        <p:attrNameLst>
                                          <p:attrName>ppt_x</p:attrName>
                                        </p:attrNameLst>
                                      </p:cBhvr>
                                      <p:tavLst>
                                        <p:tav tm="0">
                                          <p:val>
                                            <p:strVal val="#ppt_x"/>
                                          </p:val>
                                        </p:tav>
                                        <p:tav tm="100000">
                                          <p:val>
                                            <p:strVal val="#ppt_x"/>
                                          </p:val>
                                        </p:tav>
                                      </p:tavLst>
                                    </p:anim>
                                    <p:anim calcmode="lin" valueType="num">
                                      <p:cBhvr additive="base">
                                        <p:cTn id="85" dur="500" fill="hold"/>
                                        <p:tgtEl>
                                          <p:spTgt spid="3"/>
                                        </p:tgtEl>
                                        <p:attrNameLst>
                                          <p:attrName>ppt_y</p:attrName>
                                        </p:attrNameLst>
                                      </p:cBhvr>
                                      <p:tavLst>
                                        <p:tav tm="0">
                                          <p:val>
                                            <p:strVal val="1+#ppt_h/2"/>
                                          </p:val>
                                        </p:tav>
                                        <p:tav tm="100000">
                                          <p:val>
                                            <p:strVal val="#ppt_y"/>
                                          </p:val>
                                        </p:tav>
                                      </p:tavLst>
                                    </p:anim>
                                  </p:childTnLst>
                                </p:cTn>
                              </p:par>
                            </p:childTnLst>
                          </p:cTn>
                        </p:par>
                        <p:par>
                          <p:cTn id="86" fill="hold">
                            <p:stCondLst>
                              <p:cond delay="500"/>
                            </p:stCondLst>
                            <p:childTnLst>
                              <p:par>
                                <p:cTn id="87" presetID="2" presetClass="entr" presetSubtype="8" fill="hold" nodeType="after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0-#ppt_w/2"/>
                                          </p:val>
                                        </p:tav>
                                        <p:tav tm="100000">
                                          <p:val>
                                            <p:strVal val="#ppt_x"/>
                                          </p:val>
                                        </p:tav>
                                      </p:tavLst>
                                    </p:anim>
                                    <p:anim calcmode="lin" valueType="num">
                                      <p:cBhvr additive="base">
                                        <p:cTn id="90" dur="500" fill="hold"/>
                                        <p:tgtEl>
                                          <p:spTgt spid="5"/>
                                        </p:tgtEl>
                                        <p:attrNameLst>
                                          <p:attrName>ppt_y</p:attrName>
                                        </p:attrNameLst>
                                      </p:cBhvr>
                                      <p:tavLst>
                                        <p:tav tm="0">
                                          <p:val>
                                            <p:strVal val="#ppt_y"/>
                                          </p:val>
                                        </p:tav>
                                        <p:tav tm="100000">
                                          <p:val>
                                            <p:strVal val="#ppt_y"/>
                                          </p:val>
                                        </p:tav>
                                      </p:tavLst>
                                    </p:anim>
                                  </p:childTnLst>
                                </p:cTn>
                              </p:par>
                              <p:par>
                                <p:cTn id="91" presetID="2" presetClass="entr" presetSubtype="8" fill="hold" nodeType="withEffect">
                                  <p:stCondLst>
                                    <p:cond delay="25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0-#ppt_w/2"/>
                                          </p:val>
                                        </p:tav>
                                        <p:tav tm="100000">
                                          <p:val>
                                            <p:strVal val="#ppt_x"/>
                                          </p:val>
                                        </p:tav>
                                      </p:tavLst>
                                    </p:anim>
                                    <p:anim calcmode="lin" valueType="num">
                                      <p:cBhvr additive="base">
                                        <p:cTn id="94" dur="500" fill="hold"/>
                                        <p:tgtEl>
                                          <p:spTgt spid="8"/>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50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1+#ppt_w/2"/>
                                          </p:val>
                                        </p:tav>
                                        <p:tav tm="100000">
                                          <p:val>
                                            <p:strVal val="#ppt_x"/>
                                          </p:val>
                                        </p:tav>
                                      </p:tavLst>
                                    </p:anim>
                                    <p:anim calcmode="lin" valueType="num">
                                      <p:cBhvr additive="base">
                                        <p:cTn id="98" dur="500" fill="hold"/>
                                        <p:tgtEl>
                                          <p:spTgt spid="11"/>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75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5" name="组合 4"/>
          <p:cNvGrpSpPr/>
          <p:nvPr/>
        </p:nvGrpSpPr>
        <p:grpSpPr>
          <a:xfrm>
            <a:off x="6418961" y="2358778"/>
            <a:ext cx="4214792" cy="1562920"/>
            <a:chOff x="7950844" y="2944424"/>
            <a:chExt cx="2591477" cy="1562920"/>
          </a:xfrm>
        </p:grpSpPr>
        <p:sp>
          <p:nvSpPr>
            <p:cNvPr id="6" name="矩形 5"/>
            <p:cNvSpPr/>
            <p:nvPr/>
          </p:nvSpPr>
          <p:spPr>
            <a:xfrm>
              <a:off x="7950845" y="3431665"/>
              <a:ext cx="2591476" cy="1075679"/>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latin typeface="汉仪乐喵体W" panose="00020600040101010101" pitchFamily="18" charset="-122"/>
                  <a:ea typeface="汉仪乐喵体W" panose="00020600040101010101" pitchFamily="18" charset="-122"/>
                </a:rPr>
                <a:t>用户可以在投影仪或者计算机上进行演示也可以</a:t>
              </a:r>
            </a:p>
          </p:txBody>
        </p:sp>
        <p:sp>
          <p:nvSpPr>
            <p:cNvPr id="7" name="矩形 6"/>
            <p:cNvSpPr/>
            <p:nvPr/>
          </p:nvSpPr>
          <p:spPr>
            <a:xfrm>
              <a:off x="7950844" y="2944424"/>
              <a:ext cx="2241974" cy="587853"/>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E71C63"/>
                  </a:solidFill>
                  <a:latin typeface="汉仪乐喵体W" panose="00020600040101010101" pitchFamily="18" charset="-122"/>
                  <a:ea typeface="汉仪乐喵体W" panose="00020600040101010101" pitchFamily="18" charset="-122"/>
                </a:rPr>
                <a:t>心理分析</a:t>
              </a:r>
            </a:p>
          </p:txBody>
        </p:sp>
      </p:grpSp>
      <p:grpSp>
        <p:nvGrpSpPr>
          <p:cNvPr id="8" name="组合 7"/>
          <p:cNvGrpSpPr/>
          <p:nvPr/>
        </p:nvGrpSpPr>
        <p:grpSpPr>
          <a:xfrm>
            <a:off x="6418961" y="3787207"/>
            <a:ext cx="4214790" cy="1576770"/>
            <a:chOff x="7950845" y="2944424"/>
            <a:chExt cx="2591476" cy="1576770"/>
          </a:xfrm>
        </p:grpSpPr>
        <p:sp>
          <p:nvSpPr>
            <p:cNvPr id="9" name="矩形 8"/>
            <p:cNvSpPr/>
            <p:nvPr/>
          </p:nvSpPr>
          <p:spPr>
            <a:xfrm>
              <a:off x="7950845" y="3431665"/>
              <a:ext cx="2591476" cy="1089529"/>
            </a:xfrm>
            <a:prstGeom prst="rect">
              <a:avLst/>
            </a:prstGeom>
          </p:spPr>
          <p:txBody>
            <a:bodyPr wrap="square">
              <a:spAutoFit/>
              <a:scene3d>
                <a:camera prst="orthographicFront"/>
                <a:lightRig rig="threePt" dir="t"/>
              </a:scene3d>
              <a:sp3d contourW="12700"/>
            </a:bodyPr>
            <a:lstStyle/>
            <a:p>
              <a:pPr>
                <a:lnSpc>
                  <a:spcPct val="120000"/>
                </a:lnSpc>
              </a:pPr>
              <a:r>
                <a:rPr lang="zh-CN" altLang="en-US" dirty="0">
                  <a:latin typeface="汉仪乐喵体W" panose="00020600040101010101" pitchFamily="18" charset="-122"/>
                  <a:ea typeface="汉仪乐喵体W" panose="00020600040101010101" pitchFamily="18" charset="-122"/>
                </a:rPr>
                <a:t>用户可以在投影仪或者计算机上进行演示也可以</a:t>
              </a:r>
            </a:p>
          </p:txBody>
        </p:sp>
        <p:sp>
          <p:nvSpPr>
            <p:cNvPr id="10" name="矩形 9"/>
            <p:cNvSpPr/>
            <p:nvPr/>
          </p:nvSpPr>
          <p:spPr>
            <a:xfrm>
              <a:off x="7950845" y="2944424"/>
              <a:ext cx="2241974" cy="587853"/>
            </a:xfrm>
            <a:prstGeom prst="rect">
              <a:avLst/>
            </a:prstGeom>
          </p:spPr>
          <p:txBody>
            <a:bodyPr wrap="square">
              <a:spAutoFit/>
              <a:scene3d>
                <a:camera prst="orthographicFront"/>
                <a:lightRig rig="threePt" dir="t"/>
              </a:scene3d>
              <a:sp3d contourW="12700"/>
            </a:bodyPr>
            <a:lstStyle/>
            <a:p>
              <a:pPr>
                <a:lnSpc>
                  <a:spcPct val="120000"/>
                </a:lnSpc>
              </a:pPr>
              <a:r>
                <a:rPr lang="zh-CN" altLang="en-US" sz="2800" b="1" dirty="0">
                  <a:solidFill>
                    <a:srgbClr val="E71C63"/>
                  </a:solidFill>
                  <a:latin typeface="汉仪乐喵体W" panose="00020600040101010101" pitchFamily="18" charset="-122"/>
                  <a:ea typeface="汉仪乐喵体W" panose="00020600040101010101" pitchFamily="18" charset="-122"/>
                </a:rPr>
                <a:t>成长情况</a:t>
              </a:r>
            </a:p>
          </p:txBody>
        </p:sp>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574" y="397933"/>
            <a:ext cx="4537132" cy="1359872"/>
          </a:xfrm>
          <a:prstGeom prst="rect">
            <a:avLst/>
          </a:prstGeom>
        </p:spPr>
      </p:pic>
      <p:sp>
        <p:nvSpPr>
          <p:cNvPr id="16" name="矩形 15"/>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给家长的建议</a:t>
            </a:r>
          </a:p>
        </p:txBody>
      </p:sp>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t="16514" r="10651" b="21236"/>
          <a:stretch>
            <a:fillRect/>
          </a:stretch>
        </p:blipFill>
        <p:spPr>
          <a:xfrm>
            <a:off x="681350" y="1902203"/>
            <a:ext cx="5182857" cy="36109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80">
                                          <p:stCondLst>
                                            <p:cond delay="0"/>
                                          </p:stCondLst>
                                        </p:cTn>
                                        <p:tgtEl>
                                          <p:spTgt spid="17"/>
                                        </p:tgtEl>
                                      </p:cBhvr>
                                    </p:animEffect>
                                    <p:anim calcmode="lin" valueType="num">
                                      <p:cBhvr>
                                        <p:cTn id="2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6" dur="26">
                                          <p:stCondLst>
                                            <p:cond delay="650"/>
                                          </p:stCondLst>
                                        </p:cTn>
                                        <p:tgtEl>
                                          <p:spTgt spid="17"/>
                                        </p:tgtEl>
                                      </p:cBhvr>
                                      <p:to x="100000" y="60000"/>
                                    </p:animScale>
                                    <p:animScale>
                                      <p:cBhvr>
                                        <p:cTn id="27" dur="166" decel="50000">
                                          <p:stCondLst>
                                            <p:cond delay="676"/>
                                          </p:stCondLst>
                                        </p:cTn>
                                        <p:tgtEl>
                                          <p:spTgt spid="17"/>
                                        </p:tgtEl>
                                      </p:cBhvr>
                                      <p:to x="100000" y="100000"/>
                                    </p:animScale>
                                    <p:animScale>
                                      <p:cBhvr>
                                        <p:cTn id="28" dur="26">
                                          <p:stCondLst>
                                            <p:cond delay="1312"/>
                                          </p:stCondLst>
                                        </p:cTn>
                                        <p:tgtEl>
                                          <p:spTgt spid="17"/>
                                        </p:tgtEl>
                                      </p:cBhvr>
                                      <p:to x="100000" y="80000"/>
                                    </p:animScale>
                                    <p:animScale>
                                      <p:cBhvr>
                                        <p:cTn id="29" dur="166" decel="50000">
                                          <p:stCondLst>
                                            <p:cond delay="1338"/>
                                          </p:stCondLst>
                                        </p:cTn>
                                        <p:tgtEl>
                                          <p:spTgt spid="17"/>
                                        </p:tgtEl>
                                      </p:cBhvr>
                                      <p:to x="100000" y="100000"/>
                                    </p:animScale>
                                    <p:animScale>
                                      <p:cBhvr>
                                        <p:cTn id="30" dur="26">
                                          <p:stCondLst>
                                            <p:cond delay="1642"/>
                                          </p:stCondLst>
                                        </p:cTn>
                                        <p:tgtEl>
                                          <p:spTgt spid="17"/>
                                        </p:tgtEl>
                                      </p:cBhvr>
                                      <p:to x="100000" y="90000"/>
                                    </p:animScale>
                                    <p:animScale>
                                      <p:cBhvr>
                                        <p:cTn id="31" dur="166" decel="50000">
                                          <p:stCondLst>
                                            <p:cond delay="1668"/>
                                          </p:stCondLst>
                                        </p:cTn>
                                        <p:tgtEl>
                                          <p:spTgt spid="17"/>
                                        </p:tgtEl>
                                      </p:cBhvr>
                                      <p:to x="100000" y="100000"/>
                                    </p:animScale>
                                    <p:animScale>
                                      <p:cBhvr>
                                        <p:cTn id="32" dur="26">
                                          <p:stCondLst>
                                            <p:cond delay="1808"/>
                                          </p:stCondLst>
                                        </p:cTn>
                                        <p:tgtEl>
                                          <p:spTgt spid="17"/>
                                        </p:tgtEl>
                                      </p:cBhvr>
                                      <p:to x="100000" y="95000"/>
                                    </p:animScale>
                                    <p:animScale>
                                      <p:cBhvr>
                                        <p:cTn id="33" dur="166" decel="50000">
                                          <p:stCondLst>
                                            <p:cond delay="1834"/>
                                          </p:stCondLst>
                                        </p:cTn>
                                        <p:tgtEl>
                                          <p:spTgt spid="17"/>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80">
                                          <p:stCondLst>
                                            <p:cond delay="0"/>
                                          </p:stCondLst>
                                        </p:cTn>
                                        <p:tgtEl>
                                          <p:spTgt spid="18"/>
                                        </p:tgtEl>
                                      </p:cBhvr>
                                    </p:animEffect>
                                    <p:anim calcmode="lin" valueType="num">
                                      <p:cBhvr>
                                        <p:cTn id="3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2" dur="26">
                                          <p:stCondLst>
                                            <p:cond delay="650"/>
                                          </p:stCondLst>
                                        </p:cTn>
                                        <p:tgtEl>
                                          <p:spTgt spid="18"/>
                                        </p:tgtEl>
                                      </p:cBhvr>
                                      <p:to x="100000" y="60000"/>
                                    </p:animScale>
                                    <p:animScale>
                                      <p:cBhvr>
                                        <p:cTn id="43" dur="166" decel="50000">
                                          <p:stCondLst>
                                            <p:cond delay="676"/>
                                          </p:stCondLst>
                                        </p:cTn>
                                        <p:tgtEl>
                                          <p:spTgt spid="18"/>
                                        </p:tgtEl>
                                      </p:cBhvr>
                                      <p:to x="100000" y="100000"/>
                                    </p:animScale>
                                    <p:animScale>
                                      <p:cBhvr>
                                        <p:cTn id="44" dur="26">
                                          <p:stCondLst>
                                            <p:cond delay="1312"/>
                                          </p:stCondLst>
                                        </p:cTn>
                                        <p:tgtEl>
                                          <p:spTgt spid="18"/>
                                        </p:tgtEl>
                                      </p:cBhvr>
                                      <p:to x="100000" y="80000"/>
                                    </p:animScale>
                                    <p:animScale>
                                      <p:cBhvr>
                                        <p:cTn id="45" dur="166" decel="50000">
                                          <p:stCondLst>
                                            <p:cond delay="1338"/>
                                          </p:stCondLst>
                                        </p:cTn>
                                        <p:tgtEl>
                                          <p:spTgt spid="18"/>
                                        </p:tgtEl>
                                      </p:cBhvr>
                                      <p:to x="100000" y="100000"/>
                                    </p:animScale>
                                    <p:animScale>
                                      <p:cBhvr>
                                        <p:cTn id="46" dur="26">
                                          <p:stCondLst>
                                            <p:cond delay="1642"/>
                                          </p:stCondLst>
                                        </p:cTn>
                                        <p:tgtEl>
                                          <p:spTgt spid="18"/>
                                        </p:tgtEl>
                                      </p:cBhvr>
                                      <p:to x="100000" y="90000"/>
                                    </p:animScale>
                                    <p:animScale>
                                      <p:cBhvr>
                                        <p:cTn id="47" dur="166" decel="50000">
                                          <p:stCondLst>
                                            <p:cond delay="1668"/>
                                          </p:stCondLst>
                                        </p:cTn>
                                        <p:tgtEl>
                                          <p:spTgt spid="18"/>
                                        </p:tgtEl>
                                      </p:cBhvr>
                                      <p:to x="100000" y="100000"/>
                                    </p:animScale>
                                    <p:animScale>
                                      <p:cBhvr>
                                        <p:cTn id="48" dur="26">
                                          <p:stCondLst>
                                            <p:cond delay="1808"/>
                                          </p:stCondLst>
                                        </p:cTn>
                                        <p:tgtEl>
                                          <p:spTgt spid="18"/>
                                        </p:tgtEl>
                                      </p:cBhvr>
                                      <p:to x="100000" y="95000"/>
                                    </p:animScale>
                                    <p:animScale>
                                      <p:cBhvr>
                                        <p:cTn id="49" dur="166" decel="50000">
                                          <p:stCondLst>
                                            <p:cond delay="1834"/>
                                          </p:stCondLst>
                                        </p:cTn>
                                        <p:tgtEl>
                                          <p:spTgt spid="18"/>
                                        </p:tgtEl>
                                      </p:cBhvr>
                                      <p:to x="100000" y="100000"/>
                                    </p:animScale>
                                  </p:childTnLst>
                                </p:cTn>
                              </p:par>
                              <p:par>
                                <p:cTn id="50" presetID="26"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80">
                                          <p:stCondLst>
                                            <p:cond delay="0"/>
                                          </p:stCondLst>
                                        </p:cTn>
                                        <p:tgtEl>
                                          <p:spTgt spid="19"/>
                                        </p:tgtEl>
                                      </p:cBhvr>
                                    </p:animEffect>
                                    <p:anim calcmode="lin" valueType="num">
                                      <p:cBhvr>
                                        <p:cTn id="5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8" dur="26">
                                          <p:stCondLst>
                                            <p:cond delay="650"/>
                                          </p:stCondLst>
                                        </p:cTn>
                                        <p:tgtEl>
                                          <p:spTgt spid="19"/>
                                        </p:tgtEl>
                                      </p:cBhvr>
                                      <p:to x="100000" y="60000"/>
                                    </p:animScale>
                                    <p:animScale>
                                      <p:cBhvr>
                                        <p:cTn id="59" dur="166" decel="50000">
                                          <p:stCondLst>
                                            <p:cond delay="676"/>
                                          </p:stCondLst>
                                        </p:cTn>
                                        <p:tgtEl>
                                          <p:spTgt spid="19"/>
                                        </p:tgtEl>
                                      </p:cBhvr>
                                      <p:to x="100000" y="100000"/>
                                    </p:animScale>
                                    <p:animScale>
                                      <p:cBhvr>
                                        <p:cTn id="60" dur="26">
                                          <p:stCondLst>
                                            <p:cond delay="1312"/>
                                          </p:stCondLst>
                                        </p:cTn>
                                        <p:tgtEl>
                                          <p:spTgt spid="19"/>
                                        </p:tgtEl>
                                      </p:cBhvr>
                                      <p:to x="100000" y="80000"/>
                                    </p:animScale>
                                    <p:animScale>
                                      <p:cBhvr>
                                        <p:cTn id="61" dur="166" decel="50000">
                                          <p:stCondLst>
                                            <p:cond delay="1338"/>
                                          </p:stCondLst>
                                        </p:cTn>
                                        <p:tgtEl>
                                          <p:spTgt spid="19"/>
                                        </p:tgtEl>
                                      </p:cBhvr>
                                      <p:to x="100000" y="100000"/>
                                    </p:animScale>
                                    <p:animScale>
                                      <p:cBhvr>
                                        <p:cTn id="62" dur="26">
                                          <p:stCondLst>
                                            <p:cond delay="1642"/>
                                          </p:stCondLst>
                                        </p:cTn>
                                        <p:tgtEl>
                                          <p:spTgt spid="19"/>
                                        </p:tgtEl>
                                      </p:cBhvr>
                                      <p:to x="100000" y="90000"/>
                                    </p:animScale>
                                    <p:animScale>
                                      <p:cBhvr>
                                        <p:cTn id="63" dur="166" decel="50000">
                                          <p:stCondLst>
                                            <p:cond delay="1668"/>
                                          </p:stCondLst>
                                        </p:cTn>
                                        <p:tgtEl>
                                          <p:spTgt spid="19"/>
                                        </p:tgtEl>
                                      </p:cBhvr>
                                      <p:to x="100000" y="100000"/>
                                    </p:animScale>
                                    <p:animScale>
                                      <p:cBhvr>
                                        <p:cTn id="64" dur="26">
                                          <p:stCondLst>
                                            <p:cond delay="1808"/>
                                          </p:stCondLst>
                                        </p:cTn>
                                        <p:tgtEl>
                                          <p:spTgt spid="19"/>
                                        </p:tgtEl>
                                      </p:cBhvr>
                                      <p:to x="100000" y="95000"/>
                                    </p:animScale>
                                    <p:animScale>
                                      <p:cBhvr>
                                        <p:cTn id="65" dur="166" decel="50000">
                                          <p:stCondLst>
                                            <p:cond delay="1834"/>
                                          </p:stCondLst>
                                        </p:cTn>
                                        <p:tgtEl>
                                          <p:spTgt spid="19"/>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17"/>
                                        </p:tgtEl>
                                      </p:cBhvr>
                                    </p:animEffect>
                                    <p:animScale>
                                      <p:cBhvr>
                                        <p:cTn id="70" dur="250" autoRev="1" fill="hold"/>
                                        <p:tgtEl>
                                          <p:spTgt spid="17"/>
                                        </p:tgtEl>
                                      </p:cBhvr>
                                      <p:by x="105000" y="105000"/>
                                    </p:animScale>
                                  </p:childTnLst>
                                </p:cTn>
                              </p:par>
                              <p:par>
                                <p:cTn id="71" presetID="26" presetClass="emph" presetSubtype="0" fill="hold" nodeType="withEffect">
                                  <p:stCondLst>
                                    <p:cond delay="0"/>
                                  </p:stCondLst>
                                  <p:childTnLst>
                                    <p:animEffect transition="out" filter="fade">
                                      <p:cBhvr>
                                        <p:cTn id="72" dur="500" tmFilter="0, 0; .2, .5; .8, .5; 1, 0"/>
                                        <p:tgtEl>
                                          <p:spTgt spid="18"/>
                                        </p:tgtEl>
                                      </p:cBhvr>
                                    </p:animEffect>
                                    <p:animScale>
                                      <p:cBhvr>
                                        <p:cTn id="73" dur="250" autoRev="1" fill="hold"/>
                                        <p:tgtEl>
                                          <p:spTgt spid="18"/>
                                        </p:tgtEl>
                                      </p:cBhvr>
                                      <p:by x="105000" y="105000"/>
                                    </p:animScale>
                                  </p:childTnLst>
                                </p:cTn>
                              </p:par>
                              <p:par>
                                <p:cTn id="74" presetID="26" presetClass="emph" presetSubtype="0" fill="hold" nodeType="withEffect">
                                  <p:stCondLst>
                                    <p:cond delay="0"/>
                                  </p:stCondLst>
                                  <p:childTnLst>
                                    <p:animEffect transition="out" filter="fade">
                                      <p:cBhvr>
                                        <p:cTn id="75" dur="500" tmFilter="0, 0; .2, .5; .8, .5; 1, 0"/>
                                        <p:tgtEl>
                                          <p:spTgt spid="19"/>
                                        </p:tgtEl>
                                      </p:cBhvr>
                                    </p:animEffect>
                                    <p:animScale>
                                      <p:cBhvr>
                                        <p:cTn id="76" dur="250" autoRev="1" fill="hold"/>
                                        <p:tgtEl>
                                          <p:spTgt spid="19"/>
                                        </p:tgtEl>
                                      </p:cBhvr>
                                      <p:by x="105000" y="105000"/>
                                    </p:animScale>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left)">
                                      <p:cBhvr>
                                        <p:cTn id="88" dur="500"/>
                                        <p:tgtEl>
                                          <p:spTgt spid="16"/>
                                        </p:tgtEl>
                                      </p:cBhvr>
                                    </p:animEffect>
                                  </p:childTnLst>
                                </p:cTn>
                              </p:par>
                              <p:par>
                                <p:cTn id="89" presetID="2" presetClass="entr" presetSubtype="12" fill="hold"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2250" fill="hold"/>
                                        <p:tgtEl>
                                          <p:spTgt spid="20"/>
                                        </p:tgtEl>
                                        <p:attrNameLst>
                                          <p:attrName>ppt_x</p:attrName>
                                        </p:attrNameLst>
                                      </p:cBhvr>
                                      <p:tavLst>
                                        <p:tav tm="0">
                                          <p:val>
                                            <p:strVal val="0-#ppt_w/2"/>
                                          </p:val>
                                        </p:tav>
                                        <p:tav tm="100000">
                                          <p:val>
                                            <p:strVal val="#ppt_x"/>
                                          </p:val>
                                        </p:tav>
                                      </p:tavLst>
                                    </p:anim>
                                    <p:anim calcmode="lin" valueType="num">
                                      <p:cBhvr additive="base">
                                        <p:cTn id="92" dur="22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grpSp>
        <p:nvGrpSpPr>
          <p:cNvPr id="3" name="组合 2"/>
          <p:cNvGrpSpPr/>
          <p:nvPr/>
        </p:nvGrpSpPr>
        <p:grpSpPr>
          <a:xfrm>
            <a:off x="885290" y="2524162"/>
            <a:ext cx="3021955" cy="1195905"/>
            <a:chOff x="7950844" y="2822232"/>
            <a:chExt cx="3021955" cy="1195905"/>
          </a:xfrm>
        </p:grpSpPr>
        <p:sp>
          <p:nvSpPr>
            <p:cNvPr id="4" name="矩形 3"/>
            <p:cNvSpPr/>
            <p:nvPr/>
          </p:nvSpPr>
          <p:spPr>
            <a:xfrm>
              <a:off x="7950844" y="3334873"/>
              <a:ext cx="3021955"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a:t>
              </a:r>
            </a:p>
          </p:txBody>
        </p:sp>
        <p:sp>
          <p:nvSpPr>
            <p:cNvPr id="5" name="矩形 4"/>
            <p:cNvSpPr/>
            <p:nvPr/>
          </p:nvSpPr>
          <p:spPr>
            <a:xfrm>
              <a:off x="7950844" y="2822232"/>
              <a:ext cx="2241974"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rgbClr val="E71C63"/>
                  </a:solidFill>
                  <a:latin typeface="汉仪乐喵体W" panose="00020600040101010101" pitchFamily="18" charset="-122"/>
                  <a:ea typeface="汉仪乐喵体W" panose="00020600040101010101" pitchFamily="18" charset="-122"/>
                </a:rPr>
                <a:t>课堂开动脑筋</a:t>
              </a:r>
            </a:p>
          </p:txBody>
        </p:sp>
      </p:grpSp>
      <p:grpSp>
        <p:nvGrpSpPr>
          <p:cNvPr id="6" name="组合 5"/>
          <p:cNvGrpSpPr/>
          <p:nvPr/>
        </p:nvGrpSpPr>
        <p:grpSpPr>
          <a:xfrm>
            <a:off x="8715375" y="3718788"/>
            <a:ext cx="3021955" cy="1195905"/>
            <a:chOff x="7950844" y="2822232"/>
            <a:chExt cx="3021955" cy="1195905"/>
          </a:xfrm>
        </p:grpSpPr>
        <p:sp>
          <p:nvSpPr>
            <p:cNvPr id="7" name="矩形 6"/>
            <p:cNvSpPr/>
            <p:nvPr/>
          </p:nvSpPr>
          <p:spPr>
            <a:xfrm>
              <a:off x="7950844" y="3334873"/>
              <a:ext cx="3021955"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a:t>
              </a:r>
            </a:p>
          </p:txBody>
        </p:sp>
        <p:sp>
          <p:nvSpPr>
            <p:cNvPr id="8" name="矩形 7"/>
            <p:cNvSpPr/>
            <p:nvPr/>
          </p:nvSpPr>
          <p:spPr>
            <a:xfrm>
              <a:off x="7950844" y="2822232"/>
              <a:ext cx="2241974"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rgbClr val="E71C63"/>
                  </a:solidFill>
                  <a:latin typeface="汉仪乐喵体W" panose="00020600040101010101" pitchFamily="18" charset="-122"/>
                  <a:ea typeface="汉仪乐喵体W" panose="00020600040101010101" pitchFamily="18" charset="-122"/>
                </a:rPr>
                <a:t>作业书写工整</a:t>
              </a:r>
            </a:p>
          </p:txBody>
        </p:sp>
      </p:grpSp>
      <p:grpSp>
        <p:nvGrpSpPr>
          <p:cNvPr id="9" name="组合 8"/>
          <p:cNvGrpSpPr/>
          <p:nvPr/>
        </p:nvGrpSpPr>
        <p:grpSpPr>
          <a:xfrm>
            <a:off x="4808455" y="4363682"/>
            <a:ext cx="3021955" cy="1195905"/>
            <a:chOff x="7950844" y="2822232"/>
            <a:chExt cx="3021955" cy="1195905"/>
          </a:xfrm>
        </p:grpSpPr>
        <p:sp>
          <p:nvSpPr>
            <p:cNvPr id="10" name="矩形 9"/>
            <p:cNvSpPr/>
            <p:nvPr/>
          </p:nvSpPr>
          <p:spPr>
            <a:xfrm>
              <a:off x="7950844" y="3334873"/>
              <a:ext cx="3021955"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a:t>
              </a:r>
            </a:p>
          </p:txBody>
        </p:sp>
        <p:sp>
          <p:nvSpPr>
            <p:cNvPr id="11" name="矩形 10"/>
            <p:cNvSpPr/>
            <p:nvPr/>
          </p:nvSpPr>
          <p:spPr>
            <a:xfrm>
              <a:off x="7950844" y="2822232"/>
              <a:ext cx="2241974"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rgbClr val="E71C63"/>
                  </a:solidFill>
                  <a:latin typeface="汉仪乐喵体W" panose="00020600040101010101" pitchFamily="18" charset="-122"/>
                  <a:ea typeface="汉仪乐喵体W" panose="00020600040101010101" pitchFamily="18" charset="-122"/>
                </a:rPr>
                <a:t>思想进步</a:t>
              </a:r>
            </a:p>
          </p:txBody>
        </p:sp>
      </p:grpSp>
      <p:grpSp>
        <p:nvGrpSpPr>
          <p:cNvPr id="12" name="组合 11"/>
          <p:cNvGrpSpPr/>
          <p:nvPr/>
        </p:nvGrpSpPr>
        <p:grpSpPr>
          <a:xfrm>
            <a:off x="5306241" y="2112955"/>
            <a:ext cx="3021955" cy="1195905"/>
            <a:chOff x="7950844" y="2822232"/>
            <a:chExt cx="3021955" cy="1195905"/>
          </a:xfrm>
        </p:grpSpPr>
        <p:sp>
          <p:nvSpPr>
            <p:cNvPr id="13" name="矩形 12"/>
            <p:cNvSpPr/>
            <p:nvPr/>
          </p:nvSpPr>
          <p:spPr>
            <a:xfrm>
              <a:off x="7950844" y="3334873"/>
              <a:ext cx="3021955"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a:t>
              </a:r>
            </a:p>
          </p:txBody>
        </p:sp>
        <p:sp>
          <p:nvSpPr>
            <p:cNvPr id="14" name="矩形 13"/>
            <p:cNvSpPr/>
            <p:nvPr/>
          </p:nvSpPr>
          <p:spPr>
            <a:xfrm>
              <a:off x="7950844" y="2822232"/>
              <a:ext cx="2241974" cy="535531"/>
            </a:xfrm>
            <a:prstGeom prst="rect">
              <a:avLst/>
            </a:prstGeom>
          </p:spPr>
          <p:txBody>
            <a:bodyPr wrap="square">
              <a:spAutoFit/>
              <a:scene3d>
                <a:camera prst="orthographicFront"/>
                <a:lightRig rig="threePt" dir="t"/>
              </a:scene3d>
              <a:sp3d contourW="12700"/>
            </a:bodyPr>
            <a:lstStyle/>
            <a:p>
              <a:pPr>
                <a:lnSpc>
                  <a:spcPct val="120000"/>
                </a:lnSpc>
              </a:pPr>
              <a:r>
                <a:rPr lang="zh-CN" altLang="en-US" sz="2400" b="1" dirty="0">
                  <a:solidFill>
                    <a:srgbClr val="E71C63"/>
                  </a:solidFill>
                  <a:latin typeface="汉仪乐喵体W" panose="00020600040101010101" pitchFamily="18" charset="-122"/>
                  <a:ea typeface="汉仪乐喵体W" panose="00020600040101010101" pitchFamily="18" charset="-122"/>
                </a:rPr>
                <a:t>成绩优异</a:t>
              </a:r>
            </a:p>
          </p:txBody>
        </p:sp>
      </p:gr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5574" y="397933"/>
            <a:ext cx="4537132" cy="1359872"/>
          </a:xfrm>
          <a:prstGeom prst="rect">
            <a:avLst/>
          </a:prstGeom>
        </p:spPr>
      </p:pic>
      <p:sp>
        <p:nvSpPr>
          <p:cNvPr id="17" name="矩形 16"/>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给家长的建议</a:t>
            </a:r>
          </a:p>
        </p:txBody>
      </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20" name="图片 19"/>
          <p:cNvPicPr>
            <a:picLocks noChangeAspect="1"/>
          </p:cNvPicPr>
          <p:nvPr/>
        </p:nvPicPr>
        <p:blipFill rotWithShape="1">
          <a:blip r:embed="rId3">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sp>
        <p:nvSpPr>
          <p:cNvPr id="23" name="任意多边形: 形状 22"/>
          <p:cNvSpPr/>
          <p:nvPr/>
        </p:nvSpPr>
        <p:spPr>
          <a:xfrm>
            <a:off x="1170026" y="2479302"/>
            <a:ext cx="9528227" cy="2007479"/>
          </a:xfrm>
          <a:custGeom>
            <a:avLst/>
            <a:gdLst>
              <a:gd name="connsiteX0" fmla="*/ 0 w 9528227"/>
              <a:gd name="connsiteY0" fmla="*/ 1810459 h 2007479"/>
              <a:gd name="connsiteX1" fmla="*/ 2794571 w 9528227"/>
              <a:gd name="connsiteY1" fmla="*/ 1101542 h 2007479"/>
              <a:gd name="connsiteX2" fmla="*/ 3472666 w 9528227"/>
              <a:gd name="connsiteY2" fmla="*/ 2005668 h 2007479"/>
              <a:gd name="connsiteX3" fmla="*/ 5866544 w 9528227"/>
              <a:gd name="connsiteY3" fmla="*/ 813866 h 2007479"/>
              <a:gd name="connsiteX4" fmla="*/ 7530958 w 9528227"/>
              <a:gd name="connsiteY4" fmla="*/ 1296751 h 2007479"/>
              <a:gd name="connsiteX5" fmla="*/ 9339209 w 9528227"/>
              <a:gd name="connsiteY5" fmla="*/ 125498 h 2007479"/>
              <a:gd name="connsiteX6" fmla="*/ 9472773 w 9528227"/>
              <a:gd name="connsiteY6" fmla="*/ 33030 h 2007479"/>
              <a:gd name="connsiteX7" fmla="*/ 9472773 w 9528227"/>
              <a:gd name="connsiteY7" fmla="*/ 33030 h 2007479"/>
              <a:gd name="connsiteX8" fmla="*/ 9472773 w 9528227"/>
              <a:gd name="connsiteY8" fmla="*/ 33030 h 20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227" h="2007479">
                <a:moveTo>
                  <a:pt x="0" y="1810459"/>
                </a:moveTo>
                <a:cubicBezTo>
                  <a:pt x="1107896" y="1439733"/>
                  <a:pt x="2215793" y="1069007"/>
                  <a:pt x="2794571" y="1101542"/>
                </a:cubicBezTo>
                <a:cubicBezTo>
                  <a:pt x="3373349" y="1134077"/>
                  <a:pt x="2960671" y="2053614"/>
                  <a:pt x="3472666" y="2005668"/>
                </a:cubicBezTo>
                <a:cubicBezTo>
                  <a:pt x="3984662" y="1957722"/>
                  <a:pt x="5190162" y="932019"/>
                  <a:pt x="5866544" y="813866"/>
                </a:cubicBezTo>
                <a:cubicBezTo>
                  <a:pt x="6542926" y="695713"/>
                  <a:pt x="6952181" y="1411479"/>
                  <a:pt x="7530958" y="1296751"/>
                </a:cubicBezTo>
                <a:cubicBezTo>
                  <a:pt x="8109736" y="1182023"/>
                  <a:pt x="9015573" y="336118"/>
                  <a:pt x="9339209" y="125498"/>
                </a:cubicBezTo>
                <a:cubicBezTo>
                  <a:pt x="9662845" y="-85122"/>
                  <a:pt x="9472773" y="33030"/>
                  <a:pt x="9472773" y="33030"/>
                </a:cubicBezTo>
                <a:lnTo>
                  <a:pt x="9472773" y="33030"/>
                </a:lnTo>
                <a:lnTo>
                  <a:pt x="9472773" y="33030"/>
                </a:lnTo>
              </a:path>
            </a:pathLst>
          </a:custGeom>
          <a:noFill/>
          <a:ln w="38100">
            <a:solidFill>
              <a:srgbClr val="FF2D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13529" t="25011" r="80441" b="66584"/>
          <a:stretch>
            <a:fillRect/>
          </a:stretch>
        </p:blipFill>
        <p:spPr>
          <a:xfrm>
            <a:off x="1585512" y="3711824"/>
            <a:ext cx="735106" cy="576436"/>
          </a:xfrm>
          <a:prstGeom prst="rect">
            <a:avLst/>
          </a:prstGeom>
        </p:spPr>
      </p:pic>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13529" t="25011" r="80441" b="66584"/>
          <a:stretch>
            <a:fillRect/>
          </a:stretch>
        </p:blipFill>
        <p:spPr>
          <a:xfrm>
            <a:off x="4206315" y="4134184"/>
            <a:ext cx="735106" cy="576436"/>
          </a:xfrm>
          <a:prstGeom prst="rect">
            <a:avLst/>
          </a:prstGeom>
        </p:spPr>
      </p:pic>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l="13529" t="25011" r="80441" b="66584"/>
          <a:stretch>
            <a:fillRect/>
          </a:stretch>
        </p:blipFill>
        <p:spPr>
          <a:xfrm>
            <a:off x="6941192" y="2972577"/>
            <a:ext cx="735106" cy="576436"/>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l="13529" t="25011" r="80441" b="66584"/>
          <a:stretch>
            <a:fillRect/>
          </a:stretch>
        </p:blipFill>
        <p:spPr>
          <a:xfrm>
            <a:off x="9695513" y="2611720"/>
            <a:ext cx="735106" cy="5764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80">
                                          <p:stCondLst>
                                            <p:cond delay="0"/>
                                          </p:stCondLst>
                                        </p:cTn>
                                        <p:tgtEl>
                                          <p:spTgt spid="19"/>
                                        </p:tgtEl>
                                      </p:cBhvr>
                                    </p:animEffect>
                                    <p:anim calcmode="lin" valueType="num">
                                      <p:cBhvr>
                                        <p:cTn id="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9" dur="26">
                                          <p:stCondLst>
                                            <p:cond delay="650"/>
                                          </p:stCondLst>
                                        </p:cTn>
                                        <p:tgtEl>
                                          <p:spTgt spid="19"/>
                                        </p:tgtEl>
                                      </p:cBhvr>
                                      <p:to x="100000" y="60000"/>
                                    </p:animScale>
                                    <p:animScale>
                                      <p:cBhvr>
                                        <p:cTn id="30" dur="166" decel="50000">
                                          <p:stCondLst>
                                            <p:cond delay="676"/>
                                          </p:stCondLst>
                                        </p:cTn>
                                        <p:tgtEl>
                                          <p:spTgt spid="19"/>
                                        </p:tgtEl>
                                      </p:cBhvr>
                                      <p:to x="100000" y="100000"/>
                                    </p:animScale>
                                    <p:animScale>
                                      <p:cBhvr>
                                        <p:cTn id="31" dur="26">
                                          <p:stCondLst>
                                            <p:cond delay="1312"/>
                                          </p:stCondLst>
                                        </p:cTn>
                                        <p:tgtEl>
                                          <p:spTgt spid="19"/>
                                        </p:tgtEl>
                                      </p:cBhvr>
                                      <p:to x="100000" y="80000"/>
                                    </p:animScale>
                                    <p:animScale>
                                      <p:cBhvr>
                                        <p:cTn id="32" dur="166" decel="50000">
                                          <p:stCondLst>
                                            <p:cond delay="1338"/>
                                          </p:stCondLst>
                                        </p:cTn>
                                        <p:tgtEl>
                                          <p:spTgt spid="19"/>
                                        </p:tgtEl>
                                      </p:cBhvr>
                                      <p:to x="100000" y="100000"/>
                                    </p:animScale>
                                    <p:animScale>
                                      <p:cBhvr>
                                        <p:cTn id="33" dur="26">
                                          <p:stCondLst>
                                            <p:cond delay="1642"/>
                                          </p:stCondLst>
                                        </p:cTn>
                                        <p:tgtEl>
                                          <p:spTgt spid="19"/>
                                        </p:tgtEl>
                                      </p:cBhvr>
                                      <p:to x="100000" y="90000"/>
                                    </p:animScale>
                                    <p:animScale>
                                      <p:cBhvr>
                                        <p:cTn id="34" dur="166" decel="50000">
                                          <p:stCondLst>
                                            <p:cond delay="1668"/>
                                          </p:stCondLst>
                                        </p:cTn>
                                        <p:tgtEl>
                                          <p:spTgt spid="19"/>
                                        </p:tgtEl>
                                      </p:cBhvr>
                                      <p:to x="100000" y="100000"/>
                                    </p:animScale>
                                    <p:animScale>
                                      <p:cBhvr>
                                        <p:cTn id="35" dur="26">
                                          <p:stCondLst>
                                            <p:cond delay="1808"/>
                                          </p:stCondLst>
                                        </p:cTn>
                                        <p:tgtEl>
                                          <p:spTgt spid="19"/>
                                        </p:tgtEl>
                                      </p:cBhvr>
                                      <p:to x="100000" y="95000"/>
                                    </p:animScale>
                                    <p:animScale>
                                      <p:cBhvr>
                                        <p:cTn id="36" dur="166" decel="50000">
                                          <p:stCondLst>
                                            <p:cond delay="1834"/>
                                          </p:stCondLst>
                                        </p:cTn>
                                        <p:tgtEl>
                                          <p:spTgt spid="1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80">
                                          <p:stCondLst>
                                            <p:cond delay="0"/>
                                          </p:stCondLst>
                                        </p:cTn>
                                        <p:tgtEl>
                                          <p:spTgt spid="20"/>
                                        </p:tgtEl>
                                      </p:cBhvr>
                                    </p:animEffect>
                                    <p:anim calcmode="lin" valueType="num">
                                      <p:cBhvr>
                                        <p:cTn id="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5" dur="26">
                                          <p:stCondLst>
                                            <p:cond delay="650"/>
                                          </p:stCondLst>
                                        </p:cTn>
                                        <p:tgtEl>
                                          <p:spTgt spid="20"/>
                                        </p:tgtEl>
                                      </p:cBhvr>
                                      <p:to x="100000" y="60000"/>
                                    </p:animScale>
                                    <p:animScale>
                                      <p:cBhvr>
                                        <p:cTn id="46" dur="166" decel="50000">
                                          <p:stCondLst>
                                            <p:cond delay="676"/>
                                          </p:stCondLst>
                                        </p:cTn>
                                        <p:tgtEl>
                                          <p:spTgt spid="20"/>
                                        </p:tgtEl>
                                      </p:cBhvr>
                                      <p:to x="100000" y="100000"/>
                                    </p:animScale>
                                    <p:animScale>
                                      <p:cBhvr>
                                        <p:cTn id="47" dur="26">
                                          <p:stCondLst>
                                            <p:cond delay="1312"/>
                                          </p:stCondLst>
                                        </p:cTn>
                                        <p:tgtEl>
                                          <p:spTgt spid="20"/>
                                        </p:tgtEl>
                                      </p:cBhvr>
                                      <p:to x="100000" y="80000"/>
                                    </p:animScale>
                                    <p:animScale>
                                      <p:cBhvr>
                                        <p:cTn id="48" dur="166" decel="50000">
                                          <p:stCondLst>
                                            <p:cond delay="1338"/>
                                          </p:stCondLst>
                                        </p:cTn>
                                        <p:tgtEl>
                                          <p:spTgt spid="20"/>
                                        </p:tgtEl>
                                      </p:cBhvr>
                                      <p:to x="100000" y="100000"/>
                                    </p:animScale>
                                    <p:animScale>
                                      <p:cBhvr>
                                        <p:cTn id="49" dur="26">
                                          <p:stCondLst>
                                            <p:cond delay="1642"/>
                                          </p:stCondLst>
                                        </p:cTn>
                                        <p:tgtEl>
                                          <p:spTgt spid="20"/>
                                        </p:tgtEl>
                                      </p:cBhvr>
                                      <p:to x="100000" y="90000"/>
                                    </p:animScale>
                                    <p:animScale>
                                      <p:cBhvr>
                                        <p:cTn id="50" dur="166" decel="50000">
                                          <p:stCondLst>
                                            <p:cond delay="1668"/>
                                          </p:stCondLst>
                                        </p:cTn>
                                        <p:tgtEl>
                                          <p:spTgt spid="20"/>
                                        </p:tgtEl>
                                      </p:cBhvr>
                                      <p:to x="100000" y="100000"/>
                                    </p:animScale>
                                    <p:animScale>
                                      <p:cBhvr>
                                        <p:cTn id="51" dur="26">
                                          <p:stCondLst>
                                            <p:cond delay="1808"/>
                                          </p:stCondLst>
                                        </p:cTn>
                                        <p:tgtEl>
                                          <p:spTgt spid="20"/>
                                        </p:tgtEl>
                                      </p:cBhvr>
                                      <p:to x="100000" y="95000"/>
                                    </p:animScale>
                                    <p:animScale>
                                      <p:cBhvr>
                                        <p:cTn id="52" dur="166" decel="50000">
                                          <p:stCondLst>
                                            <p:cond delay="1834"/>
                                          </p:stCondLst>
                                        </p:cTn>
                                        <p:tgtEl>
                                          <p:spTgt spid="2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8"/>
                                        </p:tgtEl>
                                      </p:cBhvr>
                                    </p:animEffect>
                                    <p:animScale>
                                      <p:cBhvr>
                                        <p:cTn id="57" dur="250" autoRev="1" fill="hold"/>
                                        <p:tgtEl>
                                          <p:spTgt spid="18"/>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9"/>
                                        </p:tgtEl>
                                      </p:cBhvr>
                                    </p:animEffect>
                                    <p:animScale>
                                      <p:cBhvr>
                                        <p:cTn id="60" dur="250" autoRev="1" fill="hold"/>
                                        <p:tgtEl>
                                          <p:spTgt spid="19"/>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0"/>
                                        </p:tgtEl>
                                      </p:cBhvr>
                                    </p:animEffect>
                                    <p:animScale>
                                      <p:cBhvr>
                                        <p:cTn id="63" dur="250" autoRev="1" fill="hold"/>
                                        <p:tgtEl>
                                          <p:spTgt spid="20"/>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par>
                                <p:cTn id="76" presetID="2" presetClass="entr" presetSubtype="12"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2250" fill="hold"/>
                                        <p:tgtEl>
                                          <p:spTgt spid="21"/>
                                        </p:tgtEl>
                                        <p:attrNameLst>
                                          <p:attrName>ppt_x</p:attrName>
                                        </p:attrNameLst>
                                      </p:cBhvr>
                                      <p:tavLst>
                                        <p:tav tm="0">
                                          <p:val>
                                            <p:strVal val="0-#ppt_w/2"/>
                                          </p:val>
                                        </p:tav>
                                        <p:tav tm="100000">
                                          <p:val>
                                            <p:strVal val="#ppt_x"/>
                                          </p:val>
                                        </p:tav>
                                      </p:tavLst>
                                    </p:anim>
                                    <p:anim calcmode="lin" valueType="num">
                                      <p:cBhvr additive="base">
                                        <p:cTn id="79" dur="2250" fill="hold"/>
                                        <p:tgtEl>
                                          <p:spTgt spid="21"/>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2" presetClass="entr" presetSubtype="2" fill="hold" nodeType="after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1+#ppt_w/2"/>
                                          </p:val>
                                        </p:tav>
                                        <p:tav tm="100000">
                                          <p:val>
                                            <p:strVal val="#ppt_x"/>
                                          </p:val>
                                        </p:tav>
                                      </p:tavLst>
                                    </p:anim>
                                    <p:anim calcmode="lin" valueType="num">
                                      <p:cBhvr additive="base">
                                        <p:cTn id="84" dur="500" fill="hold"/>
                                        <p:tgtEl>
                                          <p:spTgt spid="3"/>
                                        </p:tgtEl>
                                        <p:attrNameLst>
                                          <p:attrName>ppt_y</p:attrName>
                                        </p:attrNameLst>
                                      </p:cBhvr>
                                      <p:tavLst>
                                        <p:tav tm="0">
                                          <p:val>
                                            <p:strVal val="#ppt_y"/>
                                          </p:val>
                                        </p:tav>
                                        <p:tav tm="100000">
                                          <p:val>
                                            <p:strVal val="#ppt_y"/>
                                          </p:val>
                                        </p:tav>
                                      </p:tavLst>
                                    </p:anim>
                                  </p:childTnLst>
                                </p:cTn>
                              </p:par>
                            </p:childTnLst>
                          </p:cTn>
                        </p:par>
                        <p:par>
                          <p:cTn id="85" fill="hold">
                            <p:stCondLst>
                              <p:cond delay="1000"/>
                            </p:stCondLst>
                            <p:childTnLst>
                              <p:par>
                                <p:cTn id="86" presetID="2" presetClass="entr" presetSubtype="2" fill="hold" nodeType="afterEffect">
                                  <p:stCondLst>
                                    <p:cond delay="0"/>
                                  </p:stCondLst>
                                  <p:childTnLst>
                                    <p:set>
                                      <p:cBhvr>
                                        <p:cTn id="87" dur="1" fill="hold">
                                          <p:stCondLst>
                                            <p:cond delay="0"/>
                                          </p:stCondLst>
                                        </p:cTn>
                                        <p:tgtEl>
                                          <p:spTgt spid="6"/>
                                        </p:tgtEl>
                                        <p:attrNameLst>
                                          <p:attrName>style.visibility</p:attrName>
                                        </p:attrNameLst>
                                      </p:cBhvr>
                                      <p:to>
                                        <p:strVal val="visible"/>
                                      </p:to>
                                    </p:set>
                                    <p:anim calcmode="lin" valueType="num">
                                      <p:cBhvr additive="base">
                                        <p:cTn id="88" dur="500" fill="hold"/>
                                        <p:tgtEl>
                                          <p:spTgt spid="6"/>
                                        </p:tgtEl>
                                        <p:attrNameLst>
                                          <p:attrName>ppt_x</p:attrName>
                                        </p:attrNameLst>
                                      </p:cBhvr>
                                      <p:tavLst>
                                        <p:tav tm="0">
                                          <p:val>
                                            <p:strVal val="1+#ppt_w/2"/>
                                          </p:val>
                                        </p:tav>
                                        <p:tav tm="100000">
                                          <p:val>
                                            <p:strVal val="#ppt_x"/>
                                          </p:val>
                                        </p:tav>
                                      </p:tavLst>
                                    </p:anim>
                                    <p:anim calcmode="lin" valueType="num">
                                      <p:cBhvr additive="base">
                                        <p:cTn id="89" dur="500" fill="hold"/>
                                        <p:tgtEl>
                                          <p:spTgt spid="6"/>
                                        </p:tgtEl>
                                        <p:attrNameLst>
                                          <p:attrName>ppt_y</p:attrName>
                                        </p:attrNameLst>
                                      </p:cBhvr>
                                      <p:tavLst>
                                        <p:tav tm="0">
                                          <p:val>
                                            <p:strVal val="#ppt_y"/>
                                          </p:val>
                                        </p:tav>
                                        <p:tav tm="100000">
                                          <p:val>
                                            <p:strVal val="#ppt_y"/>
                                          </p:val>
                                        </p:tav>
                                      </p:tavLst>
                                    </p:anim>
                                  </p:childTnLst>
                                </p:cTn>
                              </p:par>
                            </p:childTnLst>
                          </p:cTn>
                        </p:par>
                        <p:par>
                          <p:cTn id="90" fill="hold">
                            <p:stCondLst>
                              <p:cond delay="1500"/>
                            </p:stCondLst>
                            <p:childTnLst>
                              <p:par>
                                <p:cTn id="91" presetID="2" presetClass="entr" presetSubtype="2"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500" fill="hold"/>
                                        <p:tgtEl>
                                          <p:spTgt spid="9"/>
                                        </p:tgtEl>
                                        <p:attrNameLst>
                                          <p:attrName>ppt_x</p:attrName>
                                        </p:attrNameLst>
                                      </p:cBhvr>
                                      <p:tavLst>
                                        <p:tav tm="0">
                                          <p:val>
                                            <p:strVal val="1+#ppt_w/2"/>
                                          </p:val>
                                        </p:tav>
                                        <p:tav tm="100000">
                                          <p:val>
                                            <p:strVal val="#ppt_x"/>
                                          </p:val>
                                        </p:tav>
                                      </p:tavLst>
                                    </p:anim>
                                    <p:anim calcmode="lin" valueType="num">
                                      <p:cBhvr additive="base">
                                        <p:cTn id="94" dur="500" fill="hold"/>
                                        <p:tgtEl>
                                          <p:spTgt spid="9"/>
                                        </p:tgtEl>
                                        <p:attrNameLst>
                                          <p:attrName>ppt_y</p:attrName>
                                        </p:attrNameLst>
                                      </p:cBhvr>
                                      <p:tavLst>
                                        <p:tav tm="0">
                                          <p:val>
                                            <p:strVal val="#ppt_y"/>
                                          </p:val>
                                        </p:tav>
                                        <p:tav tm="100000">
                                          <p:val>
                                            <p:strVal val="#ppt_y"/>
                                          </p:val>
                                        </p:tav>
                                      </p:tavLst>
                                    </p:anim>
                                  </p:childTnLst>
                                </p:cTn>
                              </p:par>
                            </p:childTnLst>
                          </p:cTn>
                        </p:par>
                        <p:par>
                          <p:cTn id="95" fill="hold">
                            <p:stCondLst>
                              <p:cond delay="2000"/>
                            </p:stCondLst>
                            <p:childTnLst>
                              <p:par>
                                <p:cTn id="96" presetID="2" presetClass="entr" presetSubtype="2" fill="hold"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additive="base">
                                        <p:cTn id="98" dur="500" fill="hold"/>
                                        <p:tgtEl>
                                          <p:spTgt spid="12"/>
                                        </p:tgtEl>
                                        <p:attrNameLst>
                                          <p:attrName>ppt_x</p:attrName>
                                        </p:attrNameLst>
                                      </p:cBhvr>
                                      <p:tavLst>
                                        <p:tav tm="0">
                                          <p:val>
                                            <p:strVal val="1+#ppt_w/2"/>
                                          </p:val>
                                        </p:tav>
                                        <p:tav tm="100000">
                                          <p:val>
                                            <p:strVal val="#ppt_x"/>
                                          </p:val>
                                        </p:tav>
                                      </p:tavLst>
                                    </p:anim>
                                    <p:anim calcmode="lin" valueType="num">
                                      <p:cBhvr additive="base">
                                        <p:cTn id="9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down)">
                                      <p:cBhvr>
                                        <p:cTn id="104" dur="580">
                                          <p:stCondLst>
                                            <p:cond delay="0"/>
                                          </p:stCondLst>
                                        </p:cTn>
                                        <p:tgtEl>
                                          <p:spTgt spid="24"/>
                                        </p:tgtEl>
                                      </p:cBhvr>
                                    </p:animEffect>
                                    <p:anim calcmode="lin" valueType="num">
                                      <p:cBhvr>
                                        <p:cTn id="10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10" dur="26">
                                          <p:stCondLst>
                                            <p:cond delay="650"/>
                                          </p:stCondLst>
                                        </p:cTn>
                                        <p:tgtEl>
                                          <p:spTgt spid="24"/>
                                        </p:tgtEl>
                                      </p:cBhvr>
                                      <p:to x="100000" y="60000"/>
                                    </p:animScale>
                                    <p:animScale>
                                      <p:cBhvr>
                                        <p:cTn id="111" dur="166" decel="50000">
                                          <p:stCondLst>
                                            <p:cond delay="676"/>
                                          </p:stCondLst>
                                        </p:cTn>
                                        <p:tgtEl>
                                          <p:spTgt spid="24"/>
                                        </p:tgtEl>
                                      </p:cBhvr>
                                      <p:to x="100000" y="100000"/>
                                    </p:animScale>
                                    <p:animScale>
                                      <p:cBhvr>
                                        <p:cTn id="112" dur="26">
                                          <p:stCondLst>
                                            <p:cond delay="1312"/>
                                          </p:stCondLst>
                                        </p:cTn>
                                        <p:tgtEl>
                                          <p:spTgt spid="24"/>
                                        </p:tgtEl>
                                      </p:cBhvr>
                                      <p:to x="100000" y="80000"/>
                                    </p:animScale>
                                    <p:animScale>
                                      <p:cBhvr>
                                        <p:cTn id="113" dur="166" decel="50000">
                                          <p:stCondLst>
                                            <p:cond delay="1338"/>
                                          </p:stCondLst>
                                        </p:cTn>
                                        <p:tgtEl>
                                          <p:spTgt spid="24"/>
                                        </p:tgtEl>
                                      </p:cBhvr>
                                      <p:to x="100000" y="100000"/>
                                    </p:animScale>
                                    <p:animScale>
                                      <p:cBhvr>
                                        <p:cTn id="114" dur="26">
                                          <p:stCondLst>
                                            <p:cond delay="1642"/>
                                          </p:stCondLst>
                                        </p:cTn>
                                        <p:tgtEl>
                                          <p:spTgt spid="24"/>
                                        </p:tgtEl>
                                      </p:cBhvr>
                                      <p:to x="100000" y="90000"/>
                                    </p:animScale>
                                    <p:animScale>
                                      <p:cBhvr>
                                        <p:cTn id="115" dur="166" decel="50000">
                                          <p:stCondLst>
                                            <p:cond delay="1668"/>
                                          </p:stCondLst>
                                        </p:cTn>
                                        <p:tgtEl>
                                          <p:spTgt spid="24"/>
                                        </p:tgtEl>
                                      </p:cBhvr>
                                      <p:to x="100000" y="100000"/>
                                    </p:animScale>
                                    <p:animScale>
                                      <p:cBhvr>
                                        <p:cTn id="116" dur="26">
                                          <p:stCondLst>
                                            <p:cond delay="1808"/>
                                          </p:stCondLst>
                                        </p:cTn>
                                        <p:tgtEl>
                                          <p:spTgt spid="24"/>
                                        </p:tgtEl>
                                      </p:cBhvr>
                                      <p:to x="100000" y="95000"/>
                                    </p:animScale>
                                    <p:animScale>
                                      <p:cBhvr>
                                        <p:cTn id="117" dur="166" decel="50000">
                                          <p:stCondLst>
                                            <p:cond delay="1834"/>
                                          </p:stCondLst>
                                        </p:cTn>
                                        <p:tgtEl>
                                          <p:spTgt spid="24"/>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mph" presetSubtype="0" fill="hold" nodeType="clickEffect">
                                  <p:stCondLst>
                                    <p:cond delay="0"/>
                                  </p:stCondLst>
                                  <p:childTnLst>
                                    <p:animEffect transition="out" filter="fade">
                                      <p:cBhvr>
                                        <p:cTn id="121" dur="500" tmFilter="0, 0; .2, .5; .8, .5; 1, 0"/>
                                        <p:tgtEl>
                                          <p:spTgt spid="24"/>
                                        </p:tgtEl>
                                      </p:cBhvr>
                                    </p:animEffect>
                                    <p:animScale>
                                      <p:cBhvr>
                                        <p:cTn id="122" dur="250" autoRev="1" fill="hold"/>
                                        <p:tgtEl>
                                          <p:spTgt spid="24"/>
                                        </p:tgtEl>
                                      </p:cBhvr>
                                      <p:by x="105000" y="105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nodeType="clickEffect">
                                  <p:stCondLst>
                                    <p:cond delay="0"/>
                                  </p:stCondLst>
                                  <p:childTnLst>
                                    <p:set>
                                      <p:cBhvr>
                                        <p:cTn id="126" dur="1" fill="hold">
                                          <p:stCondLst>
                                            <p:cond delay="0"/>
                                          </p:stCondLst>
                                        </p:cTn>
                                        <p:tgtEl>
                                          <p:spTgt spid="25"/>
                                        </p:tgtEl>
                                        <p:attrNameLst>
                                          <p:attrName>style.visibility</p:attrName>
                                        </p:attrNameLst>
                                      </p:cBhvr>
                                      <p:to>
                                        <p:strVal val="visible"/>
                                      </p:to>
                                    </p:set>
                                    <p:animEffect transition="in" filter="wipe(down)">
                                      <p:cBhvr>
                                        <p:cTn id="127" dur="580">
                                          <p:stCondLst>
                                            <p:cond delay="0"/>
                                          </p:stCondLst>
                                        </p:cTn>
                                        <p:tgtEl>
                                          <p:spTgt spid="25"/>
                                        </p:tgtEl>
                                      </p:cBhvr>
                                    </p:animEffect>
                                    <p:anim calcmode="lin" valueType="num">
                                      <p:cBhvr>
                                        <p:cTn id="12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3" dur="26">
                                          <p:stCondLst>
                                            <p:cond delay="650"/>
                                          </p:stCondLst>
                                        </p:cTn>
                                        <p:tgtEl>
                                          <p:spTgt spid="25"/>
                                        </p:tgtEl>
                                      </p:cBhvr>
                                      <p:to x="100000" y="60000"/>
                                    </p:animScale>
                                    <p:animScale>
                                      <p:cBhvr>
                                        <p:cTn id="134" dur="166" decel="50000">
                                          <p:stCondLst>
                                            <p:cond delay="676"/>
                                          </p:stCondLst>
                                        </p:cTn>
                                        <p:tgtEl>
                                          <p:spTgt spid="25"/>
                                        </p:tgtEl>
                                      </p:cBhvr>
                                      <p:to x="100000" y="100000"/>
                                    </p:animScale>
                                    <p:animScale>
                                      <p:cBhvr>
                                        <p:cTn id="135" dur="26">
                                          <p:stCondLst>
                                            <p:cond delay="1312"/>
                                          </p:stCondLst>
                                        </p:cTn>
                                        <p:tgtEl>
                                          <p:spTgt spid="25"/>
                                        </p:tgtEl>
                                      </p:cBhvr>
                                      <p:to x="100000" y="80000"/>
                                    </p:animScale>
                                    <p:animScale>
                                      <p:cBhvr>
                                        <p:cTn id="136" dur="166" decel="50000">
                                          <p:stCondLst>
                                            <p:cond delay="1338"/>
                                          </p:stCondLst>
                                        </p:cTn>
                                        <p:tgtEl>
                                          <p:spTgt spid="25"/>
                                        </p:tgtEl>
                                      </p:cBhvr>
                                      <p:to x="100000" y="100000"/>
                                    </p:animScale>
                                    <p:animScale>
                                      <p:cBhvr>
                                        <p:cTn id="137" dur="26">
                                          <p:stCondLst>
                                            <p:cond delay="1642"/>
                                          </p:stCondLst>
                                        </p:cTn>
                                        <p:tgtEl>
                                          <p:spTgt spid="25"/>
                                        </p:tgtEl>
                                      </p:cBhvr>
                                      <p:to x="100000" y="90000"/>
                                    </p:animScale>
                                    <p:animScale>
                                      <p:cBhvr>
                                        <p:cTn id="138" dur="166" decel="50000">
                                          <p:stCondLst>
                                            <p:cond delay="1668"/>
                                          </p:stCondLst>
                                        </p:cTn>
                                        <p:tgtEl>
                                          <p:spTgt spid="25"/>
                                        </p:tgtEl>
                                      </p:cBhvr>
                                      <p:to x="100000" y="100000"/>
                                    </p:animScale>
                                    <p:animScale>
                                      <p:cBhvr>
                                        <p:cTn id="139" dur="26">
                                          <p:stCondLst>
                                            <p:cond delay="1808"/>
                                          </p:stCondLst>
                                        </p:cTn>
                                        <p:tgtEl>
                                          <p:spTgt spid="25"/>
                                        </p:tgtEl>
                                      </p:cBhvr>
                                      <p:to x="100000" y="95000"/>
                                    </p:animScale>
                                    <p:animScale>
                                      <p:cBhvr>
                                        <p:cTn id="140" dur="166" decel="50000">
                                          <p:stCondLst>
                                            <p:cond delay="1834"/>
                                          </p:stCondLst>
                                        </p:cTn>
                                        <p:tgtEl>
                                          <p:spTgt spid="25"/>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mph" presetSubtype="0" fill="hold" nodeType="clickEffect">
                                  <p:stCondLst>
                                    <p:cond delay="0"/>
                                  </p:stCondLst>
                                  <p:childTnLst>
                                    <p:animEffect transition="out" filter="fade">
                                      <p:cBhvr>
                                        <p:cTn id="144" dur="500" tmFilter="0, 0; .2, .5; .8, .5; 1, 0"/>
                                        <p:tgtEl>
                                          <p:spTgt spid="25"/>
                                        </p:tgtEl>
                                      </p:cBhvr>
                                    </p:animEffect>
                                    <p:animScale>
                                      <p:cBhvr>
                                        <p:cTn id="145" dur="250" autoRev="1" fill="hold"/>
                                        <p:tgtEl>
                                          <p:spTgt spid="25"/>
                                        </p:tgtEl>
                                      </p:cBhvr>
                                      <p:by x="105000" y="105000"/>
                                    </p:animScale>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nodeType="clickEffect">
                                  <p:stCondLst>
                                    <p:cond delay="0"/>
                                  </p:stCondLst>
                                  <p:childTnLst>
                                    <p:set>
                                      <p:cBhvr>
                                        <p:cTn id="149" dur="1" fill="hold">
                                          <p:stCondLst>
                                            <p:cond delay="0"/>
                                          </p:stCondLst>
                                        </p:cTn>
                                        <p:tgtEl>
                                          <p:spTgt spid="26"/>
                                        </p:tgtEl>
                                        <p:attrNameLst>
                                          <p:attrName>style.visibility</p:attrName>
                                        </p:attrNameLst>
                                      </p:cBhvr>
                                      <p:to>
                                        <p:strVal val="visible"/>
                                      </p:to>
                                    </p:set>
                                    <p:animEffect transition="in" filter="wipe(down)">
                                      <p:cBhvr>
                                        <p:cTn id="150" dur="580">
                                          <p:stCondLst>
                                            <p:cond delay="0"/>
                                          </p:stCondLst>
                                        </p:cTn>
                                        <p:tgtEl>
                                          <p:spTgt spid="26"/>
                                        </p:tgtEl>
                                      </p:cBhvr>
                                    </p:animEffect>
                                    <p:anim calcmode="lin" valueType="num">
                                      <p:cBhvr>
                                        <p:cTn id="15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56" dur="26">
                                          <p:stCondLst>
                                            <p:cond delay="650"/>
                                          </p:stCondLst>
                                        </p:cTn>
                                        <p:tgtEl>
                                          <p:spTgt spid="26"/>
                                        </p:tgtEl>
                                      </p:cBhvr>
                                      <p:to x="100000" y="60000"/>
                                    </p:animScale>
                                    <p:animScale>
                                      <p:cBhvr>
                                        <p:cTn id="157" dur="166" decel="50000">
                                          <p:stCondLst>
                                            <p:cond delay="676"/>
                                          </p:stCondLst>
                                        </p:cTn>
                                        <p:tgtEl>
                                          <p:spTgt spid="26"/>
                                        </p:tgtEl>
                                      </p:cBhvr>
                                      <p:to x="100000" y="100000"/>
                                    </p:animScale>
                                    <p:animScale>
                                      <p:cBhvr>
                                        <p:cTn id="158" dur="26">
                                          <p:stCondLst>
                                            <p:cond delay="1312"/>
                                          </p:stCondLst>
                                        </p:cTn>
                                        <p:tgtEl>
                                          <p:spTgt spid="26"/>
                                        </p:tgtEl>
                                      </p:cBhvr>
                                      <p:to x="100000" y="80000"/>
                                    </p:animScale>
                                    <p:animScale>
                                      <p:cBhvr>
                                        <p:cTn id="159" dur="166" decel="50000">
                                          <p:stCondLst>
                                            <p:cond delay="1338"/>
                                          </p:stCondLst>
                                        </p:cTn>
                                        <p:tgtEl>
                                          <p:spTgt spid="26"/>
                                        </p:tgtEl>
                                      </p:cBhvr>
                                      <p:to x="100000" y="100000"/>
                                    </p:animScale>
                                    <p:animScale>
                                      <p:cBhvr>
                                        <p:cTn id="160" dur="26">
                                          <p:stCondLst>
                                            <p:cond delay="1642"/>
                                          </p:stCondLst>
                                        </p:cTn>
                                        <p:tgtEl>
                                          <p:spTgt spid="26"/>
                                        </p:tgtEl>
                                      </p:cBhvr>
                                      <p:to x="100000" y="90000"/>
                                    </p:animScale>
                                    <p:animScale>
                                      <p:cBhvr>
                                        <p:cTn id="161" dur="166" decel="50000">
                                          <p:stCondLst>
                                            <p:cond delay="1668"/>
                                          </p:stCondLst>
                                        </p:cTn>
                                        <p:tgtEl>
                                          <p:spTgt spid="26"/>
                                        </p:tgtEl>
                                      </p:cBhvr>
                                      <p:to x="100000" y="100000"/>
                                    </p:animScale>
                                    <p:animScale>
                                      <p:cBhvr>
                                        <p:cTn id="162" dur="26">
                                          <p:stCondLst>
                                            <p:cond delay="1808"/>
                                          </p:stCondLst>
                                        </p:cTn>
                                        <p:tgtEl>
                                          <p:spTgt spid="26"/>
                                        </p:tgtEl>
                                      </p:cBhvr>
                                      <p:to x="100000" y="95000"/>
                                    </p:animScale>
                                    <p:animScale>
                                      <p:cBhvr>
                                        <p:cTn id="163" dur="166" decel="50000">
                                          <p:stCondLst>
                                            <p:cond delay="1834"/>
                                          </p:stCondLst>
                                        </p:cTn>
                                        <p:tgtEl>
                                          <p:spTgt spid="26"/>
                                        </p:tgtEl>
                                      </p:cBhvr>
                                      <p:to x="100000" y="100000"/>
                                    </p:animScale>
                                  </p:childTnLst>
                                </p:cTn>
                              </p:par>
                            </p:childTnLst>
                          </p:cTn>
                        </p:par>
                      </p:childTnLst>
                    </p:cTn>
                  </p:par>
                  <p:par>
                    <p:cTn id="164" fill="hold">
                      <p:stCondLst>
                        <p:cond delay="indefinite"/>
                      </p:stCondLst>
                      <p:childTnLst>
                        <p:par>
                          <p:cTn id="165" fill="hold">
                            <p:stCondLst>
                              <p:cond delay="0"/>
                            </p:stCondLst>
                            <p:childTnLst>
                              <p:par>
                                <p:cTn id="166" presetID="26" presetClass="emph" presetSubtype="0" fill="hold" nodeType="clickEffect">
                                  <p:stCondLst>
                                    <p:cond delay="0"/>
                                  </p:stCondLst>
                                  <p:childTnLst>
                                    <p:animEffect transition="out" filter="fade">
                                      <p:cBhvr>
                                        <p:cTn id="167" dur="500" tmFilter="0, 0; .2, .5; .8, .5; 1, 0"/>
                                        <p:tgtEl>
                                          <p:spTgt spid="26"/>
                                        </p:tgtEl>
                                      </p:cBhvr>
                                    </p:animEffect>
                                    <p:animScale>
                                      <p:cBhvr>
                                        <p:cTn id="168" dur="250" autoRev="1" fill="hold"/>
                                        <p:tgtEl>
                                          <p:spTgt spid="26"/>
                                        </p:tgtEl>
                                      </p:cBhvr>
                                      <p:by x="105000" y="105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27"/>
                                        </p:tgtEl>
                                        <p:attrNameLst>
                                          <p:attrName>style.visibility</p:attrName>
                                        </p:attrNameLst>
                                      </p:cBhvr>
                                      <p:to>
                                        <p:strVal val="visible"/>
                                      </p:to>
                                    </p:set>
                                    <p:animEffect transition="in" filter="wipe(down)">
                                      <p:cBhvr>
                                        <p:cTn id="173" dur="580">
                                          <p:stCondLst>
                                            <p:cond delay="0"/>
                                          </p:stCondLst>
                                        </p:cTn>
                                        <p:tgtEl>
                                          <p:spTgt spid="27"/>
                                        </p:tgtEl>
                                      </p:cBhvr>
                                    </p:animEffect>
                                    <p:anim calcmode="lin" valueType="num">
                                      <p:cBhvr>
                                        <p:cTn id="17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79" dur="26">
                                          <p:stCondLst>
                                            <p:cond delay="650"/>
                                          </p:stCondLst>
                                        </p:cTn>
                                        <p:tgtEl>
                                          <p:spTgt spid="27"/>
                                        </p:tgtEl>
                                      </p:cBhvr>
                                      <p:to x="100000" y="60000"/>
                                    </p:animScale>
                                    <p:animScale>
                                      <p:cBhvr>
                                        <p:cTn id="180" dur="166" decel="50000">
                                          <p:stCondLst>
                                            <p:cond delay="676"/>
                                          </p:stCondLst>
                                        </p:cTn>
                                        <p:tgtEl>
                                          <p:spTgt spid="27"/>
                                        </p:tgtEl>
                                      </p:cBhvr>
                                      <p:to x="100000" y="100000"/>
                                    </p:animScale>
                                    <p:animScale>
                                      <p:cBhvr>
                                        <p:cTn id="181" dur="26">
                                          <p:stCondLst>
                                            <p:cond delay="1312"/>
                                          </p:stCondLst>
                                        </p:cTn>
                                        <p:tgtEl>
                                          <p:spTgt spid="27"/>
                                        </p:tgtEl>
                                      </p:cBhvr>
                                      <p:to x="100000" y="80000"/>
                                    </p:animScale>
                                    <p:animScale>
                                      <p:cBhvr>
                                        <p:cTn id="182" dur="166" decel="50000">
                                          <p:stCondLst>
                                            <p:cond delay="1338"/>
                                          </p:stCondLst>
                                        </p:cTn>
                                        <p:tgtEl>
                                          <p:spTgt spid="27"/>
                                        </p:tgtEl>
                                      </p:cBhvr>
                                      <p:to x="100000" y="100000"/>
                                    </p:animScale>
                                    <p:animScale>
                                      <p:cBhvr>
                                        <p:cTn id="183" dur="26">
                                          <p:stCondLst>
                                            <p:cond delay="1642"/>
                                          </p:stCondLst>
                                        </p:cTn>
                                        <p:tgtEl>
                                          <p:spTgt spid="27"/>
                                        </p:tgtEl>
                                      </p:cBhvr>
                                      <p:to x="100000" y="90000"/>
                                    </p:animScale>
                                    <p:animScale>
                                      <p:cBhvr>
                                        <p:cTn id="184" dur="166" decel="50000">
                                          <p:stCondLst>
                                            <p:cond delay="1668"/>
                                          </p:stCondLst>
                                        </p:cTn>
                                        <p:tgtEl>
                                          <p:spTgt spid="27"/>
                                        </p:tgtEl>
                                      </p:cBhvr>
                                      <p:to x="100000" y="100000"/>
                                    </p:animScale>
                                    <p:animScale>
                                      <p:cBhvr>
                                        <p:cTn id="185" dur="26">
                                          <p:stCondLst>
                                            <p:cond delay="1808"/>
                                          </p:stCondLst>
                                        </p:cTn>
                                        <p:tgtEl>
                                          <p:spTgt spid="27"/>
                                        </p:tgtEl>
                                      </p:cBhvr>
                                      <p:to x="100000" y="95000"/>
                                    </p:animScale>
                                    <p:animScale>
                                      <p:cBhvr>
                                        <p:cTn id="186" dur="166" decel="50000">
                                          <p:stCondLst>
                                            <p:cond delay="1834"/>
                                          </p:stCondLst>
                                        </p:cTn>
                                        <p:tgtEl>
                                          <p:spTgt spid="27"/>
                                        </p:tgtEl>
                                      </p:cBhvr>
                                      <p:to x="100000" y="100000"/>
                                    </p:animScale>
                                  </p:childTnLst>
                                </p:cTn>
                              </p:par>
                            </p:childTnLst>
                          </p:cTn>
                        </p:par>
                      </p:childTnLst>
                    </p:cTn>
                  </p:par>
                  <p:par>
                    <p:cTn id="187" fill="hold">
                      <p:stCondLst>
                        <p:cond delay="indefinite"/>
                      </p:stCondLst>
                      <p:childTnLst>
                        <p:par>
                          <p:cTn id="188" fill="hold">
                            <p:stCondLst>
                              <p:cond delay="0"/>
                            </p:stCondLst>
                            <p:childTnLst>
                              <p:par>
                                <p:cTn id="189" presetID="26" presetClass="emph" presetSubtype="0" fill="hold" nodeType="clickEffect">
                                  <p:stCondLst>
                                    <p:cond delay="0"/>
                                  </p:stCondLst>
                                  <p:childTnLst>
                                    <p:animEffect transition="out" filter="fade">
                                      <p:cBhvr>
                                        <p:cTn id="190" dur="500" tmFilter="0, 0; .2, .5; .8, .5; 1, 0"/>
                                        <p:tgtEl>
                                          <p:spTgt spid="27"/>
                                        </p:tgtEl>
                                      </p:cBhvr>
                                    </p:animEffect>
                                    <p:animScale>
                                      <p:cBhvr>
                                        <p:cTn id="191"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434" y="3019736"/>
            <a:ext cx="5675918" cy="1533297"/>
          </a:xfrm>
          <a:prstGeom prst="rect">
            <a:avLst/>
          </a:prstGeom>
        </p:spPr>
      </p:pic>
      <p:sp>
        <p:nvSpPr>
          <p:cNvPr id="5" name="矩形 4"/>
          <p:cNvSpPr/>
          <p:nvPr/>
        </p:nvSpPr>
        <p:spPr>
          <a:xfrm>
            <a:off x="3758697" y="3529679"/>
            <a:ext cx="5125594" cy="769441"/>
          </a:xfrm>
          <a:prstGeom prst="rect">
            <a:avLst/>
          </a:prstGeom>
        </p:spPr>
        <p:txBody>
          <a:bodyPr wrap="square">
            <a:spAutoFit/>
            <a:scene3d>
              <a:camera prst="orthographicFront"/>
              <a:lightRig rig="threePt" dir="t"/>
            </a:scene3d>
            <a:sp3d contourW="12700"/>
          </a:bodyPr>
          <a:lstStyle/>
          <a:p>
            <a:r>
              <a:rPr lang="zh-CN" altLang="en-US" sz="4400" b="1" dirty="0">
                <a:solidFill>
                  <a:srgbClr val="FF2D4E"/>
                </a:solidFill>
                <a:latin typeface="汉仪乐喵体W" panose="00020600040101010101" pitchFamily="18" charset="-122"/>
                <a:ea typeface="汉仪乐喵体W" panose="00020600040101010101" pitchFamily="18" charset="-122"/>
              </a:rPr>
              <a:t>新学习的工作安排</a:t>
            </a:r>
          </a:p>
        </p:txBody>
      </p:sp>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t="26821" r="70838" b="50086"/>
          <a:stretch>
            <a:fillRect/>
          </a:stretch>
        </p:blipFill>
        <p:spPr>
          <a:xfrm>
            <a:off x="5061856" y="1276594"/>
            <a:ext cx="2068288" cy="1832688"/>
          </a:xfrm>
          <a:prstGeom prst="rect">
            <a:avLst/>
          </a:prstGeom>
        </p:spPr>
      </p:pic>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t="32810" r="73750" b="22876"/>
          <a:stretch>
            <a:fillRect/>
          </a:stretch>
        </p:blipFill>
        <p:spPr>
          <a:xfrm>
            <a:off x="319527" y="3873121"/>
            <a:ext cx="3200400" cy="3039035"/>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66471" t="21307" r="14965" b="22876"/>
          <a:stretch>
            <a:fillRect/>
          </a:stretch>
        </p:blipFill>
        <p:spPr>
          <a:xfrm>
            <a:off x="9406498" y="3233174"/>
            <a:ext cx="2263295" cy="3827929"/>
          </a:xfrm>
          <a:prstGeom prst="rect">
            <a:avLst/>
          </a:prstGeom>
        </p:spPr>
      </p:pic>
      <p:pic>
        <p:nvPicPr>
          <p:cNvPr id="20" name="图片 19"/>
          <p:cNvPicPr>
            <a:picLocks noChangeAspect="1"/>
          </p:cNvPicPr>
          <p:nvPr/>
        </p:nvPicPr>
        <p:blipFill rotWithShape="1">
          <a:blip r:embed="rId6">
            <a:extLst>
              <a:ext uri="{28A0092B-C50C-407E-A947-70E740481C1C}">
                <a14:useLocalDpi xmlns:a14="http://schemas.microsoft.com/office/drawing/2010/main" val="0"/>
              </a:ext>
            </a:extLst>
          </a:blip>
          <a:srcRect l="13529" t="25011" r="80441" b="66584"/>
          <a:stretch>
            <a:fillRect/>
          </a:stretch>
        </p:blipFill>
        <p:spPr>
          <a:xfrm>
            <a:off x="645067" y="1511243"/>
            <a:ext cx="735106" cy="576436"/>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6617" t="2306" r="81250" b="79215"/>
          <a:stretch>
            <a:fillRect/>
          </a:stretch>
        </p:blipFill>
        <p:spPr>
          <a:xfrm>
            <a:off x="430822" y="9337"/>
            <a:ext cx="1479176" cy="1267257"/>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13529" t="25011" r="80441" b="66584"/>
          <a:stretch>
            <a:fillRect/>
          </a:stretch>
        </p:blipFill>
        <p:spPr>
          <a:xfrm>
            <a:off x="2110197" y="650104"/>
            <a:ext cx="1098177" cy="861139"/>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62867" b="76010"/>
          <a:stretch>
            <a:fillRect/>
          </a:stretch>
        </p:blipFill>
        <p:spPr>
          <a:xfrm>
            <a:off x="7781365" y="436454"/>
            <a:ext cx="4527176" cy="16452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80">
                                          <p:stCondLst>
                                            <p:cond delay="0"/>
                                          </p:stCondLst>
                                        </p:cTn>
                                        <p:tgtEl>
                                          <p:spTgt spid="20"/>
                                        </p:tgtEl>
                                      </p:cBhvr>
                                    </p:animEffect>
                                    <p:anim calcmode="lin" valueType="num">
                                      <p:cBhvr>
                                        <p:cTn id="2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2" dur="26">
                                          <p:stCondLst>
                                            <p:cond delay="650"/>
                                          </p:stCondLst>
                                        </p:cTn>
                                        <p:tgtEl>
                                          <p:spTgt spid="20"/>
                                        </p:tgtEl>
                                      </p:cBhvr>
                                      <p:to x="100000" y="60000"/>
                                    </p:animScale>
                                    <p:animScale>
                                      <p:cBhvr>
                                        <p:cTn id="33" dur="166" decel="50000">
                                          <p:stCondLst>
                                            <p:cond delay="676"/>
                                          </p:stCondLst>
                                        </p:cTn>
                                        <p:tgtEl>
                                          <p:spTgt spid="20"/>
                                        </p:tgtEl>
                                      </p:cBhvr>
                                      <p:to x="100000" y="100000"/>
                                    </p:animScale>
                                    <p:animScale>
                                      <p:cBhvr>
                                        <p:cTn id="34" dur="26">
                                          <p:stCondLst>
                                            <p:cond delay="1312"/>
                                          </p:stCondLst>
                                        </p:cTn>
                                        <p:tgtEl>
                                          <p:spTgt spid="20"/>
                                        </p:tgtEl>
                                      </p:cBhvr>
                                      <p:to x="100000" y="80000"/>
                                    </p:animScale>
                                    <p:animScale>
                                      <p:cBhvr>
                                        <p:cTn id="35" dur="166" decel="50000">
                                          <p:stCondLst>
                                            <p:cond delay="1338"/>
                                          </p:stCondLst>
                                        </p:cTn>
                                        <p:tgtEl>
                                          <p:spTgt spid="20"/>
                                        </p:tgtEl>
                                      </p:cBhvr>
                                      <p:to x="100000" y="100000"/>
                                    </p:animScale>
                                    <p:animScale>
                                      <p:cBhvr>
                                        <p:cTn id="36" dur="26">
                                          <p:stCondLst>
                                            <p:cond delay="1642"/>
                                          </p:stCondLst>
                                        </p:cTn>
                                        <p:tgtEl>
                                          <p:spTgt spid="20"/>
                                        </p:tgtEl>
                                      </p:cBhvr>
                                      <p:to x="100000" y="90000"/>
                                    </p:animScale>
                                    <p:animScale>
                                      <p:cBhvr>
                                        <p:cTn id="37" dur="166" decel="50000">
                                          <p:stCondLst>
                                            <p:cond delay="1668"/>
                                          </p:stCondLst>
                                        </p:cTn>
                                        <p:tgtEl>
                                          <p:spTgt spid="20"/>
                                        </p:tgtEl>
                                      </p:cBhvr>
                                      <p:to x="100000" y="100000"/>
                                    </p:animScale>
                                    <p:animScale>
                                      <p:cBhvr>
                                        <p:cTn id="38" dur="26">
                                          <p:stCondLst>
                                            <p:cond delay="1808"/>
                                          </p:stCondLst>
                                        </p:cTn>
                                        <p:tgtEl>
                                          <p:spTgt spid="20"/>
                                        </p:tgtEl>
                                      </p:cBhvr>
                                      <p:to x="100000" y="95000"/>
                                    </p:animScale>
                                    <p:animScale>
                                      <p:cBhvr>
                                        <p:cTn id="39" dur="166" decel="50000">
                                          <p:stCondLst>
                                            <p:cond delay="1834"/>
                                          </p:stCondLst>
                                        </p:cTn>
                                        <p:tgtEl>
                                          <p:spTgt spid="20"/>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80">
                                          <p:stCondLst>
                                            <p:cond delay="0"/>
                                          </p:stCondLst>
                                        </p:cTn>
                                        <p:tgtEl>
                                          <p:spTgt spid="21"/>
                                        </p:tgtEl>
                                      </p:cBhvr>
                                    </p:animEffect>
                                    <p:anim calcmode="lin" valueType="num">
                                      <p:cBhvr>
                                        <p:cTn id="4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8" dur="26">
                                          <p:stCondLst>
                                            <p:cond delay="650"/>
                                          </p:stCondLst>
                                        </p:cTn>
                                        <p:tgtEl>
                                          <p:spTgt spid="21"/>
                                        </p:tgtEl>
                                      </p:cBhvr>
                                      <p:to x="100000" y="60000"/>
                                    </p:animScale>
                                    <p:animScale>
                                      <p:cBhvr>
                                        <p:cTn id="49" dur="166" decel="50000">
                                          <p:stCondLst>
                                            <p:cond delay="676"/>
                                          </p:stCondLst>
                                        </p:cTn>
                                        <p:tgtEl>
                                          <p:spTgt spid="21"/>
                                        </p:tgtEl>
                                      </p:cBhvr>
                                      <p:to x="100000" y="100000"/>
                                    </p:animScale>
                                    <p:animScale>
                                      <p:cBhvr>
                                        <p:cTn id="50" dur="26">
                                          <p:stCondLst>
                                            <p:cond delay="1312"/>
                                          </p:stCondLst>
                                        </p:cTn>
                                        <p:tgtEl>
                                          <p:spTgt spid="21"/>
                                        </p:tgtEl>
                                      </p:cBhvr>
                                      <p:to x="100000" y="80000"/>
                                    </p:animScale>
                                    <p:animScale>
                                      <p:cBhvr>
                                        <p:cTn id="51" dur="166" decel="50000">
                                          <p:stCondLst>
                                            <p:cond delay="1338"/>
                                          </p:stCondLst>
                                        </p:cTn>
                                        <p:tgtEl>
                                          <p:spTgt spid="21"/>
                                        </p:tgtEl>
                                      </p:cBhvr>
                                      <p:to x="100000" y="100000"/>
                                    </p:animScale>
                                    <p:animScale>
                                      <p:cBhvr>
                                        <p:cTn id="52" dur="26">
                                          <p:stCondLst>
                                            <p:cond delay="1642"/>
                                          </p:stCondLst>
                                        </p:cTn>
                                        <p:tgtEl>
                                          <p:spTgt spid="21"/>
                                        </p:tgtEl>
                                      </p:cBhvr>
                                      <p:to x="100000" y="90000"/>
                                    </p:animScale>
                                    <p:animScale>
                                      <p:cBhvr>
                                        <p:cTn id="53" dur="166" decel="50000">
                                          <p:stCondLst>
                                            <p:cond delay="1668"/>
                                          </p:stCondLst>
                                        </p:cTn>
                                        <p:tgtEl>
                                          <p:spTgt spid="21"/>
                                        </p:tgtEl>
                                      </p:cBhvr>
                                      <p:to x="100000" y="100000"/>
                                    </p:animScale>
                                    <p:animScale>
                                      <p:cBhvr>
                                        <p:cTn id="54" dur="26">
                                          <p:stCondLst>
                                            <p:cond delay="1808"/>
                                          </p:stCondLst>
                                        </p:cTn>
                                        <p:tgtEl>
                                          <p:spTgt spid="21"/>
                                        </p:tgtEl>
                                      </p:cBhvr>
                                      <p:to x="100000" y="95000"/>
                                    </p:animScale>
                                    <p:animScale>
                                      <p:cBhvr>
                                        <p:cTn id="55" dur="166" decel="50000">
                                          <p:stCondLst>
                                            <p:cond delay="1834"/>
                                          </p:stCondLst>
                                        </p:cTn>
                                        <p:tgtEl>
                                          <p:spTgt spid="21"/>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80">
                                          <p:stCondLst>
                                            <p:cond delay="0"/>
                                          </p:stCondLst>
                                        </p:cTn>
                                        <p:tgtEl>
                                          <p:spTgt spid="22"/>
                                        </p:tgtEl>
                                      </p:cBhvr>
                                    </p:animEffect>
                                    <p:anim calcmode="lin" valueType="num">
                                      <p:cBhvr>
                                        <p:cTn id="5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4" dur="26">
                                          <p:stCondLst>
                                            <p:cond delay="650"/>
                                          </p:stCondLst>
                                        </p:cTn>
                                        <p:tgtEl>
                                          <p:spTgt spid="22"/>
                                        </p:tgtEl>
                                      </p:cBhvr>
                                      <p:to x="100000" y="60000"/>
                                    </p:animScale>
                                    <p:animScale>
                                      <p:cBhvr>
                                        <p:cTn id="65" dur="166" decel="50000">
                                          <p:stCondLst>
                                            <p:cond delay="676"/>
                                          </p:stCondLst>
                                        </p:cTn>
                                        <p:tgtEl>
                                          <p:spTgt spid="22"/>
                                        </p:tgtEl>
                                      </p:cBhvr>
                                      <p:to x="100000" y="100000"/>
                                    </p:animScale>
                                    <p:animScale>
                                      <p:cBhvr>
                                        <p:cTn id="66" dur="26">
                                          <p:stCondLst>
                                            <p:cond delay="1312"/>
                                          </p:stCondLst>
                                        </p:cTn>
                                        <p:tgtEl>
                                          <p:spTgt spid="22"/>
                                        </p:tgtEl>
                                      </p:cBhvr>
                                      <p:to x="100000" y="80000"/>
                                    </p:animScale>
                                    <p:animScale>
                                      <p:cBhvr>
                                        <p:cTn id="67" dur="166" decel="50000">
                                          <p:stCondLst>
                                            <p:cond delay="1338"/>
                                          </p:stCondLst>
                                        </p:cTn>
                                        <p:tgtEl>
                                          <p:spTgt spid="22"/>
                                        </p:tgtEl>
                                      </p:cBhvr>
                                      <p:to x="100000" y="100000"/>
                                    </p:animScale>
                                    <p:animScale>
                                      <p:cBhvr>
                                        <p:cTn id="68" dur="26">
                                          <p:stCondLst>
                                            <p:cond delay="1642"/>
                                          </p:stCondLst>
                                        </p:cTn>
                                        <p:tgtEl>
                                          <p:spTgt spid="22"/>
                                        </p:tgtEl>
                                      </p:cBhvr>
                                      <p:to x="100000" y="90000"/>
                                    </p:animScale>
                                    <p:animScale>
                                      <p:cBhvr>
                                        <p:cTn id="69" dur="166" decel="50000">
                                          <p:stCondLst>
                                            <p:cond delay="1668"/>
                                          </p:stCondLst>
                                        </p:cTn>
                                        <p:tgtEl>
                                          <p:spTgt spid="22"/>
                                        </p:tgtEl>
                                      </p:cBhvr>
                                      <p:to x="100000" y="100000"/>
                                    </p:animScale>
                                    <p:animScale>
                                      <p:cBhvr>
                                        <p:cTn id="70" dur="26">
                                          <p:stCondLst>
                                            <p:cond delay="1808"/>
                                          </p:stCondLst>
                                        </p:cTn>
                                        <p:tgtEl>
                                          <p:spTgt spid="22"/>
                                        </p:tgtEl>
                                      </p:cBhvr>
                                      <p:to x="100000" y="95000"/>
                                    </p:animScale>
                                    <p:animScale>
                                      <p:cBhvr>
                                        <p:cTn id="71" dur="166" decel="50000">
                                          <p:stCondLst>
                                            <p:cond delay="1834"/>
                                          </p:stCondLst>
                                        </p:cTn>
                                        <p:tgtEl>
                                          <p:spTgt spid="22"/>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mph" presetSubtype="0" fill="hold" nodeType="clickEffect">
                                  <p:stCondLst>
                                    <p:cond delay="0"/>
                                  </p:stCondLst>
                                  <p:childTnLst>
                                    <p:animEffect transition="out" filter="fade">
                                      <p:cBhvr>
                                        <p:cTn id="75" dur="500" tmFilter="0, 0; .2, .5; .8, .5; 1, 0"/>
                                        <p:tgtEl>
                                          <p:spTgt spid="20"/>
                                        </p:tgtEl>
                                      </p:cBhvr>
                                    </p:animEffect>
                                    <p:animScale>
                                      <p:cBhvr>
                                        <p:cTn id="76" dur="250" autoRev="1" fill="hold"/>
                                        <p:tgtEl>
                                          <p:spTgt spid="20"/>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22"/>
                                        </p:tgtEl>
                                      </p:cBhvr>
                                    </p:animEffect>
                                    <p:animScale>
                                      <p:cBhvr>
                                        <p:cTn id="82" dur="250" autoRev="1" fill="hold"/>
                                        <p:tgtEl>
                                          <p:spTgt spid="22"/>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 presetClass="entr" presetSubtype="12"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2750" fill="hold"/>
                                        <p:tgtEl>
                                          <p:spTgt spid="23"/>
                                        </p:tgtEl>
                                        <p:attrNameLst>
                                          <p:attrName>ppt_x</p:attrName>
                                        </p:attrNameLst>
                                      </p:cBhvr>
                                      <p:tavLst>
                                        <p:tav tm="0">
                                          <p:val>
                                            <p:strVal val="0-#ppt_w/2"/>
                                          </p:val>
                                        </p:tav>
                                        <p:tav tm="100000">
                                          <p:val>
                                            <p:strVal val="#ppt_x"/>
                                          </p:val>
                                        </p:tav>
                                      </p:tavLst>
                                    </p:anim>
                                    <p:anim calcmode="lin" valueType="num">
                                      <p:cBhvr additive="base">
                                        <p:cTn id="88" dur="27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6"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1+#ppt_w/2"/>
                                          </p:val>
                                        </p:tav>
                                        <p:tav tm="100000">
                                          <p:val>
                                            <p:strVal val="#ppt_x"/>
                                          </p:val>
                                        </p:tav>
                                      </p:tavLst>
                                    </p:anim>
                                    <p:anim calcmode="lin" valueType="num">
                                      <p:cBhvr additive="base">
                                        <p:cTn id="9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1000"/>
                                        <p:tgtEl>
                                          <p:spTgt spid="4"/>
                                        </p:tgtEl>
                                      </p:cBhvr>
                                    </p:animEffect>
                                    <p:anim calcmode="lin" valueType="num">
                                      <p:cBhvr>
                                        <p:cTn id="100" dur="1000" fill="hold"/>
                                        <p:tgtEl>
                                          <p:spTgt spid="4"/>
                                        </p:tgtEl>
                                        <p:attrNameLst>
                                          <p:attrName>ppt_x</p:attrName>
                                        </p:attrNameLst>
                                      </p:cBhvr>
                                      <p:tavLst>
                                        <p:tav tm="0">
                                          <p:val>
                                            <p:strVal val="#ppt_x"/>
                                          </p:val>
                                        </p:tav>
                                        <p:tav tm="100000">
                                          <p:val>
                                            <p:strVal val="#ppt_x"/>
                                          </p:val>
                                        </p:tav>
                                      </p:tavLst>
                                    </p:anim>
                                    <p:anim calcmode="lin" valueType="num">
                                      <p:cBhvr>
                                        <p:cTn id="101" dur="1000" fill="hold"/>
                                        <p:tgtEl>
                                          <p:spTgt spid="4"/>
                                        </p:tgtEl>
                                        <p:attrNameLst>
                                          <p:attrName>ppt_y</p:attrName>
                                        </p:attrNameLst>
                                      </p:cBhvr>
                                      <p:tavLst>
                                        <p:tav tm="0">
                                          <p:val>
                                            <p:strVal val="#ppt_y+.1"/>
                                          </p:val>
                                        </p:tav>
                                        <p:tav tm="100000">
                                          <p:val>
                                            <p:strVal val="#ppt_y"/>
                                          </p:val>
                                        </p:tav>
                                      </p:tavLst>
                                    </p:anim>
                                  </p:childTnLst>
                                </p:cTn>
                              </p:par>
                            </p:childTnLst>
                          </p:cTn>
                        </p:par>
                        <p:par>
                          <p:cTn id="102" fill="hold">
                            <p:stCondLst>
                              <p:cond delay="1000"/>
                            </p:stCondLst>
                            <p:childTnLst>
                              <p:par>
                                <p:cTn id="103" presetID="42" presetClass="entr" presetSubtype="0" fill="hold" grpId="0" nodeType="after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1000"/>
                                        <p:tgtEl>
                                          <p:spTgt spid="5"/>
                                        </p:tgtEl>
                                      </p:cBhvr>
                                    </p:animEffect>
                                    <p:anim calcmode="lin" valueType="num">
                                      <p:cBhvr>
                                        <p:cTn id="106" dur="1000" fill="hold"/>
                                        <p:tgtEl>
                                          <p:spTgt spid="5"/>
                                        </p:tgtEl>
                                        <p:attrNameLst>
                                          <p:attrName>ppt_x</p:attrName>
                                        </p:attrNameLst>
                                      </p:cBhvr>
                                      <p:tavLst>
                                        <p:tav tm="0">
                                          <p:val>
                                            <p:strVal val="#ppt_x"/>
                                          </p:val>
                                        </p:tav>
                                        <p:tav tm="100000">
                                          <p:val>
                                            <p:strVal val="#ppt_x"/>
                                          </p:val>
                                        </p:tav>
                                      </p:tavLst>
                                    </p:anim>
                                    <p:anim calcmode="lin" valueType="num">
                                      <p:cBhvr>
                                        <p:cTn id="10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4" name="组合 3"/>
          <p:cNvGrpSpPr/>
          <p:nvPr/>
        </p:nvGrpSpPr>
        <p:grpSpPr>
          <a:xfrm>
            <a:off x="7951151" y="4064771"/>
            <a:ext cx="3410227" cy="1165673"/>
            <a:chOff x="874712" y="3195403"/>
            <a:chExt cx="3410227" cy="1165673"/>
          </a:xfrm>
        </p:grpSpPr>
        <p:sp>
          <p:nvSpPr>
            <p:cNvPr id="5" name="矩形 4"/>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6" name="矩形 5"/>
            <p:cNvSpPr/>
            <p:nvPr/>
          </p:nvSpPr>
          <p:spPr>
            <a:xfrm>
              <a:off x="874713" y="3195403"/>
              <a:ext cx="305311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汉仪乐喵体W" panose="00020600040101010101" pitchFamily="18" charset="-122"/>
                  <a:ea typeface="汉仪乐喵体W" panose="00020600040101010101" pitchFamily="18" charset="-122"/>
                </a:rPr>
                <a:t>培养孩子的度量</a:t>
              </a:r>
            </a:p>
          </p:txBody>
        </p:sp>
      </p:grpSp>
      <p:grpSp>
        <p:nvGrpSpPr>
          <p:cNvPr id="10" name="组合 9"/>
          <p:cNvGrpSpPr/>
          <p:nvPr/>
        </p:nvGrpSpPr>
        <p:grpSpPr>
          <a:xfrm>
            <a:off x="3933954" y="2262491"/>
            <a:ext cx="3410227" cy="1165673"/>
            <a:chOff x="874712" y="3195403"/>
            <a:chExt cx="3410227" cy="1165673"/>
          </a:xfrm>
        </p:grpSpPr>
        <p:sp>
          <p:nvSpPr>
            <p:cNvPr id="11" name="矩形 10"/>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2" name="矩形 11"/>
            <p:cNvSpPr/>
            <p:nvPr/>
          </p:nvSpPr>
          <p:spPr>
            <a:xfrm>
              <a:off x="874712" y="3195403"/>
              <a:ext cx="3410227"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latin typeface="汉仪乐喵体W" panose="00020600040101010101" pitchFamily="18" charset="-122"/>
                  <a:ea typeface="汉仪乐喵体W" panose="00020600040101010101" pitchFamily="18" charset="-122"/>
                </a:rPr>
                <a:t>培养孩子独立自主</a:t>
              </a:r>
            </a:p>
          </p:txBody>
        </p:sp>
      </p:grpSp>
      <p:grpSp>
        <p:nvGrpSpPr>
          <p:cNvPr id="13" name="组合 12"/>
          <p:cNvGrpSpPr/>
          <p:nvPr/>
        </p:nvGrpSpPr>
        <p:grpSpPr>
          <a:xfrm>
            <a:off x="645067" y="4107973"/>
            <a:ext cx="3410227" cy="1165673"/>
            <a:chOff x="874712" y="3195403"/>
            <a:chExt cx="3410227" cy="1165673"/>
          </a:xfrm>
        </p:grpSpPr>
        <p:sp>
          <p:nvSpPr>
            <p:cNvPr id="14" name="矩形 13"/>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5" name="矩形 14"/>
            <p:cNvSpPr/>
            <p:nvPr/>
          </p:nvSpPr>
          <p:spPr>
            <a:xfrm>
              <a:off x="874712" y="3195403"/>
              <a:ext cx="3410227"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latin typeface="汉仪乐喵体W" panose="00020600040101010101" pitchFamily="18" charset="-122"/>
                  <a:ea typeface="汉仪乐喵体W" panose="00020600040101010101" pitchFamily="18" charset="-122"/>
                </a:rPr>
                <a:t>培养孩子的进取心</a:t>
              </a:r>
            </a:p>
          </p:txBody>
        </p:sp>
      </p:gr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026" y="420210"/>
            <a:ext cx="4537132" cy="1359872"/>
          </a:xfrm>
          <a:prstGeom prst="rect">
            <a:avLst/>
          </a:prstGeom>
        </p:spPr>
      </p:pic>
      <p:sp>
        <p:nvSpPr>
          <p:cNvPr id="25" name="矩形 24"/>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新学习工作安排</a:t>
            </a:r>
          </a:p>
        </p:txBody>
      </p:sp>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28" name="图片 27"/>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29" name="图片 28"/>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7236" y="1981324"/>
            <a:ext cx="2024630" cy="1984834"/>
          </a:xfrm>
          <a:prstGeom prst="rect">
            <a:avLst/>
          </a:prstGeom>
        </p:spPr>
      </p:pic>
      <p:pic>
        <p:nvPicPr>
          <p:cNvPr id="32" name="图片 31"/>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81105" y="3554763"/>
            <a:ext cx="2024630" cy="1984834"/>
          </a:xfrm>
          <a:prstGeom prst="rect">
            <a:avLst/>
          </a:prstGeom>
        </p:spPr>
      </p:pic>
      <p:pic>
        <p:nvPicPr>
          <p:cNvPr id="33" name="图片 32"/>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170867" y="1861745"/>
            <a:ext cx="2024630" cy="19848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80">
                                          <p:stCondLst>
                                            <p:cond delay="0"/>
                                          </p:stCondLst>
                                        </p:cTn>
                                        <p:tgtEl>
                                          <p:spTgt spid="27"/>
                                        </p:tgtEl>
                                      </p:cBhvr>
                                    </p:animEffect>
                                    <p:anim calcmode="lin" valueType="num">
                                      <p:cBhvr>
                                        <p:cTn id="2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9" dur="26">
                                          <p:stCondLst>
                                            <p:cond delay="650"/>
                                          </p:stCondLst>
                                        </p:cTn>
                                        <p:tgtEl>
                                          <p:spTgt spid="27"/>
                                        </p:tgtEl>
                                      </p:cBhvr>
                                      <p:to x="100000" y="60000"/>
                                    </p:animScale>
                                    <p:animScale>
                                      <p:cBhvr>
                                        <p:cTn id="30" dur="166" decel="50000">
                                          <p:stCondLst>
                                            <p:cond delay="676"/>
                                          </p:stCondLst>
                                        </p:cTn>
                                        <p:tgtEl>
                                          <p:spTgt spid="27"/>
                                        </p:tgtEl>
                                      </p:cBhvr>
                                      <p:to x="100000" y="100000"/>
                                    </p:animScale>
                                    <p:animScale>
                                      <p:cBhvr>
                                        <p:cTn id="31" dur="26">
                                          <p:stCondLst>
                                            <p:cond delay="1312"/>
                                          </p:stCondLst>
                                        </p:cTn>
                                        <p:tgtEl>
                                          <p:spTgt spid="27"/>
                                        </p:tgtEl>
                                      </p:cBhvr>
                                      <p:to x="100000" y="80000"/>
                                    </p:animScale>
                                    <p:animScale>
                                      <p:cBhvr>
                                        <p:cTn id="32" dur="166" decel="50000">
                                          <p:stCondLst>
                                            <p:cond delay="1338"/>
                                          </p:stCondLst>
                                        </p:cTn>
                                        <p:tgtEl>
                                          <p:spTgt spid="27"/>
                                        </p:tgtEl>
                                      </p:cBhvr>
                                      <p:to x="100000" y="100000"/>
                                    </p:animScale>
                                    <p:animScale>
                                      <p:cBhvr>
                                        <p:cTn id="33" dur="26">
                                          <p:stCondLst>
                                            <p:cond delay="1642"/>
                                          </p:stCondLst>
                                        </p:cTn>
                                        <p:tgtEl>
                                          <p:spTgt spid="27"/>
                                        </p:tgtEl>
                                      </p:cBhvr>
                                      <p:to x="100000" y="90000"/>
                                    </p:animScale>
                                    <p:animScale>
                                      <p:cBhvr>
                                        <p:cTn id="34" dur="166" decel="50000">
                                          <p:stCondLst>
                                            <p:cond delay="1668"/>
                                          </p:stCondLst>
                                        </p:cTn>
                                        <p:tgtEl>
                                          <p:spTgt spid="27"/>
                                        </p:tgtEl>
                                      </p:cBhvr>
                                      <p:to x="100000" y="100000"/>
                                    </p:animScale>
                                    <p:animScale>
                                      <p:cBhvr>
                                        <p:cTn id="35" dur="26">
                                          <p:stCondLst>
                                            <p:cond delay="1808"/>
                                          </p:stCondLst>
                                        </p:cTn>
                                        <p:tgtEl>
                                          <p:spTgt spid="27"/>
                                        </p:tgtEl>
                                      </p:cBhvr>
                                      <p:to x="100000" y="95000"/>
                                    </p:animScale>
                                    <p:animScale>
                                      <p:cBhvr>
                                        <p:cTn id="36" dur="166" decel="50000">
                                          <p:stCondLst>
                                            <p:cond delay="1834"/>
                                          </p:stCondLst>
                                        </p:cTn>
                                        <p:tgtEl>
                                          <p:spTgt spid="2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80">
                                          <p:stCondLst>
                                            <p:cond delay="0"/>
                                          </p:stCondLst>
                                        </p:cTn>
                                        <p:tgtEl>
                                          <p:spTgt spid="28"/>
                                        </p:tgtEl>
                                      </p:cBhvr>
                                    </p:animEffect>
                                    <p:anim calcmode="lin" valueType="num">
                                      <p:cBhvr>
                                        <p:cTn id="4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5" dur="26">
                                          <p:stCondLst>
                                            <p:cond delay="650"/>
                                          </p:stCondLst>
                                        </p:cTn>
                                        <p:tgtEl>
                                          <p:spTgt spid="28"/>
                                        </p:tgtEl>
                                      </p:cBhvr>
                                      <p:to x="100000" y="60000"/>
                                    </p:animScale>
                                    <p:animScale>
                                      <p:cBhvr>
                                        <p:cTn id="46" dur="166" decel="50000">
                                          <p:stCondLst>
                                            <p:cond delay="676"/>
                                          </p:stCondLst>
                                        </p:cTn>
                                        <p:tgtEl>
                                          <p:spTgt spid="28"/>
                                        </p:tgtEl>
                                      </p:cBhvr>
                                      <p:to x="100000" y="100000"/>
                                    </p:animScale>
                                    <p:animScale>
                                      <p:cBhvr>
                                        <p:cTn id="47" dur="26">
                                          <p:stCondLst>
                                            <p:cond delay="1312"/>
                                          </p:stCondLst>
                                        </p:cTn>
                                        <p:tgtEl>
                                          <p:spTgt spid="28"/>
                                        </p:tgtEl>
                                      </p:cBhvr>
                                      <p:to x="100000" y="80000"/>
                                    </p:animScale>
                                    <p:animScale>
                                      <p:cBhvr>
                                        <p:cTn id="48" dur="166" decel="50000">
                                          <p:stCondLst>
                                            <p:cond delay="1338"/>
                                          </p:stCondLst>
                                        </p:cTn>
                                        <p:tgtEl>
                                          <p:spTgt spid="28"/>
                                        </p:tgtEl>
                                      </p:cBhvr>
                                      <p:to x="100000" y="100000"/>
                                    </p:animScale>
                                    <p:animScale>
                                      <p:cBhvr>
                                        <p:cTn id="49" dur="26">
                                          <p:stCondLst>
                                            <p:cond delay="1642"/>
                                          </p:stCondLst>
                                        </p:cTn>
                                        <p:tgtEl>
                                          <p:spTgt spid="28"/>
                                        </p:tgtEl>
                                      </p:cBhvr>
                                      <p:to x="100000" y="90000"/>
                                    </p:animScale>
                                    <p:animScale>
                                      <p:cBhvr>
                                        <p:cTn id="50" dur="166" decel="50000">
                                          <p:stCondLst>
                                            <p:cond delay="1668"/>
                                          </p:stCondLst>
                                        </p:cTn>
                                        <p:tgtEl>
                                          <p:spTgt spid="28"/>
                                        </p:tgtEl>
                                      </p:cBhvr>
                                      <p:to x="100000" y="100000"/>
                                    </p:animScale>
                                    <p:animScale>
                                      <p:cBhvr>
                                        <p:cTn id="51" dur="26">
                                          <p:stCondLst>
                                            <p:cond delay="1808"/>
                                          </p:stCondLst>
                                        </p:cTn>
                                        <p:tgtEl>
                                          <p:spTgt spid="28"/>
                                        </p:tgtEl>
                                      </p:cBhvr>
                                      <p:to x="100000" y="95000"/>
                                    </p:animScale>
                                    <p:animScale>
                                      <p:cBhvr>
                                        <p:cTn id="52" dur="166" decel="50000">
                                          <p:stCondLst>
                                            <p:cond delay="1834"/>
                                          </p:stCondLst>
                                        </p:cTn>
                                        <p:tgtEl>
                                          <p:spTgt spid="2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6"/>
                                        </p:tgtEl>
                                      </p:cBhvr>
                                    </p:animEffect>
                                    <p:animScale>
                                      <p:cBhvr>
                                        <p:cTn id="57" dur="250" autoRev="1" fill="hold"/>
                                        <p:tgtEl>
                                          <p:spTgt spid="26"/>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27"/>
                                        </p:tgtEl>
                                      </p:cBhvr>
                                    </p:animEffect>
                                    <p:animScale>
                                      <p:cBhvr>
                                        <p:cTn id="60" dur="250" autoRev="1" fill="hold"/>
                                        <p:tgtEl>
                                          <p:spTgt spid="27"/>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8"/>
                                        </p:tgtEl>
                                      </p:cBhvr>
                                    </p:animEffect>
                                    <p:animScale>
                                      <p:cBhvr>
                                        <p:cTn id="63" dur="250" autoRev="1" fill="hold"/>
                                        <p:tgtEl>
                                          <p:spTgt spid="28"/>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 presetClass="entr" presetSubtype="12"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additive="base">
                                        <p:cTn id="78" dur="2250" fill="hold"/>
                                        <p:tgtEl>
                                          <p:spTgt spid="29"/>
                                        </p:tgtEl>
                                        <p:attrNameLst>
                                          <p:attrName>ppt_x</p:attrName>
                                        </p:attrNameLst>
                                      </p:cBhvr>
                                      <p:tavLst>
                                        <p:tav tm="0">
                                          <p:val>
                                            <p:strVal val="0-#ppt_w/2"/>
                                          </p:val>
                                        </p:tav>
                                        <p:tav tm="100000">
                                          <p:val>
                                            <p:strVal val="#ppt_x"/>
                                          </p:val>
                                        </p:tav>
                                      </p:tavLst>
                                    </p:anim>
                                    <p:anim calcmode="lin" valueType="num">
                                      <p:cBhvr additive="base">
                                        <p:cTn id="79" dur="2250" fill="hold"/>
                                        <p:tgtEl>
                                          <p:spTgt spid="29"/>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ID="31" presetClass="entr" presetSubtype="0"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1000" fill="hold"/>
                                        <p:tgtEl>
                                          <p:spTgt spid="31"/>
                                        </p:tgtEl>
                                        <p:attrNameLst>
                                          <p:attrName>ppt_w</p:attrName>
                                        </p:attrNameLst>
                                      </p:cBhvr>
                                      <p:tavLst>
                                        <p:tav tm="0">
                                          <p:val>
                                            <p:fltVal val="0"/>
                                          </p:val>
                                        </p:tav>
                                        <p:tav tm="100000">
                                          <p:val>
                                            <p:strVal val="#ppt_w"/>
                                          </p:val>
                                        </p:tav>
                                      </p:tavLst>
                                    </p:anim>
                                    <p:anim calcmode="lin" valueType="num">
                                      <p:cBhvr>
                                        <p:cTn id="84" dur="1000" fill="hold"/>
                                        <p:tgtEl>
                                          <p:spTgt spid="31"/>
                                        </p:tgtEl>
                                        <p:attrNameLst>
                                          <p:attrName>ppt_h</p:attrName>
                                        </p:attrNameLst>
                                      </p:cBhvr>
                                      <p:tavLst>
                                        <p:tav tm="0">
                                          <p:val>
                                            <p:fltVal val="0"/>
                                          </p:val>
                                        </p:tav>
                                        <p:tav tm="100000">
                                          <p:val>
                                            <p:strVal val="#ppt_h"/>
                                          </p:val>
                                        </p:tav>
                                      </p:tavLst>
                                    </p:anim>
                                    <p:anim calcmode="lin" valueType="num">
                                      <p:cBhvr>
                                        <p:cTn id="85" dur="1000" fill="hold"/>
                                        <p:tgtEl>
                                          <p:spTgt spid="31"/>
                                        </p:tgtEl>
                                        <p:attrNameLst>
                                          <p:attrName>style.rotation</p:attrName>
                                        </p:attrNameLst>
                                      </p:cBhvr>
                                      <p:tavLst>
                                        <p:tav tm="0">
                                          <p:val>
                                            <p:fltVal val="90"/>
                                          </p:val>
                                        </p:tav>
                                        <p:tav tm="100000">
                                          <p:val>
                                            <p:fltVal val="0"/>
                                          </p:val>
                                        </p:tav>
                                      </p:tavLst>
                                    </p:anim>
                                    <p:animEffect transition="in" filter="fade">
                                      <p:cBhvr>
                                        <p:cTn id="86" dur="1000"/>
                                        <p:tgtEl>
                                          <p:spTgt spid="31"/>
                                        </p:tgtEl>
                                      </p:cBhvr>
                                    </p:animEffect>
                                  </p:childTnLst>
                                </p:cTn>
                              </p:par>
                            </p:childTnLst>
                          </p:cTn>
                        </p:par>
                        <p:par>
                          <p:cTn id="87" fill="hold">
                            <p:stCondLst>
                              <p:cond delay="1500"/>
                            </p:stCondLst>
                            <p:childTnLst>
                              <p:par>
                                <p:cTn id="88" presetID="31" presetClass="entr" presetSubtype="0"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1000" fill="hold"/>
                                        <p:tgtEl>
                                          <p:spTgt spid="32"/>
                                        </p:tgtEl>
                                        <p:attrNameLst>
                                          <p:attrName>ppt_w</p:attrName>
                                        </p:attrNameLst>
                                      </p:cBhvr>
                                      <p:tavLst>
                                        <p:tav tm="0">
                                          <p:val>
                                            <p:fltVal val="0"/>
                                          </p:val>
                                        </p:tav>
                                        <p:tav tm="100000">
                                          <p:val>
                                            <p:strVal val="#ppt_w"/>
                                          </p:val>
                                        </p:tav>
                                      </p:tavLst>
                                    </p:anim>
                                    <p:anim calcmode="lin" valueType="num">
                                      <p:cBhvr>
                                        <p:cTn id="91" dur="1000" fill="hold"/>
                                        <p:tgtEl>
                                          <p:spTgt spid="32"/>
                                        </p:tgtEl>
                                        <p:attrNameLst>
                                          <p:attrName>ppt_h</p:attrName>
                                        </p:attrNameLst>
                                      </p:cBhvr>
                                      <p:tavLst>
                                        <p:tav tm="0">
                                          <p:val>
                                            <p:fltVal val="0"/>
                                          </p:val>
                                        </p:tav>
                                        <p:tav tm="100000">
                                          <p:val>
                                            <p:strVal val="#ppt_h"/>
                                          </p:val>
                                        </p:tav>
                                      </p:tavLst>
                                    </p:anim>
                                    <p:anim calcmode="lin" valueType="num">
                                      <p:cBhvr>
                                        <p:cTn id="92" dur="1000" fill="hold"/>
                                        <p:tgtEl>
                                          <p:spTgt spid="32"/>
                                        </p:tgtEl>
                                        <p:attrNameLst>
                                          <p:attrName>style.rotation</p:attrName>
                                        </p:attrNameLst>
                                      </p:cBhvr>
                                      <p:tavLst>
                                        <p:tav tm="0">
                                          <p:val>
                                            <p:fltVal val="90"/>
                                          </p:val>
                                        </p:tav>
                                        <p:tav tm="100000">
                                          <p:val>
                                            <p:fltVal val="0"/>
                                          </p:val>
                                        </p:tav>
                                      </p:tavLst>
                                    </p:anim>
                                    <p:animEffect transition="in" filter="fade">
                                      <p:cBhvr>
                                        <p:cTn id="93" dur="1000"/>
                                        <p:tgtEl>
                                          <p:spTgt spid="32"/>
                                        </p:tgtEl>
                                      </p:cBhvr>
                                    </p:animEffect>
                                  </p:childTnLst>
                                </p:cTn>
                              </p:par>
                            </p:childTnLst>
                          </p:cTn>
                        </p:par>
                        <p:par>
                          <p:cTn id="94" fill="hold">
                            <p:stCondLst>
                              <p:cond delay="2500"/>
                            </p:stCondLst>
                            <p:childTnLst>
                              <p:par>
                                <p:cTn id="95" presetID="31" presetClass="entr" presetSubtype="0"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p:cTn id="97" dur="1000" fill="hold"/>
                                        <p:tgtEl>
                                          <p:spTgt spid="33"/>
                                        </p:tgtEl>
                                        <p:attrNameLst>
                                          <p:attrName>ppt_w</p:attrName>
                                        </p:attrNameLst>
                                      </p:cBhvr>
                                      <p:tavLst>
                                        <p:tav tm="0">
                                          <p:val>
                                            <p:fltVal val="0"/>
                                          </p:val>
                                        </p:tav>
                                        <p:tav tm="100000">
                                          <p:val>
                                            <p:strVal val="#ppt_w"/>
                                          </p:val>
                                        </p:tav>
                                      </p:tavLst>
                                    </p:anim>
                                    <p:anim calcmode="lin" valueType="num">
                                      <p:cBhvr>
                                        <p:cTn id="98" dur="1000" fill="hold"/>
                                        <p:tgtEl>
                                          <p:spTgt spid="33"/>
                                        </p:tgtEl>
                                        <p:attrNameLst>
                                          <p:attrName>ppt_h</p:attrName>
                                        </p:attrNameLst>
                                      </p:cBhvr>
                                      <p:tavLst>
                                        <p:tav tm="0">
                                          <p:val>
                                            <p:fltVal val="0"/>
                                          </p:val>
                                        </p:tav>
                                        <p:tav tm="100000">
                                          <p:val>
                                            <p:strVal val="#ppt_h"/>
                                          </p:val>
                                        </p:tav>
                                      </p:tavLst>
                                    </p:anim>
                                    <p:anim calcmode="lin" valueType="num">
                                      <p:cBhvr>
                                        <p:cTn id="99" dur="1000" fill="hold"/>
                                        <p:tgtEl>
                                          <p:spTgt spid="33"/>
                                        </p:tgtEl>
                                        <p:attrNameLst>
                                          <p:attrName>style.rotation</p:attrName>
                                        </p:attrNameLst>
                                      </p:cBhvr>
                                      <p:tavLst>
                                        <p:tav tm="0">
                                          <p:val>
                                            <p:fltVal val="90"/>
                                          </p:val>
                                        </p:tav>
                                        <p:tav tm="100000">
                                          <p:val>
                                            <p:fltVal val="0"/>
                                          </p:val>
                                        </p:tav>
                                      </p:tavLst>
                                    </p:anim>
                                    <p:animEffect transition="in" filter="fade">
                                      <p:cBhvr>
                                        <p:cTn id="100" dur="1000"/>
                                        <p:tgtEl>
                                          <p:spTgt spid="33"/>
                                        </p:tgtEl>
                                      </p:cBhvr>
                                    </p:animEffect>
                                  </p:childTnLst>
                                </p:cTn>
                              </p:par>
                            </p:childTnLst>
                          </p:cTn>
                        </p:par>
                        <p:par>
                          <p:cTn id="101" fill="hold">
                            <p:stCondLst>
                              <p:cond delay="3500"/>
                            </p:stCondLst>
                            <p:childTnLst>
                              <p:par>
                                <p:cTn id="102" presetID="2" presetClass="entr" presetSubtype="8" fill="hold" nodeType="afterEffect">
                                  <p:stCondLst>
                                    <p:cond delay="0"/>
                                  </p:stCondLst>
                                  <p:childTnLst>
                                    <p:set>
                                      <p:cBhvr>
                                        <p:cTn id="103" dur="1" fill="hold">
                                          <p:stCondLst>
                                            <p:cond delay="0"/>
                                          </p:stCondLst>
                                        </p:cTn>
                                        <p:tgtEl>
                                          <p:spTgt spid="4"/>
                                        </p:tgtEl>
                                        <p:attrNameLst>
                                          <p:attrName>style.visibility</p:attrName>
                                        </p:attrNameLst>
                                      </p:cBhvr>
                                      <p:to>
                                        <p:strVal val="visible"/>
                                      </p:to>
                                    </p:set>
                                    <p:anim calcmode="lin" valueType="num">
                                      <p:cBhvr additive="base">
                                        <p:cTn id="104" dur="500" fill="hold"/>
                                        <p:tgtEl>
                                          <p:spTgt spid="4"/>
                                        </p:tgtEl>
                                        <p:attrNameLst>
                                          <p:attrName>ppt_x</p:attrName>
                                        </p:attrNameLst>
                                      </p:cBhvr>
                                      <p:tavLst>
                                        <p:tav tm="0">
                                          <p:val>
                                            <p:strVal val="0-#ppt_w/2"/>
                                          </p:val>
                                        </p:tav>
                                        <p:tav tm="100000">
                                          <p:val>
                                            <p:strVal val="#ppt_x"/>
                                          </p:val>
                                        </p:tav>
                                      </p:tavLst>
                                    </p:anim>
                                    <p:anim calcmode="lin" valueType="num">
                                      <p:cBhvr additive="base">
                                        <p:cTn id="105" dur="500" fill="hold"/>
                                        <p:tgtEl>
                                          <p:spTgt spid="4"/>
                                        </p:tgtEl>
                                        <p:attrNameLst>
                                          <p:attrName>ppt_y</p:attrName>
                                        </p:attrNameLst>
                                      </p:cBhvr>
                                      <p:tavLst>
                                        <p:tav tm="0">
                                          <p:val>
                                            <p:strVal val="#ppt_y"/>
                                          </p:val>
                                        </p:tav>
                                        <p:tav tm="100000">
                                          <p:val>
                                            <p:strVal val="#ppt_y"/>
                                          </p:val>
                                        </p:tav>
                                      </p:tavLst>
                                    </p:anim>
                                  </p:childTnLst>
                                </p:cTn>
                              </p:par>
                              <p:par>
                                <p:cTn id="106" presetID="2" presetClass="entr" presetSubtype="2" fill="hold" nodeType="withEffect">
                                  <p:stCondLst>
                                    <p:cond delay="500"/>
                                  </p:stCondLst>
                                  <p:childTnLst>
                                    <p:set>
                                      <p:cBhvr>
                                        <p:cTn id="107" dur="1" fill="hold">
                                          <p:stCondLst>
                                            <p:cond delay="0"/>
                                          </p:stCondLst>
                                        </p:cTn>
                                        <p:tgtEl>
                                          <p:spTgt spid="10"/>
                                        </p:tgtEl>
                                        <p:attrNameLst>
                                          <p:attrName>style.visibility</p:attrName>
                                        </p:attrNameLst>
                                      </p:cBhvr>
                                      <p:to>
                                        <p:strVal val="visible"/>
                                      </p:to>
                                    </p:set>
                                    <p:anim calcmode="lin" valueType="num">
                                      <p:cBhvr additive="base">
                                        <p:cTn id="108" dur="500" fill="hold"/>
                                        <p:tgtEl>
                                          <p:spTgt spid="10"/>
                                        </p:tgtEl>
                                        <p:attrNameLst>
                                          <p:attrName>ppt_x</p:attrName>
                                        </p:attrNameLst>
                                      </p:cBhvr>
                                      <p:tavLst>
                                        <p:tav tm="0">
                                          <p:val>
                                            <p:strVal val="1+#ppt_w/2"/>
                                          </p:val>
                                        </p:tav>
                                        <p:tav tm="100000">
                                          <p:val>
                                            <p:strVal val="#ppt_x"/>
                                          </p:val>
                                        </p:tav>
                                      </p:tavLst>
                                    </p:anim>
                                    <p:anim calcmode="lin" valueType="num">
                                      <p:cBhvr additive="base">
                                        <p:cTn id="109" dur="500" fill="hold"/>
                                        <p:tgtEl>
                                          <p:spTgt spid="10"/>
                                        </p:tgtEl>
                                        <p:attrNameLst>
                                          <p:attrName>ppt_y</p:attrName>
                                        </p:attrNameLst>
                                      </p:cBhvr>
                                      <p:tavLst>
                                        <p:tav tm="0">
                                          <p:val>
                                            <p:strVal val="#ppt_y"/>
                                          </p:val>
                                        </p:tav>
                                        <p:tav tm="100000">
                                          <p:val>
                                            <p:strVal val="#ppt_y"/>
                                          </p:val>
                                        </p:tav>
                                      </p:tavLst>
                                    </p:anim>
                                  </p:childTnLst>
                                </p:cTn>
                              </p:par>
                              <p:par>
                                <p:cTn id="110" presetID="2" presetClass="entr" presetSubtype="2" fill="hold" nodeType="withEffect">
                                  <p:stCondLst>
                                    <p:cond delay="75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500" fill="hold"/>
                                        <p:tgtEl>
                                          <p:spTgt spid="13"/>
                                        </p:tgtEl>
                                        <p:attrNameLst>
                                          <p:attrName>ppt_x</p:attrName>
                                        </p:attrNameLst>
                                      </p:cBhvr>
                                      <p:tavLst>
                                        <p:tav tm="0">
                                          <p:val>
                                            <p:strVal val="1+#ppt_w/2"/>
                                          </p:val>
                                        </p:tav>
                                        <p:tav tm="100000">
                                          <p:val>
                                            <p:strVal val="#ppt_x"/>
                                          </p:val>
                                        </p:tav>
                                      </p:tavLst>
                                    </p:anim>
                                    <p:anim calcmode="lin" valueType="num">
                                      <p:cBhvr additive="base">
                                        <p:cTn id="1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742786" y="-2561175"/>
            <a:ext cx="4571570" cy="11237272"/>
          </a:xfrm>
          <a:prstGeom prst="rect">
            <a:avLst/>
          </a:prstGeom>
        </p:spPr>
      </p:pic>
      <p:sp>
        <p:nvSpPr>
          <p:cNvPr id="2" name="文本框 1"/>
          <p:cNvSpPr txBox="1"/>
          <p:nvPr/>
        </p:nvSpPr>
        <p:spPr>
          <a:xfrm>
            <a:off x="3922626" y="1663992"/>
            <a:ext cx="4698722"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rgbClr val="FF2D4E"/>
                </a:solidFill>
                <a:latin typeface="汉仪乐喵体W" panose="00020600040101010101" pitchFamily="18" charset="-122"/>
                <a:ea typeface="汉仪乐喵体W" panose="00020600040101010101" pitchFamily="18" charset="-122"/>
              </a:rPr>
              <a:t>尊敬的各位家长大家好！</a:t>
            </a:r>
          </a:p>
        </p:txBody>
      </p:sp>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t="32810" r="73750" b="22876"/>
          <a:stretch>
            <a:fillRect/>
          </a:stretch>
        </p:blipFill>
        <p:spPr>
          <a:xfrm>
            <a:off x="319527" y="3873121"/>
            <a:ext cx="3200400" cy="3039035"/>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66471" t="21307" r="14965" b="22876"/>
          <a:stretch>
            <a:fillRect/>
          </a:stretch>
        </p:blipFill>
        <p:spPr>
          <a:xfrm>
            <a:off x="9406498" y="3233174"/>
            <a:ext cx="2263295" cy="3827929"/>
          </a:xfrm>
          <a:prstGeom prst="rect">
            <a:avLst/>
          </a:prstGeom>
        </p:spPr>
      </p:pic>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5536881" y="5631210"/>
            <a:ext cx="735106" cy="576436"/>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6617" t="2306" r="81250" b="79215"/>
          <a:stretch>
            <a:fillRect/>
          </a:stretch>
        </p:blipFill>
        <p:spPr>
          <a:xfrm>
            <a:off x="5387041" y="4129304"/>
            <a:ext cx="1479176" cy="1267257"/>
          </a:xfrm>
          <a:prstGeom prst="rect">
            <a:avLst/>
          </a:prstGeom>
        </p:spPr>
      </p:pic>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7066416" y="4770071"/>
            <a:ext cx="1098177" cy="861139"/>
          </a:xfrm>
          <a:prstGeom prst="rect">
            <a:avLst/>
          </a:prstGeom>
        </p:spPr>
      </p:pic>
      <p:sp>
        <p:nvSpPr>
          <p:cNvPr id="3" name="文本框 2"/>
          <p:cNvSpPr txBox="1"/>
          <p:nvPr/>
        </p:nvSpPr>
        <p:spPr>
          <a:xfrm>
            <a:off x="2325768" y="2302923"/>
            <a:ext cx="7601722" cy="1923604"/>
          </a:xfrm>
          <a:prstGeom prst="rect">
            <a:avLst/>
          </a:prstGeom>
          <a:noFill/>
        </p:spPr>
        <p:txBody>
          <a:bodyPr wrap="square" rtlCol="0">
            <a:spAutoFit/>
            <a:scene3d>
              <a:camera prst="orthographicFront"/>
              <a:lightRig rig="threePt" dir="t"/>
            </a:scene3d>
            <a:sp3d contourW="12700"/>
          </a:bodyPr>
          <a:lstStyle/>
          <a:p>
            <a:pPr>
              <a:lnSpc>
                <a:spcPct val="125000"/>
              </a:lnSpc>
            </a:pPr>
            <a:r>
              <a:rPr lang="zh-CN" altLang="en-US" sz="1600" dirty="0">
                <a:latin typeface="汉仪乐喵体W" panose="00020600040101010101" pitchFamily="18" charset="-122"/>
                <a:ea typeface="汉仪乐喵体W" panose="00020600040101010101" pitchFamily="18" charset="-122"/>
              </a:rPr>
              <a:t>首先，各位家长能在百忙之中抽出时间来参加这次家长会表示深深的感谢！召开这次家长会的目的是为了加强老师与家长之间的联系，互相交流一下学生在校及在家的情况，以使我们能够及时调整工作，提高教育教学质量，同时促使家长也能够积极于到学生的管理钟来，总之一句话，就是“一切为了孩子，这是我们教育的一个根本出发点。”我希望也相信，从这个出发点出噶，我们家长一定会达到预期效果，取得圆满成功，下面我把本班的有关情况向家长们做个汇报。</a:t>
            </a:r>
          </a:p>
        </p:txBody>
      </p:sp>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11845" b="27936"/>
          <a:stretch>
            <a:fillRect/>
          </a:stretch>
        </p:blipFill>
        <p:spPr>
          <a:xfrm>
            <a:off x="468953" y="0"/>
            <a:ext cx="3350240" cy="2017477"/>
          </a:xfrm>
          <a:prstGeom prst="rect">
            <a:avLst/>
          </a:prstGeom>
        </p:spPr>
      </p:pic>
      <p:sp>
        <p:nvSpPr>
          <p:cNvPr id="8" name="矩形 7"/>
          <p:cNvSpPr/>
          <p:nvPr/>
        </p:nvSpPr>
        <p:spPr>
          <a:xfrm>
            <a:off x="744111" y="1109220"/>
            <a:ext cx="2650084" cy="923330"/>
          </a:xfrm>
          <a:prstGeom prst="rect">
            <a:avLst/>
          </a:prstGeom>
        </p:spPr>
        <p:txBody>
          <a:bodyPr wrap="square">
            <a:spAutoFit/>
            <a:scene3d>
              <a:camera prst="orthographicFront"/>
              <a:lightRig rig="threePt" dir="t"/>
            </a:scene3d>
            <a:sp3d contourW="12700"/>
          </a:bodyPr>
          <a:lstStyle/>
          <a:p>
            <a:pPr algn="ctr"/>
            <a:r>
              <a:rPr lang="zh-CN" altLang="en-US" sz="5400" b="1" dirty="0">
                <a:ln w="15875">
                  <a:solidFill>
                    <a:schemeClr val="bg1"/>
                  </a:solidFill>
                </a:ln>
                <a:solidFill>
                  <a:srgbClr val="FF0000"/>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rPr>
              <a:t>前言</a:t>
            </a:r>
            <a:endParaRPr lang="zh-CN" altLang="en-US" sz="9600" b="1" dirty="0">
              <a:ln w="15875">
                <a:solidFill>
                  <a:schemeClr val="bg1"/>
                </a:solidFill>
              </a:ln>
              <a:solidFill>
                <a:srgbClr val="FF0000"/>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矩形 5"/>
          <p:cNvSpPr/>
          <p:nvPr/>
        </p:nvSpPr>
        <p:spPr>
          <a:xfrm>
            <a:off x="5695655" y="2217796"/>
            <a:ext cx="5068469"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用户可以在投影仪或者计算机上进行演示也可以将演示文稿打印出来制作成胶片以便应用到更广泛的领域中</a:t>
            </a:r>
          </a:p>
        </p:txBody>
      </p:sp>
      <p:sp>
        <p:nvSpPr>
          <p:cNvPr id="7" name="矩形 6"/>
          <p:cNvSpPr/>
          <p:nvPr/>
        </p:nvSpPr>
        <p:spPr>
          <a:xfrm>
            <a:off x="5695655" y="3523721"/>
            <a:ext cx="5068469"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用户可以在投影仪或者计算机上进行演示也可以将演示文稿打印出来制作成胶片以便应用到更广泛的领域中</a:t>
            </a:r>
          </a:p>
        </p:txBody>
      </p:sp>
      <p:sp>
        <p:nvSpPr>
          <p:cNvPr id="8" name="矩形 7"/>
          <p:cNvSpPr/>
          <p:nvPr/>
        </p:nvSpPr>
        <p:spPr>
          <a:xfrm>
            <a:off x="5695655" y="4760881"/>
            <a:ext cx="5068469"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用户可以在投影仪或者计算机上进行演示也可以将演示文稿打印出来制作成胶片以便应用到更广泛的领域中</a:t>
            </a: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026" y="420210"/>
            <a:ext cx="4537132" cy="1359872"/>
          </a:xfrm>
          <a:prstGeom prst="rect">
            <a:avLst/>
          </a:prstGeom>
        </p:spPr>
      </p:pic>
      <p:sp>
        <p:nvSpPr>
          <p:cNvPr id="14" name="矩形 13"/>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新学习工作安排</a:t>
            </a:r>
          </a:p>
        </p:txBody>
      </p:sp>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71942" t="30049" r="8620" b="49993"/>
          <a:stretch>
            <a:fillRect/>
          </a:stretch>
        </p:blipFill>
        <p:spPr>
          <a:xfrm flipH="1">
            <a:off x="697461" y="1669104"/>
            <a:ext cx="4224507" cy="4337300"/>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44646" t="38934" b="49144"/>
          <a:stretch>
            <a:fillRect/>
          </a:stretch>
        </p:blipFill>
        <p:spPr>
          <a:xfrm rot="5400000">
            <a:off x="3685614" y="3445232"/>
            <a:ext cx="3235038" cy="7850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80">
                                          <p:stCondLst>
                                            <p:cond delay="0"/>
                                          </p:stCondLst>
                                        </p:cTn>
                                        <p:tgtEl>
                                          <p:spTgt spid="17"/>
                                        </p:tgtEl>
                                      </p:cBhvr>
                                    </p:animEffect>
                                    <p:anim calcmode="lin" valueType="num">
                                      <p:cBhvr>
                                        <p:cTn id="4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5" dur="26">
                                          <p:stCondLst>
                                            <p:cond delay="650"/>
                                          </p:stCondLst>
                                        </p:cTn>
                                        <p:tgtEl>
                                          <p:spTgt spid="17"/>
                                        </p:tgtEl>
                                      </p:cBhvr>
                                      <p:to x="100000" y="60000"/>
                                    </p:animScale>
                                    <p:animScale>
                                      <p:cBhvr>
                                        <p:cTn id="46" dur="166" decel="50000">
                                          <p:stCondLst>
                                            <p:cond delay="676"/>
                                          </p:stCondLst>
                                        </p:cTn>
                                        <p:tgtEl>
                                          <p:spTgt spid="17"/>
                                        </p:tgtEl>
                                      </p:cBhvr>
                                      <p:to x="100000" y="100000"/>
                                    </p:animScale>
                                    <p:animScale>
                                      <p:cBhvr>
                                        <p:cTn id="47" dur="26">
                                          <p:stCondLst>
                                            <p:cond delay="1312"/>
                                          </p:stCondLst>
                                        </p:cTn>
                                        <p:tgtEl>
                                          <p:spTgt spid="17"/>
                                        </p:tgtEl>
                                      </p:cBhvr>
                                      <p:to x="100000" y="80000"/>
                                    </p:animScale>
                                    <p:animScale>
                                      <p:cBhvr>
                                        <p:cTn id="48" dur="166" decel="50000">
                                          <p:stCondLst>
                                            <p:cond delay="1338"/>
                                          </p:stCondLst>
                                        </p:cTn>
                                        <p:tgtEl>
                                          <p:spTgt spid="17"/>
                                        </p:tgtEl>
                                      </p:cBhvr>
                                      <p:to x="100000" y="100000"/>
                                    </p:animScale>
                                    <p:animScale>
                                      <p:cBhvr>
                                        <p:cTn id="49" dur="26">
                                          <p:stCondLst>
                                            <p:cond delay="1642"/>
                                          </p:stCondLst>
                                        </p:cTn>
                                        <p:tgtEl>
                                          <p:spTgt spid="17"/>
                                        </p:tgtEl>
                                      </p:cBhvr>
                                      <p:to x="100000" y="90000"/>
                                    </p:animScale>
                                    <p:animScale>
                                      <p:cBhvr>
                                        <p:cTn id="50" dur="166" decel="50000">
                                          <p:stCondLst>
                                            <p:cond delay="1668"/>
                                          </p:stCondLst>
                                        </p:cTn>
                                        <p:tgtEl>
                                          <p:spTgt spid="17"/>
                                        </p:tgtEl>
                                      </p:cBhvr>
                                      <p:to x="100000" y="100000"/>
                                    </p:animScale>
                                    <p:animScale>
                                      <p:cBhvr>
                                        <p:cTn id="51" dur="26">
                                          <p:stCondLst>
                                            <p:cond delay="1808"/>
                                          </p:stCondLst>
                                        </p:cTn>
                                        <p:tgtEl>
                                          <p:spTgt spid="17"/>
                                        </p:tgtEl>
                                      </p:cBhvr>
                                      <p:to x="100000" y="95000"/>
                                    </p:animScale>
                                    <p:animScale>
                                      <p:cBhvr>
                                        <p:cTn id="52" dur="166" decel="50000">
                                          <p:stCondLst>
                                            <p:cond delay="1834"/>
                                          </p:stCondLst>
                                        </p:cTn>
                                        <p:tgtEl>
                                          <p:spTgt spid="1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5"/>
                                        </p:tgtEl>
                                      </p:cBhvr>
                                    </p:animEffect>
                                    <p:animScale>
                                      <p:cBhvr>
                                        <p:cTn id="57" dur="250" autoRev="1" fill="hold"/>
                                        <p:tgtEl>
                                          <p:spTgt spid="15"/>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6"/>
                                        </p:tgtEl>
                                      </p:cBhvr>
                                    </p:animEffect>
                                    <p:animScale>
                                      <p:cBhvr>
                                        <p:cTn id="60" dur="250" autoRev="1" fill="hold"/>
                                        <p:tgtEl>
                                          <p:spTgt spid="16"/>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17"/>
                                        </p:tgtEl>
                                      </p:cBhvr>
                                    </p:animEffect>
                                    <p:animScale>
                                      <p:cBhvr>
                                        <p:cTn id="63" dur="250" autoRev="1" fill="hold"/>
                                        <p:tgtEl>
                                          <p:spTgt spid="17"/>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par>
                                <p:cTn id="76" presetID="2" presetClass="entr" presetSubtype="12"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2250" fill="hold"/>
                                        <p:tgtEl>
                                          <p:spTgt spid="18"/>
                                        </p:tgtEl>
                                        <p:attrNameLst>
                                          <p:attrName>ppt_x</p:attrName>
                                        </p:attrNameLst>
                                      </p:cBhvr>
                                      <p:tavLst>
                                        <p:tav tm="0">
                                          <p:val>
                                            <p:strVal val="0-#ppt_w/2"/>
                                          </p:val>
                                        </p:tav>
                                        <p:tav tm="100000">
                                          <p:val>
                                            <p:strVal val="#ppt_x"/>
                                          </p:val>
                                        </p:tav>
                                      </p:tavLst>
                                    </p:anim>
                                    <p:anim calcmode="lin" valueType="num">
                                      <p:cBhvr additive="base">
                                        <p:cTn id="79" dur="22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ppt_x"/>
                                          </p:val>
                                        </p:tav>
                                        <p:tav tm="100000">
                                          <p:val>
                                            <p:strVal val="#ppt_x"/>
                                          </p:val>
                                        </p:tav>
                                      </p:tavLst>
                                    </p:anim>
                                    <p:anim calcmode="lin" valueType="num">
                                      <p:cBhvr additive="base">
                                        <p:cTn id="8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up)">
                                      <p:cBhvr>
                                        <p:cTn id="90" dur="500"/>
                                        <p:tgtEl>
                                          <p:spTgt spid="23"/>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left)">
                                      <p:cBhvr>
                                        <p:cTn id="94" dur="500"/>
                                        <p:tgtEl>
                                          <p:spTgt spid="6"/>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wipe(left)">
                                      <p:cBhvr>
                                        <p:cTn id="98" dur="500"/>
                                        <p:tgtEl>
                                          <p:spTgt spid="7"/>
                                        </p:tgtEl>
                                      </p:cBhvr>
                                    </p:animEffect>
                                  </p:childTnLst>
                                </p:cTn>
                              </p:par>
                            </p:childTnLst>
                          </p:cTn>
                        </p:par>
                        <p:par>
                          <p:cTn id="99" fill="hold">
                            <p:stCondLst>
                              <p:cond delay="1500"/>
                            </p:stCondLst>
                            <p:childTnLst>
                              <p:par>
                                <p:cTn id="100" presetID="22" presetClass="entr" presetSubtype="8" fill="hold" grpId="0" nodeType="after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left)">
                                      <p:cBhvr>
                                        <p:cTn id="10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6" name="组合 5"/>
          <p:cNvGrpSpPr/>
          <p:nvPr/>
        </p:nvGrpSpPr>
        <p:grpSpPr>
          <a:xfrm>
            <a:off x="8085044" y="2216685"/>
            <a:ext cx="3410227" cy="1165673"/>
            <a:chOff x="874712" y="3195403"/>
            <a:chExt cx="3410227" cy="1165673"/>
          </a:xfrm>
        </p:grpSpPr>
        <p:sp>
          <p:nvSpPr>
            <p:cNvPr id="7" name="矩形 6"/>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8" name="矩形 7"/>
            <p:cNvSpPr/>
            <p:nvPr/>
          </p:nvSpPr>
          <p:spPr>
            <a:xfrm>
              <a:off x="874713" y="3195403"/>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汉仪乐喵体W" panose="00020600040101010101" pitchFamily="18" charset="-122"/>
                  <a:ea typeface="汉仪乐喵体W" panose="00020600040101010101" pitchFamily="18" charset="-122"/>
                </a:rPr>
                <a:t>人人成才</a:t>
              </a:r>
            </a:p>
          </p:txBody>
        </p:sp>
      </p:grpSp>
      <p:grpSp>
        <p:nvGrpSpPr>
          <p:cNvPr id="9" name="组合 8"/>
          <p:cNvGrpSpPr/>
          <p:nvPr/>
        </p:nvGrpSpPr>
        <p:grpSpPr>
          <a:xfrm>
            <a:off x="8182158" y="4103373"/>
            <a:ext cx="3410227" cy="1165673"/>
            <a:chOff x="874712" y="3195403"/>
            <a:chExt cx="3410227" cy="1165673"/>
          </a:xfrm>
        </p:grpSpPr>
        <p:sp>
          <p:nvSpPr>
            <p:cNvPr id="10" name="矩形 9"/>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1" name="矩形 10"/>
            <p:cNvSpPr/>
            <p:nvPr/>
          </p:nvSpPr>
          <p:spPr>
            <a:xfrm>
              <a:off x="874713" y="3195403"/>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汉仪乐喵体W" panose="00020600040101010101" pitchFamily="18" charset="-122"/>
                  <a:ea typeface="汉仪乐喵体W" panose="00020600040101010101" pitchFamily="18" charset="-122"/>
                </a:rPr>
                <a:t>严格教育管理</a:t>
              </a:r>
            </a:p>
          </p:txBody>
        </p:sp>
      </p:grpSp>
      <p:grpSp>
        <p:nvGrpSpPr>
          <p:cNvPr id="12" name="组合 11"/>
          <p:cNvGrpSpPr/>
          <p:nvPr/>
        </p:nvGrpSpPr>
        <p:grpSpPr>
          <a:xfrm>
            <a:off x="681575" y="2218095"/>
            <a:ext cx="3457492" cy="1178713"/>
            <a:chOff x="874712" y="3182363"/>
            <a:chExt cx="3457492" cy="1178713"/>
          </a:xfrm>
        </p:grpSpPr>
        <p:sp>
          <p:nvSpPr>
            <p:cNvPr id="13" name="矩形 12"/>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4" name="矩形 13"/>
            <p:cNvSpPr/>
            <p:nvPr/>
          </p:nvSpPr>
          <p:spPr>
            <a:xfrm>
              <a:off x="2090230" y="318236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latin typeface="汉仪乐喵体W" panose="00020600040101010101" pitchFamily="18" charset="-122"/>
                  <a:ea typeface="汉仪乐喵体W" panose="00020600040101010101" pitchFamily="18" charset="-122"/>
                </a:rPr>
                <a:t>全面发展</a:t>
              </a:r>
            </a:p>
          </p:txBody>
        </p:sp>
      </p:grpSp>
      <p:grpSp>
        <p:nvGrpSpPr>
          <p:cNvPr id="15" name="组合 14"/>
          <p:cNvGrpSpPr/>
          <p:nvPr/>
        </p:nvGrpSpPr>
        <p:grpSpPr>
          <a:xfrm>
            <a:off x="573458" y="3973577"/>
            <a:ext cx="3410227" cy="1193478"/>
            <a:chOff x="1188461" y="3195403"/>
            <a:chExt cx="3410227" cy="1193478"/>
          </a:xfrm>
        </p:grpSpPr>
        <p:sp>
          <p:nvSpPr>
            <p:cNvPr id="16" name="矩形 15"/>
            <p:cNvSpPr/>
            <p:nvPr/>
          </p:nvSpPr>
          <p:spPr>
            <a:xfrm>
              <a:off x="1188461" y="3705617"/>
              <a:ext cx="341022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7" name="矩形 16"/>
            <p:cNvSpPr/>
            <p:nvPr/>
          </p:nvSpPr>
          <p:spPr>
            <a:xfrm>
              <a:off x="2356714"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latin typeface="汉仪乐喵体W" panose="00020600040101010101" pitchFamily="18" charset="-122"/>
                  <a:ea typeface="汉仪乐喵体W" panose="00020600040101010101" pitchFamily="18" charset="-122"/>
                </a:rPr>
                <a:t>提高综合素质</a:t>
              </a:r>
            </a:p>
          </p:txBody>
        </p:sp>
      </p:gr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026" y="420210"/>
            <a:ext cx="4537132" cy="1359872"/>
          </a:xfrm>
          <a:prstGeom prst="rect">
            <a:avLst/>
          </a:prstGeom>
        </p:spPr>
      </p:pic>
      <p:sp>
        <p:nvSpPr>
          <p:cNvPr id="20" name="矩形 19"/>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新学习工作安排</a:t>
            </a:r>
          </a:p>
        </p:txBody>
      </p:sp>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24" name="图片 23"/>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l="52705" t="7050" r="30745" b="71473"/>
          <a:stretch>
            <a:fillRect/>
          </a:stretch>
        </p:blipFill>
        <p:spPr>
          <a:xfrm>
            <a:off x="4900244" y="2183155"/>
            <a:ext cx="2421864" cy="3142649"/>
          </a:xfrm>
          <a:prstGeom prst="rect">
            <a:avLst/>
          </a:prstGeom>
        </p:spPr>
      </p:pic>
      <p:sp>
        <p:nvSpPr>
          <p:cNvPr id="28" name="椭圆 27"/>
          <p:cNvSpPr/>
          <p:nvPr/>
        </p:nvSpPr>
        <p:spPr>
          <a:xfrm>
            <a:off x="4516477" y="2233293"/>
            <a:ext cx="3143892" cy="3143892"/>
          </a:xfrm>
          <a:prstGeom prst="ellipse">
            <a:avLst/>
          </a:prstGeom>
          <a:noFill/>
          <a:ln w="38100">
            <a:solidFill>
              <a:srgbClr val="FF2D4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rotWithShape="1">
          <a:blip r:embed="rId5" cstate="print">
            <a:extLst>
              <a:ext uri="{28A0092B-C50C-407E-A947-70E740481C1C}">
                <a14:useLocalDpi xmlns:a14="http://schemas.microsoft.com/office/drawing/2010/main" val="0"/>
              </a:ext>
            </a:extLst>
          </a:blip>
          <a:srcRect l="50541" t="50300" r="30288" b="27955"/>
          <a:stretch>
            <a:fillRect/>
          </a:stretch>
        </p:blipFill>
        <p:spPr>
          <a:xfrm>
            <a:off x="4340842" y="2137754"/>
            <a:ext cx="966478" cy="1096267"/>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l="71065" t="50300" r="7557" b="27955"/>
          <a:stretch>
            <a:fillRect/>
          </a:stretch>
        </p:blipFill>
        <p:spPr>
          <a:xfrm>
            <a:off x="7047771" y="3754480"/>
            <a:ext cx="1077772" cy="1096267"/>
          </a:xfrm>
          <a:prstGeom prst="rect">
            <a:avLst/>
          </a:prstGeom>
        </p:spPr>
      </p:pic>
      <p:pic>
        <p:nvPicPr>
          <p:cNvPr id="32" name="图片 31"/>
          <p:cNvPicPr>
            <a:picLocks noChangeAspect="1"/>
          </p:cNvPicPr>
          <p:nvPr/>
        </p:nvPicPr>
        <p:blipFill rotWithShape="1">
          <a:blip r:embed="rId5" cstate="print">
            <a:extLst>
              <a:ext uri="{28A0092B-C50C-407E-A947-70E740481C1C}">
                <a14:useLocalDpi xmlns:a14="http://schemas.microsoft.com/office/drawing/2010/main" val="0"/>
              </a:ext>
            </a:extLst>
          </a:blip>
          <a:srcRect l="3517" t="50300" r="73310" b="27955"/>
          <a:stretch>
            <a:fillRect/>
          </a:stretch>
        </p:blipFill>
        <p:spPr>
          <a:xfrm>
            <a:off x="3864735" y="3754480"/>
            <a:ext cx="1168248" cy="1096267"/>
          </a:xfrm>
          <a:prstGeom prst="rect">
            <a:avLst/>
          </a:prstGeom>
        </p:spPr>
      </p:pic>
      <p:pic>
        <p:nvPicPr>
          <p:cNvPr id="33" name="图片 32"/>
          <p:cNvPicPr>
            <a:picLocks noChangeAspect="1"/>
          </p:cNvPicPr>
          <p:nvPr/>
        </p:nvPicPr>
        <p:blipFill rotWithShape="1">
          <a:blip r:embed="rId5" cstate="print">
            <a:extLst>
              <a:ext uri="{28A0092B-C50C-407E-A947-70E740481C1C}">
                <a14:useLocalDpi xmlns:a14="http://schemas.microsoft.com/office/drawing/2010/main" val="0"/>
              </a:ext>
            </a:extLst>
          </a:blip>
          <a:srcRect l="27980" t="50300" r="50193" b="27955"/>
          <a:stretch>
            <a:fillRect/>
          </a:stretch>
        </p:blipFill>
        <p:spPr>
          <a:xfrm>
            <a:off x="6772294" y="2204082"/>
            <a:ext cx="1100412" cy="10962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80">
                                          <p:stCondLst>
                                            <p:cond delay="0"/>
                                          </p:stCondLst>
                                        </p:cTn>
                                        <p:tgtEl>
                                          <p:spTgt spid="23"/>
                                        </p:tgtEl>
                                      </p:cBhvr>
                                    </p:animEffect>
                                    <p:anim calcmode="lin" valueType="num">
                                      <p:cBhvr>
                                        <p:cTn id="4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5" dur="26">
                                          <p:stCondLst>
                                            <p:cond delay="650"/>
                                          </p:stCondLst>
                                        </p:cTn>
                                        <p:tgtEl>
                                          <p:spTgt spid="23"/>
                                        </p:tgtEl>
                                      </p:cBhvr>
                                      <p:to x="100000" y="60000"/>
                                    </p:animScale>
                                    <p:animScale>
                                      <p:cBhvr>
                                        <p:cTn id="46" dur="166" decel="50000">
                                          <p:stCondLst>
                                            <p:cond delay="676"/>
                                          </p:stCondLst>
                                        </p:cTn>
                                        <p:tgtEl>
                                          <p:spTgt spid="23"/>
                                        </p:tgtEl>
                                      </p:cBhvr>
                                      <p:to x="100000" y="100000"/>
                                    </p:animScale>
                                    <p:animScale>
                                      <p:cBhvr>
                                        <p:cTn id="47" dur="26">
                                          <p:stCondLst>
                                            <p:cond delay="1312"/>
                                          </p:stCondLst>
                                        </p:cTn>
                                        <p:tgtEl>
                                          <p:spTgt spid="23"/>
                                        </p:tgtEl>
                                      </p:cBhvr>
                                      <p:to x="100000" y="80000"/>
                                    </p:animScale>
                                    <p:animScale>
                                      <p:cBhvr>
                                        <p:cTn id="48" dur="166" decel="50000">
                                          <p:stCondLst>
                                            <p:cond delay="1338"/>
                                          </p:stCondLst>
                                        </p:cTn>
                                        <p:tgtEl>
                                          <p:spTgt spid="23"/>
                                        </p:tgtEl>
                                      </p:cBhvr>
                                      <p:to x="100000" y="100000"/>
                                    </p:animScale>
                                    <p:animScale>
                                      <p:cBhvr>
                                        <p:cTn id="49" dur="26">
                                          <p:stCondLst>
                                            <p:cond delay="1642"/>
                                          </p:stCondLst>
                                        </p:cTn>
                                        <p:tgtEl>
                                          <p:spTgt spid="23"/>
                                        </p:tgtEl>
                                      </p:cBhvr>
                                      <p:to x="100000" y="90000"/>
                                    </p:animScale>
                                    <p:animScale>
                                      <p:cBhvr>
                                        <p:cTn id="50" dur="166" decel="50000">
                                          <p:stCondLst>
                                            <p:cond delay="1668"/>
                                          </p:stCondLst>
                                        </p:cTn>
                                        <p:tgtEl>
                                          <p:spTgt spid="23"/>
                                        </p:tgtEl>
                                      </p:cBhvr>
                                      <p:to x="100000" y="100000"/>
                                    </p:animScale>
                                    <p:animScale>
                                      <p:cBhvr>
                                        <p:cTn id="51" dur="26">
                                          <p:stCondLst>
                                            <p:cond delay="1808"/>
                                          </p:stCondLst>
                                        </p:cTn>
                                        <p:tgtEl>
                                          <p:spTgt spid="23"/>
                                        </p:tgtEl>
                                      </p:cBhvr>
                                      <p:to x="100000" y="95000"/>
                                    </p:animScale>
                                    <p:animScale>
                                      <p:cBhvr>
                                        <p:cTn id="52" dur="166" decel="50000">
                                          <p:stCondLst>
                                            <p:cond delay="1834"/>
                                          </p:stCondLst>
                                        </p:cTn>
                                        <p:tgtEl>
                                          <p:spTgt spid="2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1"/>
                                        </p:tgtEl>
                                      </p:cBhvr>
                                    </p:animEffect>
                                    <p:animScale>
                                      <p:cBhvr>
                                        <p:cTn id="57" dur="250" autoRev="1" fill="hold"/>
                                        <p:tgtEl>
                                          <p:spTgt spid="21"/>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22"/>
                                        </p:tgtEl>
                                      </p:cBhvr>
                                    </p:animEffect>
                                    <p:animScale>
                                      <p:cBhvr>
                                        <p:cTn id="60" dur="250" autoRev="1" fill="hold"/>
                                        <p:tgtEl>
                                          <p:spTgt spid="22"/>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3"/>
                                        </p:tgtEl>
                                      </p:cBhvr>
                                    </p:animEffect>
                                    <p:animScale>
                                      <p:cBhvr>
                                        <p:cTn id="63" dur="250" autoRev="1" fill="hold"/>
                                        <p:tgtEl>
                                          <p:spTgt spid="23"/>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 presetClass="entr" presetSubtype="12"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2250" fill="hold"/>
                                        <p:tgtEl>
                                          <p:spTgt spid="24"/>
                                        </p:tgtEl>
                                        <p:attrNameLst>
                                          <p:attrName>ppt_x</p:attrName>
                                        </p:attrNameLst>
                                      </p:cBhvr>
                                      <p:tavLst>
                                        <p:tav tm="0">
                                          <p:val>
                                            <p:strVal val="0-#ppt_w/2"/>
                                          </p:val>
                                        </p:tav>
                                        <p:tav tm="100000">
                                          <p:val>
                                            <p:strVal val="#ppt_x"/>
                                          </p:val>
                                        </p:tav>
                                      </p:tavLst>
                                    </p:anim>
                                    <p:anim calcmode="lin" valueType="num">
                                      <p:cBhvr additive="base">
                                        <p:cTn id="79" dur="22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125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500"/>
                                        <p:tgtEl>
                                          <p:spTgt spid="30"/>
                                        </p:tgtEl>
                                      </p:cBhvr>
                                    </p:animEffect>
                                  </p:childTnLst>
                                </p:cTn>
                              </p:par>
                            </p:childTnLst>
                          </p:cTn>
                        </p:par>
                        <p:par>
                          <p:cTn id="96" fill="hold">
                            <p:stCondLst>
                              <p:cond delay="500"/>
                            </p:stCondLst>
                            <p:childTnLst>
                              <p:par>
                                <p:cTn id="97" presetID="2" presetClass="entr" presetSubtype="8" fill="hold" nodeType="after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0-#ppt_w/2"/>
                                          </p:val>
                                        </p:tav>
                                        <p:tav tm="100000">
                                          <p:val>
                                            <p:strVal val="#ppt_x"/>
                                          </p:val>
                                        </p:tav>
                                      </p:tavLst>
                                    </p:anim>
                                    <p:anim calcmode="lin" valueType="num">
                                      <p:cBhvr additive="base">
                                        <p:cTn id="10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childTnLst>
                          </p:cTn>
                        </p:par>
                        <p:par>
                          <p:cTn id="106" fill="hold">
                            <p:stCondLst>
                              <p:cond delay="500"/>
                            </p:stCondLst>
                            <p:childTnLst>
                              <p:par>
                                <p:cTn id="107" presetID="2" presetClass="entr" presetSubtype="8"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additive="base">
                                        <p:cTn id="109" dur="500" fill="hold"/>
                                        <p:tgtEl>
                                          <p:spTgt spid="6"/>
                                        </p:tgtEl>
                                        <p:attrNameLst>
                                          <p:attrName>ppt_x</p:attrName>
                                        </p:attrNameLst>
                                      </p:cBhvr>
                                      <p:tavLst>
                                        <p:tav tm="0">
                                          <p:val>
                                            <p:strVal val="0-#ppt_w/2"/>
                                          </p:val>
                                        </p:tav>
                                        <p:tav tm="100000">
                                          <p:val>
                                            <p:strVal val="#ppt_x"/>
                                          </p:val>
                                        </p:tav>
                                      </p:tavLst>
                                    </p:anim>
                                    <p:anim calcmode="lin" valueType="num">
                                      <p:cBhvr additive="base">
                                        <p:cTn id="11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par>
                          <p:cTn id="116" fill="hold">
                            <p:stCondLst>
                              <p:cond delay="500"/>
                            </p:stCondLst>
                            <p:childTnLst>
                              <p:par>
                                <p:cTn id="117" presetID="2" presetClass="entr" presetSubtype="8" fill="hold" nodeType="afterEffect">
                                  <p:stCondLst>
                                    <p:cond delay="0"/>
                                  </p:stCondLst>
                                  <p:childTnLst>
                                    <p:set>
                                      <p:cBhvr>
                                        <p:cTn id="118" dur="1" fill="hold">
                                          <p:stCondLst>
                                            <p:cond delay="0"/>
                                          </p:stCondLst>
                                        </p:cTn>
                                        <p:tgtEl>
                                          <p:spTgt spid="9"/>
                                        </p:tgtEl>
                                        <p:attrNameLst>
                                          <p:attrName>style.visibility</p:attrName>
                                        </p:attrNameLst>
                                      </p:cBhvr>
                                      <p:to>
                                        <p:strVal val="visible"/>
                                      </p:to>
                                    </p:set>
                                    <p:anim calcmode="lin" valueType="num">
                                      <p:cBhvr additive="base">
                                        <p:cTn id="119" dur="500" fill="hold"/>
                                        <p:tgtEl>
                                          <p:spTgt spid="9"/>
                                        </p:tgtEl>
                                        <p:attrNameLst>
                                          <p:attrName>ppt_x</p:attrName>
                                        </p:attrNameLst>
                                      </p:cBhvr>
                                      <p:tavLst>
                                        <p:tav tm="0">
                                          <p:val>
                                            <p:strVal val="0-#ppt_w/2"/>
                                          </p:val>
                                        </p:tav>
                                        <p:tav tm="100000">
                                          <p:val>
                                            <p:strVal val="#ppt_x"/>
                                          </p:val>
                                        </p:tav>
                                      </p:tavLst>
                                    </p:anim>
                                    <p:anim calcmode="lin" valueType="num">
                                      <p:cBhvr additive="base">
                                        <p:cTn id="1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2"/>
                                        </p:tgtEl>
                                        <p:attrNameLst>
                                          <p:attrName>style.visibility</p:attrName>
                                        </p:attrNameLst>
                                      </p:cBhvr>
                                      <p:to>
                                        <p:strVal val="visible"/>
                                      </p:to>
                                    </p:set>
                                    <p:animEffect transition="in" filter="fade">
                                      <p:cBhvr>
                                        <p:cTn id="125" dur="500"/>
                                        <p:tgtEl>
                                          <p:spTgt spid="32"/>
                                        </p:tgtEl>
                                      </p:cBhvr>
                                    </p:animEffect>
                                  </p:childTnLst>
                                </p:cTn>
                              </p:par>
                            </p:childTnLst>
                          </p:cTn>
                        </p:par>
                        <p:par>
                          <p:cTn id="126" fill="hold">
                            <p:stCondLst>
                              <p:cond delay="500"/>
                            </p:stCondLst>
                            <p:childTnLst>
                              <p:par>
                                <p:cTn id="127" presetID="2" presetClass="entr" presetSubtype="8" fill="hold" nodeType="afterEffect">
                                  <p:stCondLst>
                                    <p:cond delay="0"/>
                                  </p:stCondLst>
                                  <p:childTnLst>
                                    <p:set>
                                      <p:cBhvr>
                                        <p:cTn id="128" dur="1" fill="hold">
                                          <p:stCondLst>
                                            <p:cond delay="0"/>
                                          </p:stCondLst>
                                        </p:cTn>
                                        <p:tgtEl>
                                          <p:spTgt spid="15"/>
                                        </p:tgtEl>
                                        <p:attrNameLst>
                                          <p:attrName>style.visibility</p:attrName>
                                        </p:attrNameLst>
                                      </p:cBhvr>
                                      <p:to>
                                        <p:strVal val="visible"/>
                                      </p:to>
                                    </p:set>
                                    <p:anim calcmode="lin" valueType="num">
                                      <p:cBhvr additive="base">
                                        <p:cTn id="129" dur="500" fill="hold"/>
                                        <p:tgtEl>
                                          <p:spTgt spid="15"/>
                                        </p:tgtEl>
                                        <p:attrNameLst>
                                          <p:attrName>ppt_x</p:attrName>
                                        </p:attrNameLst>
                                      </p:cBhvr>
                                      <p:tavLst>
                                        <p:tav tm="0">
                                          <p:val>
                                            <p:strVal val="0-#ppt_w/2"/>
                                          </p:val>
                                        </p:tav>
                                        <p:tav tm="100000">
                                          <p:val>
                                            <p:strVal val="#ppt_x"/>
                                          </p:val>
                                        </p:tav>
                                      </p:tavLst>
                                    </p:anim>
                                    <p:anim calcmode="lin" valueType="num">
                                      <p:cBhvr additive="base">
                                        <p:cTn id="1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4736413" y="2543532"/>
            <a:ext cx="3978962"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用户可以在投影仪或者计算机上进行演示也可以将演示文稿打印出来制作成胶片以便应用到更广泛的领域中</a:t>
            </a:r>
          </a:p>
        </p:txBody>
      </p:sp>
      <p:sp>
        <p:nvSpPr>
          <p:cNvPr id="4" name="矩形 3"/>
          <p:cNvSpPr/>
          <p:nvPr/>
        </p:nvSpPr>
        <p:spPr>
          <a:xfrm>
            <a:off x="4732636" y="3856222"/>
            <a:ext cx="4050881" cy="9787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用户可以在投影仪或者计算机上进行演示也可以将演示文稿打印出来制作成胶片以便应用到更广泛的领域中</a:t>
            </a: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b="7151"/>
          <a:stretch>
            <a:fillRect/>
          </a:stretch>
        </p:blipFill>
        <p:spPr>
          <a:xfrm>
            <a:off x="1012620" y="1938195"/>
            <a:ext cx="3254114" cy="3203951"/>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5026" y="420210"/>
            <a:ext cx="4537132" cy="1359872"/>
          </a:xfrm>
          <a:prstGeom prst="rect">
            <a:avLst/>
          </a:prstGeom>
        </p:spPr>
      </p:pic>
      <p:sp>
        <p:nvSpPr>
          <p:cNvPr id="13" name="矩形 12"/>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新学习工作安排</a:t>
            </a:r>
          </a:p>
        </p:txBody>
      </p:sp>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sp>
        <p:nvSpPr>
          <p:cNvPr id="20" name="任意多边形: 形状 19"/>
          <p:cNvSpPr/>
          <p:nvPr/>
        </p:nvSpPr>
        <p:spPr bwMode="auto">
          <a:xfrm rot="18988399" flipH="1">
            <a:off x="9188674" y="2219019"/>
            <a:ext cx="1202679" cy="1201076"/>
          </a:xfrm>
          <a:custGeom>
            <a:avLst/>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chemeClr val="accent5">
              <a:lumMod val="75000"/>
            </a:schemeClr>
          </a:solidFill>
          <a:ln>
            <a:noFill/>
          </a:ln>
        </p:spPr>
        <p:txBody>
          <a:bodyPr anchor="ctr"/>
          <a:lstStyle/>
          <a:p>
            <a:pPr algn="ctr"/>
            <a:endParaRPr sz="2400">
              <a:latin typeface="汉仪PP体简" panose="00020600040101010101" pitchFamily="18" charset="-122"/>
              <a:ea typeface="汉仪PP体简" panose="00020600040101010101" pitchFamily="18" charset="-122"/>
            </a:endParaRPr>
          </a:p>
        </p:txBody>
      </p:sp>
      <p:sp>
        <p:nvSpPr>
          <p:cNvPr id="22" name="任意多边形: 形状 21"/>
          <p:cNvSpPr/>
          <p:nvPr/>
        </p:nvSpPr>
        <p:spPr bwMode="auto">
          <a:xfrm rot="18988399" flipH="1">
            <a:off x="9229158" y="3649162"/>
            <a:ext cx="1202679" cy="1201076"/>
          </a:xfrm>
          <a:custGeom>
            <a:avLst/>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rgbClr val="FF0000"/>
          </a:solidFill>
          <a:ln>
            <a:noFill/>
          </a:ln>
        </p:spPr>
        <p:txBody>
          <a:bodyPr anchor="ctr"/>
          <a:lstStyle/>
          <a:p>
            <a:pPr algn="ctr"/>
            <a:endParaRPr sz="2400">
              <a:latin typeface="汉仪PP体简" panose="00020600040101010101" pitchFamily="18" charset="-122"/>
              <a:ea typeface="汉仪PP体简"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80">
                                          <p:stCondLst>
                                            <p:cond delay="0"/>
                                          </p:stCondLst>
                                        </p:cTn>
                                        <p:tgtEl>
                                          <p:spTgt spid="15"/>
                                        </p:tgtEl>
                                      </p:cBhvr>
                                    </p:animEffect>
                                    <p:anim calcmode="lin" valueType="num">
                                      <p:cBhvr>
                                        <p:cTn id="2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5"/>
                                        </p:tgtEl>
                                      </p:cBhvr>
                                      <p:to x="100000" y="60000"/>
                                    </p:animScale>
                                    <p:animScale>
                                      <p:cBhvr>
                                        <p:cTn id="30" dur="166" decel="50000">
                                          <p:stCondLst>
                                            <p:cond delay="676"/>
                                          </p:stCondLst>
                                        </p:cTn>
                                        <p:tgtEl>
                                          <p:spTgt spid="15"/>
                                        </p:tgtEl>
                                      </p:cBhvr>
                                      <p:to x="100000" y="100000"/>
                                    </p:animScale>
                                    <p:animScale>
                                      <p:cBhvr>
                                        <p:cTn id="31" dur="26">
                                          <p:stCondLst>
                                            <p:cond delay="1312"/>
                                          </p:stCondLst>
                                        </p:cTn>
                                        <p:tgtEl>
                                          <p:spTgt spid="15"/>
                                        </p:tgtEl>
                                      </p:cBhvr>
                                      <p:to x="100000" y="80000"/>
                                    </p:animScale>
                                    <p:animScale>
                                      <p:cBhvr>
                                        <p:cTn id="32" dur="166" decel="50000">
                                          <p:stCondLst>
                                            <p:cond delay="1338"/>
                                          </p:stCondLst>
                                        </p:cTn>
                                        <p:tgtEl>
                                          <p:spTgt spid="15"/>
                                        </p:tgtEl>
                                      </p:cBhvr>
                                      <p:to x="100000" y="100000"/>
                                    </p:animScale>
                                    <p:animScale>
                                      <p:cBhvr>
                                        <p:cTn id="33" dur="26">
                                          <p:stCondLst>
                                            <p:cond delay="1642"/>
                                          </p:stCondLst>
                                        </p:cTn>
                                        <p:tgtEl>
                                          <p:spTgt spid="15"/>
                                        </p:tgtEl>
                                      </p:cBhvr>
                                      <p:to x="100000" y="90000"/>
                                    </p:animScale>
                                    <p:animScale>
                                      <p:cBhvr>
                                        <p:cTn id="34" dur="166" decel="50000">
                                          <p:stCondLst>
                                            <p:cond delay="1668"/>
                                          </p:stCondLst>
                                        </p:cTn>
                                        <p:tgtEl>
                                          <p:spTgt spid="15"/>
                                        </p:tgtEl>
                                      </p:cBhvr>
                                      <p:to x="100000" y="100000"/>
                                    </p:animScale>
                                    <p:animScale>
                                      <p:cBhvr>
                                        <p:cTn id="35" dur="26">
                                          <p:stCondLst>
                                            <p:cond delay="1808"/>
                                          </p:stCondLst>
                                        </p:cTn>
                                        <p:tgtEl>
                                          <p:spTgt spid="15"/>
                                        </p:tgtEl>
                                      </p:cBhvr>
                                      <p:to x="100000" y="95000"/>
                                    </p:animScale>
                                    <p:animScale>
                                      <p:cBhvr>
                                        <p:cTn id="36" dur="166" decel="50000">
                                          <p:stCondLst>
                                            <p:cond delay="1834"/>
                                          </p:stCondLst>
                                        </p:cTn>
                                        <p:tgtEl>
                                          <p:spTgt spid="1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80">
                                          <p:stCondLst>
                                            <p:cond delay="0"/>
                                          </p:stCondLst>
                                        </p:cTn>
                                        <p:tgtEl>
                                          <p:spTgt spid="16"/>
                                        </p:tgtEl>
                                      </p:cBhvr>
                                    </p:animEffect>
                                    <p:anim calcmode="lin" valueType="num">
                                      <p:cBhvr>
                                        <p:cTn id="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5" dur="26">
                                          <p:stCondLst>
                                            <p:cond delay="650"/>
                                          </p:stCondLst>
                                        </p:cTn>
                                        <p:tgtEl>
                                          <p:spTgt spid="16"/>
                                        </p:tgtEl>
                                      </p:cBhvr>
                                      <p:to x="100000" y="60000"/>
                                    </p:animScale>
                                    <p:animScale>
                                      <p:cBhvr>
                                        <p:cTn id="46" dur="166" decel="50000">
                                          <p:stCondLst>
                                            <p:cond delay="676"/>
                                          </p:stCondLst>
                                        </p:cTn>
                                        <p:tgtEl>
                                          <p:spTgt spid="16"/>
                                        </p:tgtEl>
                                      </p:cBhvr>
                                      <p:to x="100000" y="100000"/>
                                    </p:animScale>
                                    <p:animScale>
                                      <p:cBhvr>
                                        <p:cTn id="47" dur="26">
                                          <p:stCondLst>
                                            <p:cond delay="1312"/>
                                          </p:stCondLst>
                                        </p:cTn>
                                        <p:tgtEl>
                                          <p:spTgt spid="16"/>
                                        </p:tgtEl>
                                      </p:cBhvr>
                                      <p:to x="100000" y="80000"/>
                                    </p:animScale>
                                    <p:animScale>
                                      <p:cBhvr>
                                        <p:cTn id="48" dur="166" decel="50000">
                                          <p:stCondLst>
                                            <p:cond delay="1338"/>
                                          </p:stCondLst>
                                        </p:cTn>
                                        <p:tgtEl>
                                          <p:spTgt spid="16"/>
                                        </p:tgtEl>
                                      </p:cBhvr>
                                      <p:to x="100000" y="100000"/>
                                    </p:animScale>
                                    <p:animScale>
                                      <p:cBhvr>
                                        <p:cTn id="49" dur="26">
                                          <p:stCondLst>
                                            <p:cond delay="1642"/>
                                          </p:stCondLst>
                                        </p:cTn>
                                        <p:tgtEl>
                                          <p:spTgt spid="16"/>
                                        </p:tgtEl>
                                      </p:cBhvr>
                                      <p:to x="100000" y="90000"/>
                                    </p:animScale>
                                    <p:animScale>
                                      <p:cBhvr>
                                        <p:cTn id="50" dur="166" decel="50000">
                                          <p:stCondLst>
                                            <p:cond delay="1668"/>
                                          </p:stCondLst>
                                        </p:cTn>
                                        <p:tgtEl>
                                          <p:spTgt spid="16"/>
                                        </p:tgtEl>
                                      </p:cBhvr>
                                      <p:to x="100000" y="100000"/>
                                    </p:animScale>
                                    <p:animScale>
                                      <p:cBhvr>
                                        <p:cTn id="51" dur="26">
                                          <p:stCondLst>
                                            <p:cond delay="1808"/>
                                          </p:stCondLst>
                                        </p:cTn>
                                        <p:tgtEl>
                                          <p:spTgt spid="16"/>
                                        </p:tgtEl>
                                      </p:cBhvr>
                                      <p:to x="100000" y="95000"/>
                                    </p:animScale>
                                    <p:animScale>
                                      <p:cBhvr>
                                        <p:cTn id="52" dur="166" decel="50000">
                                          <p:stCondLst>
                                            <p:cond delay="1834"/>
                                          </p:stCondLst>
                                        </p:cTn>
                                        <p:tgtEl>
                                          <p:spTgt spid="1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4"/>
                                        </p:tgtEl>
                                      </p:cBhvr>
                                    </p:animEffect>
                                    <p:animScale>
                                      <p:cBhvr>
                                        <p:cTn id="57" dur="250" autoRev="1" fill="hold"/>
                                        <p:tgtEl>
                                          <p:spTgt spid="14"/>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5"/>
                                        </p:tgtEl>
                                      </p:cBhvr>
                                    </p:animEffect>
                                    <p:animScale>
                                      <p:cBhvr>
                                        <p:cTn id="60" dur="250" autoRev="1" fill="hold"/>
                                        <p:tgtEl>
                                          <p:spTgt spid="15"/>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16"/>
                                        </p:tgtEl>
                                      </p:cBhvr>
                                    </p:animEffect>
                                    <p:animScale>
                                      <p:cBhvr>
                                        <p:cTn id="63" dur="250" autoRev="1" fill="hold"/>
                                        <p:tgtEl>
                                          <p:spTgt spid="16"/>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par>
                                <p:cTn id="76" presetID="2" presetClass="entr" presetSubtype="12"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2250" fill="hold"/>
                                        <p:tgtEl>
                                          <p:spTgt spid="17"/>
                                        </p:tgtEl>
                                        <p:attrNameLst>
                                          <p:attrName>ppt_x</p:attrName>
                                        </p:attrNameLst>
                                      </p:cBhvr>
                                      <p:tavLst>
                                        <p:tav tm="0">
                                          <p:val>
                                            <p:strVal val="0-#ppt_w/2"/>
                                          </p:val>
                                        </p:tav>
                                        <p:tav tm="100000">
                                          <p:val>
                                            <p:strVal val="#ppt_x"/>
                                          </p:val>
                                        </p:tav>
                                      </p:tavLst>
                                    </p:anim>
                                    <p:anim calcmode="lin" valueType="num">
                                      <p:cBhvr additive="base">
                                        <p:cTn id="79" dur="22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1000"/>
                                        <p:tgtEl>
                                          <p:spTgt spid="10"/>
                                        </p:tgtEl>
                                      </p:cBhvr>
                                    </p:animEffect>
                                    <p:anim calcmode="lin" valueType="num">
                                      <p:cBhvr>
                                        <p:cTn id="85" dur="1000" fill="hold"/>
                                        <p:tgtEl>
                                          <p:spTgt spid="10"/>
                                        </p:tgtEl>
                                        <p:attrNameLst>
                                          <p:attrName>ppt_x</p:attrName>
                                        </p:attrNameLst>
                                      </p:cBhvr>
                                      <p:tavLst>
                                        <p:tav tm="0">
                                          <p:val>
                                            <p:strVal val="#ppt_x"/>
                                          </p:val>
                                        </p:tav>
                                        <p:tav tm="100000">
                                          <p:val>
                                            <p:strVal val="#ppt_x"/>
                                          </p:val>
                                        </p:tav>
                                      </p:tavLst>
                                    </p:anim>
                                    <p:anim calcmode="lin" valueType="num">
                                      <p:cBhvr>
                                        <p:cTn id="86" dur="1000" fill="hold"/>
                                        <p:tgtEl>
                                          <p:spTgt spid="10"/>
                                        </p:tgtEl>
                                        <p:attrNameLst>
                                          <p:attrName>ppt_y</p:attrName>
                                        </p:attrNameLst>
                                      </p:cBhvr>
                                      <p:tavLst>
                                        <p:tav tm="0">
                                          <p:val>
                                            <p:strVal val="#ppt_y+.1"/>
                                          </p:val>
                                        </p:tav>
                                        <p:tav tm="100000">
                                          <p:val>
                                            <p:strVal val="#ppt_y"/>
                                          </p:val>
                                        </p:tav>
                                      </p:tavLst>
                                    </p:anim>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wipe(left)">
                                      <p:cBhvr>
                                        <p:cTn id="90" dur="500"/>
                                        <p:tgtEl>
                                          <p:spTgt spid="3"/>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wipe(left)">
                                      <p:cBhvr>
                                        <p:cTn id="94" dur="500"/>
                                        <p:tgtEl>
                                          <p:spTgt spid="4"/>
                                        </p:tgtEl>
                                      </p:cBhvr>
                                    </p:animEffect>
                                  </p:childTnLst>
                                </p:cTn>
                              </p:par>
                            </p:childTnLst>
                          </p:cTn>
                        </p:par>
                        <p:par>
                          <p:cTn id="95" fill="hold">
                            <p:stCondLst>
                              <p:cond delay="2000"/>
                            </p:stCondLst>
                            <p:childTnLst>
                              <p:par>
                                <p:cTn id="96" presetID="2" presetClass="entr" presetSubtype="2"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additive="base">
                                        <p:cTn id="98" dur="500" fill="hold"/>
                                        <p:tgtEl>
                                          <p:spTgt spid="20"/>
                                        </p:tgtEl>
                                        <p:attrNameLst>
                                          <p:attrName>ppt_x</p:attrName>
                                        </p:attrNameLst>
                                      </p:cBhvr>
                                      <p:tavLst>
                                        <p:tav tm="0">
                                          <p:val>
                                            <p:strVal val="1+#ppt_w/2"/>
                                          </p:val>
                                        </p:tav>
                                        <p:tav tm="100000">
                                          <p:val>
                                            <p:strVal val="#ppt_x"/>
                                          </p:val>
                                        </p:tav>
                                      </p:tavLst>
                                    </p:anim>
                                    <p:anim calcmode="lin" valueType="num">
                                      <p:cBhvr additive="base">
                                        <p:cTn id="99" dur="500" fill="hold"/>
                                        <p:tgtEl>
                                          <p:spTgt spid="20"/>
                                        </p:tgtEl>
                                        <p:attrNameLst>
                                          <p:attrName>ppt_y</p:attrName>
                                        </p:attrNameLst>
                                      </p:cBhvr>
                                      <p:tavLst>
                                        <p:tav tm="0">
                                          <p:val>
                                            <p:strVal val="#ppt_y"/>
                                          </p:val>
                                        </p:tav>
                                        <p:tav tm="100000">
                                          <p:val>
                                            <p:strVal val="#ppt_y"/>
                                          </p:val>
                                        </p:tav>
                                      </p:tavLst>
                                    </p:anim>
                                  </p:childTnLst>
                                </p:cTn>
                              </p:par>
                            </p:childTnLst>
                          </p:cTn>
                        </p:par>
                        <p:par>
                          <p:cTn id="100" fill="hold">
                            <p:stCondLst>
                              <p:cond delay="2500"/>
                            </p:stCondLst>
                            <p:childTnLst>
                              <p:par>
                                <p:cTn id="101" presetID="2" presetClass="entr" presetSubtype="2"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1+#ppt_w/2"/>
                                          </p:val>
                                        </p:tav>
                                        <p:tav tm="100000">
                                          <p:val>
                                            <p:strVal val="#ppt_x"/>
                                          </p:val>
                                        </p:tav>
                                      </p:tavLst>
                                    </p:anim>
                                    <p:anim calcmode="lin" valueType="num">
                                      <p:cBhvr additive="base">
                                        <p:cTn id="10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20"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t="32810" r="73750" b="22876"/>
          <a:stretch>
            <a:fillRect/>
          </a:stretch>
        </p:blipFill>
        <p:spPr>
          <a:xfrm>
            <a:off x="319527" y="3873121"/>
            <a:ext cx="3200400" cy="3039035"/>
          </a:xfrm>
          <a:prstGeom prst="rect">
            <a:avLst/>
          </a:prstGeom>
        </p:spPr>
      </p:pic>
      <p:pic>
        <p:nvPicPr>
          <p:cNvPr id="11" name="图片 10"/>
          <p:cNvPicPr>
            <a:picLocks noChangeAspect="1"/>
          </p:cNvPicPr>
          <p:nvPr/>
        </p:nvPicPr>
        <p:blipFill rotWithShape="1">
          <a:blip r:embed="rId4">
            <a:extLst>
              <a:ext uri="{28A0092B-C50C-407E-A947-70E740481C1C}">
                <a14:useLocalDpi xmlns:a14="http://schemas.microsoft.com/office/drawing/2010/main" val="0"/>
              </a:ext>
            </a:extLst>
          </a:blip>
          <a:srcRect l="66471" t="21307" r="14965" b="22876"/>
          <a:stretch>
            <a:fillRect/>
          </a:stretch>
        </p:blipFill>
        <p:spPr>
          <a:xfrm>
            <a:off x="9406498" y="3233174"/>
            <a:ext cx="2263295" cy="3827929"/>
          </a:xfrm>
          <a:prstGeom prst="rect">
            <a:avLst/>
          </a:prstGeom>
        </p:spPr>
      </p:pic>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10538145" y="1459067"/>
            <a:ext cx="1014284" cy="868969"/>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548561" y="1450040"/>
            <a:ext cx="1098177" cy="861139"/>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11845" b="27936"/>
          <a:stretch>
            <a:fillRect/>
          </a:stretch>
        </p:blipFill>
        <p:spPr>
          <a:xfrm>
            <a:off x="2079082" y="-95127"/>
            <a:ext cx="7933207" cy="4777289"/>
          </a:xfrm>
          <a:prstGeom prst="rect">
            <a:avLst/>
          </a:prstGeom>
        </p:spPr>
      </p:pic>
      <p:sp>
        <p:nvSpPr>
          <p:cNvPr id="8" name="矩形 7"/>
          <p:cNvSpPr/>
          <p:nvPr/>
        </p:nvSpPr>
        <p:spPr>
          <a:xfrm>
            <a:off x="3305292" y="2817362"/>
            <a:ext cx="5509831" cy="1569660"/>
          </a:xfrm>
          <a:prstGeom prst="rect">
            <a:avLst/>
          </a:prstGeom>
        </p:spPr>
        <p:txBody>
          <a:bodyPr wrap="square">
            <a:spAutoFit/>
            <a:scene3d>
              <a:camera prst="orthographicFront"/>
              <a:lightRig rig="threePt" dir="t"/>
            </a:scene3d>
            <a:sp3d contourW="12700"/>
          </a:bodyPr>
          <a:lstStyle/>
          <a:p>
            <a:pPr algn="ctr"/>
            <a:r>
              <a:rPr lang="zh-CN" altLang="en-US" sz="9600" b="1" dirty="0">
                <a:ln w="15875">
                  <a:solidFill>
                    <a:schemeClr val="bg1"/>
                  </a:solidFill>
                </a:ln>
                <a:solidFill>
                  <a:srgbClr val="FF0000"/>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rPr>
              <a:t>谢谢观看</a:t>
            </a:r>
          </a:p>
        </p:txBody>
      </p:sp>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4987792" y="1734237"/>
            <a:ext cx="735106" cy="576436"/>
          </a:xfrm>
          <a:prstGeom prst="rect">
            <a:avLst/>
          </a:prstGeom>
        </p:spPr>
      </p:pic>
      <p:pic>
        <p:nvPicPr>
          <p:cNvPr id="18" name="图片 17"/>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837952" y="232331"/>
            <a:ext cx="1479176" cy="126725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517327" y="873098"/>
            <a:ext cx="1098177" cy="861139"/>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41713" t="52908" r="43539" b="23665"/>
          <a:stretch>
            <a:fillRect/>
          </a:stretch>
        </p:blipFill>
        <p:spPr>
          <a:xfrm>
            <a:off x="5146696" y="5212845"/>
            <a:ext cx="1797977" cy="1606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80">
                                          <p:stCondLst>
                                            <p:cond delay="0"/>
                                          </p:stCondLst>
                                        </p:cTn>
                                        <p:tgtEl>
                                          <p:spTgt spid="16"/>
                                        </p:tgtEl>
                                      </p:cBhvr>
                                    </p:animEffect>
                                    <p:anim calcmode="lin" valueType="num">
                                      <p:cBhvr>
                                        <p:cTn id="5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7" dur="26">
                                          <p:stCondLst>
                                            <p:cond delay="650"/>
                                          </p:stCondLst>
                                        </p:cTn>
                                        <p:tgtEl>
                                          <p:spTgt spid="16"/>
                                        </p:tgtEl>
                                      </p:cBhvr>
                                      <p:to x="100000" y="60000"/>
                                    </p:animScale>
                                    <p:animScale>
                                      <p:cBhvr>
                                        <p:cTn id="58" dur="166" decel="50000">
                                          <p:stCondLst>
                                            <p:cond delay="676"/>
                                          </p:stCondLst>
                                        </p:cTn>
                                        <p:tgtEl>
                                          <p:spTgt spid="16"/>
                                        </p:tgtEl>
                                      </p:cBhvr>
                                      <p:to x="100000" y="100000"/>
                                    </p:animScale>
                                    <p:animScale>
                                      <p:cBhvr>
                                        <p:cTn id="59" dur="26">
                                          <p:stCondLst>
                                            <p:cond delay="1312"/>
                                          </p:stCondLst>
                                        </p:cTn>
                                        <p:tgtEl>
                                          <p:spTgt spid="16"/>
                                        </p:tgtEl>
                                      </p:cBhvr>
                                      <p:to x="100000" y="80000"/>
                                    </p:animScale>
                                    <p:animScale>
                                      <p:cBhvr>
                                        <p:cTn id="60" dur="166" decel="50000">
                                          <p:stCondLst>
                                            <p:cond delay="1338"/>
                                          </p:stCondLst>
                                        </p:cTn>
                                        <p:tgtEl>
                                          <p:spTgt spid="16"/>
                                        </p:tgtEl>
                                      </p:cBhvr>
                                      <p:to x="100000" y="100000"/>
                                    </p:animScale>
                                    <p:animScale>
                                      <p:cBhvr>
                                        <p:cTn id="61" dur="26">
                                          <p:stCondLst>
                                            <p:cond delay="1642"/>
                                          </p:stCondLst>
                                        </p:cTn>
                                        <p:tgtEl>
                                          <p:spTgt spid="16"/>
                                        </p:tgtEl>
                                      </p:cBhvr>
                                      <p:to x="100000" y="90000"/>
                                    </p:animScale>
                                    <p:animScale>
                                      <p:cBhvr>
                                        <p:cTn id="62" dur="166" decel="50000">
                                          <p:stCondLst>
                                            <p:cond delay="1668"/>
                                          </p:stCondLst>
                                        </p:cTn>
                                        <p:tgtEl>
                                          <p:spTgt spid="16"/>
                                        </p:tgtEl>
                                      </p:cBhvr>
                                      <p:to x="100000" y="100000"/>
                                    </p:animScale>
                                    <p:animScale>
                                      <p:cBhvr>
                                        <p:cTn id="63" dur="26">
                                          <p:stCondLst>
                                            <p:cond delay="1808"/>
                                          </p:stCondLst>
                                        </p:cTn>
                                        <p:tgtEl>
                                          <p:spTgt spid="16"/>
                                        </p:tgtEl>
                                      </p:cBhvr>
                                      <p:to x="100000" y="95000"/>
                                    </p:animScale>
                                    <p:animScale>
                                      <p:cBhvr>
                                        <p:cTn id="64" dur="166" decel="50000">
                                          <p:stCondLst>
                                            <p:cond delay="1834"/>
                                          </p:stCondLst>
                                        </p:cTn>
                                        <p:tgtEl>
                                          <p:spTgt spid="16"/>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80">
                                          <p:stCondLst>
                                            <p:cond delay="0"/>
                                          </p:stCondLst>
                                        </p:cTn>
                                        <p:tgtEl>
                                          <p:spTgt spid="18"/>
                                        </p:tgtEl>
                                      </p:cBhvr>
                                    </p:animEffect>
                                    <p:anim calcmode="lin" valueType="num">
                                      <p:cBhvr>
                                        <p:cTn id="6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3" dur="26">
                                          <p:stCondLst>
                                            <p:cond delay="650"/>
                                          </p:stCondLst>
                                        </p:cTn>
                                        <p:tgtEl>
                                          <p:spTgt spid="18"/>
                                        </p:tgtEl>
                                      </p:cBhvr>
                                      <p:to x="100000" y="60000"/>
                                    </p:animScale>
                                    <p:animScale>
                                      <p:cBhvr>
                                        <p:cTn id="74" dur="166" decel="50000">
                                          <p:stCondLst>
                                            <p:cond delay="676"/>
                                          </p:stCondLst>
                                        </p:cTn>
                                        <p:tgtEl>
                                          <p:spTgt spid="18"/>
                                        </p:tgtEl>
                                      </p:cBhvr>
                                      <p:to x="100000" y="100000"/>
                                    </p:animScale>
                                    <p:animScale>
                                      <p:cBhvr>
                                        <p:cTn id="75" dur="26">
                                          <p:stCondLst>
                                            <p:cond delay="1312"/>
                                          </p:stCondLst>
                                        </p:cTn>
                                        <p:tgtEl>
                                          <p:spTgt spid="18"/>
                                        </p:tgtEl>
                                      </p:cBhvr>
                                      <p:to x="100000" y="80000"/>
                                    </p:animScale>
                                    <p:animScale>
                                      <p:cBhvr>
                                        <p:cTn id="76" dur="166" decel="50000">
                                          <p:stCondLst>
                                            <p:cond delay="1338"/>
                                          </p:stCondLst>
                                        </p:cTn>
                                        <p:tgtEl>
                                          <p:spTgt spid="18"/>
                                        </p:tgtEl>
                                      </p:cBhvr>
                                      <p:to x="100000" y="100000"/>
                                    </p:animScale>
                                    <p:animScale>
                                      <p:cBhvr>
                                        <p:cTn id="77" dur="26">
                                          <p:stCondLst>
                                            <p:cond delay="1642"/>
                                          </p:stCondLst>
                                        </p:cTn>
                                        <p:tgtEl>
                                          <p:spTgt spid="18"/>
                                        </p:tgtEl>
                                      </p:cBhvr>
                                      <p:to x="100000" y="90000"/>
                                    </p:animScale>
                                    <p:animScale>
                                      <p:cBhvr>
                                        <p:cTn id="78" dur="166" decel="50000">
                                          <p:stCondLst>
                                            <p:cond delay="1668"/>
                                          </p:stCondLst>
                                        </p:cTn>
                                        <p:tgtEl>
                                          <p:spTgt spid="18"/>
                                        </p:tgtEl>
                                      </p:cBhvr>
                                      <p:to x="100000" y="100000"/>
                                    </p:animScale>
                                    <p:animScale>
                                      <p:cBhvr>
                                        <p:cTn id="79" dur="26">
                                          <p:stCondLst>
                                            <p:cond delay="1808"/>
                                          </p:stCondLst>
                                        </p:cTn>
                                        <p:tgtEl>
                                          <p:spTgt spid="18"/>
                                        </p:tgtEl>
                                      </p:cBhvr>
                                      <p:to x="100000" y="95000"/>
                                    </p:animScale>
                                    <p:animScale>
                                      <p:cBhvr>
                                        <p:cTn id="80" dur="166" decel="50000">
                                          <p:stCondLst>
                                            <p:cond delay="1834"/>
                                          </p:stCondLst>
                                        </p:cTn>
                                        <p:tgtEl>
                                          <p:spTgt spid="18"/>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80">
                                          <p:stCondLst>
                                            <p:cond delay="0"/>
                                          </p:stCondLst>
                                        </p:cTn>
                                        <p:tgtEl>
                                          <p:spTgt spid="19"/>
                                        </p:tgtEl>
                                      </p:cBhvr>
                                    </p:animEffect>
                                    <p:anim calcmode="lin" valueType="num">
                                      <p:cBhvr>
                                        <p:cTn id="8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9" dur="26">
                                          <p:stCondLst>
                                            <p:cond delay="650"/>
                                          </p:stCondLst>
                                        </p:cTn>
                                        <p:tgtEl>
                                          <p:spTgt spid="19"/>
                                        </p:tgtEl>
                                      </p:cBhvr>
                                      <p:to x="100000" y="60000"/>
                                    </p:animScale>
                                    <p:animScale>
                                      <p:cBhvr>
                                        <p:cTn id="90" dur="166" decel="50000">
                                          <p:stCondLst>
                                            <p:cond delay="676"/>
                                          </p:stCondLst>
                                        </p:cTn>
                                        <p:tgtEl>
                                          <p:spTgt spid="19"/>
                                        </p:tgtEl>
                                      </p:cBhvr>
                                      <p:to x="100000" y="100000"/>
                                    </p:animScale>
                                    <p:animScale>
                                      <p:cBhvr>
                                        <p:cTn id="91" dur="26">
                                          <p:stCondLst>
                                            <p:cond delay="1312"/>
                                          </p:stCondLst>
                                        </p:cTn>
                                        <p:tgtEl>
                                          <p:spTgt spid="19"/>
                                        </p:tgtEl>
                                      </p:cBhvr>
                                      <p:to x="100000" y="80000"/>
                                    </p:animScale>
                                    <p:animScale>
                                      <p:cBhvr>
                                        <p:cTn id="92" dur="166" decel="50000">
                                          <p:stCondLst>
                                            <p:cond delay="1338"/>
                                          </p:stCondLst>
                                        </p:cTn>
                                        <p:tgtEl>
                                          <p:spTgt spid="19"/>
                                        </p:tgtEl>
                                      </p:cBhvr>
                                      <p:to x="100000" y="100000"/>
                                    </p:animScale>
                                    <p:animScale>
                                      <p:cBhvr>
                                        <p:cTn id="93" dur="26">
                                          <p:stCondLst>
                                            <p:cond delay="1642"/>
                                          </p:stCondLst>
                                        </p:cTn>
                                        <p:tgtEl>
                                          <p:spTgt spid="19"/>
                                        </p:tgtEl>
                                      </p:cBhvr>
                                      <p:to x="100000" y="90000"/>
                                    </p:animScale>
                                    <p:animScale>
                                      <p:cBhvr>
                                        <p:cTn id="94" dur="166" decel="50000">
                                          <p:stCondLst>
                                            <p:cond delay="1668"/>
                                          </p:stCondLst>
                                        </p:cTn>
                                        <p:tgtEl>
                                          <p:spTgt spid="19"/>
                                        </p:tgtEl>
                                      </p:cBhvr>
                                      <p:to x="100000" y="100000"/>
                                    </p:animScale>
                                    <p:animScale>
                                      <p:cBhvr>
                                        <p:cTn id="95" dur="26">
                                          <p:stCondLst>
                                            <p:cond delay="1808"/>
                                          </p:stCondLst>
                                        </p:cTn>
                                        <p:tgtEl>
                                          <p:spTgt spid="19"/>
                                        </p:tgtEl>
                                      </p:cBhvr>
                                      <p:to x="100000" y="95000"/>
                                    </p:animScale>
                                    <p:animScale>
                                      <p:cBhvr>
                                        <p:cTn id="96" dur="166" decel="50000">
                                          <p:stCondLst>
                                            <p:cond delay="1834"/>
                                          </p:stCondLst>
                                        </p:cTn>
                                        <p:tgtEl>
                                          <p:spTgt spid="19"/>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mph" presetSubtype="0" fill="hold" nodeType="clickEffect">
                                  <p:stCondLst>
                                    <p:cond delay="0"/>
                                  </p:stCondLst>
                                  <p:childTnLst>
                                    <p:animEffect transition="out" filter="fade">
                                      <p:cBhvr>
                                        <p:cTn id="100" dur="500" tmFilter="0, 0; .2, .5; .8, .5; 1, 0"/>
                                        <p:tgtEl>
                                          <p:spTgt spid="16"/>
                                        </p:tgtEl>
                                      </p:cBhvr>
                                    </p:animEffect>
                                    <p:animScale>
                                      <p:cBhvr>
                                        <p:cTn id="101" dur="250" autoRev="1" fill="hold"/>
                                        <p:tgtEl>
                                          <p:spTgt spid="16"/>
                                        </p:tgtEl>
                                      </p:cBhvr>
                                      <p:by x="105000" y="105000"/>
                                    </p:animScale>
                                  </p:childTnLst>
                                </p:cTn>
                              </p:par>
                              <p:par>
                                <p:cTn id="102" presetID="26" presetClass="emph" presetSubtype="0" fill="hold" nodeType="withEffect">
                                  <p:stCondLst>
                                    <p:cond delay="0"/>
                                  </p:stCondLst>
                                  <p:childTnLst>
                                    <p:animEffect transition="out" filter="fade">
                                      <p:cBhvr>
                                        <p:cTn id="103" dur="500" tmFilter="0, 0; .2, .5; .8, .5; 1, 0"/>
                                        <p:tgtEl>
                                          <p:spTgt spid="18"/>
                                        </p:tgtEl>
                                      </p:cBhvr>
                                    </p:animEffect>
                                    <p:animScale>
                                      <p:cBhvr>
                                        <p:cTn id="104" dur="250" autoRev="1" fill="hold"/>
                                        <p:tgtEl>
                                          <p:spTgt spid="18"/>
                                        </p:tgtEl>
                                      </p:cBhvr>
                                      <p:by x="105000" y="105000"/>
                                    </p:animScale>
                                  </p:childTnLst>
                                </p:cTn>
                              </p:par>
                              <p:par>
                                <p:cTn id="105" presetID="26" presetClass="emph" presetSubtype="0" fill="hold" nodeType="withEffect">
                                  <p:stCondLst>
                                    <p:cond delay="0"/>
                                  </p:stCondLst>
                                  <p:childTnLst>
                                    <p:animEffect transition="out" filter="fade">
                                      <p:cBhvr>
                                        <p:cTn id="106" dur="500" tmFilter="0, 0; .2, .5; .8, .5; 1, 0"/>
                                        <p:tgtEl>
                                          <p:spTgt spid="19"/>
                                        </p:tgtEl>
                                      </p:cBhvr>
                                    </p:animEffect>
                                    <p:animScale>
                                      <p:cBhvr>
                                        <p:cTn id="107"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363" y="4009092"/>
            <a:ext cx="2733503" cy="755078"/>
          </a:xfrm>
          <a:prstGeom prst="rect">
            <a:avLst/>
          </a:prstGeom>
        </p:spPr>
      </p:pic>
      <p:pic>
        <p:nvPicPr>
          <p:cNvPr id="28" name="图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3800" y="4044475"/>
            <a:ext cx="2296134" cy="755078"/>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7176" y="2866068"/>
            <a:ext cx="2482230" cy="755078"/>
          </a:xfrm>
          <a:prstGeom prst="rect">
            <a:avLst/>
          </a:prstGeom>
        </p:spPr>
      </p:pic>
      <p:pic>
        <p:nvPicPr>
          <p:cNvPr id="27" name="图片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939" y="2851239"/>
            <a:ext cx="2296134" cy="755078"/>
          </a:xfrm>
          <a:prstGeom prst="rect">
            <a:avLst/>
          </a:prstGeom>
        </p:spPr>
      </p:pic>
      <p:sp>
        <p:nvSpPr>
          <p:cNvPr id="6" name="矩形 5"/>
          <p:cNvSpPr/>
          <p:nvPr/>
        </p:nvSpPr>
        <p:spPr>
          <a:xfrm>
            <a:off x="3255027" y="3053632"/>
            <a:ext cx="2266241" cy="461665"/>
          </a:xfrm>
          <a:prstGeom prst="rect">
            <a:avLst/>
          </a:prstGeom>
        </p:spPr>
        <p:txBody>
          <a:bodyPr wrap="square">
            <a:spAutoFit/>
            <a:scene3d>
              <a:camera prst="orthographicFront"/>
              <a:lightRig rig="threePt" dir="t"/>
            </a:scene3d>
            <a:sp3d contourW="12700"/>
          </a:bodyPr>
          <a:lstStyle/>
          <a:p>
            <a:r>
              <a:rPr lang="zh-CN" altLang="en-US" sz="2400" b="1" dirty="0">
                <a:solidFill>
                  <a:srgbClr val="FF2D4E"/>
                </a:solidFill>
                <a:latin typeface="汉仪乐喵体W" panose="00020600040101010101" pitchFamily="18" charset="-122"/>
                <a:ea typeface="汉仪乐喵体W" panose="00020600040101010101" pitchFamily="18" charset="-122"/>
              </a:rPr>
              <a:t>家长会的意义</a:t>
            </a:r>
          </a:p>
        </p:txBody>
      </p:sp>
      <p:sp>
        <p:nvSpPr>
          <p:cNvPr id="7" name="矩形 6"/>
          <p:cNvSpPr/>
          <p:nvPr/>
        </p:nvSpPr>
        <p:spPr>
          <a:xfrm>
            <a:off x="7633353" y="3071783"/>
            <a:ext cx="2266241" cy="461665"/>
          </a:xfrm>
          <a:prstGeom prst="rect">
            <a:avLst/>
          </a:prstGeom>
        </p:spPr>
        <p:txBody>
          <a:bodyPr wrap="square">
            <a:spAutoFit/>
            <a:scene3d>
              <a:camera prst="orthographicFront"/>
              <a:lightRig rig="threePt" dir="t"/>
            </a:scene3d>
            <a:sp3d contourW="12700"/>
          </a:bodyPr>
          <a:lstStyle/>
          <a:p>
            <a:r>
              <a:rPr lang="zh-CN" altLang="en-US" sz="2400" b="1" dirty="0">
                <a:solidFill>
                  <a:srgbClr val="FF2D4E"/>
                </a:solidFill>
                <a:latin typeface="汉仪乐喵体W" panose="00020600040101010101" pitchFamily="18" charset="-122"/>
                <a:ea typeface="汉仪乐喵体W" panose="00020600040101010101" pitchFamily="18" charset="-122"/>
              </a:rPr>
              <a:t>关于我们班级</a:t>
            </a:r>
          </a:p>
        </p:txBody>
      </p:sp>
      <p:sp>
        <p:nvSpPr>
          <p:cNvPr id="8" name="矩形 7"/>
          <p:cNvSpPr/>
          <p:nvPr/>
        </p:nvSpPr>
        <p:spPr>
          <a:xfrm>
            <a:off x="3255027" y="4209526"/>
            <a:ext cx="2266241" cy="461665"/>
          </a:xfrm>
          <a:prstGeom prst="rect">
            <a:avLst/>
          </a:prstGeom>
        </p:spPr>
        <p:txBody>
          <a:bodyPr wrap="square">
            <a:spAutoFit/>
            <a:scene3d>
              <a:camera prst="orthographicFront"/>
              <a:lightRig rig="threePt" dir="t"/>
            </a:scene3d>
            <a:sp3d contourW="12700"/>
          </a:bodyPr>
          <a:lstStyle/>
          <a:p>
            <a:r>
              <a:rPr lang="zh-CN" altLang="en-US" sz="2400" b="1" dirty="0">
                <a:solidFill>
                  <a:srgbClr val="FF2D4E"/>
                </a:solidFill>
                <a:latin typeface="汉仪乐喵体W" panose="00020600040101010101" pitchFamily="18" charset="-122"/>
                <a:ea typeface="汉仪乐喵体W" panose="00020600040101010101" pitchFamily="18" charset="-122"/>
              </a:rPr>
              <a:t>给家长的建议</a:t>
            </a:r>
          </a:p>
        </p:txBody>
      </p:sp>
      <p:sp>
        <p:nvSpPr>
          <p:cNvPr id="9" name="矩形 8"/>
          <p:cNvSpPr/>
          <p:nvPr/>
        </p:nvSpPr>
        <p:spPr>
          <a:xfrm>
            <a:off x="7661953" y="4224328"/>
            <a:ext cx="2383000" cy="461665"/>
          </a:xfrm>
          <a:prstGeom prst="rect">
            <a:avLst/>
          </a:prstGeom>
        </p:spPr>
        <p:txBody>
          <a:bodyPr wrap="square">
            <a:spAutoFit/>
            <a:scene3d>
              <a:camera prst="orthographicFront"/>
              <a:lightRig rig="threePt" dir="t"/>
            </a:scene3d>
            <a:sp3d contourW="12700"/>
          </a:bodyPr>
          <a:lstStyle/>
          <a:p>
            <a:r>
              <a:rPr lang="zh-CN" altLang="en-US" sz="2400" b="1" dirty="0">
                <a:solidFill>
                  <a:srgbClr val="FF2D4E"/>
                </a:solidFill>
                <a:latin typeface="汉仪乐喵体W" panose="00020600040101010101" pitchFamily="18" charset="-122"/>
                <a:ea typeface="汉仪乐喵体W" panose="00020600040101010101" pitchFamily="18" charset="-122"/>
              </a:rPr>
              <a:t>新学期工作安排</a:t>
            </a:r>
          </a:p>
        </p:txBody>
      </p:sp>
      <p:pic>
        <p:nvPicPr>
          <p:cNvPr id="16" name="图片 15"/>
          <p:cNvPicPr>
            <a:picLocks noChangeAspect="1"/>
          </p:cNvPicPr>
          <p:nvPr/>
        </p:nvPicPr>
        <p:blipFill rotWithShape="1">
          <a:blip r:embed="rId6">
            <a:extLst>
              <a:ext uri="{28A0092B-C50C-407E-A947-70E740481C1C}">
                <a14:useLocalDpi xmlns:a14="http://schemas.microsoft.com/office/drawing/2010/main" val="0"/>
              </a:ext>
            </a:extLst>
          </a:blip>
          <a:srcRect r="70850" b="74483"/>
          <a:stretch>
            <a:fillRect/>
          </a:stretch>
        </p:blipFill>
        <p:spPr>
          <a:xfrm>
            <a:off x="2106999" y="2832373"/>
            <a:ext cx="925887" cy="906884"/>
          </a:xfrm>
          <a:prstGeom prst="rect">
            <a:avLst/>
          </a:prstGeom>
        </p:spPr>
      </p:pic>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l="35068" r="34941" b="74655"/>
          <a:stretch>
            <a:fillRect/>
          </a:stretch>
        </p:blipFill>
        <p:spPr>
          <a:xfrm>
            <a:off x="6387271" y="2762930"/>
            <a:ext cx="1000964" cy="946525"/>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67879" b="75342"/>
          <a:stretch>
            <a:fillRect/>
          </a:stretch>
        </p:blipFill>
        <p:spPr>
          <a:xfrm>
            <a:off x="2106999" y="3980224"/>
            <a:ext cx="1020897" cy="876924"/>
          </a:xfrm>
          <a:prstGeom prst="rect">
            <a:avLst/>
          </a:prstGeom>
        </p:spPr>
      </p:pic>
      <p:pic>
        <p:nvPicPr>
          <p:cNvPr id="20" name="图片 19"/>
          <p:cNvPicPr>
            <a:picLocks noChangeAspect="1"/>
          </p:cNvPicPr>
          <p:nvPr/>
        </p:nvPicPr>
        <p:blipFill rotWithShape="1">
          <a:blip r:embed="rId6">
            <a:extLst>
              <a:ext uri="{28A0092B-C50C-407E-A947-70E740481C1C}">
                <a14:useLocalDpi xmlns:a14="http://schemas.microsoft.com/office/drawing/2010/main" val="0"/>
              </a:ext>
            </a:extLst>
          </a:blip>
          <a:srcRect t="26821" r="70838" b="50086"/>
          <a:stretch>
            <a:fillRect/>
          </a:stretch>
        </p:blipFill>
        <p:spPr>
          <a:xfrm>
            <a:off x="6387271" y="3933708"/>
            <a:ext cx="977153" cy="865845"/>
          </a:xfrm>
          <a:prstGeom prst="rect">
            <a:avLst/>
          </a:prstGeom>
        </p:spPr>
      </p:pic>
      <p:pic>
        <p:nvPicPr>
          <p:cNvPr id="21" name="图片 20"/>
          <p:cNvPicPr>
            <a:picLocks noChangeAspect="1"/>
          </p:cNvPicPr>
          <p:nvPr/>
        </p:nvPicPr>
        <p:blipFill rotWithShape="1">
          <a:blip r:embed="rId7" cstate="print">
            <a:extLst>
              <a:ext uri="{28A0092B-C50C-407E-A947-70E740481C1C}">
                <a14:useLocalDpi xmlns:a14="http://schemas.microsoft.com/office/drawing/2010/main" val="0"/>
              </a:ext>
            </a:extLst>
          </a:blip>
          <a:srcRect t="11845" b="27936"/>
          <a:stretch>
            <a:fillRect/>
          </a:stretch>
        </p:blipFill>
        <p:spPr>
          <a:xfrm>
            <a:off x="3962511" y="298353"/>
            <a:ext cx="3350240" cy="2017477"/>
          </a:xfrm>
          <a:prstGeom prst="rect">
            <a:avLst/>
          </a:prstGeom>
        </p:spPr>
      </p:pic>
      <p:sp>
        <p:nvSpPr>
          <p:cNvPr id="22" name="矩形 21"/>
          <p:cNvSpPr/>
          <p:nvPr/>
        </p:nvSpPr>
        <p:spPr>
          <a:xfrm>
            <a:off x="4237669" y="1407573"/>
            <a:ext cx="2650084" cy="923330"/>
          </a:xfrm>
          <a:prstGeom prst="rect">
            <a:avLst/>
          </a:prstGeom>
        </p:spPr>
        <p:txBody>
          <a:bodyPr wrap="square">
            <a:spAutoFit/>
            <a:scene3d>
              <a:camera prst="orthographicFront"/>
              <a:lightRig rig="threePt" dir="t"/>
            </a:scene3d>
            <a:sp3d contourW="12700"/>
          </a:bodyPr>
          <a:lstStyle/>
          <a:p>
            <a:pPr algn="ctr"/>
            <a:r>
              <a:rPr lang="zh-CN" altLang="en-US" sz="5400" b="1" dirty="0">
                <a:ln w="15875">
                  <a:solidFill>
                    <a:schemeClr val="bg1"/>
                  </a:solidFill>
                </a:ln>
                <a:solidFill>
                  <a:srgbClr val="FF0000"/>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rPr>
              <a:t>前言</a:t>
            </a:r>
            <a:endParaRPr lang="zh-CN" altLang="en-US" sz="9600" b="1" dirty="0">
              <a:ln w="15875">
                <a:solidFill>
                  <a:schemeClr val="bg1"/>
                </a:solidFill>
              </a:ln>
              <a:solidFill>
                <a:srgbClr val="FF0000"/>
              </a:solidFill>
              <a:effectLst>
                <a:outerShdw blurRad="38100" dist="38100" dir="2700000" algn="tl">
                  <a:srgbClr val="000000">
                    <a:alpha val="43137"/>
                  </a:srgbClr>
                </a:outerShdw>
              </a:effectLst>
              <a:latin typeface="汉仪乐喵体W" panose="00020600040101010101" pitchFamily="18" charset="-122"/>
              <a:ea typeface="汉仪乐喵体W" panose="00020600040101010101" pitchFamily="18" charset="-122"/>
            </a:endParaRPr>
          </a:p>
        </p:txBody>
      </p:sp>
      <p:pic>
        <p:nvPicPr>
          <p:cNvPr id="23" name="图片 22"/>
          <p:cNvPicPr>
            <a:picLocks noChangeAspect="1"/>
          </p:cNvPicPr>
          <p:nvPr/>
        </p:nvPicPr>
        <p:blipFill rotWithShape="1">
          <a:blip r:embed="rId8">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31" name="图片 30"/>
          <p:cNvPicPr>
            <a:picLocks noChangeAspect="1"/>
          </p:cNvPicPr>
          <p:nvPr/>
        </p:nvPicPr>
        <p:blipFill rotWithShape="1">
          <a:blip r:embed="rId8">
            <a:extLst>
              <a:ext uri="{28A0092B-C50C-407E-A947-70E740481C1C}">
                <a14:useLocalDpi xmlns:a14="http://schemas.microsoft.com/office/drawing/2010/main" val="0"/>
              </a:ext>
            </a:extLst>
          </a:blip>
          <a:srcRect l="13529" t="25011" r="80441" b="66584"/>
          <a:stretch>
            <a:fillRect/>
          </a:stretch>
        </p:blipFill>
        <p:spPr>
          <a:xfrm>
            <a:off x="645067" y="1511243"/>
            <a:ext cx="735106" cy="576436"/>
          </a:xfrm>
          <a:prstGeom prst="rect">
            <a:avLst/>
          </a:prstGeom>
        </p:spPr>
      </p:pic>
      <p:pic>
        <p:nvPicPr>
          <p:cNvPr id="32" name="图片 31"/>
          <p:cNvPicPr>
            <a:picLocks noChangeAspect="1"/>
          </p:cNvPicPr>
          <p:nvPr/>
        </p:nvPicPr>
        <p:blipFill rotWithShape="1">
          <a:blip r:embed="rId8">
            <a:extLst>
              <a:ext uri="{28A0092B-C50C-407E-A947-70E740481C1C}">
                <a14:useLocalDpi xmlns:a14="http://schemas.microsoft.com/office/drawing/2010/main" val="0"/>
              </a:ext>
            </a:extLst>
          </a:blip>
          <a:srcRect l="6617" t="2306" r="81250" b="79215"/>
          <a:stretch>
            <a:fillRect/>
          </a:stretch>
        </p:blipFill>
        <p:spPr>
          <a:xfrm>
            <a:off x="495227" y="9337"/>
            <a:ext cx="1479176" cy="1267257"/>
          </a:xfrm>
          <a:prstGeom prst="rect">
            <a:avLst/>
          </a:prstGeom>
        </p:spPr>
      </p:pic>
      <p:pic>
        <p:nvPicPr>
          <p:cNvPr id="33" name="图片 32"/>
          <p:cNvPicPr>
            <a:picLocks noChangeAspect="1"/>
          </p:cNvPicPr>
          <p:nvPr/>
        </p:nvPicPr>
        <p:blipFill rotWithShape="1">
          <a:blip r:embed="rId8">
            <a:extLst>
              <a:ext uri="{28A0092B-C50C-407E-A947-70E740481C1C}">
                <a14:useLocalDpi xmlns:a14="http://schemas.microsoft.com/office/drawing/2010/main" val="0"/>
              </a:ext>
            </a:extLst>
          </a:blip>
          <a:srcRect l="13529" t="25011" r="80441" b="66584"/>
          <a:stretch>
            <a:fillRect/>
          </a:stretch>
        </p:blipFill>
        <p:spPr>
          <a:xfrm>
            <a:off x="2174602" y="650104"/>
            <a:ext cx="1098177" cy="861139"/>
          </a:xfrm>
          <a:prstGeom prst="rect">
            <a:avLst/>
          </a:prstGeom>
        </p:spPr>
      </p:pic>
      <p:pic>
        <p:nvPicPr>
          <p:cNvPr id="37" name="图片 36"/>
          <p:cNvPicPr>
            <a:picLocks noChangeAspect="1"/>
          </p:cNvPicPr>
          <p:nvPr/>
        </p:nvPicPr>
        <p:blipFill rotWithShape="1">
          <a:blip r:embed="rId8">
            <a:extLst>
              <a:ext uri="{28A0092B-C50C-407E-A947-70E740481C1C}">
                <a14:useLocalDpi xmlns:a14="http://schemas.microsoft.com/office/drawing/2010/main" val="0"/>
              </a:ext>
            </a:extLst>
          </a:blip>
          <a:srcRect l="62867" b="76010"/>
          <a:stretch>
            <a:fillRect/>
          </a:stretch>
        </p:blipFill>
        <p:spPr>
          <a:xfrm>
            <a:off x="7781365" y="436454"/>
            <a:ext cx="4527176" cy="16452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80">
                                          <p:stCondLst>
                                            <p:cond delay="0"/>
                                          </p:stCondLst>
                                        </p:cTn>
                                        <p:tgtEl>
                                          <p:spTgt spid="33"/>
                                        </p:tgtEl>
                                      </p:cBhvr>
                                    </p:animEffect>
                                    <p:anim calcmode="lin" valueType="num">
                                      <p:cBhvr>
                                        <p:cTn id="2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9" dur="26">
                                          <p:stCondLst>
                                            <p:cond delay="650"/>
                                          </p:stCondLst>
                                        </p:cTn>
                                        <p:tgtEl>
                                          <p:spTgt spid="33"/>
                                        </p:tgtEl>
                                      </p:cBhvr>
                                      <p:to x="100000" y="60000"/>
                                    </p:animScale>
                                    <p:animScale>
                                      <p:cBhvr>
                                        <p:cTn id="30" dur="166" decel="50000">
                                          <p:stCondLst>
                                            <p:cond delay="676"/>
                                          </p:stCondLst>
                                        </p:cTn>
                                        <p:tgtEl>
                                          <p:spTgt spid="33"/>
                                        </p:tgtEl>
                                      </p:cBhvr>
                                      <p:to x="100000" y="100000"/>
                                    </p:animScale>
                                    <p:animScale>
                                      <p:cBhvr>
                                        <p:cTn id="31" dur="26">
                                          <p:stCondLst>
                                            <p:cond delay="1312"/>
                                          </p:stCondLst>
                                        </p:cTn>
                                        <p:tgtEl>
                                          <p:spTgt spid="33"/>
                                        </p:tgtEl>
                                      </p:cBhvr>
                                      <p:to x="100000" y="80000"/>
                                    </p:animScale>
                                    <p:animScale>
                                      <p:cBhvr>
                                        <p:cTn id="32" dur="166" decel="50000">
                                          <p:stCondLst>
                                            <p:cond delay="1338"/>
                                          </p:stCondLst>
                                        </p:cTn>
                                        <p:tgtEl>
                                          <p:spTgt spid="33"/>
                                        </p:tgtEl>
                                      </p:cBhvr>
                                      <p:to x="100000" y="100000"/>
                                    </p:animScale>
                                    <p:animScale>
                                      <p:cBhvr>
                                        <p:cTn id="33" dur="26">
                                          <p:stCondLst>
                                            <p:cond delay="1642"/>
                                          </p:stCondLst>
                                        </p:cTn>
                                        <p:tgtEl>
                                          <p:spTgt spid="33"/>
                                        </p:tgtEl>
                                      </p:cBhvr>
                                      <p:to x="100000" y="90000"/>
                                    </p:animScale>
                                    <p:animScale>
                                      <p:cBhvr>
                                        <p:cTn id="34" dur="166" decel="50000">
                                          <p:stCondLst>
                                            <p:cond delay="1668"/>
                                          </p:stCondLst>
                                        </p:cTn>
                                        <p:tgtEl>
                                          <p:spTgt spid="33"/>
                                        </p:tgtEl>
                                      </p:cBhvr>
                                      <p:to x="100000" y="100000"/>
                                    </p:animScale>
                                    <p:animScale>
                                      <p:cBhvr>
                                        <p:cTn id="35" dur="26">
                                          <p:stCondLst>
                                            <p:cond delay="1808"/>
                                          </p:stCondLst>
                                        </p:cTn>
                                        <p:tgtEl>
                                          <p:spTgt spid="33"/>
                                        </p:tgtEl>
                                      </p:cBhvr>
                                      <p:to x="100000" y="95000"/>
                                    </p:animScale>
                                    <p:animScale>
                                      <p:cBhvr>
                                        <p:cTn id="36" dur="166" decel="50000">
                                          <p:stCondLst>
                                            <p:cond delay="1834"/>
                                          </p:stCondLst>
                                        </p:cTn>
                                        <p:tgtEl>
                                          <p:spTgt spid="3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80">
                                          <p:stCondLst>
                                            <p:cond delay="0"/>
                                          </p:stCondLst>
                                        </p:cTn>
                                        <p:tgtEl>
                                          <p:spTgt spid="31"/>
                                        </p:tgtEl>
                                      </p:cBhvr>
                                    </p:animEffect>
                                    <p:anim calcmode="lin" valueType="num">
                                      <p:cBhvr>
                                        <p:cTn id="4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5" dur="26">
                                          <p:stCondLst>
                                            <p:cond delay="650"/>
                                          </p:stCondLst>
                                        </p:cTn>
                                        <p:tgtEl>
                                          <p:spTgt spid="31"/>
                                        </p:tgtEl>
                                      </p:cBhvr>
                                      <p:to x="100000" y="60000"/>
                                    </p:animScale>
                                    <p:animScale>
                                      <p:cBhvr>
                                        <p:cTn id="46" dur="166" decel="50000">
                                          <p:stCondLst>
                                            <p:cond delay="676"/>
                                          </p:stCondLst>
                                        </p:cTn>
                                        <p:tgtEl>
                                          <p:spTgt spid="31"/>
                                        </p:tgtEl>
                                      </p:cBhvr>
                                      <p:to x="100000" y="100000"/>
                                    </p:animScale>
                                    <p:animScale>
                                      <p:cBhvr>
                                        <p:cTn id="47" dur="26">
                                          <p:stCondLst>
                                            <p:cond delay="1312"/>
                                          </p:stCondLst>
                                        </p:cTn>
                                        <p:tgtEl>
                                          <p:spTgt spid="31"/>
                                        </p:tgtEl>
                                      </p:cBhvr>
                                      <p:to x="100000" y="80000"/>
                                    </p:animScale>
                                    <p:animScale>
                                      <p:cBhvr>
                                        <p:cTn id="48" dur="166" decel="50000">
                                          <p:stCondLst>
                                            <p:cond delay="1338"/>
                                          </p:stCondLst>
                                        </p:cTn>
                                        <p:tgtEl>
                                          <p:spTgt spid="31"/>
                                        </p:tgtEl>
                                      </p:cBhvr>
                                      <p:to x="100000" y="100000"/>
                                    </p:animScale>
                                    <p:animScale>
                                      <p:cBhvr>
                                        <p:cTn id="49" dur="26">
                                          <p:stCondLst>
                                            <p:cond delay="1642"/>
                                          </p:stCondLst>
                                        </p:cTn>
                                        <p:tgtEl>
                                          <p:spTgt spid="31"/>
                                        </p:tgtEl>
                                      </p:cBhvr>
                                      <p:to x="100000" y="90000"/>
                                    </p:animScale>
                                    <p:animScale>
                                      <p:cBhvr>
                                        <p:cTn id="50" dur="166" decel="50000">
                                          <p:stCondLst>
                                            <p:cond delay="1668"/>
                                          </p:stCondLst>
                                        </p:cTn>
                                        <p:tgtEl>
                                          <p:spTgt spid="31"/>
                                        </p:tgtEl>
                                      </p:cBhvr>
                                      <p:to x="100000" y="100000"/>
                                    </p:animScale>
                                    <p:animScale>
                                      <p:cBhvr>
                                        <p:cTn id="51" dur="26">
                                          <p:stCondLst>
                                            <p:cond delay="1808"/>
                                          </p:stCondLst>
                                        </p:cTn>
                                        <p:tgtEl>
                                          <p:spTgt spid="31"/>
                                        </p:tgtEl>
                                      </p:cBhvr>
                                      <p:to x="100000" y="95000"/>
                                    </p:animScale>
                                    <p:animScale>
                                      <p:cBhvr>
                                        <p:cTn id="52" dur="166" decel="50000">
                                          <p:stCondLst>
                                            <p:cond delay="1834"/>
                                          </p:stCondLst>
                                        </p:cTn>
                                        <p:tgtEl>
                                          <p:spTgt spid="3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2"/>
                                        </p:tgtEl>
                                      </p:cBhvr>
                                    </p:animEffect>
                                    <p:animScale>
                                      <p:cBhvr>
                                        <p:cTn id="57" dur="250" autoRev="1" fill="hold"/>
                                        <p:tgtEl>
                                          <p:spTgt spid="32"/>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33"/>
                                        </p:tgtEl>
                                      </p:cBhvr>
                                    </p:animEffect>
                                    <p:animScale>
                                      <p:cBhvr>
                                        <p:cTn id="60" dur="250" autoRev="1" fill="hold"/>
                                        <p:tgtEl>
                                          <p:spTgt spid="33"/>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31"/>
                                        </p:tgtEl>
                                      </p:cBhvr>
                                    </p:animEffect>
                                    <p:animScale>
                                      <p:cBhvr>
                                        <p:cTn id="63" dur="250" autoRev="1" fill="hold"/>
                                        <p:tgtEl>
                                          <p:spTgt spid="31"/>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2750" fill="hold"/>
                                        <p:tgtEl>
                                          <p:spTgt spid="37"/>
                                        </p:tgtEl>
                                        <p:attrNameLst>
                                          <p:attrName>ppt_x</p:attrName>
                                        </p:attrNameLst>
                                      </p:cBhvr>
                                      <p:tavLst>
                                        <p:tav tm="0">
                                          <p:val>
                                            <p:strVal val="0-#ppt_w/2"/>
                                          </p:val>
                                        </p:tav>
                                        <p:tav tm="100000">
                                          <p:val>
                                            <p:strVal val="#ppt_x"/>
                                          </p:val>
                                        </p:tav>
                                      </p:tavLst>
                                    </p:anim>
                                    <p:anim calcmode="lin" valueType="num">
                                      <p:cBhvr additive="base">
                                        <p:cTn id="69" dur="2750" fill="hold"/>
                                        <p:tgtEl>
                                          <p:spTgt spid="37"/>
                                        </p:tgtEl>
                                        <p:attrNameLst>
                                          <p:attrName>ppt_y</p:attrName>
                                        </p:attrNameLst>
                                      </p:cBhvr>
                                      <p:tavLst>
                                        <p:tav tm="0">
                                          <p:val>
                                            <p:strVal val="1+#ppt_h/2"/>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par>
                                <p:cTn id="75" presetID="26" presetClass="entr" presetSubtype="0" fill="hold" grpId="0" nodeType="withEffect">
                                  <p:stCondLst>
                                    <p:cond delay="30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80">
                                          <p:stCondLst>
                                            <p:cond delay="0"/>
                                          </p:stCondLst>
                                        </p:cTn>
                                        <p:tgtEl>
                                          <p:spTgt spid="22"/>
                                        </p:tgtEl>
                                      </p:cBhvr>
                                    </p:animEffect>
                                    <p:anim calcmode="lin" valueType="num">
                                      <p:cBhvr>
                                        <p:cTn id="7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83" dur="26">
                                          <p:stCondLst>
                                            <p:cond delay="650"/>
                                          </p:stCondLst>
                                        </p:cTn>
                                        <p:tgtEl>
                                          <p:spTgt spid="22"/>
                                        </p:tgtEl>
                                      </p:cBhvr>
                                      <p:to x="100000" y="60000"/>
                                    </p:animScale>
                                    <p:animScale>
                                      <p:cBhvr>
                                        <p:cTn id="84" dur="166" decel="50000">
                                          <p:stCondLst>
                                            <p:cond delay="676"/>
                                          </p:stCondLst>
                                        </p:cTn>
                                        <p:tgtEl>
                                          <p:spTgt spid="22"/>
                                        </p:tgtEl>
                                      </p:cBhvr>
                                      <p:to x="100000" y="100000"/>
                                    </p:animScale>
                                    <p:animScale>
                                      <p:cBhvr>
                                        <p:cTn id="85" dur="26">
                                          <p:stCondLst>
                                            <p:cond delay="1312"/>
                                          </p:stCondLst>
                                        </p:cTn>
                                        <p:tgtEl>
                                          <p:spTgt spid="22"/>
                                        </p:tgtEl>
                                      </p:cBhvr>
                                      <p:to x="100000" y="80000"/>
                                    </p:animScale>
                                    <p:animScale>
                                      <p:cBhvr>
                                        <p:cTn id="86" dur="166" decel="50000">
                                          <p:stCondLst>
                                            <p:cond delay="1338"/>
                                          </p:stCondLst>
                                        </p:cTn>
                                        <p:tgtEl>
                                          <p:spTgt spid="22"/>
                                        </p:tgtEl>
                                      </p:cBhvr>
                                      <p:to x="100000" y="100000"/>
                                    </p:animScale>
                                    <p:animScale>
                                      <p:cBhvr>
                                        <p:cTn id="87" dur="26">
                                          <p:stCondLst>
                                            <p:cond delay="1642"/>
                                          </p:stCondLst>
                                        </p:cTn>
                                        <p:tgtEl>
                                          <p:spTgt spid="22"/>
                                        </p:tgtEl>
                                      </p:cBhvr>
                                      <p:to x="100000" y="90000"/>
                                    </p:animScale>
                                    <p:animScale>
                                      <p:cBhvr>
                                        <p:cTn id="88" dur="166" decel="50000">
                                          <p:stCondLst>
                                            <p:cond delay="1668"/>
                                          </p:stCondLst>
                                        </p:cTn>
                                        <p:tgtEl>
                                          <p:spTgt spid="22"/>
                                        </p:tgtEl>
                                      </p:cBhvr>
                                      <p:to x="100000" y="100000"/>
                                    </p:animScale>
                                    <p:animScale>
                                      <p:cBhvr>
                                        <p:cTn id="89" dur="26">
                                          <p:stCondLst>
                                            <p:cond delay="1808"/>
                                          </p:stCondLst>
                                        </p:cTn>
                                        <p:tgtEl>
                                          <p:spTgt spid="22"/>
                                        </p:tgtEl>
                                      </p:cBhvr>
                                      <p:to x="100000" y="95000"/>
                                    </p:animScale>
                                    <p:animScale>
                                      <p:cBhvr>
                                        <p:cTn id="90" dur="166" decel="50000">
                                          <p:stCondLst>
                                            <p:cond delay="1834"/>
                                          </p:stCondLst>
                                        </p:cTn>
                                        <p:tgtEl>
                                          <p:spTgt spid="22"/>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fill="hold"/>
                                        <p:tgtEl>
                                          <p:spTgt spid="16"/>
                                        </p:tgtEl>
                                        <p:attrNameLst>
                                          <p:attrName>ppt_x</p:attrName>
                                        </p:attrNameLst>
                                      </p:cBhvr>
                                      <p:tavLst>
                                        <p:tav tm="0">
                                          <p:val>
                                            <p:strVal val="0-#ppt_w/2"/>
                                          </p:val>
                                        </p:tav>
                                        <p:tav tm="100000">
                                          <p:val>
                                            <p:strVal val="#ppt_x"/>
                                          </p:val>
                                        </p:tav>
                                      </p:tavLst>
                                    </p:anim>
                                    <p:anim calcmode="lin" valueType="num">
                                      <p:cBhvr additive="base">
                                        <p:cTn id="9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000"/>
                            </p:stCondLst>
                            <p:childTnLst>
                              <p:par>
                                <p:cTn id="105" presetID="42" presetClass="entr" presetSubtype="0" fill="hold" grpId="0" nodeType="afterEffect">
                                  <p:stCondLst>
                                    <p:cond delay="0"/>
                                  </p:stCondLst>
                                  <p:childTnLst>
                                    <p:set>
                                      <p:cBhvr>
                                        <p:cTn id="106" dur="1" fill="hold">
                                          <p:stCondLst>
                                            <p:cond delay="0"/>
                                          </p:stCondLst>
                                        </p:cTn>
                                        <p:tgtEl>
                                          <p:spTgt spid="6"/>
                                        </p:tgtEl>
                                        <p:attrNameLst>
                                          <p:attrName>style.visibility</p:attrName>
                                        </p:attrNameLst>
                                      </p:cBhvr>
                                      <p:to>
                                        <p:strVal val="visible"/>
                                      </p:to>
                                    </p:set>
                                    <p:animEffect transition="in" filter="fade">
                                      <p:cBhvr>
                                        <p:cTn id="107" dur="1000"/>
                                        <p:tgtEl>
                                          <p:spTgt spid="6"/>
                                        </p:tgtEl>
                                      </p:cBhvr>
                                    </p:animEffect>
                                    <p:anim calcmode="lin" valueType="num">
                                      <p:cBhvr>
                                        <p:cTn id="108" dur="1000" fill="hold"/>
                                        <p:tgtEl>
                                          <p:spTgt spid="6"/>
                                        </p:tgtEl>
                                        <p:attrNameLst>
                                          <p:attrName>ppt_x</p:attrName>
                                        </p:attrNameLst>
                                      </p:cBhvr>
                                      <p:tavLst>
                                        <p:tav tm="0">
                                          <p:val>
                                            <p:strVal val="#ppt_x"/>
                                          </p:val>
                                        </p:tav>
                                        <p:tav tm="100000">
                                          <p:val>
                                            <p:strVal val="#ppt_x"/>
                                          </p:val>
                                        </p:tav>
                                      </p:tavLst>
                                    </p:anim>
                                    <p:anim calcmode="lin" valueType="num">
                                      <p:cBhvr>
                                        <p:cTn id="10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8" fill="hold" nodeType="clickEffect">
                                  <p:stCondLst>
                                    <p:cond delay="0"/>
                                  </p:stCondLst>
                                  <p:childTnLst>
                                    <p:set>
                                      <p:cBhvr>
                                        <p:cTn id="113" dur="1" fill="hold">
                                          <p:stCondLst>
                                            <p:cond delay="0"/>
                                          </p:stCondLst>
                                        </p:cTn>
                                        <p:tgtEl>
                                          <p:spTgt spid="17"/>
                                        </p:tgtEl>
                                        <p:attrNameLst>
                                          <p:attrName>style.visibility</p:attrName>
                                        </p:attrNameLst>
                                      </p:cBhvr>
                                      <p:to>
                                        <p:strVal val="visible"/>
                                      </p:to>
                                    </p:set>
                                    <p:anim calcmode="lin" valueType="num">
                                      <p:cBhvr additive="base">
                                        <p:cTn id="114" dur="500" fill="hold"/>
                                        <p:tgtEl>
                                          <p:spTgt spid="17"/>
                                        </p:tgtEl>
                                        <p:attrNameLst>
                                          <p:attrName>ppt_x</p:attrName>
                                        </p:attrNameLst>
                                      </p:cBhvr>
                                      <p:tavLst>
                                        <p:tav tm="0">
                                          <p:val>
                                            <p:strVal val="0-#ppt_w/2"/>
                                          </p:val>
                                        </p:tav>
                                        <p:tav tm="100000">
                                          <p:val>
                                            <p:strVal val="#ppt_x"/>
                                          </p:val>
                                        </p:tav>
                                      </p:tavLst>
                                    </p:anim>
                                    <p:anim calcmode="lin" valueType="num">
                                      <p:cBhvr additive="base">
                                        <p:cTn id="115"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1000"/>
                                        <p:tgtEl>
                                          <p:spTgt spid="30"/>
                                        </p:tgtEl>
                                      </p:cBhvr>
                                    </p:animEffect>
                                    <p:anim calcmode="lin" valueType="num">
                                      <p:cBhvr>
                                        <p:cTn id="121" dur="1000" fill="hold"/>
                                        <p:tgtEl>
                                          <p:spTgt spid="30"/>
                                        </p:tgtEl>
                                        <p:attrNameLst>
                                          <p:attrName>ppt_x</p:attrName>
                                        </p:attrNameLst>
                                      </p:cBhvr>
                                      <p:tavLst>
                                        <p:tav tm="0">
                                          <p:val>
                                            <p:strVal val="#ppt_x"/>
                                          </p:val>
                                        </p:tav>
                                        <p:tav tm="100000">
                                          <p:val>
                                            <p:strVal val="#ppt_x"/>
                                          </p:val>
                                        </p:tav>
                                      </p:tavLst>
                                    </p:anim>
                                    <p:anim calcmode="lin" valueType="num">
                                      <p:cBhvr>
                                        <p:cTn id="122" dur="1000" fill="hold"/>
                                        <p:tgtEl>
                                          <p:spTgt spid="30"/>
                                        </p:tgtEl>
                                        <p:attrNameLst>
                                          <p:attrName>ppt_y</p:attrName>
                                        </p:attrNameLst>
                                      </p:cBhvr>
                                      <p:tavLst>
                                        <p:tav tm="0">
                                          <p:val>
                                            <p:strVal val="#ppt_y+.1"/>
                                          </p:val>
                                        </p:tav>
                                        <p:tav tm="100000">
                                          <p:val>
                                            <p:strVal val="#ppt_y"/>
                                          </p:val>
                                        </p:tav>
                                      </p:tavLst>
                                    </p:anim>
                                  </p:childTnLst>
                                </p:cTn>
                              </p:par>
                            </p:childTnLst>
                          </p:cTn>
                        </p:par>
                        <p:par>
                          <p:cTn id="123" fill="hold">
                            <p:stCondLst>
                              <p:cond delay="1000"/>
                            </p:stCondLst>
                            <p:childTnLst>
                              <p:par>
                                <p:cTn id="124" presetID="42" presetClass="entr" presetSubtype="0" fill="hold" grpId="0" nodeType="after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1000"/>
                                        <p:tgtEl>
                                          <p:spTgt spid="7"/>
                                        </p:tgtEl>
                                      </p:cBhvr>
                                    </p:animEffect>
                                    <p:anim calcmode="lin" valueType="num">
                                      <p:cBhvr>
                                        <p:cTn id="127" dur="1000" fill="hold"/>
                                        <p:tgtEl>
                                          <p:spTgt spid="7"/>
                                        </p:tgtEl>
                                        <p:attrNameLst>
                                          <p:attrName>ppt_x</p:attrName>
                                        </p:attrNameLst>
                                      </p:cBhvr>
                                      <p:tavLst>
                                        <p:tav tm="0">
                                          <p:val>
                                            <p:strVal val="#ppt_x"/>
                                          </p:val>
                                        </p:tav>
                                        <p:tav tm="100000">
                                          <p:val>
                                            <p:strVal val="#ppt_x"/>
                                          </p:val>
                                        </p:tav>
                                      </p:tavLst>
                                    </p:anim>
                                    <p:anim calcmode="lin" valueType="num">
                                      <p:cBhvr>
                                        <p:cTn id="1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12" fill="hold" nodeType="click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additive="base">
                                        <p:cTn id="133" dur="500" fill="hold"/>
                                        <p:tgtEl>
                                          <p:spTgt spid="19"/>
                                        </p:tgtEl>
                                        <p:attrNameLst>
                                          <p:attrName>ppt_x</p:attrName>
                                        </p:attrNameLst>
                                      </p:cBhvr>
                                      <p:tavLst>
                                        <p:tav tm="0">
                                          <p:val>
                                            <p:strVal val="0-#ppt_w/2"/>
                                          </p:val>
                                        </p:tav>
                                        <p:tav tm="100000">
                                          <p:val>
                                            <p:strVal val="#ppt_x"/>
                                          </p:val>
                                        </p:tav>
                                      </p:tavLst>
                                    </p:anim>
                                    <p:anim calcmode="lin" valueType="num">
                                      <p:cBhvr additive="base">
                                        <p:cTn id="1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nodeType="click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fade">
                                      <p:cBhvr>
                                        <p:cTn id="139" dur="1000"/>
                                        <p:tgtEl>
                                          <p:spTgt spid="28"/>
                                        </p:tgtEl>
                                      </p:cBhvr>
                                    </p:animEffect>
                                    <p:anim calcmode="lin" valueType="num">
                                      <p:cBhvr>
                                        <p:cTn id="140" dur="1000" fill="hold"/>
                                        <p:tgtEl>
                                          <p:spTgt spid="28"/>
                                        </p:tgtEl>
                                        <p:attrNameLst>
                                          <p:attrName>ppt_x</p:attrName>
                                        </p:attrNameLst>
                                      </p:cBhvr>
                                      <p:tavLst>
                                        <p:tav tm="0">
                                          <p:val>
                                            <p:strVal val="#ppt_x"/>
                                          </p:val>
                                        </p:tav>
                                        <p:tav tm="100000">
                                          <p:val>
                                            <p:strVal val="#ppt_x"/>
                                          </p:val>
                                        </p:tav>
                                      </p:tavLst>
                                    </p:anim>
                                    <p:anim calcmode="lin" valueType="num">
                                      <p:cBhvr>
                                        <p:cTn id="141" dur="1000" fill="hold"/>
                                        <p:tgtEl>
                                          <p:spTgt spid="28"/>
                                        </p:tgtEl>
                                        <p:attrNameLst>
                                          <p:attrName>ppt_y</p:attrName>
                                        </p:attrNameLst>
                                      </p:cBhvr>
                                      <p:tavLst>
                                        <p:tav tm="0">
                                          <p:val>
                                            <p:strVal val="#ppt_y+.1"/>
                                          </p:val>
                                        </p:tav>
                                        <p:tav tm="100000">
                                          <p:val>
                                            <p:strVal val="#ppt_y"/>
                                          </p:val>
                                        </p:tav>
                                      </p:tavLst>
                                    </p:anim>
                                  </p:childTnLst>
                                </p:cTn>
                              </p:par>
                            </p:childTnLst>
                          </p:cTn>
                        </p:par>
                        <p:par>
                          <p:cTn id="142" fill="hold">
                            <p:stCondLst>
                              <p:cond delay="1000"/>
                            </p:stCondLst>
                            <p:childTnLst>
                              <p:par>
                                <p:cTn id="143" presetID="42" presetClass="entr" presetSubtype="0" fill="hold" grpId="0"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fade">
                                      <p:cBhvr>
                                        <p:cTn id="145" dur="1000"/>
                                        <p:tgtEl>
                                          <p:spTgt spid="8"/>
                                        </p:tgtEl>
                                      </p:cBhvr>
                                    </p:animEffect>
                                    <p:anim calcmode="lin" valueType="num">
                                      <p:cBhvr>
                                        <p:cTn id="146" dur="1000" fill="hold"/>
                                        <p:tgtEl>
                                          <p:spTgt spid="8"/>
                                        </p:tgtEl>
                                        <p:attrNameLst>
                                          <p:attrName>ppt_x</p:attrName>
                                        </p:attrNameLst>
                                      </p:cBhvr>
                                      <p:tavLst>
                                        <p:tav tm="0">
                                          <p:val>
                                            <p:strVal val="#ppt_x"/>
                                          </p:val>
                                        </p:tav>
                                        <p:tav tm="100000">
                                          <p:val>
                                            <p:strVal val="#ppt_x"/>
                                          </p:val>
                                        </p:tav>
                                      </p:tavLst>
                                    </p:anim>
                                    <p:anim calcmode="lin" valueType="num">
                                      <p:cBhvr>
                                        <p:cTn id="1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6" fill="hold" nodeType="clickEffect">
                                  <p:stCondLst>
                                    <p:cond delay="0"/>
                                  </p:stCondLst>
                                  <p:childTnLst>
                                    <p:set>
                                      <p:cBhvr>
                                        <p:cTn id="151" dur="1" fill="hold">
                                          <p:stCondLst>
                                            <p:cond delay="0"/>
                                          </p:stCondLst>
                                        </p:cTn>
                                        <p:tgtEl>
                                          <p:spTgt spid="20"/>
                                        </p:tgtEl>
                                        <p:attrNameLst>
                                          <p:attrName>style.visibility</p:attrName>
                                        </p:attrNameLst>
                                      </p:cBhvr>
                                      <p:to>
                                        <p:strVal val="visible"/>
                                      </p:to>
                                    </p:set>
                                    <p:anim calcmode="lin" valueType="num">
                                      <p:cBhvr additive="base">
                                        <p:cTn id="152" dur="500" fill="hold"/>
                                        <p:tgtEl>
                                          <p:spTgt spid="20"/>
                                        </p:tgtEl>
                                        <p:attrNameLst>
                                          <p:attrName>ppt_x</p:attrName>
                                        </p:attrNameLst>
                                      </p:cBhvr>
                                      <p:tavLst>
                                        <p:tav tm="0">
                                          <p:val>
                                            <p:strVal val="1+#ppt_w/2"/>
                                          </p:val>
                                        </p:tav>
                                        <p:tav tm="100000">
                                          <p:val>
                                            <p:strVal val="#ppt_x"/>
                                          </p:val>
                                        </p:tav>
                                      </p:tavLst>
                                    </p:anim>
                                    <p:anim calcmode="lin" valueType="num">
                                      <p:cBhvr additive="base">
                                        <p:cTn id="15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nodeType="clickEffect">
                                  <p:stCondLst>
                                    <p:cond delay="0"/>
                                  </p:stCondLst>
                                  <p:childTnLst>
                                    <p:set>
                                      <p:cBhvr>
                                        <p:cTn id="157" dur="1" fill="hold">
                                          <p:stCondLst>
                                            <p:cond delay="0"/>
                                          </p:stCondLst>
                                        </p:cTn>
                                        <p:tgtEl>
                                          <p:spTgt spid="29"/>
                                        </p:tgtEl>
                                        <p:attrNameLst>
                                          <p:attrName>style.visibility</p:attrName>
                                        </p:attrNameLst>
                                      </p:cBhvr>
                                      <p:to>
                                        <p:strVal val="visible"/>
                                      </p:to>
                                    </p:set>
                                    <p:animEffect transition="in" filter="fade">
                                      <p:cBhvr>
                                        <p:cTn id="158" dur="1000"/>
                                        <p:tgtEl>
                                          <p:spTgt spid="29"/>
                                        </p:tgtEl>
                                      </p:cBhvr>
                                    </p:animEffect>
                                    <p:anim calcmode="lin" valueType="num">
                                      <p:cBhvr>
                                        <p:cTn id="159" dur="1000" fill="hold"/>
                                        <p:tgtEl>
                                          <p:spTgt spid="29"/>
                                        </p:tgtEl>
                                        <p:attrNameLst>
                                          <p:attrName>ppt_x</p:attrName>
                                        </p:attrNameLst>
                                      </p:cBhvr>
                                      <p:tavLst>
                                        <p:tav tm="0">
                                          <p:val>
                                            <p:strVal val="#ppt_x"/>
                                          </p:val>
                                        </p:tav>
                                        <p:tav tm="100000">
                                          <p:val>
                                            <p:strVal val="#ppt_x"/>
                                          </p:val>
                                        </p:tav>
                                      </p:tavLst>
                                    </p:anim>
                                    <p:anim calcmode="lin" valueType="num">
                                      <p:cBhvr>
                                        <p:cTn id="160" dur="1000" fill="hold"/>
                                        <p:tgtEl>
                                          <p:spTgt spid="29"/>
                                        </p:tgtEl>
                                        <p:attrNameLst>
                                          <p:attrName>ppt_y</p:attrName>
                                        </p:attrNameLst>
                                      </p:cBhvr>
                                      <p:tavLst>
                                        <p:tav tm="0">
                                          <p:val>
                                            <p:strVal val="#ppt_y+.1"/>
                                          </p:val>
                                        </p:tav>
                                        <p:tav tm="100000">
                                          <p:val>
                                            <p:strVal val="#ppt_y"/>
                                          </p:val>
                                        </p:tav>
                                      </p:tavLst>
                                    </p:anim>
                                  </p:childTnLst>
                                </p:cTn>
                              </p:par>
                            </p:childTnLst>
                          </p:cTn>
                        </p:par>
                        <p:par>
                          <p:cTn id="161" fill="hold">
                            <p:stCondLst>
                              <p:cond delay="1000"/>
                            </p:stCondLst>
                            <p:childTnLst>
                              <p:par>
                                <p:cTn id="162" presetID="42" presetClass="entr" presetSubtype="0" fill="hold" grpId="0" nodeType="afterEffect">
                                  <p:stCondLst>
                                    <p:cond delay="0"/>
                                  </p:stCondLst>
                                  <p:childTnLst>
                                    <p:set>
                                      <p:cBhvr>
                                        <p:cTn id="163" dur="1" fill="hold">
                                          <p:stCondLst>
                                            <p:cond delay="0"/>
                                          </p:stCondLst>
                                        </p:cTn>
                                        <p:tgtEl>
                                          <p:spTgt spid="9"/>
                                        </p:tgtEl>
                                        <p:attrNameLst>
                                          <p:attrName>style.visibility</p:attrName>
                                        </p:attrNameLst>
                                      </p:cBhvr>
                                      <p:to>
                                        <p:strVal val="visible"/>
                                      </p:to>
                                    </p:set>
                                    <p:animEffect transition="in" filter="fade">
                                      <p:cBhvr>
                                        <p:cTn id="164" dur="1000"/>
                                        <p:tgtEl>
                                          <p:spTgt spid="9"/>
                                        </p:tgtEl>
                                      </p:cBhvr>
                                    </p:animEffect>
                                    <p:anim calcmode="lin" valueType="num">
                                      <p:cBhvr>
                                        <p:cTn id="165" dur="1000" fill="hold"/>
                                        <p:tgtEl>
                                          <p:spTgt spid="9"/>
                                        </p:tgtEl>
                                        <p:attrNameLst>
                                          <p:attrName>ppt_x</p:attrName>
                                        </p:attrNameLst>
                                      </p:cBhvr>
                                      <p:tavLst>
                                        <p:tav tm="0">
                                          <p:val>
                                            <p:strVal val="#ppt_x"/>
                                          </p:val>
                                        </p:tav>
                                        <p:tav tm="100000">
                                          <p:val>
                                            <p:strVal val="#ppt_x"/>
                                          </p:val>
                                        </p:tav>
                                      </p:tavLst>
                                    </p:anim>
                                    <p:anim calcmode="lin" valueType="num">
                                      <p:cBhvr>
                                        <p:cTn id="1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374" y="2996385"/>
            <a:ext cx="4662638" cy="1533297"/>
          </a:xfrm>
          <a:prstGeom prst="rect">
            <a:avLst/>
          </a:prstGeom>
        </p:spPr>
      </p:pic>
      <p:sp>
        <p:nvSpPr>
          <p:cNvPr id="5" name="矩形 4"/>
          <p:cNvSpPr/>
          <p:nvPr/>
        </p:nvSpPr>
        <p:spPr>
          <a:xfrm>
            <a:off x="3864626" y="3465325"/>
            <a:ext cx="4601936" cy="769441"/>
          </a:xfrm>
          <a:prstGeom prst="rect">
            <a:avLst/>
          </a:prstGeom>
        </p:spPr>
        <p:txBody>
          <a:bodyPr wrap="square">
            <a:spAutoFit/>
            <a:scene3d>
              <a:camera prst="orthographicFront"/>
              <a:lightRig rig="threePt" dir="t"/>
            </a:scene3d>
            <a:sp3d contourW="12700"/>
          </a:bodyPr>
          <a:lstStyle/>
          <a:p>
            <a:r>
              <a:rPr lang="zh-CN" altLang="en-US" sz="4400" b="1" dirty="0">
                <a:solidFill>
                  <a:srgbClr val="FF2D4E"/>
                </a:solidFill>
                <a:latin typeface="汉仪乐喵体W" panose="00020600040101010101" pitchFamily="18" charset="-122"/>
                <a:ea typeface="汉仪乐喵体W" panose="00020600040101010101" pitchFamily="18" charset="-122"/>
              </a:rPr>
              <a:t>家长会的意义</a:t>
            </a:r>
          </a:p>
        </p:txBody>
      </p:sp>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r="70850" b="74483"/>
          <a:stretch>
            <a:fillRect/>
          </a:stretch>
        </p:blipFill>
        <p:spPr>
          <a:xfrm>
            <a:off x="4509540" y="767255"/>
            <a:ext cx="2303636" cy="2256356"/>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32810" r="73750" b="22876"/>
          <a:stretch>
            <a:fillRect/>
          </a:stretch>
        </p:blipFill>
        <p:spPr>
          <a:xfrm>
            <a:off x="319527" y="3873121"/>
            <a:ext cx="3200400" cy="3039035"/>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66471" t="21307" r="14965" b="22876"/>
          <a:stretch>
            <a:fillRect/>
          </a:stretch>
        </p:blipFill>
        <p:spPr>
          <a:xfrm>
            <a:off x="9406498" y="3233174"/>
            <a:ext cx="2263295" cy="3827929"/>
          </a:xfrm>
          <a:prstGeom prst="rect">
            <a:avLst/>
          </a:prstGeom>
        </p:spPr>
      </p:pic>
      <p:pic>
        <p:nvPicPr>
          <p:cNvPr id="10" name="图片 9"/>
          <p:cNvPicPr>
            <a:picLocks noChangeAspect="1"/>
          </p:cNvPicPr>
          <p:nvPr/>
        </p:nvPicPr>
        <p:blipFill rotWithShape="1">
          <a:blip r:embed="rId6">
            <a:extLst>
              <a:ext uri="{28A0092B-C50C-407E-A947-70E740481C1C}">
                <a14:useLocalDpi xmlns:a14="http://schemas.microsoft.com/office/drawing/2010/main" val="0"/>
              </a:ext>
            </a:extLst>
          </a:blip>
          <a:srcRect l="13529" t="25011" r="80441" b="66584"/>
          <a:stretch>
            <a:fillRect/>
          </a:stretch>
        </p:blipFill>
        <p:spPr>
          <a:xfrm>
            <a:off x="645067" y="1511243"/>
            <a:ext cx="735106" cy="576436"/>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6617" t="2306" r="81250" b="79215"/>
          <a:stretch>
            <a:fillRect/>
          </a:stretch>
        </p:blipFill>
        <p:spPr>
          <a:xfrm>
            <a:off x="430822" y="9337"/>
            <a:ext cx="1479176" cy="1267257"/>
          </a:xfrm>
          <a:prstGeom prst="rect">
            <a:avLst/>
          </a:prstGeom>
        </p:spPr>
      </p:pic>
      <p:pic>
        <p:nvPicPr>
          <p:cNvPr id="13" name="图片 12"/>
          <p:cNvPicPr>
            <a:picLocks noChangeAspect="1"/>
          </p:cNvPicPr>
          <p:nvPr/>
        </p:nvPicPr>
        <p:blipFill rotWithShape="1">
          <a:blip r:embed="rId6">
            <a:extLst>
              <a:ext uri="{28A0092B-C50C-407E-A947-70E740481C1C}">
                <a14:useLocalDpi xmlns:a14="http://schemas.microsoft.com/office/drawing/2010/main" val="0"/>
              </a:ext>
            </a:extLst>
          </a:blip>
          <a:srcRect l="13529" t="25011" r="80441" b="66584"/>
          <a:stretch>
            <a:fillRect/>
          </a:stretch>
        </p:blipFill>
        <p:spPr>
          <a:xfrm>
            <a:off x="2110197" y="650104"/>
            <a:ext cx="1098177" cy="861139"/>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62867" b="76010"/>
          <a:stretch>
            <a:fillRect/>
          </a:stretch>
        </p:blipFill>
        <p:spPr>
          <a:xfrm>
            <a:off x="7781365" y="436454"/>
            <a:ext cx="4527176" cy="16452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80">
                                          <p:stCondLst>
                                            <p:cond delay="0"/>
                                          </p:stCondLst>
                                        </p:cTn>
                                        <p:tgtEl>
                                          <p:spTgt spid="12"/>
                                        </p:tgtEl>
                                      </p:cBhvr>
                                    </p:animEffect>
                                    <p:anim calcmode="lin" valueType="num">
                                      <p:cBhvr>
                                        <p:cTn id="4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3" dur="26">
                                          <p:stCondLst>
                                            <p:cond delay="650"/>
                                          </p:stCondLst>
                                        </p:cTn>
                                        <p:tgtEl>
                                          <p:spTgt spid="12"/>
                                        </p:tgtEl>
                                      </p:cBhvr>
                                      <p:to x="100000" y="60000"/>
                                    </p:animScale>
                                    <p:animScale>
                                      <p:cBhvr>
                                        <p:cTn id="54" dur="166" decel="50000">
                                          <p:stCondLst>
                                            <p:cond delay="676"/>
                                          </p:stCondLst>
                                        </p:cTn>
                                        <p:tgtEl>
                                          <p:spTgt spid="12"/>
                                        </p:tgtEl>
                                      </p:cBhvr>
                                      <p:to x="100000" y="100000"/>
                                    </p:animScale>
                                    <p:animScale>
                                      <p:cBhvr>
                                        <p:cTn id="55" dur="26">
                                          <p:stCondLst>
                                            <p:cond delay="1312"/>
                                          </p:stCondLst>
                                        </p:cTn>
                                        <p:tgtEl>
                                          <p:spTgt spid="12"/>
                                        </p:tgtEl>
                                      </p:cBhvr>
                                      <p:to x="100000" y="80000"/>
                                    </p:animScale>
                                    <p:animScale>
                                      <p:cBhvr>
                                        <p:cTn id="56" dur="166" decel="50000">
                                          <p:stCondLst>
                                            <p:cond delay="1338"/>
                                          </p:stCondLst>
                                        </p:cTn>
                                        <p:tgtEl>
                                          <p:spTgt spid="12"/>
                                        </p:tgtEl>
                                      </p:cBhvr>
                                      <p:to x="100000" y="100000"/>
                                    </p:animScale>
                                    <p:animScale>
                                      <p:cBhvr>
                                        <p:cTn id="57" dur="26">
                                          <p:stCondLst>
                                            <p:cond delay="1642"/>
                                          </p:stCondLst>
                                        </p:cTn>
                                        <p:tgtEl>
                                          <p:spTgt spid="12"/>
                                        </p:tgtEl>
                                      </p:cBhvr>
                                      <p:to x="100000" y="90000"/>
                                    </p:animScale>
                                    <p:animScale>
                                      <p:cBhvr>
                                        <p:cTn id="58" dur="166" decel="50000">
                                          <p:stCondLst>
                                            <p:cond delay="1668"/>
                                          </p:stCondLst>
                                        </p:cTn>
                                        <p:tgtEl>
                                          <p:spTgt spid="12"/>
                                        </p:tgtEl>
                                      </p:cBhvr>
                                      <p:to x="100000" y="100000"/>
                                    </p:animScale>
                                    <p:animScale>
                                      <p:cBhvr>
                                        <p:cTn id="59" dur="26">
                                          <p:stCondLst>
                                            <p:cond delay="1808"/>
                                          </p:stCondLst>
                                        </p:cTn>
                                        <p:tgtEl>
                                          <p:spTgt spid="12"/>
                                        </p:tgtEl>
                                      </p:cBhvr>
                                      <p:to x="100000" y="95000"/>
                                    </p:animScale>
                                    <p:animScale>
                                      <p:cBhvr>
                                        <p:cTn id="60" dur="166" decel="50000">
                                          <p:stCondLst>
                                            <p:cond delay="1834"/>
                                          </p:stCondLst>
                                        </p:cTn>
                                        <p:tgtEl>
                                          <p:spTgt spid="12"/>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80">
                                          <p:stCondLst>
                                            <p:cond delay="0"/>
                                          </p:stCondLst>
                                        </p:cTn>
                                        <p:tgtEl>
                                          <p:spTgt spid="13"/>
                                        </p:tgtEl>
                                      </p:cBhvr>
                                    </p:animEffect>
                                    <p:anim calcmode="lin" valueType="num">
                                      <p:cBhvr>
                                        <p:cTn id="6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9" dur="26">
                                          <p:stCondLst>
                                            <p:cond delay="650"/>
                                          </p:stCondLst>
                                        </p:cTn>
                                        <p:tgtEl>
                                          <p:spTgt spid="13"/>
                                        </p:tgtEl>
                                      </p:cBhvr>
                                      <p:to x="100000" y="60000"/>
                                    </p:animScale>
                                    <p:animScale>
                                      <p:cBhvr>
                                        <p:cTn id="70" dur="166" decel="50000">
                                          <p:stCondLst>
                                            <p:cond delay="676"/>
                                          </p:stCondLst>
                                        </p:cTn>
                                        <p:tgtEl>
                                          <p:spTgt spid="13"/>
                                        </p:tgtEl>
                                      </p:cBhvr>
                                      <p:to x="100000" y="100000"/>
                                    </p:animScale>
                                    <p:animScale>
                                      <p:cBhvr>
                                        <p:cTn id="71" dur="26">
                                          <p:stCondLst>
                                            <p:cond delay="1312"/>
                                          </p:stCondLst>
                                        </p:cTn>
                                        <p:tgtEl>
                                          <p:spTgt spid="13"/>
                                        </p:tgtEl>
                                      </p:cBhvr>
                                      <p:to x="100000" y="80000"/>
                                    </p:animScale>
                                    <p:animScale>
                                      <p:cBhvr>
                                        <p:cTn id="72" dur="166" decel="50000">
                                          <p:stCondLst>
                                            <p:cond delay="1338"/>
                                          </p:stCondLst>
                                        </p:cTn>
                                        <p:tgtEl>
                                          <p:spTgt spid="13"/>
                                        </p:tgtEl>
                                      </p:cBhvr>
                                      <p:to x="100000" y="100000"/>
                                    </p:animScale>
                                    <p:animScale>
                                      <p:cBhvr>
                                        <p:cTn id="73" dur="26">
                                          <p:stCondLst>
                                            <p:cond delay="1642"/>
                                          </p:stCondLst>
                                        </p:cTn>
                                        <p:tgtEl>
                                          <p:spTgt spid="13"/>
                                        </p:tgtEl>
                                      </p:cBhvr>
                                      <p:to x="100000" y="90000"/>
                                    </p:animScale>
                                    <p:animScale>
                                      <p:cBhvr>
                                        <p:cTn id="74" dur="166" decel="50000">
                                          <p:stCondLst>
                                            <p:cond delay="1668"/>
                                          </p:stCondLst>
                                        </p:cTn>
                                        <p:tgtEl>
                                          <p:spTgt spid="13"/>
                                        </p:tgtEl>
                                      </p:cBhvr>
                                      <p:to x="100000" y="100000"/>
                                    </p:animScale>
                                    <p:animScale>
                                      <p:cBhvr>
                                        <p:cTn id="75" dur="26">
                                          <p:stCondLst>
                                            <p:cond delay="1808"/>
                                          </p:stCondLst>
                                        </p:cTn>
                                        <p:tgtEl>
                                          <p:spTgt spid="13"/>
                                        </p:tgtEl>
                                      </p:cBhvr>
                                      <p:to x="100000" y="95000"/>
                                    </p:animScale>
                                    <p:animScale>
                                      <p:cBhvr>
                                        <p:cTn id="76" dur="166" decel="50000">
                                          <p:stCondLst>
                                            <p:cond delay="1834"/>
                                          </p:stCondLst>
                                        </p:cTn>
                                        <p:tgtEl>
                                          <p:spTgt spid="13"/>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10"/>
                                        </p:tgtEl>
                                      </p:cBhvr>
                                    </p:animEffect>
                                    <p:animScale>
                                      <p:cBhvr>
                                        <p:cTn id="81" dur="250" autoRev="1" fill="hold"/>
                                        <p:tgtEl>
                                          <p:spTgt spid="10"/>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12"/>
                                        </p:tgtEl>
                                      </p:cBhvr>
                                    </p:animEffect>
                                    <p:animScale>
                                      <p:cBhvr>
                                        <p:cTn id="84" dur="250" autoRev="1" fill="hold"/>
                                        <p:tgtEl>
                                          <p:spTgt spid="12"/>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13"/>
                                        </p:tgtEl>
                                      </p:cBhvr>
                                    </p:animEffect>
                                    <p:animScale>
                                      <p:cBhvr>
                                        <p:cTn id="87" dur="250" autoRev="1" fill="hold"/>
                                        <p:tgtEl>
                                          <p:spTgt spid="13"/>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 presetClass="entr" presetSubtype="12"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2750" fill="hold"/>
                                        <p:tgtEl>
                                          <p:spTgt spid="14"/>
                                        </p:tgtEl>
                                        <p:attrNameLst>
                                          <p:attrName>ppt_x</p:attrName>
                                        </p:attrNameLst>
                                      </p:cBhvr>
                                      <p:tavLst>
                                        <p:tav tm="0">
                                          <p:val>
                                            <p:strVal val="0-#ppt_w/2"/>
                                          </p:val>
                                        </p:tav>
                                        <p:tav tm="100000">
                                          <p:val>
                                            <p:strVal val="#ppt_x"/>
                                          </p:val>
                                        </p:tav>
                                      </p:tavLst>
                                    </p:anim>
                                    <p:anim calcmode="lin" valueType="num">
                                      <p:cBhvr additive="base">
                                        <p:cTn id="93" dur="2750" fill="hold"/>
                                        <p:tgtEl>
                                          <p:spTgt spid="14"/>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6"/>
                                        </p:tgtEl>
                                        <p:attrNameLst>
                                          <p:attrName>style.visibility</p:attrName>
                                        </p:attrNameLst>
                                      </p:cBhvr>
                                      <p:to>
                                        <p:strVal val="visible"/>
                                      </p:to>
                                    </p:set>
                                    <p:anim calcmode="lin" valueType="num">
                                      <p:cBhvr additive="base">
                                        <p:cTn id="96" dur="500" fill="hold"/>
                                        <p:tgtEl>
                                          <p:spTgt spid="6"/>
                                        </p:tgtEl>
                                        <p:attrNameLst>
                                          <p:attrName>ppt_x</p:attrName>
                                        </p:attrNameLst>
                                      </p:cBhvr>
                                      <p:tavLst>
                                        <p:tav tm="0">
                                          <p:val>
                                            <p:strVal val="#ppt_x"/>
                                          </p:val>
                                        </p:tav>
                                        <p:tav tm="100000">
                                          <p:val>
                                            <p:strVal val="#ppt_x"/>
                                          </p:val>
                                        </p:tav>
                                      </p:tavLst>
                                    </p:anim>
                                    <p:anim calcmode="lin" valueType="num">
                                      <p:cBhvr additive="base">
                                        <p:cTn id="9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1000"/>
                                        <p:tgtEl>
                                          <p:spTgt spid="4"/>
                                        </p:tgtEl>
                                      </p:cBhvr>
                                    </p:animEffect>
                                    <p:anim calcmode="lin" valueType="num">
                                      <p:cBhvr>
                                        <p:cTn id="103" dur="1000" fill="hold"/>
                                        <p:tgtEl>
                                          <p:spTgt spid="4"/>
                                        </p:tgtEl>
                                        <p:attrNameLst>
                                          <p:attrName>ppt_x</p:attrName>
                                        </p:attrNameLst>
                                      </p:cBhvr>
                                      <p:tavLst>
                                        <p:tav tm="0">
                                          <p:val>
                                            <p:strVal val="#ppt_x"/>
                                          </p:val>
                                        </p:tav>
                                        <p:tav tm="100000">
                                          <p:val>
                                            <p:strVal val="#ppt_x"/>
                                          </p:val>
                                        </p:tav>
                                      </p:tavLst>
                                    </p:anim>
                                    <p:anim calcmode="lin" valueType="num">
                                      <p:cBhvr>
                                        <p:cTn id="10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574" y="295190"/>
            <a:ext cx="4537132" cy="1492025"/>
          </a:xfrm>
          <a:prstGeom prst="rect">
            <a:avLst/>
          </a:prstGeom>
        </p:spPr>
      </p:pic>
      <p:grpSp>
        <p:nvGrpSpPr>
          <p:cNvPr id="3" name="组合 2"/>
          <p:cNvGrpSpPr/>
          <p:nvPr/>
        </p:nvGrpSpPr>
        <p:grpSpPr>
          <a:xfrm>
            <a:off x="7695345" y="2185446"/>
            <a:ext cx="3410227" cy="1165673"/>
            <a:chOff x="874712" y="3195403"/>
            <a:chExt cx="3410227" cy="1165673"/>
          </a:xfrm>
        </p:grpSpPr>
        <p:sp>
          <p:nvSpPr>
            <p:cNvPr id="4" name="矩形 3"/>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5" name="矩形 4"/>
            <p:cNvSpPr/>
            <p:nvPr/>
          </p:nvSpPr>
          <p:spPr>
            <a:xfrm>
              <a:off x="874713" y="3195403"/>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汉仪乐喵体W" panose="00020600040101010101" pitchFamily="18" charset="-122"/>
                  <a:ea typeface="汉仪乐喵体W" panose="00020600040101010101" pitchFamily="18" charset="-122"/>
                </a:rPr>
                <a:t>家长会的目的</a:t>
              </a:r>
            </a:p>
          </p:txBody>
        </p:sp>
      </p:grpSp>
      <p:grpSp>
        <p:nvGrpSpPr>
          <p:cNvPr id="6" name="组合 5"/>
          <p:cNvGrpSpPr/>
          <p:nvPr/>
        </p:nvGrpSpPr>
        <p:grpSpPr>
          <a:xfrm>
            <a:off x="7695345" y="3925796"/>
            <a:ext cx="3410227" cy="1165673"/>
            <a:chOff x="874712" y="3195403"/>
            <a:chExt cx="3410227" cy="1165673"/>
          </a:xfrm>
        </p:grpSpPr>
        <p:sp>
          <p:nvSpPr>
            <p:cNvPr id="7" name="矩形 6"/>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8" name="矩形 7"/>
            <p:cNvSpPr/>
            <p:nvPr/>
          </p:nvSpPr>
          <p:spPr>
            <a:xfrm>
              <a:off x="874713" y="3195403"/>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汉仪乐喵体W" panose="00020600040101010101" pitchFamily="18" charset="-122"/>
                  <a:ea typeface="汉仪乐喵体W" panose="00020600040101010101" pitchFamily="18" charset="-122"/>
                </a:rPr>
                <a:t>家长会的愿景</a:t>
              </a:r>
            </a:p>
          </p:txBody>
        </p:sp>
      </p:grpSp>
      <p:grpSp>
        <p:nvGrpSpPr>
          <p:cNvPr id="9" name="组合 8"/>
          <p:cNvGrpSpPr/>
          <p:nvPr/>
        </p:nvGrpSpPr>
        <p:grpSpPr>
          <a:xfrm>
            <a:off x="645067" y="2185446"/>
            <a:ext cx="3410227" cy="1165673"/>
            <a:chOff x="874712" y="3195403"/>
            <a:chExt cx="3410227" cy="1165673"/>
          </a:xfrm>
        </p:grpSpPr>
        <p:sp>
          <p:nvSpPr>
            <p:cNvPr id="10" name="矩形 9"/>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1" name="矩形 10"/>
            <p:cNvSpPr/>
            <p:nvPr/>
          </p:nvSpPr>
          <p:spPr>
            <a:xfrm>
              <a:off x="2042965"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latin typeface="汉仪乐喵体W" panose="00020600040101010101" pitchFamily="18" charset="-122"/>
                  <a:ea typeface="汉仪乐喵体W" panose="00020600040101010101" pitchFamily="18" charset="-122"/>
                </a:rPr>
                <a:t>家长会的理念</a:t>
              </a:r>
            </a:p>
          </p:txBody>
        </p:sp>
      </p:grpSp>
      <p:grpSp>
        <p:nvGrpSpPr>
          <p:cNvPr id="12" name="组合 11"/>
          <p:cNvGrpSpPr/>
          <p:nvPr/>
        </p:nvGrpSpPr>
        <p:grpSpPr>
          <a:xfrm>
            <a:off x="645067" y="3925796"/>
            <a:ext cx="3410227" cy="1165673"/>
            <a:chOff x="874712" y="3195403"/>
            <a:chExt cx="3410227" cy="1165673"/>
          </a:xfrm>
        </p:grpSpPr>
        <p:sp>
          <p:nvSpPr>
            <p:cNvPr id="13" name="矩形 12"/>
            <p:cNvSpPr/>
            <p:nvPr/>
          </p:nvSpPr>
          <p:spPr>
            <a:xfrm>
              <a:off x="874712" y="3677812"/>
              <a:ext cx="3410227" cy="68326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a:t>
              </a:r>
            </a:p>
          </p:txBody>
        </p:sp>
        <p:sp>
          <p:nvSpPr>
            <p:cNvPr id="14" name="矩形 13"/>
            <p:cNvSpPr/>
            <p:nvPr/>
          </p:nvSpPr>
          <p:spPr>
            <a:xfrm>
              <a:off x="2042965" y="3195403"/>
              <a:ext cx="2241974"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400" b="1" dirty="0">
                  <a:latin typeface="汉仪乐喵体W" panose="00020600040101010101" pitchFamily="18" charset="-122"/>
                  <a:ea typeface="汉仪乐喵体W" panose="00020600040101010101" pitchFamily="18" charset="-122"/>
                </a:rPr>
                <a:t>家长会的管理</a:t>
              </a:r>
            </a:p>
          </p:txBody>
        </p:sp>
      </p:grpSp>
      <p:sp>
        <p:nvSpPr>
          <p:cNvPr id="16" name="矩形 15"/>
          <p:cNvSpPr/>
          <p:nvPr/>
        </p:nvSpPr>
        <p:spPr>
          <a:xfrm>
            <a:off x="3476625" y="702479"/>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家长会的意义</a:t>
            </a:r>
          </a:p>
        </p:txBody>
      </p:sp>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511243"/>
            <a:ext cx="735106" cy="576436"/>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9337"/>
            <a:ext cx="1479176" cy="1267257"/>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650104"/>
            <a:ext cx="1098177" cy="861139"/>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317468"/>
            <a:ext cx="4077928" cy="1481993"/>
          </a:xfrm>
          <a:prstGeom prst="rect">
            <a:avLst/>
          </a:prstGeom>
        </p:spPr>
      </p:pic>
      <p:grpSp>
        <p:nvGrpSpPr>
          <p:cNvPr id="30" name="组合 29"/>
          <p:cNvGrpSpPr/>
          <p:nvPr/>
        </p:nvGrpSpPr>
        <p:grpSpPr>
          <a:xfrm>
            <a:off x="4015911" y="1936410"/>
            <a:ext cx="3761626" cy="3795613"/>
            <a:chOff x="4252218" y="1936410"/>
            <a:chExt cx="3761626" cy="3795613"/>
          </a:xfrm>
        </p:grpSpPr>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2218" y="1936410"/>
              <a:ext cx="3761626" cy="3761626"/>
            </a:xfrm>
            <a:prstGeom prst="rect">
              <a:avLst/>
            </a:prstGeom>
          </p:spPr>
        </p:pic>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t="7380" r="7072"/>
            <a:stretch>
              <a:fillRect/>
            </a:stretch>
          </p:blipFill>
          <p:spPr>
            <a:xfrm>
              <a:off x="4310461" y="2194504"/>
              <a:ext cx="3549269" cy="3537519"/>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80">
                                          <p:stCondLst>
                                            <p:cond delay="0"/>
                                          </p:stCondLst>
                                        </p:cTn>
                                        <p:tgtEl>
                                          <p:spTgt spid="22"/>
                                        </p:tgtEl>
                                      </p:cBhvr>
                                    </p:animEffect>
                                    <p:anim calcmode="lin" valueType="num">
                                      <p:cBhvr>
                                        <p:cTn id="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5" dur="26">
                                          <p:stCondLst>
                                            <p:cond delay="650"/>
                                          </p:stCondLst>
                                        </p:cTn>
                                        <p:tgtEl>
                                          <p:spTgt spid="22"/>
                                        </p:tgtEl>
                                      </p:cBhvr>
                                      <p:to x="100000" y="60000"/>
                                    </p:animScale>
                                    <p:animScale>
                                      <p:cBhvr>
                                        <p:cTn id="46" dur="166" decel="50000">
                                          <p:stCondLst>
                                            <p:cond delay="676"/>
                                          </p:stCondLst>
                                        </p:cTn>
                                        <p:tgtEl>
                                          <p:spTgt spid="22"/>
                                        </p:tgtEl>
                                      </p:cBhvr>
                                      <p:to x="100000" y="100000"/>
                                    </p:animScale>
                                    <p:animScale>
                                      <p:cBhvr>
                                        <p:cTn id="47" dur="26">
                                          <p:stCondLst>
                                            <p:cond delay="1312"/>
                                          </p:stCondLst>
                                        </p:cTn>
                                        <p:tgtEl>
                                          <p:spTgt spid="22"/>
                                        </p:tgtEl>
                                      </p:cBhvr>
                                      <p:to x="100000" y="80000"/>
                                    </p:animScale>
                                    <p:animScale>
                                      <p:cBhvr>
                                        <p:cTn id="48" dur="166" decel="50000">
                                          <p:stCondLst>
                                            <p:cond delay="1338"/>
                                          </p:stCondLst>
                                        </p:cTn>
                                        <p:tgtEl>
                                          <p:spTgt spid="22"/>
                                        </p:tgtEl>
                                      </p:cBhvr>
                                      <p:to x="100000" y="100000"/>
                                    </p:animScale>
                                    <p:animScale>
                                      <p:cBhvr>
                                        <p:cTn id="49" dur="26">
                                          <p:stCondLst>
                                            <p:cond delay="1642"/>
                                          </p:stCondLst>
                                        </p:cTn>
                                        <p:tgtEl>
                                          <p:spTgt spid="22"/>
                                        </p:tgtEl>
                                      </p:cBhvr>
                                      <p:to x="100000" y="90000"/>
                                    </p:animScale>
                                    <p:animScale>
                                      <p:cBhvr>
                                        <p:cTn id="50" dur="166" decel="50000">
                                          <p:stCondLst>
                                            <p:cond delay="1668"/>
                                          </p:stCondLst>
                                        </p:cTn>
                                        <p:tgtEl>
                                          <p:spTgt spid="22"/>
                                        </p:tgtEl>
                                      </p:cBhvr>
                                      <p:to x="100000" y="100000"/>
                                    </p:animScale>
                                    <p:animScale>
                                      <p:cBhvr>
                                        <p:cTn id="51" dur="26">
                                          <p:stCondLst>
                                            <p:cond delay="1808"/>
                                          </p:stCondLst>
                                        </p:cTn>
                                        <p:tgtEl>
                                          <p:spTgt spid="22"/>
                                        </p:tgtEl>
                                      </p:cBhvr>
                                      <p:to x="100000" y="95000"/>
                                    </p:animScale>
                                    <p:animScale>
                                      <p:cBhvr>
                                        <p:cTn id="52" dur="166" decel="50000">
                                          <p:stCondLst>
                                            <p:cond delay="1834"/>
                                          </p:stCondLst>
                                        </p:cTn>
                                        <p:tgtEl>
                                          <p:spTgt spid="2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0"/>
                                        </p:tgtEl>
                                      </p:cBhvr>
                                    </p:animEffect>
                                    <p:animScale>
                                      <p:cBhvr>
                                        <p:cTn id="57" dur="250" autoRev="1" fill="hold"/>
                                        <p:tgtEl>
                                          <p:spTgt spid="20"/>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21"/>
                                        </p:tgtEl>
                                      </p:cBhvr>
                                    </p:animEffect>
                                    <p:animScale>
                                      <p:cBhvr>
                                        <p:cTn id="60" dur="250" autoRev="1" fill="hold"/>
                                        <p:tgtEl>
                                          <p:spTgt spid="21"/>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2"/>
                                        </p:tgtEl>
                                      </p:cBhvr>
                                    </p:animEffect>
                                    <p:animScale>
                                      <p:cBhvr>
                                        <p:cTn id="63" dur="250" autoRev="1" fill="hold"/>
                                        <p:tgtEl>
                                          <p:spTgt spid="22"/>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par>
                                <p:cTn id="76" presetID="2" presetClass="entr" presetSubtype="12" fill="hold" nodeType="with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2250" fill="hold"/>
                                        <p:tgtEl>
                                          <p:spTgt spid="23"/>
                                        </p:tgtEl>
                                        <p:attrNameLst>
                                          <p:attrName>ppt_x</p:attrName>
                                        </p:attrNameLst>
                                      </p:cBhvr>
                                      <p:tavLst>
                                        <p:tav tm="0">
                                          <p:val>
                                            <p:strVal val="0-#ppt_w/2"/>
                                          </p:val>
                                        </p:tav>
                                        <p:tav tm="100000">
                                          <p:val>
                                            <p:strVal val="#ppt_x"/>
                                          </p:val>
                                        </p:tav>
                                      </p:tavLst>
                                    </p:anim>
                                    <p:anim calcmode="lin" valueType="num">
                                      <p:cBhvr additive="base">
                                        <p:cTn id="79" dur="22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1000"/>
                            </p:stCondLst>
                            <p:childTnLst>
                              <p:par>
                                <p:cTn id="88" presetID="2" presetClass="entr" presetSubtype="8" fill="hold"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500" fill="hold"/>
                                        <p:tgtEl>
                                          <p:spTgt spid="3"/>
                                        </p:tgtEl>
                                        <p:attrNameLst>
                                          <p:attrName>ppt_x</p:attrName>
                                        </p:attrNameLst>
                                      </p:cBhvr>
                                      <p:tavLst>
                                        <p:tav tm="0">
                                          <p:val>
                                            <p:strVal val="0-#ppt_w/2"/>
                                          </p:val>
                                        </p:tav>
                                        <p:tav tm="100000">
                                          <p:val>
                                            <p:strVal val="#ppt_x"/>
                                          </p:val>
                                        </p:tav>
                                      </p:tavLst>
                                    </p:anim>
                                    <p:anim calcmode="lin" valueType="num">
                                      <p:cBhvr additive="base">
                                        <p:cTn id="91" dur="500" fill="hold"/>
                                        <p:tgtEl>
                                          <p:spTgt spid="3"/>
                                        </p:tgtEl>
                                        <p:attrNameLst>
                                          <p:attrName>ppt_y</p:attrName>
                                        </p:attrNameLst>
                                      </p:cBhvr>
                                      <p:tavLst>
                                        <p:tav tm="0">
                                          <p:val>
                                            <p:strVal val="#ppt_y"/>
                                          </p:val>
                                        </p:tav>
                                        <p:tav tm="100000">
                                          <p:val>
                                            <p:strVal val="#ppt_y"/>
                                          </p:val>
                                        </p:tav>
                                      </p:tavLst>
                                    </p:anim>
                                  </p:childTnLst>
                                </p:cTn>
                              </p:par>
                              <p:par>
                                <p:cTn id="92" presetID="2" presetClass="entr" presetSubtype="8" fill="hold" nodeType="withEffect">
                                  <p:stCondLst>
                                    <p:cond delay="250"/>
                                  </p:stCondLst>
                                  <p:childTnLst>
                                    <p:set>
                                      <p:cBhvr>
                                        <p:cTn id="93" dur="1" fill="hold">
                                          <p:stCondLst>
                                            <p:cond delay="0"/>
                                          </p:stCondLst>
                                        </p:cTn>
                                        <p:tgtEl>
                                          <p:spTgt spid="6"/>
                                        </p:tgtEl>
                                        <p:attrNameLst>
                                          <p:attrName>style.visibility</p:attrName>
                                        </p:attrNameLst>
                                      </p:cBhvr>
                                      <p:to>
                                        <p:strVal val="visible"/>
                                      </p:to>
                                    </p:set>
                                    <p:anim calcmode="lin" valueType="num">
                                      <p:cBhvr additive="base">
                                        <p:cTn id="94" dur="500" fill="hold"/>
                                        <p:tgtEl>
                                          <p:spTgt spid="6"/>
                                        </p:tgtEl>
                                        <p:attrNameLst>
                                          <p:attrName>ppt_x</p:attrName>
                                        </p:attrNameLst>
                                      </p:cBhvr>
                                      <p:tavLst>
                                        <p:tav tm="0">
                                          <p:val>
                                            <p:strVal val="0-#ppt_w/2"/>
                                          </p:val>
                                        </p:tav>
                                        <p:tav tm="100000">
                                          <p:val>
                                            <p:strVal val="#ppt_x"/>
                                          </p:val>
                                        </p:tav>
                                      </p:tavLst>
                                    </p:anim>
                                    <p:anim calcmode="lin" valueType="num">
                                      <p:cBhvr additive="base">
                                        <p:cTn id="95" dur="500" fill="hold"/>
                                        <p:tgtEl>
                                          <p:spTgt spid="6"/>
                                        </p:tgtEl>
                                        <p:attrNameLst>
                                          <p:attrName>ppt_y</p:attrName>
                                        </p:attrNameLst>
                                      </p:cBhvr>
                                      <p:tavLst>
                                        <p:tav tm="0">
                                          <p:val>
                                            <p:strVal val="#ppt_y"/>
                                          </p:val>
                                        </p:tav>
                                        <p:tav tm="100000">
                                          <p:val>
                                            <p:strVal val="#ppt_y"/>
                                          </p:val>
                                        </p:tav>
                                      </p:tavLst>
                                    </p:anim>
                                  </p:childTnLst>
                                </p:cTn>
                              </p:par>
                              <p:par>
                                <p:cTn id="96" presetID="2" presetClass="entr" presetSubtype="2" fill="hold" nodeType="withEffect">
                                  <p:stCondLst>
                                    <p:cond delay="500"/>
                                  </p:stCondLst>
                                  <p:childTnLst>
                                    <p:set>
                                      <p:cBhvr>
                                        <p:cTn id="97" dur="1" fill="hold">
                                          <p:stCondLst>
                                            <p:cond delay="0"/>
                                          </p:stCondLst>
                                        </p:cTn>
                                        <p:tgtEl>
                                          <p:spTgt spid="9"/>
                                        </p:tgtEl>
                                        <p:attrNameLst>
                                          <p:attrName>style.visibility</p:attrName>
                                        </p:attrNameLst>
                                      </p:cBhvr>
                                      <p:to>
                                        <p:strVal val="visible"/>
                                      </p:to>
                                    </p:set>
                                    <p:anim calcmode="lin" valueType="num">
                                      <p:cBhvr additive="base">
                                        <p:cTn id="98" dur="500" fill="hold"/>
                                        <p:tgtEl>
                                          <p:spTgt spid="9"/>
                                        </p:tgtEl>
                                        <p:attrNameLst>
                                          <p:attrName>ppt_x</p:attrName>
                                        </p:attrNameLst>
                                      </p:cBhvr>
                                      <p:tavLst>
                                        <p:tav tm="0">
                                          <p:val>
                                            <p:strVal val="1+#ppt_w/2"/>
                                          </p:val>
                                        </p:tav>
                                        <p:tav tm="100000">
                                          <p:val>
                                            <p:strVal val="#ppt_x"/>
                                          </p:val>
                                        </p:tav>
                                      </p:tavLst>
                                    </p:anim>
                                    <p:anim calcmode="lin" valueType="num">
                                      <p:cBhvr additive="base">
                                        <p:cTn id="99" dur="500" fill="hold"/>
                                        <p:tgtEl>
                                          <p:spTgt spid="9"/>
                                        </p:tgtEl>
                                        <p:attrNameLst>
                                          <p:attrName>ppt_y</p:attrName>
                                        </p:attrNameLst>
                                      </p:cBhvr>
                                      <p:tavLst>
                                        <p:tav tm="0">
                                          <p:val>
                                            <p:strVal val="#ppt_y"/>
                                          </p:val>
                                        </p:tav>
                                        <p:tav tm="100000">
                                          <p:val>
                                            <p:strVal val="#ppt_y"/>
                                          </p:val>
                                        </p:tav>
                                      </p:tavLst>
                                    </p:anim>
                                  </p:childTnLst>
                                </p:cTn>
                              </p:par>
                              <p:par>
                                <p:cTn id="100" presetID="2" presetClass="entr" presetSubtype="2" fill="hold" nodeType="withEffect">
                                  <p:stCondLst>
                                    <p:cond delay="750"/>
                                  </p:stCondLst>
                                  <p:childTnLst>
                                    <p:set>
                                      <p:cBhvr>
                                        <p:cTn id="101" dur="1" fill="hold">
                                          <p:stCondLst>
                                            <p:cond delay="0"/>
                                          </p:stCondLst>
                                        </p:cTn>
                                        <p:tgtEl>
                                          <p:spTgt spid="12"/>
                                        </p:tgtEl>
                                        <p:attrNameLst>
                                          <p:attrName>style.visibility</p:attrName>
                                        </p:attrNameLst>
                                      </p:cBhvr>
                                      <p:to>
                                        <p:strVal val="visible"/>
                                      </p:to>
                                    </p:set>
                                    <p:anim calcmode="lin" valueType="num">
                                      <p:cBhvr additive="base">
                                        <p:cTn id="102" dur="500" fill="hold"/>
                                        <p:tgtEl>
                                          <p:spTgt spid="12"/>
                                        </p:tgtEl>
                                        <p:attrNameLst>
                                          <p:attrName>ppt_x</p:attrName>
                                        </p:attrNameLst>
                                      </p:cBhvr>
                                      <p:tavLst>
                                        <p:tav tm="0">
                                          <p:val>
                                            <p:strVal val="1+#ppt_w/2"/>
                                          </p:val>
                                        </p:tav>
                                        <p:tav tm="100000">
                                          <p:val>
                                            <p:strVal val="#ppt_x"/>
                                          </p:val>
                                        </p:tav>
                                      </p:tavLst>
                                    </p:anim>
                                    <p:anim calcmode="lin" valueType="num">
                                      <p:cBhvr additive="base">
                                        <p:cTn id="10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3" name="组合 2"/>
          <p:cNvGrpSpPr/>
          <p:nvPr/>
        </p:nvGrpSpPr>
        <p:grpSpPr>
          <a:xfrm>
            <a:off x="5705085" y="2324165"/>
            <a:ext cx="5452335" cy="1165673"/>
            <a:chOff x="874712" y="3195403"/>
            <a:chExt cx="5452335" cy="1165673"/>
          </a:xfrm>
        </p:grpSpPr>
        <p:sp>
          <p:nvSpPr>
            <p:cNvPr id="4" name="矩形 3"/>
            <p:cNvSpPr/>
            <p:nvPr/>
          </p:nvSpPr>
          <p:spPr>
            <a:xfrm>
              <a:off x="874712" y="3677812"/>
              <a:ext cx="5452335"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用户可以在投影仪或者计算机上进行演示也可以将演示文稿打印出来制作成胶片以便应用到更广泛的领域中</a:t>
              </a:r>
            </a:p>
          </p:txBody>
        </p:sp>
        <p:sp>
          <p:nvSpPr>
            <p:cNvPr id="5" name="矩形 4"/>
            <p:cNvSpPr/>
            <p:nvPr/>
          </p:nvSpPr>
          <p:spPr>
            <a:xfrm>
              <a:off x="874713" y="3195403"/>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汉仪乐喵体W" panose="00020600040101010101" pitchFamily="18" charset="-122"/>
                  <a:ea typeface="汉仪乐喵体W" panose="00020600040101010101" pitchFamily="18" charset="-122"/>
                </a:rPr>
                <a:t>家长积极配合</a:t>
              </a:r>
            </a:p>
          </p:txBody>
        </p:sp>
      </p:grpSp>
      <p:grpSp>
        <p:nvGrpSpPr>
          <p:cNvPr id="6" name="组合 5"/>
          <p:cNvGrpSpPr/>
          <p:nvPr/>
        </p:nvGrpSpPr>
        <p:grpSpPr>
          <a:xfrm>
            <a:off x="5705085" y="3930340"/>
            <a:ext cx="5452335" cy="1165673"/>
            <a:chOff x="874712" y="3195403"/>
            <a:chExt cx="5452335" cy="1165673"/>
          </a:xfrm>
        </p:grpSpPr>
        <p:sp>
          <p:nvSpPr>
            <p:cNvPr id="7" name="矩形 6"/>
            <p:cNvSpPr/>
            <p:nvPr/>
          </p:nvSpPr>
          <p:spPr>
            <a:xfrm>
              <a:off x="874712" y="3677812"/>
              <a:ext cx="5452335" cy="683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dirty="0">
                  <a:latin typeface="汉仪乐喵体W" panose="00020600040101010101" pitchFamily="18" charset="-122"/>
                  <a:ea typeface="汉仪乐喵体W" panose="00020600040101010101" pitchFamily="18" charset="-122"/>
                </a:rPr>
                <a:t>用户可以在投影仪或者计算机上进行演示也可以将演示文稿打印出来制作成胶片以便应用到更广泛的领域中</a:t>
              </a:r>
            </a:p>
          </p:txBody>
        </p:sp>
        <p:sp>
          <p:nvSpPr>
            <p:cNvPr id="8" name="矩形 7"/>
            <p:cNvSpPr/>
            <p:nvPr/>
          </p:nvSpPr>
          <p:spPr>
            <a:xfrm>
              <a:off x="874713" y="3195403"/>
              <a:ext cx="2241974"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汉仪乐喵体W" panose="00020600040101010101" pitchFamily="18" charset="-122"/>
                  <a:ea typeface="汉仪乐喵体W" panose="00020600040101010101" pitchFamily="18" charset="-122"/>
                </a:rPr>
                <a:t>教师倾情教育</a:t>
              </a:r>
            </a:p>
          </p:txBody>
        </p:sp>
      </p:gr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574" y="295190"/>
            <a:ext cx="4537132" cy="1492025"/>
          </a:xfrm>
          <a:prstGeom prst="rect">
            <a:avLst/>
          </a:prstGeom>
        </p:spPr>
      </p:pic>
      <p:sp>
        <p:nvSpPr>
          <p:cNvPr id="11" name="矩形 10"/>
          <p:cNvSpPr/>
          <p:nvPr/>
        </p:nvSpPr>
        <p:spPr>
          <a:xfrm>
            <a:off x="3476625" y="702479"/>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家长会的意义</a:t>
            </a:r>
          </a:p>
        </p:txBody>
      </p:sp>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511243"/>
            <a:ext cx="735106" cy="576436"/>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9337"/>
            <a:ext cx="1479176" cy="1267257"/>
          </a:xfrm>
          <a:prstGeom prst="rect">
            <a:avLst/>
          </a:prstGeom>
        </p:spPr>
      </p:pic>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650104"/>
            <a:ext cx="1098177" cy="861139"/>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317468"/>
            <a:ext cx="4077928" cy="1481993"/>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088" y="2208121"/>
            <a:ext cx="4073088" cy="28464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80">
                                          <p:stCondLst>
                                            <p:cond delay="0"/>
                                          </p:stCondLst>
                                        </p:cTn>
                                        <p:tgtEl>
                                          <p:spTgt spid="12"/>
                                        </p:tgtEl>
                                      </p:cBhvr>
                                    </p:animEffect>
                                    <p:anim calcmode="lin" valueType="num">
                                      <p:cBhvr>
                                        <p:cTn id="1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2" dur="26">
                                          <p:stCondLst>
                                            <p:cond delay="650"/>
                                          </p:stCondLst>
                                        </p:cTn>
                                        <p:tgtEl>
                                          <p:spTgt spid="12"/>
                                        </p:tgtEl>
                                      </p:cBhvr>
                                      <p:to x="100000" y="60000"/>
                                    </p:animScale>
                                    <p:animScale>
                                      <p:cBhvr>
                                        <p:cTn id="23" dur="166" decel="50000">
                                          <p:stCondLst>
                                            <p:cond delay="676"/>
                                          </p:stCondLst>
                                        </p:cTn>
                                        <p:tgtEl>
                                          <p:spTgt spid="12"/>
                                        </p:tgtEl>
                                      </p:cBhvr>
                                      <p:to x="100000" y="100000"/>
                                    </p:animScale>
                                    <p:animScale>
                                      <p:cBhvr>
                                        <p:cTn id="24" dur="26">
                                          <p:stCondLst>
                                            <p:cond delay="1312"/>
                                          </p:stCondLst>
                                        </p:cTn>
                                        <p:tgtEl>
                                          <p:spTgt spid="12"/>
                                        </p:tgtEl>
                                      </p:cBhvr>
                                      <p:to x="100000" y="80000"/>
                                    </p:animScale>
                                    <p:animScale>
                                      <p:cBhvr>
                                        <p:cTn id="25" dur="166" decel="50000">
                                          <p:stCondLst>
                                            <p:cond delay="1338"/>
                                          </p:stCondLst>
                                        </p:cTn>
                                        <p:tgtEl>
                                          <p:spTgt spid="12"/>
                                        </p:tgtEl>
                                      </p:cBhvr>
                                      <p:to x="100000" y="100000"/>
                                    </p:animScale>
                                    <p:animScale>
                                      <p:cBhvr>
                                        <p:cTn id="26" dur="26">
                                          <p:stCondLst>
                                            <p:cond delay="1642"/>
                                          </p:stCondLst>
                                        </p:cTn>
                                        <p:tgtEl>
                                          <p:spTgt spid="12"/>
                                        </p:tgtEl>
                                      </p:cBhvr>
                                      <p:to x="100000" y="90000"/>
                                    </p:animScale>
                                    <p:animScale>
                                      <p:cBhvr>
                                        <p:cTn id="27" dur="166" decel="50000">
                                          <p:stCondLst>
                                            <p:cond delay="1668"/>
                                          </p:stCondLst>
                                        </p:cTn>
                                        <p:tgtEl>
                                          <p:spTgt spid="12"/>
                                        </p:tgtEl>
                                      </p:cBhvr>
                                      <p:to x="100000" y="100000"/>
                                    </p:animScale>
                                    <p:animScale>
                                      <p:cBhvr>
                                        <p:cTn id="28" dur="26">
                                          <p:stCondLst>
                                            <p:cond delay="1808"/>
                                          </p:stCondLst>
                                        </p:cTn>
                                        <p:tgtEl>
                                          <p:spTgt spid="12"/>
                                        </p:tgtEl>
                                      </p:cBhvr>
                                      <p:to x="100000" y="95000"/>
                                    </p:animScale>
                                    <p:animScale>
                                      <p:cBhvr>
                                        <p:cTn id="29" dur="166" decel="50000">
                                          <p:stCondLst>
                                            <p:cond delay="1834"/>
                                          </p:stCondLst>
                                        </p:cTn>
                                        <p:tgtEl>
                                          <p:spTgt spid="12"/>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80">
                                          <p:stCondLst>
                                            <p:cond delay="0"/>
                                          </p:stCondLst>
                                        </p:cTn>
                                        <p:tgtEl>
                                          <p:spTgt spid="13"/>
                                        </p:tgtEl>
                                      </p:cBhvr>
                                    </p:animEffect>
                                    <p:anim calcmode="lin" valueType="num">
                                      <p:cBhvr>
                                        <p:cTn id="3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8" dur="26">
                                          <p:stCondLst>
                                            <p:cond delay="650"/>
                                          </p:stCondLst>
                                        </p:cTn>
                                        <p:tgtEl>
                                          <p:spTgt spid="13"/>
                                        </p:tgtEl>
                                      </p:cBhvr>
                                      <p:to x="100000" y="60000"/>
                                    </p:animScale>
                                    <p:animScale>
                                      <p:cBhvr>
                                        <p:cTn id="39" dur="166" decel="50000">
                                          <p:stCondLst>
                                            <p:cond delay="676"/>
                                          </p:stCondLst>
                                        </p:cTn>
                                        <p:tgtEl>
                                          <p:spTgt spid="13"/>
                                        </p:tgtEl>
                                      </p:cBhvr>
                                      <p:to x="100000" y="100000"/>
                                    </p:animScale>
                                    <p:animScale>
                                      <p:cBhvr>
                                        <p:cTn id="40" dur="26">
                                          <p:stCondLst>
                                            <p:cond delay="1312"/>
                                          </p:stCondLst>
                                        </p:cTn>
                                        <p:tgtEl>
                                          <p:spTgt spid="13"/>
                                        </p:tgtEl>
                                      </p:cBhvr>
                                      <p:to x="100000" y="80000"/>
                                    </p:animScale>
                                    <p:animScale>
                                      <p:cBhvr>
                                        <p:cTn id="41" dur="166" decel="50000">
                                          <p:stCondLst>
                                            <p:cond delay="1338"/>
                                          </p:stCondLst>
                                        </p:cTn>
                                        <p:tgtEl>
                                          <p:spTgt spid="13"/>
                                        </p:tgtEl>
                                      </p:cBhvr>
                                      <p:to x="100000" y="100000"/>
                                    </p:animScale>
                                    <p:animScale>
                                      <p:cBhvr>
                                        <p:cTn id="42" dur="26">
                                          <p:stCondLst>
                                            <p:cond delay="1642"/>
                                          </p:stCondLst>
                                        </p:cTn>
                                        <p:tgtEl>
                                          <p:spTgt spid="13"/>
                                        </p:tgtEl>
                                      </p:cBhvr>
                                      <p:to x="100000" y="90000"/>
                                    </p:animScale>
                                    <p:animScale>
                                      <p:cBhvr>
                                        <p:cTn id="43" dur="166" decel="50000">
                                          <p:stCondLst>
                                            <p:cond delay="1668"/>
                                          </p:stCondLst>
                                        </p:cTn>
                                        <p:tgtEl>
                                          <p:spTgt spid="13"/>
                                        </p:tgtEl>
                                      </p:cBhvr>
                                      <p:to x="100000" y="100000"/>
                                    </p:animScale>
                                    <p:animScale>
                                      <p:cBhvr>
                                        <p:cTn id="44" dur="26">
                                          <p:stCondLst>
                                            <p:cond delay="1808"/>
                                          </p:stCondLst>
                                        </p:cTn>
                                        <p:tgtEl>
                                          <p:spTgt spid="13"/>
                                        </p:tgtEl>
                                      </p:cBhvr>
                                      <p:to x="100000" y="95000"/>
                                    </p:animScale>
                                    <p:animScale>
                                      <p:cBhvr>
                                        <p:cTn id="45" dur="166" decel="50000">
                                          <p:stCondLst>
                                            <p:cond delay="1834"/>
                                          </p:stCondLst>
                                        </p:cTn>
                                        <p:tgtEl>
                                          <p:spTgt spid="13"/>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80">
                                          <p:stCondLst>
                                            <p:cond delay="0"/>
                                          </p:stCondLst>
                                        </p:cTn>
                                        <p:tgtEl>
                                          <p:spTgt spid="14"/>
                                        </p:tgtEl>
                                      </p:cBhvr>
                                    </p:animEffect>
                                    <p:anim calcmode="lin" valueType="num">
                                      <p:cBhvr>
                                        <p:cTn id="4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4" dur="26">
                                          <p:stCondLst>
                                            <p:cond delay="650"/>
                                          </p:stCondLst>
                                        </p:cTn>
                                        <p:tgtEl>
                                          <p:spTgt spid="14"/>
                                        </p:tgtEl>
                                      </p:cBhvr>
                                      <p:to x="100000" y="60000"/>
                                    </p:animScale>
                                    <p:animScale>
                                      <p:cBhvr>
                                        <p:cTn id="55" dur="166" decel="50000">
                                          <p:stCondLst>
                                            <p:cond delay="676"/>
                                          </p:stCondLst>
                                        </p:cTn>
                                        <p:tgtEl>
                                          <p:spTgt spid="14"/>
                                        </p:tgtEl>
                                      </p:cBhvr>
                                      <p:to x="100000" y="100000"/>
                                    </p:animScale>
                                    <p:animScale>
                                      <p:cBhvr>
                                        <p:cTn id="56" dur="26">
                                          <p:stCondLst>
                                            <p:cond delay="1312"/>
                                          </p:stCondLst>
                                        </p:cTn>
                                        <p:tgtEl>
                                          <p:spTgt spid="14"/>
                                        </p:tgtEl>
                                      </p:cBhvr>
                                      <p:to x="100000" y="80000"/>
                                    </p:animScale>
                                    <p:animScale>
                                      <p:cBhvr>
                                        <p:cTn id="57" dur="166" decel="50000">
                                          <p:stCondLst>
                                            <p:cond delay="1338"/>
                                          </p:stCondLst>
                                        </p:cTn>
                                        <p:tgtEl>
                                          <p:spTgt spid="14"/>
                                        </p:tgtEl>
                                      </p:cBhvr>
                                      <p:to x="100000" y="100000"/>
                                    </p:animScale>
                                    <p:animScale>
                                      <p:cBhvr>
                                        <p:cTn id="58" dur="26">
                                          <p:stCondLst>
                                            <p:cond delay="1642"/>
                                          </p:stCondLst>
                                        </p:cTn>
                                        <p:tgtEl>
                                          <p:spTgt spid="14"/>
                                        </p:tgtEl>
                                      </p:cBhvr>
                                      <p:to x="100000" y="90000"/>
                                    </p:animScale>
                                    <p:animScale>
                                      <p:cBhvr>
                                        <p:cTn id="59" dur="166" decel="50000">
                                          <p:stCondLst>
                                            <p:cond delay="1668"/>
                                          </p:stCondLst>
                                        </p:cTn>
                                        <p:tgtEl>
                                          <p:spTgt spid="14"/>
                                        </p:tgtEl>
                                      </p:cBhvr>
                                      <p:to x="100000" y="100000"/>
                                    </p:animScale>
                                    <p:animScale>
                                      <p:cBhvr>
                                        <p:cTn id="60" dur="26">
                                          <p:stCondLst>
                                            <p:cond delay="1808"/>
                                          </p:stCondLst>
                                        </p:cTn>
                                        <p:tgtEl>
                                          <p:spTgt spid="14"/>
                                        </p:tgtEl>
                                      </p:cBhvr>
                                      <p:to x="100000" y="95000"/>
                                    </p:animScale>
                                    <p:animScale>
                                      <p:cBhvr>
                                        <p:cTn id="61" dur="166" decel="50000">
                                          <p:stCondLst>
                                            <p:cond delay="1834"/>
                                          </p:stCondLst>
                                        </p:cTn>
                                        <p:tgtEl>
                                          <p:spTgt spid="14"/>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2"/>
                                        </p:tgtEl>
                                      </p:cBhvr>
                                    </p:animEffect>
                                    <p:animScale>
                                      <p:cBhvr>
                                        <p:cTn id="66" dur="250" autoRev="1" fill="hold"/>
                                        <p:tgtEl>
                                          <p:spTgt spid="12"/>
                                        </p:tgtEl>
                                      </p:cBhvr>
                                      <p:by x="105000" y="105000"/>
                                    </p:animScale>
                                  </p:childTnLst>
                                </p:cTn>
                              </p:par>
                              <p:par>
                                <p:cTn id="67" presetID="26" presetClass="emph" presetSubtype="0" fill="hold" nodeType="withEffect">
                                  <p:stCondLst>
                                    <p:cond delay="0"/>
                                  </p:stCondLst>
                                  <p:childTnLst>
                                    <p:animEffect transition="out" filter="fade">
                                      <p:cBhvr>
                                        <p:cTn id="68" dur="500" tmFilter="0, 0; .2, .5; .8, .5; 1, 0"/>
                                        <p:tgtEl>
                                          <p:spTgt spid="13"/>
                                        </p:tgtEl>
                                      </p:cBhvr>
                                    </p:animEffect>
                                    <p:animScale>
                                      <p:cBhvr>
                                        <p:cTn id="69" dur="250" autoRev="1" fill="hold"/>
                                        <p:tgtEl>
                                          <p:spTgt spid="13"/>
                                        </p:tgtEl>
                                      </p:cBhvr>
                                      <p:by x="105000" y="105000"/>
                                    </p:animScale>
                                  </p:childTnLst>
                                </p:cTn>
                              </p:par>
                              <p:par>
                                <p:cTn id="70" presetID="26" presetClass="emph" presetSubtype="0" fill="hold" nodeType="withEffect">
                                  <p:stCondLst>
                                    <p:cond delay="0"/>
                                  </p:stCondLst>
                                  <p:childTnLst>
                                    <p:animEffect transition="out" filter="fade">
                                      <p:cBhvr>
                                        <p:cTn id="71" dur="500" tmFilter="0, 0; .2, .5; .8, .5; 1, 0"/>
                                        <p:tgtEl>
                                          <p:spTgt spid="14"/>
                                        </p:tgtEl>
                                      </p:cBhvr>
                                    </p:animEffect>
                                    <p:animScale>
                                      <p:cBhvr>
                                        <p:cTn id="72" dur="250" autoRev="1" fill="hold"/>
                                        <p:tgtEl>
                                          <p:spTgt spid="14"/>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500"/>
                                        <p:tgtEl>
                                          <p:spTgt spid="11"/>
                                        </p:tgtEl>
                                      </p:cBhvr>
                                    </p:animEffect>
                                  </p:childTnLst>
                                </p:cTn>
                              </p:par>
                              <p:par>
                                <p:cTn id="85" presetID="2" presetClass="entr" presetSubtype="12" fill="hold"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2250" fill="hold"/>
                                        <p:tgtEl>
                                          <p:spTgt spid="15"/>
                                        </p:tgtEl>
                                        <p:attrNameLst>
                                          <p:attrName>ppt_x</p:attrName>
                                        </p:attrNameLst>
                                      </p:cBhvr>
                                      <p:tavLst>
                                        <p:tav tm="0">
                                          <p:val>
                                            <p:strVal val="0-#ppt_w/2"/>
                                          </p:val>
                                        </p:tav>
                                        <p:tav tm="100000">
                                          <p:val>
                                            <p:strVal val="#ppt_x"/>
                                          </p:val>
                                        </p:tav>
                                      </p:tavLst>
                                    </p:anim>
                                    <p:anim calcmode="lin" valueType="num">
                                      <p:cBhvr additive="base">
                                        <p:cTn id="88" dur="2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32" name="组合 31"/>
          <p:cNvGrpSpPr/>
          <p:nvPr/>
        </p:nvGrpSpPr>
        <p:grpSpPr>
          <a:xfrm>
            <a:off x="926196" y="2059905"/>
            <a:ext cx="3379294" cy="2997623"/>
            <a:chOff x="926196" y="2059905"/>
            <a:chExt cx="3379294" cy="2997623"/>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752" y="4064656"/>
              <a:ext cx="3070738" cy="992872"/>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196" y="2059905"/>
              <a:ext cx="3274339" cy="2505893"/>
            </a:xfrm>
            <a:prstGeom prst="rect">
              <a:avLst/>
            </a:prstGeom>
          </p:spPr>
        </p:pic>
        <p:sp>
          <p:nvSpPr>
            <p:cNvPr id="15" name="矩形 14"/>
            <p:cNvSpPr/>
            <p:nvPr/>
          </p:nvSpPr>
          <p:spPr>
            <a:xfrm>
              <a:off x="1505746" y="4518518"/>
              <a:ext cx="2159828" cy="461665"/>
            </a:xfrm>
            <a:prstGeom prst="rect">
              <a:avLst/>
            </a:prstGeom>
          </p:spPr>
          <p:txBody>
            <a:bodyPr wrap="square">
              <a:spAutoFit/>
              <a:scene3d>
                <a:camera prst="orthographicFront"/>
                <a:lightRig rig="threePt" dir="t"/>
              </a:scene3d>
              <a:sp3d contourW="12700"/>
            </a:bodyPr>
            <a:lstStyle/>
            <a:p>
              <a:pPr algn="ctr"/>
              <a:r>
                <a:rPr lang="zh-CN" altLang="en-US" sz="2400" b="1" dirty="0">
                  <a:latin typeface="汉仪乐喵体W" panose="00020600040101010101" pitchFamily="18" charset="-122"/>
                  <a:ea typeface="汉仪乐喵体W" panose="00020600040101010101" pitchFamily="18" charset="-122"/>
                </a:rPr>
                <a:t>讲文明有礼貌</a:t>
              </a:r>
            </a:p>
          </p:txBody>
        </p:sp>
      </p:grpSp>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5574" y="295190"/>
            <a:ext cx="4537132" cy="1492025"/>
          </a:xfrm>
          <a:prstGeom prst="rect">
            <a:avLst/>
          </a:prstGeom>
        </p:spPr>
      </p:pic>
      <p:sp>
        <p:nvSpPr>
          <p:cNvPr id="20" name="矩形 19"/>
          <p:cNvSpPr/>
          <p:nvPr/>
        </p:nvSpPr>
        <p:spPr>
          <a:xfrm>
            <a:off x="3476625" y="702479"/>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家长会的意义</a:t>
            </a:r>
          </a:p>
        </p:txBody>
      </p:sp>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645067" y="1511243"/>
            <a:ext cx="735106" cy="576436"/>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6617" t="2306" r="81250" b="79215"/>
          <a:stretch>
            <a:fillRect/>
          </a:stretch>
        </p:blipFill>
        <p:spPr>
          <a:xfrm>
            <a:off x="495227" y="9337"/>
            <a:ext cx="1479176" cy="1267257"/>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2174602" y="650104"/>
            <a:ext cx="1098177" cy="861139"/>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62867" b="76010"/>
          <a:stretch>
            <a:fillRect/>
          </a:stretch>
        </p:blipFill>
        <p:spPr>
          <a:xfrm>
            <a:off x="8391655" y="317468"/>
            <a:ext cx="4077928" cy="1481993"/>
          </a:xfrm>
          <a:prstGeom prst="rect">
            <a:avLst/>
          </a:prstGeom>
        </p:spPr>
      </p:pic>
      <p:grpSp>
        <p:nvGrpSpPr>
          <p:cNvPr id="33" name="组合 32"/>
          <p:cNvGrpSpPr/>
          <p:nvPr/>
        </p:nvGrpSpPr>
        <p:grpSpPr>
          <a:xfrm>
            <a:off x="4567686" y="2007856"/>
            <a:ext cx="3247838" cy="3058592"/>
            <a:chOff x="4567686" y="2007856"/>
            <a:chExt cx="3247838" cy="3058592"/>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046" y="4073576"/>
              <a:ext cx="3070738" cy="992872"/>
            </a:xfrm>
            <a:prstGeom prst="rect">
              <a:avLst/>
            </a:prstGeom>
          </p:spPr>
        </p:pic>
        <p:sp>
          <p:nvSpPr>
            <p:cNvPr id="16" name="矩形 15"/>
            <p:cNvSpPr/>
            <p:nvPr/>
          </p:nvSpPr>
          <p:spPr>
            <a:xfrm>
              <a:off x="5115913" y="4559221"/>
              <a:ext cx="2067004" cy="461665"/>
            </a:xfrm>
            <a:prstGeom prst="rect">
              <a:avLst/>
            </a:prstGeom>
          </p:spPr>
          <p:txBody>
            <a:bodyPr wrap="square">
              <a:spAutoFit/>
              <a:scene3d>
                <a:camera prst="orthographicFront"/>
                <a:lightRig rig="threePt" dir="t"/>
              </a:scene3d>
              <a:sp3d contourW="12700"/>
            </a:bodyPr>
            <a:lstStyle/>
            <a:p>
              <a:pPr algn="ctr"/>
              <a:r>
                <a:rPr lang="zh-CN" altLang="en-US" sz="2400" b="1" dirty="0">
                  <a:latin typeface="汉仪乐喵体W" panose="00020600040101010101" pitchFamily="18" charset="-122"/>
                  <a:ea typeface="汉仪乐喵体W" panose="00020600040101010101" pitchFamily="18" charset="-122"/>
                </a:rPr>
                <a:t>讲卫生爱劳动</a:t>
              </a:r>
            </a:p>
          </p:txBody>
        </p:sp>
        <p:pic>
          <p:nvPicPr>
            <p:cNvPr id="7" name="图片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7686" y="2007856"/>
              <a:ext cx="3247838" cy="2630360"/>
            </a:xfrm>
            <a:prstGeom prst="rect">
              <a:avLst/>
            </a:prstGeom>
          </p:spPr>
        </p:pic>
      </p:grpSp>
      <p:grpSp>
        <p:nvGrpSpPr>
          <p:cNvPr id="34" name="组合 33"/>
          <p:cNvGrpSpPr/>
          <p:nvPr/>
        </p:nvGrpSpPr>
        <p:grpSpPr>
          <a:xfrm>
            <a:off x="7932299" y="2171454"/>
            <a:ext cx="3070738" cy="2883915"/>
            <a:chOff x="7932299" y="2171454"/>
            <a:chExt cx="3070738" cy="2883915"/>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299" y="4062497"/>
              <a:ext cx="3070738" cy="992872"/>
            </a:xfrm>
            <a:prstGeom prst="rect">
              <a:avLst/>
            </a:prstGeom>
          </p:spPr>
        </p:pic>
        <p:sp>
          <p:nvSpPr>
            <p:cNvPr id="17" name="矩形 16"/>
            <p:cNvSpPr/>
            <p:nvPr/>
          </p:nvSpPr>
          <p:spPr>
            <a:xfrm>
              <a:off x="8339916" y="4539293"/>
              <a:ext cx="2141814" cy="461665"/>
            </a:xfrm>
            <a:prstGeom prst="rect">
              <a:avLst/>
            </a:prstGeom>
          </p:spPr>
          <p:txBody>
            <a:bodyPr wrap="square">
              <a:spAutoFit/>
              <a:scene3d>
                <a:camera prst="orthographicFront"/>
                <a:lightRig rig="threePt" dir="t"/>
              </a:scene3d>
              <a:sp3d contourW="12700"/>
            </a:bodyPr>
            <a:lstStyle/>
            <a:p>
              <a:pPr algn="ctr"/>
              <a:r>
                <a:rPr lang="zh-CN" altLang="en-US" sz="2400" b="1" dirty="0">
                  <a:latin typeface="汉仪乐喵体W" panose="00020600040101010101" pitchFamily="18" charset="-122"/>
                  <a:ea typeface="汉仪乐喵体W" panose="00020600040101010101" pitchFamily="18" charset="-122"/>
                </a:rPr>
                <a:t>热爱帮助老人</a:t>
              </a:r>
            </a:p>
          </p:txBody>
        </p:sp>
        <p:pic>
          <p:nvPicPr>
            <p:cNvPr id="27" name="图片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9366" y="2171454"/>
              <a:ext cx="2492364" cy="2038070"/>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80">
                                          <p:stCondLst>
                                            <p:cond delay="0"/>
                                          </p:stCondLst>
                                        </p:cTn>
                                        <p:tgtEl>
                                          <p:spTgt spid="22"/>
                                        </p:tgtEl>
                                      </p:cBhvr>
                                    </p:animEffect>
                                    <p:anim calcmode="lin" valueType="num">
                                      <p:cBhvr>
                                        <p:cTn id="2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
                                        </p:tgtEl>
                                      </p:cBhvr>
                                      <p:to x="100000" y="60000"/>
                                    </p:animScale>
                                    <p:animScale>
                                      <p:cBhvr>
                                        <p:cTn id="30" dur="166" decel="50000">
                                          <p:stCondLst>
                                            <p:cond delay="676"/>
                                          </p:stCondLst>
                                        </p:cTn>
                                        <p:tgtEl>
                                          <p:spTgt spid="22"/>
                                        </p:tgtEl>
                                      </p:cBhvr>
                                      <p:to x="100000" y="100000"/>
                                    </p:animScale>
                                    <p:animScale>
                                      <p:cBhvr>
                                        <p:cTn id="31" dur="26">
                                          <p:stCondLst>
                                            <p:cond delay="1312"/>
                                          </p:stCondLst>
                                        </p:cTn>
                                        <p:tgtEl>
                                          <p:spTgt spid="22"/>
                                        </p:tgtEl>
                                      </p:cBhvr>
                                      <p:to x="100000" y="80000"/>
                                    </p:animScale>
                                    <p:animScale>
                                      <p:cBhvr>
                                        <p:cTn id="32" dur="166" decel="50000">
                                          <p:stCondLst>
                                            <p:cond delay="1338"/>
                                          </p:stCondLst>
                                        </p:cTn>
                                        <p:tgtEl>
                                          <p:spTgt spid="22"/>
                                        </p:tgtEl>
                                      </p:cBhvr>
                                      <p:to x="100000" y="100000"/>
                                    </p:animScale>
                                    <p:animScale>
                                      <p:cBhvr>
                                        <p:cTn id="33" dur="26">
                                          <p:stCondLst>
                                            <p:cond delay="1642"/>
                                          </p:stCondLst>
                                        </p:cTn>
                                        <p:tgtEl>
                                          <p:spTgt spid="22"/>
                                        </p:tgtEl>
                                      </p:cBhvr>
                                      <p:to x="100000" y="90000"/>
                                    </p:animScale>
                                    <p:animScale>
                                      <p:cBhvr>
                                        <p:cTn id="34" dur="166" decel="50000">
                                          <p:stCondLst>
                                            <p:cond delay="1668"/>
                                          </p:stCondLst>
                                        </p:cTn>
                                        <p:tgtEl>
                                          <p:spTgt spid="22"/>
                                        </p:tgtEl>
                                      </p:cBhvr>
                                      <p:to x="100000" y="100000"/>
                                    </p:animScale>
                                    <p:animScale>
                                      <p:cBhvr>
                                        <p:cTn id="35" dur="26">
                                          <p:stCondLst>
                                            <p:cond delay="1808"/>
                                          </p:stCondLst>
                                        </p:cTn>
                                        <p:tgtEl>
                                          <p:spTgt spid="22"/>
                                        </p:tgtEl>
                                      </p:cBhvr>
                                      <p:to x="100000" y="95000"/>
                                    </p:animScale>
                                    <p:animScale>
                                      <p:cBhvr>
                                        <p:cTn id="36" dur="166" decel="50000">
                                          <p:stCondLst>
                                            <p:cond delay="1834"/>
                                          </p:stCondLst>
                                        </p:cTn>
                                        <p:tgtEl>
                                          <p:spTgt spid="2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80">
                                          <p:stCondLst>
                                            <p:cond delay="0"/>
                                          </p:stCondLst>
                                        </p:cTn>
                                        <p:tgtEl>
                                          <p:spTgt spid="23"/>
                                        </p:tgtEl>
                                      </p:cBhvr>
                                    </p:animEffect>
                                    <p:anim calcmode="lin" valueType="num">
                                      <p:cBhvr>
                                        <p:cTn id="4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5" dur="26">
                                          <p:stCondLst>
                                            <p:cond delay="650"/>
                                          </p:stCondLst>
                                        </p:cTn>
                                        <p:tgtEl>
                                          <p:spTgt spid="23"/>
                                        </p:tgtEl>
                                      </p:cBhvr>
                                      <p:to x="100000" y="60000"/>
                                    </p:animScale>
                                    <p:animScale>
                                      <p:cBhvr>
                                        <p:cTn id="46" dur="166" decel="50000">
                                          <p:stCondLst>
                                            <p:cond delay="676"/>
                                          </p:stCondLst>
                                        </p:cTn>
                                        <p:tgtEl>
                                          <p:spTgt spid="23"/>
                                        </p:tgtEl>
                                      </p:cBhvr>
                                      <p:to x="100000" y="100000"/>
                                    </p:animScale>
                                    <p:animScale>
                                      <p:cBhvr>
                                        <p:cTn id="47" dur="26">
                                          <p:stCondLst>
                                            <p:cond delay="1312"/>
                                          </p:stCondLst>
                                        </p:cTn>
                                        <p:tgtEl>
                                          <p:spTgt spid="23"/>
                                        </p:tgtEl>
                                      </p:cBhvr>
                                      <p:to x="100000" y="80000"/>
                                    </p:animScale>
                                    <p:animScale>
                                      <p:cBhvr>
                                        <p:cTn id="48" dur="166" decel="50000">
                                          <p:stCondLst>
                                            <p:cond delay="1338"/>
                                          </p:stCondLst>
                                        </p:cTn>
                                        <p:tgtEl>
                                          <p:spTgt spid="23"/>
                                        </p:tgtEl>
                                      </p:cBhvr>
                                      <p:to x="100000" y="100000"/>
                                    </p:animScale>
                                    <p:animScale>
                                      <p:cBhvr>
                                        <p:cTn id="49" dur="26">
                                          <p:stCondLst>
                                            <p:cond delay="1642"/>
                                          </p:stCondLst>
                                        </p:cTn>
                                        <p:tgtEl>
                                          <p:spTgt spid="23"/>
                                        </p:tgtEl>
                                      </p:cBhvr>
                                      <p:to x="100000" y="90000"/>
                                    </p:animScale>
                                    <p:animScale>
                                      <p:cBhvr>
                                        <p:cTn id="50" dur="166" decel="50000">
                                          <p:stCondLst>
                                            <p:cond delay="1668"/>
                                          </p:stCondLst>
                                        </p:cTn>
                                        <p:tgtEl>
                                          <p:spTgt spid="23"/>
                                        </p:tgtEl>
                                      </p:cBhvr>
                                      <p:to x="100000" y="100000"/>
                                    </p:animScale>
                                    <p:animScale>
                                      <p:cBhvr>
                                        <p:cTn id="51" dur="26">
                                          <p:stCondLst>
                                            <p:cond delay="1808"/>
                                          </p:stCondLst>
                                        </p:cTn>
                                        <p:tgtEl>
                                          <p:spTgt spid="23"/>
                                        </p:tgtEl>
                                      </p:cBhvr>
                                      <p:to x="100000" y="95000"/>
                                    </p:animScale>
                                    <p:animScale>
                                      <p:cBhvr>
                                        <p:cTn id="52" dur="166" decel="50000">
                                          <p:stCondLst>
                                            <p:cond delay="1834"/>
                                          </p:stCondLst>
                                        </p:cTn>
                                        <p:tgtEl>
                                          <p:spTgt spid="2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1"/>
                                        </p:tgtEl>
                                      </p:cBhvr>
                                    </p:animEffect>
                                    <p:animScale>
                                      <p:cBhvr>
                                        <p:cTn id="57" dur="250" autoRev="1" fill="hold"/>
                                        <p:tgtEl>
                                          <p:spTgt spid="21"/>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22"/>
                                        </p:tgtEl>
                                      </p:cBhvr>
                                    </p:animEffect>
                                    <p:animScale>
                                      <p:cBhvr>
                                        <p:cTn id="60" dur="250" autoRev="1" fill="hold"/>
                                        <p:tgtEl>
                                          <p:spTgt spid="22"/>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23"/>
                                        </p:tgtEl>
                                      </p:cBhvr>
                                    </p:animEffect>
                                    <p:animScale>
                                      <p:cBhvr>
                                        <p:cTn id="63" dur="250" autoRev="1" fill="hold"/>
                                        <p:tgtEl>
                                          <p:spTgt spid="23"/>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 presetClass="entr" presetSubtype="12"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additive="base">
                                        <p:cTn id="78" dur="2250" fill="hold"/>
                                        <p:tgtEl>
                                          <p:spTgt spid="24"/>
                                        </p:tgtEl>
                                        <p:attrNameLst>
                                          <p:attrName>ppt_x</p:attrName>
                                        </p:attrNameLst>
                                      </p:cBhvr>
                                      <p:tavLst>
                                        <p:tav tm="0">
                                          <p:val>
                                            <p:strVal val="0-#ppt_w/2"/>
                                          </p:val>
                                        </p:tav>
                                        <p:tav tm="100000">
                                          <p:val>
                                            <p:strVal val="#ppt_x"/>
                                          </p:val>
                                        </p:tav>
                                      </p:tavLst>
                                    </p:anim>
                                    <p:anim calcmode="lin" valueType="num">
                                      <p:cBhvr additive="base">
                                        <p:cTn id="79" dur="225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ppt_x"/>
                                          </p:val>
                                        </p:tav>
                                        <p:tav tm="100000">
                                          <p:val>
                                            <p:strVal val="#ppt_x"/>
                                          </p:val>
                                        </p:tav>
                                      </p:tavLst>
                                    </p:anim>
                                    <p:anim calcmode="lin" valueType="num">
                                      <p:cBhvr additive="base">
                                        <p:cTn id="8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additive="base">
                                        <p:cTn id="90" dur="500" fill="hold"/>
                                        <p:tgtEl>
                                          <p:spTgt spid="33"/>
                                        </p:tgtEl>
                                        <p:attrNameLst>
                                          <p:attrName>ppt_x</p:attrName>
                                        </p:attrNameLst>
                                      </p:cBhvr>
                                      <p:tavLst>
                                        <p:tav tm="0">
                                          <p:val>
                                            <p:strVal val="#ppt_x"/>
                                          </p:val>
                                        </p:tav>
                                        <p:tav tm="100000">
                                          <p:val>
                                            <p:strVal val="#ppt_x"/>
                                          </p:val>
                                        </p:tav>
                                      </p:tavLst>
                                    </p:anim>
                                    <p:anim calcmode="lin" valueType="num">
                                      <p:cBhvr additive="base">
                                        <p:cTn id="9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additive="base">
                                        <p:cTn id="96" dur="500" fill="hold"/>
                                        <p:tgtEl>
                                          <p:spTgt spid="34"/>
                                        </p:tgtEl>
                                        <p:attrNameLst>
                                          <p:attrName>ppt_x</p:attrName>
                                        </p:attrNameLst>
                                      </p:cBhvr>
                                      <p:tavLst>
                                        <p:tav tm="0">
                                          <p:val>
                                            <p:strVal val="#ppt_x"/>
                                          </p:val>
                                        </p:tav>
                                        <p:tav tm="100000">
                                          <p:val>
                                            <p:strVal val="#ppt_x"/>
                                          </p:val>
                                        </p:tav>
                                      </p:tavLst>
                                    </p:anim>
                                    <p:anim calcmode="lin" valueType="num">
                                      <p:cBhvr additive="base">
                                        <p:cTn id="9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5574" y="397932"/>
            <a:ext cx="4537132" cy="1492025"/>
          </a:xfrm>
          <a:prstGeom prst="rect">
            <a:avLst/>
          </a:prstGeom>
        </p:spPr>
      </p:pic>
      <p:sp>
        <p:nvSpPr>
          <p:cNvPr id="12" name="矩形 11"/>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algn="ctr"/>
            <a:r>
              <a:rPr lang="zh-CN" altLang="en-US" sz="4400" b="1" dirty="0">
                <a:ln w="15875">
                  <a:noFill/>
                </a:ln>
                <a:solidFill>
                  <a:srgbClr val="E71C63"/>
                </a:solidFill>
                <a:latin typeface="汉仪乐喵体W" panose="00020600040101010101" pitchFamily="18" charset="-122"/>
                <a:ea typeface="汉仪乐喵体W" panose="00020600040101010101" pitchFamily="18" charset="-122"/>
              </a:rPr>
              <a:t>家长会的意义</a:t>
            </a:r>
          </a:p>
        </p:txBody>
      </p:sp>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645067" y="1613985"/>
            <a:ext cx="735106" cy="576436"/>
          </a:xfrm>
          <a:prstGeom prst="rect">
            <a:avLst/>
          </a:prstGeom>
        </p:spPr>
      </p:pic>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l="6617" t="2306" r="81250" b="79215"/>
          <a:stretch>
            <a:fillRect/>
          </a:stretch>
        </p:blipFill>
        <p:spPr>
          <a:xfrm>
            <a:off x="495227" y="112079"/>
            <a:ext cx="1479176" cy="1267257"/>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13529" t="25011" r="80441" b="66584"/>
          <a:stretch>
            <a:fillRect/>
          </a:stretch>
        </p:blipFill>
        <p:spPr>
          <a:xfrm>
            <a:off x="2174602" y="752846"/>
            <a:ext cx="1098177" cy="861139"/>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62867" b="76010"/>
          <a:stretch>
            <a:fillRect/>
          </a:stretch>
        </p:blipFill>
        <p:spPr>
          <a:xfrm>
            <a:off x="8391655" y="420210"/>
            <a:ext cx="4077928" cy="1481993"/>
          </a:xfrm>
          <a:prstGeom prst="rect">
            <a:avLst/>
          </a:prstGeom>
        </p:spPr>
      </p:pic>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grpSp>
        <p:nvGrpSpPr>
          <p:cNvPr id="24" name="组合 23"/>
          <p:cNvGrpSpPr/>
          <p:nvPr/>
        </p:nvGrpSpPr>
        <p:grpSpPr>
          <a:xfrm>
            <a:off x="1011826" y="1889957"/>
            <a:ext cx="2146300" cy="3132898"/>
            <a:chOff x="1011826" y="1889957"/>
            <a:chExt cx="2146300" cy="3132898"/>
          </a:xfrm>
        </p:grpSpPr>
        <p:sp>
          <p:nvSpPr>
            <p:cNvPr id="6" name="矩形 5"/>
            <p:cNvSpPr/>
            <p:nvPr/>
          </p:nvSpPr>
          <p:spPr>
            <a:xfrm>
              <a:off x="1011826" y="3933326"/>
              <a:ext cx="214630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latin typeface="汉仪乐喵体W" panose="00020600040101010101" pitchFamily="18" charset="-122"/>
                  <a:ea typeface="汉仪乐喵体W" panose="00020600040101010101" pitchFamily="18" charset="-122"/>
                </a:rPr>
                <a:t>用户可以在投影仪或者计算机上进行演示也可以将演示</a:t>
              </a:r>
            </a:p>
          </p:txBody>
        </p:sp>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7543" t="5622" r="72455" b="70941"/>
            <a:stretch>
              <a:fillRect/>
            </a:stretch>
          </p:blipFill>
          <p:spPr>
            <a:xfrm>
              <a:off x="1213234" y="1889957"/>
              <a:ext cx="1922735" cy="2252844"/>
            </a:xfrm>
            <a:prstGeom prst="rect">
              <a:avLst/>
            </a:prstGeom>
          </p:spPr>
        </p:pic>
      </p:grpSp>
      <p:grpSp>
        <p:nvGrpSpPr>
          <p:cNvPr id="27" name="组合 26"/>
          <p:cNvGrpSpPr/>
          <p:nvPr/>
        </p:nvGrpSpPr>
        <p:grpSpPr>
          <a:xfrm>
            <a:off x="8973070" y="2138336"/>
            <a:ext cx="2146300" cy="2884519"/>
            <a:chOff x="8973070" y="2138336"/>
            <a:chExt cx="2146300" cy="2884519"/>
          </a:xfrm>
        </p:grpSpPr>
        <p:sp>
          <p:nvSpPr>
            <p:cNvPr id="9" name="矩形 8"/>
            <p:cNvSpPr/>
            <p:nvPr/>
          </p:nvSpPr>
          <p:spPr>
            <a:xfrm>
              <a:off x="8973070" y="3933326"/>
              <a:ext cx="214630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latin typeface="汉仪乐喵体W" panose="00020600040101010101" pitchFamily="18" charset="-122"/>
                  <a:ea typeface="汉仪乐喵体W" panose="00020600040101010101" pitchFamily="18" charset="-122"/>
                </a:rPr>
                <a:t>用户可以在投影仪或者计算机上进行演示也可以将演示</a:t>
              </a:r>
            </a:p>
          </p:txBody>
        </p:sp>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71777" t="7530" r="6044" b="71365"/>
            <a:stretch>
              <a:fillRect/>
            </a:stretch>
          </p:blipFill>
          <p:spPr>
            <a:xfrm>
              <a:off x="9233038" y="2138336"/>
              <a:ext cx="1886332" cy="1794990"/>
            </a:xfrm>
            <a:prstGeom prst="rect">
              <a:avLst/>
            </a:prstGeom>
          </p:spPr>
        </p:pic>
      </p:grpSp>
      <p:grpSp>
        <p:nvGrpSpPr>
          <p:cNvPr id="25" name="组合 24"/>
          <p:cNvGrpSpPr/>
          <p:nvPr/>
        </p:nvGrpSpPr>
        <p:grpSpPr>
          <a:xfrm>
            <a:off x="3665574" y="2019876"/>
            <a:ext cx="2268566" cy="3002979"/>
            <a:chOff x="3665574" y="2019876"/>
            <a:chExt cx="2268566" cy="3002979"/>
          </a:xfrm>
        </p:grpSpPr>
        <p:sp>
          <p:nvSpPr>
            <p:cNvPr id="7" name="矩形 6"/>
            <p:cNvSpPr/>
            <p:nvPr/>
          </p:nvSpPr>
          <p:spPr>
            <a:xfrm>
              <a:off x="3665574" y="3933326"/>
              <a:ext cx="214630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latin typeface="汉仪乐喵体W" panose="00020600040101010101" pitchFamily="18" charset="-122"/>
                  <a:ea typeface="汉仪乐喵体W" panose="00020600040101010101" pitchFamily="18" charset="-122"/>
                </a:rPr>
                <a:t>用户可以在投影仪或者计算机上进行演示也可以将演示</a:t>
              </a:r>
            </a:p>
          </p:txBody>
        </p:sp>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27962" t="7093" r="48670" b="71364"/>
            <a:stretch>
              <a:fillRect/>
            </a:stretch>
          </p:blipFill>
          <p:spPr>
            <a:xfrm>
              <a:off x="3830826" y="2019876"/>
              <a:ext cx="2103314" cy="1939002"/>
            </a:xfrm>
            <a:prstGeom prst="rect">
              <a:avLst/>
            </a:prstGeom>
          </p:spPr>
        </p:pic>
      </p:grpSp>
      <p:grpSp>
        <p:nvGrpSpPr>
          <p:cNvPr id="26" name="组合 25"/>
          <p:cNvGrpSpPr/>
          <p:nvPr/>
        </p:nvGrpSpPr>
        <p:grpSpPr>
          <a:xfrm>
            <a:off x="6319322" y="2056963"/>
            <a:ext cx="2146300" cy="2965892"/>
            <a:chOff x="6319322" y="2056963"/>
            <a:chExt cx="2146300" cy="2965892"/>
          </a:xfrm>
        </p:grpSpPr>
        <p:sp>
          <p:nvSpPr>
            <p:cNvPr id="8" name="矩形 7"/>
            <p:cNvSpPr/>
            <p:nvPr/>
          </p:nvSpPr>
          <p:spPr>
            <a:xfrm>
              <a:off x="6319322" y="3933326"/>
              <a:ext cx="2146300" cy="10895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dirty="0">
                  <a:latin typeface="汉仪乐喵体W" panose="00020600040101010101" pitchFamily="18" charset="-122"/>
                  <a:ea typeface="汉仪乐喵体W" panose="00020600040101010101" pitchFamily="18" charset="-122"/>
                </a:rPr>
                <a:t>用户可以在投影仪或者计算机上进行演示也可以将演示</a:t>
              </a:r>
            </a:p>
          </p:txBody>
        </p:sp>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49190" t="7828" r="30063" b="71365"/>
            <a:stretch>
              <a:fillRect/>
            </a:stretch>
          </p:blipFill>
          <p:spPr>
            <a:xfrm>
              <a:off x="6532873" y="2056963"/>
              <a:ext cx="1858782" cy="186411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80">
                                          <p:stCondLst>
                                            <p:cond delay="0"/>
                                          </p:stCondLst>
                                        </p:cTn>
                                        <p:tgtEl>
                                          <p:spTgt spid="15"/>
                                        </p:tgtEl>
                                      </p:cBhvr>
                                    </p:animEffect>
                                    <p:anim calcmode="lin" valueType="num">
                                      <p:cBhvr>
                                        <p:cTn id="4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5" dur="26">
                                          <p:stCondLst>
                                            <p:cond delay="650"/>
                                          </p:stCondLst>
                                        </p:cTn>
                                        <p:tgtEl>
                                          <p:spTgt spid="15"/>
                                        </p:tgtEl>
                                      </p:cBhvr>
                                      <p:to x="100000" y="60000"/>
                                    </p:animScale>
                                    <p:animScale>
                                      <p:cBhvr>
                                        <p:cTn id="46" dur="166" decel="50000">
                                          <p:stCondLst>
                                            <p:cond delay="676"/>
                                          </p:stCondLst>
                                        </p:cTn>
                                        <p:tgtEl>
                                          <p:spTgt spid="15"/>
                                        </p:tgtEl>
                                      </p:cBhvr>
                                      <p:to x="100000" y="100000"/>
                                    </p:animScale>
                                    <p:animScale>
                                      <p:cBhvr>
                                        <p:cTn id="47" dur="26">
                                          <p:stCondLst>
                                            <p:cond delay="1312"/>
                                          </p:stCondLst>
                                        </p:cTn>
                                        <p:tgtEl>
                                          <p:spTgt spid="15"/>
                                        </p:tgtEl>
                                      </p:cBhvr>
                                      <p:to x="100000" y="80000"/>
                                    </p:animScale>
                                    <p:animScale>
                                      <p:cBhvr>
                                        <p:cTn id="48" dur="166" decel="50000">
                                          <p:stCondLst>
                                            <p:cond delay="1338"/>
                                          </p:stCondLst>
                                        </p:cTn>
                                        <p:tgtEl>
                                          <p:spTgt spid="15"/>
                                        </p:tgtEl>
                                      </p:cBhvr>
                                      <p:to x="100000" y="100000"/>
                                    </p:animScale>
                                    <p:animScale>
                                      <p:cBhvr>
                                        <p:cTn id="49" dur="26">
                                          <p:stCondLst>
                                            <p:cond delay="1642"/>
                                          </p:stCondLst>
                                        </p:cTn>
                                        <p:tgtEl>
                                          <p:spTgt spid="15"/>
                                        </p:tgtEl>
                                      </p:cBhvr>
                                      <p:to x="100000" y="90000"/>
                                    </p:animScale>
                                    <p:animScale>
                                      <p:cBhvr>
                                        <p:cTn id="50" dur="166" decel="50000">
                                          <p:stCondLst>
                                            <p:cond delay="1668"/>
                                          </p:stCondLst>
                                        </p:cTn>
                                        <p:tgtEl>
                                          <p:spTgt spid="15"/>
                                        </p:tgtEl>
                                      </p:cBhvr>
                                      <p:to x="100000" y="100000"/>
                                    </p:animScale>
                                    <p:animScale>
                                      <p:cBhvr>
                                        <p:cTn id="51" dur="26">
                                          <p:stCondLst>
                                            <p:cond delay="1808"/>
                                          </p:stCondLst>
                                        </p:cTn>
                                        <p:tgtEl>
                                          <p:spTgt spid="15"/>
                                        </p:tgtEl>
                                      </p:cBhvr>
                                      <p:to x="100000" y="95000"/>
                                    </p:animScale>
                                    <p:animScale>
                                      <p:cBhvr>
                                        <p:cTn id="52" dur="166" decel="50000">
                                          <p:stCondLst>
                                            <p:cond delay="1834"/>
                                          </p:stCondLst>
                                        </p:cTn>
                                        <p:tgtEl>
                                          <p:spTgt spid="1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13"/>
                                        </p:tgtEl>
                                      </p:cBhvr>
                                    </p:animEffect>
                                    <p:animScale>
                                      <p:cBhvr>
                                        <p:cTn id="57" dur="250" autoRev="1" fill="hold"/>
                                        <p:tgtEl>
                                          <p:spTgt spid="13"/>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4"/>
                                        </p:tgtEl>
                                      </p:cBhvr>
                                    </p:animEffect>
                                    <p:animScale>
                                      <p:cBhvr>
                                        <p:cTn id="60" dur="250" autoRev="1" fill="hold"/>
                                        <p:tgtEl>
                                          <p:spTgt spid="14"/>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15"/>
                                        </p:tgtEl>
                                      </p:cBhvr>
                                    </p:animEffect>
                                    <p:animScale>
                                      <p:cBhvr>
                                        <p:cTn id="63" dur="250" autoRev="1" fill="hold"/>
                                        <p:tgtEl>
                                          <p:spTgt spid="15"/>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left)">
                                      <p:cBhvr>
                                        <p:cTn id="75" dur="500"/>
                                        <p:tgtEl>
                                          <p:spTgt spid="12"/>
                                        </p:tgtEl>
                                      </p:cBhvr>
                                    </p:animEffect>
                                  </p:childTnLst>
                                </p:cTn>
                              </p:par>
                              <p:par>
                                <p:cTn id="76" presetID="2" presetClass="entr" presetSubtype="12"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2250" fill="hold"/>
                                        <p:tgtEl>
                                          <p:spTgt spid="16"/>
                                        </p:tgtEl>
                                        <p:attrNameLst>
                                          <p:attrName>ppt_x</p:attrName>
                                        </p:attrNameLst>
                                      </p:cBhvr>
                                      <p:tavLst>
                                        <p:tav tm="0">
                                          <p:val>
                                            <p:strVal val="0-#ppt_w/2"/>
                                          </p:val>
                                        </p:tav>
                                        <p:tav tm="100000">
                                          <p:val>
                                            <p:strVal val="#ppt_x"/>
                                          </p:val>
                                        </p:tav>
                                      </p:tavLst>
                                    </p:anim>
                                    <p:anim calcmode="lin" valueType="num">
                                      <p:cBhvr additive="base">
                                        <p:cTn id="79" dur="22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50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100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strVal val="#ppt_x"/>
                                          </p:val>
                                        </p:tav>
                                        <p:tav tm="100000">
                                          <p:val>
                                            <p:strVal val="#ppt_x"/>
                                          </p:val>
                                        </p:tav>
                                      </p:tavLst>
                                    </p:anim>
                                    <p:anim calcmode="lin" valueType="num">
                                      <p:cBhvr>
                                        <p:cTn id="96" dur="1000" fill="hold"/>
                                        <p:tgtEl>
                                          <p:spTgt spid="26"/>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150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1000"/>
                                        <p:tgtEl>
                                          <p:spTgt spid="27"/>
                                        </p:tgtEl>
                                      </p:cBhvr>
                                    </p:animEffect>
                                    <p:anim calcmode="lin" valueType="num">
                                      <p:cBhvr>
                                        <p:cTn id="100" dur="1000" fill="hold"/>
                                        <p:tgtEl>
                                          <p:spTgt spid="27"/>
                                        </p:tgtEl>
                                        <p:attrNameLst>
                                          <p:attrName>ppt_x</p:attrName>
                                        </p:attrNameLst>
                                      </p:cBhvr>
                                      <p:tavLst>
                                        <p:tav tm="0">
                                          <p:val>
                                            <p:strVal val="#ppt_x"/>
                                          </p:val>
                                        </p:tav>
                                        <p:tav tm="100000">
                                          <p:val>
                                            <p:strVal val="#ppt_x"/>
                                          </p:val>
                                        </p:tav>
                                      </p:tavLst>
                                    </p:anim>
                                    <p:anim calcmode="lin" valueType="num">
                                      <p:cBhvr>
                                        <p:cTn id="10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373" y="2996385"/>
            <a:ext cx="5072597" cy="1533297"/>
          </a:xfrm>
          <a:prstGeom prst="rect">
            <a:avLst/>
          </a:prstGeom>
        </p:spPr>
      </p:pic>
      <p:sp>
        <p:nvSpPr>
          <p:cNvPr id="5" name="矩形 4"/>
          <p:cNvSpPr/>
          <p:nvPr/>
        </p:nvSpPr>
        <p:spPr>
          <a:xfrm>
            <a:off x="3864626" y="3465325"/>
            <a:ext cx="4601936" cy="769441"/>
          </a:xfrm>
          <a:prstGeom prst="rect">
            <a:avLst/>
          </a:prstGeom>
        </p:spPr>
        <p:txBody>
          <a:bodyPr wrap="square">
            <a:spAutoFit/>
            <a:scene3d>
              <a:camera prst="orthographicFront"/>
              <a:lightRig rig="threePt" dir="t"/>
            </a:scene3d>
            <a:sp3d contourW="12700"/>
          </a:bodyPr>
          <a:lstStyle/>
          <a:p>
            <a:r>
              <a:rPr lang="zh-CN" altLang="en-US" sz="4400" b="1" dirty="0">
                <a:solidFill>
                  <a:srgbClr val="FF2D4E"/>
                </a:solidFill>
                <a:latin typeface="汉仪乐喵体W" panose="00020600040101010101" pitchFamily="18" charset="-122"/>
                <a:ea typeface="汉仪乐喵体W" panose="00020600040101010101" pitchFamily="18" charset="-122"/>
              </a:rPr>
              <a:t>关于我们的班级</a:t>
            </a:r>
          </a:p>
        </p:txBody>
      </p:sp>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645067" y="1511243"/>
            <a:ext cx="735106" cy="576436"/>
          </a:xfrm>
          <a:prstGeom prst="rect">
            <a:avLst/>
          </a:prstGeom>
        </p:spPr>
      </p:pic>
      <p:pic>
        <p:nvPicPr>
          <p:cNvPr id="15" name="图片 14"/>
          <p:cNvPicPr>
            <a:picLocks noChangeAspect="1"/>
          </p:cNvPicPr>
          <p:nvPr/>
        </p:nvPicPr>
        <p:blipFill rotWithShape="1">
          <a:blip r:embed="rId6">
            <a:extLst>
              <a:ext uri="{28A0092B-C50C-407E-A947-70E740481C1C}">
                <a14:useLocalDpi xmlns:a14="http://schemas.microsoft.com/office/drawing/2010/main" val="0"/>
              </a:ext>
            </a:extLst>
          </a:blip>
          <a:srcRect l="35068" r="34941" b="74655"/>
          <a:stretch>
            <a:fillRect/>
          </a:stretch>
        </p:blipFill>
        <p:spPr>
          <a:xfrm>
            <a:off x="4533272" y="793716"/>
            <a:ext cx="2423677" cy="2291862"/>
          </a:xfrm>
          <a:prstGeom prst="rect">
            <a:avLst/>
          </a:prstGeom>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t="77124"/>
          <a:stretch>
            <a:fillRect/>
          </a:stretch>
        </p:blipFill>
        <p:spPr>
          <a:xfrm>
            <a:off x="0" y="5289176"/>
            <a:ext cx="12192000" cy="1568824"/>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32810" r="73750" b="22876"/>
          <a:stretch>
            <a:fillRect/>
          </a:stretch>
        </p:blipFill>
        <p:spPr>
          <a:xfrm>
            <a:off x="319527" y="3873121"/>
            <a:ext cx="3200400" cy="3039035"/>
          </a:xfrm>
          <a:prstGeom prst="rect">
            <a:avLst/>
          </a:prstGeom>
        </p:spPr>
      </p:pic>
      <p:pic>
        <p:nvPicPr>
          <p:cNvPr id="18" name="图片 17"/>
          <p:cNvPicPr>
            <a:picLocks noChangeAspect="1"/>
          </p:cNvPicPr>
          <p:nvPr/>
        </p:nvPicPr>
        <p:blipFill rotWithShape="1">
          <a:blip r:embed="rId5">
            <a:extLst>
              <a:ext uri="{28A0092B-C50C-407E-A947-70E740481C1C}">
                <a14:useLocalDpi xmlns:a14="http://schemas.microsoft.com/office/drawing/2010/main" val="0"/>
              </a:ext>
            </a:extLst>
          </a:blip>
          <a:srcRect l="66471" t="21307" r="14965" b="22876"/>
          <a:stretch>
            <a:fillRect/>
          </a:stretch>
        </p:blipFill>
        <p:spPr>
          <a:xfrm>
            <a:off x="9406498" y="3233174"/>
            <a:ext cx="2263295" cy="3827929"/>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645067" y="1511243"/>
            <a:ext cx="735106" cy="576436"/>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617" t="2306" r="81250" b="79215"/>
          <a:stretch>
            <a:fillRect/>
          </a:stretch>
        </p:blipFill>
        <p:spPr>
          <a:xfrm>
            <a:off x="430822" y="9337"/>
            <a:ext cx="1479176" cy="1267257"/>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13529" t="25011" r="80441" b="66584"/>
          <a:stretch>
            <a:fillRect/>
          </a:stretch>
        </p:blipFill>
        <p:spPr>
          <a:xfrm>
            <a:off x="2110197" y="650104"/>
            <a:ext cx="1098177" cy="861139"/>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62867" b="76010"/>
          <a:stretch>
            <a:fillRect/>
          </a:stretch>
        </p:blipFill>
        <p:spPr>
          <a:xfrm>
            <a:off x="7781365" y="436454"/>
            <a:ext cx="4527176" cy="16452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80">
                                          <p:stCondLst>
                                            <p:cond delay="0"/>
                                          </p:stCondLst>
                                        </p:cTn>
                                        <p:tgtEl>
                                          <p:spTgt spid="19"/>
                                        </p:tgtEl>
                                      </p:cBhvr>
                                    </p:animEffect>
                                    <p:anim calcmode="lin" valueType="num">
                                      <p:cBhvr>
                                        <p:cTn id="2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2" dur="26">
                                          <p:stCondLst>
                                            <p:cond delay="650"/>
                                          </p:stCondLst>
                                        </p:cTn>
                                        <p:tgtEl>
                                          <p:spTgt spid="19"/>
                                        </p:tgtEl>
                                      </p:cBhvr>
                                      <p:to x="100000" y="60000"/>
                                    </p:animScale>
                                    <p:animScale>
                                      <p:cBhvr>
                                        <p:cTn id="33" dur="166" decel="50000">
                                          <p:stCondLst>
                                            <p:cond delay="676"/>
                                          </p:stCondLst>
                                        </p:cTn>
                                        <p:tgtEl>
                                          <p:spTgt spid="19"/>
                                        </p:tgtEl>
                                      </p:cBhvr>
                                      <p:to x="100000" y="100000"/>
                                    </p:animScale>
                                    <p:animScale>
                                      <p:cBhvr>
                                        <p:cTn id="34" dur="26">
                                          <p:stCondLst>
                                            <p:cond delay="1312"/>
                                          </p:stCondLst>
                                        </p:cTn>
                                        <p:tgtEl>
                                          <p:spTgt spid="19"/>
                                        </p:tgtEl>
                                      </p:cBhvr>
                                      <p:to x="100000" y="80000"/>
                                    </p:animScale>
                                    <p:animScale>
                                      <p:cBhvr>
                                        <p:cTn id="35" dur="166" decel="50000">
                                          <p:stCondLst>
                                            <p:cond delay="1338"/>
                                          </p:stCondLst>
                                        </p:cTn>
                                        <p:tgtEl>
                                          <p:spTgt spid="19"/>
                                        </p:tgtEl>
                                      </p:cBhvr>
                                      <p:to x="100000" y="100000"/>
                                    </p:animScale>
                                    <p:animScale>
                                      <p:cBhvr>
                                        <p:cTn id="36" dur="26">
                                          <p:stCondLst>
                                            <p:cond delay="1642"/>
                                          </p:stCondLst>
                                        </p:cTn>
                                        <p:tgtEl>
                                          <p:spTgt spid="19"/>
                                        </p:tgtEl>
                                      </p:cBhvr>
                                      <p:to x="100000" y="90000"/>
                                    </p:animScale>
                                    <p:animScale>
                                      <p:cBhvr>
                                        <p:cTn id="37" dur="166" decel="50000">
                                          <p:stCondLst>
                                            <p:cond delay="1668"/>
                                          </p:stCondLst>
                                        </p:cTn>
                                        <p:tgtEl>
                                          <p:spTgt spid="19"/>
                                        </p:tgtEl>
                                      </p:cBhvr>
                                      <p:to x="100000" y="100000"/>
                                    </p:animScale>
                                    <p:animScale>
                                      <p:cBhvr>
                                        <p:cTn id="38" dur="26">
                                          <p:stCondLst>
                                            <p:cond delay="1808"/>
                                          </p:stCondLst>
                                        </p:cTn>
                                        <p:tgtEl>
                                          <p:spTgt spid="19"/>
                                        </p:tgtEl>
                                      </p:cBhvr>
                                      <p:to x="100000" y="95000"/>
                                    </p:animScale>
                                    <p:animScale>
                                      <p:cBhvr>
                                        <p:cTn id="39" dur="166" decel="50000">
                                          <p:stCondLst>
                                            <p:cond delay="1834"/>
                                          </p:stCondLst>
                                        </p:cTn>
                                        <p:tgtEl>
                                          <p:spTgt spid="19"/>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80">
                                          <p:stCondLst>
                                            <p:cond delay="0"/>
                                          </p:stCondLst>
                                        </p:cTn>
                                        <p:tgtEl>
                                          <p:spTgt spid="20"/>
                                        </p:tgtEl>
                                      </p:cBhvr>
                                    </p:animEffect>
                                    <p:anim calcmode="lin" valueType="num">
                                      <p:cBhvr>
                                        <p:cTn id="4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8" dur="26">
                                          <p:stCondLst>
                                            <p:cond delay="650"/>
                                          </p:stCondLst>
                                        </p:cTn>
                                        <p:tgtEl>
                                          <p:spTgt spid="20"/>
                                        </p:tgtEl>
                                      </p:cBhvr>
                                      <p:to x="100000" y="60000"/>
                                    </p:animScale>
                                    <p:animScale>
                                      <p:cBhvr>
                                        <p:cTn id="49" dur="166" decel="50000">
                                          <p:stCondLst>
                                            <p:cond delay="676"/>
                                          </p:stCondLst>
                                        </p:cTn>
                                        <p:tgtEl>
                                          <p:spTgt spid="20"/>
                                        </p:tgtEl>
                                      </p:cBhvr>
                                      <p:to x="100000" y="100000"/>
                                    </p:animScale>
                                    <p:animScale>
                                      <p:cBhvr>
                                        <p:cTn id="50" dur="26">
                                          <p:stCondLst>
                                            <p:cond delay="1312"/>
                                          </p:stCondLst>
                                        </p:cTn>
                                        <p:tgtEl>
                                          <p:spTgt spid="20"/>
                                        </p:tgtEl>
                                      </p:cBhvr>
                                      <p:to x="100000" y="80000"/>
                                    </p:animScale>
                                    <p:animScale>
                                      <p:cBhvr>
                                        <p:cTn id="51" dur="166" decel="50000">
                                          <p:stCondLst>
                                            <p:cond delay="1338"/>
                                          </p:stCondLst>
                                        </p:cTn>
                                        <p:tgtEl>
                                          <p:spTgt spid="20"/>
                                        </p:tgtEl>
                                      </p:cBhvr>
                                      <p:to x="100000" y="100000"/>
                                    </p:animScale>
                                    <p:animScale>
                                      <p:cBhvr>
                                        <p:cTn id="52" dur="26">
                                          <p:stCondLst>
                                            <p:cond delay="1642"/>
                                          </p:stCondLst>
                                        </p:cTn>
                                        <p:tgtEl>
                                          <p:spTgt spid="20"/>
                                        </p:tgtEl>
                                      </p:cBhvr>
                                      <p:to x="100000" y="90000"/>
                                    </p:animScale>
                                    <p:animScale>
                                      <p:cBhvr>
                                        <p:cTn id="53" dur="166" decel="50000">
                                          <p:stCondLst>
                                            <p:cond delay="1668"/>
                                          </p:stCondLst>
                                        </p:cTn>
                                        <p:tgtEl>
                                          <p:spTgt spid="20"/>
                                        </p:tgtEl>
                                      </p:cBhvr>
                                      <p:to x="100000" y="100000"/>
                                    </p:animScale>
                                    <p:animScale>
                                      <p:cBhvr>
                                        <p:cTn id="54" dur="26">
                                          <p:stCondLst>
                                            <p:cond delay="1808"/>
                                          </p:stCondLst>
                                        </p:cTn>
                                        <p:tgtEl>
                                          <p:spTgt spid="20"/>
                                        </p:tgtEl>
                                      </p:cBhvr>
                                      <p:to x="100000" y="95000"/>
                                    </p:animScale>
                                    <p:animScale>
                                      <p:cBhvr>
                                        <p:cTn id="55" dur="166" decel="50000">
                                          <p:stCondLst>
                                            <p:cond delay="1834"/>
                                          </p:stCondLst>
                                        </p:cTn>
                                        <p:tgtEl>
                                          <p:spTgt spid="20"/>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80">
                                          <p:stCondLst>
                                            <p:cond delay="0"/>
                                          </p:stCondLst>
                                        </p:cTn>
                                        <p:tgtEl>
                                          <p:spTgt spid="21"/>
                                        </p:tgtEl>
                                      </p:cBhvr>
                                    </p:animEffect>
                                    <p:anim calcmode="lin" valueType="num">
                                      <p:cBhvr>
                                        <p:cTn id="5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4" dur="26">
                                          <p:stCondLst>
                                            <p:cond delay="650"/>
                                          </p:stCondLst>
                                        </p:cTn>
                                        <p:tgtEl>
                                          <p:spTgt spid="21"/>
                                        </p:tgtEl>
                                      </p:cBhvr>
                                      <p:to x="100000" y="60000"/>
                                    </p:animScale>
                                    <p:animScale>
                                      <p:cBhvr>
                                        <p:cTn id="65" dur="166" decel="50000">
                                          <p:stCondLst>
                                            <p:cond delay="676"/>
                                          </p:stCondLst>
                                        </p:cTn>
                                        <p:tgtEl>
                                          <p:spTgt spid="21"/>
                                        </p:tgtEl>
                                      </p:cBhvr>
                                      <p:to x="100000" y="100000"/>
                                    </p:animScale>
                                    <p:animScale>
                                      <p:cBhvr>
                                        <p:cTn id="66" dur="26">
                                          <p:stCondLst>
                                            <p:cond delay="1312"/>
                                          </p:stCondLst>
                                        </p:cTn>
                                        <p:tgtEl>
                                          <p:spTgt spid="21"/>
                                        </p:tgtEl>
                                      </p:cBhvr>
                                      <p:to x="100000" y="80000"/>
                                    </p:animScale>
                                    <p:animScale>
                                      <p:cBhvr>
                                        <p:cTn id="67" dur="166" decel="50000">
                                          <p:stCondLst>
                                            <p:cond delay="1338"/>
                                          </p:stCondLst>
                                        </p:cTn>
                                        <p:tgtEl>
                                          <p:spTgt spid="21"/>
                                        </p:tgtEl>
                                      </p:cBhvr>
                                      <p:to x="100000" y="100000"/>
                                    </p:animScale>
                                    <p:animScale>
                                      <p:cBhvr>
                                        <p:cTn id="68" dur="26">
                                          <p:stCondLst>
                                            <p:cond delay="1642"/>
                                          </p:stCondLst>
                                        </p:cTn>
                                        <p:tgtEl>
                                          <p:spTgt spid="21"/>
                                        </p:tgtEl>
                                      </p:cBhvr>
                                      <p:to x="100000" y="90000"/>
                                    </p:animScale>
                                    <p:animScale>
                                      <p:cBhvr>
                                        <p:cTn id="69" dur="166" decel="50000">
                                          <p:stCondLst>
                                            <p:cond delay="1668"/>
                                          </p:stCondLst>
                                        </p:cTn>
                                        <p:tgtEl>
                                          <p:spTgt spid="21"/>
                                        </p:tgtEl>
                                      </p:cBhvr>
                                      <p:to x="100000" y="100000"/>
                                    </p:animScale>
                                    <p:animScale>
                                      <p:cBhvr>
                                        <p:cTn id="70" dur="26">
                                          <p:stCondLst>
                                            <p:cond delay="1808"/>
                                          </p:stCondLst>
                                        </p:cTn>
                                        <p:tgtEl>
                                          <p:spTgt spid="21"/>
                                        </p:tgtEl>
                                      </p:cBhvr>
                                      <p:to x="100000" y="95000"/>
                                    </p:animScale>
                                    <p:animScale>
                                      <p:cBhvr>
                                        <p:cTn id="71" dur="166" decel="50000">
                                          <p:stCondLst>
                                            <p:cond delay="1834"/>
                                          </p:stCondLst>
                                        </p:cTn>
                                        <p:tgtEl>
                                          <p:spTgt spid="21"/>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mph" presetSubtype="0" fill="hold" nodeType="clickEffect">
                                  <p:stCondLst>
                                    <p:cond delay="0"/>
                                  </p:stCondLst>
                                  <p:childTnLst>
                                    <p:animEffect transition="out" filter="fade">
                                      <p:cBhvr>
                                        <p:cTn id="75" dur="500" tmFilter="0, 0; .2, .5; .8, .5; 1, 0"/>
                                        <p:tgtEl>
                                          <p:spTgt spid="19"/>
                                        </p:tgtEl>
                                      </p:cBhvr>
                                    </p:animEffect>
                                    <p:animScale>
                                      <p:cBhvr>
                                        <p:cTn id="76" dur="250" autoRev="1" fill="hold"/>
                                        <p:tgtEl>
                                          <p:spTgt spid="19"/>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20"/>
                                        </p:tgtEl>
                                      </p:cBhvr>
                                    </p:animEffect>
                                    <p:animScale>
                                      <p:cBhvr>
                                        <p:cTn id="79" dur="250" autoRev="1" fill="hold"/>
                                        <p:tgtEl>
                                          <p:spTgt spid="20"/>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21"/>
                                        </p:tgtEl>
                                      </p:cBhvr>
                                    </p:animEffect>
                                    <p:animScale>
                                      <p:cBhvr>
                                        <p:cTn id="82" dur="250" autoRev="1" fill="hold"/>
                                        <p:tgtEl>
                                          <p:spTgt spid="21"/>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 presetClass="entr" presetSubtype="12"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2750" fill="hold"/>
                                        <p:tgtEl>
                                          <p:spTgt spid="22"/>
                                        </p:tgtEl>
                                        <p:attrNameLst>
                                          <p:attrName>ppt_x</p:attrName>
                                        </p:attrNameLst>
                                      </p:cBhvr>
                                      <p:tavLst>
                                        <p:tav tm="0">
                                          <p:val>
                                            <p:strVal val="0-#ppt_w/2"/>
                                          </p:val>
                                        </p:tav>
                                        <p:tav tm="100000">
                                          <p:val>
                                            <p:strVal val="#ppt_x"/>
                                          </p:val>
                                        </p:tav>
                                      </p:tavLst>
                                    </p:anim>
                                    <p:anim calcmode="lin" valueType="num">
                                      <p:cBhvr additive="base">
                                        <p:cTn id="88" dur="2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0-#ppt_w/2"/>
                                          </p:val>
                                        </p:tav>
                                        <p:tav tm="100000">
                                          <p:val>
                                            <p:strVal val="#ppt_x"/>
                                          </p:val>
                                        </p:tav>
                                      </p:tavLst>
                                    </p:anim>
                                    <p:anim calcmode="lin" valueType="num">
                                      <p:cBhvr additive="base">
                                        <p:cTn id="9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1000"/>
                                        <p:tgtEl>
                                          <p:spTgt spid="4"/>
                                        </p:tgtEl>
                                      </p:cBhvr>
                                    </p:animEffect>
                                    <p:anim calcmode="lin" valueType="num">
                                      <p:cBhvr>
                                        <p:cTn id="100" dur="1000" fill="hold"/>
                                        <p:tgtEl>
                                          <p:spTgt spid="4"/>
                                        </p:tgtEl>
                                        <p:attrNameLst>
                                          <p:attrName>ppt_x</p:attrName>
                                        </p:attrNameLst>
                                      </p:cBhvr>
                                      <p:tavLst>
                                        <p:tav tm="0">
                                          <p:val>
                                            <p:strVal val="#ppt_x"/>
                                          </p:val>
                                        </p:tav>
                                        <p:tav tm="100000">
                                          <p:val>
                                            <p:strVal val="#ppt_x"/>
                                          </p:val>
                                        </p:tav>
                                      </p:tavLst>
                                    </p:anim>
                                    <p:anim calcmode="lin" valueType="num">
                                      <p:cBhvr>
                                        <p:cTn id="101" dur="1000" fill="hold"/>
                                        <p:tgtEl>
                                          <p:spTgt spid="4"/>
                                        </p:tgtEl>
                                        <p:attrNameLst>
                                          <p:attrName>ppt_y</p:attrName>
                                        </p:attrNameLst>
                                      </p:cBhvr>
                                      <p:tavLst>
                                        <p:tav tm="0">
                                          <p:val>
                                            <p:strVal val="#ppt_y+.1"/>
                                          </p:val>
                                        </p:tav>
                                        <p:tav tm="100000">
                                          <p:val>
                                            <p:strVal val="#ppt_y"/>
                                          </p:val>
                                        </p:tav>
                                      </p:tavLst>
                                    </p:anim>
                                  </p:childTnLst>
                                </p:cTn>
                              </p:par>
                            </p:childTnLst>
                          </p:cTn>
                        </p:par>
                        <p:par>
                          <p:cTn id="102" fill="hold">
                            <p:stCondLst>
                              <p:cond delay="1000"/>
                            </p:stCondLst>
                            <p:childTnLst>
                              <p:par>
                                <p:cTn id="103" presetID="42" presetClass="entr" presetSubtype="0" fill="hold" grpId="0" nodeType="after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1000"/>
                                        <p:tgtEl>
                                          <p:spTgt spid="5"/>
                                        </p:tgtEl>
                                      </p:cBhvr>
                                    </p:animEffect>
                                    <p:anim calcmode="lin" valueType="num">
                                      <p:cBhvr>
                                        <p:cTn id="106" dur="1000" fill="hold"/>
                                        <p:tgtEl>
                                          <p:spTgt spid="5"/>
                                        </p:tgtEl>
                                        <p:attrNameLst>
                                          <p:attrName>ppt_x</p:attrName>
                                        </p:attrNameLst>
                                      </p:cBhvr>
                                      <p:tavLst>
                                        <p:tav tm="0">
                                          <p:val>
                                            <p:strVal val="#ppt_x"/>
                                          </p:val>
                                        </p:tav>
                                        <p:tav tm="100000">
                                          <p:val>
                                            <p:strVal val="#ppt_x"/>
                                          </p:val>
                                        </p:tav>
                                      </p:tavLst>
                                    </p:anim>
                                    <p:anim calcmode="lin" valueType="num">
                                      <p:cBhvr>
                                        <p:cTn id="10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70910174809"/>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70910174809"/>
  <p:tag name="MH_LIBRARY" val="GRAPHIC"/>
  <p:tag name="MH_TYPE" val="Other"/>
  <p:tag name="MH_ORDER" val="16"/>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Desc"/>
  <p:tag name="MH" val="20170910175040"/>
  <p:tag name="MH_LIBRARY" val="GRAPHIC"/>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1048</Words>
  <Application>Microsoft Office PowerPoint</Application>
  <PresentationFormat>宽屏</PresentationFormat>
  <Paragraphs>126</Paragraphs>
  <Slides>23</Slides>
  <Notes>23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等线</vt:lpstr>
      <vt:lpstr>汉仪PP体简</vt:lpstr>
      <vt:lpstr>汉仪乐喵体W</vt:lpstr>
      <vt:lpstr>微软雅黑</vt:lpstr>
      <vt:lpstr>Arial</vt:lpstr>
      <vt:lpstr>Calibri</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61</cp:revision>
  <dcterms:created xsi:type="dcterms:W3CDTF">2017-09-10T07:00:00Z</dcterms:created>
  <dcterms:modified xsi:type="dcterms:W3CDTF">2021-01-04T15:13:43Z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