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71" r:id="rId10"/>
    <p:sldId id="269" r:id="rId11"/>
    <p:sldId id="27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F2C31D"/>
    <a:srgbClr val="87BD00"/>
    <a:srgbClr val="FF593D"/>
    <a:srgbClr val="FF1F09"/>
    <a:srgbClr val="A7A7A7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44002-D3FD-4D48-9169-298F4EC82D4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41A71-69DE-4B2F-93D5-BF1F11557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image" Target="../media/image5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2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0295107">
            <a:off x="5069059" y="314242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A7A7A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自</a:t>
            </a:r>
          </a:p>
        </p:txBody>
      </p:sp>
      <p:sp>
        <p:nvSpPr>
          <p:cNvPr id="6" name="文本框 5"/>
          <p:cNvSpPr txBox="1"/>
          <p:nvPr/>
        </p:nvSpPr>
        <p:spPr>
          <a:xfrm rot="1013807">
            <a:off x="6821659" y="547324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F2C31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</a:t>
            </a:r>
          </a:p>
        </p:txBody>
      </p:sp>
      <p:sp>
        <p:nvSpPr>
          <p:cNvPr id="7" name="文本框 6"/>
          <p:cNvSpPr txBox="1"/>
          <p:nvPr/>
        </p:nvSpPr>
        <p:spPr>
          <a:xfrm rot="20295107">
            <a:off x="8321147" y="1559508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A7A7A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介</a:t>
            </a:r>
          </a:p>
        </p:txBody>
      </p:sp>
      <p:sp>
        <p:nvSpPr>
          <p:cNvPr id="8" name="文本框 7"/>
          <p:cNvSpPr txBox="1"/>
          <p:nvPr/>
        </p:nvSpPr>
        <p:spPr>
          <a:xfrm rot="196418">
            <a:off x="9873074" y="775923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F2C31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绍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4993208" y="3626399"/>
            <a:ext cx="2645154" cy="733905"/>
          </a:xfrm>
          <a:prstGeom prst="roundRect">
            <a:avLst>
              <a:gd name="adj" fmla="val 50000"/>
            </a:avLst>
          </a:prstGeom>
          <a:solidFill>
            <a:srgbClr val="87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100188" y="3726910"/>
            <a:ext cx="243119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主讲人：</a:t>
            </a:r>
            <a:r>
              <a:rPr lang="en-US" altLang="zh-CN" sz="28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xiazaii</a:t>
            </a:r>
            <a:endParaRPr lang="zh-CN" altLang="en-US" sz="28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01" y="2667659"/>
            <a:ext cx="4874376" cy="48743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27500" r="63667" b="47667"/>
          <a:stretch>
            <a:fillRect/>
          </a:stretch>
        </p:blipFill>
        <p:spPr>
          <a:xfrm>
            <a:off x="3562350" y="1119401"/>
            <a:ext cx="6096000" cy="56769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78102" y="3230540"/>
            <a:ext cx="467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请大家投我一票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/>
          <a:stretch>
            <a:fillRect/>
          </a:stretch>
        </p:blipFill>
        <p:spPr>
          <a:xfrm>
            <a:off x="-234464" y="263768"/>
            <a:ext cx="3512236" cy="63304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9" r="2406"/>
          <a:stretch>
            <a:fillRect/>
          </a:stretch>
        </p:blipFill>
        <p:spPr>
          <a:xfrm>
            <a:off x="9481624" y="1232095"/>
            <a:ext cx="2916702" cy="63304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48" y="2964756"/>
            <a:ext cx="4164470" cy="41644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2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0295107">
            <a:off x="5069059" y="314242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A7A7A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谢</a:t>
            </a:r>
          </a:p>
        </p:txBody>
      </p:sp>
      <p:sp>
        <p:nvSpPr>
          <p:cNvPr id="6" name="文本框 5"/>
          <p:cNvSpPr txBox="1"/>
          <p:nvPr/>
        </p:nvSpPr>
        <p:spPr>
          <a:xfrm rot="1013807">
            <a:off x="6821659" y="547324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F2C31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谢</a:t>
            </a:r>
          </a:p>
        </p:txBody>
      </p:sp>
      <p:sp>
        <p:nvSpPr>
          <p:cNvPr id="7" name="文本框 6"/>
          <p:cNvSpPr txBox="1"/>
          <p:nvPr/>
        </p:nvSpPr>
        <p:spPr>
          <a:xfrm rot="20295107">
            <a:off x="8321147" y="1559508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A7A7A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大</a:t>
            </a:r>
          </a:p>
        </p:txBody>
      </p:sp>
      <p:sp>
        <p:nvSpPr>
          <p:cNvPr id="8" name="文本框 7"/>
          <p:cNvSpPr txBox="1"/>
          <p:nvPr/>
        </p:nvSpPr>
        <p:spPr>
          <a:xfrm rot="196418">
            <a:off x="9873074" y="775923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F2C31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家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4970494" y="3573408"/>
            <a:ext cx="2645154" cy="733905"/>
          </a:xfrm>
          <a:prstGeom prst="roundRect">
            <a:avLst>
              <a:gd name="adj" fmla="val 50000"/>
            </a:avLst>
          </a:prstGeom>
          <a:solidFill>
            <a:srgbClr val="87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70494" y="3657872"/>
            <a:ext cx="3818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主讲人：</a:t>
            </a:r>
            <a:r>
              <a:rPr lang="en-US" altLang="zh-CN" sz="28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xiazaii</a:t>
            </a:r>
            <a:endParaRPr lang="zh-CN" altLang="en-US" sz="28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01" y="2667659"/>
            <a:ext cx="4874376" cy="48743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2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" b="33386"/>
          <a:stretch>
            <a:fillRect/>
          </a:stretch>
        </p:blipFill>
        <p:spPr>
          <a:xfrm>
            <a:off x="9035143" y="3247572"/>
            <a:ext cx="3051629" cy="3051629"/>
          </a:xfrm>
          <a:prstGeom prst="ellipse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83315" y="1727200"/>
            <a:ext cx="3730172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大家好！我叫</a:t>
            </a:r>
            <a:r>
              <a:rPr lang="zh-CN" altLang="en-US" sz="4800" b="1" dirty="0">
                <a:solidFill>
                  <a:srgbClr val="F2C31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小图图</a:t>
            </a:r>
            <a:endParaRPr lang="zh-CN" altLang="en-US" sz="3200" b="1" dirty="0">
              <a:solidFill>
                <a:srgbClr val="F2C31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4" name="图形 13" descr="信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3315" y="2722134"/>
            <a:ext cx="523220" cy="5232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38057" y="2722134"/>
            <a:ext cx="22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籍贯：月球</a:t>
            </a:r>
          </a:p>
        </p:txBody>
      </p:sp>
      <p:pic>
        <p:nvPicPr>
          <p:cNvPr id="17" name="图形 16" descr="日历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0399" y="3401474"/>
            <a:ext cx="576136" cy="57613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138057" y="3427932"/>
            <a:ext cx="22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生日：</a:t>
            </a: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02.02</a:t>
            </a:r>
            <a:endParaRPr lang="zh-CN" altLang="en-US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20" name="图形 19" descr="耳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0400" y="4132540"/>
            <a:ext cx="576136" cy="576136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123544" y="4175558"/>
            <a:ext cx="305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爱好：听歌、看书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7" y="2805390"/>
            <a:ext cx="4876190" cy="41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64">
            <a:off x="4583889" y="1430438"/>
            <a:ext cx="7782282" cy="555821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46984" y="2329798"/>
            <a:ext cx="43859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我是五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(4)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班的</a:t>
            </a:r>
            <a:r>
              <a:rPr lang="zh-CN" altLang="en-US" sz="4000" b="1" u="sng" dirty="0">
                <a:solidFill>
                  <a:srgbClr val="99BF4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小图图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，我很荣幸能站在这里发言，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此时此刻，我很激动，也很紧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张，不过我有信心，因为我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要竞选 是班干部这个位置。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5" r="56858" b="49999"/>
          <a:stretch>
            <a:fillRect/>
          </a:stretch>
        </p:blipFill>
        <p:spPr>
          <a:xfrm>
            <a:off x="4200519" y="116734"/>
            <a:ext cx="8093081" cy="67541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877" y="2245466"/>
            <a:ext cx="3859203" cy="449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09378" y="1462480"/>
            <a:ext cx="49204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99BF4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  班长</a:t>
            </a:r>
            <a:endParaRPr lang="en-US" altLang="zh-CN" sz="4400" dirty="0">
              <a:solidFill>
                <a:srgbClr val="99BF4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是一个许多同学向往的职位，需要一个有能力的同学来担任，我相信</a:t>
            </a:r>
            <a:endParaRPr lang="en-US" altLang="zh-CN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      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我有这个能力。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7 L -0.9026 0.00324 " pathEditMode="relative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1" t="-3237" r="29631" b="49399"/>
          <a:stretch>
            <a:fillRect/>
          </a:stretch>
        </p:blipFill>
        <p:spPr>
          <a:xfrm rot="1758993">
            <a:off x="4980829" y="-157715"/>
            <a:ext cx="5819887" cy="78277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05105"/>
            <a:ext cx="4212872" cy="53912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46800" y="2501432"/>
            <a:ext cx="3750050" cy="2855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我在家是个好帮手，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在学校是个好学生，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连续四年都能拿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99BF4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“三好学生”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t="55204" r="63112" b="164"/>
          <a:stretch>
            <a:fillRect/>
          </a:stretch>
        </p:blipFill>
        <p:spPr>
          <a:xfrm>
            <a:off x="-101580" y="1428750"/>
            <a:ext cx="5869527" cy="50672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03" y="3067040"/>
            <a:ext cx="6006089" cy="3790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82247" y="1336443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92800" y="1663655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81774" y="1859340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爱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43576" y="1336443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好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2" y="2448485"/>
            <a:ext cx="1721458" cy="16476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50" y="2725996"/>
            <a:ext cx="2007893" cy="200789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162049"/>
            <a:ext cx="6858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59814" y="1405211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44086" y="824186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10926" y="1210147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09140" y="1568043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32" y="2709379"/>
            <a:ext cx="2227466" cy="3364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75" y="3880170"/>
            <a:ext cx="3722549" cy="2484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34909" y="1149713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45462" y="1476925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34436" y="1672610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96238" y="1149713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想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89" y="1713681"/>
            <a:ext cx="5205995" cy="52059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 t="22112" r="14204" b="21643"/>
          <a:stretch>
            <a:fillRect/>
          </a:stretch>
        </p:blipFill>
        <p:spPr>
          <a:xfrm>
            <a:off x="574271" y="2627213"/>
            <a:ext cx="6182368" cy="445778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75723" y="4140374"/>
            <a:ext cx="39052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单击此处添加文本单击此处添加文本单击此处添加文本</a:t>
            </a:r>
          </a:p>
          <a:p>
            <a:pPr>
              <a:lnSpc>
                <a:spcPct val="150000"/>
              </a:lnSpc>
            </a:pPr>
            <a:endParaRPr lang="zh-CN" altLang="en-US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endParaRPr lang="zh-CN" altLang="en-US" sz="3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5" b="76111"/>
          <a:stretch>
            <a:fillRect/>
          </a:stretch>
        </p:blipFill>
        <p:spPr>
          <a:xfrm>
            <a:off x="4948199" y="238125"/>
            <a:ext cx="6771484" cy="6381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61497" y="1785455"/>
            <a:ext cx="176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38895" y="2042968"/>
            <a:ext cx="176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36466" y="2135301"/>
            <a:ext cx="100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荣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03661" y="1983531"/>
            <a:ext cx="79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誉</a:t>
            </a:r>
          </a:p>
        </p:txBody>
      </p:sp>
      <p:pic>
        <p:nvPicPr>
          <p:cNvPr id="11" name="图形 10" descr="信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5370" y="3315555"/>
            <a:ext cx="523220" cy="5232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70111" y="3315555"/>
            <a:ext cx="262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单击添加文本</a:t>
            </a:r>
          </a:p>
        </p:txBody>
      </p:sp>
      <p:pic>
        <p:nvPicPr>
          <p:cNvPr id="13" name="图形 12" descr="日历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2454" y="3994895"/>
            <a:ext cx="576136" cy="57613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70112" y="4021353"/>
            <a:ext cx="262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单击添加文本</a:t>
            </a:r>
          </a:p>
        </p:txBody>
      </p:sp>
      <p:pic>
        <p:nvPicPr>
          <p:cNvPr id="15" name="图形 14" descr="耳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62455" y="4725961"/>
            <a:ext cx="576136" cy="57613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155599" y="4768979"/>
            <a:ext cx="305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单击添加文本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1" y="2032304"/>
            <a:ext cx="4217184" cy="44005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A0FFBEB-27FA-4ABA-9C81-6432275CF98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自定义 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186</Words>
  <Application>Microsoft Office PowerPoint</Application>
  <PresentationFormat>宽屏</PresentationFormat>
  <Paragraphs>57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迷你简卡通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108</cp:revision>
  <dcterms:created xsi:type="dcterms:W3CDTF">2017-08-18T03:02:00Z</dcterms:created>
  <dcterms:modified xsi:type="dcterms:W3CDTF">2021-01-04T15:32:05Z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